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64" r:id="rId4"/>
    <p:sldId id="265" r:id="rId5"/>
    <p:sldId id="267" r:id="rId6"/>
    <p:sldId id="268" r:id="rId7"/>
    <p:sldId id="269" r:id="rId8"/>
    <p:sldId id="271" r:id="rId9"/>
    <p:sldId id="272" r:id="rId10"/>
    <p:sldId id="273" r:id="rId11"/>
    <p:sldId id="27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F792B5-0111-47B1-925B-C89E52FD0576}" v="23" dt="2026-06-15T03:51:11.6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6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44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Ajadalu" userId="6a6b2a934403e29c" providerId="LiveId" clId="{110712CC-94E3-4617-90CF-9DC507B465FE}"/>
    <pc:docChg chg="undo custSel addSld delSld modSld sldOrd">
      <pc:chgData name="Maria Ajadalu" userId="6a6b2a934403e29c" providerId="LiveId" clId="{110712CC-94E3-4617-90CF-9DC507B465FE}" dt="2026-06-15T04:01:11.043" v="3707" actId="20577"/>
      <pc:docMkLst>
        <pc:docMk/>
      </pc:docMkLst>
      <pc:sldChg chg="addSp modSp mod">
        <pc:chgData name="Maria Ajadalu" userId="6a6b2a934403e29c" providerId="LiveId" clId="{110712CC-94E3-4617-90CF-9DC507B465FE}" dt="2026-06-14T04:07:54.056" v="1112" actId="113"/>
        <pc:sldMkLst>
          <pc:docMk/>
          <pc:sldMk cId="2287029357" sldId="258"/>
        </pc:sldMkLst>
        <pc:spChg chg="add mod">
          <ac:chgData name="Maria Ajadalu" userId="6a6b2a934403e29c" providerId="LiveId" clId="{110712CC-94E3-4617-90CF-9DC507B465FE}" dt="2026-06-14T04:07:54.056" v="1112" actId="113"/>
          <ac:spMkLst>
            <pc:docMk/>
            <pc:sldMk cId="2287029357" sldId="258"/>
            <ac:spMk id="3" creationId="{A5D706E8-0CD9-DCCC-499D-A680AEE97BA6}"/>
          </ac:spMkLst>
        </pc:spChg>
        <pc:picChg chg="add mod">
          <ac:chgData name="Maria Ajadalu" userId="6a6b2a934403e29c" providerId="LiveId" clId="{110712CC-94E3-4617-90CF-9DC507B465FE}" dt="2026-06-10T01:34:29.577" v="19" actId="14100"/>
          <ac:picMkLst>
            <pc:docMk/>
            <pc:sldMk cId="2287029357" sldId="258"/>
            <ac:picMk id="5" creationId="{9178A92F-C8EC-ABCC-3F58-1B24FFB848F7}"/>
          </ac:picMkLst>
        </pc:picChg>
      </pc:sldChg>
      <pc:sldChg chg="modSp mod">
        <pc:chgData name="Maria Ajadalu" userId="6a6b2a934403e29c" providerId="LiveId" clId="{110712CC-94E3-4617-90CF-9DC507B465FE}" dt="2026-06-14T14:00:47.576" v="3381" actId="20577"/>
        <pc:sldMkLst>
          <pc:docMk/>
          <pc:sldMk cId="3121080110" sldId="261"/>
        </pc:sldMkLst>
        <pc:spChg chg="mod">
          <ac:chgData name="Maria Ajadalu" userId="6a6b2a934403e29c" providerId="LiveId" clId="{110712CC-94E3-4617-90CF-9DC507B465FE}" dt="2026-06-14T14:00:47.576" v="3381" actId="20577"/>
          <ac:spMkLst>
            <pc:docMk/>
            <pc:sldMk cId="3121080110" sldId="261"/>
            <ac:spMk id="5" creationId="{FF167AFF-A179-A1C2-4919-94F140E7610E}"/>
          </ac:spMkLst>
        </pc:spChg>
      </pc:sldChg>
      <pc:sldChg chg="addSp modSp mod">
        <pc:chgData name="Maria Ajadalu" userId="6a6b2a934403e29c" providerId="LiveId" clId="{110712CC-94E3-4617-90CF-9DC507B465FE}" dt="2026-06-15T04:01:11.043" v="3707" actId="20577"/>
        <pc:sldMkLst>
          <pc:docMk/>
          <pc:sldMk cId="353947724" sldId="264"/>
        </pc:sldMkLst>
        <pc:spChg chg="mod">
          <ac:chgData name="Maria Ajadalu" userId="6a6b2a934403e29c" providerId="LiveId" clId="{110712CC-94E3-4617-90CF-9DC507B465FE}" dt="2026-06-15T04:01:11.043" v="3707" actId="20577"/>
          <ac:spMkLst>
            <pc:docMk/>
            <pc:sldMk cId="353947724" sldId="264"/>
            <ac:spMk id="3" creationId="{E6B971F6-C2B7-EA6D-CBA2-8FDA15013E9F}"/>
          </ac:spMkLst>
        </pc:spChg>
        <pc:picChg chg="add mod">
          <ac:chgData name="Maria Ajadalu" userId="6a6b2a934403e29c" providerId="LiveId" clId="{110712CC-94E3-4617-90CF-9DC507B465FE}" dt="2026-06-15T03:44:24.098" v="3620" actId="1076"/>
          <ac:picMkLst>
            <pc:docMk/>
            <pc:sldMk cId="353947724" sldId="264"/>
            <ac:picMk id="4" creationId="{6021E702-B58A-CAD7-F768-3EEAAB7D7DFA}"/>
          </ac:picMkLst>
        </pc:picChg>
      </pc:sldChg>
      <pc:sldChg chg="addSp delSp modSp mod">
        <pc:chgData name="Maria Ajadalu" userId="6a6b2a934403e29c" providerId="LiveId" clId="{110712CC-94E3-4617-90CF-9DC507B465FE}" dt="2026-06-15T03:30:48.205" v="3608" actId="478"/>
        <pc:sldMkLst>
          <pc:docMk/>
          <pc:sldMk cId="813845212" sldId="265"/>
        </pc:sldMkLst>
        <pc:spChg chg="mod">
          <ac:chgData name="Maria Ajadalu" userId="6a6b2a934403e29c" providerId="LiveId" clId="{110712CC-94E3-4617-90CF-9DC507B465FE}" dt="2026-06-15T03:30:06.044" v="3607" actId="20577"/>
          <ac:spMkLst>
            <pc:docMk/>
            <pc:sldMk cId="813845212" sldId="265"/>
            <ac:spMk id="3" creationId="{59872A17-3BC7-A553-0380-B5A42434C3DA}"/>
          </ac:spMkLst>
        </pc:spChg>
        <pc:spChg chg="add del mod">
          <ac:chgData name="Maria Ajadalu" userId="6a6b2a934403e29c" providerId="LiveId" clId="{110712CC-94E3-4617-90CF-9DC507B465FE}" dt="2026-06-15T03:26:52.673" v="3587" actId="478"/>
          <ac:spMkLst>
            <pc:docMk/>
            <pc:sldMk cId="813845212" sldId="265"/>
            <ac:spMk id="5" creationId="{04659AF7-3346-55B6-F117-589F530545F6}"/>
          </ac:spMkLst>
        </pc:spChg>
        <pc:picChg chg="add del mod">
          <ac:chgData name="Maria Ajadalu" userId="6a6b2a934403e29c" providerId="LiveId" clId="{110712CC-94E3-4617-90CF-9DC507B465FE}" dt="2026-06-15T03:30:48.205" v="3608" actId="478"/>
          <ac:picMkLst>
            <pc:docMk/>
            <pc:sldMk cId="813845212" sldId="265"/>
            <ac:picMk id="4" creationId="{27867B86-A071-2B92-1BE1-DB5FBDC940D5}"/>
          </ac:picMkLst>
        </pc:picChg>
      </pc:sldChg>
      <pc:sldChg chg="modSp del mod">
        <pc:chgData name="Maria Ajadalu" userId="6a6b2a934403e29c" providerId="LiveId" clId="{110712CC-94E3-4617-90CF-9DC507B465FE}" dt="2026-06-14T13:59:04.971" v="3380" actId="2696"/>
        <pc:sldMkLst>
          <pc:docMk/>
          <pc:sldMk cId="3995661061" sldId="266"/>
        </pc:sldMkLst>
        <pc:spChg chg="mod">
          <ac:chgData name="Maria Ajadalu" userId="6a6b2a934403e29c" providerId="LiveId" clId="{110712CC-94E3-4617-90CF-9DC507B465FE}" dt="2026-06-14T13:48:25.224" v="3378" actId="20577"/>
          <ac:spMkLst>
            <pc:docMk/>
            <pc:sldMk cId="3995661061" sldId="266"/>
            <ac:spMk id="3" creationId="{0C0BDEDB-8C51-D615-9A78-3D2DAEEAAC48}"/>
          </ac:spMkLst>
        </pc:spChg>
      </pc:sldChg>
      <pc:sldChg chg="addSp delSp modSp mod setBg">
        <pc:chgData name="Maria Ajadalu" userId="6a6b2a934403e29c" providerId="LiveId" clId="{110712CC-94E3-4617-90CF-9DC507B465FE}" dt="2026-06-15T04:00:12.167" v="3706" actId="20577"/>
        <pc:sldMkLst>
          <pc:docMk/>
          <pc:sldMk cId="726019710" sldId="267"/>
        </pc:sldMkLst>
        <pc:spChg chg="mod ord">
          <ac:chgData name="Maria Ajadalu" userId="6a6b2a934403e29c" providerId="LiveId" clId="{110712CC-94E3-4617-90CF-9DC507B465FE}" dt="2026-06-15T04:00:12.167" v="3706" actId="20577"/>
          <ac:spMkLst>
            <pc:docMk/>
            <pc:sldMk cId="726019710" sldId="267"/>
            <ac:spMk id="3" creationId="{71D4D401-3DE7-D5FF-DED4-65539E8D9E52}"/>
          </ac:spMkLst>
        </pc:spChg>
        <pc:spChg chg="add del">
          <ac:chgData name="Maria Ajadalu" userId="6a6b2a934403e29c" providerId="LiveId" clId="{110712CC-94E3-4617-90CF-9DC507B465FE}" dt="2026-06-15T03:54:44.244" v="3658" actId="26606"/>
          <ac:spMkLst>
            <pc:docMk/>
            <pc:sldMk cId="726019710" sldId="267"/>
            <ac:spMk id="36" creationId="{3BCB5F6A-9EB0-40B0-9D13-3023E9A20508}"/>
          </ac:spMkLst>
        </pc:spChg>
        <pc:spChg chg="add del">
          <ac:chgData name="Maria Ajadalu" userId="6a6b2a934403e29c" providerId="LiveId" clId="{110712CC-94E3-4617-90CF-9DC507B465FE}" dt="2026-06-15T03:56:07.850" v="3662" actId="26606"/>
          <ac:spMkLst>
            <pc:docMk/>
            <pc:sldMk cId="726019710" sldId="267"/>
            <ac:spMk id="50" creationId="{BDDE9CD4-0E0A-4129-8689-A89C4E9A666D}"/>
          </ac:spMkLst>
        </pc:spChg>
        <pc:grpChg chg="add del">
          <ac:chgData name="Maria Ajadalu" userId="6a6b2a934403e29c" providerId="LiveId" clId="{110712CC-94E3-4617-90CF-9DC507B465FE}" dt="2026-06-15T03:56:07.850" v="3662" actId="26606"/>
          <ac:grpSpMkLst>
            <pc:docMk/>
            <pc:sldMk cId="726019710" sldId="267"/>
            <ac:grpSpMk id="9" creationId="{10BE40E3-5550-4CDD-B4FD-387C33EBF157}"/>
          </ac:grpSpMkLst>
        </pc:grpChg>
        <pc:grpChg chg="add del">
          <ac:chgData name="Maria Ajadalu" userId="6a6b2a934403e29c" providerId="LiveId" clId="{110712CC-94E3-4617-90CF-9DC507B465FE}" dt="2026-06-15T03:54:44.244" v="3658" actId="26606"/>
          <ac:grpSpMkLst>
            <pc:docMk/>
            <pc:sldMk cId="726019710" sldId="267"/>
            <ac:grpSpMk id="24" creationId="{10BE40E3-5550-4CDD-B4FD-387C33EBF157}"/>
          </ac:grpSpMkLst>
        </pc:grpChg>
        <pc:grpChg chg="add del">
          <ac:chgData name="Maria Ajadalu" userId="6a6b2a934403e29c" providerId="LiveId" clId="{110712CC-94E3-4617-90CF-9DC507B465FE}" dt="2026-06-15T03:55:26.592" v="3660" actId="26606"/>
          <ac:grpSpMkLst>
            <pc:docMk/>
            <pc:sldMk cId="726019710" sldId="267"/>
            <ac:grpSpMk id="38" creationId="{10BE40E3-5550-4CDD-B4FD-387C33EBF157}"/>
          </ac:grpSpMkLst>
        </pc:grpChg>
        <pc:grpChg chg="add del">
          <ac:chgData name="Maria Ajadalu" userId="6a6b2a934403e29c" providerId="LiveId" clId="{110712CC-94E3-4617-90CF-9DC507B465FE}" dt="2026-06-15T03:56:07.850" v="3662" actId="26606"/>
          <ac:grpSpMkLst>
            <pc:docMk/>
            <pc:sldMk cId="726019710" sldId="267"/>
            <ac:grpSpMk id="49" creationId="{10BE40E3-5550-4CDD-B4FD-387C33EBF157}"/>
          </ac:grpSpMkLst>
        </pc:grpChg>
        <pc:grpChg chg="add del">
          <ac:chgData name="Maria Ajadalu" userId="6a6b2a934403e29c" providerId="LiveId" clId="{110712CC-94E3-4617-90CF-9DC507B465FE}" dt="2026-06-15T03:56:07.850" v="3662" actId="26606"/>
          <ac:grpSpMkLst>
            <pc:docMk/>
            <pc:sldMk cId="726019710" sldId="267"/>
            <ac:grpSpMk id="51" creationId="{85DB3CA2-FA66-42B9-90EF-394894352D8C}"/>
          </ac:grpSpMkLst>
        </pc:grpChg>
        <pc:picChg chg="add mod">
          <ac:chgData name="Maria Ajadalu" userId="6a6b2a934403e29c" providerId="LiveId" clId="{110712CC-94E3-4617-90CF-9DC507B465FE}" dt="2026-06-15T03:57:43.039" v="3666" actId="1076"/>
          <ac:picMkLst>
            <pc:docMk/>
            <pc:sldMk cId="726019710" sldId="267"/>
            <ac:picMk id="4" creationId="{6AF05F50-73A1-807D-10C8-7EEE1D98C7EB}"/>
          </ac:picMkLst>
        </pc:picChg>
      </pc:sldChg>
      <pc:sldChg chg="modSp mod">
        <pc:chgData name="Maria Ajadalu" userId="6a6b2a934403e29c" providerId="LiveId" clId="{110712CC-94E3-4617-90CF-9DC507B465FE}" dt="2026-06-14T06:43:57.951" v="3234" actId="20577"/>
        <pc:sldMkLst>
          <pc:docMk/>
          <pc:sldMk cId="3623984717" sldId="268"/>
        </pc:sldMkLst>
        <pc:spChg chg="mod">
          <ac:chgData name="Maria Ajadalu" userId="6a6b2a934403e29c" providerId="LiveId" clId="{110712CC-94E3-4617-90CF-9DC507B465FE}" dt="2026-06-14T06:43:57.951" v="3234" actId="20577"/>
          <ac:spMkLst>
            <pc:docMk/>
            <pc:sldMk cId="3623984717" sldId="268"/>
            <ac:spMk id="3" creationId="{70464BDC-3209-1995-55E3-418474B8F058}"/>
          </ac:spMkLst>
        </pc:spChg>
      </pc:sldChg>
      <pc:sldChg chg="modSp mod">
        <pc:chgData name="Maria Ajadalu" userId="6a6b2a934403e29c" providerId="LiveId" clId="{110712CC-94E3-4617-90CF-9DC507B465FE}" dt="2026-06-14T13:49:45.445" v="3379" actId="20577"/>
        <pc:sldMkLst>
          <pc:docMk/>
          <pc:sldMk cId="2020330641" sldId="269"/>
        </pc:sldMkLst>
        <pc:spChg chg="mod">
          <ac:chgData name="Maria Ajadalu" userId="6a6b2a934403e29c" providerId="LiveId" clId="{110712CC-94E3-4617-90CF-9DC507B465FE}" dt="2026-06-14T13:49:45.445" v="3379" actId="20577"/>
          <ac:spMkLst>
            <pc:docMk/>
            <pc:sldMk cId="2020330641" sldId="269"/>
            <ac:spMk id="3" creationId="{5BC6C067-241D-D0BB-AF70-25F56C909C1B}"/>
          </ac:spMkLst>
        </pc:spChg>
      </pc:sldChg>
      <pc:sldChg chg="modSp mod">
        <pc:chgData name="Maria Ajadalu" userId="6a6b2a934403e29c" providerId="LiveId" clId="{110712CC-94E3-4617-90CF-9DC507B465FE}" dt="2026-06-14T14:51:52.932" v="3564" actId="20577"/>
        <pc:sldMkLst>
          <pc:docMk/>
          <pc:sldMk cId="2782876782" sldId="271"/>
        </pc:sldMkLst>
        <pc:spChg chg="mod">
          <ac:chgData name="Maria Ajadalu" userId="6a6b2a934403e29c" providerId="LiveId" clId="{110712CC-94E3-4617-90CF-9DC507B465FE}" dt="2026-06-14T14:51:52.932" v="3564" actId="20577"/>
          <ac:spMkLst>
            <pc:docMk/>
            <pc:sldMk cId="2782876782" sldId="271"/>
            <ac:spMk id="3" creationId="{AC8A57E2-F904-9AC6-C078-B1435663B7C7}"/>
          </ac:spMkLst>
        </pc:spChg>
      </pc:sldChg>
      <pc:sldChg chg="addSp modSp mod">
        <pc:chgData name="Maria Ajadalu" userId="6a6b2a934403e29c" providerId="LiveId" clId="{110712CC-94E3-4617-90CF-9DC507B465FE}" dt="2026-06-14T14:11:20.852" v="3544" actId="20577"/>
        <pc:sldMkLst>
          <pc:docMk/>
          <pc:sldMk cId="453472208" sldId="272"/>
        </pc:sldMkLst>
        <pc:spChg chg="mod">
          <ac:chgData name="Maria Ajadalu" userId="6a6b2a934403e29c" providerId="LiveId" clId="{110712CC-94E3-4617-90CF-9DC507B465FE}" dt="2026-06-14T14:11:20.852" v="3544" actId="20577"/>
          <ac:spMkLst>
            <pc:docMk/>
            <pc:sldMk cId="453472208" sldId="272"/>
            <ac:spMk id="3" creationId="{5ADA4E29-13EA-9997-5AB3-6F9A3D0698CC}"/>
          </ac:spMkLst>
        </pc:spChg>
        <pc:spChg chg="add mod">
          <ac:chgData name="Maria Ajadalu" userId="6a6b2a934403e29c" providerId="LiveId" clId="{110712CC-94E3-4617-90CF-9DC507B465FE}" dt="2026-06-10T19:34:16.626" v="293" actId="20577"/>
          <ac:spMkLst>
            <pc:docMk/>
            <pc:sldMk cId="453472208" sldId="272"/>
            <ac:spMk id="4" creationId="{B3B20C3A-FF2E-3755-EA12-46F6433BE248}"/>
          </ac:spMkLst>
        </pc:spChg>
      </pc:sldChg>
      <pc:sldChg chg="modSp mod">
        <pc:chgData name="Maria Ajadalu" userId="6a6b2a934403e29c" providerId="LiveId" clId="{110712CC-94E3-4617-90CF-9DC507B465FE}" dt="2026-06-10T19:37:46.618" v="362" actId="20577"/>
        <pc:sldMkLst>
          <pc:docMk/>
          <pc:sldMk cId="677059648" sldId="273"/>
        </pc:sldMkLst>
        <pc:spChg chg="mod">
          <ac:chgData name="Maria Ajadalu" userId="6a6b2a934403e29c" providerId="LiveId" clId="{110712CC-94E3-4617-90CF-9DC507B465FE}" dt="2026-06-10T19:37:46.618" v="362" actId="20577"/>
          <ac:spMkLst>
            <pc:docMk/>
            <pc:sldMk cId="677059648" sldId="273"/>
            <ac:spMk id="3" creationId="{341B49EC-14CA-44B2-3196-F12B0AED90E8}"/>
          </ac:spMkLst>
        </pc:spChg>
      </pc:sldChg>
      <pc:sldChg chg="addSp delSp modSp mod setBg">
        <pc:chgData name="Maria Ajadalu" userId="6a6b2a934403e29c" providerId="LiveId" clId="{110712CC-94E3-4617-90CF-9DC507B465FE}" dt="2026-06-14T15:07:09.667" v="3571" actId="26606"/>
        <pc:sldMkLst>
          <pc:docMk/>
          <pc:sldMk cId="1862655435" sldId="274"/>
        </pc:sldMkLst>
        <pc:spChg chg="mod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3" creationId="{3A945A8B-0909-9C06-00D5-15249EFEF6B8}"/>
          </ac:spMkLst>
        </pc:spChg>
        <pc:spChg chg="add del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25" creationId="{3F088236-D655-4F88-B238-E16762358025}"/>
          </ac:spMkLst>
        </pc:spChg>
        <pc:spChg chg="add del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27" creationId="{3DAC0C92-199E-475C-9390-119A9B027276}"/>
          </ac:spMkLst>
        </pc:spChg>
        <pc:spChg chg="add del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29" creationId="{C4CFB339-0ED8-4FE2-9EF1-6D1375B8499B}"/>
          </ac:spMkLst>
        </pc:spChg>
        <pc:spChg chg="add del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31" creationId="{31896C80-2069-4431-9C19-83B913734490}"/>
          </ac:spMkLst>
        </pc:spChg>
        <pc:spChg chg="add del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33" creationId="{BF120A21-0841-4823-B0C4-28AEBCEF9B78}"/>
          </ac:spMkLst>
        </pc:spChg>
        <pc:spChg chg="add del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35" creationId="{DBB05BAE-BBD3-4289-899F-A6851503C6B0}"/>
          </ac:spMkLst>
        </pc:spChg>
        <pc:spChg chg="add del">
          <ac:chgData name="Maria Ajadalu" userId="6a6b2a934403e29c" providerId="LiveId" clId="{110712CC-94E3-4617-90CF-9DC507B465FE}" dt="2026-06-14T15:07:09.667" v="3571" actId="26606"/>
          <ac:spMkLst>
            <pc:docMk/>
            <pc:sldMk cId="1862655435" sldId="274"/>
            <ac:spMk id="37" creationId="{9874D11C-36F5-4BBE-A490-019A54E953B0}"/>
          </ac:spMkLst>
        </pc:spChg>
        <pc:grpChg chg="add del">
          <ac:chgData name="Maria Ajadalu" userId="6a6b2a934403e29c" providerId="LiveId" clId="{110712CC-94E3-4617-90CF-9DC507B465FE}" dt="2026-06-14T15:07:09.667" v="3571" actId="26606"/>
          <ac:grpSpMkLst>
            <pc:docMk/>
            <pc:sldMk cId="1862655435" sldId="274"/>
            <ac:grpSpMk id="9" creationId="{10BE40E3-5550-4CDD-B4FD-387C33EBF157}"/>
          </ac:grpSpMkLst>
        </pc:grpChg>
        <pc:picChg chg="add del">
          <ac:chgData name="Maria Ajadalu" userId="6a6b2a934403e29c" providerId="LiveId" clId="{110712CC-94E3-4617-90CF-9DC507B465FE}" dt="2026-06-14T15:07:09.667" v="3571" actId="26606"/>
          <ac:picMkLst>
            <pc:docMk/>
            <pc:sldMk cId="1862655435" sldId="274"/>
            <ac:picMk id="5" creationId="{4F251A81-6D92-2C13-CDC8-CF2461EE4C7D}"/>
          </ac:picMkLst>
        </pc:picChg>
      </pc:sldChg>
      <pc:sldChg chg="modSp del mod">
        <pc:chgData name="Maria Ajadalu" userId="6a6b2a934403e29c" providerId="LiveId" clId="{110712CC-94E3-4617-90CF-9DC507B465FE}" dt="2026-06-14T17:57:18.118" v="3572" actId="47"/>
        <pc:sldMkLst>
          <pc:docMk/>
          <pc:sldMk cId="1876385861" sldId="275"/>
        </pc:sldMkLst>
        <pc:spChg chg="mod">
          <ac:chgData name="Maria Ajadalu" userId="6a6b2a934403e29c" providerId="LiveId" clId="{110712CC-94E3-4617-90CF-9DC507B465FE}" dt="2026-06-14T15:03:45.819" v="3567" actId="6549"/>
          <ac:spMkLst>
            <pc:docMk/>
            <pc:sldMk cId="1876385861" sldId="275"/>
            <ac:spMk id="3" creationId="{6BDC3939-5C1A-351D-6CA6-E19358ADC31A}"/>
          </ac:spMkLst>
        </pc:spChg>
      </pc:sldChg>
      <pc:sldChg chg="addSp modSp new del mod ord setBg">
        <pc:chgData name="Maria Ajadalu" userId="6a6b2a934403e29c" providerId="LiveId" clId="{110712CC-94E3-4617-90CF-9DC507B465FE}" dt="2026-06-14T04:01:59.777" v="1105" actId="47"/>
        <pc:sldMkLst>
          <pc:docMk/>
          <pc:sldMk cId="1328555130" sldId="27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94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025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979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309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0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115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29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445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902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28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189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502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4807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6581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849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770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D1A7F-E677-44AF-BE81-772A0CDC513A}" type="datetimeFigureOut">
              <a:rPr lang="en-GB" smtClean="0"/>
              <a:t>14/06/2026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DC22CE6-0DDA-416C-A0D0-F76DF90B7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801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D706E8-0CD9-DCCC-499D-A680AEE97BA6}"/>
              </a:ext>
            </a:extLst>
          </p:cNvPr>
          <p:cNvSpPr txBox="1"/>
          <p:nvPr/>
        </p:nvSpPr>
        <p:spPr>
          <a:xfrm>
            <a:off x="2211977" y="2383654"/>
            <a:ext cx="819694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Module Code: LCHS4010 </a:t>
            </a:r>
            <a:endParaRPr kumimoji="0" lang="en-US" altLang="en-US" sz="2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Module Tittle: Psychology in Health and Social Care </a:t>
            </a:r>
            <a:endParaRPr kumimoji="0" lang="en-US" altLang="en-US" sz="2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Assignment Tittle: Component 1 </a:t>
            </a:r>
            <a:endParaRPr lang="en-US" alt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Lecturer</a:t>
            </a:r>
            <a:r>
              <a:rPr lang="en-US" altLang="en-US" sz="2800" dirty="0"/>
              <a:t>’s</a:t>
            </a: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Name : Dr Rizwan Nadim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Student’s Name: Maria Ajadalu</a:t>
            </a:r>
            <a:endParaRPr kumimoji="0" lang="en-US" altLang="en-US" sz="2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ID: 2506380</a:t>
            </a:r>
            <a:endParaRPr kumimoji="0" lang="en-US" altLang="en-US" sz="2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US" altLang="en-US" sz="28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178A92F-C8EC-ABCC-3F58-1B24FFB84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823" y="172528"/>
            <a:ext cx="6098874" cy="210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7029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F167AFF-A179-A1C2-4919-94F140E7610E}"/>
              </a:ext>
            </a:extLst>
          </p:cNvPr>
          <p:cNvSpPr txBox="1"/>
          <p:nvPr/>
        </p:nvSpPr>
        <p:spPr>
          <a:xfrm>
            <a:off x="3049438" y="-84380"/>
            <a:ext cx="6098874" cy="5849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en-GB" b="1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en-GB" sz="18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Introduction to Isaac’s situation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Isaac is a 4‑year‑old child attending a London children’s centre. </a:t>
            </a:r>
            <a:r>
              <a:rPr lang="en-GB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He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experiences emotional withdrawal, language delay, separation anxiety, and difficulty engaging socially. 					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His mother experiences post‑natal depression and has limited social support.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family recently relocated and experienced instability and disrupted childcare.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0801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6B971F6-C2B7-EA6D-CBA2-8FDA15013E9F}"/>
              </a:ext>
            </a:extLst>
          </p:cNvPr>
          <p:cNvSpPr txBox="1"/>
          <p:nvPr/>
        </p:nvSpPr>
        <p:spPr>
          <a:xfrm>
            <a:off x="2709018" y="1454493"/>
            <a:ext cx="6392963" cy="5143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Explanation of  Attachment Theory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Attachment theory was developed by John Bowlby in (1969) who stated that children are biologically predisposed to form emotional bonds with caregivers as a survival mechanism. He suggested that attachment behaviours such as crying, clinging and seeking help ensure that infants remain close to caregivers who provide protection and care. ( Bowlby, 1969).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main concepts are: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Monotropy; Primary attachment figure.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Internal Working Model; Mental blueprint of relationship.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Critical period; Early years are crucial for attachment formation.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AutoNum type="arabicPeriod"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Secure Base; Child feels safe to explore the environment.(Bowlby, 1988) 			(Bing </a:t>
            </a: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14.06.26).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Mother kissing baby girl">
            <a:extLst>
              <a:ext uri="{FF2B5EF4-FFF2-40B4-BE49-F238E27FC236}">
                <a16:creationId xmlns:a16="http://schemas.microsoft.com/office/drawing/2014/main" id="{6021E702-B58A-CAD7-F768-3EEAAB7D7D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8" y="2984500"/>
            <a:ext cx="26289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47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9872A17-3BC7-A553-0380-B5A42434C3DA}"/>
              </a:ext>
            </a:extLst>
          </p:cNvPr>
          <p:cNvSpPr txBox="1"/>
          <p:nvPr/>
        </p:nvSpPr>
        <p:spPr>
          <a:xfrm>
            <a:off x="3049621" y="1358104"/>
            <a:ext cx="6099242" cy="4151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Critical Academic Discussion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Bowlby (1969) argued that children require a secure emotional attachment during early childhood to develop emotional security and healthy social relationships.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Ainsworth et al. (1978) expanded Bowlby’s work through the Strange Situation study, identifying secure and insecure attachment patterns.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Research demonstrates that secure attachment supports emotional regulation, resilience, communication, and social competence (Sroufe, 2005).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845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1D4D401-3DE7-D5FF-DED4-65539E8D9E52}"/>
              </a:ext>
            </a:extLst>
          </p:cNvPr>
          <p:cNvSpPr txBox="1"/>
          <p:nvPr/>
        </p:nvSpPr>
        <p:spPr>
          <a:xfrm>
            <a:off x="4155142" y="2160589"/>
            <a:ext cx="511585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Nature Factors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Biological Influences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>
                <a:tab pos="457200" algn="l"/>
              </a:tabLst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Temperament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>
                <a:tab pos="457200" algn="l"/>
              </a:tabLst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Brain development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>
                <a:tab pos="457200" algn="l"/>
              </a:tabLst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Stress responses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tabLst>
                <a:tab pos="457200" algn="l"/>
              </a:tabLst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Emotional sensitivity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Some children may naturally display more anxious or cautious temperaments (Kagan, 1994).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Chronic stress during early childhood may affect brain development and emotional regulation systems (Centre on the Developing Child, 2016).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(Bing 14.06.26).</a:t>
            </a:r>
          </a:p>
        </p:txBody>
      </p:sp>
      <p:pic>
        <p:nvPicPr>
          <p:cNvPr id="4" name="Picture 3" descr="White flowers blossoming on a green background">
            <a:extLst>
              <a:ext uri="{FF2B5EF4-FFF2-40B4-BE49-F238E27FC236}">
                <a16:creationId xmlns:a16="http://schemas.microsoft.com/office/drawing/2014/main" id="{6AF05F50-73A1-807D-10C8-7EEE1D98C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4" r="2" b="2"/>
          <a:stretch>
            <a:fillRect/>
          </a:stretch>
        </p:blipFill>
        <p:spPr>
          <a:xfrm>
            <a:off x="728134" y="2556354"/>
            <a:ext cx="3208865" cy="291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0197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0464BDC-3209-1995-55E3-418474B8F058}"/>
              </a:ext>
            </a:extLst>
          </p:cNvPr>
          <p:cNvSpPr txBox="1"/>
          <p:nvPr/>
        </p:nvSpPr>
        <p:spPr>
          <a:xfrm>
            <a:off x="3049621" y="1004738"/>
            <a:ext cx="6099242" cy="4459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Nurture Factors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Environmental Influences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Parenting style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Emotional responsiveness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Social interaction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Stable routines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Early learning experiences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Isaac’s disrupted childcare and limited social experiences may negatively affect communication, confidence, and emotional security.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Development results from interaction between biology and environment. .</a:t>
            </a:r>
          </a:p>
        </p:txBody>
      </p:sp>
    </p:spTree>
    <p:extLst>
      <p:ext uri="{BB962C8B-B14F-4D97-AF65-F5344CB8AC3E}">
        <p14:creationId xmlns:p14="http://schemas.microsoft.com/office/powerpoint/2010/main" val="3623984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BC6C067-241D-D0BB-AF70-25F56C909C1B}"/>
              </a:ext>
            </a:extLst>
          </p:cNvPr>
          <p:cNvSpPr txBox="1"/>
          <p:nvPr/>
        </p:nvSpPr>
        <p:spPr>
          <a:xfrm>
            <a:off x="3049621" y="258123"/>
            <a:ext cx="6099242" cy="63514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Practical Support Strategies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Attachment Base Approaches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Consistent key worker to build trust and security.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Responsive care promotes secure attachment.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Play-Based Learning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Structured play encourages communication and social interaction.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Supports emotional expression and confidence.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Language Development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Storytelling, songs, and visual aids enhance communication skills.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Multi-Agency Working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Collaboration with speech therapists, health visitors, and mental health services.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Supporting the mother's wellbeing can benefit Isaac's development.(Allen,2011).</a:t>
            </a:r>
          </a:p>
          <a:p>
            <a:pPr marL="3657600" indent="45720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2020330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8A57E2-F904-9AC6-C078-B1435663B7C7}"/>
              </a:ext>
            </a:extLst>
          </p:cNvPr>
          <p:cNvSpPr txBox="1"/>
          <p:nvPr/>
        </p:nvSpPr>
        <p:spPr>
          <a:xfrm>
            <a:off x="2081719" y="1014172"/>
            <a:ext cx="5913258" cy="4829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Critical Evaluation of Bowlby’s Theory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Strength</a:t>
            </a: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Strong Research Evidence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Research supports the importance of secure attachment in emotional development.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Practical Value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theory informs: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Early years practice, child protection, foster care, parenting support and mental health intervention.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Relevance to Isaac</a:t>
            </a:r>
          </a:p>
          <a:p>
            <a:pPr>
              <a:buNone/>
            </a:pPr>
            <a:r>
              <a:rPr lang="en-GB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theory strongly explains Isaac’s emotional behaviours and separation difficulties.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876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DA4E29-13EA-9997-5AB3-6F9A3D0698CC}"/>
              </a:ext>
            </a:extLst>
          </p:cNvPr>
          <p:cNvSpPr txBox="1"/>
          <p:nvPr/>
        </p:nvSpPr>
        <p:spPr>
          <a:xfrm>
            <a:off x="3049621" y="-38240"/>
            <a:ext cx="6099242" cy="5052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Limitations ; 1. Cultural Bias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Bowlby’s theory may overemphasise the role of mothers and Western family structures.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Different cultures use shared caregiving successfully.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</a:t>
            </a:r>
            <a:r>
              <a:rPr lang="en-GB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Does not fully explain language development</a:t>
            </a: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 Limited Focus on Wider Social Factors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Poverty, housing instability, and social inequality also affect development.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Critical Evaluation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Although Bowlby’s theory remains highly influential, modern early years practice recognises that development is influenced by broader social, cultural, and environmental factors.</a:t>
            </a:r>
            <a:r>
              <a:rPr lang="en-GB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(Gross, 2020)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B20C3A-FF2E-3755-EA12-46F6433BE248}"/>
              </a:ext>
            </a:extLst>
          </p:cNvPr>
          <p:cNvSpPr txBox="1"/>
          <p:nvPr/>
        </p:nvSpPr>
        <p:spPr>
          <a:xfrm>
            <a:off x="3048000" y="2803173"/>
            <a:ext cx="6096000" cy="777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4722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41B49EC-14CA-44B2-3196-F12B0AED90E8}"/>
              </a:ext>
            </a:extLst>
          </p:cNvPr>
          <p:cNvSpPr txBox="1"/>
          <p:nvPr/>
        </p:nvSpPr>
        <p:spPr>
          <a:xfrm>
            <a:off x="3049621" y="759671"/>
            <a:ext cx="6099242" cy="4949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Conclusion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Isaac’s early experiences may have affected his emotional, social, and language development.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Bowlby’s Attachment Theory helps explain his behaviours and emotional needs.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Both nature and nurture influence development.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Early intervention and secure relationships are essential.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Multi‑agency support may improve outcomes for Isaac and his mother.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Finally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Bowlby’s Attachment Theory provides a valuable framework for understanding Isaac’s developmental difficulties while highlighting the importance of secure emotional relationships within early years practice.</a:t>
            </a:r>
          </a:p>
        </p:txBody>
      </p:sp>
    </p:spTree>
    <p:extLst>
      <p:ext uri="{BB962C8B-B14F-4D97-AF65-F5344CB8AC3E}">
        <p14:creationId xmlns:p14="http://schemas.microsoft.com/office/powerpoint/2010/main" val="677059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A945A8B-0909-9C06-00D5-15249EFEF6B8}"/>
              </a:ext>
            </a:extLst>
          </p:cNvPr>
          <p:cNvSpPr txBox="1"/>
          <p:nvPr/>
        </p:nvSpPr>
        <p:spPr>
          <a:xfrm>
            <a:off x="3048000" y="361631"/>
            <a:ext cx="6096000" cy="6344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b="1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References</a:t>
            </a:r>
            <a:endParaRPr lang="en-GB" sz="1800" kern="10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Ainsworth, M.D.S., Blehar, M.C., Waters, E. and Wall, S. (1978) Patterns of attachment: A psychological study of the strange situation. Hillsdale, NJ: Erlbaum.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Allen, G. (2011) Early intervention: The next steps. London: HM Government.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Bowlby, J. (1969) Attachment and loss: Volume 1. Attachment. London: Penguin.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Centre on the Developing Child (2016) From best practices to breakthrough impacts. Harvard University.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Gerhardt, S. (2015) Why love matters: How affection shapes a baby’s brain. 2nd ed. London: Routledge.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Gross, R. (2020) Psychology: The science of mind and behaviour. 8th ed. London: Hodder Education.</a:t>
            </a:r>
          </a:p>
          <a:p>
            <a:pPr>
              <a:buNone/>
            </a:pPr>
            <a:r>
              <a:rPr lang="en-GB" sz="18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Kagan, J. (1994) Galen’s prophecy: Temperament in human nature. New York: Basic Books.</a:t>
            </a:r>
          </a:p>
          <a:p>
            <a:pPr>
              <a:buNone/>
            </a:pPr>
            <a:r>
              <a:rPr lang="en-GB" kern="1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Sroufe, L.A. (2005) ‘Attachment and development: A prospective, longitudinal study from birth to adulthood’, Attachment and Human Development, 7(4), pp. 349–367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65543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3684</TotalTime>
  <Words>908</Words>
  <Application>Microsoft Office PowerPoint</Application>
  <PresentationFormat>Widescreen</PresentationFormat>
  <Paragraphs>98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Arial</vt:lpstr>
      <vt:lpstr>Calibri</vt:lpstr>
      <vt:lpstr>Symbol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Ajadalu</dc:creator>
  <cp:lastModifiedBy>Maria Ajadalu (2506380)</cp:lastModifiedBy>
  <cp:revision>1</cp:revision>
  <dcterms:created xsi:type="dcterms:W3CDTF">2026-06-09T18:05:54Z</dcterms:created>
  <dcterms:modified xsi:type="dcterms:W3CDTF">2026-06-15T04:01:17Z</dcterms:modified>
</cp:coreProperties>
</file>