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3.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8" r:id="rId9"/>
  </p:sldMasterIdLst>
  <p:notesMasterIdLst>
    <p:notesMasterId r:id="rId34"/>
  </p:notesMasterIdLst>
  <p:sldIdLst>
    <p:sldId id="292" r:id="rId10"/>
    <p:sldId id="294" r:id="rId11"/>
    <p:sldId id="531" r:id="rId12"/>
    <p:sldId id="400" r:id="rId13"/>
    <p:sldId id="530" r:id="rId14"/>
    <p:sldId id="408" r:id="rId15"/>
    <p:sldId id="403" r:id="rId16"/>
    <p:sldId id="402" r:id="rId17"/>
    <p:sldId id="532" r:id="rId18"/>
    <p:sldId id="533" r:id="rId19"/>
    <p:sldId id="534" r:id="rId20"/>
    <p:sldId id="535" r:id="rId21"/>
    <p:sldId id="536" r:id="rId22"/>
    <p:sldId id="537" r:id="rId23"/>
    <p:sldId id="538" r:id="rId24"/>
    <p:sldId id="539" r:id="rId25"/>
    <p:sldId id="540" r:id="rId26"/>
    <p:sldId id="426" r:id="rId27"/>
    <p:sldId id="1056" r:id="rId28"/>
    <p:sldId id="1098" r:id="rId29"/>
    <p:sldId id="1100" r:id="rId30"/>
    <p:sldId id="427" r:id="rId31"/>
    <p:sldId id="288" r:id="rId32"/>
    <p:sldId id="40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FAC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624" autoAdjust="0"/>
  </p:normalViewPr>
  <p:slideViewPr>
    <p:cSldViewPr snapToGrid="0">
      <p:cViewPr varScale="1">
        <p:scale>
          <a:sx n="93" d="100"/>
          <a:sy n="93" d="100"/>
        </p:scale>
        <p:origin x="69" y="5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microsoft.com/office/2016/11/relationships/changesInfo" Target="changesInfos/changesInfo1.xml"/><Relationship Id="rId21" Type="http://schemas.openxmlformats.org/officeDocument/2006/relationships/slide" Target="slides/slide12.xml"/><Relationship Id="rId34" Type="http://schemas.openxmlformats.org/officeDocument/2006/relationships/notesMaster" Target="notesMasters/notesMaster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presProps" Target="pres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E639A36B-A561-4A4E-AAE9-7905EDBFFBF7}"/>
    <pc:docChg chg="undo custSel addSld delSld modSld">
      <pc:chgData name="Nitheesh Kaliyamurthy" userId="2821ebda-f4ac-4963-9a4e-a836dfc45829" providerId="ADAL" clId="{E639A36B-A561-4A4E-AAE9-7905EDBFFBF7}" dt="2022-10-12T03:17:42.829" v="38" actId="1076"/>
      <pc:docMkLst>
        <pc:docMk/>
      </pc:docMkLst>
      <pc:sldChg chg="add">
        <pc:chgData name="Nitheesh Kaliyamurthy" userId="2821ebda-f4ac-4963-9a4e-a836dfc45829" providerId="ADAL" clId="{E639A36B-A561-4A4E-AAE9-7905EDBFFBF7}" dt="2022-10-12T03:15:20.774" v="30"/>
        <pc:sldMkLst>
          <pc:docMk/>
          <pc:sldMk cId="1947463288" sldId="257"/>
        </pc:sldMkLst>
      </pc:sldChg>
      <pc:sldChg chg="modSp mod">
        <pc:chgData name="Nitheesh Kaliyamurthy" userId="2821ebda-f4ac-4963-9a4e-a836dfc45829" providerId="ADAL" clId="{E639A36B-A561-4A4E-AAE9-7905EDBFFBF7}" dt="2022-10-12T03:17:42.829" v="38" actId="1076"/>
        <pc:sldMkLst>
          <pc:docMk/>
          <pc:sldMk cId="2470576404" sldId="262"/>
        </pc:sldMkLst>
        <pc:picChg chg="mod">
          <ac:chgData name="Nitheesh Kaliyamurthy" userId="2821ebda-f4ac-4963-9a4e-a836dfc45829" providerId="ADAL" clId="{E639A36B-A561-4A4E-AAE9-7905EDBFFBF7}" dt="2022-10-12T03:17:42.829" v="38" actId="1076"/>
          <ac:picMkLst>
            <pc:docMk/>
            <pc:sldMk cId="2470576404" sldId="262"/>
            <ac:picMk id="3" creationId="{13C5CE10-C801-48A1-9D6F-E0FF743DF33E}"/>
          </ac:picMkLst>
        </pc:picChg>
      </pc:sldChg>
      <pc:sldChg chg="modSp add mod">
        <pc:chgData name="Nitheesh Kaliyamurthy" userId="2821ebda-f4ac-4963-9a4e-a836dfc45829" providerId="ADAL" clId="{E639A36B-A561-4A4E-AAE9-7905EDBFFBF7}" dt="2022-10-12T03:14:53.964" v="29" actId="20577"/>
        <pc:sldMkLst>
          <pc:docMk/>
          <pc:sldMk cId="750216334" sldId="266"/>
        </pc:sldMkLst>
        <pc:spChg chg="mod">
          <ac:chgData name="Nitheesh Kaliyamurthy" userId="2821ebda-f4ac-4963-9a4e-a836dfc45829" providerId="ADAL" clId="{E639A36B-A561-4A4E-AAE9-7905EDBFFBF7}" dt="2022-10-12T03:14:53.964" v="29" actId="20577"/>
          <ac:spMkLst>
            <pc:docMk/>
            <pc:sldMk cId="750216334" sldId="266"/>
            <ac:spMk id="2" creationId="{7DE99135-03D7-48CA-A22B-0B1F74412678}"/>
          </ac:spMkLst>
        </pc:spChg>
        <pc:spChg chg="mod">
          <ac:chgData name="Nitheesh Kaliyamurthy" userId="2821ebda-f4ac-4963-9a4e-a836dfc45829" providerId="ADAL" clId="{E639A36B-A561-4A4E-AAE9-7905EDBFFBF7}" dt="2022-10-12T03:14:32.672" v="22" actId="20577"/>
          <ac:spMkLst>
            <pc:docMk/>
            <pc:sldMk cId="750216334" sldId="266"/>
            <ac:spMk id="6" creationId="{32823476-35C7-4B4C-A6E5-CA0463946952}"/>
          </ac:spMkLst>
        </pc:spChg>
        <pc:picChg chg="mod">
          <ac:chgData name="Nitheesh Kaliyamurthy" userId="2821ebda-f4ac-4963-9a4e-a836dfc45829" providerId="ADAL" clId="{E639A36B-A561-4A4E-AAE9-7905EDBFFBF7}" dt="2022-10-12T03:14:39.437" v="23" actId="1076"/>
          <ac:picMkLst>
            <pc:docMk/>
            <pc:sldMk cId="750216334" sldId="266"/>
            <ac:picMk id="3074" creationId="{CD3243BE-ED18-4FA8-8C0D-89951C907335}"/>
          </ac:picMkLst>
        </pc:picChg>
      </pc:sldChg>
      <pc:sldChg chg="modSp add del mod">
        <pc:chgData name="Nitheesh Kaliyamurthy" userId="2821ebda-f4ac-4963-9a4e-a836dfc45829" providerId="ADAL" clId="{E639A36B-A561-4A4E-AAE9-7905EDBFFBF7}" dt="2022-10-12T03:16:59.607" v="34" actId="47"/>
        <pc:sldMkLst>
          <pc:docMk/>
          <pc:sldMk cId="1035899430" sldId="267"/>
        </pc:sldMkLst>
        <pc:spChg chg="mod">
          <ac:chgData name="Nitheesh Kaliyamurthy" userId="2821ebda-f4ac-4963-9a4e-a836dfc45829" providerId="ADAL" clId="{E639A36B-A561-4A4E-AAE9-7905EDBFFBF7}" dt="2022-10-12T03:16:45.673" v="33" actId="27636"/>
          <ac:spMkLst>
            <pc:docMk/>
            <pc:sldMk cId="1035899430" sldId="267"/>
            <ac:spMk id="2" creationId="{F57FE54B-3901-41A1-9ACF-6F65B06FE90B}"/>
          </ac:spMkLst>
        </pc:spChg>
        <pc:spChg chg="mod">
          <ac:chgData name="Nitheesh Kaliyamurthy" userId="2821ebda-f4ac-4963-9a4e-a836dfc45829" providerId="ADAL" clId="{E639A36B-A561-4A4E-AAE9-7905EDBFFBF7}" dt="2022-10-12T03:16:45.672" v="32" actId="27636"/>
          <ac:spMkLst>
            <pc:docMk/>
            <pc:sldMk cId="1035899430" sldId="267"/>
            <ac:spMk id="3" creationId="{787FE88A-1C43-4FDA-825F-EBCCA506F685}"/>
          </ac:spMkLst>
        </pc:spChg>
      </pc:sldChg>
      <pc:sldChg chg="modSp mod">
        <pc:chgData name="Nitheesh Kaliyamurthy" userId="2821ebda-f4ac-4963-9a4e-a836dfc45829" providerId="ADAL" clId="{E639A36B-A561-4A4E-AAE9-7905EDBFFBF7}" dt="2022-10-12T03:12:44.211" v="0" actId="33524"/>
        <pc:sldMkLst>
          <pc:docMk/>
          <pc:sldMk cId="2989462345" sldId="403"/>
        </pc:sldMkLst>
        <pc:spChg chg="mod">
          <ac:chgData name="Nitheesh Kaliyamurthy" userId="2821ebda-f4ac-4963-9a4e-a836dfc45829" providerId="ADAL" clId="{E639A36B-A561-4A4E-AAE9-7905EDBFFBF7}" dt="2022-10-12T03:12:44.211" v="0" actId="33524"/>
          <ac:spMkLst>
            <pc:docMk/>
            <pc:sldMk cId="2989462345" sldId="403"/>
            <ac:spMk id="3" creationId="{35B80D8E-24DC-4DB6-9B28-2C3CE35E0859}"/>
          </ac:spMkLst>
        </pc:spChg>
      </pc:sldChg>
    </pc:docChg>
  </pc:docChgLst>
  <pc:docChgLst>
    <pc:chgData name="Munyaradzi Nicholas Murira" userId="6ab3fae5-94bd-47ef-9f25-6c1f645127cf" providerId="ADAL" clId="{EF9E8961-B25E-4364-B4F6-6EDFFD8F2345}"/>
    <pc:docChg chg="undo custSel addSld delSld modSld sldOrd">
      <pc:chgData name="Munyaradzi Nicholas Murira" userId="6ab3fae5-94bd-47ef-9f25-6c1f645127cf" providerId="ADAL" clId="{EF9E8961-B25E-4364-B4F6-6EDFFD8F2345}" dt="2022-11-08T13:58:26.543" v="520" actId="5793"/>
      <pc:docMkLst>
        <pc:docMk/>
      </pc:docMkLst>
      <pc:sldChg chg="del">
        <pc:chgData name="Munyaradzi Nicholas Murira" userId="6ab3fae5-94bd-47ef-9f25-6c1f645127cf" providerId="ADAL" clId="{EF9E8961-B25E-4364-B4F6-6EDFFD8F2345}" dt="2022-11-08T09:04:48.511" v="67" actId="47"/>
        <pc:sldMkLst>
          <pc:docMk/>
          <pc:sldMk cId="1947463288" sldId="257"/>
        </pc:sldMkLst>
      </pc:sldChg>
      <pc:sldChg chg="del">
        <pc:chgData name="Munyaradzi Nicholas Murira" userId="6ab3fae5-94bd-47ef-9f25-6c1f645127cf" providerId="ADAL" clId="{EF9E8961-B25E-4364-B4F6-6EDFFD8F2345}" dt="2022-11-08T09:04:56.440" v="68" actId="47"/>
        <pc:sldMkLst>
          <pc:docMk/>
          <pc:sldMk cId="3153863618" sldId="260"/>
        </pc:sldMkLst>
      </pc:sldChg>
      <pc:sldChg chg="addSp delSp modSp add del mod setBg modNotes">
        <pc:chgData name="Munyaradzi Nicholas Murira" userId="6ab3fae5-94bd-47ef-9f25-6c1f645127cf" providerId="ADAL" clId="{EF9E8961-B25E-4364-B4F6-6EDFFD8F2345}" dt="2022-11-08T13:42:40.251" v="480" actId="47"/>
        <pc:sldMkLst>
          <pc:docMk/>
          <pc:sldMk cId="0" sldId="261"/>
        </pc:sldMkLst>
        <pc:spChg chg="add mod">
          <ac:chgData name="Munyaradzi Nicholas Murira" userId="6ab3fae5-94bd-47ef-9f25-6c1f645127cf" providerId="ADAL" clId="{EF9E8961-B25E-4364-B4F6-6EDFFD8F2345}" dt="2022-11-08T13:42:16.340" v="463" actId="21"/>
          <ac:spMkLst>
            <pc:docMk/>
            <pc:sldMk cId="0" sldId="261"/>
            <ac:spMk id="3" creationId="{A2FDC96E-81D9-4F5A-544C-F97E25406C0B}"/>
          </ac:spMkLst>
        </pc:spChg>
        <pc:spChg chg="del mod">
          <ac:chgData name="Munyaradzi Nicholas Murira" userId="6ab3fae5-94bd-47ef-9f25-6c1f645127cf" providerId="ADAL" clId="{EF9E8961-B25E-4364-B4F6-6EDFFD8F2345}" dt="2022-11-08T13:42:16.340" v="463" actId="21"/>
          <ac:spMkLst>
            <pc:docMk/>
            <pc:sldMk cId="0" sldId="261"/>
            <ac:spMk id="5" creationId="{DFA84F52-7C6A-4B13-A18E-6455049B7026}"/>
          </ac:spMkLst>
        </pc:spChg>
        <pc:spChg chg="mod">
          <ac:chgData name="Munyaradzi Nicholas Murira" userId="6ab3fae5-94bd-47ef-9f25-6c1f645127cf" providerId="ADAL" clId="{EF9E8961-B25E-4364-B4F6-6EDFFD8F2345}" dt="2022-11-08T09:38:21.863" v="189" actId="27636"/>
          <ac:spMkLst>
            <pc:docMk/>
            <pc:sldMk cId="0" sldId="261"/>
            <ac:spMk id="16388" creationId="{3CDEBF33-618D-C446-9E6B-98B03710ED40}"/>
          </ac:spMkLst>
        </pc:spChg>
        <pc:picChg chg="mod">
          <ac:chgData name="Munyaradzi Nicholas Murira" userId="6ab3fae5-94bd-47ef-9f25-6c1f645127cf" providerId="ADAL" clId="{EF9E8961-B25E-4364-B4F6-6EDFFD8F2345}" dt="2022-11-08T13:41:02.149" v="426" actId="1076"/>
          <ac:picMkLst>
            <pc:docMk/>
            <pc:sldMk cId="0" sldId="261"/>
            <ac:picMk id="4" creationId="{FA40BD92-C3B3-CD4E-AEB3-A0DEE5818482}"/>
          </ac:picMkLst>
        </pc:picChg>
        <pc:picChg chg="del">
          <ac:chgData name="Munyaradzi Nicholas Murira" userId="6ab3fae5-94bd-47ef-9f25-6c1f645127cf" providerId="ADAL" clId="{EF9E8961-B25E-4364-B4F6-6EDFFD8F2345}" dt="2022-11-08T13:40:33.510" v="422" actId="478"/>
          <ac:picMkLst>
            <pc:docMk/>
            <pc:sldMk cId="0" sldId="261"/>
            <ac:picMk id="16389" creationId="{2BBD7FDD-D8D0-9D4B-A741-BCDEDA05129E}"/>
          </ac:picMkLst>
        </pc:picChg>
      </pc:sldChg>
      <pc:sldChg chg="modSp del mod">
        <pc:chgData name="Munyaradzi Nicholas Murira" userId="6ab3fae5-94bd-47ef-9f25-6c1f645127cf" providerId="ADAL" clId="{EF9E8961-B25E-4364-B4F6-6EDFFD8F2345}" dt="2022-11-08T10:15:26.196" v="332" actId="47"/>
        <pc:sldMkLst>
          <pc:docMk/>
          <pc:sldMk cId="1291016192" sldId="261"/>
        </pc:sldMkLst>
        <pc:spChg chg="mod">
          <ac:chgData name="Munyaradzi Nicholas Murira" userId="6ab3fae5-94bd-47ef-9f25-6c1f645127cf" providerId="ADAL" clId="{EF9E8961-B25E-4364-B4F6-6EDFFD8F2345}" dt="2022-11-08T10:13:50.529" v="328" actId="27636"/>
          <ac:spMkLst>
            <pc:docMk/>
            <pc:sldMk cId="1291016192" sldId="261"/>
            <ac:spMk id="16388" creationId="{3CDEBF33-618D-C446-9E6B-98B03710ED40}"/>
          </ac:spMkLst>
        </pc:spChg>
      </pc:sldChg>
      <pc:sldChg chg="del">
        <pc:chgData name="Munyaradzi Nicholas Murira" userId="6ab3fae5-94bd-47ef-9f25-6c1f645127cf" providerId="ADAL" clId="{EF9E8961-B25E-4364-B4F6-6EDFFD8F2345}" dt="2022-11-08T09:04:58.817" v="69" actId="47"/>
        <pc:sldMkLst>
          <pc:docMk/>
          <pc:sldMk cId="3991297164" sldId="261"/>
        </pc:sldMkLst>
      </pc:sldChg>
      <pc:sldChg chg="del">
        <pc:chgData name="Munyaradzi Nicholas Murira" userId="6ab3fae5-94bd-47ef-9f25-6c1f645127cf" providerId="ADAL" clId="{EF9E8961-B25E-4364-B4F6-6EDFFD8F2345}" dt="2022-11-08T09:05:36.940" v="71" actId="47"/>
        <pc:sldMkLst>
          <pc:docMk/>
          <pc:sldMk cId="2470576404" sldId="262"/>
        </pc:sldMkLst>
      </pc:sldChg>
      <pc:sldChg chg="del">
        <pc:chgData name="Munyaradzi Nicholas Murira" userId="6ab3fae5-94bd-47ef-9f25-6c1f645127cf" providerId="ADAL" clId="{EF9E8961-B25E-4364-B4F6-6EDFFD8F2345}" dt="2022-11-08T09:05:36.940" v="71" actId="47"/>
        <pc:sldMkLst>
          <pc:docMk/>
          <pc:sldMk cId="750216334" sldId="266"/>
        </pc:sldMkLst>
      </pc:sldChg>
      <pc:sldChg chg="delSp modSp add del mod setBg modNotes">
        <pc:chgData name="Munyaradzi Nicholas Murira" userId="6ab3fae5-94bd-47ef-9f25-6c1f645127cf" providerId="ADAL" clId="{EF9E8961-B25E-4364-B4F6-6EDFFD8F2345}" dt="2022-11-08T09:41:30.527" v="200" actId="2696"/>
        <pc:sldMkLst>
          <pc:docMk/>
          <pc:sldMk cId="75304812" sldId="268"/>
        </pc:sldMkLst>
        <pc:spChg chg="mod">
          <ac:chgData name="Munyaradzi Nicholas Murira" userId="6ab3fae5-94bd-47ef-9f25-6c1f645127cf" providerId="ADAL" clId="{EF9E8961-B25E-4364-B4F6-6EDFFD8F2345}" dt="2022-11-08T09:38:21.778" v="185" actId="27636"/>
          <ac:spMkLst>
            <pc:docMk/>
            <pc:sldMk cId="75304812" sldId="268"/>
            <ac:spMk id="16388" creationId="{3CDEBF33-618D-C446-9E6B-98B03710ED40}"/>
          </ac:spMkLst>
        </pc:spChg>
        <pc:picChg chg="del">
          <ac:chgData name="Munyaradzi Nicholas Murira" userId="6ab3fae5-94bd-47ef-9f25-6c1f645127cf" providerId="ADAL" clId="{EF9E8961-B25E-4364-B4F6-6EDFFD8F2345}" dt="2022-11-08T09:40:19.666" v="192" actId="478"/>
          <ac:picMkLst>
            <pc:docMk/>
            <pc:sldMk cId="75304812" sldId="268"/>
            <ac:picMk id="16389" creationId="{2BBD7FDD-D8D0-9D4B-A741-BCDEDA05129E}"/>
          </ac:picMkLst>
        </pc:picChg>
      </pc:sldChg>
      <pc:sldChg chg="del">
        <pc:chgData name="Munyaradzi Nicholas Murira" userId="6ab3fae5-94bd-47ef-9f25-6c1f645127cf" providerId="ADAL" clId="{EF9E8961-B25E-4364-B4F6-6EDFFD8F2345}" dt="2022-11-08T09:48:34.801" v="266" actId="47"/>
        <pc:sldMkLst>
          <pc:docMk/>
          <pc:sldMk cId="3733357297" sldId="268"/>
        </pc:sldMkLst>
      </pc:sldChg>
      <pc:sldChg chg="del">
        <pc:chgData name="Munyaradzi Nicholas Murira" userId="6ab3fae5-94bd-47ef-9f25-6c1f645127cf" providerId="ADAL" clId="{EF9E8961-B25E-4364-B4F6-6EDFFD8F2345}" dt="2022-11-08T09:05:36.940" v="71" actId="47"/>
        <pc:sldMkLst>
          <pc:docMk/>
          <pc:sldMk cId="3851975932" sldId="268"/>
        </pc:sldMkLst>
      </pc:sldChg>
      <pc:sldChg chg="del">
        <pc:chgData name="Munyaradzi Nicholas Murira" userId="6ab3fae5-94bd-47ef-9f25-6c1f645127cf" providerId="ADAL" clId="{EF9E8961-B25E-4364-B4F6-6EDFFD8F2345}" dt="2022-11-08T09:05:36.940" v="71" actId="47"/>
        <pc:sldMkLst>
          <pc:docMk/>
          <pc:sldMk cId="88271720" sldId="273"/>
        </pc:sldMkLst>
      </pc:sldChg>
      <pc:sldChg chg="delSp modSp add del mod setBg modNotes">
        <pc:chgData name="Munyaradzi Nicholas Murira" userId="6ab3fae5-94bd-47ef-9f25-6c1f645127cf" providerId="ADAL" clId="{EF9E8961-B25E-4364-B4F6-6EDFFD8F2345}" dt="2022-11-08T09:41:30.527" v="200" actId="2696"/>
        <pc:sldMkLst>
          <pc:docMk/>
          <pc:sldMk cId="1747117368" sldId="273"/>
        </pc:sldMkLst>
        <pc:spChg chg="mod">
          <ac:chgData name="Munyaradzi Nicholas Murira" userId="6ab3fae5-94bd-47ef-9f25-6c1f645127cf" providerId="ADAL" clId="{EF9E8961-B25E-4364-B4F6-6EDFFD8F2345}" dt="2022-11-08T09:38:21.813" v="186" actId="27636"/>
          <ac:spMkLst>
            <pc:docMk/>
            <pc:sldMk cId="1747117368" sldId="273"/>
            <ac:spMk id="16388" creationId="{3CDEBF33-618D-C446-9E6B-98B03710ED40}"/>
          </ac:spMkLst>
        </pc:spChg>
        <pc:picChg chg="del">
          <ac:chgData name="Munyaradzi Nicholas Murira" userId="6ab3fae5-94bd-47ef-9f25-6c1f645127cf" providerId="ADAL" clId="{EF9E8961-B25E-4364-B4F6-6EDFFD8F2345}" dt="2022-11-08T09:40:22.977" v="193" actId="478"/>
          <ac:picMkLst>
            <pc:docMk/>
            <pc:sldMk cId="1747117368" sldId="273"/>
            <ac:picMk id="16389" creationId="{2BBD7FDD-D8D0-9D4B-A741-BCDEDA05129E}"/>
          </ac:picMkLst>
        </pc:picChg>
      </pc:sldChg>
      <pc:sldChg chg="del">
        <pc:chgData name="Munyaradzi Nicholas Murira" userId="6ab3fae5-94bd-47ef-9f25-6c1f645127cf" providerId="ADAL" clId="{EF9E8961-B25E-4364-B4F6-6EDFFD8F2345}" dt="2022-11-08T09:54:32.364" v="306" actId="47"/>
        <pc:sldMkLst>
          <pc:docMk/>
          <pc:sldMk cId="2020325416" sldId="273"/>
        </pc:sldMkLst>
      </pc:sldChg>
      <pc:sldChg chg="del">
        <pc:chgData name="Munyaradzi Nicholas Murira" userId="6ab3fae5-94bd-47ef-9f25-6c1f645127cf" providerId="ADAL" clId="{EF9E8961-B25E-4364-B4F6-6EDFFD8F2345}" dt="2022-11-08T09:55:44.733" v="312" actId="47"/>
        <pc:sldMkLst>
          <pc:docMk/>
          <pc:sldMk cId="2851688837" sldId="274"/>
        </pc:sldMkLst>
      </pc:sldChg>
      <pc:sldChg chg="delSp modSp add del mod setBg modNotes">
        <pc:chgData name="Munyaradzi Nicholas Murira" userId="6ab3fae5-94bd-47ef-9f25-6c1f645127cf" providerId="ADAL" clId="{EF9E8961-B25E-4364-B4F6-6EDFFD8F2345}" dt="2022-11-08T09:41:30.527" v="200" actId="2696"/>
        <pc:sldMkLst>
          <pc:docMk/>
          <pc:sldMk cId="3148018461" sldId="274"/>
        </pc:sldMkLst>
        <pc:spChg chg="mod">
          <ac:chgData name="Munyaradzi Nicholas Murira" userId="6ab3fae5-94bd-47ef-9f25-6c1f645127cf" providerId="ADAL" clId="{EF9E8961-B25E-4364-B4F6-6EDFFD8F2345}" dt="2022-11-08T09:38:21.839" v="187" actId="27636"/>
          <ac:spMkLst>
            <pc:docMk/>
            <pc:sldMk cId="3148018461" sldId="274"/>
            <ac:spMk id="16388" creationId="{3CDEBF33-618D-C446-9E6B-98B03710ED40}"/>
          </ac:spMkLst>
        </pc:spChg>
        <pc:picChg chg="del mod">
          <ac:chgData name="Munyaradzi Nicholas Murira" userId="6ab3fae5-94bd-47ef-9f25-6c1f645127cf" providerId="ADAL" clId="{EF9E8961-B25E-4364-B4F6-6EDFFD8F2345}" dt="2022-11-08T09:40:26.619" v="195" actId="478"/>
          <ac:picMkLst>
            <pc:docMk/>
            <pc:sldMk cId="3148018461" sldId="274"/>
            <ac:picMk id="16389" creationId="{2BBD7FDD-D8D0-9D4B-A741-BCDEDA05129E}"/>
          </ac:picMkLst>
        </pc:picChg>
      </pc:sldChg>
      <pc:sldChg chg="delSp modSp add del mod setBg modNotes">
        <pc:chgData name="Munyaradzi Nicholas Murira" userId="6ab3fae5-94bd-47ef-9f25-6c1f645127cf" providerId="ADAL" clId="{EF9E8961-B25E-4364-B4F6-6EDFFD8F2345}" dt="2022-11-08T09:41:30.527" v="200" actId="2696"/>
        <pc:sldMkLst>
          <pc:docMk/>
          <pc:sldMk cId="346719948" sldId="275"/>
        </pc:sldMkLst>
        <pc:spChg chg="mod">
          <ac:chgData name="Munyaradzi Nicholas Murira" userId="6ab3fae5-94bd-47ef-9f25-6c1f645127cf" providerId="ADAL" clId="{EF9E8961-B25E-4364-B4F6-6EDFFD8F2345}" dt="2022-11-08T09:38:21.884" v="190" actId="27636"/>
          <ac:spMkLst>
            <pc:docMk/>
            <pc:sldMk cId="346719948" sldId="275"/>
            <ac:spMk id="16388" creationId="{3CDEBF33-618D-C446-9E6B-98B03710ED40}"/>
          </ac:spMkLst>
        </pc:spChg>
        <pc:picChg chg="del">
          <ac:chgData name="Munyaradzi Nicholas Murira" userId="6ab3fae5-94bd-47ef-9f25-6c1f645127cf" providerId="ADAL" clId="{EF9E8961-B25E-4364-B4F6-6EDFFD8F2345}" dt="2022-11-08T09:40:42.339" v="199" actId="478"/>
          <ac:picMkLst>
            <pc:docMk/>
            <pc:sldMk cId="346719948" sldId="275"/>
            <ac:picMk id="16389" creationId="{2BBD7FDD-D8D0-9D4B-A741-BCDEDA05129E}"/>
          </ac:picMkLst>
        </pc:picChg>
      </pc:sldChg>
      <pc:sldChg chg="del">
        <pc:chgData name="Munyaradzi Nicholas Murira" userId="6ab3fae5-94bd-47ef-9f25-6c1f645127cf" providerId="ADAL" clId="{EF9E8961-B25E-4364-B4F6-6EDFFD8F2345}" dt="2022-11-08T10:17:35.308" v="339" actId="47"/>
        <pc:sldMkLst>
          <pc:docMk/>
          <pc:sldMk cId="3358460211" sldId="275"/>
        </pc:sldMkLst>
      </pc:sldChg>
      <pc:sldChg chg="modSp del mod ord">
        <pc:chgData name="Munyaradzi Nicholas Murira" userId="6ab3fae5-94bd-47ef-9f25-6c1f645127cf" providerId="ADAL" clId="{EF9E8961-B25E-4364-B4F6-6EDFFD8F2345}" dt="2022-11-08T10:12:43.345" v="321" actId="47"/>
        <pc:sldMkLst>
          <pc:docMk/>
          <pc:sldMk cId="2191106753" sldId="276"/>
        </pc:sldMkLst>
        <pc:spChg chg="mod">
          <ac:chgData name="Munyaradzi Nicholas Murira" userId="6ab3fae5-94bd-47ef-9f25-6c1f645127cf" providerId="ADAL" clId="{EF9E8961-B25E-4364-B4F6-6EDFFD8F2345}" dt="2022-11-08T10:12:11.045" v="319" actId="27636"/>
          <ac:spMkLst>
            <pc:docMk/>
            <pc:sldMk cId="2191106753" sldId="276"/>
            <ac:spMk id="16388" creationId="{3CDEBF33-618D-C446-9E6B-98B03710ED40}"/>
          </ac:spMkLst>
        </pc:spChg>
      </pc:sldChg>
      <pc:sldChg chg="delSp modSp add del mod setBg modNotes">
        <pc:chgData name="Munyaradzi Nicholas Murira" userId="6ab3fae5-94bd-47ef-9f25-6c1f645127cf" providerId="ADAL" clId="{EF9E8961-B25E-4364-B4F6-6EDFFD8F2345}" dt="2022-11-08T09:41:30.527" v="200" actId="2696"/>
        <pc:sldMkLst>
          <pc:docMk/>
          <pc:sldMk cId="2347795323" sldId="276"/>
        </pc:sldMkLst>
        <pc:spChg chg="mod">
          <ac:chgData name="Munyaradzi Nicholas Murira" userId="6ab3fae5-94bd-47ef-9f25-6c1f645127cf" providerId="ADAL" clId="{EF9E8961-B25E-4364-B4F6-6EDFFD8F2345}" dt="2022-11-08T09:38:21.855" v="188" actId="27636"/>
          <ac:spMkLst>
            <pc:docMk/>
            <pc:sldMk cId="2347795323" sldId="276"/>
            <ac:spMk id="16388" creationId="{3CDEBF33-618D-C446-9E6B-98B03710ED40}"/>
          </ac:spMkLst>
        </pc:spChg>
        <pc:picChg chg="del mod">
          <ac:chgData name="Munyaradzi Nicholas Murira" userId="6ab3fae5-94bd-47ef-9f25-6c1f645127cf" providerId="ADAL" clId="{EF9E8961-B25E-4364-B4F6-6EDFFD8F2345}" dt="2022-11-08T09:40:30.021" v="197" actId="478"/>
          <ac:picMkLst>
            <pc:docMk/>
            <pc:sldMk cId="2347795323" sldId="276"/>
            <ac:picMk id="16389" creationId="{2BBD7FDD-D8D0-9D4B-A741-BCDEDA05129E}"/>
          </ac:picMkLst>
        </pc:picChg>
      </pc:sldChg>
      <pc:sldChg chg="add del">
        <pc:chgData name="Munyaradzi Nicholas Murira" userId="6ab3fae5-94bd-47ef-9f25-6c1f645127cf" providerId="ADAL" clId="{EF9E8961-B25E-4364-B4F6-6EDFFD8F2345}" dt="2022-11-08T09:43:30.187" v="206" actId="47"/>
        <pc:sldMkLst>
          <pc:docMk/>
          <pc:sldMk cId="1303390751" sldId="277"/>
        </pc:sldMkLst>
      </pc:sldChg>
      <pc:sldChg chg="del">
        <pc:chgData name="Munyaradzi Nicholas Murira" userId="6ab3fae5-94bd-47ef-9f25-6c1f645127cf" providerId="ADAL" clId="{EF9E8961-B25E-4364-B4F6-6EDFFD8F2345}" dt="2022-11-08T09:42:18.337" v="202" actId="2696"/>
        <pc:sldMkLst>
          <pc:docMk/>
          <pc:sldMk cId="2892996670" sldId="277"/>
        </pc:sldMkLst>
      </pc:sldChg>
      <pc:sldChg chg="delSp add del setBg modNotes">
        <pc:chgData name="Munyaradzi Nicholas Murira" userId="6ab3fae5-94bd-47ef-9f25-6c1f645127cf" providerId="ADAL" clId="{EF9E8961-B25E-4364-B4F6-6EDFFD8F2345}" dt="2022-11-08T09:41:30.527" v="200" actId="2696"/>
        <pc:sldMkLst>
          <pc:docMk/>
          <pc:sldMk cId="2990959615" sldId="277"/>
        </pc:sldMkLst>
        <pc:picChg chg="del">
          <ac:chgData name="Munyaradzi Nicholas Murira" userId="6ab3fae5-94bd-47ef-9f25-6c1f645127cf" providerId="ADAL" clId="{EF9E8961-B25E-4364-B4F6-6EDFFD8F2345}" dt="2022-11-08T09:40:14.359" v="191" actId="478"/>
          <ac:picMkLst>
            <pc:docMk/>
            <pc:sldMk cId="2990959615" sldId="277"/>
            <ac:picMk id="16389" creationId="{2BBD7FDD-D8D0-9D4B-A741-BCDEDA05129E}"/>
          </ac:picMkLst>
        </pc:picChg>
      </pc:sldChg>
      <pc:sldChg chg="del">
        <pc:chgData name="Munyaradzi Nicholas Murira" userId="6ab3fae5-94bd-47ef-9f25-6c1f645127cf" providerId="ADAL" clId="{EF9E8961-B25E-4364-B4F6-6EDFFD8F2345}" dt="2022-11-08T09:03:16.510" v="61" actId="47"/>
        <pc:sldMkLst>
          <pc:docMk/>
          <pc:sldMk cId="22360998" sldId="280"/>
        </pc:sldMkLst>
      </pc:sldChg>
      <pc:sldChg chg="modSp del mod">
        <pc:chgData name="Munyaradzi Nicholas Murira" userId="6ab3fae5-94bd-47ef-9f25-6c1f645127cf" providerId="ADAL" clId="{EF9E8961-B25E-4364-B4F6-6EDFFD8F2345}" dt="2022-11-08T13:40:06.122" v="421" actId="47"/>
        <pc:sldMkLst>
          <pc:docMk/>
          <pc:sldMk cId="3689270687" sldId="287"/>
        </pc:sldMkLst>
        <pc:spChg chg="mod">
          <ac:chgData name="Munyaradzi Nicholas Murira" userId="6ab3fae5-94bd-47ef-9f25-6c1f645127cf" providerId="ADAL" clId="{EF9E8961-B25E-4364-B4F6-6EDFFD8F2345}" dt="2022-11-08T13:34:57.177" v="368" actId="27636"/>
          <ac:spMkLst>
            <pc:docMk/>
            <pc:sldMk cId="3689270687" sldId="287"/>
            <ac:spMk id="16387" creationId="{40A6396B-246F-1044-876A-65CB7946CAD4}"/>
          </ac:spMkLst>
        </pc:spChg>
      </pc:sldChg>
      <pc:sldChg chg="delSp modSp">
        <pc:chgData name="Munyaradzi Nicholas Murira" userId="6ab3fae5-94bd-47ef-9f25-6c1f645127cf" providerId="ADAL" clId="{EF9E8961-B25E-4364-B4F6-6EDFFD8F2345}" dt="2022-11-08T13:38:40.499" v="420" actId="478"/>
        <pc:sldMkLst>
          <pc:docMk/>
          <pc:sldMk cId="3043075820" sldId="288"/>
        </pc:sldMkLst>
        <pc:picChg chg="del mod">
          <ac:chgData name="Munyaradzi Nicholas Murira" userId="6ab3fae5-94bd-47ef-9f25-6c1f645127cf" providerId="ADAL" clId="{EF9E8961-B25E-4364-B4F6-6EDFFD8F2345}" dt="2022-11-08T13:38:40.499" v="420" actId="478"/>
          <ac:picMkLst>
            <pc:docMk/>
            <pc:sldMk cId="3043075820" sldId="288"/>
            <ac:picMk id="16389" creationId="{2BBD7FDD-D8D0-9D4B-A741-BCDEDA05129E}"/>
          </ac:picMkLst>
        </pc:picChg>
      </pc:sldChg>
      <pc:sldChg chg="modSp mod">
        <pc:chgData name="Munyaradzi Nicholas Murira" userId="6ab3fae5-94bd-47ef-9f25-6c1f645127cf" providerId="ADAL" clId="{EF9E8961-B25E-4364-B4F6-6EDFFD8F2345}" dt="2022-11-08T09:02:46.080" v="59" actId="6549"/>
        <pc:sldMkLst>
          <pc:docMk/>
          <pc:sldMk cId="4059603072" sldId="294"/>
        </pc:sldMkLst>
        <pc:spChg chg="mod">
          <ac:chgData name="Munyaradzi Nicholas Murira" userId="6ab3fae5-94bd-47ef-9f25-6c1f645127cf" providerId="ADAL" clId="{EF9E8961-B25E-4364-B4F6-6EDFFD8F2345}" dt="2022-11-08T09:01:31.387" v="52" actId="20577"/>
          <ac:spMkLst>
            <pc:docMk/>
            <pc:sldMk cId="4059603072" sldId="294"/>
            <ac:spMk id="2" creationId="{EDD4C10A-E4A0-4C54-98D4-C13432B17C16}"/>
          </ac:spMkLst>
        </pc:spChg>
        <pc:spChg chg="mod">
          <ac:chgData name="Munyaradzi Nicholas Murira" userId="6ab3fae5-94bd-47ef-9f25-6c1f645127cf" providerId="ADAL" clId="{EF9E8961-B25E-4364-B4F6-6EDFFD8F2345}" dt="2022-11-08T09:02:46.080" v="59" actId="6549"/>
          <ac:spMkLst>
            <pc:docMk/>
            <pc:sldMk cId="4059603072" sldId="294"/>
            <ac:spMk id="3" creationId="{8A24508A-09F8-407C-BCEE-EED5957725C5}"/>
          </ac:spMkLst>
        </pc:spChg>
      </pc:sldChg>
      <pc:sldChg chg="del">
        <pc:chgData name="Munyaradzi Nicholas Murira" userId="6ab3fae5-94bd-47ef-9f25-6c1f645127cf" providerId="ADAL" clId="{EF9E8961-B25E-4364-B4F6-6EDFFD8F2345}" dt="2022-11-08T09:03:14.970" v="60" actId="47"/>
        <pc:sldMkLst>
          <pc:docMk/>
          <pc:sldMk cId="3229398234" sldId="295"/>
        </pc:sldMkLst>
      </pc:sldChg>
      <pc:sldChg chg="del">
        <pc:chgData name="Munyaradzi Nicholas Murira" userId="6ab3fae5-94bd-47ef-9f25-6c1f645127cf" providerId="ADAL" clId="{EF9E8961-B25E-4364-B4F6-6EDFFD8F2345}" dt="2022-11-08T09:05:36.940" v="71" actId="47"/>
        <pc:sldMkLst>
          <pc:docMk/>
          <pc:sldMk cId="1578929923" sldId="325"/>
        </pc:sldMkLst>
      </pc:sldChg>
      <pc:sldChg chg="del">
        <pc:chgData name="Munyaradzi Nicholas Murira" userId="6ab3fae5-94bd-47ef-9f25-6c1f645127cf" providerId="ADAL" clId="{EF9E8961-B25E-4364-B4F6-6EDFFD8F2345}" dt="2022-11-08T09:05:36.940" v="71" actId="47"/>
        <pc:sldMkLst>
          <pc:docMk/>
          <pc:sldMk cId="2802104630" sldId="360"/>
        </pc:sldMkLst>
      </pc:sldChg>
      <pc:sldChg chg="del">
        <pc:chgData name="Munyaradzi Nicholas Murira" userId="6ab3fae5-94bd-47ef-9f25-6c1f645127cf" providerId="ADAL" clId="{EF9E8961-B25E-4364-B4F6-6EDFFD8F2345}" dt="2022-11-08T09:04:30.836" v="64" actId="47"/>
        <pc:sldMkLst>
          <pc:docMk/>
          <pc:sldMk cId="1828590226" sldId="404"/>
        </pc:sldMkLst>
      </pc:sldChg>
      <pc:sldChg chg="del">
        <pc:chgData name="Munyaradzi Nicholas Murira" userId="6ab3fae5-94bd-47ef-9f25-6c1f645127cf" providerId="ADAL" clId="{EF9E8961-B25E-4364-B4F6-6EDFFD8F2345}" dt="2022-11-08T09:04:26.757" v="63" actId="47"/>
        <pc:sldMkLst>
          <pc:docMk/>
          <pc:sldMk cId="382718734" sldId="405"/>
        </pc:sldMkLst>
      </pc:sldChg>
      <pc:sldChg chg="add del">
        <pc:chgData name="Munyaradzi Nicholas Murira" userId="6ab3fae5-94bd-47ef-9f25-6c1f645127cf" providerId="ADAL" clId="{EF9E8961-B25E-4364-B4F6-6EDFFD8F2345}" dt="2022-11-08T13:51:47.554" v="486"/>
        <pc:sldMkLst>
          <pc:docMk/>
          <pc:sldMk cId="840170834" sldId="405"/>
        </pc:sldMkLst>
      </pc:sldChg>
      <pc:sldChg chg="del">
        <pc:chgData name="Munyaradzi Nicholas Murira" userId="6ab3fae5-94bd-47ef-9f25-6c1f645127cf" providerId="ADAL" clId="{EF9E8961-B25E-4364-B4F6-6EDFFD8F2345}" dt="2022-11-08T09:03:54.979" v="62" actId="47"/>
        <pc:sldMkLst>
          <pc:docMk/>
          <pc:sldMk cId="3552854683" sldId="406"/>
        </pc:sldMkLst>
      </pc:sldChg>
      <pc:sldChg chg="del">
        <pc:chgData name="Munyaradzi Nicholas Murira" userId="6ab3fae5-94bd-47ef-9f25-6c1f645127cf" providerId="ADAL" clId="{EF9E8961-B25E-4364-B4F6-6EDFFD8F2345}" dt="2022-11-08T09:04:38.403" v="65" actId="47"/>
        <pc:sldMkLst>
          <pc:docMk/>
          <pc:sldMk cId="1486404822" sldId="407"/>
        </pc:sldMkLst>
      </pc:sldChg>
      <pc:sldChg chg="del">
        <pc:chgData name="Munyaradzi Nicholas Murira" userId="6ab3fae5-94bd-47ef-9f25-6c1f645127cf" providerId="ADAL" clId="{EF9E8961-B25E-4364-B4F6-6EDFFD8F2345}" dt="2022-11-08T09:05:36.940" v="71" actId="47"/>
        <pc:sldMkLst>
          <pc:docMk/>
          <pc:sldMk cId="626693830" sldId="409"/>
        </pc:sldMkLst>
      </pc:sldChg>
      <pc:sldChg chg="del">
        <pc:chgData name="Munyaradzi Nicholas Murira" userId="6ab3fae5-94bd-47ef-9f25-6c1f645127cf" providerId="ADAL" clId="{EF9E8961-B25E-4364-B4F6-6EDFFD8F2345}" dt="2022-11-08T09:05:36.940" v="71" actId="47"/>
        <pc:sldMkLst>
          <pc:docMk/>
          <pc:sldMk cId="712231780" sldId="410"/>
        </pc:sldMkLst>
      </pc:sldChg>
      <pc:sldChg chg="del">
        <pc:chgData name="Munyaradzi Nicholas Murira" userId="6ab3fae5-94bd-47ef-9f25-6c1f645127cf" providerId="ADAL" clId="{EF9E8961-B25E-4364-B4F6-6EDFFD8F2345}" dt="2022-11-08T09:04:45.027" v="66" actId="47"/>
        <pc:sldMkLst>
          <pc:docMk/>
          <pc:sldMk cId="467435118" sldId="531"/>
        </pc:sldMkLst>
      </pc:sldChg>
      <pc:sldChg chg="new del">
        <pc:chgData name="Munyaradzi Nicholas Murira" userId="6ab3fae5-94bd-47ef-9f25-6c1f645127cf" providerId="ADAL" clId="{EF9E8961-B25E-4364-B4F6-6EDFFD8F2345}" dt="2022-11-08T09:06:30.554" v="73" actId="47"/>
        <pc:sldMkLst>
          <pc:docMk/>
          <pc:sldMk cId="2806055471" sldId="531"/>
        </pc:sldMkLst>
      </pc:sldChg>
      <pc:sldChg chg="modSp new mod">
        <pc:chgData name="Munyaradzi Nicholas Murira" userId="6ab3fae5-94bd-47ef-9f25-6c1f645127cf" providerId="ADAL" clId="{EF9E8961-B25E-4364-B4F6-6EDFFD8F2345}" dt="2022-11-08T09:07:42.013" v="140" actId="20577"/>
        <pc:sldMkLst>
          <pc:docMk/>
          <pc:sldMk cId="3895370494" sldId="531"/>
        </pc:sldMkLst>
        <pc:spChg chg="mod">
          <ac:chgData name="Munyaradzi Nicholas Murira" userId="6ab3fae5-94bd-47ef-9f25-6c1f645127cf" providerId="ADAL" clId="{EF9E8961-B25E-4364-B4F6-6EDFFD8F2345}" dt="2022-11-08T09:07:15.812" v="117" actId="20577"/>
          <ac:spMkLst>
            <pc:docMk/>
            <pc:sldMk cId="3895370494" sldId="531"/>
            <ac:spMk id="2" creationId="{07FE4B59-1E5A-3160-DCA7-E455614EE3D2}"/>
          </ac:spMkLst>
        </pc:spChg>
        <pc:spChg chg="mod">
          <ac:chgData name="Munyaradzi Nicholas Murira" userId="6ab3fae5-94bd-47ef-9f25-6c1f645127cf" providerId="ADAL" clId="{EF9E8961-B25E-4364-B4F6-6EDFFD8F2345}" dt="2022-11-08T09:07:42.013" v="140" actId="20577"/>
          <ac:spMkLst>
            <pc:docMk/>
            <pc:sldMk cId="3895370494" sldId="531"/>
            <ac:spMk id="3" creationId="{73A0645F-AA0B-76CC-5D94-0A877A8AA1C9}"/>
          </ac:spMkLst>
        </pc:spChg>
      </pc:sldChg>
      <pc:sldChg chg="del">
        <pc:chgData name="Munyaradzi Nicholas Murira" userId="6ab3fae5-94bd-47ef-9f25-6c1f645127cf" providerId="ADAL" clId="{EF9E8961-B25E-4364-B4F6-6EDFFD8F2345}" dt="2022-11-08T09:05:01.089" v="70" actId="47"/>
        <pc:sldMkLst>
          <pc:docMk/>
          <pc:sldMk cId="1266445319" sldId="532"/>
        </pc:sldMkLst>
      </pc:sldChg>
      <pc:sldChg chg="modSp add mod">
        <pc:chgData name="Munyaradzi Nicholas Murira" userId="6ab3fae5-94bd-47ef-9f25-6c1f645127cf" providerId="ADAL" clId="{EF9E8961-B25E-4364-B4F6-6EDFFD8F2345}" dt="2022-11-08T13:53:47.356" v="512" actId="20577"/>
        <pc:sldMkLst>
          <pc:docMk/>
          <pc:sldMk cId="3011485911" sldId="532"/>
        </pc:sldMkLst>
        <pc:spChg chg="mod">
          <ac:chgData name="Munyaradzi Nicholas Murira" userId="6ab3fae5-94bd-47ef-9f25-6c1f645127cf" providerId="ADAL" clId="{EF9E8961-B25E-4364-B4F6-6EDFFD8F2345}" dt="2022-11-08T09:15:54.859" v="175" actId="20577"/>
          <ac:spMkLst>
            <pc:docMk/>
            <pc:sldMk cId="3011485911" sldId="532"/>
            <ac:spMk id="2" creationId="{07FE4B59-1E5A-3160-DCA7-E455614EE3D2}"/>
          </ac:spMkLst>
        </pc:spChg>
        <pc:spChg chg="mod">
          <ac:chgData name="Munyaradzi Nicholas Murira" userId="6ab3fae5-94bd-47ef-9f25-6c1f645127cf" providerId="ADAL" clId="{EF9E8961-B25E-4364-B4F6-6EDFFD8F2345}" dt="2022-11-08T13:53:47.356" v="512" actId="20577"/>
          <ac:spMkLst>
            <pc:docMk/>
            <pc:sldMk cId="3011485911" sldId="532"/>
            <ac:spMk id="3" creationId="{73A0645F-AA0B-76CC-5D94-0A877A8AA1C9}"/>
          </ac:spMkLst>
        </pc:spChg>
      </pc:sldChg>
      <pc:sldChg chg="addSp delSp modSp new mod">
        <pc:chgData name="Munyaradzi Nicholas Murira" userId="6ab3fae5-94bd-47ef-9f25-6c1f645127cf" providerId="ADAL" clId="{EF9E8961-B25E-4364-B4F6-6EDFFD8F2345}" dt="2022-11-08T13:58:26.543" v="520" actId="5793"/>
        <pc:sldMkLst>
          <pc:docMk/>
          <pc:sldMk cId="4141918883" sldId="533"/>
        </pc:sldMkLst>
        <pc:spChg chg="mod">
          <ac:chgData name="Munyaradzi Nicholas Murira" userId="6ab3fae5-94bd-47ef-9f25-6c1f645127cf" providerId="ADAL" clId="{EF9E8961-B25E-4364-B4F6-6EDFFD8F2345}" dt="2022-11-08T09:43:19.633" v="205"/>
          <ac:spMkLst>
            <pc:docMk/>
            <pc:sldMk cId="4141918883" sldId="533"/>
            <ac:spMk id="2" creationId="{976B28F1-362C-0428-9503-70947FEA0C61}"/>
          </ac:spMkLst>
        </pc:spChg>
        <pc:spChg chg="del">
          <ac:chgData name="Munyaradzi Nicholas Murira" userId="6ab3fae5-94bd-47ef-9f25-6c1f645127cf" providerId="ADAL" clId="{EF9E8961-B25E-4364-B4F6-6EDFFD8F2345}" dt="2022-11-08T09:42:58.714" v="204"/>
          <ac:spMkLst>
            <pc:docMk/>
            <pc:sldMk cId="4141918883" sldId="533"/>
            <ac:spMk id="3" creationId="{D380A512-4FE9-E19B-6709-3AF37975391D}"/>
          </ac:spMkLst>
        </pc:spChg>
        <pc:spChg chg="add mod">
          <ac:chgData name="Munyaradzi Nicholas Murira" userId="6ab3fae5-94bd-47ef-9f25-6c1f645127cf" providerId="ADAL" clId="{EF9E8961-B25E-4364-B4F6-6EDFFD8F2345}" dt="2022-11-08T13:58:26.543" v="520" actId="5793"/>
          <ac:spMkLst>
            <pc:docMk/>
            <pc:sldMk cId="4141918883" sldId="533"/>
            <ac:spMk id="4" creationId="{2045AEE4-E8B8-CA1A-93A1-C8CD2BF30A7E}"/>
          </ac:spMkLst>
        </pc:spChg>
      </pc:sldChg>
      <pc:sldChg chg="addSp delSp modSp add mod">
        <pc:chgData name="Munyaradzi Nicholas Murira" userId="6ab3fae5-94bd-47ef-9f25-6c1f645127cf" providerId="ADAL" clId="{EF9E8961-B25E-4364-B4F6-6EDFFD8F2345}" dt="2022-11-08T09:52:17.757" v="297" actId="122"/>
        <pc:sldMkLst>
          <pc:docMk/>
          <pc:sldMk cId="2560682533" sldId="534"/>
        </pc:sldMkLst>
        <pc:spChg chg="mod">
          <ac:chgData name="Munyaradzi Nicholas Murira" userId="6ab3fae5-94bd-47ef-9f25-6c1f645127cf" providerId="ADAL" clId="{EF9E8961-B25E-4364-B4F6-6EDFFD8F2345}" dt="2022-11-08T09:52:17.757" v="297" actId="122"/>
          <ac:spMkLst>
            <pc:docMk/>
            <pc:sldMk cId="2560682533" sldId="534"/>
            <ac:spMk id="2" creationId="{07FE4B59-1E5A-3160-DCA7-E455614EE3D2}"/>
          </ac:spMkLst>
        </pc:spChg>
        <pc:spChg chg="del mod">
          <ac:chgData name="Munyaradzi Nicholas Murira" userId="6ab3fae5-94bd-47ef-9f25-6c1f645127cf" providerId="ADAL" clId="{EF9E8961-B25E-4364-B4F6-6EDFFD8F2345}" dt="2022-11-08T09:45:31.860" v="257" actId="478"/>
          <ac:spMkLst>
            <pc:docMk/>
            <pc:sldMk cId="2560682533" sldId="534"/>
            <ac:spMk id="3" creationId="{73A0645F-AA0B-76CC-5D94-0A877A8AA1C9}"/>
          </ac:spMkLst>
        </pc:spChg>
        <pc:spChg chg="add del mod">
          <ac:chgData name="Munyaradzi Nicholas Murira" userId="6ab3fae5-94bd-47ef-9f25-6c1f645127cf" providerId="ADAL" clId="{EF9E8961-B25E-4364-B4F6-6EDFFD8F2345}" dt="2022-11-08T09:45:26.341" v="255"/>
          <ac:spMkLst>
            <pc:docMk/>
            <pc:sldMk cId="2560682533" sldId="534"/>
            <ac:spMk id="4" creationId="{01C0DC39-ADCD-C4C8-6CB6-129ED77CD488}"/>
          </ac:spMkLst>
        </pc:spChg>
        <pc:spChg chg="add mod">
          <ac:chgData name="Munyaradzi Nicholas Murira" userId="6ab3fae5-94bd-47ef-9f25-6c1f645127cf" providerId="ADAL" clId="{EF9E8961-B25E-4364-B4F6-6EDFFD8F2345}" dt="2022-11-08T09:46:20.668" v="265" actId="1076"/>
          <ac:spMkLst>
            <pc:docMk/>
            <pc:sldMk cId="2560682533" sldId="534"/>
            <ac:spMk id="5" creationId="{B265B8D8-F39C-4A80-8420-3D54257D36F8}"/>
          </ac:spMkLst>
        </pc:spChg>
        <pc:picChg chg="add mod">
          <ac:chgData name="Munyaradzi Nicholas Murira" userId="6ab3fae5-94bd-47ef-9f25-6c1f645127cf" providerId="ADAL" clId="{EF9E8961-B25E-4364-B4F6-6EDFFD8F2345}" dt="2022-11-08T09:46:06.343" v="262" actId="14100"/>
          <ac:picMkLst>
            <pc:docMk/>
            <pc:sldMk cId="2560682533" sldId="534"/>
            <ac:picMk id="6" creationId="{BE58F44E-3A0C-1D21-112D-B1893F335213}"/>
          </ac:picMkLst>
        </pc:picChg>
      </pc:sldChg>
      <pc:sldChg chg="modSp add mod">
        <pc:chgData name="Munyaradzi Nicholas Murira" userId="6ab3fae5-94bd-47ef-9f25-6c1f645127cf" providerId="ADAL" clId="{EF9E8961-B25E-4364-B4F6-6EDFFD8F2345}" dt="2022-11-08T09:54:24.873" v="305" actId="255"/>
        <pc:sldMkLst>
          <pc:docMk/>
          <pc:sldMk cId="1827448269" sldId="535"/>
        </pc:sldMkLst>
        <pc:spChg chg="mod">
          <ac:chgData name="Munyaradzi Nicholas Murira" userId="6ab3fae5-94bd-47ef-9f25-6c1f645127cf" providerId="ADAL" clId="{EF9E8961-B25E-4364-B4F6-6EDFFD8F2345}" dt="2022-11-08T09:54:24.873" v="305" actId="255"/>
          <ac:spMkLst>
            <pc:docMk/>
            <pc:sldMk cId="1827448269" sldId="535"/>
            <ac:spMk id="2" creationId="{07FE4B59-1E5A-3160-DCA7-E455614EE3D2}"/>
          </ac:spMkLst>
        </pc:spChg>
        <pc:spChg chg="mod">
          <ac:chgData name="Munyaradzi Nicholas Murira" userId="6ab3fae5-94bd-47ef-9f25-6c1f645127cf" providerId="ADAL" clId="{EF9E8961-B25E-4364-B4F6-6EDFFD8F2345}" dt="2022-11-08T09:51:19.713" v="295" actId="27636"/>
          <ac:spMkLst>
            <pc:docMk/>
            <pc:sldMk cId="1827448269" sldId="535"/>
            <ac:spMk id="3" creationId="{73A0645F-AA0B-76CC-5D94-0A877A8AA1C9}"/>
          </ac:spMkLst>
        </pc:spChg>
      </pc:sldChg>
      <pc:sldChg chg="modSp add mod">
        <pc:chgData name="Munyaradzi Nicholas Murira" userId="6ab3fae5-94bd-47ef-9f25-6c1f645127cf" providerId="ADAL" clId="{EF9E8961-B25E-4364-B4F6-6EDFFD8F2345}" dt="2022-11-08T09:55:32.944" v="311" actId="27636"/>
        <pc:sldMkLst>
          <pc:docMk/>
          <pc:sldMk cId="1552287259" sldId="536"/>
        </pc:sldMkLst>
        <pc:spChg chg="mod">
          <ac:chgData name="Munyaradzi Nicholas Murira" userId="6ab3fae5-94bd-47ef-9f25-6c1f645127cf" providerId="ADAL" clId="{EF9E8961-B25E-4364-B4F6-6EDFFD8F2345}" dt="2022-11-08T09:55:32.944" v="311" actId="27636"/>
          <ac:spMkLst>
            <pc:docMk/>
            <pc:sldMk cId="1552287259" sldId="536"/>
            <ac:spMk id="3" creationId="{73A0645F-AA0B-76CC-5D94-0A877A8AA1C9}"/>
          </ac:spMkLst>
        </pc:spChg>
      </pc:sldChg>
      <pc:sldChg chg="modSp add mod">
        <pc:chgData name="Munyaradzi Nicholas Murira" userId="6ab3fae5-94bd-47ef-9f25-6c1f645127cf" providerId="ADAL" clId="{EF9E8961-B25E-4364-B4F6-6EDFFD8F2345}" dt="2022-11-08T10:12:16.281" v="320"/>
        <pc:sldMkLst>
          <pc:docMk/>
          <pc:sldMk cId="1501869" sldId="537"/>
        </pc:sldMkLst>
        <pc:spChg chg="mod">
          <ac:chgData name="Munyaradzi Nicholas Murira" userId="6ab3fae5-94bd-47ef-9f25-6c1f645127cf" providerId="ADAL" clId="{EF9E8961-B25E-4364-B4F6-6EDFFD8F2345}" dt="2022-11-08T10:12:16.281" v="320"/>
          <ac:spMkLst>
            <pc:docMk/>
            <pc:sldMk cId="1501869" sldId="537"/>
            <ac:spMk id="3" creationId="{73A0645F-AA0B-76CC-5D94-0A877A8AA1C9}"/>
          </ac:spMkLst>
        </pc:spChg>
      </pc:sldChg>
      <pc:sldChg chg="modSp add mod">
        <pc:chgData name="Munyaradzi Nicholas Murira" userId="6ab3fae5-94bd-47ef-9f25-6c1f645127cf" providerId="ADAL" clId="{EF9E8961-B25E-4364-B4F6-6EDFFD8F2345}" dt="2022-11-08T10:15:18.671" v="331" actId="27636"/>
        <pc:sldMkLst>
          <pc:docMk/>
          <pc:sldMk cId="918668249" sldId="538"/>
        </pc:sldMkLst>
        <pc:spChg chg="mod">
          <ac:chgData name="Munyaradzi Nicholas Murira" userId="6ab3fae5-94bd-47ef-9f25-6c1f645127cf" providerId="ADAL" clId="{EF9E8961-B25E-4364-B4F6-6EDFFD8F2345}" dt="2022-11-08T10:13:18.573" v="325"/>
          <ac:spMkLst>
            <pc:docMk/>
            <pc:sldMk cId="918668249" sldId="538"/>
            <ac:spMk id="2" creationId="{07FE4B59-1E5A-3160-DCA7-E455614EE3D2}"/>
          </ac:spMkLst>
        </pc:spChg>
        <pc:spChg chg="mod">
          <ac:chgData name="Munyaradzi Nicholas Murira" userId="6ab3fae5-94bd-47ef-9f25-6c1f645127cf" providerId="ADAL" clId="{EF9E8961-B25E-4364-B4F6-6EDFFD8F2345}" dt="2022-11-08T10:15:18.671" v="331" actId="27636"/>
          <ac:spMkLst>
            <pc:docMk/>
            <pc:sldMk cId="918668249" sldId="538"/>
            <ac:spMk id="3" creationId="{73A0645F-AA0B-76CC-5D94-0A877A8AA1C9}"/>
          </ac:spMkLst>
        </pc:spChg>
      </pc:sldChg>
      <pc:sldChg chg="modSp add mod">
        <pc:chgData name="Munyaradzi Nicholas Murira" userId="6ab3fae5-94bd-47ef-9f25-6c1f645127cf" providerId="ADAL" clId="{EF9E8961-B25E-4364-B4F6-6EDFFD8F2345}" dt="2022-11-08T13:32:52.373" v="367" actId="20577"/>
        <pc:sldMkLst>
          <pc:docMk/>
          <pc:sldMk cId="1464143293" sldId="539"/>
        </pc:sldMkLst>
        <pc:spChg chg="mod">
          <ac:chgData name="Munyaradzi Nicholas Murira" userId="6ab3fae5-94bd-47ef-9f25-6c1f645127cf" providerId="ADAL" clId="{EF9E8961-B25E-4364-B4F6-6EDFFD8F2345}" dt="2022-11-08T10:16:20.282" v="334"/>
          <ac:spMkLst>
            <pc:docMk/>
            <pc:sldMk cId="1464143293" sldId="539"/>
            <ac:spMk id="2" creationId="{07FE4B59-1E5A-3160-DCA7-E455614EE3D2}"/>
          </ac:spMkLst>
        </pc:spChg>
        <pc:spChg chg="mod">
          <ac:chgData name="Munyaradzi Nicholas Murira" userId="6ab3fae5-94bd-47ef-9f25-6c1f645127cf" providerId="ADAL" clId="{EF9E8961-B25E-4364-B4F6-6EDFFD8F2345}" dt="2022-11-08T13:32:52.373" v="367" actId="20577"/>
          <ac:spMkLst>
            <pc:docMk/>
            <pc:sldMk cId="1464143293" sldId="539"/>
            <ac:spMk id="3" creationId="{73A0645F-AA0B-76CC-5D94-0A877A8AA1C9}"/>
          </ac:spMkLst>
        </pc:spChg>
      </pc:sldChg>
      <pc:sldChg chg="modSp add mod ord">
        <pc:chgData name="Munyaradzi Nicholas Murira" userId="6ab3fae5-94bd-47ef-9f25-6c1f645127cf" providerId="ADAL" clId="{EF9E8961-B25E-4364-B4F6-6EDFFD8F2345}" dt="2022-11-08T13:46:58.236" v="484" actId="20577"/>
        <pc:sldMkLst>
          <pc:docMk/>
          <pc:sldMk cId="1449374981" sldId="540"/>
        </pc:sldMkLst>
        <pc:spChg chg="mod">
          <ac:chgData name="Munyaradzi Nicholas Murira" userId="6ab3fae5-94bd-47ef-9f25-6c1f645127cf" providerId="ADAL" clId="{EF9E8961-B25E-4364-B4F6-6EDFFD8F2345}" dt="2022-11-08T13:37:50.993" v="397" actId="20577"/>
          <ac:spMkLst>
            <pc:docMk/>
            <pc:sldMk cId="1449374981" sldId="540"/>
            <ac:spMk id="2" creationId="{07FE4B59-1E5A-3160-DCA7-E455614EE3D2}"/>
          </ac:spMkLst>
        </pc:spChg>
        <pc:spChg chg="mod">
          <ac:chgData name="Munyaradzi Nicholas Murira" userId="6ab3fae5-94bd-47ef-9f25-6c1f645127cf" providerId="ADAL" clId="{EF9E8961-B25E-4364-B4F6-6EDFFD8F2345}" dt="2022-11-08T13:46:58.236" v="484" actId="20577"/>
          <ac:spMkLst>
            <pc:docMk/>
            <pc:sldMk cId="1449374981" sldId="540"/>
            <ac:spMk id="3" creationId="{73A0645F-AA0B-76CC-5D94-0A877A8AA1C9}"/>
          </ac:spMkLst>
        </pc:spChg>
      </pc:sldChg>
      <pc:sldChg chg="addSp delSp modSp add mod">
        <pc:chgData name="Munyaradzi Nicholas Murira" userId="6ab3fae5-94bd-47ef-9f25-6c1f645127cf" providerId="ADAL" clId="{EF9E8961-B25E-4364-B4F6-6EDFFD8F2345}" dt="2022-11-08T13:42:30.736" v="479" actId="1076"/>
        <pc:sldMkLst>
          <pc:docMk/>
          <pc:sldMk cId="728087570" sldId="541"/>
        </pc:sldMkLst>
        <pc:spChg chg="mod">
          <ac:chgData name="Munyaradzi Nicholas Murira" userId="6ab3fae5-94bd-47ef-9f25-6c1f645127cf" providerId="ADAL" clId="{EF9E8961-B25E-4364-B4F6-6EDFFD8F2345}" dt="2022-11-08T13:42:25.261" v="477" actId="20577"/>
          <ac:spMkLst>
            <pc:docMk/>
            <pc:sldMk cId="728087570" sldId="541"/>
            <ac:spMk id="2" creationId="{07FE4B59-1E5A-3160-DCA7-E455614EE3D2}"/>
          </ac:spMkLst>
        </pc:spChg>
        <pc:spChg chg="del mod">
          <ac:chgData name="Munyaradzi Nicholas Murira" userId="6ab3fae5-94bd-47ef-9f25-6c1f645127cf" providerId="ADAL" clId="{EF9E8961-B25E-4364-B4F6-6EDFFD8F2345}" dt="2022-11-08T13:40:57.942" v="425" actId="478"/>
          <ac:spMkLst>
            <pc:docMk/>
            <pc:sldMk cId="728087570" sldId="541"/>
            <ac:spMk id="3" creationId="{73A0645F-AA0B-76CC-5D94-0A877A8AA1C9}"/>
          </ac:spMkLst>
        </pc:spChg>
        <pc:spChg chg="add del mod">
          <ac:chgData name="Munyaradzi Nicholas Murira" userId="6ab3fae5-94bd-47ef-9f25-6c1f645127cf" providerId="ADAL" clId="{EF9E8961-B25E-4364-B4F6-6EDFFD8F2345}" dt="2022-11-08T13:41:09.283" v="428"/>
          <ac:spMkLst>
            <pc:docMk/>
            <pc:sldMk cId="728087570" sldId="541"/>
            <ac:spMk id="5" creationId="{B3E4BF70-C422-6945-E53C-6270E6BAE41F}"/>
          </ac:spMkLst>
        </pc:spChg>
        <pc:spChg chg="add mod">
          <ac:chgData name="Munyaradzi Nicholas Murira" userId="6ab3fae5-94bd-47ef-9f25-6c1f645127cf" providerId="ADAL" clId="{EF9E8961-B25E-4364-B4F6-6EDFFD8F2345}" dt="2022-11-08T13:42:30.736" v="479" actId="1076"/>
          <ac:spMkLst>
            <pc:docMk/>
            <pc:sldMk cId="728087570" sldId="541"/>
            <ac:spMk id="7" creationId="{E91D10B6-75C5-C131-B3CD-9AEBEDE97854}"/>
          </ac:spMkLst>
        </pc:spChg>
        <pc:picChg chg="add mod">
          <ac:chgData name="Munyaradzi Nicholas Murira" userId="6ab3fae5-94bd-47ef-9f25-6c1f645127cf" providerId="ADAL" clId="{EF9E8961-B25E-4364-B4F6-6EDFFD8F2345}" dt="2022-11-08T13:41:09.283" v="428"/>
          <ac:picMkLst>
            <pc:docMk/>
            <pc:sldMk cId="728087570" sldId="541"/>
            <ac:picMk id="6" creationId="{059270ED-8CCC-E837-1FEE-9A59EDD4A0AE}"/>
          </ac:picMkLst>
        </pc:picChg>
      </pc:sldChg>
      <pc:sldMasterChg chg="delSldLayout">
        <pc:chgData name="Munyaradzi Nicholas Murira" userId="6ab3fae5-94bd-47ef-9f25-6c1f645127cf" providerId="ADAL" clId="{EF9E8961-B25E-4364-B4F6-6EDFFD8F2345}" dt="2022-11-08T10:17:35.308" v="339" actId="47"/>
        <pc:sldMasterMkLst>
          <pc:docMk/>
          <pc:sldMasterMk cId="4118905666" sldId="2147483678"/>
        </pc:sldMasterMkLst>
        <pc:sldLayoutChg chg="del">
          <pc:chgData name="Munyaradzi Nicholas Murira" userId="6ab3fae5-94bd-47ef-9f25-6c1f645127cf" providerId="ADAL" clId="{EF9E8961-B25E-4364-B4F6-6EDFFD8F2345}" dt="2022-11-08T09:05:36.940" v="71" actId="47"/>
          <pc:sldLayoutMkLst>
            <pc:docMk/>
            <pc:sldMasterMk cId="4118905666" sldId="2147483678"/>
            <pc:sldLayoutMk cId="914286683" sldId="2147483687"/>
          </pc:sldLayoutMkLst>
        </pc:sldLayoutChg>
        <pc:sldLayoutChg chg="del">
          <pc:chgData name="Munyaradzi Nicholas Murira" userId="6ab3fae5-94bd-47ef-9f25-6c1f645127cf" providerId="ADAL" clId="{EF9E8961-B25E-4364-B4F6-6EDFFD8F2345}" dt="2022-11-08T10:17:35.308" v="339" actId="47"/>
          <pc:sldLayoutMkLst>
            <pc:docMk/>
            <pc:sldMasterMk cId="4118905666" sldId="2147483678"/>
            <pc:sldLayoutMk cId="769837060" sldId="2147483694"/>
          </pc:sldLayoutMkLst>
        </pc:sldLayoutChg>
        <pc:sldLayoutChg chg="del">
          <pc:chgData name="Munyaradzi Nicholas Murira" userId="6ab3fae5-94bd-47ef-9f25-6c1f645127cf" providerId="ADAL" clId="{EF9E8961-B25E-4364-B4F6-6EDFFD8F2345}" dt="2022-11-08T09:41:30.527" v="200" actId="2696"/>
          <pc:sldLayoutMkLst>
            <pc:docMk/>
            <pc:sldMasterMk cId="4118905666" sldId="2147483678"/>
            <pc:sldLayoutMk cId="2482990629" sldId="2147483694"/>
          </pc:sldLayoutMkLst>
        </pc:sldLayoutChg>
      </pc:sldMasterChg>
      <pc:sldMasterChg chg="delSldLayout">
        <pc:chgData name="Munyaradzi Nicholas Murira" userId="6ab3fae5-94bd-47ef-9f25-6c1f645127cf" providerId="ADAL" clId="{EF9E8961-B25E-4364-B4F6-6EDFFD8F2345}" dt="2022-11-08T09:05:36.940" v="71" actId="47"/>
        <pc:sldMasterMkLst>
          <pc:docMk/>
          <pc:sldMasterMk cId="3393168259" sldId="2147483682"/>
        </pc:sldMasterMkLst>
        <pc:sldLayoutChg chg="del">
          <pc:chgData name="Munyaradzi Nicholas Murira" userId="6ab3fae5-94bd-47ef-9f25-6c1f645127cf" providerId="ADAL" clId="{EF9E8961-B25E-4364-B4F6-6EDFFD8F2345}" dt="2022-11-08T09:03:16.510" v="61" actId="47"/>
          <pc:sldLayoutMkLst>
            <pc:docMk/>
            <pc:sldMasterMk cId="3393168259" sldId="2147483682"/>
            <pc:sldLayoutMk cId="1748574467" sldId="2147483684"/>
          </pc:sldLayoutMkLst>
        </pc:sldLayoutChg>
        <pc:sldLayoutChg chg="del">
          <pc:chgData name="Munyaradzi Nicholas Murira" userId="6ab3fae5-94bd-47ef-9f25-6c1f645127cf" providerId="ADAL" clId="{EF9E8961-B25E-4364-B4F6-6EDFFD8F2345}" dt="2022-11-08T09:05:36.940" v="71" actId="47"/>
          <pc:sldLayoutMkLst>
            <pc:docMk/>
            <pc:sldMasterMk cId="3393168259" sldId="2147483682"/>
            <pc:sldLayoutMk cId="1242370477" sldId="2147483685"/>
          </pc:sldLayoutMkLst>
        </pc:sldLayoutChg>
      </pc:sldMasterChg>
      <pc:sldMasterChg chg="delSldLayout">
        <pc:chgData name="Munyaradzi Nicholas Murira" userId="6ab3fae5-94bd-47ef-9f25-6c1f645127cf" providerId="ADAL" clId="{EF9E8961-B25E-4364-B4F6-6EDFFD8F2345}" dt="2022-11-08T09:05:01.089" v="70" actId="47"/>
        <pc:sldMasterMkLst>
          <pc:docMk/>
          <pc:sldMasterMk cId="1825760853" sldId="2147483688"/>
        </pc:sldMasterMkLst>
        <pc:sldLayoutChg chg="del">
          <pc:chgData name="Munyaradzi Nicholas Murira" userId="6ab3fae5-94bd-47ef-9f25-6c1f645127cf" providerId="ADAL" clId="{EF9E8961-B25E-4364-B4F6-6EDFFD8F2345}" dt="2022-11-08T09:05:01.089" v="70" actId="47"/>
          <pc:sldLayoutMkLst>
            <pc:docMk/>
            <pc:sldMasterMk cId="1825760853" sldId="2147483688"/>
            <pc:sldLayoutMk cId="3234738580" sldId="2147483691"/>
          </pc:sldLayoutMkLst>
        </pc:sldLayoutChg>
      </pc:sldMasterChg>
    </pc:docChg>
  </pc:docChgLst>
  <pc:docChgLst>
    <pc:chgData name="Munyaradzi Nicholas Murira" userId="6ab3fae5-94bd-47ef-9f25-6c1f645127cf" providerId="ADAL" clId="{7E2D47C9-5E6D-4710-BDFD-A633D7B4D9E2}"/>
    <pc:docChg chg="undo redo custSel addSld delSld modSld sldOrd">
      <pc:chgData name="Munyaradzi Nicholas Murira" userId="6ab3fae5-94bd-47ef-9f25-6c1f645127cf" providerId="ADAL" clId="{7E2D47C9-5E6D-4710-BDFD-A633D7B4D9E2}" dt="2023-11-02T08:12:06.449" v="238" actId="14100"/>
      <pc:docMkLst>
        <pc:docMk/>
      </pc:docMkLst>
      <pc:sldChg chg="modSp add mod">
        <pc:chgData name="Munyaradzi Nicholas Murira" userId="6ab3fae5-94bd-47ef-9f25-6c1f645127cf" providerId="ADAL" clId="{7E2D47C9-5E6D-4710-BDFD-A633D7B4D9E2}" dt="2023-11-02T07:45:14.311" v="202" actId="20577"/>
        <pc:sldMkLst>
          <pc:docMk/>
          <pc:sldMk cId="3103891596" sldId="426"/>
        </pc:sldMkLst>
        <pc:spChg chg="mod">
          <ac:chgData name="Munyaradzi Nicholas Murira" userId="6ab3fae5-94bd-47ef-9f25-6c1f645127cf" providerId="ADAL" clId="{7E2D47C9-5E6D-4710-BDFD-A633D7B4D9E2}" dt="2023-11-02T07:45:02.478" v="199" actId="1076"/>
          <ac:spMkLst>
            <pc:docMk/>
            <pc:sldMk cId="3103891596" sldId="426"/>
            <ac:spMk id="3" creationId="{C02AA8F8-1E43-384B-8982-C0BB94049B5C}"/>
          </ac:spMkLst>
        </pc:spChg>
        <pc:spChg chg="mod">
          <ac:chgData name="Munyaradzi Nicholas Murira" userId="6ab3fae5-94bd-47ef-9f25-6c1f645127cf" providerId="ADAL" clId="{7E2D47C9-5E6D-4710-BDFD-A633D7B4D9E2}" dt="2023-11-02T07:45:14.311" v="202" actId="20577"/>
          <ac:spMkLst>
            <pc:docMk/>
            <pc:sldMk cId="3103891596" sldId="426"/>
            <ac:spMk id="4" creationId="{50693879-5816-3444-9D50-A12F1F37F5DE}"/>
          </ac:spMkLst>
        </pc:spChg>
        <pc:picChg chg="mod">
          <ac:chgData name="Munyaradzi Nicholas Murira" userId="6ab3fae5-94bd-47ef-9f25-6c1f645127cf" providerId="ADAL" clId="{7E2D47C9-5E6D-4710-BDFD-A633D7B4D9E2}" dt="2023-11-02T07:44:56.931" v="198" actId="14100"/>
          <ac:picMkLst>
            <pc:docMk/>
            <pc:sldMk cId="3103891596" sldId="426"/>
            <ac:picMk id="10" creationId="{2AAFB923-3AB6-434B-B4FA-990F94B0853C}"/>
          </ac:picMkLst>
        </pc:picChg>
      </pc:sldChg>
      <pc:sldChg chg="modSp add mod ord">
        <pc:chgData name="Munyaradzi Nicholas Murira" userId="6ab3fae5-94bd-47ef-9f25-6c1f645127cf" providerId="ADAL" clId="{7E2D47C9-5E6D-4710-BDFD-A633D7B4D9E2}" dt="2023-11-02T08:12:06.449" v="238" actId="14100"/>
        <pc:sldMkLst>
          <pc:docMk/>
          <pc:sldMk cId="2906957748" sldId="427"/>
        </pc:sldMkLst>
        <pc:spChg chg="mod">
          <ac:chgData name="Munyaradzi Nicholas Murira" userId="6ab3fae5-94bd-47ef-9f25-6c1f645127cf" providerId="ADAL" clId="{7E2D47C9-5E6D-4710-BDFD-A633D7B4D9E2}" dt="2023-11-02T08:11:55.879" v="236" actId="255"/>
          <ac:spMkLst>
            <pc:docMk/>
            <pc:sldMk cId="2906957748" sldId="427"/>
            <ac:spMk id="8" creationId="{C02AA8F8-1E43-384B-8982-C0BB94049B5C}"/>
          </ac:spMkLst>
        </pc:spChg>
        <pc:graphicFrameChg chg="mod modGraphic">
          <ac:chgData name="Munyaradzi Nicholas Murira" userId="6ab3fae5-94bd-47ef-9f25-6c1f645127cf" providerId="ADAL" clId="{7E2D47C9-5E6D-4710-BDFD-A633D7B4D9E2}" dt="2023-11-02T08:12:06.449" v="238" actId="14100"/>
          <ac:graphicFrameMkLst>
            <pc:docMk/>
            <pc:sldMk cId="2906957748" sldId="427"/>
            <ac:graphicFrameMk id="6" creationId="{EFB365CF-3051-43B0-8F94-84DFE45478AE}"/>
          </ac:graphicFrameMkLst>
        </pc:graphicFrameChg>
      </pc:sldChg>
      <pc:sldChg chg="add del">
        <pc:chgData name="Munyaradzi Nicholas Murira" userId="6ab3fae5-94bd-47ef-9f25-6c1f645127cf" providerId="ADAL" clId="{7E2D47C9-5E6D-4710-BDFD-A633D7B4D9E2}" dt="2023-11-02T06:45:59.022" v="5" actId="47"/>
        <pc:sldMkLst>
          <pc:docMk/>
          <pc:sldMk cId="3681155804" sldId="429"/>
        </pc:sldMkLst>
      </pc:sldChg>
      <pc:sldChg chg="modSp add del mod">
        <pc:chgData name="Munyaradzi Nicholas Murira" userId="6ab3fae5-94bd-47ef-9f25-6c1f645127cf" providerId="ADAL" clId="{7E2D47C9-5E6D-4710-BDFD-A633D7B4D9E2}" dt="2023-11-02T06:43:41.259" v="4" actId="47"/>
        <pc:sldMkLst>
          <pc:docMk/>
          <pc:sldMk cId="2366284922" sldId="430"/>
        </pc:sldMkLst>
        <pc:spChg chg="mod">
          <ac:chgData name="Munyaradzi Nicholas Murira" userId="6ab3fae5-94bd-47ef-9f25-6c1f645127cf" providerId="ADAL" clId="{7E2D47C9-5E6D-4710-BDFD-A633D7B4D9E2}" dt="2023-11-02T06:40:49.741" v="1" actId="27636"/>
          <ac:spMkLst>
            <pc:docMk/>
            <pc:sldMk cId="2366284922" sldId="430"/>
            <ac:spMk id="10" creationId="{C02AA8F8-1E43-384B-8982-C0BB94049B5C}"/>
          </ac:spMkLst>
        </pc:spChg>
      </pc:sldChg>
      <pc:sldChg chg="modSp mod">
        <pc:chgData name="Munyaradzi Nicholas Murira" userId="6ab3fae5-94bd-47ef-9f25-6c1f645127cf" providerId="ADAL" clId="{7E2D47C9-5E6D-4710-BDFD-A633D7B4D9E2}" dt="2023-11-02T07:23:04.192" v="48" actId="20577"/>
        <pc:sldMkLst>
          <pc:docMk/>
          <pc:sldMk cId="4141918883" sldId="533"/>
        </pc:sldMkLst>
        <pc:spChg chg="mod">
          <ac:chgData name="Munyaradzi Nicholas Murira" userId="6ab3fae5-94bd-47ef-9f25-6c1f645127cf" providerId="ADAL" clId="{7E2D47C9-5E6D-4710-BDFD-A633D7B4D9E2}" dt="2023-11-02T07:23:04.192" v="48" actId="20577"/>
          <ac:spMkLst>
            <pc:docMk/>
            <pc:sldMk cId="4141918883" sldId="533"/>
            <ac:spMk id="4" creationId="{2045AEE4-E8B8-CA1A-93A1-C8CD2BF30A7E}"/>
          </ac:spMkLst>
        </pc:spChg>
      </pc:sldChg>
      <pc:sldChg chg="modSp mod">
        <pc:chgData name="Munyaradzi Nicholas Murira" userId="6ab3fae5-94bd-47ef-9f25-6c1f645127cf" providerId="ADAL" clId="{7E2D47C9-5E6D-4710-BDFD-A633D7B4D9E2}" dt="2023-11-02T08:02:54.138" v="228" actId="21"/>
        <pc:sldMkLst>
          <pc:docMk/>
          <pc:sldMk cId="2560682533" sldId="534"/>
        </pc:sldMkLst>
        <pc:spChg chg="mod">
          <ac:chgData name="Munyaradzi Nicholas Murira" userId="6ab3fae5-94bd-47ef-9f25-6c1f645127cf" providerId="ADAL" clId="{7E2D47C9-5E6D-4710-BDFD-A633D7B4D9E2}" dt="2023-11-02T07:26:01.857" v="50" actId="120"/>
          <ac:spMkLst>
            <pc:docMk/>
            <pc:sldMk cId="2560682533" sldId="534"/>
            <ac:spMk id="2" creationId="{07FE4B59-1E5A-3160-DCA7-E455614EE3D2}"/>
          </ac:spMkLst>
        </pc:spChg>
        <pc:spChg chg="mod">
          <ac:chgData name="Munyaradzi Nicholas Murira" userId="6ab3fae5-94bd-47ef-9f25-6c1f645127cf" providerId="ADAL" clId="{7E2D47C9-5E6D-4710-BDFD-A633D7B4D9E2}" dt="2023-11-02T08:02:54.138" v="228" actId="21"/>
          <ac:spMkLst>
            <pc:docMk/>
            <pc:sldMk cId="2560682533" sldId="534"/>
            <ac:spMk id="5" creationId="{B265B8D8-F39C-4A80-8420-3D54257D36F8}"/>
          </ac:spMkLst>
        </pc:spChg>
        <pc:picChg chg="mod">
          <ac:chgData name="Munyaradzi Nicholas Murira" userId="6ab3fae5-94bd-47ef-9f25-6c1f645127cf" providerId="ADAL" clId="{7E2D47C9-5E6D-4710-BDFD-A633D7B4D9E2}" dt="2023-11-02T07:25:04.181" v="49" actId="1076"/>
          <ac:picMkLst>
            <pc:docMk/>
            <pc:sldMk cId="2560682533" sldId="534"/>
            <ac:picMk id="6" creationId="{BE58F44E-3A0C-1D21-112D-B1893F335213}"/>
          </ac:picMkLst>
        </pc:picChg>
      </pc:sldChg>
      <pc:sldChg chg="modSp mod">
        <pc:chgData name="Munyaradzi Nicholas Murira" userId="6ab3fae5-94bd-47ef-9f25-6c1f645127cf" providerId="ADAL" clId="{7E2D47C9-5E6D-4710-BDFD-A633D7B4D9E2}" dt="2023-11-02T08:03:01.919" v="234" actId="27636"/>
        <pc:sldMkLst>
          <pc:docMk/>
          <pc:sldMk cId="1827448269" sldId="535"/>
        </pc:sldMkLst>
        <pc:spChg chg="mod">
          <ac:chgData name="Munyaradzi Nicholas Murira" userId="6ab3fae5-94bd-47ef-9f25-6c1f645127cf" providerId="ADAL" clId="{7E2D47C9-5E6D-4710-BDFD-A633D7B4D9E2}" dt="2023-11-02T07:33:22.603" v="167" actId="14100"/>
          <ac:spMkLst>
            <pc:docMk/>
            <pc:sldMk cId="1827448269" sldId="535"/>
            <ac:spMk id="2" creationId="{07FE4B59-1E5A-3160-DCA7-E455614EE3D2}"/>
          </ac:spMkLst>
        </pc:spChg>
        <pc:spChg chg="mod">
          <ac:chgData name="Munyaradzi Nicholas Murira" userId="6ab3fae5-94bd-47ef-9f25-6c1f645127cf" providerId="ADAL" clId="{7E2D47C9-5E6D-4710-BDFD-A633D7B4D9E2}" dt="2023-11-02T08:03:01.919" v="234" actId="27636"/>
          <ac:spMkLst>
            <pc:docMk/>
            <pc:sldMk cId="1827448269" sldId="535"/>
            <ac:spMk id="3" creationId="{73A0645F-AA0B-76CC-5D94-0A877A8AA1C9}"/>
          </ac:spMkLst>
        </pc:spChg>
      </pc:sldChg>
      <pc:sldChg chg="modSp mod">
        <pc:chgData name="Munyaradzi Nicholas Murira" userId="6ab3fae5-94bd-47ef-9f25-6c1f645127cf" providerId="ADAL" clId="{7E2D47C9-5E6D-4710-BDFD-A633D7B4D9E2}" dt="2023-11-02T07:35:31.742" v="186" actId="33524"/>
        <pc:sldMkLst>
          <pc:docMk/>
          <pc:sldMk cId="1552287259" sldId="536"/>
        </pc:sldMkLst>
        <pc:spChg chg="mod">
          <ac:chgData name="Munyaradzi Nicholas Murira" userId="6ab3fae5-94bd-47ef-9f25-6c1f645127cf" providerId="ADAL" clId="{7E2D47C9-5E6D-4710-BDFD-A633D7B4D9E2}" dt="2023-11-02T07:35:31.742" v="186" actId="33524"/>
          <ac:spMkLst>
            <pc:docMk/>
            <pc:sldMk cId="1552287259" sldId="536"/>
            <ac:spMk id="3" creationId="{73A0645F-AA0B-76CC-5D94-0A877A8AA1C9}"/>
          </ac:spMkLst>
        </pc:spChg>
      </pc:sldChg>
      <pc:sldChg chg="modSp mod">
        <pc:chgData name="Munyaradzi Nicholas Murira" userId="6ab3fae5-94bd-47ef-9f25-6c1f645127cf" providerId="ADAL" clId="{7E2D47C9-5E6D-4710-BDFD-A633D7B4D9E2}" dt="2023-11-02T07:37:37.646" v="195" actId="27636"/>
        <pc:sldMkLst>
          <pc:docMk/>
          <pc:sldMk cId="918668249" sldId="538"/>
        </pc:sldMkLst>
        <pc:spChg chg="mod">
          <ac:chgData name="Munyaradzi Nicholas Murira" userId="6ab3fae5-94bd-47ef-9f25-6c1f645127cf" providerId="ADAL" clId="{7E2D47C9-5E6D-4710-BDFD-A633D7B4D9E2}" dt="2023-11-02T07:37:37.646" v="195" actId="27636"/>
          <ac:spMkLst>
            <pc:docMk/>
            <pc:sldMk cId="918668249" sldId="538"/>
            <ac:spMk id="3" creationId="{73A0645F-AA0B-76CC-5D94-0A877A8AA1C9}"/>
          </ac:spMkLst>
        </pc:spChg>
      </pc:sldChg>
      <pc:sldChg chg="add del">
        <pc:chgData name="Munyaradzi Nicholas Murira" userId="6ab3fae5-94bd-47ef-9f25-6c1f645127cf" providerId="ADAL" clId="{7E2D47C9-5E6D-4710-BDFD-A633D7B4D9E2}" dt="2023-11-02T07:39:34.671" v="196"/>
        <pc:sldMkLst>
          <pc:docMk/>
          <pc:sldMk cId="1449374981" sldId="540"/>
        </pc:sldMkLst>
      </pc:sldChg>
      <pc:sldChg chg="del">
        <pc:chgData name="Munyaradzi Nicholas Murira" userId="6ab3fae5-94bd-47ef-9f25-6c1f645127cf" providerId="ADAL" clId="{7E2D47C9-5E6D-4710-BDFD-A633D7B4D9E2}" dt="2023-11-02T06:46:34.142" v="8" actId="47"/>
        <pc:sldMkLst>
          <pc:docMk/>
          <pc:sldMk cId="728087570" sldId="541"/>
        </pc:sldMkLst>
      </pc:sldChg>
      <pc:sldChg chg="add">
        <pc:chgData name="Munyaradzi Nicholas Murira" userId="6ab3fae5-94bd-47ef-9f25-6c1f645127cf" providerId="ADAL" clId="{7E2D47C9-5E6D-4710-BDFD-A633D7B4D9E2}" dt="2023-11-02T06:40:49.584" v="0"/>
        <pc:sldMkLst>
          <pc:docMk/>
          <pc:sldMk cId="1619359580" sldId="1056"/>
        </pc:sldMkLst>
      </pc:sldChg>
      <pc:sldChg chg="modSp add mod">
        <pc:chgData name="Munyaradzi Nicholas Murira" userId="6ab3fae5-94bd-47ef-9f25-6c1f645127cf" providerId="ADAL" clId="{7E2D47C9-5E6D-4710-BDFD-A633D7B4D9E2}" dt="2023-11-02T07:46:26.610" v="211" actId="14100"/>
        <pc:sldMkLst>
          <pc:docMk/>
          <pc:sldMk cId="2978293429" sldId="1098"/>
        </pc:sldMkLst>
        <pc:spChg chg="mod">
          <ac:chgData name="Munyaradzi Nicholas Murira" userId="6ab3fae5-94bd-47ef-9f25-6c1f645127cf" providerId="ADAL" clId="{7E2D47C9-5E6D-4710-BDFD-A633D7B4D9E2}" dt="2023-11-02T07:46:26.610" v="211" actId="14100"/>
          <ac:spMkLst>
            <pc:docMk/>
            <pc:sldMk cId="2978293429" sldId="1098"/>
            <ac:spMk id="3" creationId="{C02AA8F8-1E43-384B-8982-C0BB94049B5C}"/>
          </ac:spMkLst>
        </pc:spChg>
        <pc:spChg chg="mod">
          <ac:chgData name="Munyaradzi Nicholas Murira" userId="6ab3fae5-94bd-47ef-9f25-6c1f645127cf" providerId="ADAL" clId="{7E2D47C9-5E6D-4710-BDFD-A633D7B4D9E2}" dt="2023-11-02T07:46:10.284" v="206" actId="20577"/>
          <ac:spMkLst>
            <pc:docMk/>
            <pc:sldMk cId="2978293429" sldId="1098"/>
            <ac:spMk id="4" creationId="{50693879-5816-3444-9D50-A12F1F37F5DE}"/>
          </ac:spMkLst>
        </pc:spChg>
        <pc:picChg chg="mod">
          <ac:chgData name="Munyaradzi Nicholas Murira" userId="6ab3fae5-94bd-47ef-9f25-6c1f645127cf" providerId="ADAL" clId="{7E2D47C9-5E6D-4710-BDFD-A633D7B4D9E2}" dt="2023-11-02T07:46:22.223" v="210" actId="14100"/>
          <ac:picMkLst>
            <pc:docMk/>
            <pc:sldMk cId="2978293429" sldId="1098"/>
            <ac:picMk id="6" creationId="{6DB01212-D472-5840-8A69-42C2E04B033A}"/>
          </ac:picMkLst>
        </pc:picChg>
      </pc:sldChg>
      <pc:sldChg chg="modSp add mod">
        <pc:chgData name="Munyaradzi Nicholas Murira" userId="6ab3fae5-94bd-47ef-9f25-6c1f645127cf" providerId="ADAL" clId="{7E2D47C9-5E6D-4710-BDFD-A633D7B4D9E2}" dt="2023-11-02T07:47:23.323" v="219" actId="14100"/>
        <pc:sldMkLst>
          <pc:docMk/>
          <pc:sldMk cId="138842109" sldId="1100"/>
        </pc:sldMkLst>
        <pc:spChg chg="mod">
          <ac:chgData name="Munyaradzi Nicholas Murira" userId="6ab3fae5-94bd-47ef-9f25-6c1f645127cf" providerId="ADAL" clId="{7E2D47C9-5E6D-4710-BDFD-A633D7B4D9E2}" dt="2023-11-02T07:47:23.323" v="219" actId="14100"/>
          <ac:spMkLst>
            <pc:docMk/>
            <pc:sldMk cId="138842109" sldId="1100"/>
            <ac:spMk id="3" creationId="{C02AA8F8-1E43-384B-8982-C0BB94049B5C}"/>
          </ac:spMkLst>
        </pc:spChg>
        <pc:spChg chg="mod">
          <ac:chgData name="Munyaradzi Nicholas Murira" userId="6ab3fae5-94bd-47ef-9f25-6c1f645127cf" providerId="ADAL" clId="{7E2D47C9-5E6D-4710-BDFD-A633D7B4D9E2}" dt="2023-11-02T07:47:10.994" v="218" actId="5793"/>
          <ac:spMkLst>
            <pc:docMk/>
            <pc:sldMk cId="138842109" sldId="1100"/>
            <ac:spMk id="4" creationId="{50693879-5816-3444-9D50-A12F1F37F5DE}"/>
          </ac:spMkLst>
        </pc:spChg>
        <pc:picChg chg="mod">
          <ac:chgData name="Munyaradzi Nicholas Murira" userId="6ab3fae5-94bd-47ef-9f25-6c1f645127cf" providerId="ADAL" clId="{7E2D47C9-5E6D-4710-BDFD-A633D7B4D9E2}" dt="2023-11-02T07:47:01.251" v="215" actId="14100"/>
          <ac:picMkLst>
            <pc:docMk/>
            <pc:sldMk cId="138842109" sldId="1100"/>
            <ac:picMk id="5" creationId="{2DF501E6-6E4B-254E-88A3-C8B47C06EAE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Munya</a:t>
            </a:r>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2476162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603686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93989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914891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218006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2792668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21885456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1975987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1786769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5027287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515975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VPN and IPsec Concepts</a:t>
            </a:r>
          </a:p>
          <a:p>
            <a:r>
              <a:rPr lang="en-US" dirty="0"/>
              <a:t>8.2  - VPN Types of VPNs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8.2.1 – Remote-Access VPNs</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7707901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8.2.3 – Site-to-Site IPsec VPNs</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6641334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7433368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a:extLst>
              <a:ext uri="{FF2B5EF4-FFF2-40B4-BE49-F238E27FC236}">
                <a16:creationId xmlns:a16="http://schemas.microsoft.com/office/drawing/2014/main" id="{AAC21C31-EDF9-4044-AE9B-707E639BA4E4}"/>
              </a:ext>
            </a:extLst>
          </p:cNvPr>
          <p:cNvSpPr>
            <a:spLocks noGrp="1" noRot="1" noChangeAspect="1" noChangeArrowheads="1" noTextEdit="1"/>
          </p:cNvSpPr>
          <p:nvPr>
            <p:ph type="sldImg"/>
          </p:nvPr>
        </p:nvSpPr>
        <p:spPr>
          <a:xfrm>
            <a:off x="90488" y="744538"/>
            <a:ext cx="6616700" cy="3722687"/>
          </a:xfrm>
          <a:ln/>
        </p:spPr>
      </p:sp>
      <p:sp>
        <p:nvSpPr>
          <p:cNvPr id="38914" name="Notes Placeholder 2">
            <a:extLst>
              <a:ext uri="{FF2B5EF4-FFF2-40B4-BE49-F238E27FC236}">
                <a16:creationId xmlns:a16="http://schemas.microsoft.com/office/drawing/2014/main" id="{3CC1AB2B-5764-5145-B766-54BC9DF8787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a:p>
            <a:r>
              <a:rPr lang="en-GB" sz="1200" kern="1200" dirty="0">
                <a:solidFill>
                  <a:schemeClr val="tx1"/>
                </a:solidFill>
                <a:effectLst/>
                <a:latin typeface="Arial" charset="0"/>
                <a:ea typeface="ＭＳ Ｐゴシック" charset="-128"/>
                <a:cs typeface="+mn-cs"/>
              </a:rPr>
              <a:t>. </a:t>
            </a:r>
            <a:endParaRPr lang="en-GB" altLang="en-US" dirty="0">
              <a:cs typeface="Arial"/>
            </a:endParaRPr>
          </a:p>
        </p:txBody>
      </p:sp>
      <p:sp>
        <p:nvSpPr>
          <p:cNvPr id="38915" name="Slide Number Placeholder 3">
            <a:extLst>
              <a:ext uri="{FF2B5EF4-FFF2-40B4-BE49-F238E27FC236}">
                <a16:creationId xmlns:a16="http://schemas.microsoft.com/office/drawing/2014/main" id="{F0496861-900D-9140-BECC-086980239B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318C0F89-A4F0-8641-9121-65AB3EA8D018}" type="slidenum">
              <a:rPr lang="cy-GB" altLang="en-US" sz="1200">
                <a:latin typeface="Arial" panose="020B0604020202020204" pitchFamily="34" charset="0"/>
              </a:rPr>
              <a:pPr/>
              <a:t>23</a:t>
            </a:fld>
            <a:endParaRPr lang="cy-GB" altLang="en-US" sz="1200">
              <a:latin typeface="Arial" panose="020B0604020202020204" pitchFamily="34" charset="0"/>
            </a:endParaRPr>
          </a:p>
        </p:txBody>
      </p:sp>
    </p:spTree>
    <p:extLst>
      <p:ext uri="{BB962C8B-B14F-4D97-AF65-F5344CB8AC3E}">
        <p14:creationId xmlns:p14="http://schemas.microsoft.com/office/powerpoint/2010/main" val="2542677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95126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itle">
  <p:cSld name="Teitl y Sleid">
    <p:spTree>
      <p:nvGrpSpPr>
        <p:cNvPr id="1" name=""/>
        <p:cNvGrpSpPr/>
        <p:nvPr/>
      </p:nvGrpSpPr>
      <p:grpSpPr>
        <a:xfrm>
          <a:off x="0" y="0"/>
          <a:ext cx="0" cy="0"/>
          <a:chOff x="0" y="0"/>
          <a:chExt cx="0" cy="0"/>
        </a:xfrm>
      </p:grpSpPr>
      <p:sp>
        <p:nvSpPr>
          <p:cNvPr id="2" name="Teitl 1"/>
          <p:cNvSpPr>
            <a:spLocks noGrp="1"/>
          </p:cNvSpPr>
          <p:nvPr>
            <p:ph type="ctrTitle"/>
          </p:nvPr>
        </p:nvSpPr>
        <p:spPr>
          <a:xfrm>
            <a:off x="914400" y="2130426"/>
            <a:ext cx="10363200" cy="1470025"/>
          </a:xfrm>
        </p:spPr>
        <p:txBody>
          <a:bodyPr/>
          <a:lstStyle/>
          <a:p>
            <a:r>
              <a:rPr lang="cy-GB"/>
              <a:t>Cliciwch i olygu arddull y Meistr teitl</a:t>
            </a:r>
          </a:p>
        </p:txBody>
      </p:sp>
      <p:sp>
        <p:nvSpPr>
          <p:cNvPr id="3" name="Isdeitl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a:t>Cliciwch i olygu arddull is-deitl y Meistr</a:t>
            </a:r>
          </a:p>
        </p:txBody>
      </p:sp>
      <p:sp>
        <p:nvSpPr>
          <p:cNvPr id="4" name="Rectangle 4">
            <a:extLst>
              <a:ext uri="{FF2B5EF4-FFF2-40B4-BE49-F238E27FC236}">
                <a16:creationId xmlns:a16="http://schemas.microsoft.com/office/drawing/2014/main" id="{63773590-66C0-574B-8E1E-6220079ED6B0}"/>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68D21189-C949-8749-8A86-CD9AB8B25396}"/>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117168A-818F-134A-84B3-82C81B3B148A}"/>
              </a:ext>
            </a:extLst>
          </p:cNvPr>
          <p:cNvSpPr>
            <a:spLocks noGrp="1" noChangeArrowheads="1"/>
          </p:cNvSpPr>
          <p:nvPr>
            <p:ph type="sldNum" sz="quarter" idx="12"/>
          </p:nvPr>
        </p:nvSpPr>
        <p:spPr/>
        <p:txBody>
          <a:bodyPr/>
          <a:lstStyle>
            <a:lvl1pPr>
              <a:defRPr smtClean="0"/>
            </a:lvl1pPr>
          </a:lstStyle>
          <a:p>
            <a:pPr>
              <a:defRPr/>
            </a:pPr>
            <a:fld id="{955566E1-EEAC-B646-B389-29CE0514D56D}" type="slidenum">
              <a:rPr lang="en-US" altLang="en-US"/>
              <a:pPr>
                <a:defRPr/>
              </a:pPr>
              <a:t>‹#›</a:t>
            </a:fld>
            <a:endParaRPr lang="en-US" altLang="en-US"/>
          </a:p>
        </p:txBody>
      </p:sp>
    </p:spTree>
    <p:extLst>
      <p:ext uri="{BB962C8B-B14F-4D97-AF65-F5344CB8AC3E}">
        <p14:creationId xmlns:p14="http://schemas.microsoft.com/office/powerpoint/2010/main" val="3416893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3"/>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6" name="Title 1"/>
          <p:cNvSpPr>
            <a:spLocks noGrp="1"/>
          </p:cNvSpPr>
          <p:nvPr>
            <p:ph type="ctrTitle"/>
          </p:nvPr>
        </p:nvSpPr>
        <p:spPr>
          <a:xfrm>
            <a:off x="555233" y="1220547"/>
            <a:ext cx="10130723" cy="3426595"/>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11431353" y="6375384"/>
            <a:ext cx="214143" cy="154518"/>
          </a:xfrm>
          <a:prstGeom prst="rect">
            <a:avLst/>
          </a:prstGeom>
          <a:noFill/>
          <a:ln w="9525" algn="ctr">
            <a:noFill/>
            <a:miter lim="800000"/>
            <a:headEnd/>
            <a:tailEnd/>
          </a:ln>
          <a:effectLst/>
        </p:spPr>
        <p:txBody>
          <a:bodyPr wrap="none" lIns="61586" tIns="30792" rIns="61586" bIns="30792" anchor="b">
            <a:spAutoFit/>
          </a:bodyPr>
          <a:lstStyle/>
          <a:p>
            <a:pPr algn="r" defTabSz="610729"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29"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7823344" y="6373713"/>
            <a:ext cx="3544024" cy="154518"/>
          </a:xfrm>
          <a:prstGeom prst="rect">
            <a:avLst/>
          </a:prstGeom>
          <a:noFill/>
          <a:ln w="9525">
            <a:noFill/>
            <a:miter lim="800000"/>
            <a:headEnd/>
            <a:tailEnd/>
          </a:ln>
          <a:effectLst/>
        </p:spPr>
        <p:txBody>
          <a:bodyPr lIns="61586" tIns="30792" rIns="61586" bIns="30792" anchor="b">
            <a:spAutoFit/>
          </a:bodyPr>
          <a:lstStyle/>
          <a:p>
            <a:pPr defTabSz="610729"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7" y="6286931"/>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1800" dirty="0"/>
            </a:p>
          </p:txBody>
        </p:sp>
      </p:grpSp>
    </p:spTree>
    <p:extLst>
      <p:ext uri="{BB962C8B-B14F-4D97-AF65-F5344CB8AC3E}">
        <p14:creationId xmlns:p14="http://schemas.microsoft.com/office/powerpoint/2010/main" val="1879646476"/>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64470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67855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a:xfrm>
            <a:off x="838200" y="6356350"/>
            <a:ext cx="2743200" cy="365125"/>
          </a:xfrm>
          <a:prstGeom prst="rect">
            <a:avLst/>
          </a:prstGeom>
        </p:spPr>
        <p:txBody>
          <a:bodyPr/>
          <a:lstStyle/>
          <a:p>
            <a:fld id="{C764DE79-268F-4C1A-8933-263129D2AF90}" type="datetimeFigureOut">
              <a:rPr lang="en-US" smtClean="0"/>
              <a:t>11/2/2023</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29689998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6392810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image" Target="../media/image6.png"/><Relationship Id="rId5" Type="http://schemas.openxmlformats.org/officeDocument/2006/relationships/theme" Target="../theme/theme6.xml"/><Relationship Id="rId4"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6" r:id="rId2"/>
    <p:sldLayoutId id="2147483694" r:id="rId3"/>
    <p:sldLayoutId id="214748369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825760853"/>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2" r:id="rId3"/>
    <p:sldLayoutId id="2147483693"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7.gif"/><Relationship Id="rId18" Type="http://schemas.openxmlformats.org/officeDocument/2006/relationships/image" Target="../media/image22.png"/><Relationship Id="rId3" Type="http://schemas.openxmlformats.org/officeDocument/2006/relationships/notesSlide" Target="../notesSlides/notesSlide1.xml"/><Relationship Id="rId7" Type="http://schemas.openxmlformats.org/officeDocument/2006/relationships/image" Target="../media/image11.png"/><Relationship Id="rId12" Type="http://schemas.openxmlformats.org/officeDocument/2006/relationships/image" Target="../media/image16.png"/><Relationship Id="rId17" Type="http://schemas.openxmlformats.org/officeDocument/2006/relationships/image" Target="../media/image21.png"/><Relationship Id="rId2" Type="http://schemas.openxmlformats.org/officeDocument/2006/relationships/slideLayout" Target="../slideLayouts/slideLayout4.xml"/><Relationship Id="rId16" Type="http://schemas.openxmlformats.org/officeDocument/2006/relationships/image" Target="../media/image20.png"/><Relationship Id="rId1" Type="http://schemas.openxmlformats.org/officeDocument/2006/relationships/tags" Target="../tags/tag1.xml"/><Relationship Id="rId6" Type="http://schemas.openxmlformats.org/officeDocument/2006/relationships/image" Target="../media/image10.png"/><Relationship Id="rId11" Type="http://schemas.openxmlformats.org/officeDocument/2006/relationships/image" Target="../media/image15.png"/><Relationship Id="rId5" Type="http://schemas.openxmlformats.org/officeDocument/2006/relationships/image" Target="../media/image9.jpeg"/><Relationship Id="rId15" Type="http://schemas.openxmlformats.org/officeDocument/2006/relationships/image" Target="../media/image19.jpeg"/><Relationship Id="rId10" Type="http://schemas.openxmlformats.org/officeDocument/2006/relationships/image" Target="../media/image14.jpeg"/><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8.png"/></Relationships>
</file>

<file path=ppt/slides/_rels/slide5.xml.rels><?xml version="1.0" encoding="UTF-8" standalone="yes"?>
<Relationships xmlns="http://schemas.openxmlformats.org/package/2006/relationships"><Relationship Id="rId8" Type="http://schemas.openxmlformats.org/officeDocument/2006/relationships/image" Target="../media/image27.jpg"/><Relationship Id="rId13" Type="http://schemas.openxmlformats.org/officeDocument/2006/relationships/image" Target="../media/image32.jpg"/><Relationship Id="rId3" Type="http://schemas.openxmlformats.org/officeDocument/2006/relationships/notesSlide" Target="../notesSlides/notesSlide2.xml"/><Relationship Id="rId7" Type="http://schemas.openxmlformats.org/officeDocument/2006/relationships/image" Target="../media/image26.png"/><Relationship Id="rId12" Type="http://schemas.openxmlformats.org/officeDocument/2006/relationships/image" Target="../media/image31.jpeg"/><Relationship Id="rId2" Type="http://schemas.openxmlformats.org/officeDocument/2006/relationships/slideLayout" Target="../slideLayouts/slideLayout4.xml"/><Relationship Id="rId1" Type="http://schemas.openxmlformats.org/officeDocument/2006/relationships/tags" Target="../tags/tag2.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jpeg"/><Relationship Id="rId4" Type="http://schemas.openxmlformats.org/officeDocument/2006/relationships/image" Target="../media/image23.png"/><Relationship Id="rId9" Type="http://schemas.openxmlformats.org/officeDocument/2006/relationships/image" Target="../media/image28.jpeg"/></Relationships>
</file>

<file path=ppt/slides/_rels/slide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4.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6.xml"/><Relationship Id="rId1" Type="http://schemas.openxmlformats.org/officeDocument/2006/relationships/tags" Target="../tags/tag3.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US" sz="4000" b="1" dirty="0">
                <a:effectLst>
                  <a:outerShdw blurRad="38100" dist="38100" dir="2700000" algn="tl">
                    <a:srgbClr val="000000">
                      <a:alpha val="43137"/>
                    </a:srgbClr>
                  </a:outerShdw>
                </a:effectLst>
              </a:rPr>
              <a:t>Cyber Safe</a:t>
            </a:r>
          </a:p>
          <a:p>
            <a:r>
              <a:rPr lang="en-US" sz="4000" b="1" dirty="0">
                <a:effectLst>
                  <a:outerShdw blurRad="38100" dist="38100" dir="2700000" algn="tl">
                    <a:srgbClr val="000000">
                      <a:alpha val="43137"/>
                    </a:srgbClr>
                  </a:outerShdw>
                </a:effectLst>
              </a:rPr>
              <a:t>Remote Working</a:t>
            </a:r>
          </a:p>
          <a:p>
            <a:r>
              <a:rPr lang="en-US" sz="4000" b="1" dirty="0">
                <a:effectLst>
                  <a:outerShdw blurRad="38100" dist="38100" dir="2700000" algn="tl">
                    <a:srgbClr val="000000">
                      <a:alpha val="43137"/>
                    </a:srgbClr>
                  </a:outerShdw>
                </a:effectLst>
              </a:rPr>
              <a:t>VPN</a:t>
            </a:r>
          </a:p>
          <a:p>
            <a:endParaRPr lang="en-GB" b="1" i="1"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6399387" y="1470581"/>
            <a:ext cx="5421031" cy="3864989"/>
          </a:xfrm>
        </p:spPr>
        <p:txBody>
          <a:bodyPr/>
          <a:lstStyle/>
          <a:p>
            <a:endParaRPr lang="en-GB" dirty="0"/>
          </a:p>
          <a:p>
            <a:endParaRPr lang="en-GB" dirty="0"/>
          </a:p>
          <a:p>
            <a:r>
              <a:rPr lang="en-GB" sz="2800" b="1" i="1" dirty="0"/>
              <a:t>Module Name: Digital Technologies</a:t>
            </a:r>
          </a:p>
          <a:p>
            <a:r>
              <a:rPr lang="en-GB" sz="2800" b="1" i="1" dirty="0"/>
              <a:t>Module Code: ACCA4030</a:t>
            </a:r>
            <a:br>
              <a:rPr lang="en-GB" sz="2800" i="1" dirty="0"/>
            </a:br>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lstStyle/>
          <a:p>
            <a:r>
              <a:rPr lang="en-GB" dirty="0"/>
              <a:t> Are you Cyber Safe ?</a:t>
            </a:r>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lstStyle/>
          <a:p>
            <a:pPr marL="0" indent="0">
              <a:buNone/>
            </a:pPr>
            <a:r>
              <a:rPr lang="en-GB" dirty="0"/>
              <a:t>What is Cyber  Space</a:t>
            </a:r>
          </a:p>
        </p:txBody>
      </p:sp>
    </p:spTree>
    <p:extLst>
      <p:ext uri="{BB962C8B-B14F-4D97-AF65-F5344CB8AC3E}">
        <p14:creationId xmlns:p14="http://schemas.microsoft.com/office/powerpoint/2010/main" val="3895370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Real World – Threats, Vulnerabilities and Attacks</a:t>
            </a:r>
            <a:endParaRPr lang="en-US" sz="3200" dirty="0"/>
          </a:p>
        </p:txBody>
      </p:sp>
      <p:grpSp>
        <p:nvGrpSpPr>
          <p:cNvPr id="8" name="Group 7"/>
          <p:cNvGrpSpPr/>
          <p:nvPr/>
        </p:nvGrpSpPr>
        <p:grpSpPr>
          <a:xfrm>
            <a:off x="5252261" y="2404538"/>
            <a:ext cx="6370711" cy="2944710"/>
            <a:chOff x="3150191" y="1427076"/>
            <a:chExt cx="6370711" cy="2944710"/>
          </a:xfrm>
        </p:grpSpPr>
        <p:pic>
          <p:nvPicPr>
            <p:cNvPr id="2" name="Picture 1" descr="House Residence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150191" y="1427076"/>
              <a:ext cx="1902785" cy="1397358"/>
            </a:xfrm>
            <a:prstGeom prst="rect">
              <a:avLst/>
            </a:prstGeom>
          </p:spPr>
        </p:pic>
        <p:pic>
          <p:nvPicPr>
            <p:cNvPr id="4" name="Picture 3" descr="House Illustration Clipart Free Stock Photo - Public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150191" y="2824434"/>
              <a:ext cx="1906739" cy="1518439"/>
            </a:xfrm>
            <a:prstGeom prst="rect">
              <a:avLst/>
            </a:prstGeom>
          </p:spPr>
        </p:pic>
        <p:pic>
          <p:nvPicPr>
            <p:cNvPr id="5" name="Picture 4" descr="Simple Houses Vector Clipart image - Free stock photo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723428" y="1427076"/>
              <a:ext cx="2797474" cy="2944710"/>
            </a:xfrm>
            <a:prstGeom prst="rect">
              <a:avLst/>
            </a:prstGeom>
          </p:spPr>
        </p:pic>
        <p:pic>
          <p:nvPicPr>
            <p:cNvPr id="6" name="Picture 5" descr="House | Free Stock Photo | Illustration of a house | # 14437"/>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5052976" y="2824434"/>
              <a:ext cx="1613927" cy="1547352"/>
            </a:xfrm>
            <a:prstGeom prst="rect">
              <a:avLst/>
            </a:prstGeom>
          </p:spPr>
        </p:pic>
        <p:pic>
          <p:nvPicPr>
            <p:cNvPr id="7" name="Picture 6" descr="Home Country Rural · Free vector graphic on Pixabay"/>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052976" y="1427076"/>
              <a:ext cx="1670452" cy="1343827"/>
            </a:xfrm>
            <a:prstGeom prst="rect">
              <a:avLst/>
            </a:prstGeom>
          </p:spPr>
        </p:pic>
      </p:grpSp>
      <p:pic>
        <p:nvPicPr>
          <p:cNvPr id="9" name="Picture 8" descr="Business people characters Vector Clipart image - Free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42208" y="855082"/>
            <a:ext cx="2554014" cy="1197194"/>
          </a:xfrm>
          <a:prstGeom prst="rect">
            <a:avLst/>
          </a:prstGeom>
        </p:spPr>
      </p:pic>
      <p:sp>
        <p:nvSpPr>
          <p:cNvPr id="11" name="Isosceles Triangle 10"/>
          <p:cNvSpPr/>
          <p:nvPr/>
        </p:nvSpPr>
        <p:spPr>
          <a:xfrm rot="18108645">
            <a:off x="2708195" y="74854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grpSp>
        <p:nvGrpSpPr>
          <p:cNvPr id="14" name="Group 13"/>
          <p:cNvGrpSpPr/>
          <p:nvPr/>
        </p:nvGrpSpPr>
        <p:grpSpPr>
          <a:xfrm>
            <a:off x="5497162" y="2733365"/>
            <a:ext cx="6121822" cy="2609020"/>
            <a:chOff x="5435146" y="2730405"/>
            <a:chExt cx="6121822" cy="2609020"/>
          </a:xfrm>
        </p:grpSpPr>
        <p:sp>
          <p:nvSpPr>
            <p:cNvPr id="12" name="Donut 11"/>
            <p:cNvSpPr/>
            <p:nvPr/>
          </p:nvSpPr>
          <p:spPr>
            <a:xfrm>
              <a:off x="6043038" y="340231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5" name="Donut 14"/>
            <p:cNvSpPr/>
            <p:nvPr/>
          </p:nvSpPr>
          <p:spPr>
            <a:xfrm>
              <a:off x="6447917" y="339855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6" name="Donut 15"/>
            <p:cNvSpPr/>
            <p:nvPr/>
          </p:nvSpPr>
          <p:spPr>
            <a:xfrm>
              <a:off x="5525094" y="33947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8" name="Donut 17"/>
            <p:cNvSpPr/>
            <p:nvPr/>
          </p:nvSpPr>
          <p:spPr>
            <a:xfrm>
              <a:off x="7484299" y="322558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6" name="Donut 25"/>
            <p:cNvSpPr/>
            <p:nvPr/>
          </p:nvSpPr>
          <p:spPr>
            <a:xfrm>
              <a:off x="7997779" y="31767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7" name="Donut 26"/>
            <p:cNvSpPr/>
            <p:nvPr/>
          </p:nvSpPr>
          <p:spPr>
            <a:xfrm>
              <a:off x="9199842"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28" name="Donut 27"/>
            <p:cNvSpPr/>
            <p:nvPr/>
          </p:nvSpPr>
          <p:spPr>
            <a:xfrm>
              <a:off x="8841800" y="27571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6" name="Donut 35"/>
            <p:cNvSpPr/>
            <p:nvPr/>
          </p:nvSpPr>
          <p:spPr>
            <a:xfrm>
              <a:off x="9770860" y="2730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7" name="Donut 36"/>
            <p:cNvSpPr/>
            <p:nvPr/>
          </p:nvSpPr>
          <p:spPr>
            <a:xfrm>
              <a:off x="10389916" y="277880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8" name="Donut 37"/>
            <p:cNvSpPr/>
            <p:nvPr/>
          </p:nvSpPr>
          <p:spPr>
            <a:xfrm>
              <a:off x="11110448" y="27577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9" name="Donut 38"/>
            <p:cNvSpPr/>
            <p:nvPr/>
          </p:nvSpPr>
          <p:spPr>
            <a:xfrm>
              <a:off x="6222530" y="473762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0" name="Donut 39"/>
            <p:cNvSpPr/>
            <p:nvPr/>
          </p:nvSpPr>
          <p:spPr>
            <a:xfrm>
              <a:off x="5435146" y="479215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1" name="Donut 40"/>
            <p:cNvSpPr/>
            <p:nvPr/>
          </p:nvSpPr>
          <p:spPr>
            <a:xfrm>
              <a:off x="7917352" y="464445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2" name="Donut 41"/>
            <p:cNvSpPr/>
            <p:nvPr/>
          </p:nvSpPr>
          <p:spPr>
            <a:xfrm>
              <a:off x="8326866" y="460806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3" name="Donut 42"/>
            <p:cNvSpPr/>
            <p:nvPr/>
          </p:nvSpPr>
          <p:spPr>
            <a:xfrm>
              <a:off x="9682509" y="499337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44" name="Donut 43"/>
            <p:cNvSpPr/>
            <p:nvPr/>
          </p:nvSpPr>
          <p:spPr>
            <a:xfrm>
              <a:off x="8968832" y="4948971"/>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1" name="Donut 50"/>
            <p:cNvSpPr/>
            <p:nvPr/>
          </p:nvSpPr>
          <p:spPr>
            <a:xfrm>
              <a:off x="10541041" y="497235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2" name="Donut 51"/>
            <p:cNvSpPr/>
            <p:nvPr/>
          </p:nvSpPr>
          <p:spPr>
            <a:xfrm>
              <a:off x="11254718" y="49771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3" name="Donut 52"/>
            <p:cNvSpPr/>
            <p:nvPr/>
          </p:nvSpPr>
          <p:spPr>
            <a:xfrm>
              <a:off x="11110448"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4" name="Donut 53"/>
            <p:cNvSpPr/>
            <p:nvPr/>
          </p:nvSpPr>
          <p:spPr>
            <a:xfrm>
              <a:off x="10208479"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5" name="Donut 54"/>
            <p:cNvSpPr/>
            <p:nvPr/>
          </p:nvSpPr>
          <p:spPr>
            <a:xfrm>
              <a:off x="9906229" y="427970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6" name="Donut 55"/>
            <p:cNvSpPr/>
            <p:nvPr/>
          </p:nvSpPr>
          <p:spPr>
            <a:xfrm>
              <a:off x="10541041" y="430277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7" name="Donut 56"/>
            <p:cNvSpPr/>
            <p:nvPr/>
          </p:nvSpPr>
          <p:spPr>
            <a:xfrm>
              <a:off x="9428798"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8" name="Donut 57"/>
            <p:cNvSpPr/>
            <p:nvPr/>
          </p:nvSpPr>
          <p:spPr>
            <a:xfrm>
              <a:off x="8945111" y="426201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59" name="Donut 58"/>
            <p:cNvSpPr/>
            <p:nvPr/>
          </p:nvSpPr>
          <p:spPr>
            <a:xfrm>
              <a:off x="9018266" y="352083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0" name="Donut 59"/>
            <p:cNvSpPr/>
            <p:nvPr/>
          </p:nvSpPr>
          <p:spPr>
            <a:xfrm>
              <a:off x="9731048" y="346176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1" name="Donut 60"/>
            <p:cNvSpPr/>
            <p:nvPr/>
          </p:nvSpPr>
          <p:spPr>
            <a:xfrm>
              <a:off x="10439530" y="349828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62" name="Donut 61"/>
            <p:cNvSpPr/>
            <p:nvPr/>
          </p:nvSpPr>
          <p:spPr>
            <a:xfrm>
              <a:off x="11158907" y="3503102"/>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70" name="Donut 69"/>
            <p:cNvSpPr/>
            <p:nvPr/>
          </p:nvSpPr>
          <p:spPr>
            <a:xfrm>
              <a:off x="7147931" y="462471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77" name="Right Arrow 76"/>
          <p:cNvSpPr/>
          <p:nvPr/>
        </p:nvSpPr>
        <p:spPr>
          <a:xfrm>
            <a:off x="2731934" y="4096695"/>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grpSp>
        <p:nvGrpSpPr>
          <p:cNvPr id="81" name="Group 80"/>
          <p:cNvGrpSpPr/>
          <p:nvPr/>
        </p:nvGrpSpPr>
        <p:grpSpPr>
          <a:xfrm>
            <a:off x="381985" y="2542542"/>
            <a:ext cx="2219732" cy="3031256"/>
            <a:chOff x="381985" y="2542542"/>
            <a:chExt cx="2219732" cy="3031256"/>
          </a:xfrm>
        </p:grpSpPr>
        <p:grpSp>
          <p:nvGrpSpPr>
            <p:cNvPr id="78" name="Group 77"/>
            <p:cNvGrpSpPr/>
            <p:nvPr/>
          </p:nvGrpSpPr>
          <p:grpSpPr>
            <a:xfrm>
              <a:off x="381985" y="2542542"/>
              <a:ext cx="2219732" cy="3031256"/>
              <a:chOff x="381985" y="2542542"/>
              <a:chExt cx="2219732" cy="3031256"/>
            </a:xfrm>
          </p:grpSpPr>
          <p:pic>
            <p:nvPicPr>
              <p:cNvPr id="71" name="Picture 70" descr="3D business people handshake - isolated over a whit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401639" y="4775261"/>
                <a:ext cx="713112" cy="713112"/>
              </a:xfrm>
              <a:prstGeom prst="rect">
                <a:avLst/>
              </a:prstGeom>
            </p:spPr>
          </p:pic>
          <p:pic>
            <p:nvPicPr>
              <p:cNvPr id="73" name="Picture 72" descr="File:Red Silhouette - Salesman.svg - Wikimedia Commons"/>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1483218" y="3398463"/>
                <a:ext cx="1062473" cy="1062473"/>
              </a:xfrm>
              <a:prstGeom prst="rect">
                <a:avLst/>
              </a:prstGeom>
            </p:spPr>
          </p:pic>
          <p:pic>
            <p:nvPicPr>
              <p:cNvPr id="74" name="Picture 73" descr="Category:Clip art - Wikimedia Commons"/>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458717" y="4583198"/>
                <a:ext cx="1143000" cy="990600"/>
              </a:xfrm>
              <a:prstGeom prst="rect">
                <a:avLst/>
              </a:prstGeom>
            </p:spPr>
          </p:pic>
          <p:pic>
            <p:nvPicPr>
              <p:cNvPr id="75" name="Picture 74" descr="10 reasons why travel agencies don’t work | Cultural ..."/>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381985" y="3530655"/>
                <a:ext cx="944194" cy="856519"/>
              </a:xfrm>
              <a:prstGeom prst="rect">
                <a:avLst/>
              </a:prstGeom>
            </p:spPr>
          </p:pic>
          <p:pic>
            <p:nvPicPr>
              <p:cNvPr id="76" name="Picture 75" descr="Customer PNG Transparent Images | PNG All"/>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420439" y="2542542"/>
                <a:ext cx="729630" cy="729630"/>
              </a:xfrm>
              <a:prstGeom prst="rect">
                <a:avLst/>
              </a:prstGeom>
            </p:spPr>
          </p:pic>
        </p:grpSp>
        <p:pic>
          <p:nvPicPr>
            <p:cNvPr id="79" name="Picture 78" descr="Phishing Fraud Cyber Security · Free image on Pixabay"/>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592231" y="2600497"/>
              <a:ext cx="944185" cy="613720"/>
            </a:xfrm>
            <a:prstGeom prst="rect">
              <a:avLst/>
            </a:prstGeom>
          </p:spPr>
        </p:pic>
      </p:grpSp>
      <p:grpSp>
        <p:nvGrpSpPr>
          <p:cNvPr id="85" name="Group 84"/>
          <p:cNvGrpSpPr/>
          <p:nvPr/>
        </p:nvGrpSpPr>
        <p:grpSpPr>
          <a:xfrm>
            <a:off x="8612305" y="130255"/>
            <a:ext cx="3150306" cy="1841290"/>
            <a:chOff x="5473671" y="98368"/>
            <a:chExt cx="3150306" cy="1841290"/>
          </a:xfrm>
        </p:grpSpPr>
        <p:pic>
          <p:nvPicPr>
            <p:cNvPr id="82" name="Picture 81" descr="Burglar Committing crime Vector Art image - Free stock ..."/>
            <p:cNvPicPr>
              <a:picLocks noChangeAspect="1"/>
            </p:cNvPicPr>
            <p:nvPr/>
          </p:nvPicPr>
          <p:blipFill>
            <a:blip r:embed="rId16" cstate="print">
              <a:extLst>
                <a:ext uri="{28A0092B-C50C-407E-A947-70E740481C1C}">
                  <a14:useLocalDpi xmlns:a14="http://schemas.microsoft.com/office/drawing/2010/main" val="0"/>
                </a:ext>
              </a:extLst>
            </a:blip>
            <a:stretch>
              <a:fillRect/>
            </a:stretch>
          </p:blipFill>
          <p:spPr>
            <a:xfrm>
              <a:off x="5473671" y="354156"/>
              <a:ext cx="985604" cy="1423254"/>
            </a:xfrm>
            <a:prstGeom prst="rect">
              <a:avLst/>
            </a:prstGeom>
          </p:spPr>
        </p:pic>
        <p:pic>
          <p:nvPicPr>
            <p:cNvPr id="83" name="Picture 82" descr="Thief, robber PNG"/>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6503759" y="98368"/>
              <a:ext cx="1126273" cy="1259899"/>
            </a:xfrm>
            <a:prstGeom prst="rect">
              <a:avLst/>
            </a:prstGeom>
          </p:spPr>
        </p:pic>
        <p:pic>
          <p:nvPicPr>
            <p:cNvPr id="84" name="Picture 83" descr="Bag Burglar Comic Characters · Free vector graphic on Pixabay"/>
            <p:cNvPicPr>
              <a:picLocks noChangeAspect="1"/>
            </p:cNvPicPr>
            <p:nvPr/>
          </p:nvPicPr>
          <p:blipFill>
            <a:blip r:embed="rId18" cstate="print">
              <a:extLst>
                <a:ext uri="{28A0092B-C50C-407E-A947-70E740481C1C}">
                  <a14:useLocalDpi xmlns:a14="http://schemas.microsoft.com/office/drawing/2010/main" val="0"/>
                </a:ext>
              </a:extLst>
            </a:blip>
            <a:stretch>
              <a:fillRect/>
            </a:stretch>
          </p:blipFill>
          <p:spPr>
            <a:xfrm>
              <a:off x="7674516" y="368137"/>
              <a:ext cx="949461" cy="1571521"/>
            </a:xfrm>
            <a:prstGeom prst="rect">
              <a:avLst/>
            </a:prstGeom>
          </p:spPr>
        </p:pic>
      </p:grpSp>
      <p:sp>
        <p:nvSpPr>
          <p:cNvPr id="86" name="Lightning Bolt 85"/>
          <p:cNvSpPr/>
          <p:nvPr/>
        </p:nvSpPr>
        <p:spPr>
          <a:xfrm rot="1363187" flipH="1">
            <a:off x="8082790" y="1347440"/>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sp>
        <p:nvSpPr>
          <p:cNvPr id="87" name="TextBox 86"/>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1000" fill="hold"/>
                                        <p:tgtEl>
                                          <p:spTgt spid="9"/>
                                        </p:tgtEl>
                                        <p:attrNameLst>
                                          <p:attrName>ppt_w</p:attrName>
                                        </p:attrNameLst>
                                      </p:cBhvr>
                                      <p:tavLst>
                                        <p:tav tm="0">
                                          <p:val>
                                            <p:fltVal val="0"/>
                                          </p:val>
                                        </p:tav>
                                        <p:tav tm="100000">
                                          <p:val>
                                            <p:strVal val="#ppt_w"/>
                                          </p:val>
                                        </p:tav>
                                      </p:tavLst>
                                    </p:anim>
                                    <p:anim calcmode="lin" valueType="num">
                                      <p:cBhvr>
                                        <p:cTn id="13" dur="1000" fill="hold"/>
                                        <p:tgtEl>
                                          <p:spTgt spid="9"/>
                                        </p:tgtEl>
                                        <p:attrNameLst>
                                          <p:attrName>ppt_h</p:attrName>
                                        </p:attrNameLst>
                                      </p:cBhvr>
                                      <p:tavLst>
                                        <p:tav tm="0">
                                          <p:val>
                                            <p:fltVal val="0"/>
                                          </p:val>
                                        </p:tav>
                                        <p:tav tm="100000">
                                          <p:val>
                                            <p:strVal val="#ppt_h"/>
                                          </p:val>
                                        </p:tav>
                                      </p:tavLst>
                                    </p:anim>
                                    <p:anim calcmode="lin" valueType="num">
                                      <p:cBhvr>
                                        <p:cTn id="14" dur="1000" fill="hold"/>
                                        <p:tgtEl>
                                          <p:spTgt spid="9"/>
                                        </p:tgtEl>
                                        <p:attrNameLst>
                                          <p:attrName>style.rotation</p:attrName>
                                        </p:attrNameLst>
                                      </p:cBhvr>
                                      <p:tavLst>
                                        <p:tav tm="0">
                                          <p:val>
                                            <p:fltVal val="90"/>
                                          </p:val>
                                        </p:tav>
                                        <p:tav tm="100000">
                                          <p:val>
                                            <p:fltVal val="0"/>
                                          </p:val>
                                        </p:tav>
                                      </p:tavLst>
                                    </p:anim>
                                    <p:animEffect transition="in" filter="fade">
                                      <p:cBhvr>
                                        <p:cTn id="15" dur="10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wheel(1)">
                                      <p:cBhvr>
                                        <p:cTn id="20" dur="20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p:cTn id="25" dur="500" fill="hold"/>
                                        <p:tgtEl>
                                          <p:spTgt spid="14"/>
                                        </p:tgtEl>
                                        <p:attrNameLst>
                                          <p:attrName>ppt_w</p:attrName>
                                        </p:attrNameLst>
                                      </p:cBhvr>
                                      <p:tavLst>
                                        <p:tav tm="0">
                                          <p:val>
                                            <p:fltVal val="0"/>
                                          </p:val>
                                        </p:tav>
                                        <p:tav tm="100000">
                                          <p:val>
                                            <p:strVal val="#ppt_w"/>
                                          </p:val>
                                        </p:tav>
                                      </p:tavLst>
                                    </p:anim>
                                    <p:anim calcmode="lin" valueType="num">
                                      <p:cBhvr>
                                        <p:cTn id="26" dur="500" fill="hold"/>
                                        <p:tgtEl>
                                          <p:spTgt spid="14"/>
                                        </p:tgtEl>
                                        <p:attrNameLst>
                                          <p:attrName>ppt_h</p:attrName>
                                        </p:attrNameLst>
                                      </p:cBhvr>
                                      <p:tavLst>
                                        <p:tav tm="0">
                                          <p:val>
                                            <p:fltVal val="0"/>
                                          </p:val>
                                        </p:tav>
                                        <p:tav tm="100000">
                                          <p:val>
                                            <p:strVal val="#ppt_h"/>
                                          </p:val>
                                        </p:tav>
                                      </p:tavLst>
                                    </p:anim>
                                    <p:animEffect transition="in" filter="fade">
                                      <p:cBhvr>
                                        <p:cTn id="27" dur="500"/>
                                        <p:tgtEl>
                                          <p:spTgt spid="1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grpId="0" nodeType="clickEffect">
                                  <p:stCondLst>
                                    <p:cond delay="0"/>
                                  </p:stCondLst>
                                  <p:childTnLst>
                                    <p:set>
                                      <p:cBhvr>
                                        <p:cTn id="31" dur="1" fill="hold">
                                          <p:stCondLst>
                                            <p:cond delay="0"/>
                                          </p:stCondLst>
                                        </p:cTn>
                                        <p:tgtEl>
                                          <p:spTgt spid="87"/>
                                        </p:tgtEl>
                                        <p:attrNameLst>
                                          <p:attrName>style.visibility</p:attrName>
                                        </p:attrNameLst>
                                      </p:cBhvr>
                                      <p:to>
                                        <p:strVal val="visible"/>
                                      </p:to>
                                    </p:set>
                                    <p:anim calcmode="lin" valueType="num">
                                      <p:cBhvr>
                                        <p:cTn id="32" dur="500" fill="hold"/>
                                        <p:tgtEl>
                                          <p:spTgt spid="87"/>
                                        </p:tgtEl>
                                        <p:attrNameLst>
                                          <p:attrName>ppt_w</p:attrName>
                                        </p:attrNameLst>
                                      </p:cBhvr>
                                      <p:tavLst>
                                        <p:tav tm="0">
                                          <p:val>
                                            <p:fltVal val="0"/>
                                          </p:val>
                                        </p:tav>
                                        <p:tav tm="100000">
                                          <p:val>
                                            <p:strVal val="#ppt_w"/>
                                          </p:val>
                                        </p:tav>
                                      </p:tavLst>
                                    </p:anim>
                                    <p:anim calcmode="lin" valueType="num">
                                      <p:cBhvr>
                                        <p:cTn id="33" dur="500" fill="hold"/>
                                        <p:tgtEl>
                                          <p:spTgt spid="87"/>
                                        </p:tgtEl>
                                        <p:attrNameLst>
                                          <p:attrName>ppt_h</p:attrName>
                                        </p:attrNameLst>
                                      </p:cBhvr>
                                      <p:tavLst>
                                        <p:tav tm="0">
                                          <p:val>
                                            <p:fltVal val="0"/>
                                          </p:val>
                                        </p:tav>
                                        <p:tav tm="100000">
                                          <p:val>
                                            <p:strVal val="#ppt_h"/>
                                          </p:val>
                                        </p:tav>
                                      </p:tavLst>
                                    </p:anim>
                                    <p:animEffect transition="in" filter="fade">
                                      <p:cBhvr>
                                        <p:cTn id="34" dur="500"/>
                                        <p:tgtEl>
                                          <p:spTgt spid="87"/>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81"/>
                                        </p:tgtEl>
                                        <p:attrNameLst>
                                          <p:attrName>style.visibility</p:attrName>
                                        </p:attrNameLst>
                                      </p:cBhvr>
                                      <p:to>
                                        <p:strVal val="visible"/>
                                      </p:to>
                                    </p:set>
                                    <p:anim calcmode="lin" valueType="num">
                                      <p:cBhvr additive="base">
                                        <p:cTn id="39" dur="500" fill="hold"/>
                                        <p:tgtEl>
                                          <p:spTgt spid="81"/>
                                        </p:tgtEl>
                                        <p:attrNameLst>
                                          <p:attrName>ppt_x</p:attrName>
                                        </p:attrNameLst>
                                      </p:cBhvr>
                                      <p:tavLst>
                                        <p:tav tm="0">
                                          <p:val>
                                            <p:strVal val="#ppt_x"/>
                                          </p:val>
                                        </p:tav>
                                        <p:tav tm="100000">
                                          <p:val>
                                            <p:strVal val="#ppt_x"/>
                                          </p:val>
                                        </p:tav>
                                      </p:tavLst>
                                    </p:anim>
                                    <p:anim calcmode="lin" valueType="num">
                                      <p:cBhvr additive="base">
                                        <p:cTn id="40" dur="500" fill="hold"/>
                                        <p:tgtEl>
                                          <p:spTgt spid="81"/>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77"/>
                                        </p:tgtEl>
                                        <p:attrNameLst>
                                          <p:attrName>style.visibility</p:attrName>
                                        </p:attrNameLst>
                                      </p:cBhvr>
                                      <p:to>
                                        <p:strVal val="visible"/>
                                      </p:to>
                                    </p:set>
                                    <p:animEffect transition="in" filter="wipe(down)">
                                      <p:cBhvr>
                                        <p:cTn id="45" dur="500"/>
                                        <p:tgtEl>
                                          <p:spTgt spid="77"/>
                                        </p:tgtEl>
                                      </p:cBhvr>
                                    </p:animEffect>
                                  </p:childTnLst>
                                </p:cTn>
                              </p:par>
                            </p:childTnLst>
                          </p:cTn>
                        </p:par>
                      </p:childTnLst>
                    </p:cTn>
                  </p:par>
                  <p:par>
                    <p:cTn id="46" fill="hold">
                      <p:stCondLst>
                        <p:cond delay="indefinite"/>
                      </p:stCondLst>
                      <p:childTnLst>
                        <p:par>
                          <p:cTn id="47" fill="hold">
                            <p:stCondLst>
                              <p:cond delay="0"/>
                            </p:stCondLst>
                            <p:childTnLst>
                              <p:par>
                                <p:cTn id="48" presetID="26" presetClass="entr" presetSubtype="0" fill="hold" nodeType="clickEffect">
                                  <p:stCondLst>
                                    <p:cond delay="0"/>
                                  </p:stCondLst>
                                  <p:childTnLst>
                                    <p:set>
                                      <p:cBhvr>
                                        <p:cTn id="49" dur="1" fill="hold">
                                          <p:stCondLst>
                                            <p:cond delay="0"/>
                                          </p:stCondLst>
                                        </p:cTn>
                                        <p:tgtEl>
                                          <p:spTgt spid="85"/>
                                        </p:tgtEl>
                                        <p:attrNameLst>
                                          <p:attrName>style.visibility</p:attrName>
                                        </p:attrNameLst>
                                      </p:cBhvr>
                                      <p:to>
                                        <p:strVal val="visible"/>
                                      </p:to>
                                    </p:set>
                                    <p:animEffect transition="in" filter="wipe(down)">
                                      <p:cBhvr>
                                        <p:cTn id="50" dur="580">
                                          <p:stCondLst>
                                            <p:cond delay="0"/>
                                          </p:stCondLst>
                                        </p:cTn>
                                        <p:tgtEl>
                                          <p:spTgt spid="85"/>
                                        </p:tgtEl>
                                      </p:cBhvr>
                                    </p:animEffect>
                                    <p:anim calcmode="lin" valueType="num">
                                      <p:cBhvr>
                                        <p:cTn id="51" dur="1822" tmFilter="0,0; 0.14,0.36; 0.43,0.73; 0.71,0.91; 1.0,1.0">
                                          <p:stCondLst>
                                            <p:cond delay="0"/>
                                          </p:stCondLst>
                                        </p:cTn>
                                        <p:tgtEl>
                                          <p:spTgt spid="85"/>
                                        </p:tgtEl>
                                        <p:attrNameLst>
                                          <p:attrName>ppt_x</p:attrName>
                                        </p:attrNameLst>
                                      </p:cBhvr>
                                      <p:tavLst>
                                        <p:tav tm="0">
                                          <p:val>
                                            <p:strVal val="#ppt_x-0.25"/>
                                          </p:val>
                                        </p:tav>
                                        <p:tav tm="100000">
                                          <p:val>
                                            <p:strVal val="#ppt_x"/>
                                          </p:val>
                                        </p:tav>
                                      </p:tavLst>
                                    </p:anim>
                                    <p:anim calcmode="lin" valueType="num">
                                      <p:cBhvr>
                                        <p:cTn id="52" dur="664" tmFilter="0.0,0.0; 0.25,0.07; 0.50,0.2; 0.75,0.467; 1.0,1.0">
                                          <p:stCondLst>
                                            <p:cond delay="0"/>
                                          </p:stCondLst>
                                        </p:cTn>
                                        <p:tgtEl>
                                          <p:spTgt spid="85"/>
                                        </p:tgtEl>
                                        <p:attrNameLst>
                                          <p:attrName>ppt_y</p:attrName>
                                        </p:attrNameLst>
                                      </p:cBhvr>
                                      <p:tavLst>
                                        <p:tav tm="0" fmla="#ppt_y-sin(pi*$)/3">
                                          <p:val>
                                            <p:fltVal val="0.5"/>
                                          </p:val>
                                        </p:tav>
                                        <p:tav tm="100000">
                                          <p:val>
                                            <p:fltVal val="1"/>
                                          </p:val>
                                        </p:tav>
                                      </p:tavLst>
                                    </p:anim>
                                    <p:anim calcmode="lin" valueType="num">
                                      <p:cBhvr>
                                        <p:cTn id="53" dur="664" tmFilter="0, 0; 0.125,0.2665; 0.25,0.4; 0.375,0.465; 0.5,0.5;  0.625,0.535; 0.75,0.6; 0.875,0.7335; 1,1">
                                          <p:stCondLst>
                                            <p:cond delay="664"/>
                                          </p:stCondLst>
                                        </p:cTn>
                                        <p:tgtEl>
                                          <p:spTgt spid="85"/>
                                        </p:tgtEl>
                                        <p:attrNameLst>
                                          <p:attrName>ppt_y</p:attrName>
                                        </p:attrNameLst>
                                      </p:cBhvr>
                                      <p:tavLst>
                                        <p:tav tm="0" fmla="#ppt_y-sin(pi*$)/9">
                                          <p:val>
                                            <p:fltVal val="0"/>
                                          </p:val>
                                        </p:tav>
                                        <p:tav tm="100000">
                                          <p:val>
                                            <p:fltVal val="1"/>
                                          </p:val>
                                        </p:tav>
                                      </p:tavLst>
                                    </p:anim>
                                    <p:anim calcmode="lin" valueType="num">
                                      <p:cBhvr>
                                        <p:cTn id="54" dur="332" tmFilter="0, 0; 0.125,0.2665; 0.25,0.4; 0.375,0.465; 0.5,0.5;  0.625,0.535; 0.75,0.6; 0.875,0.7335; 1,1">
                                          <p:stCondLst>
                                            <p:cond delay="1324"/>
                                          </p:stCondLst>
                                        </p:cTn>
                                        <p:tgtEl>
                                          <p:spTgt spid="85"/>
                                        </p:tgtEl>
                                        <p:attrNameLst>
                                          <p:attrName>ppt_y</p:attrName>
                                        </p:attrNameLst>
                                      </p:cBhvr>
                                      <p:tavLst>
                                        <p:tav tm="0" fmla="#ppt_y-sin(pi*$)/27">
                                          <p:val>
                                            <p:fltVal val="0"/>
                                          </p:val>
                                        </p:tav>
                                        <p:tav tm="100000">
                                          <p:val>
                                            <p:fltVal val="1"/>
                                          </p:val>
                                        </p:tav>
                                      </p:tavLst>
                                    </p:anim>
                                    <p:anim calcmode="lin" valueType="num">
                                      <p:cBhvr>
                                        <p:cTn id="55" dur="164" tmFilter="0, 0; 0.125,0.2665; 0.25,0.4; 0.375,0.465; 0.5,0.5;  0.625,0.535; 0.75,0.6; 0.875,0.7335; 1,1">
                                          <p:stCondLst>
                                            <p:cond delay="1656"/>
                                          </p:stCondLst>
                                        </p:cTn>
                                        <p:tgtEl>
                                          <p:spTgt spid="85"/>
                                        </p:tgtEl>
                                        <p:attrNameLst>
                                          <p:attrName>ppt_y</p:attrName>
                                        </p:attrNameLst>
                                      </p:cBhvr>
                                      <p:tavLst>
                                        <p:tav tm="0" fmla="#ppt_y-sin(pi*$)/81">
                                          <p:val>
                                            <p:fltVal val="0"/>
                                          </p:val>
                                        </p:tav>
                                        <p:tav tm="100000">
                                          <p:val>
                                            <p:fltVal val="1"/>
                                          </p:val>
                                        </p:tav>
                                      </p:tavLst>
                                    </p:anim>
                                    <p:animScale>
                                      <p:cBhvr>
                                        <p:cTn id="56" dur="26">
                                          <p:stCondLst>
                                            <p:cond delay="650"/>
                                          </p:stCondLst>
                                        </p:cTn>
                                        <p:tgtEl>
                                          <p:spTgt spid="85"/>
                                        </p:tgtEl>
                                      </p:cBhvr>
                                      <p:to x="100000" y="60000"/>
                                    </p:animScale>
                                    <p:animScale>
                                      <p:cBhvr>
                                        <p:cTn id="57" dur="166" decel="50000">
                                          <p:stCondLst>
                                            <p:cond delay="676"/>
                                          </p:stCondLst>
                                        </p:cTn>
                                        <p:tgtEl>
                                          <p:spTgt spid="85"/>
                                        </p:tgtEl>
                                      </p:cBhvr>
                                      <p:to x="100000" y="100000"/>
                                    </p:animScale>
                                    <p:animScale>
                                      <p:cBhvr>
                                        <p:cTn id="58" dur="26">
                                          <p:stCondLst>
                                            <p:cond delay="1312"/>
                                          </p:stCondLst>
                                        </p:cTn>
                                        <p:tgtEl>
                                          <p:spTgt spid="85"/>
                                        </p:tgtEl>
                                      </p:cBhvr>
                                      <p:to x="100000" y="80000"/>
                                    </p:animScale>
                                    <p:animScale>
                                      <p:cBhvr>
                                        <p:cTn id="59" dur="166" decel="50000">
                                          <p:stCondLst>
                                            <p:cond delay="1338"/>
                                          </p:stCondLst>
                                        </p:cTn>
                                        <p:tgtEl>
                                          <p:spTgt spid="85"/>
                                        </p:tgtEl>
                                      </p:cBhvr>
                                      <p:to x="100000" y="100000"/>
                                    </p:animScale>
                                    <p:animScale>
                                      <p:cBhvr>
                                        <p:cTn id="60" dur="26">
                                          <p:stCondLst>
                                            <p:cond delay="1642"/>
                                          </p:stCondLst>
                                        </p:cTn>
                                        <p:tgtEl>
                                          <p:spTgt spid="85"/>
                                        </p:tgtEl>
                                      </p:cBhvr>
                                      <p:to x="100000" y="90000"/>
                                    </p:animScale>
                                    <p:animScale>
                                      <p:cBhvr>
                                        <p:cTn id="61" dur="166" decel="50000">
                                          <p:stCondLst>
                                            <p:cond delay="1668"/>
                                          </p:stCondLst>
                                        </p:cTn>
                                        <p:tgtEl>
                                          <p:spTgt spid="85"/>
                                        </p:tgtEl>
                                      </p:cBhvr>
                                      <p:to x="100000" y="100000"/>
                                    </p:animScale>
                                    <p:animScale>
                                      <p:cBhvr>
                                        <p:cTn id="62" dur="26">
                                          <p:stCondLst>
                                            <p:cond delay="1808"/>
                                          </p:stCondLst>
                                        </p:cTn>
                                        <p:tgtEl>
                                          <p:spTgt spid="85"/>
                                        </p:tgtEl>
                                      </p:cBhvr>
                                      <p:to x="100000" y="95000"/>
                                    </p:animScale>
                                    <p:animScale>
                                      <p:cBhvr>
                                        <p:cTn id="63" dur="166" decel="50000">
                                          <p:stCondLst>
                                            <p:cond delay="1834"/>
                                          </p:stCondLst>
                                        </p:cTn>
                                        <p:tgtEl>
                                          <p:spTgt spid="85"/>
                                        </p:tgtEl>
                                      </p:cBhvr>
                                      <p:to x="100000" y="100000"/>
                                    </p:animScale>
                                  </p:childTnLst>
                                </p:cTn>
                              </p:par>
                            </p:childTnLst>
                          </p:cTn>
                        </p:par>
                      </p:childTnLst>
                    </p:cTn>
                  </p:par>
                  <p:par>
                    <p:cTn id="64" fill="hold">
                      <p:stCondLst>
                        <p:cond delay="indefinite"/>
                      </p:stCondLst>
                      <p:childTnLst>
                        <p:par>
                          <p:cTn id="65" fill="hold">
                            <p:stCondLst>
                              <p:cond delay="0"/>
                            </p:stCondLst>
                            <p:childTnLst>
                              <p:par>
                                <p:cTn id="66" presetID="45" presetClass="entr" presetSubtype="0" fill="hold" grpId="0" nodeType="clickEffect">
                                  <p:stCondLst>
                                    <p:cond delay="0"/>
                                  </p:stCondLst>
                                  <p:childTnLst>
                                    <p:set>
                                      <p:cBhvr>
                                        <p:cTn id="67" dur="1" fill="hold">
                                          <p:stCondLst>
                                            <p:cond delay="0"/>
                                          </p:stCondLst>
                                        </p:cTn>
                                        <p:tgtEl>
                                          <p:spTgt spid="86"/>
                                        </p:tgtEl>
                                        <p:attrNameLst>
                                          <p:attrName>style.visibility</p:attrName>
                                        </p:attrNameLst>
                                      </p:cBhvr>
                                      <p:to>
                                        <p:strVal val="visible"/>
                                      </p:to>
                                    </p:set>
                                    <p:animEffect transition="in" filter="fade">
                                      <p:cBhvr>
                                        <p:cTn id="68" dur="2000"/>
                                        <p:tgtEl>
                                          <p:spTgt spid="86"/>
                                        </p:tgtEl>
                                      </p:cBhvr>
                                    </p:animEffect>
                                    <p:anim calcmode="lin" valueType="num">
                                      <p:cBhvr>
                                        <p:cTn id="69" dur="2000" fill="hold"/>
                                        <p:tgtEl>
                                          <p:spTgt spid="86"/>
                                        </p:tgtEl>
                                        <p:attrNameLst>
                                          <p:attrName>ppt_w</p:attrName>
                                        </p:attrNameLst>
                                      </p:cBhvr>
                                      <p:tavLst>
                                        <p:tav tm="0" fmla="#ppt_w*sin(2.5*pi*$)">
                                          <p:val>
                                            <p:fltVal val="0"/>
                                          </p:val>
                                        </p:tav>
                                        <p:tav tm="100000">
                                          <p:val>
                                            <p:fltVal val="1"/>
                                          </p:val>
                                        </p:tav>
                                      </p:tavLst>
                                    </p:anim>
                                    <p:anim calcmode="lin" valueType="num">
                                      <p:cBhvr>
                                        <p:cTn id="70" dur="2000" fill="hold"/>
                                        <p:tgtEl>
                                          <p:spTgt spid="8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77" grpId="0" animBg="1"/>
      <p:bldP spid="86" grpId="0" animBg="1"/>
      <p:bldP spid="8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 World – Threats, Vulnerabilities and Attacks</a:t>
            </a:r>
            <a:endParaRPr lang="en-US" sz="3200" dirty="0"/>
          </a:p>
        </p:txBody>
      </p:sp>
      <p:grpSp>
        <p:nvGrpSpPr>
          <p:cNvPr id="22" name="Group 21"/>
          <p:cNvGrpSpPr/>
          <p:nvPr/>
        </p:nvGrpSpPr>
        <p:grpSpPr>
          <a:xfrm>
            <a:off x="231000" y="971766"/>
            <a:ext cx="3824567" cy="840768"/>
            <a:chOff x="231000" y="971766"/>
            <a:chExt cx="3824567" cy="840768"/>
          </a:xfrm>
        </p:grpSpPr>
        <p:pic>
          <p:nvPicPr>
            <p:cNvPr id="19" name="Picture 18" descr="Hat Grey Gray - Free vector graphic on Pixabay"/>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828760" y="971766"/>
              <a:ext cx="1226807" cy="838318"/>
            </a:xfrm>
            <a:prstGeom prst="rect">
              <a:avLst/>
            </a:prstGeom>
          </p:spPr>
        </p:pic>
        <p:pic>
          <p:nvPicPr>
            <p:cNvPr id="20" name="Picture 19" descr="Free vector graphic: Hat, White, Fashion, Male, Man - Free ..."/>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24000" y="971766"/>
              <a:ext cx="1230393" cy="840768"/>
            </a:xfrm>
            <a:prstGeom prst="rect">
              <a:avLst/>
            </a:prstGeom>
          </p:spPr>
        </p:pic>
        <p:pic>
          <p:nvPicPr>
            <p:cNvPr id="21" name="Picture 20" descr="File:Hat-311702 960 720.png - Wikimedia Commons"/>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31000" y="975784"/>
              <a:ext cx="1218633" cy="832732"/>
            </a:xfrm>
            <a:prstGeom prst="rect">
              <a:avLst/>
            </a:prstGeom>
          </p:spPr>
        </p:pic>
      </p:grpSp>
      <p:pic>
        <p:nvPicPr>
          <p:cNvPr id="24" name="Picture 23" descr="Magnifying Glass See Thru · Free vector graphic on Pixabay"/>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1179616">
            <a:off x="4465742" y="1523313"/>
            <a:ext cx="960325" cy="1067028"/>
          </a:xfrm>
          <a:prstGeom prst="rect">
            <a:avLst/>
          </a:prstGeom>
        </p:spPr>
      </p:pic>
      <p:pic>
        <p:nvPicPr>
          <p:cNvPr id="25" name="Picture 24" descr="illustration, balance, head, heart, -, thinking, vs ..."/>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9646" y="2788317"/>
            <a:ext cx="4305523" cy="2866248"/>
          </a:xfrm>
          <a:prstGeom prst="rect">
            <a:avLst/>
          </a:prstGeom>
        </p:spPr>
      </p:pic>
      <p:sp>
        <p:nvSpPr>
          <p:cNvPr id="66" name="Isosceles Triangle 65"/>
          <p:cNvSpPr/>
          <p:nvPr/>
        </p:nvSpPr>
        <p:spPr>
          <a:xfrm rot="18108645">
            <a:off x="3760060" y="813031"/>
            <a:ext cx="3716843" cy="3919178"/>
          </a:xfrm>
          <a:prstGeom prst="triangle">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SCANNING/ INFORMATION GATHERING</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p:txBody>
      </p:sp>
      <p:sp>
        <p:nvSpPr>
          <p:cNvPr id="67" name="Right Arrow 66"/>
          <p:cNvSpPr/>
          <p:nvPr/>
        </p:nvSpPr>
        <p:spPr>
          <a:xfrm>
            <a:off x="3755401" y="4845460"/>
            <a:ext cx="2399984" cy="728481"/>
          </a:xfrm>
          <a:prstGeom prst="rightArrow">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Gain Access</a:t>
            </a:r>
          </a:p>
        </p:txBody>
      </p:sp>
      <p:sp>
        <p:nvSpPr>
          <p:cNvPr id="68" name="Lightning Bolt 67"/>
          <p:cNvSpPr/>
          <p:nvPr/>
        </p:nvSpPr>
        <p:spPr>
          <a:xfrm rot="20802149" flipH="1">
            <a:off x="8625265" y="1325334"/>
            <a:ext cx="3263379" cy="1621180"/>
          </a:xfrm>
          <a:prstGeom prst="lightningBol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Attack</a:t>
            </a:r>
          </a:p>
        </p:txBody>
      </p:sp>
      <p:grpSp>
        <p:nvGrpSpPr>
          <p:cNvPr id="35" name="Group 34"/>
          <p:cNvGrpSpPr/>
          <p:nvPr/>
        </p:nvGrpSpPr>
        <p:grpSpPr>
          <a:xfrm>
            <a:off x="7963411" y="52798"/>
            <a:ext cx="3964512" cy="1487640"/>
            <a:chOff x="7963411" y="52798"/>
            <a:chExt cx="3964512" cy="1487640"/>
          </a:xfrm>
        </p:grpSpPr>
        <p:pic>
          <p:nvPicPr>
            <p:cNvPr id="29" name="Picture 28" descr="Fight the hysteria about the hack of OPM’s files. It’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10066082" y="174969"/>
              <a:ext cx="1861841" cy="1047286"/>
            </a:xfrm>
            <a:prstGeom prst="rect">
              <a:avLst/>
            </a:prstGeom>
          </p:spPr>
        </p:pic>
        <p:pic>
          <p:nvPicPr>
            <p:cNvPr id="30" name="Picture 29" descr="Free Images : Ransomware, cyber, crime, attack, malware ..."/>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7963411" y="52798"/>
              <a:ext cx="2102671" cy="1487640"/>
            </a:xfrm>
            <a:prstGeom prst="rect">
              <a:avLst/>
            </a:prstGeom>
          </p:spPr>
        </p:pic>
      </p:grpSp>
      <p:grpSp>
        <p:nvGrpSpPr>
          <p:cNvPr id="34" name="Group 33"/>
          <p:cNvGrpSpPr/>
          <p:nvPr/>
        </p:nvGrpSpPr>
        <p:grpSpPr>
          <a:xfrm>
            <a:off x="6602677" y="2462421"/>
            <a:ext cx="5427048" cy="3097551"/>
            <a:chOff x="6602677" y="2462421"/>
            <a:chExt cx="5427048" cy="3097551"/>
          </a:xfrm>
        </p:grpSpPr>
        <p:pic>
          <p:nvPicPr>
            <p:cNvPr id="10" name="Picture 9" descr="Neighborhood Network Construction Kit"/>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6602677" y="3262521"/>
              <a:ext cx="5427048" cy="2297451"/>
            </a:xfrm>
            <a:prstGeom prst="rect">
              <a:avLst/>
            </a:prstGeom>
          </p:spPr>
        </p:pic>
        <p:pic>
          <p:nvPicPr>
            <p:cNvPr id="31" name="Picture 30" descr="Smishing, Vishing, And Phishing: 3 Types Of Fraud You Need ..."/>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760707" y="3133093"/>
              <a:ext cx="1041443" cy="650902"/>
            </a:xfrm>
            <a:prstGeom prst="rect">
              <a:avLst/>
            </a:prstGeom>
          </p:spPr>
        </p:pic>
        <p:pic>
          <p:nvPicPr>
            <p:cNvPr id="32" name="Picture 31" descr="TecLaw: El vishing, otra variable del phishi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541732" y="2462421"/>
              <a:ext cx="1047750" cy="800100"/>
            </a:xfrm>
            <a:prstGeom prst="rect">
              <a:avLst/>
            </a:prstGeom>
          </p:spPr>
        </p:pic>
      </p:grpSp>
      <p:grpSp>
        <p:nvGrpSpPr>
          <p:cNvPr id="33" name="Group 32"/>
          <p:cNvGrpSpPr/>
          <p:nvPr/>
        </p:nvGrpSpPr>
        <p:grpSpPr>
          <a:xfrm>
            <a:off x="6486516" y="2799795"/>
            <a:ext cx="5117153" cy="2751279"/>
            <a:chOff x="6486516" y="2799795"/>
            <a:chExt cx="5117153" cy="2751279"/>
          </a:xfrm>
        </p:grpSpPr>
        <p:sp>
          <p:nvSpPr>
            <p:cNvPr id="90" name="Donut 89"/>
            <p:cNvSpPr/>
            <p:nvPr/>
          </p:nvSpPr>
          <p:spPr>
            <a:xfrm>
              <a:off x="7384205" y="515928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7" name="Donut 96"/>
            <p:cNvSpPr/>
            <p:nvPr/>
          </p:nvSpPr>
          <p:spPr>
            <a:xfrm>
              <a:off x="6486516" y="500062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99" name="Donut 98"/>
            <p:cNvSpPr/>
            <p:nvPr/>
          </p:nvSpPr>
          <p:spPr>
            <a:xfrm>
              <a:off x="9132455" y="321594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0" name="Donut 99"/>
            <p:cNvSpPr/>
            <p:nvPr/>
          </p:nvSpPr>
          <p:spPr>
            <a:xfrm>
              <a:off x="8369907" y="430227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1" name="Donut 100"/>
            <p:cNvSpPr/>
            <p:nvPr/>
          </p:nvSpPr>
          <p:spPr>
            <a:xfrm>
              <a:off x="9880420" y="520502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2" name="Donut 101"/>
            <p:cNvSpPr/>
            <p:nvPr/>
          </p:nvSpPr>
          <p:spPr>
            <a:xfrm>
              <a:off x="8363085" y="514506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4" name="Donut 103"/>
            <p:cNvSpPr/>
            <p:nvPr/>
          </p:nvSpPr>
          <p:spPr>
            <a:xfrm>
              <a:off x="11212072" y="4601847"/>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09" name="Donut 108"/>
            <p:cNvSpPr/>
            <p:nvPr/>
          </p:nvSpPr>
          <p:spPr>
            <a:xfrm>
              <a:off x="9618892" y="453740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0" name="Donut 109"/>
            <p:cNvSpPr/>
            <p:nvPr/>
          </p:nvSpPr>
          <p:spPr>
            <a:xfrm>
              <a:off x="8979716" y="387300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1" name="Donut 110"/>
            <p:cNvSpPr/>
            <p:nvPr/>
          </p:nvSpPr>
          <p:spPr>
            <a:xfrm>
              <a:off x="9132455" y="364831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2" name="Donut 111"/>
            <p:cNvSpPr/>
            <p:nvPr/>
          </p:nvSpPr>
          <p:spPr>
            <a:xfrm>
              <a:off x="9965385" y="3477860"/>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3" name="Donut 112"/>
            <p:cNvSpPr/>
            <p:nvPr/>
          </p:nvSpPr>
          <p:spPr>
            <a:xfrm>
              <a:off x="10997555" y="360654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4" name="Donut 113"/>
            <p:cNvSpPr/>
            <p:nvPr/>
          </p:nvSpPr>
          <p:spPr>
            <a:xfrm>
              <a:off x="11301419" y="3933196"/>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5" name="Donut 114"/>
            <p:cNvSpPr/>
            <p:nvPr/>
          </p:nvSpPr>
          <p:spPr>
            <a:xfrm>
              <a:off x="7399110" y="4788703"/>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6" name="Donut 115"/>
            <p:cNvSpPr/>
            <p:nvPr/>
          </p:nvSpPr>
          <p:spPr>
            <a:xfrm>
              <a:off x="7771220" y="3659654"/>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7" name="Donut 116"/>
            <p:cNvSpPr/>
            <p:nvPr/>
          </p:nvSpPr>
          <p:spPr>
            <a:xfrm>
              <a:off x="8118080" y="3631148"/>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8" name="Donut 117"/>
            <p:cNvSpPr/>
            <p:nvPr/>
          </p:nvSpPr>
          <p:spPr>
            <a:xfrm>
              <a:off x="8475858" y="3646899"/>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119" name="Donut 118"/>
            <p:cNvSpPr/>
            <p:nvPr/>
          </p:nvSpPr>
          <p:spPr>
            <a:xfrm>
              <a:off x="10694752" y="2799795"/>
              <a:ext cx="302250" cy="346046"/>
            </a:xfrm>
            <a:prstGeom prst="donut">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grpSp>
      <p:sp>
        <p:nvSpPr>
          <p:cNvPr id="120" name="TextBox 119"/>
          <p:cNvSpPr txBox="1"/>
          <p:nvPr/>
        </p:nvSpPr>
        <p:spPr>
          <a:xfrm>
            <a:off x="8021389" y="5360671"/>
            <a:ext cx="1374992" cy="369332"/>
          </a:xfrm>
          <a:prstGeom prst="rect">
            <a:avLst/>
          </a:prstGeom>
          <a:noFill/>
        </p:spPr>
        <p:txBody>
          <a:bodyPr wrap="none" rtlCol="0">
            <a:spAutoFit/>
          </a:bodyPr>
          <a:lstStyle/>
          <a:p>
            <a:r>
              <a:rPr lang="en-GB" b="1" dirty="0">
                <a:solidFill>
                  <a:srgbClr val="FF0000"/>
                </a:solidFill>
              </a:rPr>
              <a:t>Weak points</a:t>
            </a:r>
          </a:p>
        </p:txBody>
      </p:sp>
    </p:spTree>
    <p:custDataLst>
      <p:tags r:id="rId1"/>
    </p:custDataLst>
    <p:extLst>
      <p:ext uri="{BB962C8B-B14F-4D97-AF65-F5344CB8AC3E}">
        <p14:creationId xmlns:p14="http://schemas.microsoft.com/office/powerpoint/2010/main" val="2150471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p:cTn id="12" dur="1000" fill="hold"/>
                                        <p:tgtEl>
                                          <p:spTgt spid="22"/>
                                        </p:tgtEl>
                                        <p:attrNameLst>
                                          <p:attrName>ppt_w</p:attrName>
                                        </p:attrNameLst>
                                      </p:cBhvr>
                                      <p:tavLst>
                                        <p:tav tm="0">
                                          <p:val>
                                            <p:fltVal val="0"/>
                                          </p:val>
                                        </p:tav>
                                        <p:tav tm="100000">
                                          <p:val>
                                            <p:strVal val="#ppt_w"/>
                                          </p:val>
                                        </p:tav>
                                      </p:tavLst>
                                    </p:anim>
                                    <p:anim calcmode="lin" valueType="num">
                                      <p:cBhvr>
                                        <p:cTn id="13" dur="1000" fill="hold"/>
                                        <p:tgtEl>
                                          <p:spTgt spid="22"/>
                                        </p:tgtEl>
                                        <p:attrNameLst>
                                          <p:attrName>ppt_h</p:attrName>
                                        </p:attrNameLst>
                                      </p:cBhvr>
                                      <p:tavLst>
                                        <p:tav tm="0">
                                          <p:val>
                                            <p:fltVal val="0"/>
                                          </p:val>
                                        </p:tav>
                                        <p:tav tm="100000">
                                          <p:val>
                                            <p:strVal val="#ppt_h"/>
                                          </p:val>
                                        </p:tav>
                                      </p:tavLst>
                                    </p:anim>
                                    <p:anim calcmode="lin" valueType="num">
                                      <p:cBhvr>
                                        <p:cTn id="14" dur="1000" fill="hold"/>
                                        <p:tgtEl>
                                          <p:spTgt spid="22"/>
                                        </p:tgtEl>
                                        <p:attrNameLst>
                                          <p:attrName>style.rotation</p:attrName>
                                        </p:attrNameLst>
                                      </p:cBhvr>
                                      <p:tavLst>
                                        <p:tav tm="0">
                                          <p:val>
                                            <p:fltVal val="90"/>
                                          </p:val>
                                        </p:tav>
                                        <p:tav tm="100000">
                                          <p:val>
                                            <p:fltVal val="0"/>
                                          </p:val>
                                        </p:tav>
                                      </p:tavLst>
                                    </p:anim>
                                    <p:animEffect transition="in" filter="fade">
                                      <p:cBhvr>
                                        <p:cTn id="15" dur="1000"/>
                                        <p:tgtEl>
                                          <p:spTgt spid="22"/>
                                        </p:tgtEl>
                                      </p:cBhvr>
                                    </p:animEffect>
                                  </p:childTnLst>
                                </p:cTn>
                              </p:par>
                            </p:childTnLst>
                          </p:cTn>
                        </p:par>
                      </p:childTnLst>
                    </p:cTn>
                  </p:par>
                  <p:par>
                    <p:cTn id="16" fill="hold">
                      <p:stCondLst>
                        <p:cond delay="indefinite"/>
                      </p:stCondLst>
                      <p:childTnLst>
                        <p:par>
                          <p:cTn id="17" fill="hold">
                            <p:stCondLst>
                              <p:cond delay="0"/>
                            </p:stCondLst>
                            <p:childTnLst>
                              <p:par>
                                <p:cTn id="18" presetID="21" presetClass="entr" presetSubtype="1" fill="hold" grpId="0" nodeType="clickEffect">
                                  <p:stCondLst>
                                    <p:cond delay="0"/>
                                  </p:stCondLst>
                                  <p:childTnLst>
                                    <p:set>
                                      <p:cBhvr>
                                        <p:cTn id="19" dur="1" fill="hold">
                                          <p:stCondLst>
                                            <p:cond delay="0"/>
                                          </p:stCondLst>
                                        </p:cTn>
                                        <p:tgtEl>
                                          <p:spTgt spid="66"/>
                                        </p:tgtEl>
                                        <p:attrNameLst>
                                          <p:attrName>style.visibility</p:attrName>
                                        </p:attrNameLst>
                                      </p:cBhvr>
                                      <p:to>
                                        <p:strVal val="visible"/>
                                      </p:to>
                                    </p:set>
                                    <p:animEffect transition="in" filter="wheel(1)">
                                      <p:cBhvr>
                                        <p:cTn id="20" dur="2000"/>
                                        <p:tgtEl>
                                          <p:spTgt spid="66"/>
                                        </p:tgtEl>
                                      </p:cBhvr>
                                    </p:animEffect>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4"/>
                                        </p:tgtEl>
                                        <p:attrNameLst>
                                          <p:attrName>style.visibility</p:attrName>
                                        </p:attrNameLst>
                                      </p:cBhvr>
                                      <p:to>
                                        <p:strVal val="visible"/>
                                      </p:to>
                                    </p:set>
                                    <p:anim calcmode="lin" valueType="num">
                                      <p:cBhvr>
                                        <p:cTn id="25" dur="500" fill="hold"/>
                                        <p:tgtEl>
                                          <p:spTgt spid="24"/>
                                        </p:tgtEl>
                                        <p:attrNameLst>
                                          <p:attrName>ppt_w</p:attrName>
                                        </p:attrNameLst>
                                      </p:cBhvr>
                                      <p:tavLst>
                                        <p:tav tm="0">
                                          <p:val>
                                            <p:fltVal val="0"/>
                                          </p:val>
                                        </p:tav>
                                        <p:tav tm="100000">
                                          <p:val>
                                            <p:strVal val="#ppt_w"/>
                                          </p:val>
                                        </p:tav>
                                      </p:tavLst>
                                    </p:anim>
                                    <p:anim calcmode="lin" valueType="num">
                                      <p:cBhvr>
                                        <p:cTn id="26" dur="500" fill="hold"/>
                                        <p:tgtEl>
                                          <p:spTgt spid="24"/>
                                        </p:tgtEl>
                                        <p:attrNameLst>
                                          <p:attrName>ppt_h</p:attrName>
                                        </p:attrNameLst>
                                      </p:cBhvr>
                                      <p:tavLst>
                                        <p:tav tm="0">
                                          <p:val>
                                            <p:fltVal val="0"/>
                                          </p:val>
                                        </p:tav>
                                        <p:tav tm="100000">
                                          <p:val>
                                            <p:strVal val="#ppt_h"/>
                                          </p:val>
                                        </p:tav>
                                      </p:tavLst>
                                    </p:anim>
                                    <p:animEffect transition="in" filter="fade">
                                      <p:cBhvr>
                                        <p:cTn id="27" dur="500"/>
                                        <p:tgtEl>
                                          <p:spTgt spid="24"/>
                                        </p:tgtEl>
                                      </p:cBhvr>
                                    </p:animEffect>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33"/>
                                        </p:tgtEl>
                                        <p:attrNameLst>
                                          <p:attrName>style.visibility</p:attrName>
                                        </p:attrNameLst>
                                      </p:cBhvr>
                                      <p:to>
                                        <p:strVal val="visible"/>
                                      </p:to>
                                    </p:set>
                                    <p:anim calcmode="lin" valueType="num">
                                      <p:cBhvr>
                                        <p:cTn id="32" dur="500" fill="hold"/>
                                        <p:tgtEl>
                                          <p:spTgt spid="33"/>
                                        </p:tgtEl>
                                        <p:attrNameLst>
                                          <p:attrName>ppt_w</p:attrName>
                                        </p:attrNameLst>
                                      </p:cBhvr>
                                      <p:tavLst>
                                        <p:tav tm="0">
                                          <p:val>
                                            <p:fltVal val="0"/>
                                          </p:val>
                                        </p:tav>
                                        <p:tav tm="100000">
                                          <p:val>
                                            <p:strVal val="#ppt_w"/>
                                          </p:val>
                                        </p:tav>
                                      </p:tavLst>
                                    </p:anim>
                                    <p:anim calcmode="lin" valueType="num">
                                      <p:cBhvr>
                                        <p:cTn id="33" dur="500" fill="hold"/>
                                        <p:tgtEl>
                                          <p:spTgt spid="33"/>
                                        </p:tgtEl>
                                        <p:attrNameLst>
                                          <p:attrName>ppt_h</p:attrName>
                                        </p:attrNameLst>
                                      </p:cBhvr>
                                      <p:tavLst>
                                        <p:tav tm="0">
                                          <p:val>
                                            <p:fltVal val="0"/>
                                          </p:val>
                                        </p:tav>
                                        <p:tav tm="100000">
                                          <p:val>
                                            <p:strVal val="#ppt_h"/>
                                          </p:val>
                                        </p:tav>
                                      </p:tavLst>
                                    </p:anim>
                                    <p:animEffect transition="in" filter="fade">
                                      <p:cBhvr>
                                        <p:cTn id="34" dur="500"/>
                                        <p:tgtEl>
                                          <p:spTgt spid="33"/>
                                        </p:tgtEl>
                                      </p:cBhvr>
                                    </p:animEffect>
                                  </p:childTnLst>
                                </p:cTn>
                              </p:par>
                            </p:childTnLst>
                          </p:cTn>
                        </p:par>
                      </p:childTnLst>
                    </p:cTn>
                  </p:par>
                  <p:par>
                    <p:cTn id="35" fill="hold">
                      <p:stCondLst>
                        <p:cond delay="indefinite"/>
                      </p:stCondLst>
                      <p:childTnLst>
                        <p:par>
                          <p:cTn id="36" fill="hold">
                            <p:stCondLst>
                              <p:cond delay="0"/>
                            </p:stCondLst>
                            <p:childTnLst>
                              <p:par>
                                <p:cTn id="37" presetID="53" presetClass="entr" presetSubtype="16" fill="hold" grpId="0" nodeType="clickEffect">
                                  <p:stCondLst>
                                    <p:cond delay="0"/>
                                  </p:stCondLst>
                                  <p:childTnLst>
                                    <p:set>
                                      <p:cBhvr>
                                        <p:cTn id="38" dur="1" fill="hold">
                                          <p:stCondLst>
                                            <p:cond delay="0"/>
                                          </p:stCondLst>
                                        </p:cTn>
                                        <p:tgtEl>
                                          <p:spTgt spid="120"/>
                                        </p:tgtEl>
                                        <p:attrNameLst>
                                          <p:attrName>style.visibility</p:attrName>
                                        </p:attrNameLst>
                                      </p:cBhvr>
                                      <p:to>
                                        <p:strVal val="visible"/>
                                      </p:to>
                                    </p:set>
                                    <p:anim calcmode="lin" valueType="num">
                                      <p:cBhvr>
                                        <p:cTn id="39" dur="500" fill="hold"/>
                                        <p:tgtEl>
                                          <p:spTgt spid="120"/>
                                        </p:tgtEl>
                                        <p:attrNameLst>
                                          <p:attrName>ppt_w</p:attrName>
                                        </p:attrNameLst>
                                      </p:cBhvr>
                                      <p:tavLst>
                                        <p:tav tm="0">
                                          <p:val>
                                            <p:fltVal val="0"/>
                                          </p:val>
                                        </p:tav>
                                        <p:tav tm="100000">
                                          <p:val>
                                            <p:strVal val="#ppt_w"/>
                                          </p:val>
                                        </p:tav>
                                      </p:tavLst>
                                    </p:anim>
                                    <p:anim calcmode="lin" valueType="num">
                                      <p:cBhvr>
                                        <p:cTn id="40" dur="500" fill="hold"/>
                                        <p:tgtEl>
                                          <p:spTgt spid="120"/>
                                        </p:tgtEl>
                                        <p:attrNameLst>
                                          <p:attrName>ppt_h</p:attrName>
                                        </p:attrNameLst>
                                      </p:cBhvr>
                                      <p:tavLst>
                                        <p:tav tm="0">
                                          <p:val>
                                            <p:fltVal val="0"/>
                                          </p:val>
                                        </p:tav>
                                        <p:tav tm="100000">
                                          <p:val>
                                            <p:strVal val="#ppt_h"/>
                                          </p:val>
                                        </p:tav>
                                      </p:tavLst>
                                    </p:anim>
                                    <p:animEffect transition="in" filter="fade">
                                      <p:cBhvr>
                                        <p:cTn id="41" dur="500"/>
                                        <p:tgtEl>
                                          <p:spTgt spid="120"/>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25"/>
                                        </p:tgtEl>
                                        <p:attrNameLst>
                                          <p:attrName>style.visibility</p:attrName>
                                        </p:attrNameLst>
                                      </p:cBhvr>
                                      <p:to>
                                        <p:strVal val="visible"/>
                                      </p:to>
                                    </p:set>
                                    <p:anim calcmode="lin" valueType="num">
                                      <p:cBhvr additive="base">
                                        <p:cTn id="46" dur="500" fill="hold"/>
                                        <p:tgtEl>
                                          <p:spTgt spid="25"/>
                                        </p:tgtEl>
                                        <p:attrNameLst>
                                          <p:attrName>ppt_x</p:attrName>
                                        </p:attrNameLst>
                                      </p:cBhvr>
                                      <p:tavLst>
                                        <p:tav tm="0">
                                          <p:val>
                                            <p:strVal val="#ppt_x"/>
                                          </p:val>
                                        </p:tav>
                                        <p:tav tm="100000">
                                          <p:val>
                                            <p:strVal val="#ppt_x"/>
                                          </p:val>
                                        </p:tav>
                                      </p:tavLst>
                                    </p:anim>
                                    <p:anim calcmode="lin" valueType="num">
                                      <p:cBhvr additive="base">
                                        <p:cTn id="4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67"/>
                                        </p:tgtEl>
                                        <p:attrNameLst>
                                          <p:attrName>style.visibility</p:attrName>
                                        </p:attrNameLst>
                                      </p:cBhvr>
                                      <p:to>
                                        <p:strVal val="visible"/>
                                      </p:to>
                                    </p:set>
                                    <p:animEffect transition="in" filter="wipe(down)">
                                      <p:cBhvr>
                                        <p:cTn id="52" dur="500"/>
                                        <p:tgtEl>
                                          <p:spTgt spid="67"/>
                                        </p:tgtEl>
                                      </p:cBhvr>
                                    </p:animEffect>
                                  </p:childTnLst>
                                </p:cTn>
                              </p:par>
                            </p:childTnLst>
                          </p:cTn>
                        </p:par>
                      </p:childTnLst>
                    </p:cTn>
                  </p:par>
                  <p:par>
                    <p:cTn id="53" fill="hold">
                      <p:stCondLst>
                        <p:cond delay="indefinite"/>
                      </p:stCondLst>
                      <p:childTnLst>
                        <p:par>
                          <p:cTn id="54" fill="hold">
                            <p:stCondLst>
                              <p:cond delay="0"/>
                            </p:stCondLst>
                            <p:childTnLst>
                              <p:par>
                                <p:cTn id="55" presetID="26" presetClass="entr" presetSubtype="0" fill="hold" nodeType="clickEffect">
                                  <p:stCondLst>
                                    <p:cond delay="0"/>
                                  </p:stCondLst>
                                  <p:childTnLst>
                                    <p:set>
                                      <p:cBhvr>
                                        <p:cTn id="56" dur="1" fill="hold">
                                          <p:stCondLst>
                                            <p:cond delay="0"/>
                                          </p:stCondLst>
                                        </p:cTn>
                                        <p:tgtEl>
                                          <p:spTgt spid="35"/>
                                        </p:tgtEl>
                                        <p:attrNameLst>
                                          <p:attrName>style.visibility</p:attrName>
                                        </p:attrNameLst>
                                      </p:cBhvr>
                                      <p:to>
                                        <p:strVal val="visible"/>
                                      </p:to>
                                    </p:set>
                                    <p:animEffect transition="in" filter="wipe(down)">
                                      <p:cBhvr>
                                        <p:cTn id="57" dur="580">
                                          <p:stCondLst>
                                            <p:cond delay="0"/>
                                          </p:stCondLst>
                                        </p:cTn>
                                        <p:tgtEl>
                                          <p:spTgt spid="35"/>
                                        </p:tgtEl>
                                      </p:cBhvr>
                                    </p:animEffect>
                                    <p:anim calcmode="lin" valueType="num">
                                      <p:cBhvr>
                                        <p:cTn id="58" dur="1822" tmFilter="0,0; 0.14,0.36; 0.43,0.73; 0.71,0.91; 1.0,1.0">
                                          <p:stCondLst>
                                            <p:cond delay="0"/>
                                          </p:stCondLst>
                                        </p:cTn>
                                        <p:tgtEl>
                                          <p:spTgt spid="35"/>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35"/>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35"/>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35"/>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35"/>
                                        </p:tgtEl>
                                        <p:attrNameLst>
                                          <p:attrName>ppt_y</p:attrName>
                                        </p:attrNameLst>
                                      </p:cBhvr>
                                      <p:tavLst>
                                        <p:tav tm="0" fmla="#ppt_y-sin(pi*$)/81">
                                          <p:val>
                                            <p:fltVal val="0"/>
                                          </p:val>
                                        </p:tav>
                                        <p:tav tm="100000">
                                          <p:val>
                                            <p:fltVal val="1"/>
                                          </p:val>
                                        </p:tav>
                                      </p:tavLst>
                                    </p:anim>
                                    <p:animScale>
                                      <p:cBhvr>
                                        <p:cTn id="63" dur="26">
                                          <p:stCondLst>
                                            <p:cond delay="650"/>
                                          </p:stCondLst>
                                        </p:cTn>
                                        <p:tgtEl>
                                          <p:spTgt spid="35"/>
                                        </p:tgtEl>
                                      </p:cBhvr>
                                      <p:to x="100000" y="60000"/>
                                    </p:animScale>
                                    <p:animScale>
                                      <p:cBhvr>
                                        <p:cTn id="64" dur="166" decel="50000">
                                          <p:stCondLst>
                                            <p:cond delay="676"/>
                                          </p:stCondLst>
                                        </p:cTn>
                                        <p:tgtEl>
                                          <p:spTgt spid="35"/>
                                        </p:tgtEl>
                                      </p:cBhvr>
                                      <p:to x="100000" y="100000"/>
                                    </p:animScale>
                                    <p:animScale>
                                      <p:cBhvr>
                                        <p:cTn id="65" dur="26">
                                          <p:stCondLst>
                                            <p:cond delay="1312"/>
                                          </p:stCondLst>
                                        </p:cTn>
                                        <p:tgtEl>
                                          <p:spTgt spid="35"/>
                                        </p:tgtEl>
                                      </p:cBhvr>
                                      <p:to x="100000" y="80000"/>
                                    </p:animScale>
                                    <p:animScale>
                                      <p:cBhvr>
                                        <p:cTn id="66" dur="166" decel="50000">
                                          <p:stCondLst>
                                            <p:cond delay="1338"/>
                                          </p:stCondLst>
                                        </p:cTn>
                                        <p:tgtEl>
                                          <p:spTgt spid="35"/>
                                        </p:tgtEl>
                                      </p:cBhvr>
                                      <p:to x="100000" y="100000"/>
                                    </p:animScale>
                                    <p:animScale>
                                      <p:cBhvr>
                                        <p:cTn id="67" dur="26">
                                          <p:stCondLst>
                                            <p:cond delay="1642"/>
                                          </p:stCondLst>
                                        </p:cTn>
                                        <p:tgtEl>
                                          <p:spTgt spid="35"/>
                                        </p:tgtEl>
                                      </p:cBhvr>
                                      <p:to x="100000" y="90000"/>
                                    </p:animScale>
                                    <p:animScale>
                                      <p:cBhvr>
                                        <p:cTn id="68" dur="166" decel="50000">
                                          <p:stCondLst>
                                            <p:cond delay="1668"/>
                                          </p:stCondLst>
                                        </p:cTn>
                                        <p:tgtEl>
                                          <p:spTgt spid="35"/>
                                        </p:tgtEl>
                                      </p:cBhvr>
                                      <p:to x="100000" y="100000"/>
                                    </p:animScale>
                                    <p:animScale>
                                      <p:cBhvr>
                                        <p:cTn id="69" dur="26">
                                          <p:stCondLst>
                                            <p:cond delay="1808"/>
                                          </p:stCondLst>
                                        </p:cTn>
                                        <p:tgtEl>
                                          <p:spTgt spid="35"/>
                                        </p:tgtEl>
                                      </p:cBhvr>
                                      <p:to x="100000" y="95000"/>
                                    </p:animScale>
                                    <p:animScale>
                                      <p:cBhvr>
                                        <p:cTn id="70" dur="166" decel="50000">
                                          <p:stCondLst>
                                            <p:cond delay="1834"/>
                                          </p:stCondLst>
                                        </p:cTn>
                                        <p:tgtEl>
                                          <p:spTgt spid="35"/>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26" presetClass="entr" presetSubtype="0" fill="hold" grpId="0" nodeType="clickEffect">
                                  <p:stCondLst>
                                    <p:cond delay="0"/>
                                  </p:stCondLst>
                                  <p:childTnLst>
                                    <p:set>
                                      <p:cBhvr>
                                        <p:cTn id="74" dur="1" fill="hold">
                                          <p:stCondLst>
                                            <p:cond delay="0"/>
                                          </p:stCondLst>
                                        </p:cTn>
                                        <p:tgtEl>
                                          <p:spTgt spid="68"/>
                                        </p:tgtEl>
                                        <p:attrNameLst>
                                          <p:attrName>style.visibility</p:attrName>
                                        </p:attrNameLst>
                                      </p:cBhvr>
                                      <p:to>
                                        <p:strVal val="visible"/>
                                      </p:to>
                                    </p:set>
                                    <p:animEffect transition="in" filter="wipe(down)">
                                      <p:cBhvr>
                                        <p:cTn id="75" dur="580">
                                          <p:stCondLst>
                                            <p:cond delay="0"/>
                                          </p:stCondLst>
                                        </p:cTn>
                                        <p:tgtEl>
                                          <p:spTgt spid="68"/>
                                        </p:tgtEl>
                                      </p:cBhvr>
                                    </p:animEffect>
                                    <p:anim calcmode="lin" valueType="num">
                                      <p:cBhvr>
                                        <p:cTn id="76" dur="1822" tmFilter="0,0; 0.14,0.36; 0.43,0.73; 0.71,0.91; 1.0,1.0">
                                          <p:stCondLst>
                                            <p:cond delay="0"/>
                                          </p:stCondLst>
                                        </p:cTn>
                                        <p:tgtEl>
                                          <p:spTgt spid="68"/>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68"/>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68"/>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68"/>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68"/>
                                        </p:tgtEl>
                                        <p:attrNameLst>
                                          <p:attrName>ppt_y</p:attrName>
                                        </p:attrNameLst>
                                      </p:cBhvr>
                                      <p:tavLst>
                                        <p:tav tm="0" fmla="#ppt_y-sin(pi*$)/81">
                                          <p:val>
                                            <p:fltVal val="0"/>
                                          </p:val>
                                        </p:tav>
                                        <p:tav tm="100000">
                                          <p:val>
                                            <p:fltVal val="1"/>
                                          </p:val>
                                        </p:tav>
                                      </p:tavLst>
                                    </p:anim>
                                    <p:animScale>
                                      <p:cBhvr>
                                        <p:cTn id="81" dur="26">
                                          <p:stCondLst>
                                            <p:cond delay="650"/>
                                          </p:stCondLst>
                                        </p:cTn>
                                        <p:tgtEl>
                                          <p:spTgt spid="68"/>
                                        </p:tgtEl>
                                      </p:cBhvr>
                                      <p:to x="100000" y="60000"/>
                                    </p:animScale>
                                    <p:animScale>
                                      <p:cBhvr>
                                        <p:cTn id="82" dur="166" decel="50000">
                                          <p:stCondLst>
                                            <p:cond delay="676"/>
                                          </p:stCondLst>
                                        </p:cTn>
                                        <p:tgtEl>
                                          <p:spTgt spid="68"/>
                                        </p:tgtEl>
                                      </p:cBhvr>
                                      <p:to x="100000" y="100000"/>
                                    </p:animScale>
                                    <p:animScale>
                                      <p:cBhvr>
                                        <p:cTn id="83" dur="26">
                                          <p:stCondLst>
                                            <p:cond delay="1312"/>
                                          </p:stCondLst>
                                        </p:cTn>
                                        <p:tgtEl>
                                          <p:spTgt spid="68"/>
                                        </p:tgtEl>
                                      </p:cBhvr>
                                      <p:to x="100000" y="80000"/>
                                    </p:animScale>
                                    <p:animScale>
                                      <p:cBhvr>
                                        <p:cTn id="84" dur="166" decel="50000">
                                          <p:stCondLst>
                                            <p:cond delay="1338"/>
                                          </p:stCondLst>
                                        </p:cTn>
                                        <p:tgtEl>
                                          <p:spTgt spid="68"/>
                                        </p:tgtEl>
                                      </p:cBhvr>
                                      <p:to x="100000" y="100000"/>
                                    </p:animScale>
                                    <p:animScale>
                                      <p:cBhvr>
                                        <p:cTn id="85" dur="26">
                                          <p:stCondLst>
                                            <p:cond delay="1642"/>
                                          </p:stCondLst>
                                        </p:cTn>
                                        <p:tgtEl>
                                          <p:spTgt spid="68"/>
                                        </p:tgtEl>
                                      </p:cBhvr>
                                      <p:to x="100000" y="90000"/>
                                    </p:animScale>
                                    <p:animScale>
                                      <p:cBhvr>
                                        <p:cTn id="86" dur="166" decel="50000">
                                          <p:stCondLst>
                                            <p:cond delay="1668"/>
                                          </p:stCondLst>
                                        </p:cTn>
                                        <p:tgtEl>
                                          <p:spTgt spid="68"/>
                                        </p:tgtEl>
                                      </p:cBhvr>
                                      <p:to x="100000" y="100000"/>
                                    </p:animScale>
                                    <p:animScale>
                                      <p:cBhvr>
                                        <p:cTn id="87" dur="26">
                                          <p:stCondLst>
                                            <p:cond delay="1808"/>
                                          </p:stCondLst>
                                        </p:cTn>
                                        <p:tgtEl>
                                          <p:spTgt spid="68"/>
                                        </p:tgtEl>
                                      </p:cBhvr>
                                      <p:to x="100000" y="95000"/>
                                    </p:animScale>
                                    <p:animScale>
                                      <p:cBhvr>
                                        <p:cTn id="88" dur="166" decel="50000">
                                          <p:stCondLst>
                                            <p:cond delay="1834"/>
                                          </p:stCondLst>
                                        </p:cTn>
                                        <p:tgtEl>
                                          <p:spTgt spid="6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 grpId="0" animBg="1"/>
      <p:bldP spid="67" grpId="0" animBg="1"/>
      <p:bldP spid="68" grpId="0" animBg="1"/>
      <p:bldP spid="12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a:t>Cyberspace and Attacks!!!</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282658" y="1309304"/>
            <a:ext cx="11347486" cy="3825404"/>
          </a:xfrm>
        </p:spPr>
        <p:txBody>
          <a:bodyPr>
            <a:noAutofit/>
          </a:bodyPr>
          <a:lstStyle/>
          <a:p>
            <a:pPr algn="just">
              <a:buFont typeface="Wingdings" panose="05000000000000000000" pitchFamily="2" charset="2"/>
              <a:buChar char="§"/>
            </a:pPr>
            <a:r>
              <a:rPr lang="en-US" sz="2000" dirty="0"/>
              <a:t>Cyberspace:</a:t>
            </a:r>
          </a:p>
          <a:p>
            <a:pPr lvl="1" algn="just">
              <a:buFont typeface="Wingdings" panose="05000000000000000000" pitchFamily="2" charset="2"/>
              <a:buChar char="ü"/>
            </a:pPr>
            <a:r>
              <a:rPr lang="en-US" sz="1800" dirty="0"/>
              <a:t> Anything connected to the cyber environment (connected devices)</a:t>
            </a:r>
          </a:p>
          <a:p>
            <a:pPr lvl="1" algn="just">
              <a:buFont typeface="Wingdings" panose="05000000000000000000" pitchFamily="2" charset="2"/>
              <a:buChar char="ü"/>
            </a:pPr>
            <a:r>
              <a:rPr lang="en-US" sz="1800" dirty="0"/>
              <a:t>The cyber world is a world of data  </a:t>
            </a:r>
          </a:p>
          <a:p>
            <a:pPr lvl="1" algn="just">
              <a:buFont typeface="Wingdings" panose="05000000000000000000" pitchFamily="2" charset="2"/>
              <a:buChar char="ü"/>
            </a:pPr>
            <a:r>
              <a:rPr lang="en-US" sz="1800" dirty="0"/>
              <a:t>It is very important to </a:t>
            </a:r>
            <a:r>
              <a:rPr lang="en-US" sz="1800" b="1" dirty="0">
                <a:solidFill>
                  <a:srgbClr val="0070C0"/>
                </a:solidFill>
                <a:effectLst>
                  <a:outerShdw blurRad="38100" dist="38100" dir="2700000" algn="tl">
                    <a:srgbClr val="000000">
                      <a:alpha val="43137"/>
                    </a:srgbClr>
                  </a:outerShdw>
                </a:effectLst>
              </a:rPr>
              <a:t>protect this data from misuse and unauthorized access</a:t>
            </a:r>
          </a:p>
          <a:p>
            <a:pPr lvl="1" algn="just">
              <a:buFont typeface="Wingdings" panose="05000000000000000000" pitchFamily="2" charset="2"/>
              <a:buChar char="ü"/>
            </a:pPr>
            <a:r>
              <a:rPr lang="en-US" sz="1800" dirty="0"/>
              <a:t>The growth of data has created great </a:t>
            </a:r>
            <a:r>
              <a:rPr lang="en-US" sz="1800" b="1" dirty="0">
                <a:solidFill>
                  <a:srgbClr val="0070C0"/>
                </a:solidFill>
              </a:rPr>
              <a:t>opportunities</a:t>
            </a:r>
            <a:r>
              <a:rPr lang="en-US" sz="1800" dirty="0"/>
              <a:t> for </a:t>
            </a:r>
            <a:r>
              <a:rPr lang="en-US" sz="1800" b="1" i="1" dirty="0">
                <a:solidFill>
                  <a:srgbClr val="0070C0"/>
                </a:solidFill>
              </a:rPr>
              <a:t>cybersecurity specialists</a:t>
            </a:r>
          </a:p>
          <a:p>
            <a:pPr lvl="1" algn="just">
              <a:buFont typeface="Wingdings" panose="05000000000000000000" pitchFamily="2" charset="2"/>
              <a:buChar char="ü"/>
            </a:pPr>
            <a:endParaRPr lang="en-US" sz="1600" dirty="0"/>
          </a:p>
          <a:p>
            <a:pPr algn="just">
              <a:buFont typeface="Wingdings" panose="05000000000000000000" pitchFamily="2" charset="2"/>
              <a:buChar char="§"/>
            </a:pPr>
            <a:r>
              <a:rPr lang="en-US" sz="2000" dirty="0"/>
              <a:t>Attack: </a:t>
            </a:r>
          </a:p>
          <a:p>
            <a:pPr lvl="1" algn="just">
              <a:buFont typeface="Wingdings" panose="05000000000000000000" pitchFamily="2" charset="2"/>
              <a:buChar char="ü"/>
            </a:pPr>
            <a:r>
              <a:rPr lang="en-US" sz="1800" dirty="0"/>
              <a:t>Attackers use various techniques to break into computers or networks and gain access to the data for various reasons.</a:t>
            </a:r>
          </a:p>
          <a:p>
            <a:pPr lvl="1" algn="just">
              <a:buFont typeface="Wingdings" panose="05000000000000000000" pitchFamily="2" charset="2"/>
              <a:buChar char="ü"/>
            </a:pPr>
            <a:r>
              <a:rPr lang="en-US" sz="1800" b="1" dirty="0"/>
              <a:t>Spam, Spyware, Adware, Scareware, Phishing, Spear phishing, Vishing …</a:t>
            </a:r>
          </a:p>
          <a:p>
            <a:pPr lvl="1" algn="just">
              <a:buFont typeface="Wingdings" panose="05000000000000000000" pitchFamily="2" charset="2"/>
              <a:buChar char="ü"/>
            </a:pPr>
            <a:endParaRPr lang="en-US" sz="1800" dirty="0"/>
          </a:p>
          <a:p>
            <a:pPr marL="228600" lvl="1" algn="just">
              <a:spcBef>
                <a:spcPts val="1000"/>
              </a:spcBef>
              <a:buFont typeface="Wingdings" panose="05000000000000000000" pitchFamily="2" charset="2"/>
              <a:buChar char="§"/>
            </a:pPr>
            <a:r>
              <a:rPr lang="en-US" sz="2000" dirty="0"/>
              <a:t>Let us look at one of the techniques the attackers/hackers use to gain such access…</a:t>
            </a:r>
          </a:p>
          <a:p>
            <a:pPr marL="228600" lvl="1" algn="just">
              <a:spcBef>
                <a:spcPts val="1000"/>
              </a:spcBef>
              <a:buFont typeface="Wingdings" panose="05000000000000000000" pitchFamily="2" charset="2"/>
              <a:buChar char="§"/>
            </a:pPr>
            <a:endParaRPr lang="en-US" sz="2000" dirty="0"/>
          </a:p>
        </p:txBody>
      </p:sp>
      <p:pic>
        <p:nvPicPr>
          <p:cNvPr id="4" name="Picture 3"/>
          <p:cNvPicPr>
            <a:picLocks noChangeAspect="1"/>
          </p:cNvPicPr>
          <p:nvPr/>
        </p:nvPicPr>
        <p:blipFill>
          <a:blip r:embed="rId3"/>
          <a:stretch>
            <a:fillRect/>
          </a:stretch>
        </p:blipFill>
        <p:spPr>
          <a:xfrm>
            <a:off x="8569568" y="616744"/>
            <a:ext cx="3487239" cy="2324826"/>
          </a:xfrm>
          <a:prstGeom prst="rect">
            <a:avLst/>
          </a:prstGeom>
        </p:spPr>
      </p:pic>
    </p:spTree>
    <p:extLst>
      <p:ext uri="{BB962C8B-B14F-4D97-AF65-F5344CB8AC3E}">
        <p14:creationId xmlns:p14="http://schemas.microsoft.com/office/powerpoint/2010/main" val="224868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160793" y="166255"/>
            <a:ext cx="9393754" cy="900979"/>
          </a:xfrm>
        </p:spPr>
        <p:txBody>
          <a:bodyPr>
            <a:normAutofit/>
          </a:bodyPr>
          <a:lstStyle/>
          <a:p>
            <a:r>
              <a:rPr lang="en-US" altLang="en-US" sz="3200" dirty="0"/>
              <a:t>Social Engineering</a:t>
            </a:r>
            <a:endParaRPr lang="en-GB" sz="3200" dirty="0"/>
          </a:p>
        </p:txBody>
      </p:sp>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423335" y="875550"/>
            <a:ext cx="11347486" cy="3575934"/>
          </a:xfrm>
        </p:spPr>
        <p:txBody>
          <a:bodyPr>
            <a:noAutofit/>
          </a:bodyPr>
          <a:lstStyle/>
          <a:p>
            <a:pPr algn="just">
              <a:buFont typeface="Wingdings" panose="05000000000000000000" pitchFamily="2" charset="2"/>
              <a:buChar char="§"/>
            </a:pPr>
            <a:r>
              <a:rPr lang="en-US" sz="1800" dirty="0">
                <a:solidFill>
                  <a:srgbClr val="000000"/>
                </a:solidFill>
              </a:rPr>
              <a:t>Social engineering is a completely </a:t>
            </a:r>
            <a:r>
              <a:rPr lang="en-US" sz="1800" b="1" dirty="0">
                <a:solidFill>
                  <a:srgbClr val="000000"/>
                </a:solidFill>
              </a:rPr>
              <a:t>non-technical </a:t>
            </a:r>
            <a:r>
              <a:rPr lang="en-US" sz="1800" dirty="0">
                <a:solidFill>
                  <a:srgbClr val="000000"/>
                </a:solidFill>
              </a:rPr>
              <a:t>means for a criminal to gather information on a target. </a:t>
            </a:r>
          </a:p>
          <a:p>
            <a:pPr algn="just">
              <a:buFont typeface="Wingdings" panose="05000000000000000000" pitchFamily="2" charset="2"/>
              <a:buChar char="§"/>
            </a:pPr>
            <a:r>
              <a:rPr lang="en-US" sz="1800" dirty="0">
                <a:solidFill>
                  <a:srgbClr val="000000"/>
                </a:solidFill>
              </a:rPr>
              <a:t>Social engineering is an attack that attempts to manipulate individuals into performing actions or divulging confidential information.</a:t>
            </a:r>
          </a:p>
          <a:p>
            <a:pPr algn="just">
              <a:buFont typeface="Wingdings" panose="05000000000000000000" pitchFamily="2" charset="2"/>
              <a:buChar char="§"/>
            </a:pPr>
            <a:r>
              <a:rPr lang="en-US" sz="1800" dirty="0">
                <a:solidFill>
                  <a:srgbClr val="000000"/>
                </a:solidFill>
              </a:rPr>
              <a:t>Social engineers often rely on people’s willingness to be helpful but also prey on people’s weaknesses. </a:t>
            </a:r>
          </a:p>
          <a:p>
            <a:pPr algn="just">
              <a:buFont typeface="Wingdings" panose="05000000000000000000" pitchFamily="2" charset="2"/>
              <a:buChar char="§"/>
            </a:pPr>
            <a:r>
              <a:rPr lang="en-US" sz="1800" i="1" dirty="0"/>
              <a:t>Watch how a hacker (during a conference demo DefCon) does a Vishing Attack!!!</a:t>
            </a:r>
          </a:p>
        </p:txBody>
      </p:sp>
    </p:spTree>
    <p:extLst>
      <p:ext uri="{BB962C8B-B14F-4D97-AF65-F5344CB8AC3E}">
        <p14:creationId xmlns:p14="http://schemas.microsoft.com/office/powerpoint/2010/main" val="29894623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Hacking challenge at DEFCON">
            <a:hlinkClick r:id="" action="ppaction://media"/>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442305" y="201425"/>
            <a:ext cx="9260864" cy="5209670"/>
          </a:xfrm>
        </p:spPr>
      </p:pic>
    </p:spTree>
    <p:extLst>
      <p:ext uri="{BB962C8B-B14F-4D97-AF65-F5344CB8AC3E}">
        <p14:creationId xmlns:p14="http://schemas.microsoft.com/office/powerpoint/2010/main" val="79054248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6061">
                <p:cTn id="7" fill="hold" display="0">
                  <p:stCondLst>
                    <p:cond delay="indefinite"/>
                  </p:stCondLst>
                </p:cTn>
                <p:tgtEl>
                  <p:spTgt spid="5"/>
                </p:tgtEl>
              </p:cMediaNode>
            </p:vide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lstStyle/>
          <a:p>
            <a:r>
              <a:rPr lang="en-GB" dirty="0"/>
              <a:t> Remote Working</a:t>
            </a:r>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lstStyle/>
          <a:p>
            <a:pPr marL="0" indent="0">
              <a:buNone/>
            </a:pPr>
            <a:r>
              <a:rPr lang="en-GB" dirty="0"/>
              <a:t>What is Remote Working</a:t>
            </a:r>
          </a:p>
        </p:txBody>
      </p:sp>
    </p:spTree>
    <p:extLst>
      <p:ext uri="{BB962C8B-B14F-4D97-AF65-F5344CB8AC3E}">
        <p14:creationId xmlns:p14="http://schemas.microsoft.com/office/powerpoint/2010/main" val="3011485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B28F1-362C-0428-9503-70947FEA0C61}"/>
              </a:ext>
            </a:extLst>
          </p:cNvPr>
          <p:cNvSpPr>
            <a:spLocks noGrp="1"/>
          </p:cNvSpPr>
          <p:nvPr>
            <p:ph type="title"/>
          </p:nvPr>
        </p:nvSpPr>
        <p:spPr/>
        <p:txBody>
          <a:bodyPr/>
          <a:lstStyle/>
          <a:p>
            <a:r>
              <a:rPr lang="en-US" altLang="en-US" dirty="0">
                <a:ea typeface="ＭＳ Ｐゴシック"/>
                <a:cs typeface="Arial"/>
              </a:rPr>
              <a:t>Remote Working Trends</a:t>
            </a:r>
            <a:endParaRPr lang="en-GB" dirty="0"/>
          </a:p>
        </p:txBody>
      </p:sp>
      <p:sp>
        <p:nvSpPr>
          <p:cNvPr id="4" name="Subtitle 2">
            <a:extLst>
              <a:ext uri="{FF2B5EF4-FFF2-40B4-BE49-F238E27FC236}">
                <a16:creationId xmlns:a16="http://schemas.microsoft.com/office/drawing/2014/main" id="{2045AEE4-E8B8-CA1A-93A1-C8CD2BF30A7E}"/>
              </a:ext>
            </a:extLst>
          </p:cNvPr>
          <p:cNvSpPr>
            <a:spLocks noGrp="1" noChangeArrowheads="1"/>
          </p:cNvSpPr>
          <p:nvPr>
            <p:ph idx="1"/>
          </p:nvPr>
        </p:nvSpPr>
        <p:spPr>
          <a:xfrm>
            <a:off x="358775" y="1825625"/>
            <a:ext cx="11480800" cy="3576638"/>
          </a:xfrm>
        </p:spPr>
        <p:txBody>
          <a:bodyPr>
            <a:normAutofit lnSpcReduction="10000"/>
          </a:bodyPr>
          <a:lstStyle/>
          <a:p>
            <a:r>
              <a:rPr lang="en-GB" sz="2400" b="1" dirty="0"/>
              <a:t>Remote work</a:t>
            </a:r>
            <a:r>
              <a:rPr lang="en-GB" sz="2400" dirty="0"/>
              <a:t> is a </a:t>
            </a:r>
            <a:r>
              <a:rPr lang="en-GB" sz="2400" b="1" dirty="0"/>
              <a:t>working</a:t>
            </a:r>
            <a:r>
              <a:rPr lang="en-GB" sz="2400" dirty="0"/>
              <a:t> style that allows professionals to </a:t>
            </a:r>
            <a:r>
              <a:rPr lang="en-GB" sz="2400" b="1" dirty="0"/>
              <a:t>work</a:t>
            </a:r>
            <a:r>
              <a:rPr lang="en-GB" sz="2400" dirty="0"/>
              <a:t> outside of a traditional office environment. ... </a:t>
            </a:r>
          </a:p>
          <a:p>
            <a:r>
              <a:rPr lang="en-GB" sz="2400" dirty="0"/>
              <a:t>So instead of commuting to an office each day to </a:t>
            </a:r>
            <a:r>
              <a:rPr lang="en-GB" sz="2400" b="1" dirty="0"/>
              <a:t>work</a:t>
            </a:r>
            <a:r>
              <a:rPr lang="en-GB" sz="2400" dirty="0"/>
              <a:t> from a designated desk, </a:t>
            </a:r>
            <a:r>
              <a:rPr lang="en-GB" sz="2400" b="1" dirty="0"/>
              <a:t>remote</a:t>
            </a:r>
            <a:r>
              <a:rPr lang="en-GB" sz="2400" dirty="0"/>
              <a:t> employees can execute their projects and wherever they please.</a:t>
            </a:r>
          </a:p>
          <a:p>
            <a:endParaRPr lang="en-US" altLang="en-US" sz="1200" dirty="0">
              <a:ea typeface="ＭＳ Ｐゴシック" panose="020B0600070205080204" pitchFamily="34" charset="-128"/>
            </a:endParaRPr>
          </a:p>
          <a:p>
            <a:pPr marL="0" indent="0">
              <a:buNone/>
            </a:pPr>
            <a:r>
              <a:rPr lang="en-US" altLang="en-US" b="1" dirty="0">
                <a:ea typeface="ＭＳ Ｐゴシック" panose="020B0600070205080204" pitchFamily="34" charset="-128"/>
              </a:rPr>
              <a:t>Types of Remote working</a:t>
            </a:r>
          </a:p>
          <a:p>
            <a:r>
              <a:rPr lang="en-GB" sz="2400" b="1" i="0" dirty="0">
                <a:solidFill>
                  <a:srgbClr val="374151"/>
                </a:solidFill>
                <a:effectLst/>
                <a:latin typeface="Söhne"/>
              </a:rPr>
              <a:t>Full-time remote work</a:t>
            </a:r>
            <a:r>
              <a:rPr lang="en-GB" sz="2400" b="1" dirty="0"/>
              <a:t>- </a:t>
            </a:r>
            <a:r>
              <a:rPr lang="en-US" sz="2400" b="0" i="0" dirty="0">
                <a:solidFill>
                  <a:srgbClr val="374151"/>
                </a:solidFill>
                <a:effectLst/>
                <a:latin typeface="Söhne"/>
              </a:rPr>
              <a:t>employees work remotely on a permanent basis and do not have a regular physical presence in the office.</a:t>
            </a:r>
          </a:p>
          <a:p>
            <a:r>
              <a:rPr lang="en-GB" sz="2400" b="1" i="0" dirty="0">
                <a:effectLst/>
                <a:latin typeface="Söhne"/>
              </a:rPr>
              <a:t>Partial remote work - e</a:t>
            </a:r>
            <a:r>
              <a:rPr lang="en-US" sz="2400" b="0" i="0" dirty="0" err="1">
                <a:solidFill>
                  <a:srgbClr val="374151"/>
                </a:solidFill>
                <a:effectLst/>
                <a:latin typeface="Söhne"/>
              </a:rPr>
              <a:t>mployees</a:t>
            </a:r>
            <a:r>
              <a:rPr lang="en-US" sz="2400" b="0" i="0" dirty="0">
                <a:solidFill>
                  <a:srgbClr val="374151"/>
                </a:solidFill>
                <a:effectLst/>
                <a:latin typeface="Söhne"/>
              </a:rPr>
              <a:t> split their time between working in the office and working remotely.</a:t>
            </a:r>
            <a:endParaRPr lang="en-GB" sz="2400" b="1" dirty="0"/>
          </a:p>
          <a:p>
            <a:pPr marL="0" indent="0">
              <a:buNone/>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141918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a:xfrm>
            <a:off x="358219" y="339441"/>
            <a:ext cx="11481847" cy="934556"/>
          </a:xfrm>
        </p:spPr>
        <p:txBody>
          <a:bodyPr/>
          <a:lstStyle/>
          <a:p>
            <a:r>
              <a:rPr lang="en-GB" dirty="0"/>
              <a:t> Working from Home</a:t>
            </a:r>
          </a:p>
        </p:txBody>
      </p:sp>
      <p:sp>
        <p:nvSpPr>
          <p:cNvPr id="5" name="Subtitle 2">
            <a:extLst>
              <a:ext uri="{FF2B5EF4-FFF2-40B4-BE49-F238E27FC236}">
                <a16:creationId xmlns:a16="http://schemas.microsoft.com/office/drawing/2014/main" id="{B265B8D8-F39C-4A80-8420-3D54257D36F8}"/>
              </a:ext>
            </a:extLst>
          </p:cNvPr>
          <p:cNvSpPr txBox="1">
            <a:spLocks noChangeArrowheads="1"/>
          </p:cNvSpPr>
          <p:nvPr/>
        </p:nvSpPr>
        <p:spPr>
          <a:xfrm>
            <a:off x="77056" y="1885308"/>
            <a:ext cx="11224517" cy="35343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altLang="en-US" b="1" dirty="0">
                <a:ea typeface="ＭＳ Ｐゴシック"/>
              </a:rPr>
              <a:t>SETTING UP A PRODUCTIVE SPACE</a:t>
            </a:r>
            <a:endParaRPr lang="en-US" dirty="0"/>
          </a:p>
          <a:p>
            <a:pPr indent="-342900">
              <a:spcBef>
                <a:spcPts val="0"/>
              </a:spcBef>
              <a:buFont typeface="+mj-lt"/>
              <a:buAutoNum type="arabicPeriod"/>
            </a:pPr>
            <a:r>
              <a:rPr lang="en-GB" sz="2400" b="1" dirty="0"/>
              <a:t>Whatever your business, you’ll at least need some desk space to work on</a:t>
            </a:r>
          </a:p>
          <a:p>
            <a:pPr indent="-342900">
              <a:spcBef>
                <a:spcPts val="0"/>
              </a:spcBef>
              <a:buFont typeface="+mj-lt"/>
              <a:buAutoNum type="arabicPeriod"/>
            </a:pPr>
            <a:endParaRPr lang="en-GB" sz="2400" b="1" dirty="0"/>
          </a:p>
          <a:p>
            <a:pPr indent="-285750">
              <a:spcBef>
                <a:spcPts val="0"/>
              </a:spcBef>
            </a:pPr>
            <a:r>
              <a:rPr lang="en-GB" sz="1400" dirty="0"/>
              <a:t> </a:t>
            </a:r>
            <a:r>
              <a:rPr lang="en-GB" sz="2400" dirty="0"/>
              <a:t>lockable cupboard or filing cabinet, for sensitive documents you may store. </a:t>
            </a:r>
          </a:p>
          <a:p>
            <a:pPr indent="-342900">
              <a:spcBef>
                <a:spcPts val="0"/>
              </a:spcBef>
            </a:pPr>
            <a:r>
              <a:rPr lang="en-GB" sz="2400" dirty="0"/>
              <a:t>Ideally a whole room office setup, with a door.</a:t>
            </a:r>
          </a:p>
          <a:p>
            <a:pPr indent="-342900">
              <a:spcBef>
                <a:spcPts val="0"/>
              </a:spcBef>
            </a:pPr>
            <a:r>
              <a:rPr lang="en-GB" sz="2400" dirty="0"/>
              <a:t>Make sure the decor is to your taste</a:t>
            </a:r>
          </a:p>
          <a:p>
            <a:pPr indent="-342900">
              <a:spcBef>
                <a:spcPts val="0"/>
              </a:spcBef>
            </a:pPr>
            <a:r>
              <a:rPr lang="en-GB" sz="2400" dirty="0"/>
              <a:t>Good quality chair</a:t>
            </a:r>
          </a:p>
          <a:p>
            <a:pPr indent="-342900">
              <a:spcBef>
                <a:spcPts val="0"/>
              </a:spcBef>
              <a:buFont typeface="+mj-lt"/>
              <a:buAutoNum type="arabicPeriod"/>
            </a:pPr>
            <a:endParaRPr lang="en-GB" sz="1400" dirty="0"/>
          </a:p>
          <a:p>
            <a:pPr marL="0" indent="0">
              <a:spcBef>
                <a:spcPts val="0"/>
              </a:spcBef>
              <a:buNone/>
            </a:pPr>
            <a:endParaRPr lang="en-GB" sz="1400" dirty="0"/>
          </a:p>
          <a:p>
            <a:pPr marL="0" indent="0">
              <a:buNone/>
            </a:pPr>
            <a:endParaRPr lang="en-GB" sz="1400" dirty="0"/>
          </a:p>
          <a:p>
            <a:endParaRPr lang="en-GB" altLang="en-US" dirty="0">
              <a:ea typeface="ＭＳ Ｐゴシック" panose="020B0600070205080204" pitchFamily="34" charset="-128"/>
            </a:endParaRPr>
          </a:p>
        </p:txBody>
      </p:sp>
      <p:pic>
        <p:nvPicPr>
          <p:cNvPr id="6" name="Picture 5" descr="A kitchen with a table and looking at the camera&#10;&#10;Description automatically generated">
            <a:extLst>
              <a:ext uri="{FF2B5EF4-FFF2-40B4-BE49-F238E27FC236}">
                <a16:creationId xmlns:a16="http://schemas.microsoft.com/office/drawing/2014/main" id="{BE58F44E-3A0C-1D21-112D-B1893F3352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90599" y="301882"/>
            <a:ext cx="3136235" cy="2093649"/>
          </a:xfrm>
          <a:prstGeom prst="rect">
            <a:avLst/>
          </a:prstGeom>
        </p:spPr>
      </p:pic>
    </p:spTree>
    <p:extLst>
      <p:ext uri="{BB962C8B-B14F-4D97-AF65-F5344CB8AC3E}">
        <p14:creationId xmlns:p14="http://schemas.microsoft.com/office/powerpoint/2010/main" val="2560682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a:xfrm>
            <a:off x="358219" y="365125"/>
            <a:ext cx="11481847" cy="862637"/>
          </a:xfrm>
        </p:spPr>
        <p:txBody>
          <a:bodyPr>
            <a:normAutofit fontScale="90000"/>
          </a:bodyPr>
          <a:lstStyle/>
          <a:p>
            <a:r>
              <a:rPr lang="en-GB" dirty="0"/>
              <a:t> </a:t>
            </a:r>
            <a:r>
              <a:rPr lang="en-GB" sz="2700" dirty="0"/>
              <a:t>Working from Home</a:t>
            </a:r>
            <a:br>
              <a:rPr lang="en-GB" sz="2400" dirty="0"/>
            </a:br>
            <a:r>
              <a:rPr lang="en-GB" altLang="en-US" sz="3100" b="1" dirty="0">
                <a:ea typeface="ＭＳ Ｐゴシック"/>
              </a:rPr>
              <a:t>SETTING UP A PRODUCTIVE SPACE</a:t>
            </a:r>
            <a:br>
              <a:rPr lang="en-US" dirty="0"/>
            </a:br>
            <a:endParaRPr lang="en-GB" dirty="0"/>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normAutofit fontScale="47500" lnSpcReduction="20000"/>
          </a:bodyPr>
          <a:lstStyle/>
          <a:p>
            <a:pPr marL="0" indent="0">
              <a:spcBef>
                <a:spcPts val="0"/>
              </a:spcBef>
              <a:buNone/>
            </a:pPr>
            <a:r>
              <a:rPr lang="en-GB" sz="5900" b="1" dirty="0"/>
              <a:t>2. Invest in reliable Communication Tools</a:t>
            </a:r>
          </a:p>
          <a:p>
            <a:pPr indent="-285750">
              <a:spcBef>
                <a:spcPts val="0"/>
              </a:spcBef>
              <a:buFont typeface="Arial" panose="020B0604020202020204" pitchFamily="34" charset="0"/>
              <a:buChar char="•"/>
            </a:pPr>
            <a:endParaRPr lang="en-GB" sz="2800" dirty="0"/>
          </a:p>
          <a:p>
            <a:pPr indent="-285750">
              <a:spcBef>
                <a:spcPts val="0"/>
              </a:spcBef>
              <a:buFont typeface="Arial" panose="020B0604020202020204" pitchFamily="34" charset="0"/>
              <a:buChar char="•"/>
            </a:pPr>
            <a:r>
              <a:rPr lang="en-GB" sz="4400" dirty="0"/>
              <a:t>Telephone</a:t>
            </a:r>
          </a:p>
          <a:p>
            <a:pPr indent="-285750">
              <a:spcBef>
                <a:spcPts val="0"/>
              </a:spcBef>
              <a:buFont typeface="Arial" panose="020B0604020202020204" pitchFamily="34" charset="0"/>
              <a:buChar char="•"/>
            </a:pPr>
            <a:r>
              <a:rPr lang="en-GB" sz="4400" dirty="0"/>
              <a:t>EMAIL</a:t>
            </a:r>
          </a:p>
          <a:p>
            <a:pPr indent="-285750">
              <a:spcBef>
                <a:spcPts val="0"/>
              </a:spcBef>
              <a:buFont typeface="Arial" panose="020B0604020202020204" pitchFamily="34" charset="0"/>
              <a:buChar char="•"/>
            </a:pPr>
            <a:r>
              <a:rPr lang="en-GB" sz="4400" dirty="0"/>
              <a:t>Video link</a:t>
            </a:r>
          </a:p>
          <a:p>
            <a:pPr indent="-285750">
              <a:spcBef>
                <a:spcPts val="0"/>
              </a:spcBef>
              <a:buFont typeface="Arial" panose="020B0604020202020204" pitchFamily="34" charset="0"/>
              <a:buChar char="•"/>
            </a:pPr>
            <a:r>
              <a:rPr lang="en-GB" sz="4400" dirty="0"/>
              <a:t>Internet service provider </a:t>
            </a:r>
          </a:p>
          <a:p>
            <a:pPr indent="-285750">
              <a:spcBef>
                <a:spcPts val="0"/>
              </a:spcBef>
            </a:pPr>
            <a:r>
              <a:rPr lang="en-GB" sz="4400" dirty="0"/>
              <a:t>Digital Device to use</a:t>
            </a:r>
          </a:p>
          <a:p>
            <a:pPr indent="-285750">
              <a:spcBef>
                <a:spcPts val="0"/>
              </a:spcBef>
            </a:pPr>
            <a:r>
              <a:rPr lang="en-GB" sz="4400" dirty="0"/>
              <a:t>Internet Connection</a:t>
            </a:r>
          </a:p>
          <a:p>
            <a:pPr indent="-285750">
              <a:spcBef>
                <a:spcPts val="0"/>
              </a:spcBef>
              <a:buFont typeface="Arial" panose="020B0604020202020204" pitchFamily="34" charset="0"/>
              <a:buChar char="•"/>
            </a:pPr>
            <a:endParaRPr lang="en-GB" sz="4400" dirty="0"/>
          </a:p>
          <a:p>
            <a:pPr marL="0" indent="0">
              <a:spcBef>
                <a:spcPts val="0"/>
              </a:spcBef>
              <a:buNone/>
            </a:pPr>
            <a:endParaRPr lang="en-GB" sz="2800" dirty="0"/>
          </a:p>
          <a:p>
            <a:r>
              <a:rPr lang="en-GB" sz="5100" b="1" dirty="0"/>
              <a:t>3. Surround yourself with whatever it is that inspires you to work</a:t>
            </a:r>
            <a:endParaRPr lang="en-GB" sz="5100" dirty="0"/>
          </a:p>
          <a:p>
            <a:pPr>
              <a:spcBef>
                <a:spcPts val="0"/>
              </a:spcBef>
            </a:pPr>
            <a:r>
              <a:rPr lang="en-GB" sz="6000" dirty="0"/>
              <a:t>Magazines, plants, photos, music. </a:t>
            </a:r>
          </a:p>
          <a:p>
            <a:pPr>
              <a:spcBef>
                <a:spcPts val="0"/>
              </a:spcBef>
            </a:pPr>
            <a:endParaRPr lang="en-GB" sz="2800" dirty="0"/>
          </a:p>
          <a:p>
            <a:r>
              <a:rPr lang="en-GB" sz="7000" b="1" dirty="0"/>
              <a:t>4. VPN remote access.</a:t>
            </a:r>
            <a:endParaRPr lang="en-GB" sz="7000" dirty="0"/>
          </a:p>
          <a:p>
            <a:endParaRPr lang="en-GB" sz="2800" dirty="0"/>
          </a:p>
          <a:p>
            <a:pPr marL="0" indent="0">
              <a:buNone/>
            </a:pPr>
            <a:endParaRPr lang="en-GB" b="1" dirty="0"/>
          </a:p>
        </p:txBody>
      </p:sp>
    </p:spTree>
    <p:extLst>
      <p:ext uri="{BB962C8B-B14F-4D97-AF65-F5344CB8AC3E}">
        <p14:creationId xmlns:p14="http://schemas.microsoft.com/office/powerpoint/2010/main" val="1827448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normAutofit fontScale="90000"/>
          </a:bodyPr>
          <a:lstStyle/>
          <a:p>
            <a:r>
              <a:rPr lang="en-GB" dirty="0"/>
              <a:t> </a:t>
            </a:r>
            <a:r>
              <a:rPr lang="en-GB" sz="2400" dirty="0"/>
              <a:t>Working from Home</a:t>
            </a:r>
            <a:br>
              <a:rPr lang="en-GB" sz="2400" dirty="0"/>
            </a:br>
            <a:r>
              <a:rPr lang="en-GB" altLang="en-US" sz="3100" b="1" dirty="0">
                <a:ea typeface="ＭＳ Ｐゴシック"/>
              </a:rPr>
              <a:t>SETTING UP A PRODUCTIVE SPACE</a:t>
            </a:r>
            <a:br>
              <a:rPr lang="en-US" dirty="0"/>
            </a:br>
            <a:endParaRPr lang="en-GB" dirty="0"/>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normAutofit fontScale="62500" lnSpcReduction="20000"/>
          </a:bodyPr>
          <a:lstStyle/>
          <a:p>
            <a:r>
              <a:rPr lang="en-GB" b="1" dirty="0">
                <a:latin typeface="Arial" charset="0"/>
              </a:rPr>
              <a:t>5</a:t>
            </a:r>
            <a:r>
              <a:rPr lang="en-GB" sz="2800" b="1" dirty="0">
                <a:latin typeface="Arial" charset="0"/>
              </a:rPr>
              <a:t>. Avoid distractions.</a:t>
            </a:r>
            <a:endParaRPr lang="en-GB" sz="2800" dirty="0">
              <a:latin typeface="Arial" charset="0"/>
            </a:endParaRPr>
          </a:p>
          <a:p>
            <a:r>
              <a:rPr lang="en-GB" sz="2800" dirty="0">
                <a:latin typeface="Arial" charset="0"/>
              </a:rPr>
              <a:t>keep “work” office space separate from your “living” space;</a:t>
            </a:r>
          </a:p>
          <a:p>
            <a:r>
              <a:rPr lang="en-GB" sz="2800" dirty="0">
                <a:latin typeface="Arial" charset="0"/>
              </a:rPr>
              <a:t>but try to keep “work clutter” and “life clutter” separate. </a:t>
            </a:r>
          </a:p>
          <a:p>
            <a:endParaRPr lang="en-GB" sz="2800" b="1" dirty="0">
              <a:latin typeface="Arial" charset="0"/>
            </a:endParaRPr>
          </a:p>
          <a:p>
            <a:r>
              <a:rPr lang="en-GB" sz="2800" b="1" dirty="0">
                <a:latin typeface="Arial" charset="0"/>
              </a:rPr>
              <a:t>9. Password protect it.</a:t>
            </a:r>
            <a:endParaRPr lang="en-GB" sz="2800" dirty="0">
              <a:latin typeface="Arial" charset="0"/>
            </a:endParaRPr>
          </a:p>
          <a:p>
            <a:r>
              <a:rPr lang="en-GB" sz="2800" dirty="0">
                <a:latin typeface="Arial" charset="0"/>
              </a:rPr>
              <a:t>be mindful of keeping all work data safe.</a:t>
            </a:r>
          </a:p>
          <a:p>
            <a:r>
              <a:rPr lang="en-GB" sz="2800" dirty="0">
                <a:latin typeface="Arial" charset="0"/>
              </a:rPr>
              <a:t>strong passwords are to be  kept private </a:t>
            </a:r>
          </a:p>
          <a:p>
            <a:r>
              <a:rPr lang="en-GB" sz="2800" dirty="0">
                <a:latin typeface="Arial" charset="0"/>
              </a:rPr>
              <a:t>Two step verifications are a good way to protect accounts.</a:t>
            </a:r>
          </a:p>
          <a:p>
            <a:endParaRPr lang="en-GB" sz="2800" dirty="0">
              <a:latin typeface="Arial" charset="0"/>
            </a:endParaRPr>
          </a:p>
          <a:p>
            <a:r>
              <a:rPr lang="en-GB" sz="2800" b="1" dirty="0">
                <a:latin typeface="Arial" charset="0"/>
              </a:rPr>
              <a:t>10. Back up.</a:t>
            </a:r>
            <a:endParaRPr lang="en-GB" sz="2800" dirty="0">
              <a:latin typeface="Arial" charset="0"/>
            </a:endParaRPr>
          </a:p>
          <a:p>
            <a:r>
              <a:rPr lang="en-GB" sz="2800" dirty="0">
                <a:latin typeface="Arial" charset="0"/>
              </a:rPr>
              <a:t>Cloud storage is convenient,  but it is you that ultimately retains responsibility for it.</a:t>
            </a:r>
          </a:p>
          <a:p>
            <a:pPr marL="0" indent="0">
              <a:buNone/>
            </a:pPr>
            <a:endParaRPr lang="en-GB" b="1" dirty="0"/>
          </a:p>
        </p:txBody>
      </p:sp>
    </p:spTree>
    <p:extLst>
      <p:ext uri="{BB962C8B-B14F-4D97-AF65-F5344CB8AC3E}">
        <p14:creationId xmlns:p14="http://schemas.microsoft.com/office/powerpoint/2010/main" val="15522872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normAutofit fontScale="90000"/>
          </a:bodyPr>
          <a:lstStyle/>
          <a:p>
            <a:r>
              <a:rPr lang="en-GB" dirty="0"/>
              <a:t> </a:t>
            </a:r>
            <a:r>
              <a:rPr lang="en-GB" sz="2400" dirty="0"/>
              <a:t>Working from Home</a:t>
            </a:r>
            <a:br>
              <a:rPr lang="en-GB" sz="2400" dirty="0"/>
            </a:br>
            <a:r>
              <a:rPr lang="en-GB" altLang="en-US" sz="3100" b="1" dirty="0">
                <a:ea typeface="ＭＳ Ｐゴシック"/>
              </a:rPr>
              <a:t>SETTING UP A PRODUCTIVE SPACE</a:t>
            </a:r>
            <a:br>
              <a:rPr lang="en-US" dirty="0"/>
            </a:br>
            <a:endParaRPr lang="en-GB" dirty="0"/>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normAutofit/>
          </a:bodyPr>
          <a:lstStyle/>
          <a:p>
            <a:r>
              <a:rPr lang="en-GB" sz="2800" b="1" dirty="0"/>
              <a:t>KEEP MORALE UPLIFTED</a:t>
            </a:r>
            <a:endParaRPr lang="en-GB" sz="2800" dirty="0"/>
          </a:p>
          <a:p>
            <a:r>
              <a:rPr lang="en-GB" sz="2800" dirty="0"/>
              <a:t>Stay aligned with company culture</a:t>
            </a:r>
          </a:p>
          <a:p>
            <a:r>
              <a:rPr lang="en-GB" sz="2800" dirty="0"/>
              <a:t>Take time for ”COFFEE BREAK" chat. ...</a:t>
            </a:r>
          </a:p>
          <a:p>
            <a:r>
              <a:rPr lang="en-GB" sz="2800" dirty="0"/>
              <a:t>Dress and groom professionally. ...</a:t>
            </a:r>
          </a:p>
          <a:p>
            <a:r>
              <a:rPr lang="en-GB" sz="2800" dirty="0"/>
              <a:t>Use video, even if it's uncomfortable for you. ...</a:t>
            </a:r>
          </a:p>
          <a:p>
            <a:r>
              <a:rPr lang="en-GB" sz="2800" dirty="0"/>
              <a:t>Emphasize one-on-one check-ins. ...</a:t>
            </a:r>
          </a:p>
          <a:p>
            <a:r>
              <a:rPr lang="en-GB" sz="2800" dirty="0"/>
              <a:t>Ask for feedback on your </a:t>
            </a:r>
            <a:r>
              <a:rPr lang="en-GB" sz="2800" b="1" dirty="0"/>
              <a:t>remote</a:t>
            </a:r>
            <a:r>
              <a:rPr lang="en-GB" sz="2800" dirty="0"/>
              <a:t> situation</a:t>
            </a:r>
            <a:r>
              <a:rPr lang="en-GB" sz="1800" dirty="0"/>
              <a:t>.</a:t>
            </a:r>
          </a:p>
          <a:p>
            <a:pPr marL="0" indent="0">
              <a:buNone/>
            </a:pPr>
            <a:endParaRPr lang="en-GB" b="1" dirty="0"/>
          </a:p>
        </p:txBody>
      </p:sp>
    </p:spTree>
    <p:extLst>
      <p:ext uri="{BB962C8B-B14F-4D97-AF65-F5344CB8AC3E}">
        <p14:creationId xmlns:p14="http://schemas.microsoft.com/office/powerpoint/2010/main" val="15018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normAutofit/>
          </a:bodyPr>
          <a:lstStyle/>
          <a:p>
            <a:r>
              <a:rPr lang="en-GB" dirty="0"/>
              <a:t> </a:t>
            </a:r>
            <a:r>
              <a:rPr lang="en-US" altLang="en-US" dirty="0">
                <a:ea typeface="ＭＳ Ｐゴシック"/>
                <a:cs typeface="Arial"/>
              </a:rPr>
              <a:t>ADVANTAGES </a:t>
            </a:r>
            <a:endParaRPr lang="en-GB" dirty="0"/>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a:xfrm>
            <a:off x="414727" y="1394111"/>
            <a:ext cx="11481847" cy="4143660"/>
          </a:xfrm>
        </p:spPr>
        <p:txBody>
          <a:bodyPr>
            <a:normAutofit fontScale="40000" lnSpcReduction="20000"/>
          </a:bodyPr>
          <a:lstStyle/>
          <a:p>
            <a:pPr marL="285750" indent="-285750">
              <a:buFont typeface="Arial" panose="020B0604020202020204" pitchFamily="34" charset="0"/>
              <a:buChar char="•"/>
            </a:pPr>
            <a:r>
              <a:rPr lang="en-GB" sz="5100" b="1" dirty="0"/>
              <a:t>Work from anywhere and anytime.</a:t>
            </a:r>
          </a:p>
          <a:p>
            <a:pPr marL="285750" indent="-285750">
              <a:buFont typeface="Arial" panose="020B0604020202020204" pitchFamily="34" charset="0"/>
              <a:buChar char="•"/>
            </a:pPr>
            <a:endParaRPr lang="en-GB" sz="5100" b="1" dirty="0"/>
          </a:p>
          <a:p>
            <a:pPr marL="285750" indent="-285750">
              <a:buFont typeface="Arial" panose="020B0604020202020204" pitchFamily="34" charset="0"/>
              <a:buChar char="•"/>
            </a:pPr>
            <a:r>
              <a:rPr lang="en-GB" sz="5100" b="1" dirty="0"/>
              <a:t>No daily commute</a:t>
            </a:r>
            <a:r>
              <a:rPr lang="en-GB" sz="5100" dirty="0"/>
              <a:t>. </a:t>
            </a:r>
          </a:p>
          <a:p>
            <a:pPr marL="285750" indent="-285750">
              <a:buFont typeface="Arial" panose="020B0604020202020204" pitchFamily="34" charset="0"/>
              <a:buChar char="•"/>
            </a:pPr>
            <a:endParaRPr lang="en-GB" sz="5100" dirty="0"/>
          </a:p>
          <a:p>
            <a:pPr marL="285750" indent="-285750">
              <a:buFont typeface="Arial" panose="020B0604020202020204" pitchFamily="34" charset="0"/>
              <a:buChar char="•"/>
            </a:pPr>
            <a:r>
              <a:rPr lang="en-GB" sz="5100" b="1" dirty="0"/>
              <a:t>Flexibility</a:t>
            </a:r>
            <a:r>
              <a:rPr lang="en-GB" sz="5100" dirty="0"/>
              <a:t>. </a:t>
            </a:r>
          </a:p>
          <a:p>
            <a:pPr marL="285750" indent="-285750">
              <a:buFont typeface="Arial" panose="020B0604020202020204" pitchFamily="34" charset="0"/>
              <a:buChar char="•"/>
            </a:pPr>
            <a:endParaRPr lang="en-GB" sz="5100" dirty="0"/>
          </a:p>
          <a:p>
            <a:pPr marL="285750" indent="-285750">
              <a:buFont typeface="Arial" panose="020B0604020202020204" pitchFamily="34" charset="0"/>
              <a:buChar char="•"/>
            </a:pPr>
            <a:r>
              <a:rPr lang="en-GB" sz="5100" b="1" dirty="0"/>
              <a:t>Less costly</a:t>
            </a:r>
            <a:r>
              <a:rPr lang="en-GB" sz="5100" dirty="0"/>
              <a:t>.  </a:t>
            </a:r>
          </a:p>
          <a:p>
            <a:pPr marL="285750" indent="-285750">
              <a:buFont typeface="Arial" panose="020B0604020202020204" pitchFamily="34" charset="0"/>
              <a:buChar char="•"/>
            </a:pPr>
            <a:endParaRPr lang="en-GB" sz="5100" dirty="0"/>
          </a:p>
          <a:p>
            <a:pPr marL="285750" indent="-285750">
              <a:buFont typeface="Arial" panose="020B0604020202020204" pitchFamily="34" charset="0"/>
              <a:buChar char="•"/>
            </a:pPr>
            <a:r>
              <a:rPr lang="en-GB" sz="5100" b="1" dirty="0"/>
              <a:t>Better health</a:t>
            </a:r>
            <a:r>
              <a:rPr lang="en-GB" sz="5100" dirty="0"/>
              <a:t>.  </a:t>
            </a:r>
          </a:p>
          <a:p>
            <a:pPr marL="285750" indent="-285750">
              <a:buFont typeface="Arial" panose="020B0604020202020204" pitchFamily="34" charset="0"/>
              <a:buChar char="•"/>
            </a:pPr>
            <a:endParaRPr lang="en-GB" sz="5100" dirty="0"/>
          </a:p>
          <a:p>
            <a:pPr marL="285750" indent="-285750">
              <a:buFont typeface="Arial" panose="020B0604020202020204" pitchFamily="34" charset="0"/>
              <a:buChar char="•"/>
            </a:pPr>
            <a:r>
              <a:rPr lang="en-GB" sz="5100" b="1" dirty="0"/>
              <a:t>Less interruptions</a:t>
            </a:r>
            <a:r>
              <a:rPr lang="en-GB" sz="5100" dirty="0"/>
              <a:t>.  </a:t>
            </a:r>
          </a:p>
          <a:p>
            <a:pPr marL="0" indent="0">
              <a:buNone/>
            </a:pPr>
            <a:endParaRPr lang="en-GB" b="1" dirty="0"/>
          </a:p>
        </p:txBody>
      </p:sp>
    </p:spTree>
    <p:extLst>
      <p:ext uri="{BB962C8B-B14F-4D97-AF65-F5344CB8AC3E}">
        <p14:creationId xmlns:p14="http://schemas.microsoft.com/office/powerpoint/2010/main" val="9186682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normAutofit/>
          </a:bodyPr>
          <a:lstStyle/>
          <a:p>
            <a:r>
              <a:rPr lang="en-GB" dirty="0"/>
              <a:t> </a:t>
            </a:r>
            <a:r>
              <a:rPr lang="en-US" altLang="en-US" dirty="0">
                <a:ea typeface="ＭＳ Ｐゴシック"/>
                <a:cs typeface="Arial"/>
              </a:rPr>
              <a:t>DISADVANTAGES </a:t>
            </a:r>
            <a:endParaRPr lang="en-GB" dirty="0"/>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a:xfrm>
            <a:off x="358219" y="1494890"/>
            <a:ext cx="11481847" cy="3906669"/>
          </a:xfrm>
        </p:spPr>
        <p:txBody>
          <a:bodyPr>
            <a:normAutofit fontScale="70000" lnSpcReduction="20000"/>
          </a:bodyPr>
          <a:lstStyle/>
          <a:p>
            <a:pPr marL="285750" indent="-285750">
              <a:buFont typeface="Arial" panose="020B0604020202020204" pitchFamily="34" charset="0"/>
              <a:buChar char="•"/>
            </a:pPr>
            <a:r>
              <a:rPr lang="en-GB" sz="2800" b="1" dirty="0"/>
              <a:t>Need for high self-discipline</a:t>
            </a:r>
            <a:r>
              <a:rPr lang="en-GB" sz="2800" dirty="0"/>
              <a:t>. </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t>Lack of workplace social life</a:t>
            </a:r>
            <a:r>
              <a:rPr lang="en-GB" sz="2800" dirty="0"/>
              <a:t>. (shouldn’t be overlooked)</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t>Overlooked for promotions</a:t>
            </a:r>
          </a:p>
          <a:p>
            <a:pPr marL="285750" indent="-285750">
              <a:buFont typeface="Arial" panose="020B0604020202020204" pitchFamily="34" charset="0"/>
              <a:buChar char="•"/>
            </a:pPr>
            <a:endParaRPr lang="en-GB" sz="2800" b="1" dirty="0"/>
          </a:p>
          <a:p>
            <a:pPr marL="285750" indent="-285750">
              <a:buFont typeface="Arial" panose="020B0604020202020204" pitchFamily="34" charset="0"/>
              <a:buChar char="•"/>
            </a:pPr>
            <a:r>
              <a:rPr lang="en-GB" sz="2800" b="1" dirty="0"/>
              <a:t>Networking</a:t>
            </a:r>
          </a:p>
          <a:p>
            <a:pPr marL="285750" indent="-285750">
              <a:buFont typeface="Arial" panose="020B0604020202020204" pitchFamily="34" charset="0"/>
              <a:buChar char="•"/>
            </a:pPr>
            <a:endParaRPr lang="en-GB" sz="2800" b="1" dirty="0"/>
          </a:p>
          <a:p>
            <a:pPr marL="285750" indent="-285750">
              <a:buFont typeface="Arial" panose="020B0604020202020204" pitchFamily="34" charset="0"/>
              <a:buChar char="•"/>
            </a:pPr>
            <a:r>
              <a:rPr lang="en-GB" sz="2800" b="1" dirty="0"/>
              <a:t>Being left out of ‘in house’ communications</a:t>
            </a:r>
          </a:p>
          <a:p>
            <a:pPr marL="285750" indent="-285750">
              <a:buFont typeface="Arial" panose="020B0604020202020204" pitchFamily="34" charset="0"/>
              <a:buChar char="•"/>
            </a:pPr>
            <a:endParaRPr lang="en-GB" sz="2800" dirty="0"/>
          </a:p>
          <a:p>
            <a:pPr marL="285750" indent="-285750">
              <a:buFont typeface="Arial" panose="020B0604020202020204" pitchFamily="34" charset="0"/>
              <a:buChar char="•"/>
            </a:pPr>
            <a:r>
              <a:rPr lang="en-GB" sz="2800" b="1" dirty="0"/>
              <a:t>Total dependency on technology</a:t>
            </a:r>
            <a:r>
              <a:rPr lang="en-GB" sz="2800" dirty="0"/>
              <a:t>. </a:t>
            </a:r>
          </a:p>
          <a:p>
            <a:pPr marL="285750" indent="-285750">
              <a:buFont typeface="Arial" panose="020B0604020202020204" pitchFamily="34" charset="0"/>
              <a:buChar char="•"/>
            </a:pPr>
            <a:endParaRPr lang="en-GB" sz="2800" dirty="0"/>
          </a:p>
          <a:p>
            <a:pPr marL="0" indent="0">
              <a:buNone/>
            </a:pPr>
            <a:endParaRPr lang="en-GB" sz="2800" dirty="0"/>
          </a:p>
          <a:p>
            <a:pPr marL="0" indent="0">
              <a:buNone/>
            </a:pPr>
            <a:endParaRPr lang="en-GB" b="1" dirty="0"/>
          </a:p>
        </p:txBody>
      </p:sp>
    </p:spTree>
    <p:extLst>
      <p:ext uri="{BB962C8B-B14F-4D97-AF65-F5344CB8AC3E}">
        <p14:creationId xmlns:p14="http://schemas.microsoft.com/office/powerpoint/2010/main" val="1464143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FE4B59-1E5A-3160-DCA7-E455614EE3D2}"/>
              </a:ext>
            </a:extLst>
          </p:cNvPr>
          <p:cNvSpPr>
            <a:spLocks noGrp="1"/>
          </p:cNvSpPr>
          <p:nvPr>
            <p:ph type="title"/>
          </p:nvPr>
        </p:nvSpPr>
        <p:spPr/>
        <p:txBody>
          <a:bodyPr/>
          <a:lstStyle/>
          <a:p>
            <a:r>
              <a:rPr lang="en-GB" dirty="0"/>
              <a:t> VPN- Virtual Private Network</a:t>
            </a:r>
          </a:p>
        </p:txBody>
      </p:sp>
      <p:sp>
        <p:nvSpPr>
          <p:cNvPr id="3" name="Content Placeholder 2">
            <a:extLst>
              <a:ext uri="{FF2B5EF4-FFF2-40B4-BE49-F238E27FC236}">
                <a16:creationId xmlns:a16="http://schemas.microsoft.com/office/drawing/2014/main" id="{73A0645F-AA0B-76CC-5D94-0A877A8AA1C9}"/>
              </a:ext>
            </a:extLst>
          </p:cNvPr>
          <p:cNvSpPr>
            <a:spLocks noGrp="1"/>
          </p:cNvSpPr>
          <p:nvPr>
            <p:ph idx="1"/>
          </p:nvPr>
        </p:nvSpPr>
        <p:spPr/>
        <p:txBody>
          <a:bodyPr/>
          <a:lstStyle/>
          <a:p>
            <a:pPr marL="0" indent="0">
              <a:buNone/>
            </a:pPr>
            <a:r>
              <a:rPr lang="en-GB" dirty="0"/>
              <a:t>What is it and Why use VPN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493749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82971" y="216973"/>
            <a:ext cx="4872908" cy="731837"/>
          </a:xfrm>
        </p:spPr>
        <p:txBody>
          <a:bodyPr>
            <a:normAutofit/>
          </a:bodyPr>
          <a:lstStyle/>
          <a:p>
            <a:pPr algn="l"/>
            <a:r>
              <a:rPr lang="en-US" sz="2100" b="1" dirty="0">
                <a:solidFill>
                  <a:schemeClr val="tx1"/>
                </a:solidFill>
              </a:rPr>
              <a:t>Virtual Private Networks</a:t>
            </a:r>
            <a:br>
              <a:rPr lang="en-US" sz="2700" dirty="0"/>
            </a:br>
            <a:r>
              <a:rPr lang="en-US" sz="1800" dirty="0"/>
              <a:t>Introduction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26327" y="1176234"/>
            <a:ext cx="4872907" cy="3481171"/>
          </a:xfrm>
        </p:spPr>
        <p:txBody>
          <a:bodyPr/>
          <a:lstStyle/>
          <a:p>
            <a:pPr marL="257175" indent="-257175" algn="just">
              <a:buFont typeface="Wingdings" panose="05000000000000000000" pitchFamily="2" charset="2"/>
              <a:buChar char="§"/>
            </a:pPr>
            <a:r>
              <a:rPr lang="en-US" sz="1800" dirty="0">
                <a:solidFill>
                  <a:srgbClr val="000000"/>
                </a:solidFill>
              </a:rPr>
              <a:t>Virtual private networks (VPNs) are used to </a:t>
            </a:r>
            <a:r>
              <a:rPr lang="en-US" sz="1800" b="1" i="1" dirty="0">
                <a:solidFill>
                  <a:srgbClr val="000000"/>
                </a:solidFill>
              </a:rPr>
              <a:t>create end-to-end private network connections</a:t>
            </a:r>
            <a:r>
              <a:rPr lang="en-US" sz="1800" dirty="0">
                <a:solidFill>
                  <a:srgbClr val="000000"/>
                </a:solidFill>
              </a:rPr>
              <a:t>.</a:t>
            </a:r>
          </a:p>
          <a:p>
            <a:pPr marL="257175" indent="-257175" algn="just">
              <a:buFont typeface="Wingdings" panose="05000000000000000000" pitchFamily="2" charset="2"/>
              <a:buChar char="§"/>
            </a:pPr>
            <a:endParaRPr lang="en-US" sz="1800" dirty="0">
              <a:solidFill>
                <a:srgbClr val="000000"/>
              </a:solidFill>
            </a:endParaRPr>
          </a:p>
          <a:p>
            <a:pPr marL="257175" indent="-257175" algn="just">
              <a:buFont typeface="Wingdings" panose="05000000000000000000" pitchFamily="2" charset="2"/>
              <a:buChar char="§"/>
            </a:pPr>
            <a:r>
              <a:rPr lang="en-US" sz="1800" dirty="0">
                <a:solidFill>
                  <a:srgbClr val="000000"/>
                </a:solidFill>
              </a:rPr>
              <a:t>A VPN is </a:t>
            </a:r>
            <a:r>
              <a:rPr lang="en-US" sz="1800" b="1" dirty="0">
                <a:solidFill>
                  <a:srgbClr val="000000"/>
                </a:solidFill>
              </a:rPr>
              <a:t>virtual</a:t>
            </a:r>
            <a:r>
              <a:rPr lang="en-US" sz="1800" dirty="0">
                <a:solidFill>
                  <a:srgbClr val="000000"/>
                </a:solidFill>
              </a:rPr>
              <a:t> in that it </a:t>
            </a:r>
            <a:r>
              <a:rPr lang="en-US" sz="1800" b="1" dirty="0">
                <a:solidFill>
                  <a:srgbClr val="000000"/>
                </a:solidFill>
              </a:rPr>
              <a:t>carries information within a private network</a:t>
            </a:r>
            <a:r>
              <a:rPr lang="en-US" sz="1800" dirty="0">
                <a:solidFill>
                  <a:srgbClr val="000000"/>
                </a:solidFill>
              </a:rPr>
              <a:t>, but that information is actually </a:t>
            </a:r>
            <a:r>
              <a:rPr lang="en-US" sz="1800" b="1" dirty="0">
                <a:solidFill>
                  <a:srgbClr val="000000"/>
                </a:solidFill>
              </a:rPr>
              <a:t>transported over a public network</a:t>
            </a:r>
            <a:r>
              <a:rPr lang="en-US" sz="1800" dirty="0">
                <a:solidFill>
                  <a:srgbClr val="000000"/>
                </a:solidFill>
              </a:rPr>
              <a:t>.</a:t>
            </a:r>
          </a:p>
          <a:p>
            <a:pPr marL="257175" indent="-257175" algn="just">
              <a:buFont typeface="Wingdings" panose="05000000000000000000" pitchFamily="2" charset="2"/>
              <a:buChar char="§"/>
            </a:pPr>
            <a:endParaRPr lang="en-US" sz="1800" dirty="0">
              <a:solidFill>
                <a:srgbClr val="000000"/>
              </a:solidFill>
            </a:endParaRPr>
          </a:p>
          <a:p>
            <a:pPr marL="257175" indent="-257175" algn="just">
              <a:buFont typeface="Wingdings" panose="05000000000000000000" pitchFamily="2" charset="2"/>
              <a:buChar char="§"/>
            </a:pPr>
            <a:r>
              <a:rPr lang="en-US" sz="1800" dirty="0">
                <a:solidFill>
                  <a:srgbClr val="000000"/>
                </a:solidFill>
              </a:rPr>
              <a:t>A VPN is </a:t>
            </a:r>
            <a:r>
              <a:rPr lang="en-US" sz="1800" b="1" dirty="0">
                <a:solidFill>
                  <a:srgbClr val="000000"/>
                </a:solidFill>
              </a:rPr>
              <a:t>private </a:t>
            </a:r>
            <a:r>
              <a:rPr lang="en-US" sz="1800" dirty="0">
                <a:solidFill>
                  <a:srgbClr val="000000"/>
                </a:solidFill>
              </a:rPr>
              <a:t>in that the </a:t>
            </a:r>
            <a:r>
              <a:rPr lang="en-US" sz="1800" b="1" dirty="0">
                <a:solidFill>
                  <a:srgbClr val="000000"/>
                </a:solidFill>
              </a:rPr>
              <a:t>traffic is encrypted </a:t>
            </a:r>
            <a:r>
              <a:rPr lang="en-US" sz="1800" dirty="0">
                <a:solidFill>
                  <a:srgbClr val="000000"/>
                </a:solidFill>
              </a:rPr>
              <a:t>to keep the </a:t>
            </a:r>
            <a:r>
              <a:rPr lang="en-US" sz="1800" b="1" dirty="0">
                <a:solidFill>
                  <a:srgbClr val="000000"/>
                </a:solidFill>
              </a:rPr>
              <a:t>data confidential </a:t>
            </a:r>
            <a:r>
              <a:rPr lang="en-US" sz="1800" dirty="0">
                <a:solidFill>
                  <a:srgbClr val="000000"/>
                </a:solidFill>
              </a:rPr>
              <a:t>while it is </a:t>
            </a:r>
            <a:r>
              <a:rPr lang="en-US" sz="1800" b="1" dirty="0">
                <a:solidFill>
                  <a:srgbClr val="000000"/>
                </a:solidFill>
              </a:rPr>
              <a:t>transported across the public network</a:t>
            </a:r>
            <a:r>
              <a:rPr lang="en-US" sz="1800" dirty="0">
                <a:solidFill>
                  <a:srgbClr val="000000"/>
                </a:solidFill>
              </a:rPr>
              <a:t>.</a:t>
            </a:r>
          </a:p>
        </p:txBody>
      </p:sp>
      <p:pic>
        <p:nvPicPr>
          <p:cNvPr id="10" name="Picture 9">
            <a:extLst>
              <a:ext uri="{FF2B5EF4-FFF2-40B4-BE49-F238E27FC236}">
                <a16:creationId xmlns:a16="http://schemas.microsoft.com/office/drawing/2014/main" id="{2AAFB923-3AB6-434B-B4FA-990F94B0853C}"/>
              </a:ext>
            </a:extLst>
          </p:cNvPr>
          <p:cNvPicPr>
            <a:picLocks noChangeAspect="1"/>
          </p:cNvPicPr>
          <p:nvPr/>
        </p:nvPicPr>
        <p:blipFill>
          <a:blip r:embed="rId3"/>
          <a:stretch>
            <a:fillRect/>
          </a:stretch>
        </p:blipFill>
        <p:spPr>
          <a:xfrm>
            <a:off x="5470989" y="1176234"/>
            <a:ext cx="5047228" cy="3612356"/>
          </a:xfrm>
          <a:prstGeom prst="rect">
            <a:avLst/>
          </a:prstGeom>
        </p:spPr>
      </p:pic>
    </p:spTree>
    <p:extLst>
      <p:ext uri="{BB962C8B-B14F-4D97-AF65-F5344CB8AC3E}">
        <p14:creationId xmlns:p14="http://schemas.microsoft.com/office/powerpoint/2010/main" val="310389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40425" y="2645410"/>
            <a:ext cx="7848344" cy="929640"/>
          </a:xfrm>
        </p:spPr>
        <p:txBody>
          <a:bodyPr/>
          <a:lstStyle/>
          <a:p>
            <a:r>
              <a:rPr lang="en-US" dirty="0">
                <a:solidFill>
                  <a:schemeClr val="accent5">
                    <a:lumMod val="40000"/>
                    <a:lumOff val="60000"/>
                  </a:schemeClr>
                </a:solidFill>
              </a:rPr>
              <a:t>8.2 Types of VPNs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616449" y="200346"/>
            <a:ext cx="9253039" cy="1388743"/>
          </a:xfrm>
        </p:spPr>
        <p:txBody>
          <a:bodyPr/>
          <a:lstStyle/>
          <a:p>
            <a:r>
              <a:rPr lang="en-US" sz="1600" dirty="0"/>
              <a:t>Types of VPNs</a:t>
            </a:r>
            <a:br>
              <a:rPr lang="en-US" dirty="0"/>
            </a:br>
            <a:r>
              <a:rPr lang="en-US" sz="2400" dirty="0"/>
              <a:t>Remote-Access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688369" y="1712667"/>
            <a:ext cx="5662813" cy="3532289"/>
          </a:xfrm>
        </p:spPr>
        <p:txBody>
          <a:bodyPr/>
          <a:lstStyle/>
          <a:p>
            <a:pPr marL="285743" indent="-285743" algn="l">
              <a:buFont typeface="Arial" panose="020B0604020202020204" pitchFamily="34" charset="0"/>
              <a:buChar char="•"/>
            </a:pPr>
            <a:r>
              <a:rPr lang="en-US" sz="1800" dirty="0">
                <a:solidFill>
                  <a:srgbClr val="000000"/>
                </a:solidFill>
              </a:rPr>
              <a:t>Remote-access VPNs let remote and mobile users securely connect to the enterprise. </a:t>
            </a:r>
          </a:p>
          <a:p>
            <a:pPr marL="285743" indent="-285743" algn="l">
              <a:buFont typeface="Arial" panose="020B0604020202020204" pitchFamily="34" charset="0"/>
              <a:buChar char="•"/>
            </a:pPr>
            <a:endParaRPr lang="en-US" sz="1800" dirty="0">
              <a:solidFill>
                <a:srgbClr val="000000"/>
              </a:solidFill>
            </a:endParaRPr>
          </a:p>
          <a:p>
            <a:pPr marL="285743" indent="-285743" algn="l">
              <a:buFont typeface="Arial" panose="020B0604020202020204" pitchFamily="34" charset="0"/>
              <a:buChar char="•"/>
            </a:pPr>
            <a:r>
              <a:rPr lang="en-US" sz="1800" dirty="0">
                <a:solidFill>
                  <a:srgbClr val="000000"/>
                </a:solidFill>
              </a:rPr>
              <a:t>Remote-access VPNs are typically enabled dynamically by the user when required and  can be created using either IPsec or SSL.</a:t>
            </a:r>
          </a:p>
          <a:p>
            <a:pPr marL="285743" indent="-285743" algn="l">
              <a:buFont typeface="Arial" panose="020B0604020202020204" pitchFamily="34" charset="0"/>
              <a:buChar char="•"/>
            </a:pPr>
            <a:endParaRPr lang="en-US" sz="1800" dirty="0">
              <a:solidFill>
                <a:srgbClr val="000000"/>
              </a:solidFill>
            </a:endParaRPr>
          </a:p>
          <a:p>
            <a:pPr marL="358826" lvl="1" indent="-285743"/>
            <a:r>
              <a:rPr lang="en-US" sz="1800" b="1" dirty="0">
                <a:solidFill>
                  <a:srgbClr val="000000"/>
                </a:solidFill>
              </a:rPr>
              <a:t>Clientless VPN connection</a:t>
            </a:r>
            <a:r>
              <a:rPr lang="en-US" sz="1800" dirty="0">
                <a:solidFill>
                  <a:srgbClr val="000000"/>
                </a:solidFill>
              </a:rPr>
              <a:t> -The connection is secured using a web browser SSL connection.</a:t>
            </a:r>
          </a:p>
          <a:p>
            <a:pPr marL="358826" lvl="1" indent="-285743"/>
            <a:r>
              <a:rPr lang="en-US" sz="1800" b="1" dirty="0">
                <a:solidFill>
                  <a:srgbClr val="000000"/>
                </a:solidFill>
              </a:rPr>
              <a:t>Client-based VPN connection</a:t>
            </a:r>
            <a:r>
              <a:rPr lang="en-US" sz="1800" dirty="0">
                <a:solidFill>
                  <a:srgbClr val="000000"/>
                </a:solidFill>
              </a:rPr>
              <a:t> - VPN client software such as Cisco AnyConnect Secure Mobility Client must be installed on the remote user’s end device.</a:t>
            </a:r>
          </a:p>
        </p:txBody>
      </p:sp>
      <p:pic>
        <p:nvPicPr>
          <p:cNvPr id="6" name="Picture 5">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6297200" y="1929151"/>
            <a:ext cx="5161453" cy="3216182"/>
          </a:xfrm>
          <a:prstGeom prst="rect">
            <a:avLst/>
          </a:prstGeom>
        </p:spPr>
      </p:pic>
    </p:spTree>
    <p:extLst>
      <p:ext uri="{BB962C8B-B14F-4D97-AF65-F5344CB8AC3E}">
        <p14:creationId xmlns:p14="http://schemas.microsoft.com/office/powerpoint/2010/main" val="2978293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75007" y="92468"/>
            <a:ext cx="9494481" cy="1496622"/>
          </a:xfrm>
        </p:spPr>
        <p:txBody>
          <a:bodyPr/>
          <a:lstStyle/>
          <a:p>
            <a:r>
              <a:rPr lang="en-US" sz="1600" dirty="0"/>
              <a:t>Types of VPNs</a:t>
            </a:r>
            <a:br>
              <a:rPr lang="en-US" dirty="0"/>
            </a:br>
            <a:r>
              <a:rPr lang="en-US" sz="2400" dirty="0"/>
              <a:t>Site-to-Site IPsec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313363" y="1797978"/>
            <a:ext cx="5878332" cy="3620640"/>
          </a:xfrm>
        </p:spPr>
        <p:txBody>
          <a:bodyPr/>
          <a:lstStyle/>
          <a:p>
            <a:pPr marL="285743" indent="-285743" algn="l">
              <a:buFont typeface="Arial" panose="020B0604020202020204" pitchFamily="34" charset="0"/>
              <a:buChar char="•"/>
            </a:pPr>
            <a:r>
              <a:rPr lang="en-US" sz="1600" dirty="0">
                <a:solidFill>
                  <a:srgbClr val="000000"/>
                </a:solidFill>
              </a:rPr>
              <a:t>Site-to-site VPNs connect networks across an untrusted network such as the internet.</a:t>
            </a:r>
          </a:p>
          <a:p>
            <a:pPr marL="285743" indent="-285743" algn="l">
              <a:buFont typeface="Arial" panose="020B0604020202020204" pitchFamily="34" charset="0"/>
              <a:buChar char="•"/>
            </a:pPr>
            <a:endParaRPr lang="en-US" sz="1600" dirty="0">
              <a:solidFill>
                <a:srgbClr val="000000"/>
              </a:solidFill>
            </a:endParaRPr>
          </a:p>
          <a:p>
            <a:pPr marL="285743" indent="-285743" algn="l">
              <a:buFont typeface="Arial" panose="020B0604020202020204" pitchFamily="34" charset="0"/>
              <a:buChar char="•"/>
            </a:pPr>
            <a:r>
              <a:rPr lang="en-US" sz="1600" dirty="0">
                <a:solidFill>
                  <a:srgbClr val="000000"/>
                </a:solidFill>
              </a:rPr>
              <a:t>End hosts send and receive normal unencrypted TCP/IP traffic through a VPN gateway.</a:t>
            </a:r>
          </a:p>
          <a:p>
            <a:pPr marL="0" indent="0" algn="l"/>
            <a:endParaRPr lang="en-US" sz="1600" dirty="0">
              <a:solidFill>
                <a:srgbClr val="000000"/>
              </a:solidFill>
            </a:endParaRPr>
          </a:p>
          <a:p>
            <a:pPr marL="285743" indent="-285743" algn="l">
              <a:buFont typeface="Arial" panose="020B0604020202020204" pitchFamily="34" charset="0"/>
              <a:buChar char="•"/>
            </a:pPr>
            <a:r>
              <a:rPr lang="en-US" sz="1600" dirty="0">
                <a:solidFill>
                  <a:srgbClr val="000000"/>
                </a:solidFill>
              </a:rPr>
              <a:t>The VPN gateway encapsulates and encrypts outbound traffic from a site and sends the traffic through the VPN tunnel to the VPN gateway at the target site. The receiving VPN gateway strips the headers, decrypts the content, and relays the packet toward the target host inside its private network.</a:t>
            </a:r>
          </a:p>
        </p:txBody>
      </p:sp>
      <p:pic>
        <p:nvPicPr>
          <p:cNvPr id="5" name="Picture 4">
            <a:extLst>
              <a:ext uri="{FF2B5EF4-FFF2-40B4-BE49-F238E27FC236}">
                <a16:creationId xmlns:a16="http://schemas.microsoft.com/office/drawing/2014/main" id="{2DF501E6-6E4B-254E-88A3-C8B47C06EAEE}"/>
              </a:ext>
            </a:extLst>
          </p:cNvPr>
          <p:cNvPicPr>
            <a:picLocks noChangeAspect="1"/>
          </p:cNvPicPr>
          <p:nvPr/>
        </p:nvPicPr>
        <p:blipFill>
          <a:blip r:embed="rId3"/>
          <a:stretch>
            <a:fillRect/>
          </a:stretch>
        </p:blipFill>
        <p:spPr>
          <a:xfrm>
            <a:off x="6624527" y="1669551"/>
            <a:ext cx="5003785" cy="2044557"/>
          </a:xfrm>
          <a:prstGeom prst="rect">
            <a:avLst/>
          </a:prstGeom>
        </p:spPr>
      </p:pic>
    </p:spTree>
    <p:extLst>
      <p:ext uri="{BB962C8B-B14F-4D97-AF65-F5344CB8AC3E}">
        <p14:creationId xmlns:p14="http://schemas.microsoft.com/office/powerpoint/2010/main" val="13884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955973" y="1712670"/>
            <a:ext cx="8280057" cy="3405082"/>
          </a:xfrm>
        </p:spPr>
        <p:txBody>
          <a:bodyPr/>
          <a:lstStyle/>
          <a:p>
            <a:pPr marL="0" indent="0" algn="l"/>
            <a:endParaRPr lang="en-US" sz="1600" dirty="0">
              <a:solidFill>
                <a:srgbClr val="000000"/>
              </a:solidFill>
            </a:endParaRPr>
          </a:p>
          <a:p>
            <a:pPr marL="0" indent="0" algn="l"/>
            <a:endParaRPr lang="en-US" sz="1600" dirty="0">
              <a:solidFill>
                <a:srgbClr val="000000"/>
              </a:solidFill>
            </a:endParaRPr>
          </a:p>
        </p:txBody>
      </p:sp>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34260993"/>
              </p:ext>
            </p:extLst>
          </p:nvPr>
        </p:nvGraphicFramePr>
        <p:xfrm>
          <a:off x="1720921" y="1761004"/>
          <a:ext cx="9231331" cy="3838412"/>
        </p:xfrm>
        <a:graphic>
          <a:graphicData uri="http://schemas.openxmlformats.org/drawingml/2006/table">
            <a:tbl>
              <a:tblPr firstRow="1" bandRow="1">
                <a:tableStyleId>{5C22544A-7EE6-4342-B048-85BDC9FD1C3A}</a:tableStyleId>
              </a:tblPr>
              <a:tblGrid>
                <a:gridCol w="1336709">
                  <a:extLst>
                    <a:ext uri="{9D8B030D-6E8A-4147-A177-3AD203B41FA5}">
                      <a16:colId xmlns:a16="http://schemas.microsoft.com/office/drawing/2014/main" val="3729139006"/>
                    </a:ext>
                  </a:extLst>
                </a:gridCol>
                <a:gridCol w="7894622">
                  <a:extLst>
                    <a:ext uri="{9D8B030D-6E8A-4147-A177-3AD203B41FA5}">
                      <a16:colId xmlns:a16="http://schemas.microsoft.com/office/drawing/2014/main" val="1988913492"/>
                    </a:ext>
                  </a:extLst>
                </a:gridCol>
              </a:tblGrid>
              <a:tr h="449434">
                <a:tc>
                  <a:txBody>
                    <a:bodyPr/>
                    <a:lstStyle/>
                    <a:p>
                      <a:pPr algn="just"/>
                      <a:r>
                        <a:rPr lang="en-US" sz="1400" dirty="0"/>
                        <a:t>Benefit</a:t>
                      </a:r>
                    </a:p>
                  </a:txBody>
                  <a:tcPr marL="68580" marR="68580" marT="34290" marB="34290"/>
                </a:tc>
                <a:tc>
                  <a:txBody>
                    <a:bodyPr/>
                    <a:lstStyle/>
                    <a:p>
                      <a:pPr algn="just"/>
                      <a:r>
                        <a:rPr lang="en-US" sz="1400" dirty="0"/>
                        <a:t>Description</a:t>
                      </a:r>
                    </a:p>
                  </a:txBody>
                  <a:tcPr marL="68580" marR="68580" marT="34290" marB="34290"/>
                </a:tc>
                <a:extLst>
                  <a:ext uri="{0D108BD9-81ED-4DB2-BD59-A6C34878D82A}">
                    <a16:rowId xmlns:a16="http://schemas.microsoft.com/office/drawing/2014/main" val="2583676789"/>
                  </a:ext>
                </a:extLst>
              </a:tr>
              <a:tr h="789547">
                <a:tc>
                  <a:txBody>
                    <a:bodyPr/>
                    <a:lstStyle/>
                    <a:p>
                      <a:pPr algn="just"/>
                      <a:r>
                        <a:rPr lang="en-US" sz="1400" b="1" dirty="0">
                          <a:solidFill>
                            <a:srgbClr val="000000"/>
                          </a:solidFill>
                        </a:rPr>
                        <a:t>Cost Savings</a:t>
                      </a:r>
                    </a:p>
                  </a:txBody>
                  <a:tcPr marL="68580" marR="68580" marT="34290" marB="34290"/>
                </a:tc>
                <a:tc>
                  <a:txBody>
                    <a:bodyPr/>
                    <a:lstStyle/>
                    <a:p>
                      <a:pPr algn="just"/>
                      <a:r>
                        <a:rPr lang="en-US" sz="1400" dirty="0"/>
                        <a:t>Organizations can use VPNs to </a:t>
                      </a:r>
                      <a:r>
                        <a:rPr lang="en-US" sz="1400" b="1" i="1" dirty="0">
                          <a:solidFill>
                            <a:srgbClr val="0070C0"/>
                          </a:solidFill>
                        </a:rPr>
                        <a:t>reduce their connectivity costs</a:t>
                      </a:r>
                      <a:r>
                        <a:rPr lang="en-US" sz="1400" dirty="0"/>
                        <a:t> while simultaneously </a:t>
                      </a:r>
                      <a:r>
                        <a:rPr lang="en-US" sz="1400" b="1" i="1" dirty="0">
                          <a:solidFill>
                            <a:srgbClr val="0070C0"/>
                          </a:solidFill>
                        </a:rPr>
                        <a:t>increasing remote connection bandwidth</a:t>
                      </a:r>
                      <a:r>
                        <a:rPr lang="en-US" sz="1400" dirty="0"/>
                        <a:t>.</a:t>
                      </a:r>
                      <a:endParaRPr lang="en-US" sz="1400" dirty="0">
                        <a:solidFill>
                          <a:srgbClr val="000000"/>
                        </a:solidFill>
                      </a:endParaRPr>
                    </a:p>
                  </a:txBody>
                  <a:tcPr marL="68580" marR="68580" marT="34290" marB="34290"/>
                </a:tc>
                <a:extLst>
                  <a:ext uri="{0D108BD9-81ED-4DB2-BD59-A6C34878D82A}">
                    <a16:rowId xmlns:a16="http://schemas.microsoft.com/office/drawing/2014/main" val="3849654457"/>
                  </a:ext>
                </a:extLst>
              </a:tr>
              <a:tr h="680225">
                <a:tc>
                  <a:txBody>
                    <a:bodyPr/>
                    <a:lstStyle/>
                    <a:p>
                      <a:pPr algn="just"/>
                      <a:r>
                        <a:rPr lang="en-US" sz="1400" b="1" dirty="0">
                          <a:solidFill>
                            <a:srgbClr val="000000"/>
                          </a:solidFill>
                        </a:rPr>
                        <a:t>Security</a:t>
                      </a:r>
                    </a:p>
                  </a:txBody>
                  <a:tcPr marL="68580" marR="68580" marT="34290" marB="34290"/>
                </a:tc>
                <a:tc>
                  <a:txBody>
                    <a:bodyPr/>
                    <a:lstStyle/>
                    <a:p>
                      <a:pPr algn="just"/>
                      <a:r>
                        <a:rPr lang="en-US" sz="1400" b="1" i="1" dirty="0">
                          <a:solidFill>
                            <a:srgbClr val="0070C0"/>
                          </a:solidFill>
                        </a:rPr>
                        <a:t>Encryption and authentication protocols </a:t>
                      </a:r>
                      <a:r>
                        <a:rPr lang="en-US" sz="1400" dirty="0"/>
                        <a:t>protect data from unauthorized access.</a:t>
                      </a:r>
                      <a:endParaRPr lang="en-US" sz="1400" dirty="0">
                        <a:solidFill>
                          <a:srgbClr val="000000"/>
                        </a:solidFill>
                      </a:endParaRPr>
                    </a:p>
                  </a:txBody>
                  <a:tcPr marL="68580" marR="68580" marT="34290" marB="34290"/>
                </a:tc>
                <a:extLst>
                  <a:ext uri="{0D108BD9-81ED-4DB2-BD59-A6C34878D82A}">
                    <a16:rowId xmlns:a16="http://schemas.microsoft.com/office/drawing/2014/main" val="3892799555"/>
                  </a:ext>
                </a:extLst>
              </a:tr>
              <a:tr h="789547">
                <a:tc>
                  <a:txBody>
                    <a:bodyPr/>
                    <a:lstStyle/>
                    <a:p>
                      <a:pPr algn="just"/>
                      <a:r>
                        <a:rPr lang="en-US" sz="1400" b="1" dirty="0">
                          <a:solidFill>
                            <a:srgbClr val="000000"/>
                          </a:solidFill>
                        </a:rPr>
                        <a:t>Scalability</a:t>
                      </a:r>
                    </a:p>
                  </a:txBody>
                  <a:tcPr marL="68580" marR="68580" marT="34290" marB="34290"/>
                </a:tc>
                <a:tc>
                  <a:txBody>
                    <a:bodyPr/>
                    <a:lstStyle/>
                    <a:p>
                      <a:pPr algn="just"/>
                      <a:r>
                        <a:rPr lang="en-US" sz="1400" dirty="0"/>
                        <a:t>VPNs allow organizations to use the internet, making it </a:t>
                      </a:r>
                      <a:r>
                        <a:rPr lang="en-US" sz="1400" b="1" i="1" dirty="0">
                          <a:solidFill>
                            <a:srgbClr val="0070C0"/>
                          </a:solidFill>
                        </a:rPr>
                        <a:t>easy to add new users without adding significant infrastructure</a:t>
                      </a:r>
                      <a:r>
                        <a:rPr lang="en-US" sz="1400" dirty="0"/>
                        <a:t>.</a:t>
                      </a:r>
                      <a:endParaRPr lang="en-US" sz="1400" dirty="0">
                        <a:solidFill>
                          <a:srgbClr val="000000"/>
                        </a:solidFill>
                      </a:endParaRPr>
                    </a:p>
                  </a:txBody>
                  <a:tcPr marL="68580" marR="68580" marT="34290" marB="34290"/>
                </a:tc>
                <a:extLst>
                  <a:ext uri="{0D108BD9-81ED-4DB2-BD59-A6C34878D82A}">
                    <a16:rowId xmlns:a16="http://schemas.microsoft.com/office/drawing/2014/main" val="303592067"/>
                  </a:ext>
                </a:extLst>
              </a:tr>
              <a:tr h="1129659">
                <a:tc gridSpan="2">
                  <a:txBody>
                    <a:bodyPr/>
                    <a:lstStyle/>
                    <a:p>
                      <a:pPr marL="0" indent="0" algn="ctr">
                        <a:buFont typeface="Arial" panose="020B0604020202020204" pitchFamily="34" charset="0"/>
                        <a:buNone/>
                      </a:pPr>
                      <a:r>
                        <a:rPr lang="en-US" sz="1400" i="1" dirty="0">
                          <a:solidFill>
                            <a:srgbClr val="000000"/>
                          </a:solidFill>
                        </a:rPr>
                        <a:t>Modern VPNs now support encryption features, such as </a:t>
                      </a:r>
                    </a:p>
                    <a:p>
                      <a:pPr marL="0" indent="0" algn="ctr">
                        <a:buFont typeface="Arial" panose="020B0604020202020204" pitchFamily="34" charset="0"/>
                        <a:buNone/>
                      </a:pPr>
                      <a:r>
                        <a:rPr lang="en-US" sz="1400" b="1" i="1" dirty="0">
                          <a:solidFill>
                            <a:srgbClr val="0070C0"/>
                          </a:solidFill>
                        </a:rPr>
                        <a:t>Internet Protocol Security (IPsec) and Secure Sockets Layer (SSL) </a:t>
                      </a:r>
                      <a:r>
                        <a:rPr lang="en-US" sz="1400" i="1" dirty="0">
                          <a:solidFill>
                            <a:srgbClr val="000000"/>
                          </a:solidFill>
                        </a:rPr>
                        <a:t>VPNs </a:t>
                      </a:r>
                    </a:p>
                    <a:p>
                      <a:pPr marL="0" indent="0" algn="ctr">
                        <a:buFont typeface="Arial" panose="020B0604020202020204" pitchFamily="34" charset="0"/>
                        <a:buNone/>
                      </a:pPr>
                      <a:r>
                        <a:rPr lang="en-US" sz="1400" i="1" dirty="0">
                          <a:solidFill>
                            <a:srgbClr val="000000"/>
                          </a:solidFill>
                        </a:rPr>
                        <a:t>to secure network traffic between sites.</a:t>
                      </a:r>
                    </a:p>
                  </a:txBody>
                  <a:tcPr marL="68580" marR="68580" marT="34290" marB="34290"/>
                </a:tc>
                <a:tc hMerge="1">
                  <a:txBody>
                    <a:bodyPr/>
                    <a:lstStyle/>
                    <a:p>
                      <a:pPr algn="just"/>
                      <a:endParaRPr lang="en-US" dirty="0">
                        <a:solidFill>
                          <a:srgbClr val="000000"/>
                        </a:solidFill>
                      </a:endParaRPr>
                    </a:p>
                  </a:txBody>
                  <a:tcPr/>
                </a:tc>
                <a:extLst>
                  <a:ext uri="{0D108BD9-81ED-4DB2-BD59-A6C34878D82A}">
                    <a16:rowId xmlns:a16="http://schemas.microsoft.com/office/drawing/2014/main" val="629957191"/>
                  </a:ext>
                </a:extLst>
              </a:tr>
            </a:tbl>
          </a:graphicData>
        </a:graphic>
      </p:graphicFrame>
      <p:sp>
        <p:nvSpPr>
          <p:cNvPr id="8" name="Title 2">
            <a:extLst>
              <a:ext uri="{FF2B5EF4-FFF2-40B4-BE49-F238E27FC236}">
                <a16:creationId xmlns:a16="http://schemas.microsoft.com/office/drawing/2014/main" id="{C02AA8F8-1E43-384B-8982-C0BB94049B5C}"/>
              </a:ext>
            </a:extLst>
          </p:cNvPr>
          <p:cNvSpPr>
            <a:spLocks noGrp="1"/>
          </p:cNvSpPr>
          <p:nvPr>
            <p:ph type="title"/>
          </p:nvPr>
        </p:nvSpPr>
        <p:spPr>
          <a:xfrm>
            <a:off x="693506" y="128428"/>
            <a:ext cx="3394601" cy="1596082"/>
          </a:xfrm>
        </p:spPr>
        <p:txBody>
          <a:bodyPr>
            <a:normAutofit/>
          </a:bodyPr>
          <a:lstStyle/>
          <a:p>
            <a:pPr algn="l"/>
            <a:r>
              <a:rPr lang="en-US" sz="2400" dirty="0"/>
              <a:t>Virtual Private Networks</a:t>
            </a:r>
            <a:br>
              <a:rPr lang="en-US" sz="2400" dirty="0"/>
            </a:br>
            <a:r>
              <a:rPr lang="en-US" sz="2400" dirty="0"/>
              <a:t>Benefits</a:t>
            </a:r>
          </a:p>
        </p:txBody>
      </p:sp>
    </p:spTree>
    <p:extLst>
      <p:ext uri="{BB962C8B-B14F-4D97-AF65-F5344CB8AC3E}">
        <p14:creationId xmlns:p14="http://schemas.microsoft.com/office/powerpoint/2010/main" val="290695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1">
            <a:extLst>
              <a:ext uri="{FF2B5EF4-FFF2-40B4-BE49-F238E27FC236}">
                <a16:creationId xmlns:a16="http://schemas.microsoft.com/office/drawing/2014/main" id="{40A6396B-246F-1044-876A-65CB7946CAD4}"/>
              </a:ext>
            </a:extLst>
          </p:cNvPr>
          <p:cNvSpPr>
            <a:spLocks noGrp="1" noChangeArrowheads="1"/>
          </p:cNvSpPr>
          <p:nvPr>
            <p:ph type="ctrTitle"/>
          </p:nvPr>
        </p:nvSpPr>
        <p:spPr>
          <a:xfrm>
            <a:off x="2863850" y="154577"/>
            <a:ext cx="6464300" cy="1470025"/>
          </a:xfrm>
        </p:spPr>
        <p:txBody>
          <a:bodyPr/>
          <a:lstStyle/>
          <a:p>
            <a:r>
              <a:rPr lang="en-US" altLang="en-US" dirty="0">
                <a:ea typeface="ＭＳ Ｐゴシック"/>
                <a:cs typeface="Arial"/>
              </a:rPr>
              <a:t>WHY USE A VPN?</a:t>
            </a:r>
            <a:endParaRPr lang="en-US" altLang="en-US" dirty="0">
              <a:ea typeface="ＭＳ Ｐゴシック" panose="020B0600070205080204" pitchFamily="34" charset="-128"/>
              <a:cs typeface="Arial"/>
            </a:endParaRPr>
          </a:p>
        </p:txBody>
      </p:sp>
      <p:pic>
        <p:nvPicPr>
          <p:cNvPr id="4" name="Picture 3" descr="Graphical user interface&#10;&#10;Description automatically generated">
            <a:extLst>
              <a:ext uri="{FF2B5EF4-FFF2-40B4-BE49-F238E27FC236}">
                <a16:creationId xmlns:a16="http://schemas.microsoft.com/office/drawing/2014/main" id="{C5C599FB-394A-B745-BC73-78A68E9F55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71013" y="1230033"/>
            <a:ext cx="5315358" cy="4023285"/>
          </a:xfrm>
          <a:prstGeom prst="rect">
            <a:avLst/>
          </a:prstGeom>
        </p:spPr>
      </p:pic>
      <p:sp>
        <p:nvSpPr>
          <p:cNvPr id="5" name="TextBox 4">
            <a:extLst>
              <a:ext uri="{FF2B5EF4-FFF2-40B4-BE49-F238E27FC236}">
                <a16:creationId xmlns:a16="http://schemas.microsoft.com/office/drawing/2014/main" id="{65BF403E-2B29-42E9-8D5B-AB8D25E10F91}"/>
              </a:ext>
            </a:extLst>
          </p:cNvPr>
          <p:cNvSpPr txBox="1"/>
          <p:nvPr/>
        </p:nvSpPr>
        <p:spPr>
          <a:xfrm>
            <a:off x="4178300" y="2964676"/>
            <a:ext cx="4572000" cy="276999"/>
          </a:xfrm>
          <a:prstGeom prst="rect">
            <a:avLst/>
          </a:prstGeom>
          <a:noFill/>
        </p:spPr>
        <p:txBody>
          <a:bodyPr wrap="square">
            <a:spAutoFit/>
          </a:bodyPr>
          <a:lstStyle/>
          <a:p>
            <a:r>
              <a:rPr lang="en-GB" sz="1200" dirty="0"/>
              <a:t>https://forms.office.com/r/MfUxbCyRsU</a:t>
            </a:r>
          </a:p>
        </p:txBody>
      </p:sp>
    </p:spTree>
    <p:extLst>
      <p:ext uri="{BB962C8B-B14F-4D97-AF65-F5344CB8AC3E}">
        <p14:creationId xmlns:p14="http://schemas.microsoft.com/office/powerpoint/2010/main" val="3043075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50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subTnLst>
                                    <p:set>
                                      <p:cBhvr override="childStyle">
                                        <p:cTn dur="1" fill="hold" display="0" masterRel="nextClick" afterEffect="1"/>
                                        <p:tgtEl>
                                          <p:spTgt spid="5"/>
                                        </p:tgtEl>
                                        <p:attrNameLst>
                                          <p:attrName>style.visibility</p:attrName>
                                        </p:attrNameLst>
                                      </p:cBhvr>
                                      <p:to>
                                        <p:strVal val="hidden"/>
                                      </p:to>
                                    </p:set>
                                  </p:sub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1000"/>
                                  </p:stCondLst>
                                  <p:childTnLst>
                                    <p:set>
                                      <p:cBhvr>
                                        <p:cTn id="16" dur="1" fill="hold">
                                          <p:stCondLst>
                                            <p:cond delay="0"/>
                                          </p:stCondLst>
                                        </p:cTn>
                                        <p:tgtEl>
                                          <p:spTgt spid="4"/>
                                        </p:tgtEl>
                                        <p:attrNameLst>
                                          <p:attrName>style.visibility</p:attrName>
                                        </p:attrNameLst>
                                      </p:cBhvr>
                                      <p:to>
                                        <p:strVal val="visible"/>
                                      </p:to>
                                    </p:set>
                                    <p:animEffect transition="in" filter="wheel(1)">
                                      <p:cBhvr>
                                        <p:cTn id="1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8928314"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schemas.microsoft.com/office/2006/documentManagement/types"/>
    <ds:schemaRef ds:uri="http://purl.org/dc/elements/1.1/"/>
    <ds:schemaRef ds:uri="http://schemas.microsoft.com/office/2006/metadata/properties"/>
    <ds:schemaRef ds:uri="http://purl.org/dc/terms/"/>
    <ds:schemaRef ds:uri="9902240c-f584-4322-946e-7b0be23bca91"/>
    <ds:schemaRef ds:uri="http://purl.org/dc/dcmitype/"/>
    <ds:schemaRef ds:uri="http://schemas.microsoft.com/office/infopath/2007/PartnerControls"/>
    <ds:schemaRef ds:uri="http://schemas.openxmlformats.org/package/2006/metadata/core-properties"/>
    <ds:schemaRef ds:uri="d2ec016d-25cf-4c07-aa6b-c53e267faa6f"/>
    <ds:schemaRef ds:uri="http://www.w3.org/XML/1998/namespace"/>
  </ds:schemaRefs>
</ds:datastoreItem>
</file>

<file path=customXml/itemProps2.xml><?xml version="1.0" encoding="utf-8"?>
<ds:datastoreItem xmlns:ds="http://schemas.openxmlformats.org/officeDocument/2006/customXml" ds:itemID="{B61C7B35-FB8E-453B-89D0-4F76EA779E1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1191</TotalTime>
  <Words>1092</Words>
  <Application>Microsoft Office PowerPoint</Application>
  <PresentationFormat>Widescreen</PresentationFormat>
  <Paragraphs>190</Paragraphs>
  <Slides>24</Slides>
  <Notes>17</Notes>
  <HiddenSlides>0</HiddenSlides>
  <MMClips>1</MMClips>
  <ScaleCrop>false</ScaleCrop>
  <HeadingPairs>
    <vt:vector size="6" baseType="variant">
      <vt:variant>
        <vt:lpstr>Fonts Used</vt:lpstr>
      </vt:variant>
      <vt:variant>
        <vt:i4>5</vt:i4>
      </vt:variant>
      <vt:variant>
        <vt:lpstr>Theme</vt:lpstr>
      </vt:variant>
      <vt:variant>
        <vt:i4>6</vt:i4>
      </vt:variant>
      <vt:variant>
        <vt:lpstr>Slide Titles</vt:lpstr>
      </vt:variant>
      <vt:variant>
        <vt:i4>24</vt:i4>
      </vt:variant>
    </vt:vector>
  </HeadingPairs>
  <TitlesOfParts>
    <vt:vector size="35" baseType="lpstr">
      <vt:lpstr>Söhne</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UWTSD 200_Subtitle 2</vt:lpstr>
      <vt:lpstr>PowerPoint Presentation</vt:lpstr>
      <vt:lpstr>PowerPoint Presentation</vt:lpstr>
      <vt:lpstr> Are you Cyber Safe ?</vt:lpstr>
      <vt:lpstr>Real World – Threats, Vulnerabilities and Attacks</vt:lpstr>
      <vt:lpstr>Cyber World – Threats, Vulnerabilities and Attacks</vt:lpstr>
      <vt:lpstr>Cyberspace and Attacks!!!</vt:lpstr>
      <vt:lpstr>Social Engineering</vt:lpstr>
      <vt:lpstr>PowerPoint Presentation</vt:lpstr>
      <vt:lpstr> Remote Working</vt:lpstr>
      <vt:lpstr>Remote Working Trends</vt:lpstr>
      <vt:lpstr> Working from Home</vt:lpstr>
      <vt:lpstr> Working from Home SETTING UP A PRODUCTIVE SPACE </vt:lpstr>
      <vt:lpstr> Working from Home SETTING UP A PRODUCTIVE SPACE </vt:lpstr>
      <vt:lpstr> Working from Home SETTING UP A PRODUCTIVE SPACE </vt:lpstr>
      <vt:lpstr> ADVANTAGES </vt:lpstr>
      <vt:lpstr> DISADVANTAGES </vt:lpstr>
      <vt:lpstr> VPN- Virtual Private Network</vt:lpstr>
      <vt:lpstr>Virtual Private Networks Introduction</vt:lpstr>
      <vt:lpstr>8.2 Types of VPNs</vt:lpstr>
      <vt:lpstr>Types of VPNs Remote-Access VPNs</vt:lpstr>
      <vt:lpstr>Types of VPNs Site-to-Site IPsec VPNs</vt:lpstr>
      <vt:lpstr>Virtual Private Networks Benefits</vt:lpstr>
      <vt:lpstr>WHY USE A VPN?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91</cp:revision>
  <dcterms:created xsi:type="dcterms:W3CDTF">2021-03-05T06:07:01Z</dcterms:created>
  <dcterms:modified xsi:type="dcterms:W3CDTF">2023-11-02T08:12:12Z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