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43"/>
    <p:restoredTop sz="94697"/>
  </p:normalViewPr>
  <p:slideViewPr>
    <p:cSldViewPr snapToGrid="0">
      <p:cViewPr>
        <p:scale>
          <a:sx n="92" d="100"/>
          <a:sy n="92" d="100"/>
        </p:scale>
        <p:origin x="1208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3312DF-DDB4-504E-8A05-CCA4FF1B304F}" type="datetimeFigureOut">
              <a:rPr lang="en-US" smtClean="0"/>
              <a:t>9/30/19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C409D6-010F-6D43-BCA4-A28D95D23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01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C409D6-010F-6D43-BCA4-A28D95D2388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148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573FA2C2-C691-2945-B48C-7888DE3A8D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4646" y="3579341"/>
            <a:ext cx="2760779" cy="311401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42" y="112318"/>
            <a:ext cx="4080669" cy="331668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06409" y="104943"/>
            <a:ext cx="3598882" cy="332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200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124150" y="115465"/>
            <a:ext cx="2771707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Comic Sans MS" panose="030F0902030302020204" pitchFamily="66" charset="0"/>
              </a:rPr>
              <a:t>Amdana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i</a:t>
            </a:r>
            <a:endParaRPr lang="en-GB" sz="1400" b="1" u="sng" dirty="0">
              <a:latin typeface="Comic Sans MS" panose="030F0902030302020204" pitchFamily="66" charset="0"/>
            </a:endParaRPr>
          </a:p>
          <a:p>
            <a:r>
              <a:rPr lang="en-GB" sz="1400" b="1" u="sng" dirty="0">
                <a:latin typeface="Comic Sans MS" panose="030F0902030302020204" pitchFamily="66" charset="0"/>
              </a:rPr>
              <a:t>About Me</a:t>
            </a:r>
          </a:p>
          <a:p>
            <a:endParaRPr lang="en-GB" sz="1200" b="1" u="sng" dirty="0"/>
          </a:p>
          <a:p>
            <a:r>
              <a:rPr lang="en-GB" sz="1200" dirty="0">
                <a:latin typeface="Comic Sans MS" panose="030F0902030302020204" pitchFamily="66" charset="0"/>
              </a:rPr>
              <a:t>Rebecca Collins 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believe I am a friendly and approachable character that will always make time for others. </a:t>
            </a:r>
          </a:p>
          <a:p>
            <a:r>
              <a:rPr lang="en-GB" sz="1200" dirty="0">
                <a:latin typeface="Comic Sans MS" panose="030F0902030302020204" pitchFamily="66" charset="0"/>
              </a:rPr>
              <a:t>I have a miniature dachshund called </a:t>
            </a:r>
            <a:r>
              <a:rPr lang="en-GB" sz="1200" dirty="0" err="1">
                <a:latin typeface="Comic Sans MS" panose="030F0902030302020204" pitchFamily="66" charset="0"/>
              </a:rPr>
              <a:t>Duggie</a:t>
            </a:r>
            <a:r>
              <a:rPr lang="en-GB" sz="1200" dirty="0">
                <a:latin typeface="Comic Sans MS" panose="030F0902030302020204" pitchFamily="66" charset="0"/>
              </a:rPr>
              <a:t> who takes a lot of my spare time. My hobbies include attending dachshund walks, amateur dog shows, arts, crafts and going on outdoor walks. When I do have some spare time I am a member of a gym and try my best to keep fit &amp; healthy.</a:t>
            </a:r>
          </a:p>
          <a:p>
            <a:pPr algn="ctr"/>
            <a:endParaRPr lang="en-GB" sz="1400" b="1" u="sng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445668" y="172019"/>
            <a:ext cx="35705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Comic Sans MS" panose="030F0902030302020204" pitchFamily="66" charset="0"/>
              </a:rPr>
              <a:t>Profiad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addysgu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blaenorol</a:t>
            </a:r>
            <a:endParaRPr lang="en-GB" sz="1400" b="1" u="sng" dirty="0">
              <a:latin typeface="Comic Sans MS" panose="030F0902030302020204" pitchFamily="66" charset="0"/>
            </a:endParaRPr>
          </a:p>
          <a:p>
            <a:r>
              <a:rPr lang="en-GB" sz="1400" b="1" u="sng" dirty="0">
                <a:latin typeface="Comic Sans MS" panose="030F0902030302020204" pitchFamily="66" charset="0"/>
              </a:rPr>
              <a:t>Previous teaching experiences </a:t>
            </a:r>
          </a:p>
          <a:p>
            <a:endParaRPr lang="en-GB" sz="1200" dirty="0">
              <a:latin typeface="Comic Sans MS" panose="030F0902030302020204" pitchFamily="66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Comic Sans MS" panose="030F0902030302020204" pitchFamily="66" charset="0"/>
                <a:cs typeface="Arial" panose="020B0604020202020204" pitchFamily="34" charset="0"/>
              </a:rPr>
              <a:t>I </a:t>
            </a:r>
            <a:r>
              <a:rPr lang="en-GB" sz="1200" dirty="0">
                <a:latin typeface="Comic Sans MS" panose="030F0902030302020204" pitchFamily="66" charset="0"/>
              </a:rPr>
              <a:t>have gained 5 years invaluable knowledge and experience working in a local primary school. During my role as a Teaching Assistant I have had the opportunity to gain experience in both Foundation Phase and KS2, I have thoroughly enjoyed both. I have decided to further my career as a teacher to allow me to be able to make a difference for children and their development and enjoyment of their education.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During my teaching experience I also attended many training courses such as child protection, Epi-Pen, First Aid, Talk4Writing and Numicon. </a:t>
            </a:r>
          </a:p>
          <a:p>
            <a:endParaRPr lang="en-GB" sz="10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8168" y="3571967"/>
            <a:ext cx="6114168" cy="311401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188506" y="3695602"/>
            <a:ext cx="5789239" cy="275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Comic Sans MS" panose="030F0902030302020204" pitchFamily="66" charset="0"/>
              </a:rPr>
              <a:t>Rhesymau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dros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ddewis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addysgu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fel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proffesiwn</a:t>
            </a:r>
            <a:endParaRPr lang="en-GB" sz="1400" b="1" u="sng" dirty="0">
              <a:latin typeface="Comic Sans MS" panose="030F0902030302020204" pitchFamily="66" charset="0"/>
            </a:endParaRPr>
          </a:p>
          <a:p>
            <a:r>
              <a:rPr lang="en-GB" sz="1400" b="1" u="sng" dirty="0">
                <a:latin typeface="Comic Sans MS" panose="030F0902030302020204" pitchFamily="66" charset="0"/>
              </a:rPr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200" dirty="0">
                <a:latin typeface="Comic Sans MS" panose="030F0902030302020204" pitchFamily="66" charset="0"/>
              </a:rPr>
              <a:t>My journey into teaching began when I volunteered at a local primary school. I knew from day one, working with young children was what I wanted to do. It is hard to put into words the sense of achievement I feel watching the children develop throughout the academic year. My work experience in a school setting has been both challenging and rewarding. Colleagues I have worked with have recognised and praised my work with the children and have supported me through my journey. I have realised that every day is different which has ignited a passion in me to make a difference to young children’s lives. To see the children I work with flourishing is hugely rewarding. </a:t>
            </a:r>
            <a:r>
              <a:rPr lang="en-GB" sz="1200" dirty="0"/>
              <a:t> 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6483" y="112317"/>
            <a:ext cx="3921743" cy="332405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01579" y="172019"/>
            <a:ext cx="370216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Comic Sans MS" panose="030F0902030302020204" pitchFamily="66" charset="0"/>
              </a:rPr>
              <a:t>Y math o </a:t>
            </a:r>
            <a:r>
              <a:rPr lang="en-GB" sz="1400" b="1" u="sng" dirty="0" err="1">
                <a:latin typeface="Comic Sans MS" panose="030F0902030302020204" pitchFamily="66" charset="0"/>
              </a:rPr>
              <a:t>athro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hoffaf</a:t>
            </a:r>
            <a:r>
              <a:rPr lang="en-GB" sz="1400" b="1" u="sng" dirty="0">
                <a:latin typeface="Comic Sans MS" panose="030F0902030302020204" pitchFamily="66" charset="0"/>
              </a:rPr>
              <a:t> bod</a:t>
            </a:r>
          </a:p>
          <a:p>
            <a:r>
              <a:rPr lang="en-GB" sz="1400" b="1" u="sng" dirty="0">
                <a:latin typeface="Comic Sans MS" panose="030F0902030302020204" pitchFamily="66" charset="0"/>
              </a:rPr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</a:t>
            </a:r>
            <a:r>
              <a:rPr lang="en-GB" sz="1200" dirty="0">
                <a:latin typeface="Comic Sans MS" panose="030F0902030302020204" pitchFamily="66" charset="0"/>
              </a:rPr>
              <a:t> aspire to be a fun but fair teacher and want to give all children the opportunity to be the best that they can be. 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am passionate, committed and want to make a difference to young children’s lives. I firmly believe these early years are the important building blocks for life and I can not wait to be the best teacher I can be.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am ready to take on daily challenges and create new exciting ways to teach children the skills they need to set them up for the future and thrive as young individuals.</a:t>
            </a:r>
          </a:p>
          <a:p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64053" y="3657087"/>
            <a:ext cx="264438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Comic Sans MS" panose="030F0902030302020204" pitchFamily="66" charset="0"/>
              </a:rPr>
              <a:t>Meysydd</a:t>
            </a:r>
            <a:r>
              <a:rPr lang="en-GB" sz="1400" b="1" u="sng" dirty="0">
                <a:latin typeface="Comic Sans MS" panose="030F0902030302020204" pitchFamily="66" charset="0"/>
              </a:rPr>
              <a:t> / </a:t>
            </a:r>
            <a:r>
              <a:rPr lang="en-GB" sz="1400" b="1" u="sng" dirty="0" err="1">
                <a:latin typeface="Comic Sans MS" panose="030F0902030302020204" pitchFamily="66" charset="0"/>
              </a:rPr>
              <a:t>pynciau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medraf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eu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haddysgu</a:t>
            </a:r>
            <a:endParaRPr lang="en-GB" sz="1400" b="1" u="sng" dirty="0">
              <a:latin typeface="Comic Sans MS" panose="030F0902030302020204" pitchFamily="66" charset="0"/>
            </a:endParaRPr>
          </a:p>
          <a:p>
            <a:r>
              <a:rPr lang="en-GB" sz="1400" b="1" u="sng" dirty="0">
                <a:latin typeface="Comic Sans MS" panose="030F0902030302020204" pitchFamily="66" charset="0"/>
              </a:rPr>
              <a:t>Areas / subjects I could teach</a:t>
            </a:r>
          </a:p>
          <a:p>
            <a:endParaRPr lang="en-GB" sz="1200" b="1" u="sng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am excited to teach all curriculum areas across the primary age range. 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would eventually like to specialise in the health and wellbeing of children, especially with the increasing rise in mental health.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75" y="3571967"/>
            <a:ext cx="2760779" cy="311401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24151" y="3695602"/>
            <a:ext cx="2311914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Comic Sans MS" panose="030F0902030302020204" pitchFamily="66" charset="0"/>
              </a:rPr>
              <a:t>Cefndir</a:t>
            </a:r>
            <a:r>
              <a:rPr lang="en-GB" sz="1400" b="1" u="sng" dirty="0">
                <a:latin typeface="Comic Sans MS" panose="030F0902030302020204" pitchFamily="66" charset="0"/>
              </a:rPr>
              <a:t> </a:t>
            </a:r>
            <a:r>
              <a:rPr lang="en-GB" sz="1400" b="1" u="sng" dirty="0" err="1">
                <a:latin typeface="Comic Sans MS" panose="030F0902030302020204" pitchFamily="66" charset="0"/>
              </a:rPr>
              <a:t>academaidd</a:t>
            </a:r>
            <a:endParaRPr lang="en-GB" sz="1400" b="1" u="sng" dirty="0">
              <a:latin typeface="Comic Sans MS" panose="030F0902030302020204" pitchFamily="66" charset="0"/>
            </a:endParaRPr>
          </a:p>
          <a:p>
            <a:r>
              <a:rPr lang="en-GB" sz="1400" b="1" u="sng" dirty="0">
                <a:latin typeface="Comic Sans MS" panose="030F0902030302020204" pitchFamily="66" charset="0"/>
              </a:rPr>
              <a:t>Academic history</a:t>
            </a:r>
          </a:p>
          <a:p>
            <a:endParaRPr lang="en-GB" sz="1200" dirty="0"/>
          </a:p>
          <a:p>
            <a:r>
              <a:rPr lang="en-GB" sz="1200" dirty="0">
                <a:latin typeface="Comic Sans MS" panose="030F0902030302020204" pitchFamily="66" charset="0"/>
              </a:rPr>
              <a:t>First Class Honours Degree in Early Years Education and Care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GCSE’s: Maths (A) English (A) Science (C)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28733B9-F3FD-114D-BC69-92584C758509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8" t="34125" r="65558" b="45310"/>
          <a:stretch/>
        </p:blipFill>
        <p:spPr bwMode="auto">
          <a:xfrm>
            <a:off x="1617398" y="5349684"/>
            <a:ext cx="1108943" cy="11864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FD7CCB-6AFA-0743-86AA-417FB59848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237" y="484975"/>
            <a:ext cx="1205591" cy="12055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E46CA48-86BA-BC48-A736-8D561672D3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95857" y="1926345"/>
            <a:ext cx="1205592" cy="13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11890</TotalTime>
  <Words>520</Words>
  <Application>Microsoft Macintosh PowerPoint</Application>
  <PresentationFormat>Widescreen</PresentationFormat>
  <Paragraphs>43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Century Gothic</vt:lpstr>
      <vt:lpstr>Comic Sans MS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Rebecca Collins</cp:lastModifiedBy>
  <cp:revision>18</cp:revision>
  <dcterms:created xsi:type="dcterms:W3CDTF">2019-09-05T20:58:34Z</dcterms:created>
  <dcterms:modified xsi:type="dcterms:W3CDTF">2019-09-30T22:28:31Z</dcterms:modified>
</cp:coreProperties>
</file>