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8" r:id="rId3"/>
    <p:sldId id="269" r:id="rId4"/>
    <p:sldId id="273" r:id="rId5"/>
    <p:sldId id="270" r:id="rId6"/>
    <p:sldId id="274" r:id="rId7"/>
    <p:sldId id="271" r:id="rId8"/>
    <p:sldId id="275" r:id="rId9"/>
    <p:sldId id="272" r:id="rId10"/>
    <p:sldId id="276" r:id="rId11"/>
    <p:sldId id="257" r:id="rId12"/>
    <p:sldId id="261" r:id="rId13"/>
    <p:sldId id="260" r:id="rId14"/>
    <p:sldId id="278" r:id="rId15"/>
    <p:sldId id="262" r:id="rId16"/>
    <p:sldId id="263" r:id="rId17"/>
    <p:sldId id="277" r:id="rId18"/>
    <p:sldId id="264" r:id="rId19"/>
    <p:sldId id="265" r:id="rId20"/>
    <p:sldId id="26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66EFF8-A2D1-9687-9103-881F47544152}" v="1479" dt="2026-03-05T19:24:40.7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ylan Davies (2310228)" userId="S::2310228@student.uwtsd.ac.uk::e8ed36e3-f42e-4df6-a9b8-3317dd6353f0" providerId="AD" clId="Web-{7E66EFF8-A2D1-9687-9103-881F47544152}"/>
    <pc:docChg chg="mod addSld delSld modSld sldOrd addMainMaster delMainMaster">
      <pc:chgData name="Dylan Davies (2310228)" userId="S::2310228@student.uwtsd.ac.uk::e8ed36e3-f42e-4df6-a9b8-3317dd6353f0" providerId="AD" clId="Web-{7E66EFF8-A2D1-9687-9103-881F47544152}" dt="2026-03-05T19:24:40.788" v="1520" actId="20577"/>
      <pc:docMkLst>
        <pc:docMk/>
      </pc:docMkLst>
      <pc:sldChg chg="modSp mod modClrScheme chgLayout">
        <pc:chgData name="Dylan Davies (2310228)" userId="S::2310228@student.uwtsd.ac.uk::e8ed36e3-f42e-4df6-a9b8-3317dd6353f0" providerId="AD" clId="Web-{7E66EFF8-A2D1-9687-9103-881F47544152}" dt="2026-03-05T19:20:24.995" v="1512" actId="20577"/>
        <pc:sldMkLst>
          <pc:docMk/>
          <pc:sldMk cId="109857222" sldId="256"/>
        </pc:sldMkLst>
        <pc:spChg chg="mod ord">
          <ac:chgData name="Dylan Davies (2310228)" userId="S::2310228@student.uwtsd.ac.uk::e8ed36e3-f42e-4df6-a9b8-3317dd6353f0" providerId="AD" clId="Web-{7E66EFF8-A2D1-9687-9103-881F47544152}" dt="2026-03-05T19:19:13.428" v="1497" actId="14100"/>
          <ac:spMkLst>
            <pc:docMk/>
            <pc:sldMk cId="109857222" sldId="256"/>
            <ac:spMk id="2" creationId="{00000000-0000-0000-0000-000000000000}"/>
          </ac:spMkLst>
        </pc:spChg>
        <pc:spChg chg="mod ord">
          <ac:chgData name="Dylan Davies (2310228)" userId="S::2310228@student.uwtsd.ac.uk::e8ed36e3-f42e-4df6-a9b8-3317dd6353f0" providerId="AD" clId="Web-{7E66EFF8-A2D1-9687-9103-881F47544152}" dt="2026-03-05T19:20:24.995" v="1512" actId="20577"/>
          <ac:spMkLst>
            <pc:docMk/>
            <pc:sldMk cId="109857222" sldId="256"/>
            <ac:spMk id="3" creationId="{00000000-0000-0000-0000-000000000000}"/>
          </ac:spMkLst>
        </pc:spChg>
      </pc:sldChg>
      <pc:sldChg chg="modSp new mod ord modClrScheme chgLayout">
        <pc:chgData name="Dylan Davies (2310228)" userId="S::2310228@student.uwtsd.ac.uk::e8ed36e3-f42e-4df6-a9b8-3317dd6353f0" providerId="AD" clId="Web-{7E66EFF8-A2D1-9687-9103-881F47544152}" dt="2026-03-05T19:11:35.624" v="1467"/>
        <pc:sldMkLst>
          <pc:docMk/>
          <pc:sldMk cId="1745228546" sldId="257"/>
        </pc:sldMkLst>
        <pc:spChg chg="mod ord">
          <ac:chgData name="Dylan Davies (2310228)" userId="S::2310228@student.uwtsd.ac.uk::e8ed36e3-f42e-4df6-a9b8-3317dd6353f0" providerId="AD" clId="Web-{7E66EFF8-A2D1-9687-9103-881F47544152}" dt="2026-03-05T19:11:35.624" v="1467"/>
          <ac:spMkLst>
            <pc:docMk/>
            <pc:sldMk cId="1745228546" sldId="257"/>
            <ac:spMk id="2" creationId="{AD6A8D72-18CA-7A37-B13B-2BD56D47B50A}"/>
          </ac:spMkLst>
        </pc:spChg>
        <pc:spChg chg="mod ord">
          <ac:chgData name="Dylan Davies (2310228)" userId="S::2310228@student.uwtsd.ac.uk::e8ed36e3-f42e-4df6-a9b8-3317dd6353f0" providerId="AD" clId="Web-{7E66EFF8-A2D1-9687-9103-881F47544152}" dt="2026-03-05T19:11:35.624" v="1467"/>
          <ac:spMkLst>
            <pc:docMk/>
            <pc:sldMk cId="1745228546" sldId="257"/>
            <ac:spMk id="3" creationId="{A97EEED7-06DF-203D-3BFA-E76A6E36C68C}"/>
          </ac:spMkLst>
        </pc:spChg>
      </pc:sldChg>
      <pc:sldChg chg="modSp new del">
        <pc:chgData name="Dylan Davies (2310228)" userId="S::2310228@student.uwtsd.ac.uk::e8ed36e3-f42e-4df6-a9b8-3317dd6353f0" providerId="AD" clId="Web-{7E66EFF8-A2D1-9687-9103-881F47544152}" dt="2026-03-05T19:04:10.625" v="1313"/>
        <pc:sldMkLst>
          <pc:docMk/>
          <pc:sldMk cId="1102739176" sldId="258"/>
        </pc:sldMkLst>
        <pc:spChg chg="mod">
          <ac:chgData name="Dylan Davies (2310228)" userId="S::2310228@student.uwtsd.ac.uk::e8ed36e3-f42e-4df6-a9b8-3317dd6353f0" providerId="AD" clId="Web-{7E66EFF8-A2D1-9687-9103-881F47544152}" dt="2026-03-05T17:03:35.078" v="69" actId="20577"/>
          <ac:spMkLst>
            <pc:docMk/>
            <pc:sldMk cId="1102739176" sldId="258"/>
            <ac:spMk id="2" creationId="{4FD68A66-57BF-AB40-ED86-888E42FA338B}"/>
          </ac:spMkLst>
        </pc:spChg>
        <pc:spChg chg="mod">
          <ac:chgData name="Dylan Davies (2310228)" userId="S::2310228@student.uwtsd.ac.uk::e8ed36e3-f42e-4df6-a9b8-3317dd6353f0" providerId="AD" clId="Web-{7E66EFF8-A2D1-9687-9103-881F47544152}" dt="2026-03-05T18:05:50.925" v="927" actId="20577"/>
          <ac:spMkLst>
            <pc:docMk/>
            <pc:sldMk cId="1102739176" sldId="258"/>
            <ac:spMk id="3" creationId="{E19F5AAF-3BE1-4A24-C082-FC6DC11DC08D}"/>
          </ac:spMkLst>
        </pc:spChg>
      </pc:sldChg>
      <pc:sldChg chg="modSp new del">
        <pc:chgData name="Dylan Davies (2310228)" userId="S::2310228@student.uwtsd.ac.uk::e8ed36e3-f42e-4df6-a9b8-3317dd6353f0" providerId="AD" clId="Web-{7E66EFF8-A2D1-9687-9103-881F47544152}" dt="2026-03-05T19:04:05.375" v="1312"/>
        <pc:sldMkLst>
          <pc:docMk/>
          <pc:sldMk cId="348688226" sldId="259"/>
        </pc:sldMkLst>
        <pc:spChg chg="mod">
          <ac:chgData name="Dylan Davies (2310228)" userId="S::2310228@student.uwtsd.ac.uk::e8ed36e3-f42e-4df6-a9b8-3317dd6353f0" providerId="AD" clId="Web-{7E66EFF8-A2D1-9687-9103-881F47544152}" dt="2026-03-05T18:06:04.722" v="929" actId="20577"/>
          <ac:spMkLst>
            <pc:docMk/>
            <pc:sldMk cId="348688226" sldId="259"/>
            <ac:spMk id="2" creationId="{A4F6FFB2-FC24-C0BD-0150-E37D8882A139}"/>
          </ac:spMkLst>
        </pc:spChg>
        <pc:spChg chg="mod">
          <ac:chgData name="Dylan Davies (2310228)" userId="S::2310228@student.uwtsd.ac.uk::e8ed36e3-f42e-4df6-a9b8-3317dd6353f0" providerId="AD" clId="Web-{7E66EFF8-A2D1-9687-9103-881F47544152}" dt="2026-03-05T18:05:57.863" v="928" actId="20577"/>
          <ac:spMkLst>
            <pc:docMk/>
            <pc:sldMk cId="348688226" sldId="259"/>
            <ac:spMk id="3" creationId="{E3B66040-7BB3-7631-147D-A295EE380301}"/>
          </ac:spMkLst>
        </pc:spChg>
      </pc:sldChg>
      <pc:sldChg chg="modSp new mod ord modClrScheme chgLayout">
        <pc:chgData name="Dylan Davies (2310228)" userId="S::2310228@student.uwtsd.ac.uk::e8ed36e3-f42e-4df6-a9b8-3317dd6353f0" providerId="AD" clId="Web-{7E66EFF8-A2D1-9687-9103-881F47544152}" dt="2026-03-05T19:11:35.624" v="1467"/>
        <pc:sldMkLst>
          <pc:docMk/>
          <pc:sldMk cId="3833076370" sldId="260"/>
        </pc:sldMkLst>
        <pc:spChg chg="mod ord">
          <ac:chgData name="Dylan Davies (2310228)" userId="S::2310228@student.uwtsd.ac.uk::e8ed36e3-f42e-4df6-a9b8-3317dd6353f0" providerId="AD" clId="Web-{7E66EFF8-A2D1-9687-9103-881F47544152}" dt="2026-03-05T19:11:35.624" v="1467"/>
          <ac:spMkLst>
            <pc:docMk/>
            <pc:sldMk cId="3833076370" sldId="260"/>
            <ac:spMk id="2" creationId="{DF8653E7-E314-CCAF-C7CA-902CFFB8F5C3}"/>
          </ac:spMkLst>
        </pc:spChg>
        <pc:spChg chg="mod ord">
          <ac:chgData name="Dylan Davies (2310228)" userId="S::2310228@student.uwtsd.ac.uk::e8ed36e3-f42e-4df6-a9b8-3317dd6353f0" providerId="AD" clId="Web-{7E66EFF8-A2D1-9687-9103-881F47544152}" dt="2026-03-05T19:11:35.624" v="1467"/>
          <ac:spMkLst>
            <pc:docMk/>
            <pc:sldMk cId="3833076370" sldId="260"/>
            <ac:spMk id="3" creationId="{8EC71ECF-3B94-0CAF-A5D5-31F5E4BBFB77}"/>
          </ac:spMkLst>
        </pc:spChg>
      </pc:sldChg>
      <pc:sldChg chg="modSp new mod modClrScheme chgLayout">
        <pc:chgData name="Dylan Davies (2310228)" userId="S::2310228@student.uwtsd.ac.uk::e8ed36e3-f42e-4df6-a9b8-3317dd6353f0" providerId="AD" clId="Web-{7E66EFF8-A2D1-9687-9103-881F47544152}" dt="2026-03-05T19:18:38.118" v="1496" actId="14100"/>
        <pc:sldMkLst>
          <pc:docMk/>
          <pc:sldMk cId="3289539501" sldId="261"/>
        </pc:sldMkLst>
        <pc:spChg chg="mod ord">
          <ac:chgData name="Dylan Davies (2310228)" userId="S::2310228@student.uwtsd.ac.uk::e8ed36e3-f42e-4df6-a9b8-3317dd6353f0" providerId="AD" clId="Web-{7E66EFF8-A2D1-9687-9103-881F47544152}" dt="2026-03-05T19:11:35.624" v="1467"/>
          <ac:spMkLst>
            <pc:docMk/>
            <pc:sldMk cId="3289539501" sldId="261"/>
            <ac:spMk id="2" creationId="{14ADDFC0-55D7-384C-58C3-082060518C30}"/>
          </ac:spMkLst>
        </pc:spChg>
        <pc:spChg chg="mod ord">
          <ac:chgData name="Dylan Davies (2310228)" userId="S::2310228@student.uwtsd.ac.uk::e8ed36e3-f42e-4df6-a9b8-3317dd6353f0" providerId="AD" clId="Web-{7E66EFF8-A2D1-9687-9103-881F47544152}" dt="2026-03-05T19:18:38.118" v="1496" actId="14100"/>
          <ac:spMkLst>
            <pc:docMk/>
            <pc:sldMk cId="3289539501" sldId="261"/>
            <ac:spMk id="3" creationId="{62BE40FA-CE85-86EC-A66A-6E1782CE7E9E}"/>
          </ac:spMkLst>
        </pc:spChg>
      </pc:sldChg>
      <pc:sldChg chg="modSp new mod modClrScheme chgLayout">
        <pc:chgData name="Dylan Davies (2310228)" userId="S::2310228@student.uwtsd.ac.uk::e8ed36e3-f42e-4df6-a9b8-3317dd6353f0" providerId="AD" clId="Web-{7E66EFF8-A2D1-9687-9103-881F47544152}" dt="2026-03-05T19:11:35.624" v="1467"/>
        <pc:sldMkLst>
          <pc:docMk/>
          <pc:sldMk cId="3240407255" sldId="262"/>
        </pc:sldMkLst>
        <pc:spChg chg="mod ord">
          <ac:chgData name="Dylan Davies (2310228)" userId="S::2310228@student.uwtsd.ac.uk::e8ed36e3-f42e-4df6-a9b8-3317dd6353f0" providerId="AD" clId="Web-{7E66EFF8-A2D1-9687-9103-881F47544152}" dt="2026-03-05T19:11:35.624" v="1467"/>
          <ac:spMkLst>
            <pc:docMk/>
            <pc:sldMk cId="3240407255" sldId="262"/>
            <ac:spMk id="2" creationId="{432B4B98-7812-FCC0-B62A-A406CC0AE287}"/>
          </ac:spMkLst>
        </pc:spChg>
        <pc:spChg chg="mod ord">
          <ac:chgData name="Dylan Davies (2310228)" userId="S::2310228@student.uwtsd.ac.uk::e8ed36e3-f42e-4df6-a9b8-3317dd6353f0" providerId="AD" clId="Web-{7E66EFF8-A2D1-9687-9103-881F47544152}" dt="2026-03-05T19:11:35.624" v="1467"/>
          <ac:spMkLst>
            <pc:docMk/>
            <pc:sldMk cId="3240407255" sldId="262"/>
            <ac:spMk id="3" creationId="{414C9936-0393-7DD4-748C-D24CC4930F25}"/>
          </ac:spMkLst>
        </pc:spChg>
      </pc:sldChg>
      <pc:sldChg chg="modSp new mod modClrScheme chgLayout">
        <pc:chgData name="Dylan Davies (2310228)" userId="S::2310228@student.uwtsd.ac.uk::e8ed36e3-f42e-4df6-a9b8-3317dd6353f0" providerId="AD" clId="Web-{7E66EFF8-A2D1-9687-9103-881F47544152}" dt="2026-03-05T19:11:35.624" v="1467"/>
        <pc:sldMkLst>
          <pc:docMk/>
          <pc:sldMk cId="4075151919" sldId="263"/>
        </pc:sldMkLst>
        <pc:spChg chg="mod ord">
          <ac:chgData name="Dylan Davies (2310228)" userId="S::2310228@student.uwtsd.ac.uk::e8ed36e3-f42e-4df6-a9b8-3317dd6353f0" providerId="AD" clId="Web-{7E66EFF8-A2D1-9687-9103-881F47544152}" dt="2026-03-05T19:11:35.624" v="1467"/>
          <ac:spMkLst>
            <pc:docMk/>
            <pc:sldMk cId="4075151919" sldId="263"/>
            <ac:spMk id="2" creationId="{74FE779A-F383-6C98-D39A-284F53D1D6CD}"/>
          </ac:spMkLst>
        </pc:spChg>
        <pc:spChg chg="mod ord">
          <ac:chgData name="Dylan Davies (2310228)" userId="S::2310228@student.uwtsd.ac.uk::e8ed36e3-f42e-4df6-a9b8-3317dd6353f0" providerId="AD" clId="Web-{7E66EFF8-A2D1-9687-9103-881F47544152}" dt="2026-03-05T19:11:35.624" v="1467"/>
          <ac:spMkLst>
            <pc:docMk/>
            <pc:sldMk cId="4075151919" sldId="263"/>
            <ac:spMk id="3" creationId="{27429BD7-F906-86DF-693E-DFA79E7C2A6C}"/>
          </ac:spMkLst>
        </pc:spChg>
      </pc:sldChg>
      <pc:sldChg chg="modSp new mod modClrScheme chgLayout">
        <pc:chgData name="Dylan Davies (2310228)" userId="S::2310228@student.uwtsd.ac.uk::e8ed36e3-f42e-4df6-a9b8-3317dd6353f0" providerId="AD" clId="Web-{7E66EFF8-A2D1-9687-9103-881F47544152}" dt="2026-03-05T19:11:35.624" v="1467"/>
        <pc:sldMkLst>
          <pc:docMk/>
          <pc:sldMk cId="3912472038" sldId="264"/>
        </pc:sldMkLst>
        <pc:spChg chg="mod ord">
          <ac:chgData name="Dylan Davies (2310228)" userId="S::2310228@student.uwtsd.ac.uk::e8ed36e3-f42e-4df6-a9b8-3317dd6353f0" providerId="AD" clId="Web-{7E66EFF8-A2D1-9687-9103-881F47544152}" dt="2026-03-05T19:11:35.624" v="1467"/>
          <ac:spMkLst>
            <pc:docMk/>
            <pc:sldMk cId="3912472038" sldId="264"/>
            <ac:spMk id="2" creationId="{10482812-E0F3-B225-DDB5-815345444BAE}"/>
          </ac:spMkLst>
        </pc:spChg>
        <pc:spChg chg="mod ord">
          <ac:chgData name="Dylan Davies (2310228)" userId="S::2310228@student.uwtsd.ac.uk::e8ed36e3-f42e-4df6-a9b8-3317dd6353f0" providerId="AD" clId="Web-{7E66EFF8-A2D1-9687-9103-881F47544152}" dt="2026-03-05T19:11:35.624" v="1467"/>
          <ac:spMkLst>
            <pc:docMk/>
            <pc:sldMk cId="3912472038" sldId="264"/>
            <ac:spMk id="3" creationId="{38D8D346-297E-15B2-5CA0-D844A5437501}"/>
          </ac:spMkLst>
        </pc:spChg>
      </pc:sldChg>
      <pc:sldChg chg="modSp new mod modClrScheme chgLayout">
        <pc:chgData name="Dylan Davies (2310228)" userId="S::2310228@student.uwtsd.ac.uk::e8ed36e3-f42e-4df6-a9b8-3317dd6353f0" providerId="AD" clId="Web-{7E66EFF8-A2D1-9687-9103-881F47544152}" dt="2026-03-05T19:11:35.624" v="1467"/>
        <pc:sldMkLst>
          <pc:docMk/>
          <pc:sldMk cId="1840730231" sldId="265"/>
        </pc:sldMkLst>
        <pc:spChg chg="mod ord">
          <ac:chgData name="Dylan Davies (2310228)" userId="S::2310228@student.uwtsd.ac.uk::e8ed36e3-f42e-4df6-a9b8-3317dd6353f0" providerId="AD" clId="Web-{7E66EFF8-A2D1-9687-9103-881F47544152}" dt="2026-03-05T19:11:35.624" v="1467"/>
          <ac:spMkLst>
            <pc:docMk/>
            <pc:sldMk cId="1840730231" sldId="265"/>
            <ac:spMk id="2" creationId="{1030CE00-A36A-A0CE-954D-A50BF80D3E2F}"/>
          </ac:spMkLst>
        </pc:spChg>
        <pc:spChg chg="mod ord">
          <ac:chgData name="Dylan Davies (2310228)" userId="S::2310228@student.uwtsd.ac.uk::e8ed36e3-f42e-4df6-a9b8-3317dd6353f0" providerId="AD" clId="Web-{7E66EFF8-A2D1-9687-9103-881F47544152}" dt="2026-03-05T19:11:35.624" v="1467"/>
          <ac:spMkLst>
            <pc:docMk/>
            <pc:sldMk cId="1840730231" sldId="265"/>
            <ac:spMk id="3" creationId="{58073AAB-F9B9-454E-774A-253C830D96EC}"/>
          </ac:spMkLst>
        </pc:spChg>
      </pc:sldChg>
      <pc:sldChg chg="modSp new del ord">
        <pc:chgData name="Dylan Davies (2310228)" userId="S::2310228@student.uwtsd.ac.uk::e8ed36e3-f42e-4df6-a9b8-3317dd6353f0" providerId="AD" clId="Web-{7E66EFF8-A2D1-9687-9103-881F47544152}" dt="2026-03-05T18:20:19.739" v="987"/>
        <pc:sldMkLst>
          <pc:docMk/>
          <pc:sldMk cId="3619883651" sldId="266"/>
        </pc:sldMkLst>
        <pc:spChg chg="mod">
          <ac:chgData name="Dylan Davies (2310228)" userId="S::2310228@student.uwtsd.ac.uk::e8ed36e3-f42e-4df6-a9b8-3317dd6353f0" providerId="AD" clId="Web-{7E66EFF8-A2D1-9687-9103-881F47544152}" dt="2026-03-05T18:05:38.316" v="925" actId="20577"/>
          <ac:spMkLst>
            <pc:docMk/>
            <pc:sldMk cId="3619883651" sldId="266"/>
            <ac:spMk id="2" creationId="{E0BC2368-098F-465A-EDD3-8D14C7D1D7EA}"/>
          </ac:spMkLst>
        </pc:spChg>
        <pc:spChg chg="mod">
          <ac:chgData name="Dylan Davies (2310228)" userId="S::2310228@student.uwtsd.ac.uk::e8ed36e3-f42e-4df6-a9b8-3317dd6353f0" providerId="AD" clId="Web-{7E66EFF8-A2D1-9687-9103-881F47544152}" dt="2026-03-05T18:05:31.862" v="924" actId="20577"/>
          <ac:spMkLst>
            <pc:docMk/>
            <pc:sldMk cId="3619883651" sldId="266"/>
            <ac:spMk id="3" creationId="{6483F3FD-161D-8F1A-C5C1-CC8B724ED534}"/>
          </ac:spMkLst>
        </pc:spChg>
      </pc:sldChg>
      <pc:sldChg chg="modSp new mod modClrScheme chgLayout">
        <pc:chgData name="Dylan Davies (2310228)" userId="S::2310228@student.uwtsd.ac.uk::e8ed36e3-f42e-4df6-a9b8-3317dd6353f0" providerId="AD" clId="Web-{7E66EFF8-A2D1-9687-9103-881F47544152}" dt="2026-03-05T19:15:22.893" v="1475" actId="20577"/>
        <pc:sldMkLst>
          <pc:docMk/>
          <pc:sldMk cId="3228517953" sldId="267"/>
        </pc:sldMkLst>
        <pc:spChg chg="mod ord">
          <ac:chgData name="Dylan Davies (2310228)" userId="S::2310228@student.uwtsd.ac.uk::e8ed36e3-f42e-4df6-a9b8-3317dd6353f0" providerId="AD" clId="Web-{7E66EFF8-A2D1-9687-9103-881F47544152}" dt="2026-03-05T19:11:35.624" v="1467"/>
          <ac:spMkLst>
            <pc:docMk/>
            <pc:sldMk cId="3228517953" sldId="267"/>
            <ac:spMk id="2" creationId="{2FAF6784-376B-DB1D-C34A-339E790A5291}"/>
          </ac:spMkLst>
        </pc:spChg>
        <pc:spChg chg="mod ord">
          <ac:chgData name="Dylan Davies (2310228)" userId="S::2310228@student.uwtsd.ac.uk::e8ed36e3-f42e-4df6-a9b8-3317dd6353f0" providerId="AD" clId="Web-{7E66EFF8-A2D1-9687-9103-881F47544152}" dt="2026-03-05T19:15:22.893" v="1475" actId="20577"/>
          <ac:spMkLst>
            <pc:docMk/>
            <pc:sldMk cId="3228517953" sldId="267"/>
            <ac:spMk id="3" creationId="{F33677EB-F3B2-1181-4FDA-078EC67FF46D}"/>
          </ac:spMkLst>
        </pc:spChg>
      </pc:sldChg>
      <pc:sldChg chg="modSp new mod modClrScheme chgLayout">
        <pc:chgData name="Dylan Davies (2310228)" userId="S::2310228@student.uwtsd.ac.uk::e8ed36e3-f42e-4df6-a9b8-3317dd6353f0" providerId="AD" clId="Web-{7E66EFF8-A2D1-9687-9103-881F47544152}" dt="2026-03-05T19:11:35.624" v="1467"/>
        <pc:sldMkLst>
          <pc:docMk/>
          <pc:sldMk cId="3232957814" sldId="268"/>
        </pc:sldMkLst>
        <pc:spChg chg="mod ord">
          <ac:chgData name="Dylan Davies (2310228)" userId="S::2310228@student.uwtsd.ac.uk::e8ed36e3-f42e-4df6-a9b8-3317dd6353f0" providerId="AD" clId="Web-{7E66EFF8-A2D1-9687-9103-881F47544152}" dt="2026-03-05T19:11:35.624" v="1467"/>
          <ac:spMkLst>
            <pc:docMk/>
            <pc:sldMk cId="3232957814" sldId="268"/>
            <ac:spMk id="2" creationId="{C42CBB2E-84DA-01AE-CCD2-0A61B5882539}"/>
          </ac:spMkLst>
        </pc:spChg>
        <pc:spChg chg="mod ord">
          <ac:chgData name="Dylan Davies (2310228)" userId="S::2310228@student.uwtsd.ac.uk::e8ed36e3-f42e-4df6-a9b8-3317dd6353f0" providerId="AD" clId="Web-{7E66EFF8-A2D1-9687-9103-881F47544152}" dt="2026-03-05T19:11:35.624" v="1467"/>
          <ac:spMkLst>
            <pc:docMk/>
            <pc:sldMk cId="3232957814" sldId="268"/>
            <ac:spMk id="3" creationId="{BD931291-C286-36F6-E9BB-5A9278B1B67F}"/>
          </ac:spMkLst>
        </pc:spChg>
      </pc:sldChg>
      <pc:sldChg chg="modSp new mod modClrScheme chgLayout">
        <pc:chgData name="Dylan Davies (2310228)" userId="S::2310228@student.uwtsd.ac.uk::e8ed36e3-f42e-4df6-a9b8-3317dd6353f0" providerId="AD" clId="Web-{7E66EFF8-A2D1-9687-9103-881F47544152}" dt="2026-03-05T19:16:22.738" v="1479" actId="20577"/>
        <pc:sldMkLst>
          <pc:docMk/>
          <pc:sldMk cId="36364096" sldId="269"/>
        </pc:sldMkLst>
        <pc:spChg chg="mod ord">
          <ac:chgData name="Dylan Davies (2310228)" userId="S::2310228@student.uwtsd.ac.uk::e8ed36e3-f42e-4df6-a9b8-3317dd6353f0" providerId="AD" clId="Web-{7E66EFF8-A2D1-9687-9103-881F47544152}" dt="2026-03-05T19:11:35.624" v="1467"/>
          <ac:spMkLst>
            <pc:docMk/>
            <pc:sldMk cId="36364096" sldId="269"/>
            <ac:spMk id="2" creationId="{E5C3523D-613E-F438-22D7-144CED8FAA2D}"/>
          </ac:spMkLst>
        </pc:spChg>
        <pc:spChg chg="mod ord">
          <ac:chgData name="Dylan Davies (2310228)" userId="S::2310228@student.uwtsd.ac.uk::e8ed36e3-f42e-4df6-a9b8-3317dd6353f0" providerId="AD" clId="Web-{7E66EFF8-A2D1-9687-9103-881F47544152}" dt="2026-03-05T19:16:22.738" v="1479" actId="20577"/>
          <ac:spMkLst>
            <pc:docMk/>
            <pc:sldMk cId="36364096" sldId="269"/>
            <ac:spMk id="3" creationId="{EB90E617-E891-1F05-4EC7-C33A0A805CF1}"/>
          </ac:spMkLst>
        </pc:spChg>
      </pc:sldChg>
      <pc:sldChg chg="modSp new mod modClrScheme chgLayout">
        <pc:chgData name="Dylan Davies (2310228)" userId="S::2310228@student.uwtsd.ac.uk::e8ed36e3-f42e-4df6-a9b8-3317dd6353f0" providerId="AD" clId="Web-{7E66EFF8-A2D1-9687-9103-881F47544152}" dt="2026-03-05T19:17:04.082" v="1486" actId="20577"/>
        <pc:sldMkLst>
          <pc:docMk/>
          <pc:sldMk cId="1251474696" sldId="270"/>
        </pc:sldMkLst>
        <pc:spChg chg="mod ord">
          <ac:chgData name="Dylan Davies (2310228)" userId="S::2310228@student.uwtsd.ac.uk::e8ed36e3-f42e-4df6-a9b8-3317dd6353f0" providerId="AD" clId="Web-{7E66EFF8-A2D1-9687-9103-881F47544152}" dt="2026-03-05T19:11:35.624" v="1467"/>
          <ac:spMkLst>
            <pc:docMk/>
            <pc:sldMk cId="1251474696" sldId="270"/>
            <ac:spMk id="2" creationId="{891309B9-6A96-B803-9A1A-2D56963096D8}"/>
          </ac:spMkLst>
        </pc:spChg>
        <pc:spChg chg="mod ord">
          <ac:chgData name="Dylan Davies (2310228)" userId="S::2310228@student.uwtsd.ac.uk::e8ed36e3-f42e-4df6-a9b8-3317dd6353f0" providerId="AD" clId="Web-{7E66EFF8-A2D1-9687-9103-881F47544152}" dt="2026-03-05T19:17:04.082" v="1486" actId="20577"/>
          <ac:spMkLst>
            <pc:docMk/>
            <pc:sldMk cId="1251474696" sldId="270"/>
            <ac:spMk id="3" creationId="{D2ABE7C6-A9F5-214D-51B2-1373C1CF5C84}"/>
          </ac:spMkLst>
        </pc:spChg>
      </pc:sldChg>
      <pc:sldChg chg="modSp new mod modClrScheme chgLayout">
        <pc:chgData name="Dylan Davies (2310228)" userId="S::2310228@student.uwtsd.ac.uk::e8ed36e3-f42e-4df6-a9b8-3317dd6353f0" providerId="AD" clId="Web-{7E66EFF8-A2D1-9687-9103-881F47544152}" dt="2026-03-05T19:17:27.301" v="1490" actId="20577"/>
        <pc:sldMkLst>
          <pc:docMk/>
          <pc:sldMk cId="3436612383" sldId="271"/>
        </pc:sldMkLst>
        <pc:spChg chg="mod ord">
          <ac:chgData name="Dylan Davies (2310228)" userId="S::2310228@student.uwtsd.ac.uk::e8ed36e3-f42e-4df6-a9b8-3317dd6353f0" providerId="AD" clId="Web-{7E66EFF8-A2D1-9687-9103-881F47544152}" dt="2026-03-05T19:11:35.624" v="1467"/>
          <ac:spMkLst>
            <pc:docMk/>
            <pc:sldMk cId="3436612383" sldId="271"/>
            <ac:spMk id="2" creationId="{4E412C7E-AEBD-76E5-FEA9-A6A7DD641413}"/>
          </ac:spMkLst>
        </pc:spChg>
        <pc:spChg chg="mod ord">
          <ac:chgData name="Dylan Davies (2310228)" userId="S::2310228@student.uwtsd.ac.uk::e8ed36e3-f42e-4df6-a9b8-3317dd6353f0" providerId="AD" clId="Web-{7E66EFF8-A2D1-9687-9103-881F47544152}" dt="2026-03-05T19:17:27.301" v="1490" actId="20577"/>
          <ac:spMkLst>
            <pc:docMk/>
            <pc:sldMk cId="3436612383" sldId="271"/>
            <ac:spMk id="3" creationId="{3A5DAE05-8E14-C09F-46BE-889099FBB9FD}"/>
          </ac:spMkLst>
        </pc:spChg>
      </pc:sldChg>
      <pc:sldChg chg="modSp new mod modClrScheme chgLayout">
        <pc:chgData name="Dylan Davies (2310228)" userId="S::2310228@student.uwtsd.ac.uk::e8ed36e3-f42e-4df6-a9b8-3317dd6353f0" providerId="AD" clId="Web-{7E66EFF8-A2D1-9687-9103-881F47544152}" dt="2026-03-05T19:18:10.912" v="1493" actId="20577"/>
        <pc:sldMkLst>
          <pc:docMk/>
          <pc:sldMk cId="3950235631" sldId="272"/>
        </pc:sldMkLst>
        <pc:spChg chg="mod ord">
          <ac:chgData name="Dylan Davies (2310228)" userId="S::2310228@student.uwtsd.ac.uk::e8ed36e3-f42e-4df6-a9b8-3317dd6353f0" providerId="AD" clId="Web-{7E66EFF8-A2D1-9687-9103-881F47544152}" dt="2026-03-05T19:11:35.624" v="1467"/>
          <ac:spMkLst>
            <pc:docMk/>
            <pc:sldMk cId="3950235631" sldId="272"/>
            <ac:spMk id="2" creationId="{74A19DFD-F67F-8592-048D-0D1276C75004}"/>
          </ac:spMkLst>
        </pc:spChg>
        <pc:spChg chg="mod ord">
          <ac:chgData name="Dylan Davies (2310228)" userId="S::2310228@student.uwtsd.ac.uk::e8ed36e3-f42e-4df6-a9b8-3317dd6353f0" providerId="AD" clId="Web-{7E66EFF8-A2D1-9687-9103-881F47544152}" dt="2026-03-05T19:18:10.912" v="1493" actId="20577"/>
          <ac:spMkLst>
            <pc:docMk/>
            <pc:sldMk cId="3950235631" sldId="272"/>
            <ac:spMk id="3" creationId="{C84F84D5-529E-4B55-42B2-7E999BC187DE}"/>
          </ac:spMkLst>
        </pc:spChg>
      </pc:sldChg>
      <pc:sldChg chg="modSp new mod modClrScheme chgLayout">
        <pc:chgData name="Dylan Davies (2310228)" userId="S::2310228@student.uwtsd.ac.uk::e8ed36e3-f42e-4df6-a9b8-3317dd6353f0" providerId="AD" clId="Web-{7E66EFF8-A2D1-9687-9103-881F47544152}" dt="2026-03-05T19:24:11.162" v="1517" actId="20577"/>
        <pc:sldMkLst>
          <pc:docMk/>
          <pc:sldMk cId="3001569007" sldId="273"/>
        </pc:sldMkLst>
        <pc:spChg chg="mod ord">
          <ac:chgData name="Dylan Davies (2310228)" userId="S::2310228@student.uwtsd.ac.uk::e8ed36e3-f42e-4df6-a9b8-3317dd6353f0" providerId="AD" clId="Web-{7E66EFF8-A2D1-9687-9103-881F47544152}" dt="2026-03-05T19:24:11.162" v="1517" actId="20577"/>
          <ac:spMkLst>
            <pc:docMk/>
            <pc:sldMk cId="3001569007" sldId="273"/>
            <ac:spMk id="2" creationId="{E2D291B8-CDEF-BB4E-24CF-8870211ED90E}"/>
          </ac:spMkLst>
        </pc:spChg>
        <pc:spChg chg="mod ord">
          <ac:chgData name="Dylan Davies (2310228)" userId="S::2310228@student.uwtsd.ac.uk::e8ed36e3-f42e-4df6-a9b8-3317dd6353f0" providerId="AD" clId="Web-{7E66EFF8-A2D1-9687-9103-881F47544152}" dt="2026-03-05T19:24:06.208" v="1516" actId="20577"/>
          <ac:spMkLst>
            <pc:docMk/>
            <pc:sldMk cId="3001569007" sldId="273"/>
            <ac:spMk id="3" creationId="{4BF66FFE-5595-D689-7877-7AD3C594472C}"/>
          </ac:spMkLst>
        </pc:spChg>
      </pc:sldChg>
      <pc:sldChg chg="modSp new mod modClrScheme chgLayout">
        <pc:chgData name="Dylan Davies (2310228)" userId="S::2310228@student.uwtsd.ac.uk::e8ed36e3-f42e-4df6-a9b8-3317dd6353f0" providerId="AD" clId="Web-{7E66EFF8-A2D1-9687-9103-881F47544152}" dt="2026-03-05T19:23:55.114" v="1515" actId="20577"/>
        <pc:sldMkLst>
          <pc:docMk/>
          <pc:sldMk cId="891789632" sldId="274"/>
        </pc:sldMkLst>
        <pc:spChg chg="mod ord">
          <ac:chgData name="Dylan Davies (2310228)" userId="S::2310228@student.uwtsd.ac.uk::e8ed36e3-f42e-4df6-a9b8-3317dd6353f0" providerId="AD" clId="Web-{7E66EFF8-A2D1-9687-9103-881F47544152}" dt="2026-03-05T19:23:55.114" v="1515" actId="20577"/>
          <ac:spMkLst>
            <pc:docMk/>
            <pc:sldMk cId="891789632" sldId="274"/>
            <ac:spMk id="2" creationId="{5BA0029A-186B-B1BA-2623-D4DF8F70C021}"/>
          </ac:spMkLst>
        </pc:spChg>
        <pc:spChg chg="mod ord">
          <ac:chgData name="Dylan Davies (2310228)" userId="S::2310228@student.uwtsd.ac.uk::e8ed36e3-f42e-4df6-a9b8-3317dd6353f0" providerId="AD" clId="Web-{7E66EFF8-A2D1-9687-9103-881F47544152}" dt="2026-03-05T19:23:49.958" v="1514" actId="20577"/>
          <ac:spMkLst>
            <pc:docMk/>
            <pc:sldMk cId="891789632" sldId="274"/>
            <ac:spMk id="3" creationId="{C6E1510B-D8B1-977B-36A7-132C5586A646}"/>
          </ac:spMkLst>
        </pc:spChg>
      </pc:sldChg>
      <pc:sldChg chg="modSp new mod modClrScheme chgLayout">
        <pc:chgData name="Dylan Davies (2310228)" userId="S::2310228@student.uwtsd.ac.uk::e8ed36e3-f42e-4df6-a9b8-3317dd6353f0" providerId="AD" clId="Web-{7E66EFF8-A2D1-9687-9103-881F47544152}" dt="2026-03-05T19:24:26.506" v="1519" actId="20577"/>
        <pc:sldMkLst>
          <pc:docMk/>
          <pc:sldMk cId="3212271244" sldId="275"/>
        </pc:sldMkLst>
        <pc:spChg chg="mod ord">
          <ac:chgData name="Dylan Davies (2310228)" userId="S::2310228@student.uwtsd.ac.uk::e8ed36e3-f42e-4df6-a9b8-3317dd6353f0" providerId="AD" clId="Web-{7E66EFF8-A2D1-9687-9103-881F47544152}" dt="2026-03-05T19:24:26.506" v="1519" actId="20577"/>
          <ac:spMkLst>
            <pc:docMk/>
            <pc:sldMk cId="3212271244" sldId="275"/>
            <ac:spMk id="2" creationId="{0105719A-98CC-1C19-915D-D4C1D650763F}"/>
          </ac:spMkLst>
        </pc:spChg>
        <pc:spChg chg="mod ord">
          <ac:chgData name="Dylan Davies (2310228)" userId="S::2310228@student.uwtsd.ac.uk::e8ed36e3-f42e-4df6-a9b8-3317dd6353f0" providerId="AD" clId="Web-{7E66EFF8-A2D1-9687-9103-881F47544152}" dt="2026-03-05T19:24:21.381" v="1518" actId="20577"/>
          <ac:spMkLst>
            <pc:docMk/>
            <pc:sldMk cId="3212271244" sldId="275"/>
            <ac:spMk id="3" creationId="{EF148D69-1148-A79D-A0F9-81874B703C46}"/>
          </ac:spMkLst>
        </pc:spChg>
      </pc:sldChg>
      <pc:sldChg chg="modSp new mod modClrScheme chgLayout">
        <pc:chgData name="Dylan Davies (2310228)" userId="S::2310228@student.uwtsd.ac.uk::e8ed36e3-f42e-4df6-a9b8-3317dd6353f0" providerId="AD" clId="Web-{7E66EFF8-A2D1-9687-9103-881F47544152}" dt="2026-03-05T19:18:17.413" v="1495" actId="20577"/>
        <pc:sldMkLst>
          <pc:docMk/>
          <pc:sldMk cId="4225624308" sldId="276"/>
        </pc:sldMkLst>
        <pc:spChg chg="mod ord">
          <ac:chgData name="Dylan Davies (2310228)" userId="S::2310228@student.uwtsd.ac.uk::e8ed36e3-f42e-4df6-a9b8-3317dd6353f0" providerId="AD" clId="Web-{7E66EFF8-A2D1-9687-9103-881F47544152}" dt="2026-03-05T19:11:35.624" v="1467"/>
          <ac:spMkLst>
            <pc:docMk/>
            <pc:sldMk cId="4225624308" sldId="276"/>
            <ac:spMk id="2" creationId="{6D8C1A7B-D409-4C1A-D4F5-624913C96DC5}"/>
          </ac:spMkLst>
        </pc:spChg>
        <pc:spChg chg="mod ord">
          <ac:chgData name="Dylan Davies (2310228)" userId="S::2310228@student.uwtsd.ac.uk::e8ed36e3-f42e-4df6-a9b8-3317dd6353f0" providerId="AD" clId="Web-{7E66EFF8-A2D1-9687-9103-881F47544152}" dt="2026-03-05T19:18:17.413" v="1495" actId="20577"/>
          <ac:spMkLst>
            <pc:docMk/>
            <pc:sldMk cId="4225624308" sldId="276"/>
            <ac:spMk id="3" creationId="{F7645BE0-B6F3-9E5A-105E-BB8E910755B6}"/>
          </ac:spMkLst>
        </pc:spChg>
      </pc:sldChg>
      <pc:sldChg chg="modSp new mod modClrScheme chgLayout">
        <pc:chgData name="Dylan Davies (2310228)" userId="S::2310228@student.uwtsd.ac.uk::e8ed36e3-f42e-4df6-a9b8-3317dd6353f0" providerId="AD" clId="Web-{7E66EFF8-A2D1-9687-9103-881F47544152}" dt="2026-03-05T19:24:40.788" v="1520" actId="20577"/>
        <pc:sldMkLst>
          <pc:docMk/>
          <pc:sldMk cId="3968733865" sldId="277"/>
        </pc:sldMkLst>
        <pc:spChg chg="mod ord">
          <ac:chgData name="Dylan Davies (2310228)" userId="S::2310228@student.uwtsd.ac.uk::e8ed36e3-f42e-4df6-a9b8-3317dd6353f0" providerId="AD" clId="Web-{7E66EFF8-A2D1-9687-9103-881F47544152}" dt="2026-03-05T19:11:35.624" v="1467"/>
          <ac:spMkLst>
            <pc:docMk/>
            <pc:sldMk cId="3968733865" sldId="277"/>
            <ac:spMk id="2" creationId="{EC5EB284-9AA1-905F-6484-F7463417A228}"/>
          </ac:spMkLst>
        </pc:spChg>
        <pc:spChg chg="mod ord">
          <ac:chgData name="Dylan Davies (2310228)" userId="S::2310228@student.uwtsd.ac.uk::e8ed36e3-f42e-4df6-a9b8-3317dd6353f0" providerId="AD" clId="Web-{7E66EFF8-A2D1-9687-9103-881F47544152}" dt="2026-03-05T19:24:40.788" v="1520" actId="20577"/>
          <ac:spMkLst>
            <pc:docMk/>
            <pc:sldMk cId="3968733865" sldId="277"/>
            <ac:spMk id="3" creationId="{C9E642F8-5193-62AF-8C07-BB145115D3FF}"/>
          </ac:spMkLst>
        </pc:spChg>
      </pc:sldChg>
      <pc:sldChg chg="modSp new mod modClrScheme chgLayout">
        <pc:chgData name="Dylan Davies (2310228)" userId="S::2310228@student.uwtsd.ac.uk::e8ed36e3-f42e-4df6-a9b8-3317dd6353f0" providerId="AD" clId="Web-{7E66EFF8-A2D1-9687-9103-881F47544152}" dt="2026-03-05T19:11:35.624" v="1467"/>
        <pc:sldMkLst>
          <pc:docMk/>
          <pc:sldMk cId="4110779672" sldId="278"/>
        </pc:sldMkLst>
        <pc:spChg chg="mod ord">
          <ac:chgData name="Dylan Davies (2310228)" userId="S::2310228@student.uwtsd.ac.uk::e8ed36e3-f42e-4df6-a9b8-3317dd6353f0" providerId="AD" clId="Web-{7E66EFF8-A2D1-9687-9103-881F47544152}" dt="2026-03-05T19:11:35.624" v="1467"/>
          <ac:spMkLst>
            <pc:docMk/>
            <pc:sldMk cId="4110779672" sldId="278"/>
            <ac:spMk id="2" creationId="{0CCB54B2-230F-8043-1B9A-1BB511A61CE3}"/>
          </ac:spMkLst>
        </pc:spChg>
        <pc:spChg chg="mod ord">
          <ac:chgData name="Dylan Davies (2310228)" userId="S::2310228@student.uwtsd.ac.uk::e8ed36e3-f42e-4df6-a9b8-3317dd6353f0" providerId="AD" clId="Web-{7E66EFF8-A2D1-9687-9103-881F47544152}" dt="2026-03-05T19:11:35.624" v="1467"/>
          <ac:spMkLst>
            <pc:docMk/>
            <pc:sldMk cId="4110779672" sldId="278"/>
            <ac:spMk id="3" creationId="{FDDF4AD8-EA91-C5B8-DE6E-DC261D905B8B}"/>
          </ac:spMkLst>
        </pc:spChg>
      </pc:sldChg>
      <pc:sldMasterChg chg="del delSldLayout">
        <pc:chgData name="Dylan Davies (2310228)" userId="S::2310228@student.uwtsd.ac.uk::e8ed36e3-f42e-4df6-a9b8-3317dd6353f0" providerId="AD" clId="Web-{7E66EFF8-A2D1-9687-9103-881F47544152}" dt="2026-03-05T19:11:35.624" v="1467"/>
        <pc:sldMasterMkLst>
          <pc:docMk/>
          <pc:sldMasterMk cId="2460954070" sldId="2147483660"/>
        </pc:sldMasterMkLst>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2385387890" sldId="2147483661"/>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949138452" sldId="2147483662"/>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2591524520" sldId="2147483663"/>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1203092039" sldId="2147483664"/>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3733172339" sldId="2147483665"/>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3210312558" sldId="2147483666"/>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3146388984" sldId="2147483667"/>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3171841454" sldId="2147483668"/>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1718958274" sldId="2147483669"/>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2202905451" sldId="2147483670"/>
          </pc:sldLayoutMkLst>
        </pc:sldLayoutChg>
        <pc:sldLayoutChg chg="del">
          <pc:chgData name="Dylan Davies (2310228)" userId="S::2310228@student.uwtsd.ac.uk::e8ed36e3-f42e-4df6-a9b8-3317dd6353f0" providerId="AD" clId="Web-{7E66EFF8-A2D1-9687-9103-881F47544152}" dt="2026-03-05T19:11:35.624" v="1467"/>
          <pc:sldLayoutMkLst>
            <pc:docMk/>
            <pc:sldMasterMk cId="2460954070" sldId="2147483660"/>
            <pc:sldLayoutMk cId="3479445657" sldId="2147483671"/>
          </pc:sldLayoutMkLst>
        </pc:sldLayoutChg>
      </pc:sldMasterChg>
      <pc:sldMasterChg chg="add addSldLayout modSldLayout">
        <pc:chgData name="Dylan Davies (2310228)" userId="S::2310228@student.uwtsd.ac.uk::e8ed36e3-f42e-4df6-a9b8-3317dd6353f0" providerId="AD" clId="Web-{7E66EFF8-A2D1-9687-9103-881F47544152}" dt="2026-03-05T19:11:35.624" v="1467"/>
        <pc:sldMasterMkLst>
          <pc:docMk/>
          <pc:sldMasterMk cId="3453473361" sldId="2147483672"/>
        </pc:sldMasterMkLst>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2560558076" sldId="2147483673"/>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237684226" sldId="2147483674"/>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3508315831" sldId="2147483675"/>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629133050" sldId="2147483676"/>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2767685674" sldId="2147483677"/>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3475997648" sldId="2147483678"/>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2287739457" sldId="2147483679"/>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3478226227" sldId="2147483680"/>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1899884806" sldId="2147483681"/>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4198533454" sldId="2147483682"/>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412442068" sldId="2147483683"/>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1924750430" sldId="2147483684"/>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4279485109" sldId="2147483685"/>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993888350" sldId="2147483686"/>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1582317404" sldId="2147483687"/>
          </pc:sldLayoutMkLst>
        </pc:sldLayoutChg>
        <pc:sldLayoutChg chg="add mod replId">
          <pc:chgData name="Dylan Davies (2310228)" userId="S::2310228@student.uwtsd.ac.uk::e8ed36e3-f42e-4df6-a9b8-3317dd6353f0" providerId="AD" clId="Web-{7E66EFF8-A2D1-9687-9103-881F47544152}" dt="2026-03-05T19:11:35.624" v="1467"/>
          <pc:sldLayoutMkLst>
            <pc:docMk/>
            <pc:sldMasterMk cId="3453473361" sldId="2147483672"/>
            <pc:sldLayoutMk cId="3723640826" sldId="2147483688"/>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60558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7684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083158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629133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67685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475997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87739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3478226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99884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98533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124420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247504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79485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938883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15823174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23640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3/5/2026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34534733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8.xml"/><Relationship Id="rId3" Type="http://schemas.openxmlformats.org/officeDocument/2006/relationships/slide" Target="slide5.xml"/><Relationship Id="rId7" Type="http://schemas.openxmlformats.org/officeDocument/2006/relationships/slide" Target="slide12.xml"/><Relationship Id="rId12" Type="http://schemas.openxmlformats.org/officeDocument/2006/relationships/slide" Target="slide17.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9.xml"/><Relationship Id="rId10" Type="http://schemas.openxmlformats.org/officeDocument/2006/relationships/slide" Target="slide15.xml"/><Relationship Id="rId4" Type="http://schemas.openxmlformats.org/officeDocument/2006/relationships/slide" Target="slide7.xml"/><Relationship Id="rId9" Type="http://schemas.openxmlformats.org/officeDocument/2006/relationships/slide" Target="slide14.xml"/><Relationship Id="rId14" Type="http://schemas.openxmlformats.org/officeDocument/2006/relationships/slide" Target="slide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29"/>
            <a:ext cx="6974417" cy="1714860"/>
          </a:xfrm>
        </p:spPr>
        <p:txBody>
          <a:bodyPr/>
          <a:lstStyle/>
          <a:p>
            <a:r>
              <a:rPr lang="en-GB" sz="5400">
                <a:latin typeface="Times New Roman"/>
                <a:ea typeface="Calibri"/>
                <a:cs typeface="Times New Roman"/>
              </a:rPr>
              <a:t>Individual Presentation</a:t>
            </a:r>
            <a:br>
              <a:rPr lang="en-GB" sz="5400">
                <a:latin typeface="Times New Roman"/>
                <a:ea typeface="Calibri"/>
                <a:cs typeface="Times New Roman"/>
              </a:rPr>
            </a:br>
            <a:r>
              <a:rPr lang="en-GB" sz="5400">
                <a:latin typeface="Times New Roman"/>
                <a:ea typeface="Calibri"/>
                <a:cs typeface="Times New Roman"/>
              </a:rPr>
              <a:t>Dylan Davies</a:t>
            </a:r>
            <a:endParaRPr lang="en-US">
              <a:latin typeface="Times New Roman"/>
              <a:cs typeface="Times New Roman"/>
            </a:endParaRPr>
          </a:p>
        </p:txBody>
      </p:sp>
      <p:sp>
        <p:nvSpPr>
          <p:cNvPr id="3" name="Subtitle 2"/>
          <p:cNvSpPr>
            <a:spLocks noGrp="1"/>
          </p:cNvSpPr>
          <p:nvPr>
            <p:ph type="subTitle" idx="1"/>
          </p:nvPr>
        </p:nvSpPr>
        <p:spPr>
          <a:xfrm>
            <a:off x="889000" y="2314267"/>
            <a:ext cx="8241222" cy="3639835"/>
          </a:xfrm>
        </p:spPr>
        <p:txBody>
          <a:bodyPr vert="horz" lIns="91440" tIns="45720" rIns="91440" bIns="45720" rtlCol="0" anchor="t">
            <a:normAutofit/>
          </a:bodyPr>
          <a:lstStyle/>
          <a:p>
            <a:pPr>
              <a:lnSpc>
                <a:spcPct val="120000"/>
              </a:lnSpc>
            </a:pPr>
            <a:endParaRPr lang="en-GB" b="1">
              <a:latin typeface="Times New Roman"/>
              <a:ea typeface="Calibri"/>
              <a:cs typeface="Times New Roman"/>
            </a:endParaRPr>
          </a:p>
          <a:p>
            <a:pPr>
              <a:lnSpc>
                <a:spcPct val="120000"/>
              </a:lnSpc>
            </a:pPr>
            <a:endParaRPr lang="en-GB" b="1">
              <a:latin typeface="Times New Roman"/>
              <a:ea typeface="Calibri"/>
              <a:cs typeface="Times New Roman"/>
            </a:endParaRPr>
          </a:p>
          <a:p>
            <a:pPr algn="just">
              <a:lnSpc>
                <a:spcPct val="120000"/>
              </a:lnSpc>
            </a:pPr>
            <a:r>
              <a:rPr lang="en-GB" b="1" u="sng">
                <a:latin typeface="Times New Roman"/>
                <a:ea typeface="Calibri"/>
                <a:cs typeface="Times New Roman"/>
              </a:rPr>
              <a:t>AIMS</a:t>
            </a:r>
            <a:endParaRPr lang="en-GB" u="sng">
              <a:latin typeface="Trebuchet MS" panose="020B0603020202020204"/>
              <a:ea typeface="Calibri"/>
              <a:cs typeface="Times New Roman"/>
            </a:endParaRPr>
          </a:p>
          <a:p>
            <a:pPr algn="just">
              <a:lnSpc>
                <a:spcPct val="120000"/>
              </a:lnSpc>
            </a:pPr>
            <a:r>
              <a:rPr lang="en-GB" b="1">
                <a:latin typeface="Times New Roman"/>
                <a:ea typeface="Calibri"/>
                <a:cs typeface="Times New Roman"/>
              </a:rPr>
              <a:t>Identify and critically evaluate established leadership theory</a:t>
            </a:r>
            <a:endParaRPr lang="en-GB"/>
          </a:p>
          <a:p>
            <a:pPr algn="just">
              <a:lnSpc>
                <a:spcPct val="120000"/>
              </a:lnSpc>
            </a:pPr>
            <a:r>
              <a:rPr lang="en-GB" b="1">
                <a:latin typeface="Times New Roman"/>
                <a:ea typeface="Calibri"/>
                <a:cs typeface="Times New Roman"/>
              </a:rPr>
              <a:t>Determine and objectively assess the practical challenges that Sir Alex Furguson may have faced in a sports context</a:t>
            </a:r>
          </a:p>
          <a:p>
            <a:pPr algn="just">
              <a:lnSpc>
                <a:spcPct val="120000"/>
              </a:lnSpc>
            </a:pPr>
            <a:r>
              <a:rPr lang="en-GB" b="1">
                <a:latin typeface="Times New Roman"/>
                <a:ea typeface="Calibri"/>
                <a:cs typeface="Times New Roman"/>
              </a:rPr>
              <a:t>Construct a structured conclusion that summarises the main findings of the presentation.</a:t>
            </a:r>
          </a:p>
          <a:p>
            <a:pPr>
              <a:lnSpc>
                <a:spcPct val="120000"/>
              </a:lnSpc>
            </a:pPr>
            <a:endParaRPr lang="en-GB" sz="1600" b="1">
              <a:latin typeface="Calibri"/>
              <a:ea typeface="Calibri"/>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CBB2E-84DA-01AE-CCD2-0A61B5882539}"/>
              </a:ext>
            </a:extLst>
          </p:cNvPr>
          <p:cNvSpPr>
            <a:spLocks noGrp="1"/>
          </p:cNvSpPr>
          <p:nvPr>
            <p:ph type="title"/>
          </p:nvPr>
        </p:nvSpPr>
        <p:spPr/>
        <p:txBody>
          <a:bodyPr/>
          <a:lstStyle/>
          <a:p>
            <a:r>
              <a:rPr lang="en-US"/>
              <a:t>Structure and Hyperlinks</a:t>
            </a:r>
          </a:p>
        </p:txBody>
      </p:sp>
      <p:sp>
        <p:nvSpPr>
          <p:cNvPr id="3" name="Content Placeholder 2">
            <a:extLst>
              <a:ext uri="{FF2B5EF4-FFF2-40B4-BE49-F238E27FC236}">
                <a16:creationId xmlns:a16="http://schemas.microsoft.com/office/drawing/2014/main" id="{BD931291-C286-36F6-E9BB-5A9278B1B67F}"/>
              </a:ext>
            </a:extLst>
          </p:cNvPr>
          <p:cNvSpPr>
            <a:spLocks noGrp="1"/>
          </p:cNvSpPr>
          <p:nvPr>
            <p:ph idx="1"/>
          </p:nvPr>
        </p:nvSpPr>
        <p:spPr/>
        <p:txBody>
          <a:bodyPr vert="horz" lIns="91440" tIns="45720" rIns="91440" bIns="45720" rtlCol="0" anchor="t">
            <a:normAutofit fontScale="62500" lnSpcReduction="20000"/>
          </a:bodyPr>
          <a:lstStyle/>
          <a:p>
            <a:pPr marL="0" indent="0">
              <a:buNone/>
            </a:pPr>
            <a:r>
              <a:rPr lang="en-US">
                <a:hlinkClick r:id="rId2" action="ppaction://hlinksldjump"/>
              </a:rPr>
              <a:t>Transactional Leadership - Critical Evaluation</a:t>
            </a:r>
            <a:endParaRPr lang="en-US"/>
          </a:p>
          <a:p>
            <a:pPr marL="0" indent="0">
              <a:buNone/>
            </a:pPr>
            <a:r>
              <a:rPr lang="en-US">
                <a:hlinkClick r:id="rId3" action="ppaction://hlinksldjump"/>
              </a:rPr>
              <a:t>Transformational Leadership – Critical Evaluation</a:t>
            </a:r>
          </a:p>
          <a:p>
            <a:pPr marL="0" indent="0">
              <a:buNone/>
            </a:pPr>
            <a:r>
              <a:rPr lang="en-US">
                <a:hlinkClick r:id="rId4" action="ppaction://hlinksldjump"/>
              </a:rPr>
              <a:t>Situational Leadership – Critical Evaluation</a:t>
            </a:r>
            <a:endParaRPr lang="en-US"/>
          </a:p>
          <a:p>
            <a:pPr marL="0" indent="0">
              <a:buNone/>
            </a:pPr>
            <a:r>
              <a:rPr lang="en-US">
                <a:hlinkClick r:id="rId5" action="ppaction://hlinksldjump"/>
              </a:rPr>
              <a:t>Servant Leadership – Critical Evaluation</a:t>
            </a:r>
            <a:endParaRPr lang="en-US"/>
          </a:p>
          <a:p>
            <a:pPr marL="0" indent="0">
              <a:buNone/>
            </a:pPr>
            <a:r>
              <a:rPr lang="en-US">
                <a:hlinkClick r:id="rId6" action="ppaction://hlinksldjump"/>
              </a:rPr>
              <a:t>Established Leadership Theory</a:t>
            </a:r>
            <a:endParaRPr lang="en-US"/>
          </a:p>
          <a:p>
            <a:pPr marL="0" indent="0">
              <a:buNone/>
            </a:pPr>
            <a:r>
              <a:rPr lang="en-US">
                <a:hlinkClick r:id="rId7" action="ppaction://hlinksldjump"/>
              </a:rPr>
              <a:t>A Contemporary Leader In Sports</a:t>
            </a:r>
            <a:endParaRPr lang="en-US"/>
          </a:p>
          <a:p>
            <a:pPr marL="0" indent="0">
              <a:buNone/>
            </a:pPr>
            <a:r>
              <a:rPr lang="en-US">
                <a:hlinkClick r:id="rId8" action="ppaction://hlinksldjump"/>
              </a:rPr>
              <a:t>The Practical Challenges That Sir Alex Faced</a:t>
            </a:r>
            <a:endParaRPr lang="en-US"/>
          </a:p>
          <a:p>
            <a:pPr marL="0" indent="0">
              <a:buNone/>
            </a:pPr>
            <a:r>
              <a:rPr lang="en-US">
                <a:hlinkClick r:id="rId9" action="ppaction://hlinksldjump"/>
              </a:rPr>
              <a:t>Sir Alex Ferguson – Transformational Leadership</a:t>
            </a:r>
            <a:endParaRPr lang="en-US"/>
          </a:p>
          <a:p>
            <a:pPr marL="0" indent="0">
              <a:buNone/>
            </a:pPr>
            <a:r>
              <a:rPr lang="en-US">
                <a:hlinkClick r:id="rId10" action="ppaction://hlinksldjump"/>
              </a:rPr>
              <a:t>Sir Alex Ferguson – Transactional Leadership</a:t>
            </a:r>
          </a:p>
          <a:p>
            <a:pPr marL="0" indent="0">
              <a:buNone/>
            </a:pPr>
            <a:r>
              <a:rPr lang="en-US">
                <a:hlinkClick r:id="rId11" action="ppaction://hlinksldjump"/>
              </a:rPr>
              <a:t>Sir Alex Ferguson – Situational Leadership</a:t>
            </a:r>
            <a:endParaRPr lang="en-US"/>
          </a:p>
          <a:p>
            <a:pPr marL="0" indent="0">
              <a:buNone/>
            </a:pPr>
            <a:r>
              <a:rPr lang="en-US">
                <a:hlinkClick r:id="rId12" action="ppaction://hlinksldjump"/>
              </a:rPr>
              <a:t>Sir Alex Ferguson – Servant Leadership</a:t>
            </a:r>
            <a:endParaRPr lang="en-US"/>
          </a:p>
          <a:p>
            <a:pPr marL="0" indent="0">
              <a:buNone/>
            </a:pPr>
            <a:r>
              <a:rPr lang="en-US">
                <a:hlinkClick r:id="rId13" action="ppaction://hlinksldjump"/>
              </a:rPr>
              <a:t>Conclusion</a:t>
            </a:r>
            <a:endParaRPr lang="en-US"/>
          </a:p>
          <a:p>
            <a:pPr marL="0" indent="0">
              <a:buNone/>
            </a:pPr>
            <a:r>
              <a:rPr lang="en-US">
                <a:hlinkClick r:id="rId14" action="ppaction://hlinksldjump"/>
              </a:rPr>
              <a:t>Reference List</a:t>
            </a:r>
            <a:endParaRPr lang="en-US"/>
          </a:p>
          <a:p>
            <a:pPr marL="0" indent="0">
              <a:buNone/>
            </a:pPr>
            <a:endParaRPr lang="en-US"/>
          </a:p>
          <a:p>
            <a:pPr marL="0" indent="0">
              <a:buNone/>
            </a:pPr>
            <a:endParaRPr lang="en-US"/>
          </a:p>
        </p:txBody>
      </p:sp>
    </p:spTree>
    <p:extLst>
      <p:ext uri="{BB962C8B-B14F-4D97-AF65-F5344CB8AC3E}">
        <p14:creationId xmlns:p14="http://schemas.microsoft.com/office/powerpoint/2010/main" val="3232957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3523D-613E-F438-22D7-144CED8FAA2D}"/>
              </a:ext>
            </a:extLst>
          </p:cNvPr>
          <p:cNvSpPr>
            <a:spLocks noGrp="1"/>
          </p:cNvSpPr>
          <p:nvPr>
            <p:ph type="title"/>
          </p:nvPr>
        </p:nvSpPr>
        <p:spPr/>
        <p:txBody>
          <a:bodyPr/>
          <a:lstStyle/>
          <a:p>
            <a:r>
              <a:rPr lang="en-US">
                <a:latin typeface="Times New Roman"/>
                <a:cs typeface="Times New Roman"/>
              </a:rPr>
              <a:t>Transactional Leadership</a:t>
            </a:r>
          </a:p>
        </p:txBody>
      </p:sp>
      <p:sp>
        <p:nvSpPr>
          <p:cNvPr id="3" name="Content Placeholder 2">
            <a:extLst>
              <a:ext uri="{FF2B5EF4-FFF2-40B4-BE49-F238E27FC236}">
                <a16:creationId xmlns:a16="http://schemas.microsoft.com/office/drawing/2014/main" id="{EB90E617-E891-1F05-4EC7-C33A0A805CF1}"/>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Transactional leadership frames leadership as an exchange in which expectations are made explicit and performance is secured through contingent reward and corrective monitoring. In the full range model, it is defined primarily by contingent reward and management by exception, where leaders reinforce attainment and intervene when standards are not met (Bass, 1997, p.134). In sport, this is seen when coaches set clear non negotiables and attach consequences to compliance, rewarding attainment through choice, role security and recognition, and correcting or sanctioning tactical, behavioural or effort lapses to maintain standards (Bass, 1997, p.134).</a:t>
            </a:r>
            <a:endParaRPr lang="en-US">
              <a:latin typeface="Times New Roman"/>
              <a:cs typeface="Times New Roman"/>
            </a:endParaRPr>
          </a:p>
        </p:txBody>
      </p:sp>
    </p:spTree>
    <p:extLst>
      <p:ext uri="{BB962C8B-B14F-4D97-AF65-F5344CB8AC3E}">
        <p14:creationId xmlns:p14="http://schemas.microsoft.com/office/powerpoint/2010/main" val="36364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291B8-CDEF-BB4E-24CF-8870211ED90E}"/>
              </a:ext>
            </a:extLst>
          </p:cNvPr>
          <p:cNvSpPr>
            <a:spLocks noGrp="1"/>
          </p:cNvSpPr>
          <p:nvPr>
            <p:ph type="title"/>
          </p:nvPr>
        </p:nvSpPr>
        <p:spPr/>
        <p:txBody>
          <a:bodyPr/>
          <a:lstStyle/>
          <a:p>
            <a:r>
              <a:rPr lang="en-US">
                <a:latin typeface="Times New Roman"/>
                <a:cs typeface="Times New Roman"/>
              </a:rPr>
              <a:t>Critical Evaluation</a:t>
            </a:r>
          </a:p>
        </p:txBody>
      </p:sp>
      <p:sp>
        <p:nvSpPr>
          <p:cNvPr id="3" name="Content Placeholder 2">
            <a:extLst>
              <a:ext uri="{FF2B5EF4-FFF2-40B4-BE49-F238E27FC236}">
                <a16:creationId xmlns:a16="http://schemas.microsoft.com/office/drawing/2014/main" id="{4BF66FFE-5595-D689-7877-7AD3C594472C}"/>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Transactional leadership is valuable in high performance sport because it can strengthen role clarity, accountability, and consistency, which are essential under competitive pressure and tight coordination demands. However, its effectiveness depends on the balance of components. Empirical work in football contexts indicates that contingent reward and active monitoring can relate positively to team cultural functions, whereas passive management by exception can relate negatively, suggesting that reactive fault finding styles are more likely to undermine climate than reinforce performance (You, 2021, p.4). Transactional leadership can also narrow motivation to compliance if athletes experience leadership primarily as surveillance and correction, particularly where sanctions dominate and autonomy is limited (Bass, 1997, p.134).</a:t>
            </a:r>
            <a:endParaRPr lang="en-US">
              <a:latin typeface="Times New Roman"/>
              <a:cs typeface="Times New Roman"/>
            </a:endParaRPr>
          </a:p>
        </p:txBody>
      </p:sp>
    </p:spTree>
    <p:extLst>
      <p:ext uri="{BB962C8B-B14F-4D97-AF65-F5344CB8AC3E}">
        <p14:creationId xmlns:p14="http://schemas.microsoft.com/office/powerpoint/2010/main" val="3001569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309B9-6A96-B803-9A1A-2D56963096D8}"/>
              </a:ext>
            </a:extLst>
          </p:cNvPr>
          <p:cNvSpPr>
            <a:spLocks noGrp="1"/>
          </p:cNvSpPr>
          <p:nvPr>
            <p:ph type="title"/>
          </p:nvPr>
        </p:nvSpPr>
        <p:spPr/>
        <p:txBody>
          <a:bodyPr/>
          <a:lstStyle/>
          <a:p>
            <a:r>
              <a:rPr lang="en-US">
                <a:latin typeface="Times New Roman"/>
                <a:cs typeface="Times New Roman"/>
              </a:rPr>
              <a:t>Transformational Leadership</a:t>
            </a:r>
          </a:p>
        </p:txBody>
      </p:sp>
      <p:sp>
        <p:nvSpPr>
          <p:cNvPr id="3" name="Content Placeholder 2">
            <a:extLst>
              <a:ext uri="{FF2B5EF4-FFF2-40B4-BE49-F238E27FC236}">
                <a16:creationId xmlns:a16="http://schemas.microsoft.com/office/drawing/2014/main" id="{D2ABE7C6-A9F5-214D-51B2-1373C1CF5C84}"/>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Transformational leadership explains how leaders raise motivation and commitment by building shared purpose and values beyond simple exchange. It is commonly defined through idealised influence, inspirational motivation, intellectual stimulation, and individualised consideration, and is distinguished from transactional reinforcement and monitoring (Turnnidge and Côté, 2018, p.3). In sport, it is seen when a coach models standards, articulates an energising vision, promotes learning and problem solving, and supports athletes through tailored feedback and development, consistent with these four dimensions (Turnnidge and Côté, 2018, p.3).</a:t>
            </a:r>
            <a:endParaRPr lang="en-US">
              <a:latin typeface="Times New Roman"/>
              <a:cs typeface="Times New Roman"/>
            </a:endParaRPr>
          </a:p>
        </p:txBody>
      </p:sp>
    </p:spTree>
    <p:extLst>
      <p:ext uri="{BB962C8B-B14F-4D97-AF65-F5344CB8AC3E}">
        <p14:creationId xmlns:p14="http://schemas.microsoft.com/office/powerpoint/2010/main" val="1251474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0029A-186B-B1BA-2623-D4DF8F70C021}"/>
              </a:ext>
            </a:extLst>
          </p:cNvPr>
          <p:cNvSpPr>
            <a:spLocks noGrp="1"/>
          </p:cNvSpPr>
          <p:nvPr>
            <p:ph type="title"/>
          </p:nvPr>
        </p:nvSpPr>
        <p:spPr/>
        <p:txBody>
          <a:bodyPr/>
          <a:lstStyle/>
          <a:p>
            <a:r>
              <a:rPr lang="en-US">
                <a:latin typeface="Times New Roman"/>
                <a:cs typeface="Times New Roman"/>
              </a:rPr>
              <a:t>Critical Evaluation</a:t>
            </a:r>
          </a:p>
        </p:txBody>
      </p:sp>
      <p:sp>
        <p:nvSpPr>
          <p:cNvPr id="3" name="Content Placeholder 2">
            <a:extLst>
              <a:ext uri="{FF2B5EF4-FFF2-40B4-BE49-F238E27FC236}">
                <a16:creationId xmlns:a16="http://schemas.microsoft.com/office/drawing/2014/main" id="{C6E1510B-D8B1-977B-36A7-132C5586A646}"/>
              </a:ext>
            </a:extLst>
          </p:cNvPr>
          <p:cNvSpPr>
            <a:spLocks noGrp="1"/>
          </p:cNvSpPr>
          <p:nvPr>
            <p:ph idx="1"/>
          </p:nvPr>
        </p:nvSpPr>
        <p:spPr/>
        <p:txBody>
          <a:bodyPr vert="horz" lIns="91440" tIns="45720" rIns="91440" bIns="45720" rtlCol="0" anchor="t">
            <a:normAutofit lnSpcReduction="10000"/>
          </a:bodyPr>
          <a:lstStyle/>
          <a:p>
            <a:pPr marL="0" indent="0">
              <a:buNone/>
            </a:pPr>
            <a:r>
              <a:rPr lang="en-US">
                <a:latin typeface="Times New Roman"/>
                <a:ea typeface="+mn-lt"/>
                <a:cs typeface="Times New Roman"/>
              </a:rPr>
              <a:t>Transformational leadership is valuable in sport because it offers plausible mechanisms linking leadership </a:t>
            </a:r>
            <a:r>
              <a:rPr lang="en-US" err="1">
                <a:latin typeface="Times New Roman"/>
                <a:ea typeface="+mn-lt"/>
                <a:cs typeface="Times New Roman"/>
              </a:rPr>
              <a:t>behaviour</a:t>
            </a:r>
            <a:r>
              <a:rPr lang="en-US">
                <a:latin typeface="Times New Roman"/>
                <a:ea typeface="+mn-lt"/>
                <a:cs typeface="Times New Roman"/>
              </a:rPr>
              <a:t> to outcomes through cohesion, motivation, and learning, which fits the relational and identity-based nature of team performance. However, the evidence base has important limitations. Turnnidge and Côté’s systematic review shows that the wider transformational leadership literature is dominated by cross-sectional designs and questionnaire methods, with 89 percent of studies in their review being cross-sectional and all included articles using quantitative questionnaires, which restricts causal inference and makes findings vulnerable to perception and halo effects (Turnnidge and Côté, 2018, p.14). The same review notes that heavy reliance on the Multifactor Leadership Questionnaire is problematic because concerns have been raised about its validity and reliability, and because questionnaire-only approaches may fail to capture the dynamic, interactional nature of coaching </a:t>
            </a:r>
            <a:r>
              <a:rPr lang="en-US" err="1">
                <a:latin typeface="Times New Roman"/>
                <a:ea typeface="+mn-lt"/>
                <a:cs typeface="Times New Roman"/>
              </a:rPr>
              <a:t>behaviour</a:t>
            </a:r>
            <a:r>
              <a:rPr lang="en-US">
                <a:latin typeface="Times New Roman"/>
                <a:ea typeface="+mn-lt"/>
                <a:cs typeface="Times New Roman"/>
              </a:rPr>
              <a:t> in real time, implying a need for longitudinal, qualitative, observational and intervention-based designs (Turnnidge and Côté, 2018, pp.14–15). </a:t>
            </a:r>
            <a:endParaRPr lang="en-US">
              <a:latin typeface="Times New Roman"/>
              <a:cs typeface="Times New Roman"/>
            </a:endParaRPr>
          </a:p>
        </p:txBody>
      </p:sp>
    </p:spTree>
    <p:extLst>
      <p:ext uri="{BB962C8B-B14F-4D97-AF65-F5344CB8AC3E}">
        <p14:creationId xmlns:p14="http://schemas.microsoft.com/office/powerpoint/2010/main" val="891789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12C7E-AEBD-76E5-FEA9-A6A7DD641413}"/>
              </a:ext>
            </a:extLst>
          </p:cNvPr>
          <p:cNvSpPr>
            <a:spLocks noGrp="1"/>
          </p:cNvSpPr>
          <p:nvPr>
            <p:ph type="title"/>
          </p:nvPr>
        </p:nvSpPr>
        <p:spPr/>
        <p:txBody>
          <a:bodyPr/>
          <a:lstStyle/>
          <a:p>
            <a:r>
              <a:rPr lang="en-US">
                <a:latin typeface="Times New Roman"/>
                <a:cs typeface="Times New Roman"/>
              </a:rPr>
              <a:t>Situational Leadership</a:t>
            </a:r>
          </a:p>
        </p:txBody>
      </p:sp>
      <p:sp>
        <p:nvSpPr>
          <p:cNvPr id="3" name="Content Placeholder 2">
            <a:extLst>
              <a:ext uri="{FF2B5EF4-FFF2-40B4-BE49-F238E27FC236}">
                <a16:creationId xmlns:a16="http://schemas.microsoft.com/office/drawing/2014/main" id="{3A5DAE05-8E14-C09F-46BE-889099FBB9FD}"/>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Situational leadership argues that effective leadership depends on the task and the follower’s task specific development. In Situational Leadership II, leaders vary directive </a:t>
            </a:r>
            <a:r>
              <a:rPr lang="en-US" err="1">
                <a:latin typeface="Times New Roman"/>
                <a:ea typeface="+mn-lt"/>
                <a:cs typeface="Times New Roman"/>
              </a:rPr>
              <a:t>behaviour</a:t>
            </a:r>
            <a:r>
              <a:rPr lang="en-US">
                <a:latin typeface="Times New Roman"/>
                <a:ea typeface="+mn-lt"/>
                <a:cs typeface="Times New Roman"/>
              </a:rPr>
              <a:t>, which clarifies roles and supervises performance, and supportive </a:t>
            </a:r>
            <a:r>
              <a:rPr lang="en-US" err="1">
                <a:latin typeface="Times New Roman"/>
                <a:ea typeface="+mn-lt"/>
                <a:cs typeface="Times New Roman"/>
              </a:rPr>
              <a:t>behaviour</a:t>
            </a:r>
            <a:r>
              <a:rPr lang="en-US">
                <a:latin typeface="Times New Roman"/>
                <a:ea typeface="+mn-lt"/>
                <a:cs typeface="Times New Roman"/>
              </a:rPr>
              <a:t>, which uses two way communication and encouragement (Blanchard, 1985, p.2). The model outlines four styles, Directing, Coaching, Supporting and Delegating, based on different balances of direction and support (Blanchard, 1985, p.3). In sport, this is reflected when coaches direct novices closely, coach developing athletes with both guidance and support, adopt a supporting style to strengthen confidence and autonomy, and delegate more responsibility to experienced players who can self regulate within agreed standards (Blanchard, 1985, pp.3–5).</a:t>
            </a:r>
            <a:endParaRPr lang="en-US">
              <a:latin typeface="Times New Roman"/>
              <a:cs typeface="Times New Roman"/>
            </a:endParaRPr>
          </a:p>
        </p:txBody>
      </p:sp>
    </p:spTree>
    <p:extLst>
      <p:ext uri="{BB962C8B-B14F-4D97-AF65-F5344CB8AC3E}">
        <p14:creationId xmlns:p14="http://schemas.microsoft.com/office/powerpoint/2010/main" val="3436612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5719A-98CC-1C19-915D-D4C1D650763F}"/>
              </a:ext>
            </a:extLst>
          </p:cNvPr>
          <p:cNvSpPr>
            <a:spLocks noGrp="1"/>
          </p:cNvSpPr>
          <p:nvPr>
            <p:ph type="title"/>
          </p:nvPr>
        </p:nvSpPr>
        <p:spPr/>
        <p:txBody>
          <a:bodyPr/>
          <a:lstStyle/>
          <a:p>
            <a:r>
              <a:rPr lang="en-US">
                <a:latin typeface="Times New Roman"/>
                <a:cs typeface="Times New Roman"/>
              </a:rPr>
              <a:t>Critical Evaluation</a:t>
            </a:r>
          </a:p>
        </p:txBody>
      </p:sp>
      <p:sp>
        <p:nvSpPr>
          <p:cNvPr id="3" name="Content Placeholder 2">
            <a:extLst>
              <a:ext uri="{FF2B5EF4-FFF2-40B4-BE49-F238E27FC236}">
                <a16:creationId xmlns:a16="http://schemas.microsoft.com/office/drawing/2014/main" id="{EF148D69-1148-A79D-A0F9-81874B703C46}"/>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Situational leadership is practically attractive because it reflects the reality that athletes differ in readiness and tasks differ in complexity, so communication and autonomy often need to change across individuals and over time. However, the theory has been </a:t>
            </a:r>
            <a:r>
              <a:rPr lang="en-US" err="1">
                <a:latin typeface="Times New Roman"/>
                <a:ea typeface="+mn-lt"/>
                <a:cs typeface="Times New Roman"/>
              </a:rPr>
              <a:t>criticised</a:t>
            </a:r>
            <a:r>
              <a:rPr lang="en-US">
                <a:latin typeface="Times New Roman"/>
                <a:ea typeface="+mn-lt"/>
                <a:cs typeface="Times New Roman"/>
              </a:rPr>
              <a:t> for conceptual ambiguity and weak validation. Graeff argues that revisions and inconsistencies have undermined theoretical coherence and that empirical evidence provides only limited support for key matching predictions, (Graeff 1997, pp.1 and 8). More recent discussion continues to note concerns about oversimplification and limited empirical confirmation, suggesting the framework is best used as a coaching heuristic rather than a reliable predictor of performance outcomes, (Ehlers 2025, p.3).</a:t>
            </a:r>
            <a:endParaRPr lang="en-US">
              <a:latin typeface="Times New Roman"/>
              <a:cs typeface="Times New Roman"/>
            </a:endParaRPr>
          </a:p>
        </p:txBody>
      </p:sp>
    </p:spTree>
    <p:extLst>
      <p:ext uri="{BB962C8B-B14F-4D97-AF65-F5344CB8AC3E}">
        <p14:creationId xmlns:p14="http://schemas.microsoft.com/office/powerpoint/2010/main" val="3212271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9DFD-F67F-8592-048D-0D1276C75004}"/>
              </a:ext>
            </a:extLst>
          </p:cNvPr>
          <p:cNvSpPr>
            <a:spLocks noGrp="1"/>
          </p:cNvSpPr>
          <p:nvPr>
            <p:ph type="title"/>
          </p:nvPr>
        </p:nvSpPr>
        <p:spPr/>
        <p:txBody>
          <a:bodyPr/>
          <a:lstStyle/>
          <a:p>
            <a:r>
              <a:rPr lang="en-US"/>
              <a:t>Servant Leadership</a:t>
            </a:r>
          </a:p>
        </p:txBody>
      </p:sp>
      <p:sp>
        <p:nvSpPr>
          <p:cNvPr id="3" name="Content Placeholder 2">
            <a:extLst>
              <a:ext uri="{FF2B5EF4-FFF2-40B4-BE49-F238E27FC236}">
                <a16:creationId xmlns:a16="http://schemas.microsoft.com/office/drawing/2014/main" id="{C84F84D5-529E-4B55-42B2-7E999BC187DE}"/>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Servant leadership frames leadership as service first, where the leader </a:t>
            </a:r>
            <a:r>
              <a:rPr lang="en-US" err="1">
                <a:latin typeface="Times New Roman"/>
                <a:ea typeface="+mn-lt"/>
                <a:cs typeface="Times New Roman"/>
              </a:rPr>
              <a:t>prioritises</a:t>
            </a:r>
            <a:r>
              <a:rPr lang="en-US">
                <a:latin typeface="Times New Roman"/>
                <a:ea typeface="+mn-lt"/>
                <a:cs typeface="Times New Roman"/>
              </a:rPr>
              <a:t> follower growth, wellbeing and ethical stewardship rather than status or self interest. Greenleaf defines the servant leader as servant first and argues the key test is whether those served develop and whether the least privileged are not further deprived (Greenleaf, 1977, p.22). In sport, this appears in athlete first coaching through listening, empathy, empowerment and a strong development focus, alongside clear direction, and standards. Coaching servant leadership is similarly defined as an athlete first approach that advances the team’s goals by investing in athletes’ needs, growth and wellbeing (Takamatsu et al., 2022, p.3).</a:t>
            </a:r>
            <a:endParaRPr lang="en-US">
              <a:latin typeface="Times New Roman"/>
              <a:cs typeface="Times New Roman"/>
            </a:endParaRPr>
          </a:p>
        </p:txBody>
      </p:sp>
    </p:spTree>
    <p:extLst>
      <p:ext uri="{BB962C8B-B14F-4D97-AF65-F5344CB8AC3E}">
        <p14:creationId xmlns:p14="http://schemas.microsoft.com/office/powerpoint/2010/main" val="3950235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C1A7B-D409-4C1A-D4F5-624913C96DC5}"/>
              </a:ext>
            </a:extLst>
          </p:cNvPr>
          <p:cNvSpPr>
            <a:spLocks noGrp="1"/>
          </p:cNvSpPr>
          <p:nvPr>
            <p:ph type="title"/>
          </p:nvPr>
        </p:nvSpPr>
        <p:spPr/>
        <p:txBody>
          <a:bodyPr/>
          <a:lstStyle/>
          <a:p>
            <a:r>
              <a:rPr lang="en-US"/>
              <a:t>Critical Evaluation</a:t>
            </a:r>
          </a:p>
        </p:txBody>
      </p:sp>
      <p:sp>
        <p:nvSpPr>
          <p:cNvPr id="3" name="Content Placeholder 2">
            <a:extLst>
              <a:ext uri="{FF2B5EF4-FFF2-40B4-BE49-F238E27FC236}">
                <a16:creationId xmlns:a16="http://schemas.microsoft.com/office/drawing/2014/main" id="{F7645BE0-B6F3-9E5A-105E-BB8E910755B6}"/>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Servant leadership is increasingly relevant in contemporary sport because it aligns with duty of care and the need to build psychologically safe, sustainable high-performance environments. However, a central critique is that servant leadership has sometimes advanced with insufficient theoretical justification of its dimensions and with measurement issues, which can weaken causal claims and blur distinctiveness from other positive leadership approaches. Liden and van Knippenberg identify concerns about theory development, dimension justification and measurement as key points of contention, and the outsider perspective explicitly questions whether current evidence is sufficiently valid given these issues, (Liden and van Knippenberg 2025, p.5).</a:t>
            </a:r>
            <a:endParaRPr lang="en-US">
              <a:latin typeface="Times New Roman"/>
              <a:cs typeface="Times New Roman"/>
            </a:endParaRPr>
          </a:p>
        </p:txBody>
      </p:sp>
    </p:spTree>
    <p:extLst>
      <p:ext uri="{BB962C8B-B14F-4D97-AF65-F5344CB8AC3E}">
        <p14:creationId xmlns:p14="http://schemas.microsoft.com/office/powerpoint/2010/main" val="4225624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A8D72-18CA-7A37-B13B-2BD56D47B50A}"/>
              </a:ext>
            </a:extLst>
          </p:cNvPr>
          <p:cNvSpPr>
            <a:spLocks noGrp="1"/>
          </p:cNvSpPr>
          <p:nvPr>
            <p:ph type="title"/>
          </p:nvPr>
        </p:nvSpPr>
        <p:spPr/>
        <p:txBody>
          <a:bodyPr/>
          <a:lstStyle/>
          <a:p>
            <a:r>
              <a:rPr lang="en-US">
                <a:latin typeface="Times New Roman"/>
                <a:cs typeface="Times New Roman"/>
              </a:rPr>
              <a:t>Established Leadership Theory</a:t>
            </a:r>
          </a:p>
        </p:txBody>
      </p:sp>
      <p:sp>
        <p:nvSpPr>
          <p:cNvPr id="3" name="Content Placeholder 2">
            <a:extLst>
              <a:ext uri="{FF2B5EF4-FFF2-40B4-BE49-F238E27FC236}">
                <a16:creationId xmlns:a16="http://schemas.microsoft.com/office/drawing/2014/main" id="{A97EEED7-06DF-203D-3BFA-E76A6E36C68C}"/>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Established leadership theory refers to well developed frameworks that explain how leaders influence followers and outcomes through defined </a:t>
            </a:r>
            <a:r>
              <a:rPr lang="en-US" err="1">
                <a:latin typeface="Times New Roman"/>
                <a:ea typeface="+mn-lt"/>
                <a:cs typeface="Times New Roman"/>
              </a:rPr>
              <a:t>behaviours</a:t>
            </a:r>
            <a:r>
              <a:rPr lang="en-US">
                <a:latin typeface="Times New Roman"/>
                <a:ea typeface="+mn-lt"/>
                <a:cs typeface="Times New Roman"/>
              </a:rPr>
              <a:t> and mechanisms, rather than relying on anecdotal claims. In sport analysis, identifying an established theory means selecting a model with clear constructs and a </a:t>
            </a:r>
            <a:r>
              <a:rPr lang="en-US" err="1">
                <a:latin typeface="Times New Roman"/>
                <a:ea typeface="+mn-lt"/>
                <a:cs typeface="Times New Roman"/>
              </a:rPr>
              <a:t>recognised</a:t>
            </a:r>
            <a:r>
              <a:rPr lang="en-US">
                <a:latin typeface="Times New Roman"/>
                <a:ea typeface="+mn-lt"/>
                <a:cs typeface="Times New Roman"/>
              </a:rPr>
              <a:t> evidence base, then using it to interpret leadership practice. For example, the full range model differentiates transactional leadership, driven by exchange through contingent reward and corrective monitoring, from transformational leadership, defined through </a:t>
            </a:r>
            <a:r>
              <a:rPr lang="en-US" err="1">
                <a:latin typeface="Times New Roman"/>
                <a:ea typeface="+mn-lt"/>
                <a:cs typeface="Times New Roman"/>
              </a:rPr>
              <a:t>idealised</a:t>
            </a:r>
            <a:r>
              <a:rPr lang="en-US">
                <a:latin typeface="Times New Roman"/>
                <a:ea typeface="+mn-lt"/>
                <a:cs typeface="Times New Roman"/>
              </a:rPr>
              <a:t> influence, inspirational motivation, intellectual stimulation, and </a:t>
            </a:r>
            <a:r>
              <a:rPr lang="en-US" err="1">
                <a:latin typeface="Times New Roman"/>
                <a:ea typeface="+mn-lt"/>
                <a:cs typeface="Times New Roman"/>
              </a:rPr>
              <a:t>individualised</a:t>
            </a:r>
            <a:r>
              <a:rPr lang="en-US">
                <a:latin typeface="Times New Roman"/>
                <a:ea typeface="+mn-lt"/>
                <a:cs typeface="Times New Roman"/>
              </a:rPr>
              <a:t> consideration (Bass, 1997, pp.133–134).</a:t>
            </a:r>
            <a:endParaRPr lang="en-US">
              <a:latin typeface="Times New Roman"/>
              <a:cs typeface="Times New Roman"/>
            </a:endParaRPr>
          </a:p>
        </p:txBody>
      </p:sp>
    </p:spTree>
    <p:extLst>
      <p:ext uri="{BB962C8B-B14F-4D97-AF65-F5344CB8AC3E}">
        <p14:creationId xmlns:p14="http://schemas.microsoft.com/office/powerpoint/2010/main" val="1745228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DDFC0-55D7-384C-58C3-082060518C30}"/>
              </a:ext>
            </a:extLst>
          </p:cNvPr>
          <p:cNvSpPr>
            <a:spLocks noGrp="1"/>
          </p:cNvSpPr>
          <p:nvPr>
            <p:ph type="title"/>
          </p:nvPr>
        </p:nvSpPr>
        <p:spPr/>
        <p:txBody>
          <a:bodyPr/>
          <a:lstStyle/>
          <a:p>
            <a:r>
              <a:rPr lang="en-US">
                <a:latin typeface="Times New Roman"/>
                <a:cs typeface="Times New Roman"/>
              </a:rPr>
              <a:t>A Contemporary Leader In Sports</a:t>
            </a:r>
          </a:p>
        </p:txBody>
      </p:sp>
      <p:sp>
        <p:nvSpPr>
          <p:cNvPr id="3" name="Content Placeholder 2">
            <a:extLst>
              <a:ext uri="{FF2B5EF4-FFF2-40B4-BE49-F238E27FC236}">
                <a16:creationId xmlns:a16="http://schemas.microsoft.com/office/drawing/2014/main" id="{62BE40FA-CE85-86EC-A66A-6E1782CE7E9E}"/>
              </a:ext>
            </a:extLst>
          </p:cNvPr>
          <p:cNvSpPr>
            <a:spLocks noGrp="1"/>
          </p:cNvSpPr>
          <p:nvPr>
            <p:ph idx="1"/>
          </p:nvPr>
        </p:nvSpPr>
        <p:spPr>
          <a:xfrm>
            <a:off x="838200" y="1927066"/>
            <a:ext cx="7890934" cy="4393671"/>
          </a:xfrm>
        </p:spPr>
        <p:txBody>
          <a:bodyPr vert="horz" lIns="91440" tIns="45720" rIns="91440" bIns="45720" rtlCol="0" anchor="t">
            <a:normAutofit/>
          </a:bodyPr>
          <a:lstStyle/>
          <a:p>
            <a:pPr marL="0" indent="0">
              <a:buNone/>
            </a:pPr>
            <a:r>
              <a:rPr lang="en-US">
                <a:latin typeface="Times New Roman"/>
                <a:cs typeface="Times New Roman"/>
              </a:rPr>
              <a:t>An example of a contemporary leader in sports is Sir Alex Ferguson. Ferguson leadership style was transformational, he was famous for his ability to rebuild teams across decades. He didn’t just manage tactics, he managed people. He famously knew the names of the canteen staff and the youth players parents (</a:t>
            </a:r>
            <a:r>
              <a:rPr lang="en-US" err="1">
                <a:latin typeface="Times New Roman"/>
                <a:cs typeface="Times New Roman"/>
              </a:rPr>
              <a:t>indivdualised</a:t>
            </a:r>
            <a:r>
              <a:rPr lang="en-US">
                <a:latin typeface="Times New Roman"/>
                <a:cs typeface="Times New Roman"/>
              </a:rPr>
              <a:t> consideration).</a:t>
            </a:r>
          </a:p>
          <a:p>
            <a:endParaRPr lang="en-US"/>
          </a:p>
        </p:txBody>
      </p:sp>
    </p:spTree>
    <p:extLst>
      <p:ext uri="{BB962C8B-B14F-4D97-AF65-F5344CB8AC3E}">
        <p14:creationId xmlns:p14="http://schemas.microsoft.com/office/powerpoint/2010/main" val="3289539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653E7-E314-CCAF-C7CA-902CFFB8F5C3}"/>
              </a:ext>
            </a:extLst>
          </p:cNvPr>
          <p:cNvSpPr>
            <a:spLocks noGrp="1"/>
          </p:cNvSpPr>
          <p:nvPr>
            <p:ph type="title"/>
          </p:nvPr>
        </p:nvSpPr>
        <p:spPr/>
        <p:txBody>
          <a:bodyPr/>
          <a:lstStyle/>
          <a:p>
            <a:r>
              <a:rPr lang="en-US">
                <a:latin typeface="Times New Roman"/>
                <a:cs typeface="Times New Roman"/>
              </a:rPr>
              <a:t>The Practical Challenges That Sir Alex Furguson Faced</a:t>
            </a:r>
          </a:p>
        </p:txBody>
      </p:sp>
      <p:sp>
        <p:nvSpPr>
          <p:cNvPr id="3" name="Content Placeholder 2">
            <a:extLst>
              <a:ext uri="{FF2B5EF4-FFF2-40B4-BE49-F238E27FC236}">
                <a16:creationId xmlns:a16="http://schemas.microsoft.com/office/drawing/2014/main" id="{8EC71ECF-3B94-0CAF-A5D5-31F5E4BBFB77}"/>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A specific contemporary challenge that can be linked to Sir Alex Ferguson is fixture congestion and reduced recovery time, because it constrains preparation, increases fatigue exposure, and raises injury risk in ways that are only partly controllable by the coach. Recent evidence indicates that congested schedules, typically defined as two matches with four days recovery or fewer, are associated with increased match injury incidence across most studies in a systematic review of professional male football (Page et al., 2022, pp.1–2).</a:t>
            </a:r>
            <a:r>
              <a:rPr lang="en-US">
                <a:ea typeface="+mn-lt"/>
                <a:cs typeface="+mn-lt"/>
              </a:rPr>
              <a:t> </a:t>
            </a:r>
            <a:endParaRPr lang="en-US"/>
          </a:p>
        </p:txBody>
      </p:sp>
    </p:spTree>
    <p:extLst>
      <p:ext uri="{BB962C8B-B14F-4D97-AF65-F5344CB8AC3E}">
        <p14:creationId xmlns:p14="http://schemas.microsoft.com/office/powerpoint/2010/main" val="38330763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B54B2-230F-8043-1B9A-1BB511A61CE3}"/>
              </a:ext>
            </a:extLst>
          </p:cNvPr>
          <p:cNvSpPr>
            <a:spLocks noGrp="1"/>
          </p:cNvSpPr>
          <p:nvPr>
            <p:ph type="title"/>
          </p:nvPr>
        </p:nvSpPr>
        <p:spPr/>
        <p:txBody>
          <a:bodyPr/>
          <a:lstStyle/>
          <a:p>
            <a:r>
              <a:rPr lang="en-US">
                <a:latin typeface="Times New Roman"/>
                <a:cs typeface="Times New Roman"/>
              </a:rPr>
              <a:t>Sir Alex Furguson -Transformational Leadership</a:t>
            </a:r>
          </a:p>
        </p:txBody>
      </p:sp>
      <p:sp>
        <p:nvSpPr>
          <p:cNvPr id="3" name="Content Placeholder 2">
            <a:extLst>
              <a:ext uri="{FF2B5EF4-FFF2-40B4-BE49-F238E27FC236}">
                <a16:creationId xmlns:a16="http://schemas.microsoft.com/office/drawing/2014/main" id="{FDDF4AD8-EA91-C5B8-DE6E-DC261D905B8B}"/>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Using a transactional approach, he can </a:t>
            </a:r>
            <a:r>
              <a:rPr lang="en-US" err="1">
                <a:latin typeface="Times New Roman"/>
                <a:ea typeface="+mn-lt"/>
                <a:cs typeface="Times New Roman"/>
              </a:rPr>
              <a:t>stabilise</a:t>
            </a:r>
            <a:r>
              <a:rPr lang="en-US">
                <a:latin typeface="Times New Roman"/>
                <a:ea typeface="+mn-lt"/>
                <a:cs typeface="Times New Roman"/>
              </a:rPr>
              <a:t> compliance by making recovery </a:t>
            </a:r>
            <a:r>
              <a:rPr lang="en-US" err="1">
                <a:latin typeface="Times New Roman"/>
                <a:ea typeface="+mn-lt"/>
                <a:cs typeface="Times New Roman"/>
              </a:rPr>
              <a:t>behaviours</a:t>
            </a:r>
            <a:r>
              <a:rPr lang="en-US">
                <a:latin typeface="Times New Roman"/>
                <a:ea typeface="+mn-lt"/>
                <a:cs typeface="Times New Roman"/>
              </a:rPr>
              <a:t> and rotation expectations non-negotiable and reinforcing them through contingent reward and active monitoring, which sport leadership measurement work still defines as the core of transactional leadership in applied settings (Resende et al., 2021, pp.189–190).</a:t>
            </a:r>
            <a:endParaRPr lang="en-US">
              <a:latin typeface="Times New Roman"/>
              <a:cs typeface="Times New Roman"/>
            </a:endParaRPr>
          </a:p>
        </p:txBody>
      </p:sp>
    </p:spTree>
    <p:extLst>
      <p:ext uri="{BB962C8B-B14F-4D97-AF65-F5344CB8AC3E}">
        <p14:creationId xmlns:p14="http://schemas.microsoft.com/office/powerpoint/2010/main" val="4110779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B4B98-7812-FCC0-B62A-A406CC0AE287}"/>
              </a:ext>
            </a:extLst>
          </p:cNvPr>
          <p:cNvSpPr>
            <a:spLocks noGrp="1"/>
          </p:cNvSpPr>
          <p:nvPr>
            <p:ph type="title"/>
          </p:nvPr>
        </p:nvSpPr>
        <p:spPr/>
        <p:txBody>
          <a:bodyPr/>
          <a:lstStyle/>
          <a:p>
            <a:r>
              <a:rPr lang="en-US">
                <a:latin typeface="Times New Roman"/>
                <a:cs typeface="Times New Roman"/>
              </a:rPr>
              <a:t> Sir Alex Furguson – Transactional Leadership </a:t>
            </a:r>
          </a:p>
        </p:txBody>
      </p:sp>
      <p:sp>
        <p:nvSpPr>
          <p:cNvPr id="3" name="Content Placeholder 2">
            <a:extLst>
              <a:ext uri="{FF2B5EF4-FFF2-40B4-BE49-F238E27FC236}">
                <a16:creationId xmlns:a16="http://schemas.microsoft.com/office/drawing/2014/main" id="{414C9936-0393-7DD4-748C-D24CC4930F25}"/>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Ferguson could apply the leadership theories discussed as complementary tools to manage this constraint. Using a transactional approach, he can </a:t>
            </a:r>
            <a:r>
              <a:rPr lang="en-US" err="1">
                <a:latin typeface="Times New Roman"/>
                <a:ea typeface="+mn-lt"/>
                <a:cs typeface="Times New Roman"/>
              </a:rPr>
              <a:t>stabilise</a:t>
            </a:r>
            <a:r>
              <a:rPr lang="en-US">
                <a:latin typeface="Times New Roman"/>
                <a:ea typeface="+mn-lt"/>
                <a:cs typeface="Times New Roman"/>
              </a:rPr>
              <a:t> compliance by making recovery </a:t>
            </a:r>
            <a:r>
              <a:rPr lang="en-US" err="1">
                <a:latin typeface="Times New Roman"/>
                <a:ea typeface="+mn-lt"/>
                <a:cs typeface="Times New Roman"/>
              </a:rPr>
              <a:t>behaviours</a:t>
            </a:r>
            <a:r>
              <a:rPr lang="en-US">
                <a:latin typeface="Times New Roman"/>
                <a:ea typeface="+mn-lt"/>
                <a:cs typeface="Times New Roman"/>
              </a:rPr>
              <a:t> and rotation expectations non negotiable and reinforcing them through contingent reward and active monitoring, which sport leadership measurement work still defines as the core of transactional leadership in applied settings (Resende et al., 2021, pp.189–190).</a:t>
            </a:r>
            <a:endParaRPr lang="en-US">
              <a:latin typeface="Times New Roman"/>
              <a:cs typeface="Times New Roman"/>
            </a:endParaRPr>
          </a:p>
        </p:txBody>
      </p:sp>
    </p:spTree>
    <p:extLst>
      <p:ext uri="{BB962C8B-B14F-4D97-AF65-F5344CB8AC3E}">
        <p14:creationId xmlns:p14="http://schemas.microsoft.com/office/powerpoint/2010/main" val="3240407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E779A-F383-6C98-D39A-284F53D1D6CD}"/>
              </a:ext>
            </a:extLst>
          </p:cNvPr>
          <p:cNvSpPr>
            <a:spLocks noGrp="1"/>
          </p:cNvSpPr>
          <p:nvPr>
            <p:ph type="title"/>
          </p:nvPr>
        </p:nvSpPr>
        <p:spPr/>
        <p:txBody>
          <a:bodyPr/>
          <a:lstStyle/>
          <a:p>
            <a:r>
              <a:rPr lang="en-US">
                <a:latin typeface="Times New Roman"/>
                <a:cs typeface="Times New Roman"/>
              </a:rPr>
              <a:t> Sir Alex Furguson – Situational Leadership</a:t>
            </a:r>
          </a:p>
        </p:txBody>
      </p:sp>
      <p:sp>
        <p:nvSpPr>
          <p:cNvPr id="3" name="Content Placeholder 2">
            <a:extLst>
              <a:ext uri="{FF2B5EF4-FFF2-40B4-BE49-F238E27FC236}">
                <a16:creationId xmlns:a16="http://schemas.microsoft.com/office/drawing/2014/main" id="{27429BD7-F906-86DF-693E-DFA79E7C2A6C}"/>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A situational approach would then tailor communication to readiness and role, being more directive with returning or inexperienced players during congested periods while granting greater autonomy to experienced leaders who can self-regulate within agreed standards, consistent with contemporary discussion of situational leadership as an adaptive supervisory style (Ehlers, 2025, p.3). </a:t>
            </a:r>
            <a:endParaRPr lang="en-US">
              <a:latin typeface="Times New Roman"/>
              <a:cs typeface="Times New Roman"/>
            </a:endParaRPr>
          </a:p>
        </p:txBody>
      </p:sp>
    </p:spTree>
    <p:extLst>
      <p:ext uri="{BB962C8B-B14F-4D97-AF65-F5344CB8AC3E}">
        <p14:creationId xmlns:p14="http://schemas.microsoft.com/office/powerpoint/2010/main" val="4075151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EB284-9AA1-905F-6484-F7463417A228}"/>
              </a:ext>
            </a:extLst>
          </p:cNvPr>
          <p:cNvSpPr>
            <a:spLocks noGrp="1"/>
          </p:cNvSpPr>
          <p:nvPr>
            <p:ph type="title"/>
          </p:nvPr>
        </p:nvSpPr>
        <p:spPr/>
        <p:txBody>
          <a:bodyPr/>
          <a:lstStyle/>
          <a:p>
            <a:r>
              <a:rPr lang="en-US">
                <a:latin typeface="Times New Roman"/>
                <a:cs typeface="Times New Roman"/>
              </a:rPr>
              <a:t>Sir Alex Furguson – Servant Leadership</a:t>
            </a:r>
            <a:endParaRPr lang="en-US"/>
          </a:p>
        </p:txBody>
      </p:sp>
      <p:sp>
        <p:nvSpPr>
          <p:cNvPr id="3" name="Content Placeholder 2">
            <a:extLst>
              <a:ext uri="{FF2B5EF4-FFF2-40B4-BE49-F238E27FC236}">
                <a16:creationId xmlns:a16="http://schemas.microsoft.com/office/drawing/2014/main" id="{C9E642F8-5193-62AF-8C07-BB145115D3FF}"/>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cs typeface="Times New Roman"/>
              </a:rPr>
              <a:t>Finally, servant leadership strengthens legitimacy and trust by foregrounding wellbeing and growth when fatigue and injury risk rise; coaching servant leadership is explicitly defined as an athlete-first approach that </a:t>
            </a:r>
            <a:r>
              <a:rPr lang="en-US" err="1">
                <a:latin typeface="Times New Roman"/>
                <a:cs typeface="Times New Roman"/>
              </a:rPr>
              <a:t>prioritises</a:t>
            </a:r>
            <a:r>
              <a:rPr lang="en-US">
                <a:latin typeface="Times New Roman"/>
                <a:cs typeface="Times New Roman"/>
              </a:rPr>
              <a:t> athletes’ needs and interests for the team’s goals by investing in their growth and wellbeing (Takamatsu, 2024, p.356).</a:t>
            </a:r>
          </a:p>
          <a:p>
            <a:endParaRPr lang="en-US"/>
          </a:p>
        </p:txBody>
      </p:sp>
    </p:spTree>
    <p:extLst>
      <p:ext uri="{BB962C8B-B14F-4D97-AF65-F5344CB8AC3E}">
        <p14:creationId xmlns:p14="http://schemas.microsoft.com/office/powerpoint/2010/main" val="3968733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82812-E0F3-B225-DDB5-815345444BAE}"/>
              </a:ext>
            </a:extLst>
          </p:cNvPr>
          <p:cNvSpPr>
            <a:spLocks noGrp="1"/>
          </p:cNvSpPr>
          <p:nvPr>
            <p:ph type="title"/>
          </p:nvPr>
        </p:nvSpPr>
        <p:spPr/>
        <p:txBody>
          <a:bodyPr/>
          <a:lstStyle/>
          <a:p>
            <a:r>
              <a:rPr lang="en-US">
                <a:latin typeface="Times New Roman"/>
                <a:cs typeface="Times New Roman"/>
              </a:rPr>
              <a:t>Conclusion</a:t>
            </a:r>
          </a:p>
        </p:txBody>
      </p:sp>
      <p:sp>
        <p:nvSpPr>
          <p:cNvPr id="3" name="Content Placeholder 2">
            <a:extLst>
              <a:ext uri="{FF2B5EF4-FFF2-40B4-BE49-F238E27FC236}">
                <a16:creationId xmlns:a16="http://schemas.microsoft.com/office/drawing/2014/main" id="{38D8D346-297E-15B2-5CA0-D844A5437501}"/>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In conclusion, the presentation has demonstrated that established leadership theory is most useful when it is treated as an explanatory lens that specifies observable </a:t>
            </a:r>
            <a:r>
              <a:rPr lang="en-US" err="1">
                <a:latin typeface="Times New Roman"/>
                <a:ea typeface="+mn-lt"/>
                <a:cs typeface="Times New Roman"/>
              </a:rPr>
              <a:t>behaviours</a:t>
            </a:r>
            <a:r>
              <a:rPr lang="en-US">
                <a:latin typeface="Times New Roman"/>
                <a:ea typeface="+mn-lt"/>
                <a:cs typeface="Times New Roman"/>
              </a:rPr>
              <a:t>, plausible mechanisms and clear limits, rather than as a descriptive label for successful coaches. Transactional leadership helps explain how leaders secure baseline performance through contingent reward and corrective intervention, while transformational leadership explains how leaders can elevate commitment by shaping meaning, identity and development beyond simple exchange, as captured in the full range model’s distinction between transactional and transformational </a:t>
            </a:r>
            <a:r>
              <a:rPr lang="en-US" err="1">
                <a:latin typeface="Times New Roman"/>
                <a:ea typeface="+mn-lt"/>
                <a:cs typeface="Times New Roman"/>
              </a:rPr>
              <a:t>behaviours</a:t>
            </a:r>
            <a:r>
              <a:rPr lang="en-US">
                <a:latin typeface="Times New Roman"/>
                <a:ea typeface="+mn-lt"/>
                <a:cs typeface="Times New Roman"/>
              </a:rPr>
              <a:t> (Bass, 1997, pp.133–134).</a:t>
            </a:r>
            <a:endParaRPr lang="en-US">
              <a:latin typeface="Times New Roman"/>
              <a:cs typeface="Times New Roman"/>
            </a:endParaRPr>
          </a:p>
        </p:txBody>
      </p:sp>
    </p:spTree>
    <p:extLst>
      <p:ext uri="{BB962C8B-B14F-4D97-AF65-F5344CB8AC3E}">
        <p14:creationId xmlns:p14="http://schemas.microsoft.com/office/powerpoint/2010/main" val="3912472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0CE00-A36A-A0CE-954D-A50BF80D3E2F}"/>
              </a:ext>
            </a:extLst>
          </p:cNvPr>
          <p:cNvSpPr>
            <a:spLocks noGrp="1"/>
          </p:cNvSpPr>
          <p:nvPr>
            <p:ph type="title"/>
          </p:nvPr>
        </p:nvSpPr>
        <p:spPr/>
        <p:txBody>
          <a:bodyPr/>
          <a:lstStyle/>
          <a:p>
            <a:r>
              <a:rPr lang="en-US">
                <a:latin typeface="Times New Roman"/>
                <a:cs typeface="Times New Roman"/>
              </a:rPr>
              <a:t>Conclusion</a:t>
            </a:r>
          </a:p>
        </p:txBody>
      </p:sp>
      <p:sp>
        <p:nvSpPr>
          <p:cNvPr id="3" name="Content Placeholder 2">
            <a:extLst>
              <a:ext uri="{FF2B5EF4-FFF2-40B4-BE49-F238E27FC236}">
                <a16:creationId xmlns:a16="http://schemas.microsoft.com/office/drawing/2014/main" id="{58073AAB-F9B9-454E-774A-253C830D96EC}"/>
              </a:ext>
            </a:extLst>
          </p:cNvPr>
          <p:cNvSpPr>
            <a:spLocks noGrp="1"/>
          </p:cNvSpPr>
          <p:nvPr>
            <p:ph idx="1"/>
          </p:nvPr>
        </p:nvSpPr>
        <p:spPr/>
        <p:txBody>
          <a:bodyPr vert="horz" lIns="91440" tIns="45720" rIns="91440" bIns="45720" rtlCol="0" anchor="t">
            <a:normAutofit/>
          </a:bodyPr>
          <a:lstStyle/>
          <a:p>
            <a:pPr marL="0" indent="0">
              <a:buNone/>
            </a:pPr>
            <a:r>
              <a:rPr lang="en-US">
                <a:latin typeface="Times New Roman"/>
                <a:ea typeface="+mn-lt"/>
                <a:cs typeface="Times New Roman"/>
              </a:rPr>
              <a:t>The presentation has also shown that leadership theories differ in their practical credibility once their weaknesses are foregrounded. Situational leadership remains attractive as a coaching heuristic because it encourages leaders to match directive and supportive </a:t>
            </a:r>
            <a:r>
              <a:rPr lang="en-US" err="1">
                <a:latin typeface="Times New Roman"/>
                <a:ea typeface="+mn-lt"/>
                <a:cs typeface="Times New Roman"/>
              </a:rPr>
              <a:t>behaviours</a:t>
            </a:r>
            <a:r>
              <a:rPr lang="en-US">
                <a:latin typeface="Times New Roman"/>
                <a:ea typeface="+mn-lt"/>
                <a:cs typeface="Times New Roman"/>
              </a:rPr>
              <a:t> to follower readiness, yet critical review argues that the theory suffers from conceptual ambiguity, multiple versions, and limited robust empirical validation, which reduces confidence in its predictive power as a standalone explanation for outcomes (Graeff, 1997, p.1).</a:t>
            </a:r>
            <a:endParaRPr lang="en-US">
              <a:latin typeface="Times New Roman"/>
              <a:cs typeface="Times New Roman"/>
            </a:endParaRPr>
          </a:p>
        </p:txBody>
      </p:sp>
    </p:spTree>
    <p:extLst>
      <p:ext uri="{BB962C8B-B14F-4D97-AF65-F5344CB8AC3E}">
        <p14:creationId xmlns:p14="http://schemas.microsoft.com/office/powerpoint/2010/main" val="18407302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F6784-376B-DB1D-C34A-339E790A5291}"/>
              </a:ext>
            </a:extLst>
          </p:cNvPr>
          <p:cNvSpPr>
            <a:spLocks noGrp="1"/>
          </p:cNvSpPr>
          <p:nvPr>
            <p:ph type="title"/>
          </p:nvPr>
        </p:nvSpPr>
        <p:spPr/>
        <p:txBody>
          <a:bodyPr/>
          <a:lstStyle/>
          <a:p>
            <a:r>
              <a:rPr lang="en-US">
                <a:latin typeface="Times New Roman"/>
                <a:cs typeface="Times New Roman"/>
              </a:rPr>
              <a:t>Reference List</a:t>
            </a:r>
          </a:p>
        </p:txBody>
      </p:sp>
      <p:sp>
        <p:nvSpPr>
          <p:cNvPr id="3" name="Content Placeholder 2">
            <a:extLst>
              <a:ext uri="{FF2B5EF4-FFF2-40B4-BE49-F238E27FC236}">
                <a16:creationId xmlns:a16="http://schemas.microsoft.com/office/drawing/2014/main" id="{F33677EB-F3B2-1181-4FDA-078EC67FF46D}"/>
              </a:ext>
            </a:extLst>
          </p:cNvPr>
          <p:cNvSpPr>
            <a:spLocks noGrp="1"/>
          </p:cNvSpPr>
          <p:nvPr>
            <p:ph idx="1"/>
          </p:nvPr>
        </p:nvSpPr>
        <p:spPr/>
        <p:txBody>
          <a:bodyPr vert="horz" lIns="91440" tIns="45720" rIns="91440" bIns="45720" rtlCol="0" anchor="t">
            <a:normAutofit fontScale="92500" lnSpcReduction="20000"/>
          </a:bodyPr>
          <a:lstStyle/>
          <a:p>
            <a:r>
              <a:rPr lang="en-US">
                <a:latin typeface="Times New Roman"/>
                <a:ea typeface="+mn-lt"/>
                <a:cs typeface="Times New Roman"/>
              </a:rPr>
              <a:t>Clare, C., Hardy, J., Roberts, R., Tod, D. and Benson, A. (2025) ‘Do leaders actually influence sports performance? An integrated systematic review and meta-analyses’, </a:t>
            </a:r>
            <a:r>
              <a:rPr lang="en-US" i="1">
                <a:latin typeface="Times New Roman"/>
                <a:ea typeface="+mn-lt"/>
                <a:cs typeface="Times New Roman"/>
              </a:rPr>
              <a:t>Journal of Sport and Exercise Psychology</a:t>
            </a:r>
            <a:r>
              <a:rPr lang="en-US">
                <a:latin typeface="Times New Roman"/>
                <a:ea typeface="+mn-lt"/>
                <a:cs typeface="Times New Roman"/>
              </a:rPr>
              <a:t>, 47(4), pp. 1–18.</a:t>
            </a:r>
            <a:endParaRPr lang="en-US">
              <a:latin typeface="Times New Roman"/>
              <a:cs typeface="Times New Roman"/>
            </a:endParaRPr>
          </a:p>
          <a:p>
            <a:r>
              <a:rPr lang="en-US">
                <a:latin typeface="Times New Roman"/>
                <a:ea typeface="+mn-lt"/>
                <a:cs typeface="Times New Roman"/>
              </a:rPr>
              <a:t>Ehlers, L.I. (2025) ‘Situational leadership styles and trust development in supervisory relationships’, </a:t>
            </a:r>
            <a:r>
              <a:rPr lang="en-US" i="1">
                <a:latin typeface="Times New Roman"/>
                <a:ea typeface="+mn-lt"/>
                <a:cs typeface="Times New Roman"/>
              </a:rPr>
              <a:t>SA Journal of Human Resource Management</a:t>
            </a:r>
            <a:r>
              <a:rPr lang="en-US">
                <a:latin typeface="Times New Roman"/>
                <a:ea typeface="+mn-lt"/>
                <a:cs typeface="Times New Roman"/>
              </a:rPr>
              <a:t>, 23, pp. 1–11.</a:t>
            </a:r>
            <a:endParaRPr lang="en-US">
              <a:latin typeface="Times New Roman"/>
              <a:cs typeface="Times New Roman"/>
            </a:endParaRPr>
          </a:p>
          <a:p>
            <a:r>
              <a:rPr lang="en-US">
                <a:latin typeface="Times New Roman"/>
                <a:ea typeface="+mn-lt"/>
                <a:cs typeface="Times New Roman"/>
              </a:rPr>
              <a:t>FIFPRO (2025) </a:t>
            </a:r>
            <a:r>
              <a:rPr lang="en-US" i="1">
                <a:latin typeface="Times New Roman"/>
                <a:ea typeface="+mn-lt"/>
                <a:cs typeface="Times New Roman"/>
              </a:rPr>
              <a:t>Minimum player workload safeguards: FIFPRO medical position statement</a:t>
            </a:r>
            <a:r>
              <a:rPr lang="en-US">
                <a:latin typeface="Times New Roman"/>
                <a:ea typeface="+mn-lt"/>
                <a:cs typeface="Times New Roman"/>
              </a:rPr>
              <a:t>. Hoofddorp: FIFPRO. p. 4.</a:t>
            </a:r>
            <a:endParaRPr lang="en-US">
              <a:latin typeface="Times New Roman"/>
              <a:cs typeface="Times New Roman"/>
            </a:endParaRPr>
          </a:p>
          <a:p>
            <a:r>
              <a:rPr lang="en-US">
                <a:latin typeface="Times New Roman"/>
                <a:ea typeface="+mn-lt"/>
                <a:cs typeface="Times New Roman"/>
              </a:rPr>
              <a:t>Page, R.M., Hainline, B., Bedi, A., </a:t>
            </a:r>
            <a:r>
              <a:rPr lang="en-US" err="1">
                <a:latin typeface="Times New Roman"/>
                <a:ea typeface="+mn-lt"/>
                <a:cs typeface="Times New Roman"/>
              </a:rPr>
              <a:t>DiFiori</a:t>
            </a:r>
            <a:r>
              <a:rPr lang="en-US">
                <a:latin typeface="Times New Roman"/>
                <a:ea typeface="+mn-lt"/>
                <a:cs typeface="Times New Roman"/>
              </a:rPr>
              <a:t>, J.P. and Drew, M.K. (2022) ‘The effects of fixture congestion on injury in professional male soccer: A systematic review’, </a:t>
            </a:r>
            <a:r>
              <a:rPr lang="en-US" i="1">
                <a:latin typeface="Times New Roman"/>
                <a:ea typeface="+mn-lt"/>
                <a:cs typeface="Times New Roman"/>
              </a:rPr>
              <a:t>BMJ Open Sport and Exercise Medicine</a:t>
            </a:r>
            <a:r>
              <a:rPr lang="en-US">
                <a:latin typeface="Times New Roman"/>
                <a:ea typeface="+mn-lt"/>
                <a:cs typeface="Times New Roman"/>
              </a:rPr>
              <a:t>, 8, e001467, pp. 1–12.</a:t>
            </a:r>
            <a:endParaRPr lang="en-US">
              <a:latin typeface="Times New Roman"/>
              <a:cs typeface="Times New Roman"/>
            </a:endParaRPr>
          </a:p>
          <a:p>
            <a:r>
              <a:rPr lang="en-US">
                <a:latin typeface="Times New Roman"/>
                <a:ea typeface="+mn-lt"/>
                <a:cs typeface="Times New Roman"/>
              </a:rPr>
              <a:t>Resende, R., </a:t>
            </a:r>
            <a:r>
              <a:rPr lang="en-US" err="1">
                <a:latin typeface="Times New Roman"/>
                <a:ea typeface="+mn-lt"/>
                <a:cs typeface="Times New Roman"/>
              </a:rPr>
              <a:t>Simães</a:t>
            </a:r>
            <a:r>
              <a:rPr lang="en-US">
                <a:latin typeface="Times New Roman"/>
                <a:ea typeface="+mn-lt"/>
                <a:cs typeface="Times New Roman"/>
              </a:rPr>
              <a:t>, C., Morais, C. and Gomes, A.R. (2021) ‘Psychometric properties of the Multidimensional Sport Leadership Scale for Coaches’, </a:t>
            </a:r>
            <a:r>
              <a:rPr lang="en-US" i="1">
                <a:latin typeface="Times New Roman"/>
                <a:ea typeface="+mn-lt"/>
                <a:cs typeface="Times New Roman"/>
              </a:rPr>
              <a:t>International Journal of Sport Psychology</a:t>
            </a:r>
            <a:r>
              <a:rPr lang="en-US">
                <a:latin typeface="Times New Roman"/>
                <a:ea typeface="+mn-lt"/>
                <a:cs typeface="Times New Roman"/>
              </a:rPr>
              <a:t>, 52, pp. 189–212.</a:t>
            </a:r>
            <a:endParaRPr lang="en-US">
              <a:latin typeface="Times New Roman"/>
              <a:cs typeface="Times New Roman"/>
            </a:endParaRPr>
          </a:p>
          <a:p>
            <a:r>
              <a:rPr lang="en-US">
                <a:latin typeface="Times New Roman"/>
                <a:ea typeface="+mn-lt"/>
                <a:cs typeface="Times New Roman"/>
              </a:rPr>
              <a:t>Takamatsu, S. (2024) ‘Validation of a 6-item coaching servant leadership scale’, </a:t>
            </a:r>
            <a:r>
              <a:rPr lang="en-US" i="1">
                <a:latin typeface="Times New Roman"/>
                <a:ea typeface="+mn-lt"/>
                <a:cs typeface="Times New Roman"/>
              </a:rPr>
              <a:t>International Journal of Sport Psychology</a:t>
            </a:r>
            <a:r>
              <a:rPr lang="en-US">
                <a:latin typeface="Times New Roman"/>
                <a:ea typeface="+mn-lt"/>
                <a:cs typeface="Times New Roman"/>
              </a:rPr>
              <a:t>, 55, pp. 354–367.</a:t>
            </a:r>
            <a:endParaRPr lang="en-US">
              <a:latin typeface="Times New Roman"/>
              <a:cs typeface="Times New Roman"/>
            </a:endParaRPr>
          </a:p>
          <a:p>
            <a:endParaRPr lang="en-US"/>
          </a:p>
        </p:txBody>
      </p:sp>
    </p:spTree>
    <p:extLst>
      <p:ext uri="{BB962C8B-B14F-4D97-AF65-F5344CB8AC3E}">
        <p14:creationId xmlns:p14="http://schemas.microsoft.com/office/powerpoint/2010/main" val="32285179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20</Slides>
  <Notes>0</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Facet</vt:lpstr>
      <vt:lpstr>Individual Presentation Dylan Davies</vt:lpstr>
      <vt:lpstr>Structure and Hyperlinks</vt:lpstr>
      <vt:lpstr>Transactional Leadership</vt:lpstr>
      <vt:lpstr>Critical Evaluation</vt:lpstr>
      <vt:lpstr>Transformational Leadership</vt:lpstr>
      <vt:lpstr>Critical Evaluation</vt:lpstr>
      <vt:lpstr>Situational Leadership</vt:lpstr>
      <vt:lpstr>Critical Evaluation</vt:lpstr>
      <vt:lpstr>Servant Leadership</vt:lpstr>
      <vt:lpstr>Critical Evaluation</vt:lpstr>
      <vt:lpstr>Established Leadership Theory</vt:lpstr>
      <vt:lpstr>A Contemporary Leader In Sports</vt:lpstr>
      <vt:lpstr>The Practical Challenges That Sir Alex Furguson Faced</vt:lpstr>
      <vt:lpstr>Sir Alex Furguson -Transformational Leadership</vt:lpstr>
      <vt:lpstr> Sir Alex Furguson – Transactional Leadership </vt:lpstr>
      <vt:lpstr> Sir Alex Furguson – Situational Leadership</vt:lpstr>
      <vt:lpstr>Sir Alex Furguson – Servant Leadership</vt:lpstr>
      <vt:lpstr>Conclusion</vt:lpstr>
      <vt:lpstr>Conclusion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2026-03-05T16:26:49Z</dcterms:created>
  <dcterms:modified xsi:type="dcterms:W3CDTF">2026-03-05T19:25:22Z</dcterms:modified>
</cp:coreProperties>
</file>