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26FBE-6198-DB42-9CD5-350E48C6AA46}" v="6" dt="2025-11-06T15:08:33.54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33273"/>
    <p:restoredTop sz="94637"/>
  </p:normalViewPr>
  <p:slideViewPr>
    <p:cSldViewPr snapToGrid="0">
      <p:cViewPr varScale="1">
        <p:scale>
          <a:sx n="91" d="100"/>
          <a:sy n="91" d="100"/>
        </p:scale>
        <p:origin x="192" y="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microsoft.com/office/2015/10/relationships/revisionInfo" Target="revisionInfo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niel,A (ug)" userId="09d9f432-e8cd-4c3e-9213-bc07a5467b60" providerId="ADAL" clId="{86DFBABA-6AA8-5ACD-A75C-9545A4AEF92C}"/>
    <pc:docChg chg="undo custSel addSld modSld sldOrd">
      <pc:chgData name="Daniel,A (ug)" userId="09d9f432-e8cd-4c3e-9213-bc07a5467b60" providerId="ADAL" clId="{86DFBABA-6AA8-5ACD-A75C-9545A4AEF92C}" dt="2025-11-06T15:09:13.236" v="1906" actId="1076"/>
      <pc:docMkLst>
        <pc:docMk/>
      </pc:docMkLst>
      <pc:sldChg chg="addSp delSp modSp mod">
        <pc:chgData name="Daniel,A (ug)" userId="09d9f432-e8cd-4c3e-9213-bc07a5467b60" providerId="ADAL" clId="{86DFBABA-6AA8-5ACD-A75C-9545A4AEF92C}" dt="2025-11-04T11:13:02.368" v="558" actId="478"/>
        <pc:sldMkLst>
          <pc:docMk/>
          <pc:sldMk cId="2204151888" sldId="256"/>
        </pc:sldMkLst>
        <pc:spChg chg="mod">
          <ac:chgData name="Daniel,A (ug)" userId="09d9f432-e8cd-4c3e-9213-bc07a5467b60" providerId="ADAL" clId="{86DFBABA-6AA8-5ACD-A75C-9545A4AEF92C}" dt="2025-11-04T11:12:32.059" v="553"/>
          <ac:spMkLst>
            <pc:docMk/>
            <pc:sldMk cId="2204151888" sldId="256"/>
            <ac:spMk id="2" creationId="{7C849D16-73A2-9F82-0F46-FAEF6F6B2025}"/>
          </ac:spMkLst>
        </pc:spChg>
        <pc:spChg chg="mod">
          <ac:chgData name="Daniel,A (ug)" userId="09d9f432-e8cd-4c3e-9213-bc07a5467b60" providerId="ADAL" clId="{86DFBABA-6AA8-5ACD-A75C-9545A4AEF92C}" dt="2025-11-04T11:12:32.059" v="553"/>
          <ac:spMkLst>
            <pc:docMk/>
            <pc:sldMk cId="2204151888" sldId="256"/>
            <ac:spMk id="3" creationId="{255CAF60-C0AB-A2E6-EBA0-B533B27F7824}"/>
          </ac:spMkLst>
        </pc:spChg>
      </pc:sldChg>
      <pc:sldChg chg="addSp modSp new mod setBg">
        <pc:chgData name="Daniel,A (ug)" userId="09d9f432-e8cd-4c3e-9213-bc07a5467b60" providerId="ADAL" clId="{86DFBABA-6AA8-5ACD-A75C-9545A4AEF92C}" dt="2025-11-04T11:12:54.361" v="557" actId="26606"/>
        <pc:sldMkLst>
          <pc:docMk/>
          <pc:sldMk cId="128193287" sldId="257"/>
        </pc:sldMkLst>
        <pc:spChg chg="mod">
          <ac:chgData name="Daniel,A (ug)" userId="09d9f432-e8cd-4c3e-9213-bc07a5467b60" providerId="ADAL" clId="{86DFBABA-6AA8-5ACD-A75C-9545A4AEF92C}" dt="2025-11-04T11:12:54.361" v="557" actId="26606"/>
          <ac:spMkLst>
            <pc:docMk/>
            <pc:sldMk cId="128193287" sldId="257"/>
            <ac:spMk id="2" creationId="{0AECF144-D154-2BB3-7E1D-50428B8F3931}"/>
          </ac:spMkLst>
        </pc:spChg>
        <pc:spChg chg="mod ord">
          <ac:chgData name="Daniel,A (ug)" userId="09d9f432-e8cd-4c3e-9213-bc07a5467b60" providerId="ADAL" clId="{86DFBABA-6AA8-5ACD-A75C-9545A4AEF92C}" dt="2025-11-04T11:12:54.361" v="557" actId="26606"/>
          <ac:spMkLst>
            <pc:docMk/>
            <pc:sldMk cId="128193287" sldId="257"/>
            <ac:spMk id="3" creationId="{97D42ED3-E627-E65E-DE78-0FCBE4E3870C}"/>
          </ac:spMkLst>
        </pc:spChg>
        <pc:picChg chg="add mod">
          <ac:chgData name="Daniel,A (ug)" userId="09d9f432-e8cd-4c3e-9213-bc07a5467b60" providerId="ADAL" clId="{86DFBABA-6AA8-5ACD-A75C-9545A4AEF92C}" dt="2025-11-04T11:12:54.361" v="557" actId="26606"/>
          <ac:picMkLst>
            <pc:docMk/>
            <pc:sldMk cId="128193287" sldId="257"/>
            <ac:picMk id="4" creationId="{269D77E6-859C-1331-7707-3C6D4827BFC0}"/>
          </ac:picMkLst>
        </pc:picChg>
      </pc:sldChg>
      <pc:sldChg chg="addSp delSp modSp new mod">
        <pc:chgData name="Daniel,A (ug)" userId="09d9f432-e8cd-4c3e-9213-bc07a5467b60" providerId="ADAL" clId="{86DFBABA-6AA8-5ACD-A75C-9545A4AEF92C}" dt="2025-11-04T11:18:31.625" v="789" actId="255"/>
        <pc:sldMkLst>
          <pc:docMk/>
          <pc:sldMk cId="3834239984" sldId="258"/>
        </pc:sldMkLst>
        <pc:spChg chg="mod">
          <ac:chgData name="Daniel,A (ug)" userId="09d9f432-e8cd-4c3e-9213-bc07a5467b60" providerId="ADAL" clId="{86DFBABA-6AA8-5ACD-A75C-9545A4AEF92C}" dt="2025-11-04T11:13:12.151" v="559" actId="20577"/>
          <ac:spMkLst>
            <pc:docMk/>
            <pc:sldMk cId="3834239984" sldId="258"/>
            <ac:spMk id="2" creationId="{A1255C1D-12E6-B906-9FA6-EC1065140149}"/>
          </ac:spMkLst>
        </pc:spChg>
        <pc:spChg chg="add mod">
          <ac:chgData name="Daniel,A (ug)" userId="09d9f432-e8cd-4c3e-9213-bc07a5467b60" providerId="ADAL" clId="{86DFBABA-6AA8-5ACD-A75C-9545A4AEF92C}" dt="2025-11-04T11:14:45.910" v="627" actId="207"/>
          <ac:spMkLst>
            <pc:docMk/>
            <pc:sldMk cId="3834239984" sldId="258"/>
            <ac:spMk id="4" creationId="{29892ACB-C001-47E2-6AEB-0811100BDA88}"/>
          </ac:spMkLst>
        </pc:spChg>
        <pc:spChg chg="add mod">
          <ac:chgData name="Daniel,A (ug)" userId="09d9f432-e8cd-4c3e-9213-bc07a5467b60" providerId="ADAL" clId="{86DFBABA-6AA8-5ACD-A75C-9545A4AEF92C}" dt="2025-11-04T11:18:11.663" v="784" actId="14100"/>
          <ac:spMkLst>
            <pc:docMk/>
            <pc:sldMk cId="3834239984" sldId="258"/>
            <ac:spMk id="6" creationId="{6E6A641C-CC95-0400-9AC3-7B1365AEDCC2}"/>
          </ac:spMkLst>
        </pc:spChg>
        <pc:spChg chg="add mod">
          <ac:chgData name="Daniel,A (ug)" userId="09d9f432-e8cd-4c3e-9213-bc07a5467b60" providerId="ADAL" clId="{86DFBABA-6AA8-5ACD-A75C-9545A4AEF92C}" dt="2025-11-04T11:18:16.534" v="785" actId="255"/>
          <ac:spMkLst>
            <pc:docMk/>
            <pc:sldMk cId="3834239984" sldId="258"/>
            <ac:spMk id="7" creationId="{01802CFB-C0AD-23C8-C1D6-82A745FD8178}"/>
          </ac:spMkLst>
        </pc:spChg>
        <pc:spChg chg="add mod">
          <ac:chgData name="Daniel,A (ug)" userId="09d9f432-e8cd-4c3e-9213-bc07a5467b60" providerId="ADAL" clId="{86DFBABA-6AA8-5ACD-A75C-9545A4AEF92C}" dt="2025-11-04T11:18:22.814" v="787" actId="14100"/>
          <ac:spMkLst>
            <pc:docMk/>
            <pc:sldMk cId="3834239984" sldId="258"/>
            <ac:spMk id="8" creationId="{6C1512E9-9254-58CE-E701-D31317003085}"/>
          </ac:spMkLst>
        </pc:spChg>
        <pc:spChg chg="add mod">
          <ac:chgData name="Daniel,A (ug)" userId="09d9f432-e8cd-4c3e-9213-bc07a5467b60" providerId="ADAL" clId="{86DFBABA-6AA8-5ACD-A75C-9545A4AEF92C}" dt="2025-11-04T11:18:31.625" v="789" actId="255"/>
          <ac:spMkLst>
            <pc:docMk/>
            <pc:sldMk cId="3834239984" sldId="258"/>
            <ac:spMk id="9" creationId="{3DD6CB4E-4AC9-B5E2-9046-81F1B9198996}"/>
          </ac:spMkLst>
        </pc:spChg>
        <pc:spChg chg="add mod">
          <ac:chgData name="Daniel,A (ug)" userId="09d9f432-e8cd-4c3e-9213-bc07a5467b60" providerId="ADAL" clId="{86DFBABA-6AA8-5ACD-A75C-9545A4AEF92C}" dt="2025-11-04T11:18:26.693" v="788" actId="255"/>
          <ac:spMkLst>
            <pc:docMk/>
            <pc:sldMk cId="3834239984" sldId="258"/>
            <ac:spMk id="10" creationId="{C0FB424D-DE0B-072A-531E-C4C2CA572298}"/>
          </ac:spMkLst>
        </pc:spChg>
      </pc:sldChg>
      <pc:sldChg chg="addSp modSp new mod">
        <pc:chgData name="Daniel,A (ug)" userId="09d9f432-e8cd-4c3e-9213-bc07a5467b60" providerId="ADAL" clId="{86DFBABA-6AA8-5ACD-A75C-9545A4AEF92C}" dt="2025-11-04T11:34:00.574" v="1385" actId="113"/>
        <pc:sldMkLst>
          <pc:docMk/>
          <pc:sldMk cId="748617499" sldId="259"/>
        </pc:sldMkLst>
        <pc:spChg chg="mod">
          <ac:chgData name="Daniel,A (ug)" userId="09d9f432-e8cd-4c3e-9213-bc07a5467b60" providerId="ADAL" clId="{86DFBABA-6AA8-5ACD-A75C-9545A4AEF92C}" dt="2025-11-04T11:23:06.594" v="1089" actId="20577"/>
          <ac:spMkLst>
            <pc:docMk/>
            <pc:sldMk cId="748617499" sldId="259"/>
            <ac:spMk id="2" creationId="{DE156963-A854-B283-7EA6-FDB1C3847A6A}"/>
          </ac:spMkLst>
        </pc:spChg>
        <pc:spChg chg="mod">
          <ac:chgData name="Daniel,A (ug)" userId="09d9f432-e8cd-4c3e-9213-bc07a5467b60" providerId="ADAL" clId="{86DFBABA-6AA8-5ACD-A75C-9545A4AEF92C}" dt="2025-11-04T11:33:56.575" v="1384" actId="113"/>
          <ac:spMkLst>
            <pc:docMk/>
            <pc:sldMk cId="748617499" sldId="259"/>
            <ac:spMk id="3" creationId="{4747E199-3E75-5D27-A328-EB8EBBA7F95B}"/>
          </ac:spMkLst>
        </pc:spChg>
        <pc:spChg chg="add mod">
          <ac:chgData name="Daniel,A (ug)" userId="09d9f432-e8cd-4c3e-9213-bc07a5467b60" providerId="ADAL" clId="{86DFBABA-6AA8-5ACD-A75C-9545A4AEF92C}" dt="2025-11-04T11:34:00.574" v="1385" actId="113"/>
          <ac:spMkLst>
            <pc:docMk/>
            <pc:sldMk cId="748617499" sldId="259"/>
            <ac:spMk id="4" creationId="{A4C13FCB-CA48-17CB-CAEE-AD78AE8D3227}"/>
          </ac:spMkLst>
        </pc:spChg>
        <pc:spChg chg="add mod">
          <ac:chgData name="Daniel,A (ug)" userId="09d9f432-e8cd-4c3e-9213-bc07a5467b60" providerId="ADAL" clId="{86DFBABA-6AA8-5ACD-A75C-9545A4AEF92C}" dt="2025-11-04T11:26:16.914" v="1166" actId="20577"/>
          <ac:spMkLst>
            <pc:docMk/>
            <pc:sldMk cId="748617499" sldId="259"/>
            <ac:spMk id="6" creationId="{212C9266-53FB-C1EC-098F-4679EF3B5CC2}"/>
          </ac:spMkLst>
        </pc:spChg>
        <pc:spChg chg="add mod">
          <ac:chgData name="Daniel,A (ug)" userId="09d9f432-e8cd-4c3e-9213-bc07a5467b60" providerId="ADAL" clId="{86DFBABA-6AA8-5ACD-A75C-9545A4AEF92C}" dt="2025-11-04T11:27:58.938" v="1224" actId="207"/>
          <ac:spMkLst>
            <pc:docMk/>
            <pc:sldMk cId="748617499" sldId="259"/>
            <ac:spMk id="7" creationId="{87EA99AD-287C-398C-D1D1-9607B92C29D0}"/>
          </ac:spMkLst>
        </pc:spChg>
        <pc:spChg chg="add mod">
          <ac:chgData name="Daniel,A (ug)" userId="09d9f432-e8cd-4c3e-9213-bc07a5467b60" providerId="ADAL" clId="{86DFBABA-6AA8-5ACD-A75C-9545A4AEF92C}" dt="2025-11-04T11:29:21.251" v="1247" actId="207"/>
          <ac:spMkLst>
            <pc:docMk/>
            <pc:sldMk cId="748617499" sldId="259"/>
            <ac:spMk id="10" creationId="{2599F79F-5253-8AB1-0B74-BE5B6C87318F}"/>
          </ac:spMkLst>
        </pc:spChg>
      </pc:sldChg>
      <pc:sldChg chg="modSp new mod">
        <pc:chgData name="Daniel,A (ug)" userId="09d9f432-e8cd-4c3e-9213-bc07a5467b60" providerId="ADAL" clId="{86DFBABA-6AA8-5ACD-A75C-9545A4AEF92C}" dt="2025-11-04T11:22:15.378" v="1062" actId="20577"/>
        <pc:sldMkLst>
          <pc:docMk/>
          <pc:sldMk cId="4187628267" sldId="260"/>
        </pc:sldMkLst>
        <pc:spChg chg="mod">
          <ac:chgData name="Daniel,A (ug)" userId="09d9f432-e8cd-4c3e-9213-bc07a5467b60" providerId="ADAL" clId="{86DFBABA-6AA8-5ACD-A75C-9545A4AEF92C}" dt="2025-11-04T11:19:01.920" v="822" actId="20577"/>
          <ac:spMkLst>
            <pc:docMk/>
            <pc:sldMk cId="4187628267" sldId="260"/>
            <ac:spMk id="2" creationId="{CE8FE2FF-FBD1-F75E-BC56-E4F8339010E7}"/>
          </ac:spMkLst>
        </pc:spChg>
        <pc:spChg chg="mod">
          <ac:chgData name="Daniel,A (ug)" userId="09d9f432-e8cd-4c3e-9213-bc07a5467b60" providerId="ADAL" clId="{86DFBABA-6AA8-5ACD-A75C-9545A4AEF92C}" dt="2025-11-04T11:22:15.378" v="1062" actId="20577"/>
          <ac:spMkLst>
            <pc:docMk/>
            <pc:sldMk cId="4187628267" sldId="260"/>
            <ac:spMk id="3" creationId="{53BA7ECA-DBD0-CCE6-AEEA-D6AC7978FE28}"/>
          </ac:spMkLst>
        </pc:spChg>
      </pc:sldChg>
      <pc:sldChg chg="addSp delSp modSp new mod">
        <pc:chgData name="Daniel,A (ug)" userId="09d9f432-e8cd-4c3e-9213-bc07a5467b60" providerId="ADAL" clId="{86DFBABA-6AA8-5ACD-A75C-9545A4AEF92C}" dt="2025-11-04T11:34:05.642" v="1386" actId="5793"/>
        <pc:sldMkLst>
          <pc:docMk/>
          <pc:sldMk cId="2505529325" sldId="261"/>
        </pc:sldMkLst>
        <pc:spChg chg="mod">
          <ac:chgData name="Daniel,A (ug)" userId="09d9f432-e8cd-4c3e-9213-bc07a5467b60" providerId="ADAL" clId="{86DFBABA-6AA8-5ACD-A75C-9545A4AEF92C}" dt="2025-11-04T11:29:33.158" v="1271" actId="20577"/>
          <ac:spMkLst>
            <pc:docMk/>
            <pc:sldMk cId="2505529325" sldId="261"/>
            <ac:spMk id="2" creationId="{8BE3370F-DED3-75F0-EBBC-2DF673CC6D50}"/>
          </ac:spMkLst>
        </pc:spChg>
        <pc:spChg chg="mod">
          <ac:chgData name="Daniel,A (ug)" userId="09d9f432-e8cd-4c3e-9213-bc07a5467b60" providerId="ADAL" clId="{86DFBABA-6AA8-5ACD-A75C-9545A4AEF92C}" dt="2025-11-04T11:34:05.642" v="1386" actId="5793"/>
          <ac:spMkLst>
            <pc:docMk/>
            <pc:sldMk cId="2505529325" sldId="261"/>
            <ac:spMk id="3" creationId="{23B37A2D-A7B5-B52C-ABF2-1FDE05C1C55B}"/>
          </ac:spMkLst>
        </pc:spChg>
        <pc:spChg chg="add mod">
          <ac:chgData name="Daniel,A (ug)" userId="09d9f432-e8cd-4c3e-9213-bc07a5467b60" providerId="ADAL" clId="{86DFBABA-6AA8-5ACD-A75C-9545A4AEF92C}" dt="2025-11-04T11:33:51.959" v="1383" actId="113"/>
          <ac:spMkLst>
            <pc:docMk/>
            <pc:sldMk cId="2505529325" sldId="261"/>
            <ac:spMk id="6" creationId="{A9408931-4513-2CC8-539C-E556DC2F959B}"/>
          </ac:spMkLst>
        </pc:spChg>
      </pc:sldChg>
      <pc:sldChg chg="addSp delSp modSp new mod">
        <pc:chgData name="Daniel,A (ug)" userId="09d9f432-e8cd-4c3e-9213-bc07a5467b60" providerId="ADAL" clId="{86DFBABA-6AA8-5ACD-A75C-9545A4AEF92C}" dt="2025-11-06T15:05:05.075" v="1832" actId="20577"/>
        <pc:sldMkLst>
          <pc:docMk/>
          <pc:sldMk cId="1336778810" sldId="262"/>
        </pc:sldMkLst>
        <pc:spChg chg="mod">
          <ac:chgData name="Daniel,A (ug)" userId="09d9f432-e8cd-4c3e-9213-bc07a5467b60" providerId="ADAL" clId="{86DFBABA-6AA8-5ACD-A75C-9545A4AEF92C}" dt="2025-11-04T11:32:57.641" v="1363" actId="20577"/>
          <ac:spMkLst>
            <pc:docMk/>
            <pc:sldMk cId="1336778810" sldId="262"/>
            <ac:spMk id="2" creationId="{9149A1FC-0203-E407-7FCF-CDB616995835}"/>
          </ac:spMkLst>
        </pc:spChg>
        <pc:spChg chg="add mod">
          <ac:chgData name="Daniel,A (ug)" userId="09d9f432-e8cd-4c3e-9213-bc07a5467b60" providerId="ADAL" clId="{86DFBABA-6AA8-5ACD-A75C-9545A4AEF92C}" dt="2025-11-06T15:05:05.075" v="1832" actId="20577"/>
          <ac:spMkLst>
            <pc:docMk/>
            <pc:sldMk cId="1336778810" sldId="262"/>
            <ac:spMk id="7" creationId="{39F64694-CE5E-EEA5-03BE-6C866B613A02}"/>
          </ac:spMkLst>
        </pc:spChg>
        <pc:spChg chg="add mod">
          <ac:chgData name="Daniel,A (ug)" userId="09d9f432-e8cd-4c3e-9213-bc07a5467b60" providerId="ADAL" clId="{86DFBABA-6AA8-5ACD-A75C-9545A4AEF92C}" dt="2025-11-04T11:34:55.853" v="1408" actId="207"/>
          <ac:spMkLst>
            <pc:docMk/>
            <pc:sldMk cId="1336778810" sldId="262"/>
            <ac:spMk id="8" creationId="{F1A07707-42B0-9CD2-8321-C108E1C3AFDE}"/>
          </ac:spMkLst>
        </pc:spChg>
      </pc:sldChg>
      <pc:sldChg chg="addSp delSp modSp new mod ord">
        <pc:chgData name="Daniel,A (ug)" userId="09d9f432-e8cd-4c3e-9213-bc07a5467b60" providerId="ADAL" clId="{86DFBABA-6AA8-5ACD-A75C-9545A4AEF92C}" dt="2025-11-04T11:46:33.913" v="1516" actId="20578"/>
        <pc:sldMkLst>
          <pc:docMk/>
          <pc:sldMk cId="3379175721" sldId="263"/>
        </pc:sldMkLst>
        <pc:spChg chg="mod">
          <ac:chgData name="Daniel,A (ug)" userId="09d9f432-e8cd-4c3e-9213-bc07a5467b60" providerId="ADAL" clId="{86DFBABA-6AA8-5ACD-A75C-9545A4AEF92C}" dt="2025-11-04T11:37:18.806" v="1422" actId="27636"/>
          <ac:spMkLst>
            <pc:docMk/>
            <pc:sldMk cId="3379175721" sldId="263"/>
            <ac:spMk id="3" creationId="{1B403329-4C4B-9A07-2590-A3D118B9A50D}"/>
          </ac:spMkLst>
        </pc:spChg>
        <pc:spChg chg="add mod">
          <ac:chgData name="Daniel,A (ug)" userId="09d9f432-e8cd-4c3e-9213-bc07a5467b60" providerId="ADAL" clId="{86DFBABA-6AA8-5ACD-A75C-9545A4AEF92C}" dt="2025-11-04T11:35:10.998" v="1412"/>
          <ac:spMkLst>
            <pc:docMk/>
            <pc:sldMk cId="3379175721" sldId="263"/>
            <ac:spMk id="4" creationId="{4D79DB4E-E67F-C73A-CC10-608FFB6B7971}"/>
          </ac:spMkLst>
        </pc:spChg>
        <pc:spChg chg="add mod">
          <ac:chgData name="Daniel,A (ug)" userId="09d9f432-e8cd-4c3e-9213-bc07a5467b60" providerId="ADAL" clId="{86DFBABA-6AA8-5ACD-A75C-9545A4AEF92C}" dt="2025-11-04T11:38:03.723" v="1438" actId="255"/>
          <ac:spMkLst>
            <pc:docMk/>
            <pc:sldMk cId="3379175721" sldId="263"/>
            <ac:spMk id="6" creationId="{42EBDCF2-1610-99BA-9FAE-C3584CF33CE6}"/>
          </ac:spMkLst>
        </pc:spChg>
      </pc:sldChg>
      <pc:sldChg chg="modSp new mod">
        <pc:chgData name="Daniel,A (ug)" userId="09d9f432-e8cd-4c3e-9213-bc07a5467b60" providerId="ADAL" clId="{86DFBABA-6AA8-5ACD-A75C-9545A4AEF92C}" dt="2025-11-06T15:07:02.481" v="1855" actId="20577"/>
        <pc:sldMkLst>
          <pc:docMk/>
          <pc:sldMk cId="2239350508" sldId="264"/>
        </pc:sldMkLst>
        <pc:spChg chg="mod">
          <ac:chgData name="Daniel,A (ug)" userId="09d9f432-e8cd-4c3e-9213-bc07a5467b60" providerId="ADAL" clId="{86DFBABA-6AA8-5ACD-A75C-9545A4AEF92C}" dt="2025-11-04T11:38:37.999" v="1469" actId="20577"/>
          <ac:spMkLst>
            <pc:docMk/>
            <pc:sldMk cId="2239350508" sldId="264"/>
            <ac:spMk id="2" creationId="{B932ED2C-F8E8-7464-82FD-68EEF69483B1}"/>
          </ac:spMkLst>
        </pc:spChg>
        <pc:spChg chg="mod">
          <ac:chgData name="Daniel,A (ug)" userId="09d9f432-e8cd-4c3e-9213-bc07a5467b60" providerId="ADAL" clId="{86DFBABA-6AA8-5ACD-A75C-9545A4AEF92C}" dt="2025-11-06T15:07:02.481" v="1855" actId="20577"/>
          <ac:spMkLst>
            <pc:docMk/>
            <pc:sldMk cId="2239350508" sldId="264"/>
            <ac:spMk id="3" creationId="{9ED66EDB-A2E6-0837-A2CE-36CCDAA51EE8}"/>
          </ac:spMkLst>
        </pc:spChg>
      </pc:sldChg>
      <pc:sldChg chg="modSp new mod">
        <pc:chgData name="Daniel,A (ug)" userId="09d9f432-e8cd-4c3e-9213-bc07a5467b60" providerId="ADAL" clId="{86DFBABA-6AA8-5ACD-A75C-9545A4AEF92C}" dt="2025-11-06T11:36:34.920" v="1779" actId="20577"/>
        <pc:sldMkLst>
          <pc:docMk/>
          <pc:sldMk cId="1753148672" sldId="265"/>
        </pc:sldMkLst>
        <pc:spChg chg="mod">
          <ac:chgData name="Daniel,A (ug)" userId="09d9f432-e8cd-4c3e-9213-bc07a5467b60" providerId="ADAL" clId="{86DFBABA-6AA8-5ACD-A75C-9545A4AEF92C}" dt="2025-11-04T11:48:45.965" v="1590" actId="20577"/>
          <ac:spMkLst>
            <pc:docMk/>
            <pc:sldMk cId="1753148672" sldId="265"/>
            <ac:spMk id="2" creationId="{18DC4FA1-CEEC-C377-6649-C8AC24D0BBCF}"/>
          </ac:spMkLst>
        </pc:spChg>
        <pc:spChg chg="mod">
          <ac:chgData name="Daniel,A (ug)" userId="09d9f432-e8cd-4c3e-9213-bc07a5467b60" providerId="ADAL" clId="{86DFBABA-6AA8-5ACD-A75C-9545A4AEF92C}" dt="2025-11-06T11:36:34.920" v="1779" actId="20577"/>
          <ac:spMkLst>
            <pc:docMk/>
            <pc:sldMk cId="1753148672" sldId="265"/>
            <ac:spMk id="3" creationId="{19B450A6-9495-6D34-4856-F9C0F69440E2}"/>
          </ac:spMkLst>
        </pc:spChg>
      </pc:sldChg>
      <pc:sldChg chg="modSp new mod">
        <pc:chgData name="Daniel,A (ug)" userId="09d9f432-e8cd-4c3e-9213-bc07a5467b60" providerId="ADAL" clId="{86DFBABA-6AA8-5ACD-A75C-9545A4AEF92C}" dt="2025-11-06T15:08:43.722" v="1885" actId="5793"/>
        <pc:sldMkLst>
          <pc:docMk/>
          <pc:sldMk cId="1841625400" sldId="266"/>
        </pc:sldMkLst>
        <pc:spChg chg="mod">
          <ac:chgData name="Daniel,A (ug)" userId="09d9f432-e8cd-4c3e-9213-bc07a5467b60" providerId="ADAL" clId="{86DFBABA-6AA8-5ACD-A75C-9545A4AEF92C}" dt="2025-11-04T11:49:55.889" v="1673" actId="20577"/>
          <ac:spMkLst>
            <pc:docMk/>
            <pc:sldMk cId="1841625400" sldId="266"/>
            <ac:spMk id="2" creationId="{18CEBCE1-8480-1495-74EA-AAD10C708753}"/>
          </ac:spMkLst>
        </pc:spChg>
        <pc:spChg chg="mod">
          <ac:chgData name="Daniel,A (ug)" userId="09d9f432-e8cd-4c3e-9213-bc07a5467b60" providerId="ADAL" clId="{86DFBABA-6AA8-5ACD-A75C-9545A4AEF92C}" dt="2025-11-06T15:08:43.722" v="1885" actId="5793"/>
          <ac:spMkLst>
            <pc:docMk/>
            <pc:sldMk cId="1841625400" sldId="266"/>
            <ac:spMk id="3" creationId="{D02859AC-E6F0-775F-B3FD-CD018C54206D}"/>
          </ac:spMkLst>
        </pc:spChg>
      </pc:sldChg>
      <pc:sldChg chg="delSp modSp new mod">
        <pc:chgData name="Daniel,A (ug)" userId="09d9f432-e8cd-4c3e-9213-bc07a5467b60" providerId="ADAL" clId="{86DFBABA-6AA8-5ACD-A75C-9545A4AEF92C}" dt="2025-11-06T15:09:13.236" v="1906" actId="1076"/>
        <pc:sldMkLst>
          <pc:docMk/>
          <pc:sldMk cId="3702744956" sldId="267"/>
        </pc:sldMkLst>
        <pc:spChg chg="mod">
          <ac:chgData name="Daniel,A (ug)" userId="09d9f432-e8cd-4c3e-9213-bc07a5467b60" providerId="ADAL" clId="{86DFBABA-6AA8-5ACD-A75C-9545A4AEF92C}" dt="2025-11-06T15:09:13.236" v="1906" actId="1076"/>
          <ac:spMkLst>
            <pc:docMk/>
            <pc:sldMk cId="3702744956" sldId="267"/>
            <ac:spMk id="2" creationId="{B5404D93-30DE-320A-547C-10C415B21022}"/>
          </ac:spMkLst>
        </pc:spChg>
        <pc:spChg chg="del mod">
          <ac:chgData name="Daniel,A (ug)" userId="09d9f432-e8cd-4c3e-9213-bc07a5467b60" providerId="ADAL" clId="{86DFBABA-6AA8-5ACD-A75C-9545A4AEF92C}" dt="2025-11-06T15:09:01.817" v="1888" actId="478"/>
          <ac:spMkLst>
            <pc:docMk/>
            <pc:sldMk cId="3702744956" sldId="267"/>
            <ac:spMk id="3" creationId="{5FF391E6-00A0-AA26-7C02-25C015A83748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B49818-308A-148F-6893-CAEE0DFF3E0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808AB23-FA80-EF12-1B07-306FE27BD44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F8726B-FF9B-134A-1DE6-CFBC7D802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BB19C0-C194-1E6B-C517-879342422F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CD14250-B063-2744-DEC3-A3DA259777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44348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11256-A576-F5EB-ADDD-D4B563941A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FF5194-7748-437A-F104-7B2410B0703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565B3D9-08E3-FD61-04F1-33F71E1C57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CA5C32-FE7E-B13F-8A94-7769A69144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39BF3A-7116-4484-943B-A3E3A221FC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2642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5B26BA-B6F9-1051-3C20-468BDF4582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B987BD8-5E3F-A005-F201-3264CEBD88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ED9C63-18FD-B809-CA4E-0A6CEEDC85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223AEF0-26F7-2DDC-CB69-A3079D9F16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EA23125-8B5F-819B-ACA5-FAA5C4068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4932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9DE226-B37E-9DE5-989D-E15A268DEF2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CFF39D1-7FF0-B4DF-D87A-176B0B5D09E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D3954F9-1543-E0D0-A8F2-4455D1D3722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9544472-4745-5478-7A4D-F8EDA749FB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09396E7-D42A-8BE7-9D57-5F6D0827D6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54E49-BCB5-06A0-20E8-49F4951C82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71844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4B88B0-73D8-03AD-3D4D-AD54B97BCE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279A0AD-555D-F0FC-F4E8-380252CBBE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354D7-F218-C475-5FA2-3B48A09E2A8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942C22C-DAF7-D892-001D-E153EB812CA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7F9F0DB-8609-F4FD-9F3F-5D919CD1683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C4A18F7-F220-DDDC-A32C-51691AAEC0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490165-6C68-A78A-934B-7088D43E4FF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1F6AD007-9B9C-9A45-97EA-2F82068637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5249742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996E9F-8B3A-3737-0D54-134C34AE3E1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E4E4F2-93CD-2BEF-3212-E5FE3CC48E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379CD3E-DEEA-F680-5606-2383841520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3755F3A-ACD0-A56F-9276-1ECA7C68D0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044283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55EECF8-52DE-2BF3-D644-F5C4F50DB3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D76CDB-D5AB-CCB9-63AC-5FFE680FC3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E42B379-093D-C0F8-B711-40B2D0BDB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40783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1F013B-DDFC-EE80-46E7-581D7AA60C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E418EFE-DE1A-65E4-5742-6119AD3D1E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EAD463-E429-C65E-5BBB-25139BEFAF8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A027C33-E9B3-0ECF-2563-8C21A8E354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E2AF64B-7AC5-2A03-CB2D-5FEC918892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54837E-BC98-A1C0-E686-024C9553EC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782905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7F1FCB-08CA-7392-AD76-685835563A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77FEC71-02D8-4E6A-AB5F-17BFA21D3C2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497296F-2912-2DAA-46D5-10E07D1222C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9C822FA-A14C-9A8E-86DD-0866CB97F4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5F547D-B857-5860-A1D5-A6F1C98026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76F2B09-497E-E3CB-F300-84D422F395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6929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3C926E9-0AC3-2BC6-F219-357CFCD89C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ACF5B79-7CC1-B46B-BC98-E6869DDDFCF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0311E56-9B47-5BC9-4408-AFA8AA9359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57EB0B3-8FEF-B1B8-76AE-92F90318E2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0D3C63-CB6A-CB5F-4D92-5B541DD41D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36952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37FF09A-70B6-E5F5-A4A2-C82A3216DA3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4F088B5-4ADB-DA12-F4BE-06F5D975276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F04A47F-9707-98B8-0DEF-6666AF0E6B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2E2D060-DA7F-922E-7916-EF9BFAB24CF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99DF3B3-083C-5F4B-CF18-A94FE511EC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39420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3F826F6-7B6E-4CF4-EDFC-C30E14DF26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03A08F-16AF-C4D1-DEAC-119CF9CE37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DD037A-0C6C-AACA-A2DF-26A92B1FA75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054000A-FA5E-1045-8F06-7EC7EA45757B}" type="datetimeFigureOut">
              <a:rPr lang="en-US" smtClean="0"/>
              <a:t>11/4/25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80EC60-51B4-11D2-DE5D-20237DC20B0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D44AF1-A979-2D73-133C-C179167A32D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F8EFAF-59CB-CD47-823E-D18D82A8EE5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07523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hospitalhealthcare.com/news/nhs-app-adopted-by-majority-of-hospitals-saving-1-26-million-clinical-hours/" TargetMode="External"/><Relationship Id="rId7" Type="http://schemas.openxmlformats.org/officeDocument/2006/relationships/hyperlink" Target="https://www.england.nhs.uk/wp-content/uploads/2024/01/item-8-annex-nhs-app.pdf" TargetMode="External"/><Relationship Id="rId2" Type="http://schemas.openxmlformats.org/officeDocument/2006/relationships/hyperlink" Target="https://www.nhs.uk/nhs-app/about-the-nhs-app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lloydsbank.com/consumer-digital-index.html" TargetMode="External"/><Relationship Id="rId5" Type="http://schemas.openxmlformats.org/officeDocument/2006/relationships/hyperlink" Target="https://www.england.nhs.uk/long-read/inclusive-digital-healthcare-a-framework-for-nhs-action-on-digital-inclusion/.%5bAccessed" TargetMode="External"/><Relationship Id="rId4" Type="http://schemas.openxmlformats.org/officeDocument/2006/relationships/hyperlink" Target="https://www.england.nhs.uk/long-read/nhs-app/" TargetMode="Externa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849D16-73A2-9F82-0F46-FAEF6F6B2025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 sz="2400" dirty="0"/>
              <a:t>Beselot Daniel</a:t>
            </a:r>
            <a:br>
              <a:rPr lang="en-US" sz="2400" dirty="0"/>
            </a:br>
            <a:r>
              <a:rPr lang="en-US" sz="2400" dirty="0"/>
              <a:t>2315817</a:t>
            </a:r>
            <a:br>
              <a:rPr lang="en-US" sz="2400" dirty="0"/>
            </a:br>
            <a:r>
              <a:rPr lang="en-US" sz="2400" dirty="0"/>
              <a:t>BMHP6026</a:t>
            </a:r>
            <a:br>
              <a:rPr lang="en-US" sz="2400" dirty="0"/>
            </a:br>
            <a:r>
              <a:rPr lang="en-US" sz="2400" dirty="0"/>
              <a:t>Joanne Davies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CAF60-C0AB-A2E6-EBA0-B533B27F7824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en-US" sz="6000" dirty="0"/>
              <a:t>Digital Transformation in Health &amp; Care Professions</a:t>
            </a:r>
          </a:p>
        </p:txBody>
      </p:sp>
    </p:spTree>
    <p:extLst>
      <p:ext uri="{BB962C8B-B14F-4D97-AF65-F5344CB8AC3E}">
        <p14:creationId xmlns:p14="http://schemas.microsoft.com/office/powerpoint/2010/main" val="22041518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ECF144-D154-2BB3-7E1D-50428B8F39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US" sz="3600"/>
              <a:t>Introduction</a:t>
            </a:r>
          </a:p>
        </p:txBody>
      </p:sp>
      <p:pic>
        <p:nvPicPr>
          <p:cNvPr id="4" name="Picture 2" descr="The NHS App">
            <a:extLst>
              <a:ext uri="{FF2B5EF4-FFF2-40B4-BE49-F238E27FC236}">
                <a16:creationId xmlns:a16="http://schemas.microsoft.com/office/drawing/2014/main" id="{269D77E6-859C-1331-7707-3C6D4827BFC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8709" b="14241"/>
          <a:stretch>
            <a:fillRect/>
          </a:stretch>
        </p:blipFill>
        <p:spPr bwMode="auto"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D42ED3-E627-E65E-DE78-0FCBE4E387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US" sz="1800"/>
              <a:t>NHS App</a:t>
            </a:r>
          </a:p>
          <a:p>
            <a:r>
              <a:rPr lang="en-US" sz="1800"/>
              <a:t>Changed health and social care practice</a:t>
            </a:r>
          </a:p>
          <a:p>
            <a:r>
              <a:rPr lang="en-US" sz="1800"/>
              <a:t>‘ digital front door’</a:t>
            </a:r>
          </a:p>
          <a:p>
            <a:r>
              <a:rPr lang="en-US" sz="1800"/>
              <a:t>Impact on workforce and community has been profound</a:t>
            </a:r>
          </a:p>
          <a:p>
            <a:r>
              <a:rPr lang="en-US" sz="1800"/>
              <a:t>Important to recognize its strengths, opportunities, weaknesses an threats</a:t>
            </a:r>
          </a:p>
        </p:txBody>
      </p:sp>
    </p:spTree>
    <p:extLst>
      <p:ext uri="{BB962C8B-B14F-4D97-AF65-F5344CB8AC3E}">
        <p14:creationId xmlns:p14="http://schemas.microsoft.com/office/powerpoint/2010/main" val="12819328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8FE2FF-FBD1-F75E-BC56-E4F8339010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Background on the NHS App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BA7ECA-DBD0-CCE6-AEEA-D6AC7978FE2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Part of NHS practice since January 2019</a:t>
            </a:r>
          </a:p>
          <a:p>
            <a:r>
              <a:rPr lang="en-US" dirty="0"/>
              <a:t>Mobile application for those in England who are registered with an NHS GP surgery</a:t>
            </a:r>
          </a:p>
          <a:p>
            <a:r>
              <a:rPr lang="en-US" dirty="0"/>
              <a:t>Part of the modernization of NHS services</a:t>
            </a:r>
          </a:p>
        </p:txBody>
      </p:sp>
    </p:spTree>
    <p:extLst>
      <p:ext uri="{BB962C8B-B14F-4D97-AF65-F5344CB8AC3E}">
        <p14:creationId xmlns:p14="http://schemas.microsoft.com/office/powerpoint/2010/main" val="41876282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255C1D-12E6-B906-9FA6-EC10651401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What is the NHS App?</a:t>
            </a:r>
          </a:p>
        </p:txBody>
      </p:sp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29892ACB-C001-47E2-6AEB-0811100BDA88}"/>
              </a:ext>
            </a:extLst>
          </p:cNvPr>
          <p:cNvSpPr/>
          <p:nvPr/>
        </p:nvSpPr>
        <p:spPr>
          <a:xfrm>
            <a:off x="5103628" y="2849526"/>
            <a:ext cx="2190307" cy="1233376"/>
          </a:xfrm>
          <a:prstGeom prst="roundRect">
            <a:avLst/>
          </a:prstGeom>
          <a:solidFill>
            <a:schemeClr val="tx2">
              <a:lumMod val="75000"/>
              <a:lumOff val="25000"/>
            </a:schemeClr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400" dirty="0"/>
              <a:t>USES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E6A641C-CC95-0400-9AC3-7B1365AEDCC2}"/>
              </a:ext>
            </a:extLst>
          </p:cNvPr>
          <p:cNvSpPr txBox="1"/>
          <p:nvPr/>
        </p:nvSpPr>
        <p:spPr>
          <a:xfrm>
            <a:off x="1473200" y="1946941"/>
            <a:ext cx="3073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View of personal medical record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802CFB-C0AD-23C8-C1D6-82A745FD8178}"/>
              </a:ext>
            </a:extLst>
          </p:cNvPr>
          <p:cNvSpPr txBox="1"/>
          <p:nvPr/>
        </p:nvSpPr>
        <p:spPr>
          <a:xfrm>
            <a:off x="1587500" y="4330700"/>
            <a:ext cx="2057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Managing GP appointments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6C1512E9-9254-58CE-E701-D31317003085}"/>
              </a:ext>
            </a:extLst>
          </p:cNvPr>
          <p:cNvSpPr txBox="1"/>
          <p:nvPr/>
        </p:nvSpPr>
        <p:spPr>
          <a:xfrm>
            <a:off x="6972300" y="1495649"/>
            <a:ext cx="24892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Ordering repeat prescriptions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3DD6CB4E-4AC9-B5E2-9046-81F1B9198996}"/>
              </a:ext>
            </a:extLst>
          </p:cNvPr>
          <p:cNvSpPr txBox="1"/>
          <p:nvPr/>
        </p:nvSpPr>
        <p:spPr>
          <a:xfrm>
            <a:off x="7721600" y="5207000"/>
            <a:ext cx="23114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Record their symptoms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0FB424D-DE0B-072A-531E-C4C2CA572298}"/>
              </a:ext>
            </a:extLst>
          </p:cNvPr>
          <p:cNvSpPr txBox="1"/>
          <p:nvPr/>
        </p:nvSpPr>
        <p:spPr>
          <a:xfrm>
            <a:off x="8521700" y="2851338"/>
            <a:ext cx="204470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/>
              <a:t>Remote healthcare</a:t>
            </a:r>
          </a:p>
        </p:txBody>
      </p:sp>
    </p:spTree>
    <p:extLst>
      <p:ext uri="{BB962C8B-B14F-4D97-AF65-F5344CB8AC3E}">
        <p14:creationId xmlns:p14="http://schemas.microsoft.com/office/powerpoint/2010/main" val="383423998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156963-A854-B283-7EA6-FDB1C3847A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the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747E199-3E75-5D27-A328-EB8EBBA7F9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574801"/>
            <a:ext cx="3492500" cy="4602162"/>
          </a:xfrm>
        </p:spPr>
        <p:txBody>
          <a:bodyPr/>
          <a:lstStyle/>
          <a:p>
            <a:r>
              <a:rPr lang="en-US" b="1" dirty="0">
                <a:solidFill>
                  <a:schemeClr val="accent6"/>
                </a:solidFill>
              </a:rPr>
              <a:t>Strengths: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A4C13FCB-CA48-17CB-CAEE-AD78AE8D3227}"/>
              </a:ext>
            </a:extLst>
          </p:cNvPr>
          <p:cNvSpPr txBox="1"/>
          <p:nvPr/>
        </p:nvSpPr>
        <p:spPr>
          <a:xfrm>
            <a:off x="5912861" y="1570184"/>
            <a:ext cx="4292600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Weaknesses:</a:t>
            </a:r>
          </a:p>
          <a:p>
            <a:endParaRPr lang="en-US" sz="2400" dirty="0"/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212C9266-53FB-C1EC-098F-4679EF3B5CC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0639" y="4206290"/>
            <a:ext cx="14031400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lvl="8" eaLnBrk="0" fontAlgn="base" hangingPunct="0">
              <a:spcBef>
                <a:spcPct val="0"/>
              </a:spcBef>
              <a:spcAft>
                <a:spcPct val="0"/>
              </a:spcAft>
              <a:buFontTx/>
              <a:buChar char="•"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7" name="Rectangle 3">
            <a:extLst>
              <a:ext uri="{FF2B5EF4-FFF2-40B4-BE49-F238E27FC236}">
                <a16:creationId xmlns:a16="http://schemas.microsoft.com/office/drawing/2014/main" id="{87EA99AD-287C-398C-D1D1-9607B92C29D0}"/>
              </a:ext>
            </a:extLst>
          </p:cNvPr>
          <p:cNvSpPr>
            <a:spLocks noChangeArrowheads="1"/>
          </p:cNvSpPr>
          <p:nvPr/>
        </p:nvSpPr>
        <p:spPr bwMode="auto">
          <a:xfrm>
            <a:off x="438150" y="2167723"/>
            <a:ext cx="4292600" cy="34163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</a:rPr>
              <a:t>Secure access to NHS services via smartphone, tablet, or web.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b="0" i="0" u="none" strike="noStrike" cap="none" normalizeH="0" baseline="0" dirty="0">
              <a:ln>
                <a:noFill/>
              </a:ln>
              <a:solidFill>
                <a:schemeClr val="accent6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</a:rPr>
              <a:t>Order repeat prescriptions, book GP appointments, view GP health records.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6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</a:rPr>
              <a:t>Supports NHS Login, fingerprint/face recognition, and accessibility standards.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accent6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accent6"/>
                </a:solidFill>
                <a:effectLst/>
                <a:latin typeface="Arial" panose="020B0604020202020204" pitchFamily="34" charset="0"/>
              </a:rPr>
              <a:t>Acts as a “digital front door” to NHS services, improving convenience and reducing admin burden.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2599F79F-5253-8AB1-0B74-BE5B6C87318F}"/>
              </a:ext>
            </a:extLst>
          </p:cNvPr>
          <p:cNvSpPr txBox="1"/>
          <p:nvPr/>
        </p:nvSpPr>
        <p:spPr>
          <a:xfrm>
            <a:off x="5774541" y="2150386"/>
            <a:ext cx="4153229" cy="31393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Functionality depends on GP and local systems.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Record access variation and limited availability.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Integration and system issues between GP and hospital records.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rgbClr val="FF0000"/>
                </a:solidFill>
              </a:rPr>
              <a:t>Registration delays and device compatibility problems.</a:t>
            </a:r>
          </a:p>
        </p:txBody>
      </p:sp>
    </p:spTree>
    <p:extLst>
      <p:ext uri="{BB962C8B-B14F-4D97-AF65-F5344CB8AC3E}">
        <p14:creationId xmlns:p14="http://schemas.microsoft.com/office/powerpoint/2010/main" val="74861749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3370F-DED3-75F0-EBBC-2DF673CC6D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the workforce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37A2D-A7B5-B52C-ABF2-1FDE05C1C5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443444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b="1" dirty="0"/>
              <a:t>Opportunities</a:t>
            </a:r>
          </a:p>
          <a:p>
            <a:r>
              <a:rPr lang="en-GB" sz="2400" dirty="0"/>
              <a:t>Continuous updates and expanded features.</a:t>
            </a:r>
          </a:p>
          <a:p>
            <a:r>
              <a:rPr lang="en-GB" sz="2400" dirty="0"/>
              <a:t>NHS England promotional toolkit to increase use.</a:t>
            </a:r>
          </a:p>
          <a:p>
            <a:r>
              <a:rPr lang="en-GB" sz="2400" dirty="0"/>
              <a:t>Integration of more pathways, shared records, and multi-profile management.</a:t>
            </a:r>
          </a:p>
          <a:p>
            <a:r>
              <a:rPr lang="en-GB" sz="2400" dirty="0"/>
              <a:t>Supports self-care and reduces GP workload.</a:t>
            </a:r>
          </a:p>
          <a:p>
            <a:endParaRPr lang="en-US" dirty="0">
              <a:solidFill>
                <a:schemeClr val="accent6"/>
              </a:solidFill>
            </a:endParaRPr>
          </a:p>
          <a:p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9408931-4513-2CC8-539C-E556DC2F959B}"/>
              </a:ext>
            </a:extLst>
          </p:cNvPr>
          <p:cNvSpPr txBox="1"/>
          <p:nvPr/>
        </p:nvSpPr>
        <p:spPr>
          <a:xfrm>
            <a:off x="6187043" y="1410355"/>
            <a:ext cx="4108863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/>
              <a:t>Threats</a:t>
            </a:r>
            <a:endParaRPr lang="en-GB" sz="2800" b="1" dirty="0"/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Privacy and safeguarding risks due to sensitive health data.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Ongoing security and system integration challenges.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Device and software compatibility issues.</a:t>
            </a:r>
          </a:p>
          <a:p>
            <a:pPr marL="457200" indent="-457200">
              <a:buFont typeface="Arial" panose="020B0604020202020204" pitchFamily="34" charset="0"/>
              <a:buChar char="•"/>
            </a:pPr>
            <a:r>
              <a:rPr lang="en-GB" sz="2400" dirty="0"/>
              <a:t>User frustration from inconsistent access across GP practices.</a:t>
            </a:r>
          </a:p>
          <a:p>
            <a:endParaRPr lang="en-US" sz="2800" dirty="0"/>
          </a:p>
        </p:txBody>
      </p:sp>
    </p:spTree>
    <p:extLst>
      <p:ext uri="{BB962C8B-B14F-4D97-AF65-F5344CB8AC3E}">
        <p14:creationId xmlns:p14="http://schemas.microsoft.com/office/powerpoint/2010/main" val="250552932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49A1FC-0203-E407-7FCF-CDB61699583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Impact on community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39F64694-CE5E-EEA5-03BE-6C866B613A02}"/>
              </a:ext>
            </a:extLst>
          </p:cNvPr>
          <p:cNvSpPr txBox="1"/>
          <p:nvPr/>
        </p:nvSpPr>
        <p:spPr>
          <a:xfrm>
            <a:off x="1048987" y="1690688"/>
            <a:ext cx="5047013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400" b="1" dirty="0">
                <a:solidFill>
                  <a:schemeClr val="accent6"/>
                </a:solidFill>
              </a:rPr>
              <a:t>Strengths</a:t>
            </a:r>
            <a:endParaRPr lang="en-GB" sz="2400" dirty="0">
              <a:solidFill>
                <a:schemeClr val="accent6"/>
              </a:solidFill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Increased engagement with NHS services. (The Patient’s Association, 20240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Enables access for patients with social or health anxiety.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33.6 million adults registered (75% above target).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Easier healthcare access for disabled people.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accent6"/>
                </a:solidFill>
              </a:rPr>
              <a:t>Widely embedded and valued across UK communities.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F1A07707-42B0-9CD2-8321-C108E1C3AFDE}"/>
              </a:ext>
            </a:extLst>
          </p:cNvPr>
          <p:cNvSpPr txBox="1"/>
          <p:nvPr/>
        </p:nvSpPr>
        <p:spPr>
          <a:xfrm>
            <a:off x="7061200" y="1690688"/>
            <a:ext cx="42926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b="1" dirty="0">
                <a:solidFill>
                  <a:srgbClr val="FF0000"/>
                </a:solidFill>
              </a:rPr>
              <a:t>Weaknesses: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Ageing rural populations often lack digital skills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Unequal digital literacy limits success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rgbClr val="FF0000"/>
                </a:solidFill>
              </a:rPr>
              <a:t>Risk of mistrust due to data or technical issues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3677881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03329-4C4B-9A07-2590-A3D118B9A5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3983182" cy="435133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b="1" dirty="0"/>
              <a:t>Opportunities</a:t>
            </a:r>
            <a:endParaRPr lang="en-GB" dirty="0"/>
          </a:p>
          <a:p>
            <a:r>
              <a:rPr lang="en-GB" dirty="0"/>
              <a:t>Reduce healthcare inequalities in rural and minority areas.</a:t>
            </a:r>
          </a:p>
          <a:p>
            <a:r>
              <a:rPr lang="en-GB" dirty="0"/>
              <a:t>Targeted campaigns to bridge the healthcare gap.</a:t>
            </a:r>
          </a:p>
          <a:p>
            <a:r>
              <a:rPr lang="en-GB" dirty="0"/>
              <a:t>Improve digital inclusion and community engagement.</a:t>
            </a:r>
          </a:p>
          <a:p>
            <a:endParaRPr lang="en-US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4D79DB4E-E67F-C73A-CC10-608FFB6B79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/>
          <a:lstStyle/>
          <a:p>
            <a:r>
              <a:rPr lang="en-US" dirty="0"/>
              <a:t>Impact on community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2EBDCF2-1610-99BA-9FAE-C3584CF33CE6}"/>
              </a:ext>
            </a:extLst>
          </p:cNvPr>
          <p:cNvSpPr txBox="1"/>
          <p:nvPr/>
        </p:nvSpPr>
        <p:spPr>
          <a:xfrm>
            <a:off x="5781303" y="1825625"/>
            <a:ext cx="4372100" cy="397031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None/>
            </a:pPr>
            <a:r>
              <a:rPr lang="en-GB" sz="2800" b="1" dirty="0"/>
              <a:t>Threats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Scarcity of specialists and longer wait times in rural regions.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Persistent mistrust or low adoption of digital healthcare.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Technical faults could undermine confidence.</a:t>
            </a:r>
          </a:p>
        </p:txBody>
      </p:sp>
    </p:spTree>
    <p:extLst>
      <p:ext uri="{BB962C8B-B14F-4D97-AF65-F5344CB8AC3E}">
        <p14:creationId xmlns:p14="http://schemas.microsoft.com/office/powerpoint/2010/main" val="337917572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32ED2C-F8E8-7464-82FD-68EEF69483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Challenges and 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D66EDB-A2E6-0837-A2CE-36CCDAA51E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r>
              <a:rPr lang="en-US" sz="7400" dirty="0"/>
              <a:t>Extent to which NHS is successful depends on digital literacy</a:t>
            </a:r>
          </a:p>
          <a:p>
            <a:pPr marL="0" indent="0">
              <a:buNone/>
            </a:pPr>
            <a:r>
              <a:rPr lang="en-US" sz="7400" b="1" dirty="0"/>
              <a:t>Recommendations:</a:t>
            </a:r>
          </a:p>
          <a:p>
            <a:pPr lvl="0"/>
            <a:r>
              <a:rPr lang="en-GB" sz="7400" u="sng" dirty="0"/>
              <a:t>Implement digital skills training for NHS staff</a:t>
            </a:r>
          </a:p>
          <a:p>
            <a:pPr lvl="1"/>
            <a:r>
              <a:rPr lang="en-GB" sz="7400" dirty="0"/>
              <a:t>NHS staff should all be able to navigate the NHS App (NHS England,2023)</a:t>
            </a:r>
          </a:p>
          <a:p>
            <a:pPr lvl="1"/>
            <a:r>
              <a:rPr lang="en-GB" sz="7400" dirty="0"/>
              <a:t>Implementation of a National digital literacy program</a:t>
            </a:r>
          </a:p>
          <a:p>
            <a:pPr lvl="1"/>
            <a:r>
              <a:rPr lang="en-GB" sz="7400" dirty="0"/>
              <a:t>Focused support for older generation staff (particularly in rural areas) who are less familiar with technology</a:t>
            </a:r>
          </a:p>
          <a:p>
            <a:pPr lvl="0"/>
            <a:r>
              <a:rPr lang="en-GB" sz="7400" u="sng" dirty="0"/>
              <a:t>Enhancing patient literacy and accessibility</a:t>
            </a:r>
          </a:p>
          <a:p>
            <a:pPr lvl="1"/>
            <a:r>
              <a:rPr lang="en-GB" sz="7400" dirty="0"/>
              <a:t>Targeted campaigns and community support to help patients navigate NHS </a:t>
            </a:r>
            <a:r>
              <a:rPr lang="en-GB" sz="7400" dirty="0" err="1"/>
              <a:t>aPP</a:t>
            </a:r>
            <a:endParaRPr lang="en-GB" sz="7400" dirty="0"/>
          </a:p>
          <a:p>
            <a:pPr lvl="1"/>
            <a:r>
              <a:rPr lang="en-GB" sz="7400" dirty="0"/>
              <a:t>Focused support on socio-economically disadvantaged populations</a:t>
            </a:r>
          </a:p>
          <a:p>
            <a:pPr lvl="0"/>
            <a:r>
              <a:rPr lang="en-GB" sz="7400" u="sng" dirty="0"/>
              <a:t>Reducing healthcare inequality</a:t>
            </a:r>
          </a:p>
          <a:p>
            <a:pPr lvl="1"/>
            <a:r>
              <a:rPr lang="en-GB" sz="7400" dirty="0"/>
              <a:t>Invest in improving access to digital devices</a:t>
            </a:r>
          </a:p>
          <a:p>
            <a:pPr lvl="1"/>
            <a:r>
              <a:rPr lang="en-GB" sz="7400" dirty="0"/>
              <a:t>Links with focused campaigns.</a:t>
            </a:r>
          </a:p>
          <a:p>
            <a:pPr lvl="0"/>
            <a:r>
              <a:rPr lang="en-GB" sz="7400" u="sng" dirty="0"/>
              <a:t>Data Protection enhancement </a:t>
            </a:r>
          </a:p>
          <a:p>
            <a:pPr lvl="1"/>
            <a:r>
              <a:rPr lang="en-GB" sz="7400" dirty="0"/>
              <a:t>Communicate data protection policies</a:t>
            </a:r>
          </a:p>
          <a:p>
            <a:pPr lvl="1"/>
            <a:r>
              <a:rPr lang="en-GB" sz="7400" dirty="0"/>
              <a:t>Conduct regular security checks to reduce mistrust among patients</a:t>
            </a:r>
          </a:p>
          <a:p>
            <a:pPr marL="0" indent="0">
              <a:buNone/>
            </a:pPr>
            <a:endParaRPr lang="en-GB" sz="7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93505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DC4FA1-CEEC-C377-6649-C8AC24D0BB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B450A6-9495-6D34-4856-F9C0F69440E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NHS App has been revolutionary</a:t>
            </a:r>
          </a:p>
          <a:p>
            <a:r>
              <a:rPr lang="en-US" dirty="0"/>
              <a:t>However, work is still to be done to improve digital literacy and ensure everyone can </a:t>
            </a:r>
            <a:r>
              <a:rPr lang="en-US" dirty="0" err="1"/>
              <a:t>utitilise</a:t>
            </a:r>
            <a:r>
              <a:rPr lang="en-US" dirty="0"/>
              <a:t> the NHS App to the fullest extent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5314867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EBCE1-8480-1495-74EA-AAD10C7087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02859AC-E6F0-775F-B3FD-CD018C54206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40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en-GB" dirty="0"/>
              <a:t>NHS (2021). </a:t>
            </a:r>
            <a:r>
              <a:rPr lang="en-GB" i="1" dirty="0"/>
              <a:t>About the NHS App</a:t>
            </a:r>
            <a:r>
              <a:rPr lang="en-GB" dirty="0"/>
              <a:t>. [online] </a:t>
            </a:r>
            <a:r>
              <a:rPr lang="en-GB" dirty="0" err="1"/>
              <a:t>nhs.uk</a:t>
            </a:r>
            <a:r>
              <a:rPr lang="en-GB" dirty="0"/>
              <a:t>. Available at: </a:t>
            </a:r>
            <a:r>
              <a:rPr lang="en-GB" u="sng" dirty="0">
                <a:hlinkClick r:id="rId2"/>
              </a:rPr>
              <a:t>https://www.nhs.uk/nhs-app/about-the-nhs-app/</a:t>
            </a:r>
            <a:r>
              <a:rPr lang="en-GB" dirty="0"/>
              <a:t>. [Accessed 13/10/25]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Beer, H. (2025). </a:t>
            </a:r>
            <a:r>
              <a:rPr lang="en-GB" i="1" dirty="0"/>
              <a:t>NHS App adopted by majority of hospitals, saving 1.26 million clinical hours</a:t>
            </a:r>
            <a:r>
              <a:rPr lang="en-GB" dirty="0"/>
              <a:t>. [online] Hospital Healthcare Europe. Available at: </a:t>
            </a:r>
            <a:r>
              <a:rPr lang="en-GB" u="sng" dirty="0">
                <a:hlinkClick r:id="rId3"/>
              </a:rPr>
              <a:t>https://hospitalhealthcare.com/news/nhs-app-adopted-by-majority-of-hospitals-saving-1-26-million-clinical-hours/</a:t>
            </a:r>
            <a:r>
              <a:rPr lang="en-GB" dirty="0"/>
              <a:t>. [Accessed 13/10/25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NHS (2023). </a:t>
            </a:r>
            <a:r>
              <a:rPr lang="en-GB" i="1" dirty="0"/>
              <a:t>NHS England» NHS App</a:t>
            </a:r>
            <a:r>
              <a:rPr lang="en-GB" dirty="0"/>
              <a:t>. [online] </a:t>
            </a:r>
            <a:r>
              <a:rPr lang="en-GB" dirty="0" err="1"/>
              <a:t>www.england.nhs.uk</a:t>
            </a:r>
            <a:r>
              <a:rPr lang="en-GB" dirty="0"/>
              <a:t>. Available at: </a:t>
            </a:r>
            <a:r>
              <a:rPr lang="en-GB" u="sng" dirty="0">
                <a:hlinkClick r:id="rId4"/>
              </a:rPr>
              <a:t>https://www.england.nhs.uk/long-read/nhs-app/</a:t>
            </a:r>
            <a:r>
              <a:rPr lang="en-GB" dirty="0"/>
              <a:t>. [Accessed 14/10/25]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Campbell, D. (2025). </a:t>
            </a:r>
            <a:r>
              <a:rPr lang="en-GB" i="1" dirty="0"/>
              <a:t>Streeting sets out digital overhaul of NHS centred on ‘doctor in your pocket’ app</a:t>
            </a:r>
            <a:r>
              <a:rPr lang="en-GB" dirty="0"/>
              <a:t>. [online] the Guardian. Available at: https://</a:t>
            </a:r>
            <a:r>
              <a:rPr lang="en-GB" dirty="0" err="1"/>
              <a:t>www.theguardian.com</a:t>
            </a:r>
            <a:r>
              <a:rPr lang="en-GB" dirty="0"/>
              <a:t>/politics/2025/</a:t>
            </a:r>
            <a:r>
              <a:rPr lang="en-GB" dirty="0" err="1"/>
              <a:t>jul</a:t>
            </a:r>
            <a:r>
              <a:rPr lang="en-GB" dirty="0"/>
              <a:t>/03/labour-nhs-app-hospital-league-tables-10-year-health-plan-wes-streeting? [Accessed 14/10/25]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NHS England (2023). </a:t>
            </a:r>
            <a:r>
              <a:rPr lang="en-GB" i="1" dirty="0"/>
              <a:t>Inclusive digital healthcare: a framework for NHS action on digital inclusion</a:t>
            </a:r>
            <a:r>
              <a:rPr lang="en-GB" dirty="0"/>
              <a:t>. [online] NHS England. Available at: </a:t>
            </a:r>
            <a:r>
              <a:rPr lang="en-GB" u="sng" dirty="0">
                <a:hlinkClick r:id="rId5"/>
              </a:rPr>
              <a:t>https://www.england.nhs.uk/long-read/inclusive-digital-healthcare-a-framework-for-nhs-action-on-digital-inclusion/.[Accessed</a:t>
            </a:r>
            <a:r>
              <a:rPr lang="en-GB" dirty="0"/>
              <a:t> 14/10/25]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Kc, S., Tewolde, S., Laverty, A.A., Costelloe, C., Papoutsi, C., Reidy, C., </a:t>
            </a:r>
            <a:r>
              <a:rPr lang="en-GB" dirty="0" err="1"/>
              <a:t>Gudgin</a:t>
            </a:r>
            <a:r>
              <a:rPr lang="en-GB" dirty="0"/>
              <a:t>, B., Shenton, C., Majeed, A., Powell, J. and Greaves, F. (2023). Uptake and adoption of the NHS App in England: an observational study. </a:t>
            </a:r>
            <a:r>
              <a:rPr lang="en-GB" i="1" dirty="0"/>
              <a:t>British Journal of General Practice</a:t>
            </a:r>
            <a:r>
              <a:rPr lang="en-GB" dirty="0"/>
              <a:t>, [online] 73(737). </a:t>
            </a:r>
            <a:r>
              <a:rPr lang="en-GB" dirty="0" err="1"/>
              <a:t>doi:https</a:t>
            </a:r>
            <a:r>
              <a:rPr lang="en-GB" dirty="0"/>
              <a:t>://</a:t>
            </a:r>
            <a:r>
              <a:rPr lang="en-GB" dirty="0" err="1"/>
              <a:t>doi.org</a:t>
            </a:r>
            <a:r>
              <a:rPr lang="en-GB" dirty="0"/>
              <a:t>/10.3399/BJGP.2022.0150. [Accessed 14/10/25}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Lloyds Bank (2024). </a:t>
            </a:r>
            <a:r>
              <a:rPr lang="en-GB" i="1" dirty="0"/>
              <a:t>UK Consumer Digital Index 2024</a:t>
            </a:r>
            <a:r>
              <a:rPr lang="en-GB" dirty="0"/>
              <a:t>. [online] </a:t>
            </a:r>
            <a:r>
              <a:rPr lang="en-GB" dirty="0" err="1"/>
              <a:t>www.lloydsbank.com</a:t>
            </a:r>
            <a:r>
              <a:rPr lang="en-GB" dirty="0"/>
              <a:t>. Available at: </a:t>
            </a:r>
            <a:r>
              <a:rPr lang="en-GB" u="sng" dirty="0">
                <a:hlinkClick r:id="rId6"/>
              </a:rPr>
              <a:t>https://www.lloydsbank.com/consumer-digital-index.html</a:t>
            </a:r>
            <a:r>
              <a:rPr lang="en-GB" dirty="0"/>
              <a:t>. [Accessed 17/10/25]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NHS App update. (2024). Available at: </a:t>
            </a:r>
            <a:r>
              <a:rPr lang="en-GB" u="sng" dirty="0">
                <a:hlinkClick r:id="rId7"/>
              </a:rPr>
              <a:t>https://www.england.nhs.uk/wp-content/uploads/2024/01/item-8-annex-nhs-app.pdf</a:t>
            </a:r>
            <a:r>
              <a:rPr lang="en-GB" dirty="0"/>
              <a:t>?. [Accessed 18/10/25]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The Patients Association. (2024). </a:t>
            </a:r>
            <a:r>
              <a:rPr lang="en-GB" i="1" dirty="0"/>
              <a:t>Majority of NHS App users find it beneficial in managing their health</a:t>
            </a:r>
            <a:r>
              <a:rPr lang="en-GB" dirty="0"/>
              <a:t>. [online] Available at: https://</a:t>
            </a:r>
            <a:r>
              <a:rPr lang="en-GB" dirty="0" err="1"/>
              <a:t>www.patients-association.org.uk</a:t>
            </a:r>
            <a:r>
              <a:rPr lang="en-GB" dirty="0"/>
              <a:t>/blog/majority-of-nhs-app-users-find-it-beneficial-in-managing-their-health?utm_source=</a:t>
            </a:r>
            <a:r>
              <a:rPr lang="en-GB" dirty="0" err="1"/>
              <a:t>chatgpt.com</a:t>
            </a:r>
            <a:r>
              <a:rPr lang="en-GB" dirty="0"/>
              <a:t> [Accessed 20/10/25]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/>
              <a:t>Digital Literacy. (n.d.). Available at: https://</a:t>
            </a:r>
            <a:r>
              <a:rPr lang="en-GB" dirty="0" err="1"/>
              <a:t>www.oxfordhealth.nhs.uk</a:t>
            </a:r>
            <a:r>
              <a:rPr lang="en-GB" dirty="0"/>
              <a:t>/</a:t>
            </a:r>
            <a:r>
              <a:rPr lang="en-GB" dirty="0" err="1"/>
              <a:t>wp</a:t>
            </a:r>
            <a:r>
              <a:rPr lang="en-GB" dirty="0"/>
              <a:t>-content/uploads/sites/3/2025/01/HIW-2025-Digital-Literacy-resource-list.pdf? [Accessed 22/10/25]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The Patients Association. (2024). </a:t>
            </a:r>
            <a:r>
              <a:rPr lang="en-GB" i="1" dirty="0"/>
              <a:t>Majority of NHS App users find it beneficial in managing their health</a:t>
            </a:r>
            <a:r>
              <a:rPr lang="en-GB" dirty="0"/>
              <a:t>. [online] Available at: https://</a:t>
            </a:r>
            <a:r>
              <a:rPr lang="en-GB" dirty="0" err="1"/>
              <a:t>www.patients-association.org.uk</a:t>
            </a:r>
            <a:r>
              <a:rPr lang="en-GB" dirty="0"/>
              <a:t>/blog/majority-of-nhs-app-users-find-it-beneficial-in-managing-their-health.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NHS England (2023). </a:t>
            </a:r>
            <a:r>
              <a:rPr lang="en-GB" i="1" dirty="0"/>
              <a:t>NHS England» Digital skills for patients</a:t>
            </a:r>
            <a:r>
              <a:rPr lang="en-GB" dirty="0"/>
              <a:t>. [online] </a:t>
            </a:r>
            <a:r>
              <a:rPr lang="en-GB" dirty="0" err="1"/>
              <a:t>www.england.nhs.uk</a:t>
            </a:r>
            <a:r>
              <a:rPr lang="en-GB" dirty="0"/>
              <a:t>. Available at: https://</a:t>
            </a:r>
            <a:r>
              <a:rPr lang="en-GB" dirty="0" err="1"/>
              <a:t>www.england.nhs.uk</a:t>
            </a:r>
            <a:r>
              <a:rPr lang="en-GB" dirty="0"/>
              <a:t>/long-read/digital-skills-for-patients/.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4162540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404D93-30DE-320A-547C-10C415B210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44091"/>
            <a:ext cx="10515600" cy="1325563"/>
          </a:xfrm>
        </p:spPr>
        <p:txBody>
          <a:bodyPr/>
          <a:lstStyle/>
          <a:p>
            <a:pPr algn="ctr"/>
            <a:r>
              <a:rPr lang="en-US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37027449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Quotable</Template>
  <TotalTime>3128</TotalTime>
  <Words>1111</Words>
  <Application>Microsoft Macintosh PowerPoint</Application>
  <PresentationFormat>Widescreen</PresentationFormat>
  <Paragraphs>101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Aptos</vt:lpstr>
      <vt:lpstr>Aptos Display</vt:lpstr>
      <vt:lpstr>Arial</vt:lpstr>
      <vt:lpstr>Office Theme</vt:lpstr>
      <vt:lpstr>Beselot Daniel 2315817 BMHP6026 Joanne Davies</vt:lpstr>
      <vt:lpstr>Introduction</vt:lpstr>
      <vt:lpstr>Background on the NHS App</vt:lpstr>
      <vt:lpstr>What is the NHS App?</vt:lpstr>
      <vt:lpstr>Impact on the workforce</vt:lpstr>
      <vt:lpstr>Impact on the workforce</vt:lpstr>
      <vt:lpstr>Impact on community</vt:lpstr>
      <vt:lpstr>Impact on community</vt:lpstr>
      <vt:lpstr>Challenges and Recommendations</vt:lpstr>
      <vt:lpstr>Conclusion:</vt:lpstr>
      <vt:lpstr>References</vt:lpstr>
      <vt:lpstr>Any Questions?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Daniel,A (ug)</dc:creator>
  <cp:lastModifiedBy>Daniel,A (ug)</cp:lastModifiedBy>
  <cp:revision>1</cp:revision>
  <dcterms:created xsi:type="dcterms:W3CDTF">2025-11-04T10:56:11Z</dcterms:created>
  <dcterms:modified xsi:type="dcterms:W3CDTF">2025-11-06T15:09:19Z</dcterms:modified>
</cp:coreProperties>
</file>