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  <a:srgbClr val="F0FD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7FD5B5-A0DF-45B9-B074-42DBF82A422D}" v="41" dt="2026-03-17T10:13:14.5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76" d="100"/>
          <a:sy n="76" d="100"/>
        </p:scale>
        <p:origin x="132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ael Mead (CTM UHB -  Physiotherapy)" userId="cf733b77-e06c-4c67-b118-abf63aa5a055" providerId="ADAL" clId="{317FD5B5-A0DF-45B9-B074-42DBF82A422D}"/>
    <pc:docChg chg="undo custSel addSld delSld modSld sldOrd">
      <pc:chgData name="Rachael Mead (CTM UHB -  Physiotherapy)" userId="cf733b77-e06c-4c67-b118-abf63aa5a055" providerId="ADAL" clId="{317FD5B5-A0DF-45B9-B074-42DBF82A422D}" dt="2026-03-17T10:13:14.598" v="1176"/>
      <pc:docMkLst>
        <pc:docMk/>
      </pc:docMkLst>
      <pc:sldChg chg="addSp delSp modSp mod setBg modNotesTx">
        <pc:chgData name="Rachael Mead (CTM UHB -  Physiotherapy)" userId="cf733b77-e06c-4c67-b118-abf63aa5a055" providerId="ADAL" clId="{317FD5B5-A0DF-45B9-B074-42DBF82A422D}" dt="2026-03-17T10:11:30.969" v="1095" actId="1076"/>
        <pc:sldMkLst>
          <pc:docMk/>
          <pc:sldMk cId="3520858560" sldId="256"/>
        </pc:sldMkLst>
        <pc:spChg chg="mod">
          <ac:chgData name="Rachael Mead (CTM UHB -  Physiotherapy)" userId="cf733b77-e06c-4c67-b118-abf63aa5a055" providerId="ADAL" clId="{317FD5B5-A0DF-45B9-B074-42DBF82A422D}" dt="2026-03-10T11:24:01.857" v="397" actId="1076"/>
          <ac:spMkLst>
            <pc:docMk/>
            <pc:sldMk cId="3520858560" sldId="256"/>
            <ac:spMk id="2" creationId="{29A64594-139B-98D0-9A15-5081F0BB6B8A}"/>
          </ac:spMkLst>
        </pc:spChg>
        <pc:spChg chg="mod ord">
          <ac:chgData name="Rachael Mead (CTM UHB -  Physiotherapy)" userId="cf733b77-e06c-4c67-b118-abf63aa5a055" providerId="ADAL" clId="{317FD5B5-A0DF-45B9-B074-42DBF82A422D}" dt="2026-03-10T12:26:48.848" v="733" actId="692"/>
          <ac:spMkLst>
            <pc:docMk/>
            <pc:sldMk cId="3520858560" sldId="256"/>
            <ac:spMk id="3" creationId="{F8DDC46E-F5EF-6AF6-2358-CBB1379E75A5}"/>
          </ac:spMkLst>
        </pc:spChg>
        <pc:spChg chg="add del mod">
          <ac:chgData name="Rachael Mead (CTM UHB -  Physiotherapy)" userId="cf733b77-e06c-4c67-b118-abf63aa5a055" providerId="ADAL" clId="{317FD5B5-A0DF-45B9-B074-42DBF82A422D}" dt="2026-03-10T11:26:02.149" v="404" actId="478"/>
          <ac:spMkLst>
            <pc:docMk/>
            <pc:sldMk cId="3520858560" sldId="256"/>
            <ac:spMk id="4" creationId="{A68F5447-CEFF-B76F-9096-4F27B7D93884}"/>
          </ac:spMkLst>
        </pc:spChg>
        <pc:spChg chg="add mod">
          <ac:chgData name="Rachael Mead (CTM UHB -  Physiotherapy)" userId="cf733b77-e06c-4c67-b118-abf63aa5a055" providerId="ADAL" clId="{317FD5B5-A0DF-45B9-B074-42DBF82A422D}" dt="2026-03-10T15:28:35.095" v="761" actId="6549"/>
          <ac:spMkLst>
            <pc:docMk/>
            <pc:sldMk cId="3520858560" sldId="256"/>
            <ac:spMk id="5" creationId="{9E2B9513-EAC3-4993-447A-AE46F723AAF3}"/>
          </ac:spMkLst>
        </pc:spChg>
        <pc:spChg chg="add mod">
          <ac:chgData name="Rachael Mead (CTM UHB -  Physiotherapy)" userId="cf733b77-e06c-4c67-b118-abf63aa5a055" providerId="ADAL" clId="{317FD5B5-A0DF-45B9-B074-42DBF82A422D}" dt="2026-03-10T12:30:26.571" v="759" actId="20577"/>
          <ac:spMkLst>
            <pc:docMk/>
            <pc:sldMk cId="3520858560" sldId="256"/>
            <ac:spMk id="6" creationId="{7B064981-3E1F-02E5-C503-B683BB27ED16}"/>
          </ac:spMkLst>
        </pc:spChg>
        <pc:picChg chg="add mod">
          <ac:chgData name="Rachael Mead (CTM UHB -  Physiotherapy)" userId="cf733b77-e06c-4c67-b118-abf63aa5a055" providerId="ADAL" clId="{317FD5B5-A0DF-45B9-B074-42DBF82A422D}" dt="2026-03-17T09:39:12.580" v="1094" actId="1076"/>
          <ac:picMkLst>
            <pc:docMk/>
            <pc:sldMk cId="3520858560" sldId="256"/>
            <ac:picMk id="7" creationId="{9B589D31-13BA-AFC9-9B3C-9483916E620A}"/>
          </ac:picMkLst>
        </pc:picChg>
        <pc:picChg chg="mod">
          <ac:chgData name="Rachael Mead (CTM UHB -  Physiotherapy)" userId="cf733b77-e06c-4c67-b118-abf63aa5a055" providerId="ADAL" clId="{317FD5B5-A0DF-45B9-B074-42DBF82A422D}" dt="2026-03-17T10:11:30.969" v="1095" actId="1076"/>
          <ac:picMkLst>
            <pc:docMk/>
            <pc:sldMk cId="3520858560" sldId="256"/>
            <ac:picMk id="9" creationId="{A637CAB1-65AD-0017-C70E-CC5F95044105}"/>
          </ac:picMkLst>
        </pc:picChg>
        <pc:picChg chg="add mod">
          <ac:chgData name="Rachael Mead (CTM UHB -  Physiotherapy)" userId="cf733b77-e06c-4c67-b118-abf63aa5a055" providerId="ADAL" clId="{317FD5B5-A0DF-45B9-B074-42DBF82A422D}" dt="2026-03-10T11:26:26.418" v="407" actId="1076"/>
          <ac:picMkLst>
            <pc:docMk/>
            <pc:sldMk cId="3520858560" sldId="256"/>
            <ac:picMk id="1028" creationId="{AC39FEAD-3272-2F47-9F8C-4A1296A560E2}"/>
          </ac:picMkLst>
        </pc:picChg>
        <pc:picChg chg="add mod">
          <ac:chgData name="Rachael Mead (CTM UHB -  Physiotherapy)" userId="cf733b77-e06c-4c67-b118-abf63aa5a055" providerId="ADAL" clId="{317FD5B5-A0DF-45B9-B074-42DBF82A422D}" dt="2026-03-10T12:30:33.584" v="760" actId="1076"/>
          <ac:picMkLst>
            <pc:docMk/>
            <pc:sldMk cId="3520858560" sldId="256"/>
            <ac:picMk id="1030" creationId="{3C99095C-6854-87BE-446D-9F150E026517}"/>
          </ac:picMkLst>
        </pc:picChg>
        <pc:picChg chg="add mod">
          <ac:chgData name="Rachael Mead (CTM UHB -  Physiotherapy)" userId="cf733b77-e06c-4c67-b118-abf63aa5a055" providerId="ADAL" clId="{317FD5B5-A0DF-45B9-B074-42DBF82A422D}" dt="2026-03-10T12:23:48.722" v="702" actId="14100"/>
          <ac:picMkLst>
            <pc:docMk/>
            <pc:sldMk cId="3520858560" sldId="256"/>
            <ac:picMk id="1032" creationId="{8658E98C-1E7E-2167-E512-E1B433AE2AB9}"/>
          </ac:picMkLst>
        </pc:picChg>
      </pc:sldChg>
      <pc:sldChg chg="new del">
        <pc:chgData name="Rachael Mead (CTM UHB -  Physiotherapy)" userId="cf733b77-e06c-4c67-b118-abf63aa5a055" providerId="ADAL" clId="{317FD5B5-A0DF-45B9-B074-42DBF82A422D}" dt="2026-03-10T12:27:59.494" v="735" actId="2696"/>
        <pc:sldMkLst>
          <pc:docMk/>
          <pc:sldMk cId="2786406334" sldId="257"/>
        </pc:sldMkLst>
      </pc:sldChg>
      <pc:sldChg chg="addSp modSp new mod ord setBg">
        <pc:chgData name="Rachael Mead (CTM UHB -  Physiotherapy)" userId="cf733b77-e06c-4c67-b118-abf63aa5a055" providerId="ADAL" clId="{317FD5B5-A0DF-45B9-B074-42DBF82A422D}" dt="2026-03-17T10:13:14.598" v="1176"/>
        <pc:sldMkLst>
          <pc:docMk/>
          <pc:sldMk cId="3962073291" sldId="257"/>
        </pc:sldMkLst>
        <pc:spChg chg="add mod">
          <ac:chgData name="Rachael Mead (CTM UHB -  Physiotherapy)" userId="cf733b77-e06c-4c67-b118-abf63aa5a055" providerId="ADAL" clId="{317FD5B5-A0DF-45B9-B074-42DBF82A422D}" dt="2026-03-17T10:12:54.034" v="1174" actId="255"/>
          <ac:spMkLst>
            <pc:docMk/>
            <pc:sldMk cId="3962073291" sldId="257"/>
            <ac:spMk id="2" creationId="{30748D96-AB82-753B-F42C-3954077646E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A56E1A-A8D1-4E87-95CA-D800074A3512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A1D9DF-83F7-49C2-9780-2FDE1ACE4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174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A1D9DF-83F7-49C2-9780-2FDE1ACE471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6047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31AF3-D6B8-C704-89FB-78B8AD6924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650B9-8DF2-2B4A-0D75-0931E7671E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65FA71-F661-660C-22F8-05FA6EB58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CD74E-D3EF-137B-06D9-945BDA49C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8BB1BF-9193-6C9F-8007-1EE83DB9D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544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C384B-E12F-1CAA-2CA4-6AC7E2283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902A4-29C6-E360-9789-89C3FF98B1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19E26E-B104-5B40-7A4F-D1CA29A47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3CBAD1-17B4-B0F3-0FAC-20E9804AB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37ACC-138C-B6B6-F6EB-07EB80873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28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61D37-4BBA-A513-75D1-F6AFBB8AD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DD22D6-3523-1673-E522-19E2280254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3800E-7B8D-B734-69EE-1324D4612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CFAE73-A3C0-C494-1D7D-1BF5DF367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8639B-08FA-D966-C6C7-28EFEE953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3169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011F5-485A-66DE-9AD9-D77B6AD44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FAEDC-A6A0-1A7E-3972-63DE8D373D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5566F7-737C-89E4-BD8E-4D5671FE8D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26BAB8-776F-0B35-3B05-1C511BD08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B0B06D-ED42-A7C8-78F5-4CD48B17FD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6FF399-D863-3EA6-EAC7-F476ADC6A0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149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1FBD50-8E40-BA60-C821-B68968B274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0D17AC-10D3-96E7-FFD5-49E8739F1A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1714BD-56CA-89B4-6EBA-FD39E6CEAB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9CE6FE-D195-F402-0C5E-CABEA13E86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03072B-A0AF-72DD-88F6-8D6C04D32D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BBED011-87B9-D680-4D30-A3C5E8510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3DD784-B771-2018-8026-5070AC590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36B05-D646-9802-6B62-6DB73F68B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9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1E7AB-0965-052F-C839-D779BEF97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35290C-AADA-81A0-9DD4-A77930A80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0BE4A7-E470-C75B-1104-9B172F8D3A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32B529-E9F0-0C89-AE2B-D3A6671E4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378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A7FA78-7E63-A45F-55E5-49475663A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BF3624A-1CDC-E6A2-590F-2ED66F266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D73E94-9AC5-45B3-3464-37FA1C64ED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853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30F6D-92B9-48BC-0BD4-C7810D900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86FCA-47E1-E4F8-4B72-C7E942B4A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7DAAE-21BF-FA29-4839-F9F4C4E2B9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1E3AAC-81B0-522C-28DE-5E897BD14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20CBAE-D0AC-021C-84B1-AEBBADB55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8A0851-2004-7757-1E55-08D8C6DC6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639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18C5C-E6A0-0605-407C-90928BA78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497A64-B0C2-2EE9-49F0-33C4C792B9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3253E8-F60C-6085-F6A9-9ED8079920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6CA630-BBA4-15EE-315B-F7DD269B7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F2583-CC01-239E-7E9D-8345D4D8F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4532B1-F03D-F541-8D05-C68700364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018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10FE6-A781-FB15-0790-2834E5F62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9B48C0-601E-9A9D-9A76-60C2A09E93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09E07-F0CA-4B7C-8C61-E3CEDBF09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991E4D-9557-B13D-EDAD-7EAF30E75D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43808-56FD-456E-AA22-8E8C81E21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9665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815BAB-40BD-2045-3B58-D8954996D60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CCC7E2-40D5-AD46-A369-8861ACAE9D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F10376-AEB8-FCC2-A6BF-8B744F99B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1D215-4711-DC0C-6DF9-BAF7CD7CE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81A46-E44D-68DE-A05E-8E9C326BB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779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9A59D0-0D15-7C13-BFA2-1D97CFD45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BD1A48-67F5-F4AB-EF35-8D0A767A04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42ADF-ED4D-1031-FA7E-702EDD471E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9E47B8-AE6A-47C3-97BD-50FBF5D8DAD9}" type="datetimeFigureOut">
              <a:rPr lang="en-GB" smtClean="0"/>
              <a:t>17/03/2026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767CF-732F-962F-D3E8-2CF94915B8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3CBA5-0DD9-8334-D8A2-D835D1783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C4F14B-90C1-4DA4-8AD8-3BFAC4AE11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635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0"/>
                <a:lumOff val="100000"/>
              </a:schemeClr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748D96-AB82-753B-F42C-3954077646E1}"/>
              </a:ext>
            </a:extLst>
          </p:cNvPr>
          <p:cNvSpPr txBox="1"/>
          <p:nvPr/>
        </p:nvSpPr>
        <p:spPr>
          <a:xfrm>
            <a:off x="1574800" y="944880"/>
            <a:ext cx="95504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algn="ctr"/>
            <a:r>
              <a:rPr lang="en-GB" sz="5400" dirty="0"/>
              <a:t>Rachael Mead</a:t>
            </a:r>
          </a:p>
          <a:p>
            <a:pPr algn="ctr"/>
            <a:endParaRPr lang="en-GB" sz="5400" dirty="0"/>
          </a:p>
          <a:p>
            <a:pPr algn="ctr"/>
            <a:r>
              <a:rPr lang="en-GB" sz="5400" dirty="0"/>
              <a:t>Assignment 1</a:t>
            </a:r>
          </a:p>
          <a:p>
            <a:pPr algn="ctr"/>
            <a:endParaRPr lang="en-GB" sz="5400" dirty="0"/>
          </a:p>
          <a:p>
            <a:pPr algn="ctr"/>
            <a:r>
              <a:rPr lang="en-GB" sz="5400" dirty="0"/>
              <a:t>Health and wellbeing module  </a:t>
            </a:r>
          </a:p>
        </p:txBody>
      </p:sp>
    </p:spTree>
    <p:extLst>
      <p:ext uri="{BB962C8B-B14F-4D97-AF65-F5344CB8AC3E}">
        <p14:creationId xmlns:p14="http://schemas.microsoft.com/office/powerpoint/2010/main" val="3962073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/>
            </a:gs>
            <a:gs pos="35000">
              <a:schemeClr val="accent4">
                <a:lumMod val="0"/>
                <a:lumOff val="100000"/>
              </a:schemeClr>
            </a:gs>
            <a:gs pos="100000">
              <a:schemeClr val="accent4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64594-139B-98D0-9A15-5081F0BB6B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63520" y="825342"/>
            <a:ext cx="6512560" cy="2799397"/>
          </a:xfrm>
        </p:spPr>
        <p:txBody>
          <a:bodyPr>
            <a:normAutofit fontScale="90000"/>
          </a:bodyPr>
          <a:lstStyle/>
          <a:p>
            <a:r>
              <a:rPr lang="en-GB" sz="4800" b="1" dirty="0"/>
              <a:t>Are you a </a:t>
            </a:r>
            <a:r>
              <a:rPr lang="en-GB" sz="5600" b="1" u="sng" dirty="0"/>
              <a:t>Stroke Survivor? </a:t>
            </a:r>
            <a:r>
              <a:rPr lang="en-GB" sz="4800" b="1" dirty="0"/>
              <a:t>Not sure what support is out there?</a:t>
            </a:r>
            <a:br>
              <a:rPr lang="en-GB" sz="4800" b="1" dirty="0"/>
            </a:br>
            <a:r>
              <a:rPr lang="en-GB" sz="4800" b="1" dirty="0"/>
              <a:t>You are not alone!</a:t>
            </a:r>
          </a:p>
        </p:txBody>
      </p:sp>
      <p:pic>
        <p:nvPicPr>
          <p:cNvPr id="1028" name="Picture 4" descr="Stroke :: Herefordshire and Worcestershire Integrated Care System">
            <a:extLst>
              <a:ext uri="{FF2B5EF4-FFF2-40B4-BE49-F238E27FC236}">
                <a16:creationId xmlns:a16="http://schemas.microsoft.com/office/drawing/2014/main" id="{AC39FEAD-3272-2F47-9F8C-4A1296A560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47" y="244699"/>
            <a:ext cx="2112135" cy="2112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>
            <a:extLst>
              <a:ext uri="{FF2B5EF4-FFF2-40B4-BE49-F238E27FC236}">
                <a16:creationId xmlns:a16="http://schemas.microsoft.com/office/drawing/2014/main" id="{3C99095C-6854-87BE-446D-9F150E0265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47" y="5519667"/>
            <a:ext cx="5805153" cy="822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E2B9513-EAC3-4993-447A-AE46F723AAF3}"/>
              </a:ext>
            </a:extLst>
          </p:cNvPr>
          <p:cNvSpPr txBox="1"/>
          <p:nvPr/>
        </p:nvSpPr>
        <p:spPr>
          <a:xfrm>
            <a:off x="9570720" y="558800"/>
            <a:ext cx="2330433" cy="1938992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6600FF"/>
                </a:solidFill>
              </a:rPr>
              <a:t>There are 70,000 stroke survivors in Wales (Welsh government, 2022) </a:t>
            </a:r>
          </a:p>
        </p:txBody>
      </p:sp>
      <p:pic>
        <p:nvPicPr>
          <p:cNvPr id="1032" name="Picture 8" descr="What Are the Causes of Stroke?">
            <a:extLst>
              <a:ext uri="{FF2B5EF4-FFF2-40B4-BE49-F238E27FC236}">
                <a16:creationId xmlns:a16="http://schemas.microsoft.com/office/drawing/2014/main" id="{8658E98C-1E7E-2167-E512-E1B433AE2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8239" y="4702165"/>
            <a:ext cx="3122913" cy="2087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F8DDC46E-F5EF-6AF6-2358-CBB1379E75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39720" y="3810000"/>
            <a:ext cx="6512560" cy="1422400"/>
          </a:xfrm>
          <a:solidFill>
            <a:schemeClr val="bg1"/>
          </a:solidFill>
          <a:ln w="381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sz="1600" dirty="0"/>
              <a:t>Come along to a coffee morning to meet other stroke survivors </a:t>
            </a:r>
          </a:p>
          <a:p>
            <a:r>
              <a:rPr lang="en-GB" sz="1600" u="sng" dirty="0"/>
              <a:t>Ysbyty Cwm Rhondda </a:t>
            </a:r>
          </a:p>
          <a:p>
            <a:r>
              <a:rPr lang="en-GB" sz="1600" u="sng" dirty="0"/>
              <a:t>Stroke gym</a:t>
            </a:r>
          </a:p>
          <a:p>
            <a:r>
              <a:rPr lang="en-GB" sz="1600" dirty="0"/>
              <a:t>First Wednesday of every month at 10:00am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064981-3E1F-02E5-C503-B683BB27ED16}"/>
              </a:ext>
            </a:extLst>
          </p:cNvPr>
          <p:cNvSpPr txBox="1"/>
          <p:nvPr/>
        </p:nvSpPr>
        <p:spPr>
          <a:xfrm>
            <a:off x="290846" y="6444049"/>
            <a:ext cx="5967713" cy="807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quality statement for stroke (2022)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quality statement describes what good quality stroke services should look like. 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at; https://www.gov.wales/quality-statement-stroke-html (</a:t>
            </a:r>
            <a:r>
              <a:rPr lang="en-GB" sz="1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ccessed 10th March 2026)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589D31-13BA-AFC9-9B3C-9483916E620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6088" y="2931424"/>
            <a:ext cx="1800225" cy="1800225"/>
          </a:xfrm>
          <a:prstGeom prst="rect">
            <a:avLst/>
          </a:prstGeom>
        </p:spPr>
      </p:pic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37CAB1-65AD-0017-C70E-CC5F950441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35281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858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1914"/>
    </mc:Choice>
    <mc:Fallback>
      <p:transition spd="slow" advTm="3619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91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105</Words>
  <Application>Microsoft Office PowerPoint</Application>
  <PresentationFormat>Widescreen</PresentationFormat>
  <Paragraphs>15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Are you a Stroke Survivor? Not sure what support is out there? You are not alone!</vt:lpstr>
    </vt:vector>
  </TitlesOfParts>
  <Company>Cwm Taf Morgannwg University Health Board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Rachael Mead (CTM UHB -  Physiotherapy)</dc:creator>
  <cp:lastModifiedBy>Rachael Mead (CTM UHB -  Physiotherapy)</cp:lastModifiedBy>
  <cp:revision>1</cp:revision>
  <dcterms:created xsi:type="dcterms:W3CDTF">2026-03-10T11:06:58Z</dcterms:created>
  <dcterms:modified xsi:type="dcterms:W3CDTF">2026-03-17T10:13:18Z</dcterms:modified>
</cp:coreProperties>
</file>