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60" r:id="rId4"/>
    <p:sldId id="259" r:id="rId5"/>
    <p:sldId id="258" r:id="rId6"/>
    <p:sldId id="257"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B5FF78-862B-7B3B-2015-5F5A6CD9E40A}" v="701" dt="2026-06-24T19:19:35.2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rdith Barkar (2506015)" userId="S::2506015@student.uwtsd.ac.uk::7df10320-bf73-4547-8275-2c4a29ba1c42" providerId="AD" clId="Web-{FBB5FF78-862B-7B3B-2015-5F5A6CD9E40A}"/>
    <pc:docChg chg="addSld modSld">
      <pc:chgData name="Gurdith Barkar (2506015)" userId="S::2506015@student.uwtsd.ac.uk::7df10320-bf73-4547-8275-2c4a29ba1c42" providerId="AD" clId="Web-{FBB5FF78-862B-7B3B-2015-5F5A6CD9E40A}" dt="2026-06-24T19:19:35.241" v="775" actId="20577"/>
      <pc:docMkLst>
        <pc:docMk/>
      </pc:docMkLst>
      <pc:sldChg chg="addSp delSp modSp mod setBg setClrOvrMap">
        <pc:chgData name="Gurdith Barkar (2506015)" userId="S::2506015@student.uwtsd.ac.uk::7df10320-bf73-4547-8275-2c4a29ba1c42" providerId="AD" clId="Web-{FBB5FF78-862B-7B3B-2015-5F5A6CD9E40A}" dt="2026-06-24T18:18:08.896" v="631"/>
        <pc:sldMkLst>
          <pc:docMk/>
          <pc:sldMk cId="109857222" sldId="256"/>
        </pc:sldMkLst>
        <pc:spChg chg="mod">
          <ac:chgData name="Gurdith Barkar (2506015)" userId="S::2506015@student.uwtsd.ac.uk::7df10320-bf73-4547-8275-2c4a29ba1c42" providerId="AD" clId="Web-{FBB5FF78-862B-7B3B-2015-5F5A6CD9E40A}" dt="2026-06-24T18:18:08.896" v="631"/>
          <ac:spMkLst>
            <pc:docMk/>
            <pc:sldMk cId="109857222" sldId="256"/>
            <ac:spMk id="2" creationId="{00000000-0000-0000-0000-000000000000}"/>
          </ac:spMkLst>
        </pc:spChg>
        <pc:spChg chg="del">
          <ac:chgData name="Gurdith Barkar (2506015)" userId="S::2506015@student.uwtsd.ac.uk::7df10320-bf73-4547-8275-2c4a29ba1c42" providerId="AD" clId="Web-{FBB5FF78-862B-7B3B-2015-5F5A6CD9E40A}" dt="2026-06-24T17:29:47.491" v="250"/>
          <ac:spMkLst>
            <pc:docMk/>
            <pc:sldMk cId="109857222" sldId="256"/>
            <ac:spMk id="3" creationId="{00000000-0000-0000-0000-000000000000}"/>
          </ac:spMkLst>
        </pc:spChg>
        <pc:spChg chg="add del">
          <ac:chgData name="Gurdith Barkar (2506015)" userId="S::2506015@student.uwtsd.ac.uk::7df10320-bf73-4547-8275-2c4a29ba1c42" providerId="AD" clId="Web-{FBB5FF78-862B-7B3B-2015-5F5A6CD9E40A}" dt="2026-06-24T18:18:08.896" v="631"/>
          <ac:spMkLst>
            <pc:docMk/>
            <pc:sldMk cId="109857222" sldId="256"/>
            <ac:spMk id="7" creationId="{66B332A4-D438-4773-A77F-5ED49A448D9D}"/>
          </ac:spMkLst>
        </pc:spChg>
        <pc:spChg chg="add del">
          <ac:chgData name="Gurdith Barkar (2506015)" userId="S::2506015@student.uwtsd.ac.uk::7df10320-bf73-4547-8275-2c4a29ba1c42" providerId="AD" clId="Web-{FBB5FF78-862B-7B3B-2015-5F5A6CD9E40A}" dt="2026-06-24T18:18:08.896" v="631"/>
          <ac:spMkLst>
            <pc:docMk/>
            <pc:sldMk cId="109857222" sldId="256"/>
            <ac:spMk id="9" creationId="{DF9AD32D-FF05-44F4-BD4D-9CEE89B71EB9}"/>
          </ac:spMkLst>
        </pc:spChg>
        <pc:spChg chg="add">
          <ac:chgData name="Gurdith Barkar (2506015)" userId="S::2506015@student.uwtsd.ac.uk::7df10320-bf73-4547-8275-2c4a29ba1c42" providerId="AD" clId="Web-{FBB5FF78-862B-7B3B-2015-5F5A6CD9E40A}" dt="2026-06-24T18:18:08.896" v="631"/>
          <ac:spMkLst>
            <pc:docMk/>
            <pc:sldMk cId="109857222" sldId="256"/>
            <ac:spMk id="18" creationId="{74751229-0244-4FBB-BED1-407467F4C951}"/>
          </ac:spMkLst>
        </pc:spChg>
        <pc:picChg chg="add">
          <ac:chgData name="Gurdith Barkar (2506015)" userId="S::2506015@student.uwtsd.ac.uk::7df10320-bf73-4547-8275-2c4a29ba1c42" providerId="AD" clId="Web-{FBB5FF78-862B-7B3B-2015-5F5A6CD9E40A}" dt="2026-06-24T18:18:08.896" v="631"/>
          <ac:picMkLst>
            <pc:docMk/>
            <pc:sldMk cId="109857222" sldId="256"/>
            <ac:picMk id="13" creationId="{A68C3EFD-635C-6EA5-A24C-08A6F1A483A1}"/>
          </ac:picMkLst>
        </pc:picChg>
        <pc:picChg chg="add">
          <ac:chgData name="Gurdith Barkar (2506015)" userId="S::2506015@student.uwtsd.ac.uk::7df10320-bf73-4547-8275-2c4a29ba1c42" providerId="AD" clId="Web-{FBB5FF78-862B-7B3B-2015-5F5A6CD9E40A}" dt="2026-06-24T18:18:08.896" v="631"/>
          <ac:picMkLst>
            <pc:docMk/>
            <pc:sldMk cId="109857222" sldId="256"/>
            <ac:picMk id="15" creationId="{0A207CD9-2735-4617-96C8-81FDBFE36E87}"/>
          </ac:picMkLst>
        </pc:picChg>
      </pc:sldChg>
      <pc:sldChg chg="addSp delSp modSp new mod setBg">
        <pc:chgData name="Gurdith Barkar (2506015)" userId="S::2506015@student.uwtsd.ac.uk::7df10320-bf73-4547-8275-2c4a29ba1c42" providerId="AD" clId="Web-{FBB5FF78-862B-7B3B-2015-5F5A6CD9E40A}" dt="2026-06-24T19:17:12.903" v="750" actId="20577"/>
        <pc:sldMkLst>
          <pc:docMk/>
          <pc:sldMk cId="4013219104" sldId="257"/>
        </pc:sldMkLst>
        <pc:spChg chg="mod">
          <ac:chgData name="Gurdith Barkar (2506015)" userId="S::2506015@student.uwtsd.ac.uk::7df10320-bf73-4547-8275-2c4a29ba1c42" providerId="AD" clId="Web-{FBB5FF78-862B-7B3B-2015-5F5A6CD9E40A}" dt="2026-06-24T18:19:17.478" v="640"/>
          <ac:spMkLst>
            <pc:docMk/>
            <pc:sldMk cId="4013219104" sldId="257"/>
            <ac:spMk id="2" creationId="{ABC4ABFA-11E3-0149-1B22-A0484A1D450F}"/>
          </ac:spMkLst>
        </pc:spChg>
        <pc:spChg chg="mod">
          <ac:chgData name="Gurdith Barkar (2506015)" userId="S::2506015@student.uwtsd.ac.uk::7df10320-bf73-4547-8275-2c4a29ba1c42" providerId="AD" clId="Web-{FBB5FF78-862B-7B3B-2015-5F5A6CD9E40A}" dt="2026-06-24T19:17:12.903" v="750" actId="20577"/>
          <ac:spMkLst>
            <pc:docMk/>
            <pc:sldMk cId="4013219104" sldId="257"/>
            <ac:spMk id="3" creationId="{DE675E2F-6FD5-25D0-D176-FEEA449A5F28}"/>
          </ac:spMkLst>
        </pc:spChg>
        <pc:spChg chg="add del">
          <ac:chgData name="Gurdith Barkar (2506015)" userId="S::2506015@student.uwtsd.ac.uk::7df10320-bf73-4547-8275-2c4a29ba1c42" providerId="AD" clId="Web-{FBB5FF78-862B-7B3B-2015-5F5A6CD9E40A}" dt="2026-06-24T17:44:42.142" v="474"/>
          <ac:spMkLst>
            <pc:docMk/>
            <pc:sldMk cId="4013219104" sldId="257"/>
            <ac:spMk id="9" creationId="{C0763A76-9F1C-4FC5-82B7-DD475DA461B2}"/>
          </ac:spMkLst>
        </pc:spChg>
        <pc:spChg chg="add del">
          <ac:chgData name="Gurdith Barkar (2506015)" userId="S::2506015@student.uwtsd.ac.uk::7df10320-bf73-4547-8275-2c4a29ba1c42" providerId="AD" clId="Web-{FBB5FF78-862B-7B3B-2015-5F5A6CD9E40A}" dt="2026-06-24T17:44:42.142" v="474"/>
          <ac:spMkLst>
            <pc:docMk/>
            <pc:sldMk cId="4013219104" sldId="257"/>
            <ac:spMk id="11" creationId="{E81BF4F6-F2CF-4984-9D14-D6966D92F99F}"/>
          </ac:spMkLst>
        </pc:spChg>
        <pc:spChg chg="add del">
          <ac:chgData name="Gurdith Barkar (2506015)" userId="S::2506015@student.uwtsd.ac.uk::7df10320-bf73-4547-8275-2c4a29ba1c42" providerId="AD" clId="Web-{FBB5FF78-862B-7B3B-2015-5F5A6CD9E40A}" dt="2026-06-24T17:45:17.301" v="477"/>
          <ac:spMkLst>
            <pc:docMk/>
            <pc:sldMk cId="4013219104" sldId="257"/>
            <ac:spMk id="16" creationId="{DB304A14-32D0-4873-B914-423ED7B8DAFD}"/>
          </ac:spMkLst>
        </pc:spChg>
        <pc:spChg chg="add del">
          <ac:chgData name="Gurdith Barkar (2506015)" userId="S::2506015@student.uwtsd.ac.uk::7df10320-bf73-4547-8275-2c4a29ba1c42" providerId="AD" clId="Web-{FBB5FF78-862B-7B3B-2015-5F5A6CD9E40A}" dt="2026-06-24T17:45:17.301" v="477"/>
          <ac:spMkLst>
            <pc:docMk/>
            <pc:sldMk cId="4013219104" sldId="257"/>
            <ac:spMk id="18" creationId="{1D460C86-854F-4FB3-ABC2-E823D8FEB9DB}"/>
          </ac:spMkLst>
        </pc:spChg>
        <pc:spChg chg="add del">
          <ac:chgData name="Gurdith Barkar (2506015)" userId="S::2506015@student.uwtsd.ac.uk::7df10320-bf73-4547-8275-2c4a29ba1c42" providerId="AD" clId="Web-{FBB5FF78-862B-7B3B-2015-5F5A6CD9E40A}" dt="2026-06-24T17:45:17.301" v="477"/>
          <ac:spMkLst>
            <pc:docMk/>
            <pc:sldMk cId="4013219104" sldId="257"/>
            <ac:spMk id="20" creationId="{BB48116A-278A-4CC5-89D3-9DE8E8FF1245}"/>
          </ac:spMkLst>
        </pc:spChg>
        <pc:spChg chg="add del">
          <ac:chgData name="Gurdith Barkar (2506015)" userId="S::2506015@student.uwtsd.ac.uk::7df10320-bf73-4547-8275-2c4a29ba1c42" providerId="AD" clId="Web-{FBB5FF78-862B-7B3B-2015-5F5A6CD9E40A}" dt="2026-06-24T18:19:17.478" v="640"/>
          <ac:spMkLst>
            <pc:docMk/>
            <pc:sldMk cId="4013219104" sldId="257"/>
            <ac:spMk id="25" creationId="{4F7EBAE4-9945-4473-9E34-B2C66EA0F03D}"/>
          </ac:spMkLst>
        </pc:spChg>
        <pc:spChg chg="add del">
          <ac:chgData name="Gurdith Barkar (2506015)" userId="S::2506015@student.uwtsd.ac.uk::7df10320-bf73-4547-8275-2c4a29ba1c42" providerId="AD" clId="Web-{FBB5FF78-862B-7B3B-2015-5F5A6CD9E40A}" dt="2026-06-24T18:19:17.478" v="640"/>
          <ac:spMkLst>
            <pc:docMk/>
            <pc:sldMk cId="4013219104" sldId="257"/>
            <ac:spMk id="27" creationId="{70BEB1E7-2F88-40BC-B73D-42E5B6F80BFC}"/>
          </ac:spMkLst>
        </pc:spChg>
        <pc:spChg chg="add del">
          <ac:chgData name="Gurdith Barkar (2506015)" userId="S::2506015@student.uwtsd.ac.uk::7df10320-bf73-4547-8275-2c4a29ba1c42" providerId="AD" clId="Web-{FBB5FF78-862B-7B3B-2015-5F5A6CD9E40A}" dt="2026-06-24T18:19:17.478" v="640"/>
          <ac:spMkLst>
            <pc:docMk/>
            <pc:sldMk cId="4013219104" sldId="257"/>
            <ac:spMk id="29" creationId="{A7B99495-F43F-4D80-A44F-2CB4764EB90B}"/>
          </ac:spMkLst>
        </pc:spChg>
        <pc:spChg chg="add del">
          <ac:chgData name="Gurdith Barkar (2506015)" userId="S::2506015@student.uwtsd.ac.uk::7df10320-bf73-4547-8275-2c4a29ba1c42" providerId="AD" clId="Web-{FBB5FF78-862B-7B3B-2015-5F5A6CD9E40A}" dt="2026-06-24T18:19:17.478" v="639"/>
          <ac:spMkLst>
            <pc:docMk/>
            <pc:sldMk cId="4013219104" sldId="257"/>
            <ac:spMk id="34" creationId="{45D37F4E-DDB4-456B-97E0-9937730A039F}"/>
          </ac:spMkLst>
        </pc:spChg>
        <pc:spChg chg="add del">
          <ac:chgData name="Gurdith Barkar (2506015)" userId="S::2506015@student.uwtsd.ac.uk::7df10320-bf73-4547-8275-2c4a29ba1c42" providerId="AD" clId="Web-{FBB5FF78-862B-7B3B-2015-5F5A6CD9E40A}" dt="2026-06-24T18:19:17.478" v="639"/>
          <ac:spMkLst>
            <pc:docMk/>
            <pc:sldMk cId="4013219104" sldId="257"/>
            <ac:spMk id="36" creationId="{B2DD41CD-8F47-4F56-AD12-4E2FF7696987}"/>
          </ac:spMkLst>
        </pc:spChg>
        <pc:spChg chg="add">
          <ac:chgData name="Gurdith Barkar (2506015)" userId="S::2506015@student.uwtsd.ac.uk::7df10320-bf73-4547-8275-2c4a29ba1c42" providerId="AD" clId="Web-{FBB5FF78-862B-7B3B-2015-5F5A6CD9E40A}" dt="2026-06-24T18:19:17.478" v="640"/>
          <ac:spMkLst>
            <pc:docMk/>
            <pc:sldMk cId="4013219104" sldId="257"/>
            <ac:spMk id="38" creationId="{04812C46-200A-4DEB-A05E-3ED6C68C2387}"/>
          </ac:spMkLst>
        </pc:spChg>
        <pc:spChg chg="add">
          <ac:chgData name="Gurdith Barkar (2506015)" userId="S::2506015@student.uwtsd.ac.uk::7df10320-bf73-4547-8275-2c4a29ba1c42" providerId="AD" clId="Web-{FBB5FF78-862B-7B3B-2015-5F5A6CD9E40A}" dt="2026-06-24T18:19:17.478" v="640"/>
          <ac:spMkLst>
            <pc:docMk/>
            <pc:sldMk cId="4013219104" sldId="257"/>
            <ac:spMk id="39" creationId="{D1EA859B-E555-4109-94F3-6700E046E008}"/>
          </ac:spMkLst>
        </pc:spChg>
        <pc:picChg chg="add mod ord">
          <ac:chgData name="Gurdith Barkar (2506015)" userId="S::2506015@student.uwtsd.ac.uk::7df10320-bf73-4547-8275-2c4a29ba1c42" providerId="AD" clId="Web-{FBB5FF78-862B-7B3B-2015-5F5A6CD9E40A}" dt="2026-06-24T19:08:47.491" v="739" actId="14100"/>
          <ac:picMkLst>
            <pc:docMk/>
            <pc:sldMk cId="4013219104" sldId="257"/>
            <ac:picMk id="5" creationId="{FE8DEC31-0686-EBD0-7BC5-6E75B272C8EE}"/>
          </ac:picMkLst>
        </pc:picChg>
      </pc:sldChg>
      <pc:sldChg chg="addSp delSp modSp new mod setBg">
        <pc:chgData name="Gurdith Barkar (2506015)" userId="S::2506015@student.uwtsd.ac.uk::7df10320-bf73-4547-8275-2c4a29ba1c42" providerId="AD" clId="Web-{FBB5FF78-862B-7B3B-2015-5F5A6CD9E40A}" dt="2026-06-24T19:07:17.110" v="725" actId="14100"/>
        <pc:sldMkLst>
          <pc:docMk/>
          <pc:sldMk cId="3322537807" sldId="258"/>
        </pc:sldMkLst>
        <pc:spChg chg="mod">
          <ac:chgData name="Gurdith Barkar (2506015)" userId="S::2506015@student.uwtsd.ac.uk::7df10320-bf73-4547-8275-2c4a29ba1c42" providerId="AD" clId="Web-{FBB5FF78-862B-7B3B-2015-5F5A6CD9E40A}" dt="2026-06-24T19:07:09.953" v="724" actId="14100"/>
          <ac:spMkLst>
            <pc:docMk/>
            <pc:sldMk cId="3322537807" sldId="258"/>
            <ac:spMk id="2" creationId="{CA6E9693-D2D3-6EE9-2292-8FACC0F50991}"/>
          </ac:spMkLst>
        </pc:spChg>
        <pc:spChg chg="mod">
          <ac:chgData name="Gurdith Barkar (2506015)" userId="S::2506015@student.uwtsd.ac.uk::7df10320-bf73-4547-8275-2c4a29ba1c42" providerId="AD" clId="Web-{FBB5FF78-862B-7B3B-2015-5F5A6CD9E40A}" dt="2026-06-24T19:07:17.110" v="725" actId="14100"/>
          <ac:spMkLst>
            <pc:docMk/>
            <pc:sldMk cId="3322537807" sldId="258"/>
            <ac:spMk id="3" creationId="{B6C5777B-B1C1-3D69-A74C-753AB1DDBB90}"/>
          </ac:spMkLst>
        </pc:spChg>
        <pc:spChg chg="add del">
          <ac:chgData name="Gurdith Barkar (2506015)" userId="S::2506015@student.uwtsd.ac.uk::7df10320-bf73-4547-8275-2c4a29ba1c42" providerId="AD" clId="Web-{FBB5FF78-862B-7B3B-2015-5F5A6CD9E40A}" dt="2026-06-24T17:42:18.666" v="433"/>
          <ac:spMkLst>
            <pc:docMk/>
            <pc:sldMk cId="3322537807" sldId="258"/>
            <ac:spMk id="8" creationId="{F837543A-6020-4505-A233-C9DB4BF74011}"/>
          </ac:spMkLst>
        </pc:spChg>
        <pc:spChg chg="add del">
          <ac:chgData name="Gurdith Barkar (2506015)" userId="S::2506015@student.uwtsd.ac.uk::7df10320-bf73-4547-8275-2c4a29ba1c42" providerId="AD" clId="Web-{FBB5FF78-862B-7B3B-2015-5F5A6CD9E40A}" dt="2026-06-24T17:42:18.666" v="433"/>
          <ac:spMkLst>
            <pc:docMk/>
            <pc:sldMk cId="3322537807" sldId="258"/>
            <ac:spMk id="10" creationId="{35B16301-FB18-48BA-A6DD-C37CAF6F9A18}"/>
          </ac:spMkLst>
        </pc:spChg>
        <pc:spChg chg="add del">
          <ac:chgData name="Gurdith Barkar (2506015)" userId="S::2506015@student.uwtsd.ac.uk::7df10320-bf73-4547-8275-2c4a29ba1c42" providerId="AD" clId="Web-{FBB5FF78-862B-7B3B-2015-5F5A6CD9E40A}" dt="2026-06-24T17:42:18.666" v="433"/>
          <ac:spMkLst>
            <pc:docMk/>
            <pc:sldMk cId="3322537807" sldId="258"/>
            <ac:spMk id="12" creationId="{C3C0D90E-074A-4F52-9B11-B52BEF4BCBE5}"/>
          </ac:spMkLst>
        </pc:spChg>
        <pc:spChg chg="add del">
          <ac:chgData name="Gurdith Barkar (2506015)" userId="S::2506015@student.uwtsd.ac.uk::7df10320-bf73-4547-8275-2c4a29ba1c42" providerId="AD" clId="Web-{FBB5FF78-862B-7B3B-2015-5F5A6CD9E40A}" dt="2026-06-24T17:42:18.666" v="433"/>
          <ac:spMkLst>
            <pc:docMk/>
            <pc:sldMk cId="3322537807" sldId="258"/>
            <ac:spMk id="14" creationId="{CABBD4C1-E6F8-46F6-8152-A8A97490BF4D}"/>
          </ac:spMkLst>
        </pc:spChg>
        <pc:spChg chg="add del">
          <ac:chgData name="Gurdith Barkar (2506015)" userId="S::2506015@student.uwtsd.ac.uk::7df10320-bf73-4547-8275-2c4a29ba1c42" providerId="AD" clId="Web-{FBB5FF78-862B-7B3B-2015-5F5A6CD9E40A}" dt="2026-06-24T17:42:18.666" v="433"/>
          <ac:spMkLst>
            <pc:docMk/>
            <pc:sldMk cId="3322537807" sldId="258"/>
            <ac:spMk id="16" creationId="{83BA5EF5-1FE9-4BF9-83BB-269BCDDF6156}"/>
          </ac:spMkLst>
        </pc:spChg>
        <pc:spChg chg="add del">
          <ac:chgData name="Gurdith Barkar (2506015)" userId="S::2506015@student.uwtsd.ac.uk::7df10320-bf73-4547-8275-2c4a29ba1c42" providerId="AD" clId="Web-{FBB5FF78-862B-7B3B-2015-5F5A6CD9E40A}" dt="2026-06-24T17:42:18.666" v="433"/>
          <ac:spMkLst>
            <pc:docMk/>
            <pc:sldMk cId="3322537807" sldId="258"/>
            <ac:spMk id="20" creationId="{88853921-7BC9-4BDE-ACAB-133C683C82D6}"/>
          </ac:spMkLst>
        </pc:spChg>
        <pc:spChg chg="add del">
          <ac:chgData name="Gurdith Barkar (2506015)" userId="S::2506015@student.uwtsd.ac.uk::7df10320-bf73-4547-8275-2c4a29ba1c42" providerId="AD" clId="Web-{FBB5FF78-862B-7B3B-2015-5F5A6CD9E40A}" dt="2026-06-24T17:42:18.666" v="433"/>
          <ac:spMkLst>
            <pc:docMk/>
            <pc:sldMk cId="3322537807" sldId="258"/>
            <ac:spMk id="22" creationId="{09192968-3AE7-4470-A61C-97294BB92731}"/>
          </ac:spMkLst>
        </pc:spChg>
        <pc:spChg chg="add del">
          <ac:chgData name="Gurdith Barkar (2506015)" userId="S::2506015@student.uwtsd.ac.uk::7df10320-bf73-4547-8275-2c4a29ba1c42" providerId="AD" clId="Web-{FBB5FF78-862B-7B3B-2015-5F5A6CD9E40A}" dt="2026-06-24T17:42:18.666" v="433"/>
          <ac:spMkLst>
            <pc:docMk/>
            <pc:sldMk cId="3322537807" sldId="258"/>
            <ac:spMk id="24" creationId="{3AB72E55-43E4-4356-BFE8-E2102CB0B505}"/>
          </ac:spMkLst>
        </pc:spChg>
        <pc:spChg chg="add del">
          <ac:chgData name="Gurdith Barkar (2506015)" userId="S::2506015@student.uwtsd.ac.uk::7df10320-bf73-4547-8275-2c4a29ba1c42" providerId="AD" clId="Web-{FBB5FF78-862B-7B3B-2015-5F5A6CD9E40A}" dt="2026-06-24T18:19:00.258" v="637"/>
          <ac:spMkLst>
            <pc:docMk/>
            <pc:sldMk cId="3322537807" sldId="258"/>
            <ac:spMk id="26" creationId="{18873D23-2DCF-4B31-A009-95721C06E8E1}"/>
          </ac:spMkLst>
        </pc:spChg>
        <pc:spChg chg="add del">
          <ac:chgData name="Gurdith Barkar (2506015)" userId="S::2506015@student.uwtsd.ac.uk::7df10320-bf73-4547-8275-2c4a29ba1c42" providerId="AD" clId="Web-{FBB5FF78-862B-7B3B-2015-5F5A6CD9E40A}" dt="2026-06-24T18:19:00.258" v="637"/>
          <ac:spMkLst>
            <pc:docMk/>
            <pc:sldMk cId="3322537807" sldId="258"/>
            <ac:spMk id="27" creationId="{C13EF075-D4EF-4929-ADBC-91B27DA19955}"/>
          </ac:spMkLst>
        </pc:spChg>
        <pc:spChg chg="add">
          <ac:chgData name="Gurdith Barkar (2506015)" userId="S::2506015@student.uwtsd.ac.uk::7df10320-bf73-4547-8275-2c4a29ba1c42" providerId="AD" clId="Web-{FBB5FF78-862B-7B3B-2015-5F5A6CD9E40A}" dt="2026-06-24T18:19:00.258" v="637"/>
          <ac:spMkLst>
            <pc:docMk/>
            <pc:sldMk cId="3322537807" sldId="258"/>
            <ac:spMk id="36" creationId="{C0763A76-9F1C-4FC5-82B7-DD475DA461B2}"/>
          </ac:spMkLst>
        </pc:spChg>
        <pc:spChg chg="add">
          <ac:chgData name="Gurdith Barkar (2506015)" userId="S::2506015@student.uwtsd.ac.uk::7df10320-bf73-4547-8275-2c4a29ba1c42" providerId="AD" clId="Web-{FBB5FF78-862B-7B3B-2015-5F5A6CD9E40A}" dt="2026-06-24T18:19:00.258" v="637"/>
          <ac:spMkLst>
            <pc:docMk/>
            <pc:sldMk cId="3322537807" sldId="258"/>
            <ac:spMk id="38" creationId="{E81BF4F6-F2CF-4984-9D14-D6966D92F99F}"/>
          </ac:spMkLst>
        </pc:spChg>
        <pc:grpChg chg="add del">
          <ac:chgData name="Gurdith Barkar (2506015)" userId="S::2506015@student.uwtsd.ac.uk::7df10320-bf73-4547-8275-2c4a29ba1c42" providerId="AD" clId="Web-{FBB5FF78-862B-7B3B-2015-5F5A6CD9E40A}" dt="2026-06-24T18:19:00.258" v="637"/>
          <ac:grpSpMkLst>
            <pc:docMk/>
            <pc:sldMk cId="3322537807" sldId="258"/>
            <ac:grpSpMk id="28" creationId="{DAA26DFA-AAB2-4973-9C17-16D587C7B198}"/>
          </ac:grpSpMkLst>
        </pc:grpChg>
        <pc:picChg chg="add mod">
          <ac:chgData name="Gurdith Barkar (2506015)" userId="S::2506015@student.uwtsd.ac.uk::7df10320-bf73-4547-8275-2c4a29ba1c42" providerId="AD" clId="Web-{FBB5FF78-862B-7B3B-2015-5F5A6CD9E40A}" dt="2026-06-24T19:02:35.371" v="705" actId="14100"/>
          <ac:picMkLst>
            <pc:docMk/>
            <pc:sldMk cId="3322537807" sldId="258"/>
            <ac:picMk id="32" creationId="{6E4EDEB8-2B4E-AA22-88E5-F51826864A10}"/>
          </ac:picMkLst>
        </pc:picChg>
      </pc:sldChg>
      <pc:sldChg chg="addSp delSp modSp new mod setBg">
        <pc:chgData name="Gurdith Barkar (2506015)" userId="S::2506015@student.uwtsd.ac.uk::7df10320-bf73-4547-8275-2c4a29ba1c42" providerId="AD" clId="Web-{FBB5FF78-862B-7B3B-2015-5F5A6CD9E40A}" dt="2026-06-24T19:01:39.288" v="698" actId="20577"/>
        <pc:sldMkLst>
          <pc:docMk/>
          <pc:sldMk cId="1447682496" sldId="259"/>
        </pc:sldMkLst>
        <pc:spChg chg="mod">
          <ac:chgData name="Gurdith Barkar (2506015)" userId="S::2506015@student.uwtsd.ac.uk::7df10320-bf73-4547-8275-2c4a29ba1c42" providerId="AD" clId="Web-{FBB5FF78-862B-7B3B-2015-5F5A6CD9E40A}" dt="2026-06-24T18:18:38.929" v="636"/>
          <ac:spMkLst>
            <pc:docMk/>
            <pc:sldMk cId="1447682496" sldId="259"/>
            <ac:spMk id="2" creationId="{F5847618-5E57-E443-25CB-1706D22FC20C}"/>
          </ac:spMkLst>
        </pc:spChg>
        <pc:spChg chg="mod">
          <ac:chgData name="Gurdith Barkar (2506015)" userId="S::2506015@student.uwtsd.ac.uk::7df10320-bf73-4547-8275-2c4a29ba1c42" providerId="AD" clId="Web-{FBB5FF78-862B-7B3B-2015-5F5A6CD9E40A}" dt="2026-06-24T19:01:39.288" v="698" actId="20577"/>
          <ac:spMkLst>
            <pc:docMk/>
            <pc:sldMk cId="1447682496" sldId="259"/>
            <ac:spMk id="3" creationId="{312308D3-BA4F-7182-EE1E-5AE69B603713}"/>
          </ac:spMkLst>
        </pc:spChg>
        <pc:spChg chg="add del">
          <ac:chgData name="Gurdith Barkar (2506015)" userId="S::2506015@student.uwtsd.ac.uk::7df10320-bf73-4547-8275-2c4a29ba1c42" providerId="AD" clId="Web-{FBB5FF78-862B-7B3B-2015-5F5A6CD9E40A}" dt="2026-06-24T17:35:16.620" v="379"/>
          <ac:spMkLst>
            <pc:docMk/>
            <pc:sldMk cId="1447682496" sldId="259"/>
            <ac:spMk id="9" creationId="{9F7D5CDA-D291-4307-BF55-1381FED29634}"/>
          </ac:spMkLst>
        </pc:spChg>
        <pc:spChg chg="add del">
          <ac:chgData name="Gurdith Barkar (2506015)" userId="S::2506015@student.uwtsd.ac.uk::7df10320-bf73-4547-8275-2c4a29ba1c42" providerId="AD" clId="Web-{FBB5FF78-862B-7B3B-2015-5F5A6CD9E40A}" dt="2026-06-24T17:35:16.620" v="379"/>
          <ac:spMkLst>
            <pc:docMk/>
            <pc:sldMk cId="1447682496" sldId="259"/>
            <ac:spMk id="11" creationId="{59B296B9-C5A5-4E4F-9B60-C907B5F1466C}"/>
          </ac:spMkLst>
        </pc:spChg>
        <pc:spChg chg="add del">
          <ac:chgData name="Gurdith Barkar (2506015)" userId="S::2506015@student.uwtsd.ac.uk::7df10320-bf73-4547-8275-2c4a29ba1c42" providerId="AD" clId="Web-{FBB5FF78-862B-7B3B-2015-5F5A6CD9E40A}" dt="2026-06-24T17:35:16.620" v="379"/>
          <ac:spMkLst>
            <pc:docMk/>
            <pc:sldMk cId="1447682496" sldId="259"/>
            <ac:spMk id="13" creationId="{D0300FD3-5AF1-6305-15FA-9078072672E2}"/>
          </ac:spMkLst>
        </pc:spChg>
        <pc:spChg chg="add del">
          <ac:chgData name="Gurdith Barkar (2506015)" userId="S::2506015@student.uwtsd.ac.uk::7df10320-bf73-4547-8275-2c4a29ba1c42" providerId="AD" clId="Web-{FBB5FF78-862B-7B3B-2015-5F5A6CD9E40A}" dt="2026-06-24T18:18:38.929" v="636"/>
          <ac:spMkLst>
            <pc:docMk/>
            <pc:sldMk cId="1447682496" sldId="259"/>
            <ac:spMk id="18" creationId="{4F7EBAE4-9945-4473-9E34-B2C66EA0F03D}"/>
          </ac:spMkLst>
        </pc:spChg>
        <pc:spChg chg="add del">
          <ac:chgData name="Gurdith Barkar (2506015)" userId="S::2506015@student.uwtsd.ac.uk::7df10320-bf73-4547-8275-2c4a29ba1c42" providerId="AD" clId="Web-{FBB5FF78-862B-7B3B-2015-5F5A6CD9E40A}" dt="2026-06-24T18:18:38.929" v="636"/>
          <ac:spMkLst>
            <pc:docMk/>
            <pc:sldMk cId="1447682496" sldId="259"/>
            <ac:spMk id="20" creationId="{70BEB1E7-2F88-40BC-B73D-42E5B6F80BFC}"/>
          </ac:spMkLst>
        </pc:spChg>
        <pc:spChg chg="add del">
          <ac:chgData name="Gurdith Barkar (2506015)" userId="S::2506015@student.uwtsd.ac.uk::7df10320-bf73-4547-8275-2c4a29ba1c42" providerId="AD" clId="Web-{FBB5FF78-862B-7B3B-2015-5F5A6CD9E40A}" dt="2026-06-24T18:18:38.929" v="636"/>
          <ac:spMkLst>
            <pc:docMk/>
            <pc:sldMk cId="1447682496" sldId="259"/>
            <ac:spMk id="22" creationId="{A7B99495-F43F-4D80-A44F-2CB4764EB90B}"/>
          </ac:spMkLst>
        </pc:spChg>
        <pc:spChg chg="add">
          <ac:chgData name="Gurdith Barkar (2506015)" userId="S::2506015@student.uwtsd.ac.uk::7df10320-bf73-4547-8275-2c4a29ba1c42" providerId="AD" clId="Web-{FBB5FF78-862B-7B3B-2015-5F5A6CD9E40A}" dt="2026-06-24T18:18:38.929" v="636"/>
          <ac:spMkLst>
            <pc:docMk/>
            <pc:sldMk cId="1447682496" sldId="259"/>
            <ac:spMk id="27" creationId="{D009D6D5-DAC2-4A8B-A17A-E206B9012D09}"/>
          </ac:spMkLst>
        </pc:spChg>
        <pc:picChg chg="add mod ord">
          <ac:chgData name="Gurdith Barkar (2506015)" userId="S::2506015@student.uwtsd.ac.uk::7df10320-bf73-4547-8275-2c4a29ba1c42" providerId="AD" clId="Web-{FBB5FF78-862B-7B3B-2015-5F5A6CD9E40A}" dt="2026-06-24T18:59:47.468" v="682" actId="14100"/>
          <ac:picMkLst>
            <pc:docMk/>
            <pc:sldMk cId="1447682496" sldId="259"/>
            <ac:picMk id="5" creationId="{2FAF5ACF-0CA4-0719-0A4D-6A27A1FE695F}"/>
          </ac:picMkLst>
        </pc:picChg>
      </pc:sldChg>
      <pc:sldChg chg="addSp delSp modSp new mod setBg">
        <pc:chgData name="Gurdith Barkar (2506015)" userId="S::2506015@student.uwtsd.ac.uk::7df10320-bf73-4547-8275-2c4a29ba1c42" providerId="AD" clId="Web-{FBB5FF78-862B-7B3B-2015-5F5A6CD9E40A}" dt="2026-06-24T18:57:44.256" v="677" actId="20577"/>
        <pc:sldMkLst>
          <pc:docMk/>
          <pc:sldMk cId="2347175130" sldId="260"/>
        </pc:sldMkLst>
        <pc:spChg chg="mod">
          <ac:chgData name="Gurdith Barkar (2506015)" userId="S::2506015@student.uwtsd.ac.uk::7df10320-bf73-4547-8275-2c4a29ba1c42" providerId="AD" clId="Web-{FBB5FF78-862B-7B3B-2015-5F5A6CD9E40A}" dt="2026-06-24T18:18:30.913" v="635"/>
          <ac:spMkLst>
            <pc:docMk/>
            <pc:sldMk cId="2347175130" sldId="260"/>
            <ac:spMk id="2" creationId="{0A40D0F9-BE10-C8F4-1D3A-BF48A1D3002D}"/>
          </ac:spMkLst>
        </pc:spChg>
        <pc:spChg chg="del mod">
          <ac:chgData name="Gurdith Barkar (2506015)" userId="S::2506015@student.uwtsd.ac.uk::7df10320-bf73-4547-8275-2c4a29ba1c42" providerId="AD" clId="Web-{FBB5FF78-862B-7B3B-2015-5F5A6CD9E40A}" dt="2026-06-24T18:18:30.913" v="635"/>
          <ac:spMkLst>
            <pc:docMk/>
            <pc:sldMk cId="2347175130" sldId="260"/>
            <ac:spMk id="3" creationId="{AB2CAA42-4957-4657-96AF-CC05970E9FE0}"/>
          </ac:spMkLst>
        </pc:spChg>
        <pc:spChg chg="add del">
          <ac:chgData name="Gurdith Barkar (2506015)" userId="S::2506015@student.uwtsd.ac.uk::7df10320-bf73-4547-8275-2c4a29ba1c42" providerId="AD" clId="Web-{FBB5FF78-862B-7B3B-2015-5F5A6CD9E40A}" dt="2026-06-24T18:18:30.913" v="635"/>
          <ac:spMkLst>
            <pc:docMk/>
            <pc:sldMk cId="2347175130" sldId="260"/>
            <ac:spMk id="8" creationId="{907EF6B7-1338-4443-8C46-6A318D952DFD}"/>
          </ac:spMkLst>
        </pc:spChg>
        <pc:spChg chg="add del">
          <ac:chgData name="Gurdith Barkar (2506015)" userId="S::2506015@student.uwtsd.ac.uk::7df10320-bf73-4547-8275-2c4a29ba1c42" providerId="AD" clId="Web-{FBB5FF78-862B-7B3B-2015-5F5A6CD9E40A}" dt="2026-06-24T18:18:30.913" v="635"/>
          <ac:spMkLst>
            <pc:docMk/>
            <pc:sldMk cId="2347175130" sldId="260"/>
            <ac:spMk id="10" creationId="{DAAE4CDD-124C-4DCF-9584-B6033B545DD5}"/>
          </ac:spMkLst>
        </pc:spChg>
        <pc:spChg chg="add del">
          <ac:chgData name="Gurdith Barkar (2506015)" userId="S::2506015@student.uwtsd.ac.uk::7df10320-bf73-4547-8275-2c4a29ba1c42" providerId="AD" clId="Web-{FBB5FF78-862B-7B3B-2015-5F5A6CD9E40A}" dt="2026-06-24T18:18:30.913" v="635"/>
          <ac:spMkLst>
            <pc:docMk/>
            <pc:sldMk cId="2347175130" sldId="260"/>
            <ac:spMk id="12" creationId="{081E4A58-353D-44AE-B2FC-2A74E2E400F7}"/>
          </ac:spMkLst>
        </pc:spChg>
        <pc:spChg chg="add">
          <ac:chgData name="Gurdith Barkar (2506015)" userId="S::2506015@student.uwtsd.ac.uk::7df10320-bf73-4547-8275-2c4a29ba1c42" providerId="AD" clId="Web-{FBB5FF78-862B-7B3B-2015-5F5A6CD9E40A}" dt="2026-06-24T18:18:30.913" v="635"/>
          <ac:spMkLst>
            <pc:docMk/>
            <pc:sldMk cId="2347175130" sldId="260"/>
            <ac:spMk id="19" creationId="{B50AB553-2A96-4A92-96F2-93548E096954}"/>
          </ac:spMkLst>
        </pc:spChg>
        <pc:graphicFrameChg chg="add mod modGraphic">
          <ac:chgData name="Gurdith Barkar (2506015)" userId="S::2506015@student.uwtsd.ac.uk::7df10320-bf73-4547-8275-2c4a29ba1c42" providerId="AD" clId="Web-{FBB5FF78-862B-7B3B-2015-5F5A6CD9E40A}" dt="2026-06-24T18:57:44.256" v="677" actId="20577"/>
          <ac:graphicFrameMkLst>
            <pc:docMk/>
            <pc:sldMk cId="2347175130" sldId="260"/>
            <ac:graphicFrameMk id="14" creationId="{8805BC8D-680C-5940-47C0-F072514FD1E6}"/>
          </ac:graphicFrameMkLst>
        </pc:graphicFrameChg>
        <pc:picChg chg="add">
          <ac:chgData name="Gurdith Barkar (2506015)" userId="S::2506015@student.uwtsd.ac.uk::7df10320-bf73-4547-8275-2c4a29ba1c42" providerId="AD" clId="Web-{FBB5FF78-862B-7B3B-2015-5F5A6CD9E40A}" dt="2026-06-24T18:18:30.913" v="635"/>
          <ac:picMkLst>
            <pc:docMk/>
            <pc:sldMk cId="2347175130" sldId="260"/>
            <ac:picMk id="15" creationId="{FAC314C1-1E54-A75C-6A38-20C1D917BC97}"/>
          </ac:picMkLst>
        </pc:picChg>
      </pc:sldChg>
      <pc:sldChg chg="addSp delSp modSp new mod setBg">
        <pc:chgData name="Gurdith Barkar (2506015)" userId="S::2506015@student.uwtsd.ac.uk::7df10320-bf73-4547-8275-2c4a29ba1c42" providerId="AD" clId="Web-{FBB5FF78-862B-7B3B-2015-5F5A6CD9E40A}" dt="2026-06-24T18:20:34.452" v="648" actId="20577"/>
        <pc:sldMkLst>
          <pc:docMk/>
          <pc:sldMk cId="3109743536" sldId="261"/>
        </pc:sldMkLst>
        <pc:spChg chg="mod">
          <ac:chgData name="Gurdith Barkar (2506015)" userId="S::2506015@student.uwtsd.ac.uk::7df10320-bf73-4547-8275-2c4a29ba1c42" providerId="AD" clId="Web-{FBB5FF78-862B-7B3B-2015-5F5A6CD9E40A}" dt="2026-06-24T18:20:34.452" v="648" actId="20577"/>
          <ac:spMkLst>
            <pc:docMk/>
            <pc:sldMk cId="3109743536" sldId="261"/>
            <ac:spMk id="2" creationId="{89C78227-3675-B597-CA4A-4681601B1DE7}"/>
          </ac:spMkLst>
        </pc:spChg>
        <pc:spChg chg="mod">
          <ac:chgData name="Gurdith Barkar (2506015)" userId="S::2506015@student.uwtsd.ac.uk::7df10320-bf73-4547-8275-2c4a29ba1c42" providerId="AD" clId="Web-{FBB5FF78-862B-7B3B-2015-5F5A6CD9E40A}" dt="2026-06-24T18:18:24.960" v="634"/>
          <ac:spMkLst>
            <pc:docMk/>
            <pc:sldMk cId="3109743536" sldId="261"/>
            <ac:spMk id="3" creationId="{8DE9A8DB-53D1-463B-23A7-93D0A8F753D9}"/>
          </ac:spMkLst>
        </pc:spChg>
        <pc:spChg chg="add del">
          <ac:chgData name="Gurdith Barkar (2506015)" userId="S::2506015@student.uwtsd.ac.uk::7df10320-bf73-4547-8275-2c4a29ba1c42" providerId="AD" clId="Web-{FBB5FF78-862B-7B3B-2015-5F5A6CD9E40A}" dt="2026-06-24T18:18:24.960" v="634"/>
          <ac:spMkLst>
            <pc:docMk/>
            <pc:sldMk cId="3109743536" sldId="261"/>
            <ac:spMk id="8" creationId="{C05CBC3C-2E5A-4839-8B9B-2E5A6ADF0F58}"/>
          </ac:spMkLst>
        </pc:spChg>
        <pc:spChg chg="add del">
          <ac:chgData name="Gurdith Barkar (2506015)" userId="S::2506015@student.uwtsd.ac.uk::7df10320-bf73-4547-8275-2c4a29ba1c42" providerId="AD" clId="Web-{FBB5FF78-862B-7B3B-2015-5F5A6CD9E40A}" dt="2026-06-24T18:18:24.960" v="634"/>
          <ac:spMkLst>
            <pc:docMk/>
            <pc:sldMk cId="3109743536" sldId="261"/>
            <ac:spMk id="10" creationId="{827FF362-FC97-4BF5-949B-D4ADFA26E457}"/>
          </ac:spMkLst>
        </pc:spChg>
        <pc:spChg chg="add">
          <ac:chgData name="Gurdith Barkar (2506015)" userId="S::2506015@student.uwtsd.ac.uk::7df10320-bf73-4547-8275-2c4a29ba1c42" providerId="AD" clId="Web-{FBB5FF78-862B-7B3B-2015-5F5A6CD9E40A}" dt="2026-06-24T18:18:24.960" v="634"/>
          <ac:spMkLst>
            <pc:docMk/>
            <pc:sldMk cId="3109743536" sldId="261"/>
            <ac:spMk id="15" creationId="{100EDD19-6802-4EC3-95CE-CFFAB042CFD6}"/>
          </ac:spMkLst>
        </pc:spChg>
        <pc:spChg chg="add del">
          <ac:chgData name="Gurdith Barkar (2506015)" userId="S::2506015@student.uwtsd.ac.uk::7df10320-bf73-4547-8275-2c4a29ba1c42" providerId="AD" clId="Web-{FBB5FF78-862B-7B3B-2015-5F5A6CD9E40A}" dt="2026-06-24T18:18:24.944" v="633"/>
          <ac:spMkLst>
            <pc:docMk/>
            <pc:sldMk cId="3109743536" sldId="261"/>
            <ac:spMk id="16" creationId="{9F7D5CDA-D291-4307-BF55-1381FED29634}"/>
          </ac:spMkLst>
        </pc:spChg>
        <pc:spChg chg="add">
          <ac:chgData name="Gurdith Barkar (2506015)" userId="S::2506015@student.uwtsd.ac.uk::7df10320-bf73-4547-8275-2c4a29ba1c42" providerId="AD" clId="Web-{FBB5FF78-862B-7B3B-2015-5F5A6CD9E40A}" dt="2026-06-24T18:18:24.960" v="634"/>
          <ac:spMkLst>
            <pc:docMk/>
            <pc:sldMk cId="3109743536" sldId="261"/>
            <ac:spMk id="17" creationId="{DB17E863-922E-4C26-BD64-E8FD41D28661}"/>
          </ac:spMkLst>
        </pc:spChg>
        <pc:spChg chg="add del">
          <ac:chgData name="Gurdith Barkar (2506015)" userId="S::2506015@student.uwtsd.ac.uk::7df10320-bf73-4547-8275-2c4a29ba1c42" providerId="AD" clId="Web-{FBB5FF78-862B-7B3B-2015-5F5A6CD9E40A}" dt="2026-06-24T18:18:24.944" v="633"/>
          <ac:spMkLst>
            <pc:docMk/>
            <pc:sldMk cId="3109743536" sldId="261"/>
            <ac:spMk id="18" creationId="{59B296B9-C5A5-4E4F-9B60-C907B5F1466C}"/>
          </ac:spMkLst>
        </pc:spChg>
        <pc:spChg chg="add del">
          <ac:chgData name="Gurdith Barkar (2506015)" userId="S::2506015@student.uwtsd.ac.uk::7df10320-bf73-4547-8275-2c4a29ba1c42" providerId="AD" clId="Web-{FBB5FF78-862B-7B3B-2015-5F5A6CD9E40A}" dt="2026-06-24T18:18:24.944" v="633"/>
          <ac:spMkLst>
            <pc:docMk/>
            <pc:sldMk cId="3109743536" sldId="261"/>
            <ac:spMk id="20" creationId="{D0300FD3-5AF1-6305-15FA-9078072672E2}"/>
          </ac:spMkLst>
        </pc:spChg>
        <pc:picChg chg="add del">
          <ac:chgData name="Gurdith Barkar (2506015)" userId="S::2506015@student.uwtsd.ac.uk::7df10320-bf73-4547-8275-2c4a29ba1c42" providerId="AD" clId="Web-{FBB5FF78-862B-7B3B-2015-5F5A6CD9E40A}" dt="2026-06-24T18:18:24.944" v="633"/>
          <ac:picMkLst>
            <pc:docMk/>
            <pc:sldMk cId="3109743536" sldId="261"/>
            <ac:picMk id="12" creationId="{2882EBEB-6A40-7A82-DC60-C311F0120F6D}"/>
          </ac:picMkLst>
        </pc:picChg>
      </pc:sldChg>
      <pc:sldChg chg="addSp delSp modSp new mod setBg">
        <pc:chgData name="Gurdith Barkar (2506015)" userId="S::2506015@student.uwtsd.ac.uk::7df10320-bf73-4547-8275-2c4a29ba1c42" providerId="AD" clId="Web-{FBB5FF78-862B-7B3B-2015-5F5A6CD9E40A}" dt="2026-06-24T18:19:42.463" v="646"/>
        <pc:sldMkLst>
          <pc:docMk/>
          <pc:sldMk cId="726493951" sldId="262"/>
        </pc:sldMkLst>
        <pc:spChg chg="mod">
          <ac:chgData name="Gurdith Barkar (2506015)" userId="S::2506015@student.uwtsd.ac.uk::7df10320-bf73-4547-8275-2c4a29ba1c42" providerId="AD" clId="Web-{FBB5FF78-862B-7B3B-2015-5F5A6CD9E40A}" dt="2026-06-24T18:19:42.463" v="646"/>
          <ac:spMkLst>
            <pc:docMk/>
            <pc:sldMk cId="726493951" sldId="262"/>
            <ac:spMk id="2" creationId="{03151567-9342-3430-ECF2-67EC0180C395}"/>
          </ac:spMkLst>
        </pc:spChg>
        <pc:spChg chg="mod">
          <ac:chgData name="Gurdith Barkar (2506015)" userId="S::2506015@student.uwtsd.ac.uk::7df10320-bf73-4547-8275-2c4a29ba1c42" providerId="AD" clId="Web-{FBB5FF78-862B-7B3B-2015-5F5A6CD9E40A}" dt="2026-06-24T18:19:42.463" v="646"/>
          <ac:spMkLst>
            <pc:docMk/>
            <pc:sldMk cId="726493951" sldId="262"/>
            <ac:spMk id="3" creationId="{24A331B4-9868-7651-3EDA-B24F2CECC847}"/>
          </ac:spMkLst>
        </pc:spChg>
        <pc:spChg chg="add del">
          <ac:chgData name="Gurdith Barkar (2506015)" userId="S::2506015@student.uwtsd.ac.uk::7df10320-bf73-4547-8275-2c4a29ba1c42" providerId="AD" clId="Web-{FBB5FF78-862B-7B3B-2015-5F5A6CD9E40A}" dt="2026-06-24T18:19:42.463" v="645"/>
          <ac:spMkLst>
            <pc:docMk/>
            <pc:sldMk cId="726493951" sldId="262"/>
            <ac:spMk id="8" creationId="{18873D23-2DCF-4B31-A009-95721C06E8E1}"/>
          </ac:spMkLst>
        </pc:spChg>
        <pc:spChg chg="add del">
          <ac:chgData name="Gurdith Barkar (2506015)" userId="S::2506015@student.uwtsd.ac.uk::7df10320-bf73-4547-8275-2c4a29ba1c42" providerId="AD" clId="Web-{FBB5FF78-862B-7B3B-2015-5F5A6CD9E40A}" dt="2026-06-24T18:19:42.463" v="645"/>
          <ac:spMkLst>
            <pc:docMk/>
            <pc:sldMk cId="726493951" sldId="262"/>
            <ac:spMk id="10" creationId="{C13EF075-D4EF-4929-ADBC-91B27DA19955}"/>
          </ac:spMkLst>
        </pc:spChg>
        <pc:spChg chg="add">
          <ac:chgData name="Gurdith Barkar (2506015)" userId="S::2506015@student.uwtsd.ac.uk::7df10320-bf73-4547-8275-2c4a29ba1c42" providerId="AD" clId="Web-{FBB5FF78-862B-7B3B-2015-5F5A6CD9E40A}" dt="2026-06-24T18:19:42.463" v="646"/>
          <ac:spMkLst>
            <pc:docMk/>
            <pc:sldMk cId="726493951" sldId="262"/>
            <ac:spMk id="18" creationId="{AC17DE74-01C9-4859-B65A-85CF999E8580}"/>
          </ac:spMkLst>
        </pc:spChg>
        <pc:spChg chg="add">
          <ac:chgData name="Gurdith Barkar (2506015)" userId="S::2506015@student.uwtsd.ac.uk::7df10320-bf73-4547-8275-2c4a29ba1c42" providerId="AD" clId="Web-{FBB5FF78-862B-7B3B-2015-5F5A6CD9E40A}" dt="2026-06-24T18:19:42.463" v="646"/>
          <ac:spMkLst>
            <pc:docMk/>
            <pc:sldMk cId="726493951" sldId="262"/>
            <ac:spMk id="19" creationId="{068C0432-0E90-4CC1-8CD3-D44A90DF07EF}"/>
          </ac:spMkLst>
        </pc:spChg>
        <pc:grpChg chg="add del">
          <ac:chgData name="Gurdith Barkar (2506015)" userId="S::2506015@student.uwtsd.ac.uk::7df10320-bf73-4547-8275-2c4a29ba1c42" providerId="AD" clId="Web-{FBB5FF78-862B-7B3B-2015-5F5A6CD9E40A}" dt="2026-06-24T18:19:42.463" v="645"/>
          <ac:grpSpMkLst>
            <pc:docMk/>
            <pc:sldMk cId="726493951" sldId="262"/>
            <ac:grpSpMk id="12" creationId="{DAA26DFA-AAB2-4973-9C17-16D587C7B198}"/>
          </ac:grpSpMkLst>
        </pc:grpChg>
      </pc:sldChg>
      <pc:sldChg chg="modSp new">
        <pc:chgData name="Gurdith Barkar (2506015)" userId="S::2506015@student.uwtsd.ac.uk::7df10320-bf73-4547-8275-2c4a29ba1c42" providerId="AD" clId="Web-{FBB5FF78-862B-7B3B-2015-5F5A6CD9E40A}" dt="2026-06-24T19:19:35.241" v="775" actId="20577"/>
        <pc:sldMkLst>
          <pc:docMk/>
          <pc:sldMk cId="1027136774" sldId="263"/>
        </pc:sldMkLst>
        <pc:spChg chg="mod">
          <ac:chgData name="Gurdith Barkar (2506015)" userId="S::2506015@student.uwtsd.ac.uk::7df10320-bf73-4547-8275-2c4a29ba1c42" providerId="AD" clId="Web-{FBB5FF78-862B-7B3B-2015-5F5A6CD9E40A}" dt="2026-06-24T17:46:15.195" v="492" actId="20577"/>
          <ac:spMkLst>
            <pc:docMk/>
            <pc:sldMk cId="1027136774" sldId="263"/>
            <ac:spMk id="2" creationId="{EE8B10FF-2297-7F6F-1B3B-96E325E72E11}"/>
          </ac:spMkLst>
        </pc:spChg>
        <pc:spChg chg="mod">
          <ac:chgData name="Gurdith Barkar (2506015)" userId="S::2506015@student.uwtsd.ac.uk::7df10320-bf73-4547-8275-2c4a29ba1c42" providerId="AD" clId="Web-{FBB5FF78-862B-7B3B-2015-5F5A6CD9E40A}" dt="2026-06-24T19:19:35.241" v="775" actId="20577"/>
          <ac:spMkLst>
            <pc:docMk/>
            <pc:sldMk cId="1027136774" sldId="263"/>
            <ac:spMk id="3" creationId="{68A703D4-E856-848B-4C04-730FDFF6860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D1B562-F338-4088-A0CB-7EE6C6502D47}"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B81DF6D0-AD6B-4590-9207-1B93347387FC}">
      <dgm:prSet custT="1"/>
      <dgm:spPr/>
      <dgm:t>
        <a:bodyPr/>
        <a:lstStyle/>
        <a:p>
          <a:pPr algn="ctr">
            <a:lnSpc>
              <a:spcPct val="90000"/>
            </a:lnSpc>
          </a:pPr>
          <a:r>
            <a:rPr lang="en-GB" sz="2000">
              <a:latin typeface="Arial"/>
              <a:ea typeface="+mn-ea"/>
              <a:cs typeface="Arial"/>
            </a:rPr>
            <a:t>Communication means sharing information in a way that others can understand. This includes speaking, listening, body language, facial expressions, tone of voice and written communication. Good communication helps professionals build trust, understand needs, and support people effectively.</a:t>
          </a:r>
          <a:endParaRPr lang="en-US" sz="2000">
            <a:latin typeface="Arial"/>
            <a:ea typeface="+mn-ea"/>
            <a:cs typeface="Arial"/>
          </a:endParaRPr>
        </a:p>
      </dgm:t>
    </dgm:pt>
    <dgm:pt modelId="{9162198F-ACB0-4A00-9B1A-CF17361497B6}" type="parTrans" cxnId="{E6D34268-4014-43D5-AA56-D7E4C7223916}">
      <dgm:prSet/>
      <dgm:spPr/>
      <dgm:t>
        <a:bodyPr/>
        <a:lstStyle/>
        <a:p>
          <a:endParaRPr lang="en-US"/>
        </a:p>
      </dgm:t>
    </dgm:pt>
    <dgm:pt modelId="{81D0414F-736C-4649-BF24-86E964BD5582}" type="sibTrans" cxnId="{E6D34268-4014-43D5-AA56-D7E4C7223916}">
      <dgm:prSet/>
      <dgm:spPr/>
      <dgm:t>
        <a:bodyPr/>
        <a:lstStyle/>
        <a:p>
          <a:endParaRPr lang="en-US"/>
        </a:p>
      </dgm:t>
    </dgm:pt>
    <dgm:pt modelId="{A57B29C0-CF2C-42E6-B062-83DA914330BC}">
      <dgm:prSet custT="1"/>
      <dgm:spPr/>
      <dgm:t>
        <a:bodyPr/>
        <a:lstStyle/>
        <a:p>
          <a:pPr algn="ctr" rtl="0">
            <a:lnSpc>
              <a:spcPct val="90000"/>
            </a:lnSpc>
          </a:pPr>
          <a:r>
            <a:rPr lang="en-GB" sz="1800" dirty="0">
              <a:latin typeface="Arial"/>
              <a:ea typeface="+mn-ea"/>
              <a:cs typeface="Arial"/>
            </a:rPr>
            <a:t>In health and social care, communication refers to how we exchange information with children, families, colleagues, and other professionals. This includes spoken language, listening skills, body language, written notes, and digital communication. Effective communication is essential because professionals rely on accurate information to make decisions, support wellbeing,</a:t>
          </a:r>
          <a:r>
            <a:rPr lang="en-GB" dirty="0">
              <a:latin typeface="Arial"/>
              <a:ea typeface="+mn-ea"/>
              <a:cs typeface="Arial"/>
            </a:rPr>
            <a:t> </a:t>
          </a:r>
          <a:r>
            <a:rPr lang="en-GB" sz="2000" dirty="0">
              <a:latin typeface="Arial"/>
              <a:ea typeface="+mn-ea"/>
              <a:cs typeface="Arial"/>
            </a:rPr>
            <a:t>and maintain trust. (</a:t>
          </a:r>
          <a:r>
            <a:rPr lang="en-GB" sz="1800" dirty="0">
              <a:solidFill>
                <a:srgbClr val="3A3A3A"/>
              </a:solidFill>
              <a:latin typeface="Arial"/>
              <a:ea typeface="Source Sans Pro"/>
              <a:cs typeface="Arial"/>
            </a:rPr>
            <a:t>Fox, S., McAllum, K. and Mikkola, L. (2025)</a:t>
          </a:r>
          <a:r>
            <a:rPr lang="en-GB" sz="1800" dirty="0">
              <a:latin typeface="Arial"/>
              <a:ea typeface="+mn-ea"/>
              <a:cs typeface="Arial"/>
            </a:rPr>
            <a:t> </a:t>
          </a:r>
        </a:p>
      </dgm:t>
    </dgm:pt>
    <dgm:pt modelId="{AF497BC2-20A6-4EF1-8BD2-0B4C1A8FA4BC}" type="parTrans" cxnId="{47B9B86D-E19B-4EE6-8D9F-A34B75547BA7}">
      <dgm:prSet/>
      <dgm:spPr/>
      <dgm:t>
        <a:bodyPr/>
        <a:lstStyle/>
        <a:p>
          <a:endParaRPr lang="en-US"/>
        </a:p>
      </dgm:t>
    </dgm:pt>
    <dgm:pt modelId="{E8748D36-9508-41FE-A28A-6E30C56EC772}" type="sibTrans" cxnId="{47B9B86D-E19B-4EE6-8D9F-A34B75547BA7}">
      <dgm:prSet/>
      <dgm:spPr/>
      <dgm:t>
        <a:bodyPr/>
        <a:lstStyle/>
        <a:p>
          <a:endParaRPr lang="en-US"/>
        </a:p>
      </dgm:t>
    </dgm:pt>
    <dgm:pt modelId="{B7EBA9AC-6C0B-418D-A25E-6C7B8BEB394E}" type="pres">
      <dgm:prSet presAssocID="{6CD1B562-F338-4088-A0CB-7EE6C6502D47}" presName="hierChild1" presStyleCnt="0">
        <dgm:presLayoutVars>
          <dgm:chPref val="1"/>
          <dgm:dir/>
          <dgm:animOne val="branch"/>
          <dgm:animLvl val="lvl"/>
          <dgm:resizeHandles/>
        </dgm:presLayoutVars>
      </dgm:prSet>
      <dgm:spPr/>
    </dgm:pt>
    <dgm:pt modelId="{B97A88F2-E88B-4D42-9F26-C8BD29033954}" type="pres">
      <dgm:prSet presAssocID="{B81DF6D0-AD6B-4590-9207-1B93347387FC}" presName="hierRoot1" presStyleCnt="0"/>
      <dgm:spPr/>
    </dgm:pt>
    <dgm:pt modelId="{1104A2E5-0D3A-44C7-8E45-13BA111ED716}" type="pres">
      <dgm:prSet presAssocID="{B81DF6D0-AD6B-4590-9207-1B93347387FC}" presName="composite" presStyleCnt="0"/>
      <dgm:spPr/>
    </dgm:pt>
    <dgm:pt modelId="{003D58A0-96B8-4D29-BB67-197FEB69F5C7}" type="pres">
      <dgm:prSet presAssocID="{B81DF6D0-AD6B-4590-9207-1B93347387FC}" presName="background" presStyleLbl="node0" presStyleIdx="0" presStyleCnt="2"/>
      <dgm:spPr/>
    </dgm:pt>
    <dgm:pt modelId="{E5A89E16-D890-4DA8-ADE4-5BCE6A0D41CB}" type="pres">
      <dgm:prSet presAssocID="{B81DF6D0-AD6B-4590-9207-1B93347387FC}" presName="text" presStyleLbl="fgAcc0" presStyleIdx="0" presStyleCnt="2">
        <dgm:presLayoutVars>
          <dgm:chPref val="3"/>
        </dgm:presLayoutVars>
      </dgm:prSet>
      <dgm:spPr/>
    </dgm:pt>
    <dgm:pt modelId="{5D64949A-1966-484C-B090-6100767E8839}" type="pres">
      <dgm:prSet presAssocID="{B81DF6D0-AD6B-4590-9207-1B93347387FC}" presName="hierChild2" presStyleCnt="0"/>
      <dgm:spPr/>
    </dgm:pt>
    <dgm:pt modelId="{7433643B-0222-49DA-B80C-635F48AEA264}" type="pres">
      <dgm:prSet presAssocID="{A57B29C0-CF2C-42E6-B062-83DA914330BC}" presName="hierRoot1" presStyleCnt="0"/>
      <dgm:spPr/>
    </dgm:pt>
    <dgm:pt modelId="{C91A8E66-60A8-43D5-9C10-A28AD31015CA}" type="pres">
      <dgm:prSet presAssocID="{A57B29C0-CF2C-42E6-B062-83DA914330BC}" presName="composite" presStyleCnt="0"/>
      <dgm:spPr/>
    </dgm:pt>
    <dgm:pt modelId="{AC0F1384-1F4E-422A-9287-16FDCB291399}" type="pres">
      <dgm:prSet presAssocID="{A57B29C0-CF2C-42E6-B062-83DA914330BC}" presName="background" presStyleLbl="node0" presStyleIdx="1" presStyleCnt="2"/>
      <dgm:spPr/>
    </dgm:pt>
    <dgm:pt modelId="{27950667-F3C2-4C0E-A432-C42C847E84AA}" type="pres">
      <dgm:prSet presAssocID="{A57B29C0-CF2C-42E6-B062-83DA914330BC}" presName="text" presStyleLbl="fgAcc0" presStyleIdx="1" presStyleCnt="2">
        <dgm:presLayoutVars>
          <dgm:chPref val="3"/>
        </dgm:presLayoutVars>
      </dgm:prSet>
      <dgm:spPr/>
    </dgm:pt>
    <dgm:pt modelId="{8C5CCC05-C4BE-479E-B13F-2EB1D6F2786C}" type="pres">
      <dgm:prSet presAssocID="{A57B29C0-CF2C-42E6-B062-83DA914330BC}" presName="hierChild2" presStyleCnt="0"/>
      <dgm:spPr/>
    </dgm:pt>
  </dgm:ptLst>
  <dgm:cxnLst>
    <dgm:cxn modelId="{E6D34268-4014-43D5-AA56-D7E4C7223916}" srcId="{6CD1B562-F338-4088-A0CB-7EE6C6502D47}" destId="{B81DF6D0-AD6B-4590-9207-1B93347387FC}" srcOrd="0" destOrd="0" parTransId="{9162198F-ACB0-4A00-9B1A-CF17361497B6}" sibTransId="{81D0414F-736C-4649-BF24-86E964BD5582}"/>
    <dgm:cxn modelId="{47B9B86D-E19B-4EE6-8D9F-A34B75547BA7}" srcId="{6CD1B562-F338-4088-A0CB-7EE6C6502D47}" destId="{A57B29C0-CF2C-42E6-B062-83DA914330BC}" srcOrd="1" destOrd="0" parTransId="{AF497BC2-20A6-4EF1-8BD2-0B4C1A8FA4BC}" sibTransId="{E8748D36-9508-41FE-A28A-6E30C56EC772}"/>
    <dgm:cxn modelId="{DBA69E73-0CAB-484C-B194-DB028661E044}" type="presOf" srcId="{6CD1B562-F338-4088-A0CB-7EE6C6502D47}" destId="{B7EBA9AC-6C0B-418D-A25E-6C7B8BEB394E}" srcOrd="0" destOrd="0" presId="urn:microsoft.com/office/officeart/2005/8/layout/hierarchy1"/>
    <dgm:cxn modelId="{4152435A-88CA-4C72-951C-82346C1ECB0A}" type="presOf" srcId="{A57B29C0-CF2C-42E6-B062-83DA914330BC}" destId="{27950667-F3C2-4C0E-A432-C42C847E84AA}" srcOrd="0" destOrd="0" presId="urn:microsoft.com/office/officeart/2005/8/layout/hierarchy1"/>
    <dgm:cxn modelId="{C008E994-440B-438D-8742-93F6A674629A}" type="presOf" srcId="{B81DF6D0-AD6B-4590-9207-1B93347387FC}" destId="{E5A89E16-D890-4DA8-ADE4-5BCE6A0D41CB}" srcOrd="0" destOrd="0" presId="urn:microsoft.com/office/officeart/2005/8/layout/hierarchy1"/>
    <dgm:cxn modelId="{8F6ACB32-94A5-4C5F-B88A-76A42FF8BDBA}" type="presParOf" srcId="{B7EBA9AC-6C0B-418D-A25E-6C7B8BEB394E}" destId="{B97A88F2-E88B-4D42-9F26-C8BD29033954}" srcOrd="0" destOrd="0" presId="urn:microsoft.com/office/officeart/2005/8/layout/hierarchy1"/>
    <dgm:cxn modelId="{813EA4C6-564A-49DB-8903-5E209232A2EF}" type="presParOf" srcId="{B97A88F2-E88B-4D42-9F26-C8BD29033954}" destId="{1104A2E5-0D3A-44C7-8E45-13BA111ED716}" srcOrd="0" destOrd="0" presId="urn:microsoft.com/office/officeart/2005/8/layout/hierarchy1"/>
    <dgm:cxn modelId="{88215AA8-1663-49D9-BD99-04AE4E3124EE}" type="presParOf" srcId="{1104A2E5-0D3A-44C7-8E45-13BA111ED716}" destId="{003D58A0-96B8-4D29-BB67-197FEB69F5C7}" srcOrd="0" destOrd="0" presId="urn:microsoft.com/office/officeart/2005/8/layout/hierarchy1"/>
    <dgm:cxn modelId="{0A795A58-FAD2-4FDE-BAF4-38D6A7232AF0}" type="presParOf" srcId="{1104A2E5-0D3A-44C7-8E45-13BA111ED716}" destId="{E5A89E16-D890-4DA8-ADE4-5BCE6A0D41CB}" srcOrd="1" destOrd="0" presId="urn:microsoft.com/office/officeart/2005/8/layout/hierarchy1"/>
    <dgm:cxn modelId="{F904D731-6E75-47B3-8B55-6F6D6796E053}" type="presParOf" srcId="{B97A88F2-E88B-4D42-9F26-C8BD29033954}" destId="{5D64949A-1966-484C-B090-6100767E8839}" srcOrd="1" destOrd="0" presId="urn:microsoft.com/office/officeart/2005/8/layout/hierarchy1"/>
    <dgm:cxn modelId="{09E48687-8BC7-417A-AB58-2A8339BED667}" type="presParOf" srcId="{B7EBA9AC-6C0B-418D-A25E-6C7B8BEB394E}" destId="{7433643B-0222-49DA-B80C-635F48AEA264}" srcOrd="1" destOrd="0" presId="urn:microsoft.com/office/officeart/2005/8/layout/hierarchy1"/>
    <dgm:cxn modelId="{B67207F9-B06A-489E-B0E8-9FA71105F55E}" type="presParOf" srcId="{7433643B-0222-49DA-B80C-635F48AEA264}" destId="{C91A8E66-60A8-43D5-9C10-A28AD31015CA}" srcOrd="0" destOrd="0" presId="urn:microsoft.com/office/officeart/2005/8/layout/hierarchy1"/>
    <dgm:cxn modelId="{9A0D1B7D-EBDE-46B4-89CA-8F477A6A9568}" type="presParOf" srcId="{C91A8E66-60A8-43D5-9C10-A28AD31015CA}" destId="{AC0F1384-1F4E-422A-9287-16FDCB291399}" srcOrd="0" destOrd="0" presId="urn:microsoft.com/office/officeart/2005/8/layout/hierarchy1"/>
    <dgm:cxn modelId="{9AB35399-E56F-4137-BD18-38AFA8BF0F05}" type="presParOf" srcId="{C91A8E66-60A8-43D5-9C10-A28AD31015CA}" destId="{27950667-F3C2-4C0E-A432-C42C847E84AA}" srcOrd="1" destOrd="0" presId="urn:microsoft.com/office/officeart/2005/8/layout/hierarchy1"/>
    <dgm:cxn modelId="{75693E1A-0416-4CD7-B9F1-E9BC4D5D9090}" type="presParOf" srcId="{7433643B-0222-49DA-B80C-635F48AEA264}" destId="{8C5CCC05-C4BE-479E-B13F-2EB1D6F2786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D58A0-96B8-4D29-BB67-197FEB69F5C7}">
      <dsp:nvSpPr>
        <dsp:cNvPr id="0" name=""/>
        <dsp:cNvSpPr/>
      </dsp:nvSpPr>
      <dsp:spPr>
        <a:xfrm>
          <a:off x="1283"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5A89E16-D890-4DA8-ADE4-5BCE6A0D41CB}">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a:ea typeface="+mn-ea"/>
              <a:cs typeface="Arial"/>
            </a:rPr>
            <a:t>Communication means sharing information in a way that others can understand. This includes speaking, listening, body language, facial expressions, tone of voice and written communication. Good communication helps professionals build trust, understand needs, and support people effectively.</a:t>
          </a:r>
          <a:endParaRPr lang="en-US" sz="2000" kern="1200">
            <a:latin typeface="Arial"/>
            <a:ea typeface="+mn-ea"/>
            <a:cs typeface="Arial"/>
          </a:endParaRPr>
        </a:p>
      </dsp:txBody>
      <dsp:txXfrm>
        <a:off x="585701" y="1066737"/>
        <a:ext cx="4337991" cy="2693452"/>
      </dsp:txXfrm>
    </dsp:sp>
    <dsp:sp modelId="{AC0F1384-1F4E-422A-9287-16FDCB291399}">
      <dsp:nvSpPr>
        <dsp:cNvPr id="0" name=""/>
        <dsp:cNvSpPr/>
      </dsp:nvSpPr>
      <dsp:spPr>
        <a:xfrm>
          <a:off x="5508110"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7950667-F3C2-4C0E-A432-C42C847E84AA}">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Arial"/>
              <a:ea typeface="+mn-ea"/>
              <a:cs typeface="Arial"/>
            </a:rPr>
            <a:t>In health and social care, communication refers to how we exchange information with children, families, colleagues, and other professionals. This includes spoken language, listening skills, body language, written notes, and digital communication. Effective communication is essential because professionals rely on accurate information to make decisions, support wellbeing,</a:t>
          </a:r>
          <a:r>
            <a:rPr lang="en-GB" kern="1200" dirty="0">
              <a:latin typeface="Arial"/>
              <a:ea typeface="+mn-ea"/>
              <a:cs typeface="Arial"/>
            </a:rPr>
            <a:t> </a:t>
          </a:r>
          <a:r>
            <a:rPr lang="en-GB" sz="2000" kern="1200" dirty="0">
              <a:latin typeface="Arial"/>
              <a:ea typeface="+mn-ea"/>
              <a:cs typeface="Arial"/>
            </a:rPr>
            <a:t>and maintain trust. (</a:t>
          </a:r>
          <a:r>
            <a:rPr lang="en-GB" sz="1800" kern="1200" dirty="0">
              <a:solidFill>
                <a:srgbClr val="3A3A3A"/>
              </a:solidFill>
              <a:latin typeface="Arial"/>
              <a:ea typeface="Source Sans Pro"/>
              <a:cs typeface="Arial"/>
            </a:rPr>
            <a:t>Fox, S., McAllum, K. and Mikkola, L. (2025)</a:t>
          </a:r>
          <a:r>
            <a:rPr lang="en-GB" sz="1800" kern="1200" dirty="0">
              <a:latin typeface="Arial"/>
              <a:ea typeface="+mn-ea"/>
              <a:cs typeface="Arial"/>
            </a:rPr>
            <a:t> </a:t>
          </a:r>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111/josh.70010" TargetMode="External"/><Relationship Id="rId2" Type="http://schemas.openxmlformats.org/officeDocument/2006/relationships/hyperlink" Target="https://doi.org/10.1007/978-3-031-70106-1" TargetMode="External"/><Relationship Id="rId1" Type="http://schemas.openxmlformats.org/officeDocument/2006/relationships/slideLayout" Target="../slideLayouts/slideLayout2.xml"/><Relationship Id="rId4" Type="http://schemas.openxmlformats.org/officeDocument/2006/relationships/hyperlink" Target="https://doi.org/10.21859/jech-0303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197101" y="735283"/>
            <a:ext cx="4978399" cy="3165045"/>
          </a:xfrm>
        </p:spPr>
        <p:txBody>
          <a:bodyPr vert="horz" lIns="91440" tIns="45720" rIns="91440" bIns="45720" rtlCol="0" anchor="b">
            <a:normAutofit/>
          </a:bodyPr>
          <a:lstStyle/>
          <a:p>
            <a:pPr algn="l"/>
            <a:r>
              <a:rPr lang="en-US" sz="2500"/>
              <a:t>Student name – Gurdith Barkar</a:t>
            </a:r>
            <a:br>
              <a:rPr lang="en-US" sz="2500"/>
            </a:br>
            <a:r>
              <a:rPr lang="en-US" sz="2500"/>
              <a:t>Student ID number – 2506015</a:t>
            </a:r>
            <a:br>
              <a:rPr lang="en-US" sz="2500"/>
            </a:br>
            <a:r>
              <a:rPr lang="en-US" sz="2500"/>
              <a:t>Tutor name – Olubukola Adegbite</a:t>
            </a:r>
            <a:br>
              <a:rPr lang="en-US" sz="2500"/>
            </a:br>
            <a:r>
              <a:rPr lang="en-US" sz="2500"/>
              <a:t>Module Code – LCHS4009</a:t>
            </a:r>
            <a:br>
              <a:rPr lang="en-US" sz="2500"/>
            </a:br>
            <a:r>
              <a:rPr lang="en-US" sz="2500"/>
              <a:t>Module – Professional development in health and social care</a:t>
            </a:r>
            <a:br>
              <a:rPr lang="en-US" sz="2500"/>
            </a:br>
            <a:br>
              <a:rPr lang="en-US" sz="2500"/>
            </a:br>
            <a:endParaRPr lang="en-US" sz="2500"/>
          </a:p>
        </p:txBody>
      </p:sp>
      <p:pic>
        <p:nvPicPr>
          <p:cNvPr id="13" name="Graphic 12" descr="Diploma Roll">
            <a:extLst>
              <a:ext uri="{FF2B5EF4-FFF2-40B4-BE49-F238E27FC236}">
                <a16:creationId xmlns:a16="http://schemas.microsoft.com/office/drawing/2014/main" id="{A68C3EFD-635C-6EA5-A24C-08A6F1A483A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7549" y="2776619"/>
            <a:ext cx="1289051" cy="1289051"/>
          </a:xfrm>
          <a:prstGeom prst="rect">
            <a:avLst/>
          </a:prstGeom>
        </p:spPr>
      </p:pic>
      <p:pic>
        <p:nvPicPr>
          <p:cNvPr id="15" name="Graphic 14" descr="Diploma Roll">
            <a:extLst>
              <a:ext uri="{FF2B5EF4-FFF2-40B4-BE49-F238E27FC236}">
                <a16:creationId xmlns:a16="http://schemas.microsoft.com/office/drawing/2014/main" id="{0A207CD9-2735-4617-96C8-81FDBFE36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78227-3675-B597-CA4A-4681601B1DE7}"/>
              </a:ext>
            </a:extLst>
          </p:cNvPr>
          <p:cNvSpPr>
            <a:spLocks noGrp="1"/>
          </p:cNvSpPr>
          <p:nvPr>
            <p:ph type="title"/>
          </p:nvPr>
        </p:nvSpPr>
        <p:spPr>
          <a:xfrm>
            <a:off x="838200" y="365125"/>
            <a:ext cx="10515600" cy="1325563"/>
          </a:xfrm>
        </p:spPr>
        <p:txBody>
          <a:bodyPr>
            <a:normAutofit/>
          </a:bodyPr>
          <a:lstStyle/>
          <a:p>
            <a:r>
              <a:rPr lang="en-GB" sz="5400"/>
              <a:t>Introduction</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E9A8DB-53D1-463B-23A7-93D0A8F753D9}"/>
              </a:ext>
            </a:extLst>
          </p:cNvPr>
          <p:cNvSpPr>
            <a:spLocks noGrp="1"/>
          </p:cNvSpPr>
          <p:nvPr>
            <p:ph idx="1"/>
          </p:nvPr>
        </p:nvSpPr>
        <p:spPr>
          <a:xfrm>
            <a:off x="838200" y="1929384"/>
            <a:ext cx="10515600" cy="4251960"/>
          </a:xfrm>
        </p:spPr>
        <p:txBody>
          <a:bodyPr vert="horz" lIns="91440" tIns="45720" rIns="91440" bIns="45720" rtlCol="0">
            <a:normAutofit/>
          </a:bodyPr>
          <a:lstStyle/>
          <a:p>
            <a:pPr marL="0" indent="0">
              <a:buNone/>
            </a:pPr>
            <a:r>
              <a:rPr lang="en-GB" sz="2200" dirty="0"/>
              <a:t>C</a:t>
            </a:r>
            <a:r>
              <a:rPr lang="en-GB" sz="2200" dirty="0">
                <a:latin typeface="Arial"/>
                <a:cs typeface="Arial"/>
              </a:rPr>
              <a:t>ommunication plays a key role in health and social care because it helps us build trust, understand what people need, and work safely with colleagues and families. Being able to communicate clearly supports consistent, person centred care and helps me contribute confidently to the team. Now we're going to dive in and explain 'communication' more on the reasons we use it, the importance of it and ending it with a conclusion where I give my point of understanding.  </a:t>
            </a:r>
            <a:endParaRPr lang="en-US" sz="2200" dirty="0">
              <a:latin typeface="Arial"/>
              <a:cs typeface="Arial"/>
            </a:endParaRPr>
          </a:p>
        </p:txBody>
      </p:sp>
    </p:spTree>
    <p:extLst>
      <p:ext uri="{BB962C8B-B14F-4D97-AF65-F5344CB8AC3E}">
        <p14:creationId xmlns:p14="http://schemas.microsoft.com/office/powerpoint/2010/main" val="3109743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FAC314C1-1E54-A75C-6A38-20C1D917BC97}"/>
              </a:ext>
            </a:extLst>
          </p:cNvPr>
          <p:cNvPicPr>
            <a:picLocks noChangeAspect="1"/>
          </p:cNvPicPr>
          <p:nvPr/>
        </p:nvPicPr>
        <p:blipFill>
          <a:blip r:embed="rId2">
            <a:duotone>
              <a:schemeClr val="bg2">
                <a:shade val="45000"/>
                <a:satMod val="135000"/>
              </a:schemeClr>
              <a:prstClr val="white"/>
            </a:duotone>
          </a:blip>
          <a:srcRect t="9021" r="9085" b="14251"/>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40D0F9-BE10-C8F4-1D3A-BF48A1D3002D}"/>
              </a:ext>
            </a:extLst>
          </p:cNvPr>
          <p:cNvSpPr>
            <a:spLocks noGrp="1"/>
          </p:cNvSpPr>
          <p:nvPr>
            <p:ph type="title"/>
          </p:nvPr>
        </p:nvSpPr>
        <p:spPr>
          <a:xfrm>
            <a:off x="838200" y="365125"/>
            <a:ext cx="10515600" cy="1325563"/>
          </a:xfrm>
        </p:spPr>
        <p:txBody>
          <a:bodyPr>
            <a:normAutofit/>
          </a:bodyPr>
          <a:lstStyle/>
          <a:p>
            <a:r>
              <a:rPr lang="en-GB"/>
              <a:t>What is communication</a:t>
            </a:r>
          </a:p>
        </p:txBody>
      </p:sp>
      <p:graphicFrame>
        <p:nvGraphicFramePr>
          <p:cNvPr id="14" name="Content Placeholder 2">
            <a:extLst>
              <a:ext uri="{FF2B5EF4-FFF2-40B4-BE49-F238E27FC236}">
                <a16:creationId xmlns:a16="http://schemas.microsoft.com/office/drawing/2014/main" id="{8805BC8D-680C-5940-47C0-F072514FD1E6}"/>
              </a:ext>
            </a:extLst>
          </p:cNvPr>
          <p:cNvGraphicFramePr>
            <a:graphicFrameLocks noGrp="1"/>
          </p:cNvGraphicFramePr>
          <p:nvPr>
            <p:ph idx="1"/>
            <p:extLst>
              <p:ext uri="{D42A27DB-BD31-4B8C-83A1-F6EECF244321}">
                <p14:modId xmlns:p14="http://schemas.microsoft.com/office/powerpoint/2010/main" val="2560406590"/>
              </p:ext>
            </p:extLst>
          </p:nvPr>
        </p:nvGraphicFramePr>
        <p:xfrm>
          <a:off x="939800" y="1694996"/>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7175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847618-5E57-E443-25CB-1706D22FC20C}"/>
              </a:ext>
            </a:extLst>
          </p:cNvPr>
          <p:cNvSpPr>
            <a:spLocks noGrp="1"/>
          </p:cNvSpPr>
          <p:nvPr>
            <p:ph type="title"/>
          </p:nvPr>
        </p:nvSpPr>
        <p:spPr>
          <a:xfrm>
            <a:off x="838201" y="365125"/>
            <a:ext cx="5251316" cy="1807305"/>
          </a:xfrm>
        </p:spPr>
        <p:txBody>
          <a:bodyPr>
            <a:normAutofit/>
          </a:bodyPr>
          <a:lstStyle/>
          <a:p>
            <a:r>
              <a:rPr lang="en-GB"/>
              <a:t>The importance of communication</a:t>
            </a:r>
          </a:p>
        </p:txBody>
      </p:sp>
      <p:sp>
        <p:nvSpPr>
          <p:cNvPr id="3" name="Content Placeholder 2">
            <a:extLst>
              <a:ext uri="{FF2B5EF4-FFF2-40B4-BE49-F238E27FC236}">
                <a16:creationId xmlns:a16="http://schemas.microsoft.com/office/drawing/2014/main" id="{312308D3-BA4F-7182-EE1E-5AE69B603713}"/>
              </a:ext>
            </a:extLst>
          </p:cNvPr>
          <p:cNvSpPr>
            <a:spLocks noGrp="1"/>
          </p:cNvSpPr>
          <p:nvPr>
            <p:ph idx="1"/>
          </p:nvPr>
        </p:nvSpPr>
        <p:spPr>
          <a:xfrm>
            <a:off x="838200" y="1868840"/>
            <a:ext cx="5809792" cy="4308123"/>
          </a:xfrm>
        </p:spPr>
        <p:txBody>
          <a:bodyPr vert="horz" lIns="91440" tIns="45720" rIns="91440" bIns="45720" rtlCol="0" anchor="t">
            <a:normAutofit fontScale="92500" lnSpcReduction="10000"/>
          </a:bodyPr>
          <a:lstStyle/>
          <a:p>
            <a:pPr marL="0" indent="0">
              <a:buNone/>
            </a:pPr>
            <a:r>
              <a:rPr lang="en-GB" sz="2000">
                <a:highlight>
                  <a:srgbClr val="FFFFFF"/>
                </a:highlight>
                <a:latin typeface="Arial"/>
                <a:cs typeface="Arial"/>
              </a:rPr>
              <a:t>Communication is important because it helps us understand the needs, feelings and experiences of children, families and adults. Clear communication reduces confusion and anxiety. Active listening shows empathy and respect. Non‑verbal communication, such as eye contact and posture, helps people feel safe and understood. Overall, communication supports emotional wellbeing and helps create positive relationships.</a:t>
            </a:r>
            <a:endParaRPr lang="en-US" sz="2000">
              <a:latin typeface="Arial"/>
              <a:cs typeface="Arial"/>
            </a:endParaRPr>
          </a:p>
          <a:p>
            <a:pPr marL="0" indent="0">
              <a:buNone/>
            </a:pPr>
            <a:br>
              <a:rPr lang="en-US" sz="2000" dirty="0">
                <a:latin typeface="Arial"/>
                <a:cs typeface="Arial"/>
              </a:rPr>
            </a:br>
            <a:r>
              <a:rPr lang="en-US" sz="2000" dirty="0">
                <a:highlight>
                  <a:srgbClr val="FFFFFF"/>
                </a:highlight>
                <a:latin typeface="Arial"/>
                <a:cs typeface="Arial"/>
              </a:rPr>
              <a:t>Clear communication reduces confusion and helps prevent errors that could affect safety. Listening carefully helps families feel valued and understood, especially when they are worried or stressed. Non verbal communication such as calm gestures, eye contact, and a reassuring tone helps create a safe and supportive environment. (</a:t>
            </a:r>
            <a:r>
              <a:rPr lang="en-US" sz="2000" dirty="0" err="1">
                <a:solidFill>
                  <a:srgbClr val="3A3A3A"/>
                </a:solidFill>
                <a:highlight>
                  <a:srgbClr val="FFFFFF"/>
                </a:highlight>
                <a:latin typeface="Arial"/>
                <a:ea typeface="Source Sans Pro"/>
                <a:cs typeface="Arial"/>
              </a:rPr>
              <a:t>Mackreth</a:t>
            </a:r>
            <a:r>
              <a:rPr lang="en-US" sz="2000" dirty="0">
                <a:solidFill>
                  <a:srgbClr val="3A3A3A"/>
                </a:solidFill>
                <a:highlight>
                  <a:srgbClr val="FFFFFF"/>
                </a:highlight>
                <a:latin typeface="Arial"/>
                <a:ea typeface="Source Sans Pro"/>
                <a:cs typeface="Arial"/>
              </a:rPr>
              <a:t>, P. (2021)</a:t>
            </a:r>
          </a:p>
        </p:txBody>
      </p:sp>
      <p:pic>
        <p:nvPicPr>
          <p:cNvPr id="5" name="Picture 4" descr="Red toy person in front of two lines of white figures">
            <a:extLst>
              <a:ext uri="{FF2B5EF4-FFF2-40B4-BE49-F238E27FC236}">
                <a16:creationId xmlns:a16="http://schemas.microsoft.com/office/drawing/2014/main" id="{2FAF5ACF-0CA4-0719-0A4D-6A27A1FE695F}"/>
              </a:ext>
            </a:extLst>
          </p:cNvPr>
          <p:cNvPicPr>
            <a:picLocks noChangeAspect="1"/>
          </p:cNvPicPr>
          <p:nvPr/>
        </p:nvPicPr>
        <p:blipFill>
          <a:blip r:embed="rId2"/>
          <a:srcRect l="23369" r="19463"/>
          <a:stretch>
            <a:fillRect/>
          </a:stretch>
        </p:blipFill>
        <p:spPr>
          <a:xfrm>
            <a:off x="7419386" y="10"/>
            <a:ext cx="4772614"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47682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8" name="Rectangle 3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6E9693-D2D3-6EE9-2292-8FACC0F50991}"/>
              </a:ext>
            </a:extLst>
          </p:cNvPr>
          <p:cNvSpPr>
            <a:spLocks noGrp="1"/>
          </p:cNvSpPr>
          <p:nvPr>
            <p:ph type="title"/>
          </p:nvPr>
        </p:nvSpPr>
        <p:spPr>
          <a:xfrm>
            <a:off x="761803" y="350196"/>
            <a:ext cx="5895132" cy="1486635"/>
          </a:xfrm>
        </p:spPr>
        <p:txBody>
          <a:bodyPr anchor="ctr">
            <a:normAutofit fontScale="90000"/>
          </a:bodyPr>
          <a:lstStyle/>
          <a:p>
            <a:r>
              <a:rPr lang="en-GB" sz="3700"/>
              <a:t>Importance of communication in care settings</a:t>
            </a:r>
          </a:p>
        </p:txBody>
      </p:sp>
      <p:sp>
        <p:nvSpPr>
          <p:cNvPr id="3" name="Content Placeholder 2">
            <a:extLst>
              <a:ext uri="{FF2B5EF4-FFF2-40B4-BE49-F238E27FC236}">
                <a16:creationId xmlns:a16="http://schemas.microsoft.com/office/drawing/2014/main" id="{B6C5777B-B1C1-3D69-A74C-753AB1DDBB90}"/>
              </a:ext>
            </a:extLst>
          </p:cNvPr>
          <p:cNvSpPr>
            <a:spLocks noGrp="1"/>
          </p:cNvSpPr>
          <p:nvPr>
            <p:ph idx="1"/>
          </p:nvPr>
        </p:nvSpPr>
        <p:spPr>
          <a:xfrm>
            <a:off x="761802" y="2177144"/>
            <a:ext cx="5895132" cy="4179205"/>
          </a:xfrm>
        </p:spPr>
        <p:txBody>
          <a:bodyPr vert="horz" lIns="91440" tIns="45720" rIns="91440" bIns="45720" rtlCol="0" anchor="ctr">
            <a:normAutofit lnSpcReduction="10000"/>
          </a:bodyPr>
          <a:lstStyle/>
          <a:p>
            <a:pPr>
              <a:buNone/>
            </a:pPr>
            <a:r>
              <a:rPr lang="en-GB" sz="2000" dirty="0">
                <a:highlight>
                  <a:srgbClr val="FFFFFF"/>
                </a:highlight>
                <a:latin typeface="Arial"/>
                <a:cs typeface="Arial"/>
              </a:rPr>
              <a:t>   In health and social care, communication is essential for effective teamwork. Professionals such as early years staff, social workers, health visitors, and family support workers must share information clearly to ensure consistent and safe care. Good communication also supports person‑centred practice by helping us understand each family’s culture, background, and individual needs. In early years settings, communication strengthens relationships with parents, supports children’s emotional development, and ensures routines are carried out safely. Without strong communication, important information can be missed, and this can increase risks. (</a:t>
            </a:r>
            <a:r>
              <a:rPr lang="en-GB" sz="2000" dirty="0">
                <a:solidFill>
                  <a:srgbClr val="3A3A3A"/>
                </a:solidFill>
                <a:highlight>
                  <a:srgbClr val="FFFFFF"/>
                </a:highlight>
                <a:latin typeface="Arial"/>
                <a:ea typeface="Source Sans Pro"/>
                <a:cs typeface="Arial"/>
              </a:rPr>
              <a:t>Gomez, D. </a:t>
            </a:r>
            <a:r>
              <a:rPr lang="en-GB" sz="2000" i="1">
                <a:solidFill>
                  <a:srgbClr val="3A3A3A"/>
                </a:solidFill>
                <a:highlight>
                  <a:srgbClr val="FFFFFF"/>
                </a:highlight>
                <a:latin typeface="Arial"/>
                <a:ea typeface="Source Sans Pro"/>
                <a:cs typeface="Arial"/>
              </a:rPr>
              <a:t>et al.</a:t>
            </a:r>
            <a:r>
              <a:rPr lang="en-GB" sz="2000">
                <a:solidFill>
                  <a:srgbClr val="3A3A3A"/>
                </a:solidFill>
                <a:highlight>
                  <a:srgbClr val="FFFFFF"/>
                </a:highlight>
                <a:latin typeface="Arial"/>
                <a:ea typeface="Source Sans Pro"/>
                <a:cs typeface="Arial"/>
              </a:rPr>
              <a:t> (2025)</a:t>
            </a:r>
            <a:endParaRPr lang="en-GB" sz="1100">
              <a:solidFill>
                <a:srgbClr val="3A3A3A"/>
              </a:solidFill>
              <a:highlight>
                <a:srgbClr val="FFFFFF"/>
              </a:highlight>
              <a:latin typeface="Source Sans Pro"/>
              <a:ea typeface="Source Sans Pro"/>
              <a:cs typeface="Arial"/>
            </a:endParaRPr>
          </a:p>
        </p:txBody>
      </p:sp>
      <p:pic>
        <p:nvPicPr>
          <p:cNvPr id="32" name="Picture 31" descr="Top shot of a representation of networks with stick figures.">
            <a:extLst>
              <a:ext uri="{FF2B5EF4-FFF2-40B4-BE49-F238E27FC236}">
                <a16:creationId xmlns:a16="http://schemas.microsoft.com/office/drawing/2014/main" id="{6E4EDEB8-2B4E-AA22-88E5-F51826864A10}"/>
              </a:ext>
            </a:extLst>
          </p:cNvPr>
          <p:cNvPicPr>
            <a:picLocks noChangeAspect="1"/>
          </p:cNvPicPr>
          <p:nvPr/>
        </p:nvPicPr>
        <p:blipFill>
          <a:blip r:embed="rId2"/>
          <a:srcRect l="28382" r="12399" b="9"/>
          <a:stretch>
            <a:fillRect/>
          </a:stretch>
        </p:blipFill>
        <p:spPr>
          <a:xfrm>
            <a:off x="7801428" y="1"/>
            <a:ext cx="4390140" cy="4942115"/>
          </a:xfrm>
          <a:prstGeom prst="rect">
            <a:avLst/>
          </a:prstGeom>
        </p:spPr>
      </p:pic>
    </p:spTree>
    <p:extLst>
      <p:ext uri="{BB962C8B-B14F-4D97-AF65-F5344CB8AC3E}">
        <p14:creationId xmlns:p14="http://schemas.microsoft.com/office/powerpoint/2010/main" val="3322537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FE8DEC31-0686-EBD0-7BC5-6E75B272C8EE}"/>
              </a:ext>
            </a:extLst>
          </p:cNvPr>
          <p:cNvPicPr>
            <a:picLocks noChangeAspect="1"/>
          </p:cNvPicPr>
          <p:nvPr/>
        </p:nvPicPr>
        <p:blipFill>
          <a:blip r:embed="rId2"/>
          <a:srcRect l="5884" r="-1" b="-1"/>
          <a:stretch>
            <a:fillRect/>
          </a:stretch>
        </p:blipFill>
        <p:spPr>
          <a:xfrm>
            <a:off x="6092870" y="10"/>
            <a:ext cx="6099128" cy="6857990"/>
          </a:xfrm>
          <a:prstGeom prst="rect">
            <a:avLst/>
          </a:prstGeom>
        </p:spPr>
      </p:pic>
      <p:sp>
        <p:nvSpPr>
          <p:cNvPr id="39" name="Rectangle 3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C4ABFA-11E3-0149-1B22-A0484A1D450F}"/>
              </a:ext>
            </a:extLst>
          </p:cNvPr>
          <p:cNvSpPr>
            <a:spLocks noGrp="1"/>
          </p:cNvSpPr>
          <p:nvPr>
            <p:ph type="title"/>
          </p:nvPr>
        </p:nvSpPr>
        <p:spPr>
          <a:xfrm>
            <a:off x="838200" y="365125"/>
            <a:ext cx="3822189" cy="1899912"/>
          </a:xfrm>
        </p:spPr>
        <p:txBody>
          <a:bodyPr>
            <a:normAutofit/>
          </a:bodyPr>
          <a:lstStyle/>
          <a:p>
            <a:r>
              <a:rPr lang="en-GB" sz="3100"/>
              <a:t>Applying my chosen skill to a real health and social care setting</a:t>
            </a:r>
          </a:p>
        </p:txBody>
      </p:sp>
      <p:sp>
        <p:nvSpPr>
          <p:cNvPr id="3" name="Content Placeholder 2">
            <a:extLst>
              <a:ext uri="{FF2B5EF4-FFF2-40B4-BE49-F238E27FC236}">
                <a16:creationId xmlns:a16="http://schemas.microsoft.com/office/drawing/2014/main" id="{DE675E2F-6FD5-25D0-D176-FEEA449A5F28}"/>
              </a:ext>
            </a:extLst>
          </p:cNvPr>
          <p:cNvSpPr>
            <a:spLocks noGrp="1"/>
          </p:cNvSpPr>
          <p:nvPr>
            <p:ph idx="1"/>
          </p:nvPr>
        </p:nvSpPr>
        <p:spPr>
          <a:xfrm>
            <a:off x="838200" y="2434201"/>
            <a:ext cx="4315674" cy="4033047"/>
          </a:xfrm>
        </p:spPr>
        <p:txBody>
          <a:bodyPr vert="horz" lIns="91440" tIns="45720" rIns="91440" bIns="45720" rtlCol="0" anchor="t">
            <a:normAutofit fontScale="85000" lnSpcReduction="20000"/>
          </a:bodyPr>
          <a:lstStyle/>
          <a:p>
            <a:r>
              <a:rPr lang="en-GB" sz="1100">
                <a:highlight>
                  <a:srgbClr val="FFFFFF"/>
                </a:highlight>
                <a:latin typeface="Arial"/>
                <a:cs typeface="Arial"/>
              </a:rPr>
              <a:t>﻿﻿</a:t>
            </a:r>
            <a:r>
              <a:rPr lang="en-GB" sz="2000">
                <a:highlight>
                  <a:srgbClr val="FFFFFF"/>
                </a:highlight>
                <a:latin typeface="Arial"/>
                <a:cs typeface="Arial"/>
              </a:rPr>
              <a:t>Listen carefully to understand their concerns</a:t>
            </a:r>
            <a:endParaRPr lang="en-GB" sz="2000">
              <a:latin typeface="Arial"/>
              <a:cs typeface="Arial"/>
            </a:endParaRPr>
          </a:p>
          <a:p>
            <a:r>
              <a:rPr lang="en-GB" sz="2000">
                <a:highlight>
                  <a:srgbClr val="FFFFFF"/>
                </a:highlight>
                <a:latin typeface="Arial"/>
                <a:cs typeface="Arial"/>
              </a:rPr>
              <a:t>﻿﻿Use clear and calm language to explain what happened</a:t>
            </a:r>
          </a:p>
          <a:p>
            <a:r>
              <a:rPr lang="en-GB" sz="2000">
                <a:highlight>
                  <a:srgbClr val="FFFFFF"/>
                </a:highlight>
                <a:latin typeface="Arial"/>
                <a:cs typeface="Arial"/>
              </a:rPr>
              <a:t>﻿﻿Share accurate observations about how the child settled once inside</a:t>
            </a:r>
          </a:p>
          <a:p>
            <a:r>
              <a:rPr lang="en-GB" sz="2000">
                <a:highlight>
                  <a:srgbClr val="FFFFFF"/>
                </a:highlight>
                <a:latin typeface="Arial"/>
                <a:cs typeface="Arial"/>
              </a:rPr>
              <a:t>﻿﻿Agree on supportive strategies, such as using a comfort item or adjusting the morning routine </a:t>
            </a:r>
            <a:r>
              <a:rPr lang="en-GB" sz="2000">
                <a:solidFill>
                  <a:srgbClr val="000000"/>
                </a:solidFill>
                <a:highlight>
                  <a:srgbClr val="FFFFFF"/>
                </a:highlight>
                <a:latin typeface="Arial"/>
                <a:ea typeface="Source Sans Pro"/>
                <a:cs typeface="Arial"/>
              </a:rPr>
              <a:t>(</a:t>
            </a:r>
            <a:r>
              <a:rPr lang="en-GB" sz="2000">
                <a:solidFill>
                  <a:srgbClr val="3A3A3A"/>
                </a:solidFill>
                <a:highlight>
                  <a:srgbClr val="FFFFFF"/>
                </a:highlight>
                <a:latin typeface="Arial"/>
                <a:ea typeface="Source Sans Pro"/>
                <a:cs typeface="Arial"/>
              </a:rPr>
              <a:t>Babak Moeini </a:t>
            </a:r>
            <a:r>
              <a:rPr lang="en-GB" sz="2000" i="1">
                <a:solidFill>
                  <a:srgbClr val="3A3A3A"/>
                </a:solidFill>
                <a:highlight>
                  <a:srgbClr val="FFFFFF"/>
                </a:highlight>
                <a:latin typeface="Arial"/>
                <a:ea typeface="Source Sans Pro"/>
                <a:cs typeface="Arial"/>
              </a:rPr>
              <a:t>et al.</a:t>
            </a:r>
            <a:r>
              <a:rPr lang="en-GB" sz="2000">
                <a:solidFill>
                  <a:srgbClr val="3A3A3A"/>
                </a:solidFill>
                <a:highlight>
                  <a:srgbClr val="FFFFFF"/>
                </a:highlight>
                <a:latin typeface="Arial"/>
                <a:ea typeface="Source Sans Pro"/>
                <a:cs typeface="Arial"/>
              </a:rPr>
              <a:t> (2017)</a:t>
            </a:r>
            <a:endParaRPr lang="en-US" sz="2000">
              <a:latin typeface="Arial"/>
              <a:cs typeface="Arial"/>
            </a:endParaRPr>
          </a:p>
          <a:p>
            <a:pPr marL="0" indent="0">
              <a:buNone/>
            </a:pPr>
            <a:br>
              <a:rPr lang="en-US" sz="2000" dirty="0">
                <a:latin typeface="Arial"/>
                <a:cs typeface="Arial"/>
              </a:rPr>
            </a:br>
            <a:r>
              <a:rPr lang="en-US" sz="2000" dirty="0">
                <a:latin typeface="Arial"/>
                <a:cs typeface="Arial"/>
              </a:rPr>
              <a:t>This example shows how communication helps reduce parental anxiety, supports the child's emotional needs, and strengthens the relationship between staff and families. It also demonstrates safe, person </a:t>
            </a:r>
            <a:r>
              <a:rPr lang="en-US" sz="2000" dirty="0" err="1">
                <a:latin typeface="Arial"/>
                <a:cs typeface="Arial"/>
              </a:rPr>
              <a:t>centred</a:t>
            </a:r>
            <a:r>
              <a:rPr lang="en-US" sz="2000" dirty="0">
                <a:latin typeface="Arial"/>
                <a:cs typeface="Arial"/>
              </a:rPr>
              <a:t> practice.</a:t>
            </a:r>
            <a:br>
              <a:rPr lang="en-US" sz="1100" dirty="0"/>
            </a:br>
            <a:endParaRPr lang="en-US" sz="1100"/>
          </a:p>
          <a:p>
            <a:pPr marL="0" indent="0">
              <a:buNone/>
            </a:pPr>
            <a:endParaRPr lang="en-US" sz="1100">
              <a:latin typeface="Arial"/>
              <a:cs typeface="Arial"/>
            </a:endParaRPr>
          </a:p>
        </p:txBody>
      </p:sp>
    </p:spTree>
    <p:extLst>
      <p:ext uri="{BB962C8B-B14F-4D97-AF65-F5344CB8AC3E}">
        <p14:creationId xmlns:p14="http://schemas.microsoft.com/office/powerpoint/2010/main" val="4013219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3151567-9342-3430-ECF2-67EC0180C395}"/>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Conclusion</a:t>
            </a:r>
          </a:p>
        </p:txBody>
      </p:sp>
      <p:sp>
        <p:nvSpPr>
          <p:cNvPr id="3" name="Content Placeholder 2">
            <a:extLst>
              <a:ext uri="{FF2B5EF4-FFF2-40B4-BE49-F238E27FC236}">
                <a16:creationId xmlns:a16="http://schemas.microsoft.com/office/drawing/2014/main" id="{24A331B4-9868-7651-3EDA-B24F2CECC847}"/>
              </a:ext>
            </a:extLst>
          </p:cNvPr>
          <p:cNvSpPr>
            <a:spLocks noGrp="1"/>
          </p:cNvSpPr>
          <p:nvPr>
            <p:ph idx="1"/>
          </p:nvPr>
        </p:nvSpPr>
        <p:spPr>
          <a:xfrm>
            <a:off x="838200" y="2586789"/>
            <a:ext cx="10515600" cy="3590174"/>
          </a:xfrm>
        </p:spPr>
        <p:txBody>
          <a:bodyPr vert="horz" lIns="91440" tIns="45720" rIns="91440" bIns="45720" rtlCol="0">
            <a:normAutofit/>
          </a:bodyPr>
          <a:lstStyle/>
          <a:p>
            <a:pPr>
              <a:buNone/>
            </a:pPr>
            <a:r>
              <a:rPr lang="en-GB" sz="2000" dirty="0">
                <a:highlight>
                  <a:srgbClr val="FFFFFF"/>
                </a:highlight>
                <a:latin typeface="Arial"/>
                <a:cs typeface="Arial"/>
              </a:rPr>
              <a:t>   Communication is effective because it enables practitioners to deliver genuinely person‑centred care. By listening actively, responding sensitively, and adapting communication to cultural, developmental, or emotional needs, professionals demonstrate respect and empathy </a:t>
            </a:r>
            <a:r>
              <a:rPr lang="en-GB" sz="2000" dirty="0" err="1">
                <a:highlight>
                  <a:srgbClr val="FFFFFF"/>
                </a:highlight>
                <a:latin typeface="Arial"/>
                <a:cs typeface="Arial"/>
              </a:rPr>
              <a:t>qualitie's</a:t>
            </a:r>
            <a:r>
              <a:rPr lang="en-GB" sz="2000" dirty="0">
                <a:highlight>
                  <a:srgbClr val="FFFFFF"/>
                </a:highlight>
                <a:latin typeface="Arial"/>
                <a:cs typeface="Arial"/>
              </a:rPr>
              <a:t> that contribute to stronger engagement and better long‑term outcomes. Academic literature, including the work of Ainsworth (1979) and Sroufe (2005), highlights that responsive, attuned communication plays a critical role in building secure relationships and supporting healthy development.</a:t>
            </a:r>
            <a:endParaRPr lang="en-US" sz="2000" dirty="0">
              <a:latin typeface="Arial"/>
              <a:cs typeface="Arial"/>
            </a:endParaRPr>
          </a:p>
          <a:p>
            <a:pPr>
              <a:buNone/>
            </a:pPr>
            <a:br>
              <a:rPr lang="en-US" sz="2000"/>
            </a:br>
            <a:endParaRPr lang="en-US" sz="2000"/>
          </a:p>
          <a:p>
            <a:pPr>
              <a:buNone/>
            </a:pPr>
            <a:br>
              <a:rPr lang="en-US" sz="2000"/>
            </a:br>
            <a:endParaRPr lang="en-US" sz="2000"/>
          </a:p>
          <a:p>
            <a:pPr marL="0" indent="0">
              <a:buNone/>
            </a:pPr>
            <a:endParaRPr lang="en-GB" sz="2000"/>
          </a:p>
        </p:txBody>
      </p:sp>
    </p:spTree>
    <p:extLst>
      <p:ext uri="{BB962C8B-B14F-4D97-AF65-F5344CB8AC3E}">
        <p14:creationId xmlns:p14="http://schemas.microsoft.com/office/powerpoint/2010/main" val="726493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B10FF-2297-7F6F-1B3B-96E325E72E11}"/>
              </a:ext>
            </a:extLst>
          </p:cNvPr>
          <p:cNvSpPr>
            <a:spLocks noGrp="1"/>
          </p:cNvSpPr>
          <p:nvPr>
            <p:ph type="title"/>
          </p:nvPr>
        </p:nvSpPr>
        <p:spPr/>
        <p:txBody>
          <a:bodyPr/>
          <a:lstStyle/>
          <a:p>
            <a:r>
              <a:rPr lang="en-GB" dirty="0"/>
              <a:t>Refere</a:t>
            </a:r>
            <a:r>
              <a:rPr lang="en-GB"/>
              <a:t>nce list</a:t>
            </a:r>
          </a:p>
        </p:txBody>
      </p:sp>
      <p:sp>
        <p:nvSpPr>
          <p:cNvPr id="3" name="Content Placeholder 2">
            <a:extLst>
              <a:ext uri="{FF2B5EF4-FFF2-40B4-BE49-F238E27FC236}">
                <a16:creationId xmlns:a16="http://schemas.microsoft.com/office/drawing/2014/main" id="{68A703D4-E856-848B-4C04-730FDFF6860F}"/>
              </a:ext>
            </a:extLst>
          </p:cNvPr>
          <p:cNvSpPr>
            <a:spLocks noGrp="1"/>
          </p:cNvSpPr>
          <p:nvPr>
            <p:ph idx="1"/>
          </p:nvPr>
        </p:nvSpPr>
        <p:spPr/>
        <p:txBody>
          <a:bodyPr vert="horz" lIns="91440" tIns="45720" rIns="91440" bIns="45720" rtlCol="0" anchor="t">
            <a:normAutofit/>
          </a:bodyPr>
          <a:lstStyle/>
          <a:p>
            <a:pPr marL="0" indent="0">
              <a:buNone/>
            </a:pPr>
            <a:r>
              <a:rPr lang="en-GB" sz="2000" dirty="0">
                <a:solidFill>
                  <a:srgbClr val="3A3A3A"/>
                </a:solidFill>
                <a:highlight>
                  <a:srgbClr val="FFFFFF"/>
                </a:highlight>
                <a:latin typeface="Arial"/>
                <a:ea typeface="Source Sans Pro"/>
                <a:cs typeface="Arial"/>
              </a:rPr>
              <a:t>Fox, S., </a:t>
            </a:r>
            <a:r>
              <a:rPr lang="en-GB" sz="2000" dirty="0" err="1">
                <a:solidFill>
                  <a:srgbClr val="3A3A3A"/>
                </a:solidFill>
                <a:highlight>
                  <a:srgbClr val="FFFFFF"/>
                </a:highlight>
                <a:latin typeface="Arial"/>
                <a:ea typeface="Source Sans Pro"/>
                <a:cs typeface="Arial"/>
              </a:rPr>
              <a:t>McAllum</a:t>
            </a:r>
            <a:r>
              <a:rPr lang="en-GB" sz="2000" dirty="0">
                <a:solidFill>
                  <a:srgbClr val="3A3A3A"/>
                </a:solidFill>
                <a:highlight>
                  <a:srgbClr val="FFFFFF"/>
                </a:highlight>
                <a:latin typeface="Arial"/>
                <a:ea typeface="Source Sans Pro"/>
                <a:cs typeface="Arial"/>
              </a:rPr>
              <a:t>, K. and Mikkola, L. (2025) </a:t>
            </a:r>
            <a:r>
              <a:rPr lang="en-GB" sz="2000" i="1" dirty="0">
                <a:solidFill>
                  <a:srgbClr val="3A3A3A"/>
                </a:solidFill>
                <a:highlight>
                  <a:srgbClr val="FFFFFF"/>
                </a:highlight>
                <a:latin typeface="Arial"/>
                <a:ea typeface="Source Sans Pro"/>
                <a:cs typeface="Arial"/>
              </a:rPr>
              <a:t>Interprofessional Communication in Health and Social Care : Theoretical Perspectives on Practical Realities</a:t>
            </a:r>
            <a:r>
              <a:rPr lang="en-GB" sz="2000" dirty="0">
                <a:solidFill>
                  <a:srgbClr val="3A3A3A"/>
                </a:solidFill>
                <a:highlight>
                  <a:srgbClr val="FFFFFF"/>
                </a:highlight>
                <a:latin typeface="Arial"/>
                <a:ea typeface="Source Sans Pro"/>
                <a:cs typeface="Arial"/>
              </a:rPr>
              <a:t>. 1st ed. 2025. Cham: Springer Nature Switzerland. Available at: </a:t>
            </a:r>
            <a:r>
              <a:rPr lang="en-GB" sz="2000" dirty="0">
                <a:solidFill>
                  <a:srgbClr val="3A3A3A"/>
                </a:solidFill>
                <a:highlight>
                  <a:srgbClr val="FFFFFF"/>
                </a:highlight>
                <a:latin typeface="Arial"/>
                <a:ea typeface="Source Sans Pro"/>
                <a:cs typeface="Arial"/>
                <a:hlinkClick r:id="rId2"/>
              </a:rPr>
              <a:t>https://doi.org/10.1007/978-3-031-70106-1</a:t>
            </a:r>
            <a:r>
              <a:rPr lang="en-GB" sz="2000" dirty="0">
                <a:solidFill>
                  <a:srgbClr val="3A3A3A"/>
                </a:solidFill>
                <a:highlight>
                  <a:srgbClr val="FFFFFF"/>
                </a:highlight>
                <a:latin typeface="Arial"/>
                <a:ea typeface="Source Sans Pro"/>
                <a:cs typeface="Arial"/>
              </a:rPr>
              <a:t>.</a:t>
            </a:r>
            <a:endParaRPr lang="en-US" sz="2000">
              <a:solidFill>
                <a:srgbClr val="000000"/>
              </a:solidFill>
              <a:latin typeface="Arial"/>
              <a:ea typeface="Source Sans Pro"/>
              <a:cs typeface="Arial"/>
            </a:endParaRPr>
          </a:p>
          <a:p>
            <a:pPr>
              <a:buNone/>
            </a:pPr>
            <a:r>
              <a:rPr lang="en-GB" sz="2000">
                <a:solidFill>
                  <a:srgbClr val="3A3A3A"/>
                </a:solidFill>
                <a:highlight>
                  <a:srgbClr val="FFFFFF"/>
                </a:highlight>
                <a:latin typeface="Arial"/>
                <a:ea typeface="Source Sans Pro"/>
                <a:cs typeface="Arial"/>
              </a:rPr>
              <a:t>Mackreth, P. (2021) </a:t>
            </a:r>
            <a:r>
              <a:rPr lang="en-GB" sz="2000" i="1">
                <a:solidFill>
                  <a:srgbClr val="3A3A3A"/>
                </a:solidFill>
                <a:highlight>
                  <a:srgbClr val="FFFFFF"/>
                </a:highlight>
                <a:latin typeface="Arial"/>
                <a:ea typeface="Source Sans Pro"/>
                <a:cs typeface="Arial"/>
              </a:rPr>
              <a:t>A handbook for support workers in health and social care : a person-centred approach</a:t>
            </a:r>
            <a:r>
              <a:rPr lang="en-GB" sz="2000">
                <a:solidFill>
                  <a:srgbClr val="3A3A3A"/>
                </a:solidFill>
                <a:highlight>
                  <a:srgbClr val="FFFFFF"/>
                </a:highlight>
                <a:latin typeface="Arial"/>
                <a:ea typeface="Source Sans Pro"/>
                <a:cs typeface="Arial"/>
              </a:rPr>
              <a:t>. 1st ed. Abingdon, Oxon ; Routledge.</a:t>
            </a:r>
            <a:endParaRPr lang="en-GB" sz="2000">
              <a:latin typeface="Arial"/>
              <a:cs typeface="Arial"/>
            </a:endParaRPr>
          </a:p>
          <a:p>
            <a:pPr>
              <a:buNone/>
            </a:pPr>
            <a:r>
              <a:rPr lang="en-GB" sz="2000">
                <a:solidFill>
                  <a:srgbClr val="3A3A3A"/>
                </a:solidFill>
                <a:highlight>
                  <a:srgbClr val="FFFFFF"/>
                </a:highlight>
                <a:latin typeface="Arial"/>
                <a:ea typeface="Source Sans Pro"/>
                <a:cs typeface="Arial"/>
              </a:rPr>
              <a:t>Gomez, D. </a:t>
            </a:r>
            <a:r>
              <a:rPr lang="en-GB" sz="2000" i="1">
                <a:solidFill>
                  <a:srgbClr val="3A3A3A"/>
                </a:solidFill>
                <a:highlight>
                  <a:srgbClr val="FFFFFF"/>
                </a:highlight>
                <a:latin typeface="Arial"/>
                <a:ea typeface="Source Sans Pro"/>
                <a:cs typeface="Arial"/>
              </a:rPr>
              <a:t>et al.</a:t>
            </a:r>
            <a:r>
              <a:rPr lang="en-GB" sz="2000">
                <a:solidFill>
                  <a:srgbClr val="3A3A3A"/>
                </a:solidFill>
                <a:highlight>
                  <a:srgbClr val="FFFFFF"/>
                </a:highlight>
                <a:latin typeface="Arial"/>
                <a:ea typeface="Source Sans Pro"/>
                <a:cs typeface="Arial"/>
              </a:rPr>
              <a:t> (2025) “Healthcare Provider Perspectives on Pediatric Concussion: The Importance of Formalized Systems of Communication Across Settings,” </a:t>
            </a:r>
            <a:r>
              <a:rPr lang="en-GB" sz="2000" i="1">
                <a:solidFill>
                  <a:srgbClr val="3A3A3A"/>
                </a:solidFill>
                <a:highlight>
                  <a:srgbClr val="FFFFFF"/>
                </a:highlight>
                <a:latin typeface="Arial"/>
                <a:ea typeface="Source Sans Pro"/>
                <a:cs typeface="Arial"/>
              </a:rPr>
              <a:t>The Journal of school health</a:t>
            </a:r>
            <a:r>
              <a:rPr lang="en-GB" sz="2000">
                <a:solidFill>
                  <a:srgbClr val="3A3A3A"/>
                </a:solidFill>
                <a:highlight>
                  <a:srgbClr val="FFFFFF"/>
                </a:highlight>
                <a:latin typeface="Arial"/>
                <a:ea typeface="Source Sans Pro"/>
                <a:cs typeface="Arial"/>
              </a:rPr>
              <a:t>, 95(6), pp. 433–440. Available at: </a:t>
            </a:r>
            <a:r>
              <a:rPr lang="en-GB" sz="2000" dirty="0">
                <a:solidFill>
                  <a:srgbClr val="3A3A3A"/>
                </a:solidFill>
                <a:highlight>
                  <a:srgbClr val="FFFFFF"/>
                </a:highlight>
                <a:latin typeface="Arial"/>
                <a:ea typeface="Source Sans Pro"/>
                <a:cs typeface="Arial"/>
                <a:hlinkClick r:id="rId3"/>
              </a:rPr>
              <a:t>https://doi.org/10.1111/josh.70010</a:t>
            </a:r>
            <a:r>
              <a:rPr lang="en-GB" sz="2000" dirty="0">
                <a:solidFill>
                  <a:srgbClr val="3A3A3A"/>
                </a:solidFill>
                <a:highlight>
                  <a:srgbClr val="FFFFFF"/>
                </a:highlight>
                <a:latin typeface="Arial"/>
                <a:ea typeface="Source Sans Pro"/>
                <a:cs typeface="Arial"/>
              </a:rPr>
              <a:t>.</a:t>
            </a:r>
            <a:endParaRPr lang="en-GB" sz="2000">
              <a:latin typeface="Arial"/>
              <a:cs typeface="Arial"/>
            </a:endParaRPr>
          </a:p>
          <a:p>
            <a:pPr>
              <a:buNone/>
            </a:pPr>
            <a:r>
              <a:rPr lang="en-US" sz="2000">
                <a:solidFill>
                  <a:srgbClr val="3A3A3A"/>
                </a:solidFill>
                <a:highlight>
                  <a:srgbClr val="FFFFFF"/>
                </a:highlight>
                <a:latin typeface="Arial"/>
                <a:ea typeface="Source Sans Pro"/>
                <a:cs typeface="Arial"/>
              </a:rPr>
              <a:t>Babak Moeini </a:t>
            </a:r>
            <a:r>
              <a:rPr lang="en-US" sz="2000" i="1">
                <a:solidFill>
                  <a:srgbClr val="3A3A3A"/>
                </a:solidFill>
                <a:highlight>
                  <a:srgbClr val="FFFFFF"/>
                </a:highlight>
                <a:latin typeface="Arial"/>
                <a:ea typeface="Source Sans Pro"/>
                <a:cs typeface="Arial"/>
              </a:rPr>
              <a:t>et al.</a:t>
            </a:r>
            <a:r>
              <a:rPr lang="en-US" sz="2000">
                <a:solidFill>
                  <a:srgbClr val="3A3A3A"/>
                </a:solidFill>
                <a:highlight>
                  <a:srgbClr val="FFFFFF"/>
                </a:highlight>
                <a:latin typeface="Arial"/>
                <a:ea typeface="Source Sans Pro"/>
                <a:cs typeface="Arial"/>
              </a:rPr>
              <a:t> (2017) “The Effect of Communication Skills Training on Females Referred to Health Centers in Bahar; Applying the Social Support Theory for Increasing Marital Satisfaction Among Couples,” </a:t>
            </a:r>
            <a:r>
              <a:rPr lang="en-US" sz="2000" i="1">
                <a:solidFill>
                  <a:srgbClr val="3A3A3A"/>
                </a:solidFill>
                <a:highlight>
                  <a:srgbClr val="FFFFFF"/>
                </a:highlight>
                <a:latin typeface="Arial"/>
                <a:ea typeface="Source Sans Pro"/>
                <a:cs typeface="Arial"/>
              </a:rPr>
              <a:t>Majallah-i āmūzish va salāmat-i jāmiʻah</a:t>
            </a:r>
            <a:r>
              <a:rPr lang="en-US" sz="2000">
                <a:solidFill>
                  <a:srgbClr val="3A3A3A"/>
                </a:solidFill>
                <a:highlight>
                  <a:srgbClr val="FFFFFF"/>
                </a:highlight>
                <a:latin typeface="Arial"/>
                <a:ea typeface="Source Sans Pro"/>
                <a:cs typeface="Arial"/>
              </a:rPr>
              <a:t>, 3(3), pp. 9–16. Available at: </a:t>
            </a:r>
            <a:r>
              <a:rPr lang="en-US" sz="2000" dirty="0">
                <a:solidFill>
                  <a:srgbClr val="3A3A3A"/>
                </a:solidFill>
                <a:highlight>
                  <a:srgbClr val="FFFFFF"/>
                </a:highlight>
                <a:latin typeface="Arial"/>
                <a:ea typeface="Source Sans Pro"/>
                <a:cs typeface="Arial"/>
                <a:hlinkClick r:id="rId4"/>
              </a:rPr>
              <a:t>https://doi.org/10.21859/jech-03032</a:t>
            </a:r>
            <a:r>
              <a:rPr lang="en-US" sz="2000" dirty="0">
                <a:solidFill>
                  <a:srgbClr val="3A3A3A"/>
                </a:solidFill>
                <a:highlight>
                  <a:srgbClr val="FFFFFF"/>
                </a:highlight>
                <a:latin typeface="Arial"/>
                <a:ea typeface="Source Sans Pro"/>
                <a:cs typeface="Arial"/>
              </a:rPr>
              <a:t>.</a:t>
            </a:r>
            <a:br>
              <a:rPr lang="en-US" dirty="0"/>
            </a:br>
            <a:endParaRPr lang="en-US"/>
          </a:p>
          <a:p>
            <a:pPr marL="0" indent="0">
              <a:buNone/>
            </a:pPr>
            <a:endParaRPr lang="en-GB" sz="2000" dirty="0">
              <a:solidFill>
                <a:srgbClr val="3A3A3A"/>
              </a:solidFill>
              <a:highlight>
                <a:srgbClr val="FFFFFF"/>
              </a:highlight>
              <a:latin typeface="Arial"/>
              <a:ea typeface="Source Sans Pro"/>
              <a:cs typeface="Arial"/>
            </a:endParaRPr>
          </a:p>
        </p:txBody>
      </p:sp>
    </p:spTree>
    <p:extLst>
      <p:ext uri="{BB962C8B-B14F-4D97-AF65-F5344CB8AC3E}">
        <p14:creationId xmlns:p14="http://schemas.microsoft.com/office/powerpoint/2010/main" val="10271367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Student name – Gurdith Barkar Student ID number – 2506015 Tutor name – Olubukola Adegbite Module Code – LCHS4009 Module – Professional development in health and social care  </vt:lpstr>
      <vt:lpstr>Introduction</vt:lpstr>
      <vt:lpstr>What is communication</vt:lpstr>
      <vt:lpstr>The importance of communication</vt:lpstr>
      <vt:lpstr>Importance of communication in care settings</vt:lpstr>
      <vt:lpstr>Applying my chosen skill to a real health and social care setting</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343</cp:revision>
  <dcterms:created xsi:type="dcterms:W3CDTF">2026-06-24T16:56:43Z</dcterms:created>
  <dcterms:modified xsi:type="dcterms:W3CDTF">2026-06-24T19:19:35Z</dcterms:modified>
</cp:coreProperties>
</file>