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712" r:id="rId3"/>
    <p:sldMasterId id="2147483719" r:id="rId4"/>
  </p:sldMasterIdLst>
  <p:notesMasterIdLst>
    <p:notesMasterId r:id="rId23"/>
  </p:notesMasterIdLst>
  <p:sldIdLst>
    <p:sldId id="256" r:id="rId5"/>
    <p:sldId id="423" r:id="rId6"/>
    <p:sldId id="439" r:id="rId7"/>
    <p:sldId id="446" r:id="rId8"/>
    <p:sldId id="344" r:id="rId9"/>
    <p:sldId id="440" r:id="rId10"/>
    <p:sldId id="438" r:id="rId11"/>
    <p:sldId id="442" r:id="rId12"/>
    <p:sldId id="443" r:id="rId13"/>
    <p:sldId id="444" r:id="rId14"/>
    <p:sldId id="445" r:id="rId15"/>
    <p:sldId id="441" r:id="rId16"/>
    <p:sldId id="342" r:id="rId17"/>
    <p:sldId id="447" r:id="rId18"/>
    <p:sldId id="448" r:id="rId19"/>
    <p:sldId id="345" r:id="rId20"/>
    <p:sldId id="312" r:id="rId21"/>
    <p:sldId id="339" r:id="rId22"/>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95E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8C88AD-7645-46C3-B107-DF0B453744D2}" v="36" dt="2026-10-10T20:51:14.8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54" autoAdjust="0"/>
    <p:restoredTop sz="89611" autoAdjust="0"/>
  </p:normalViewPr>
  <p:slideViewPr>
    <p:cSldViewPr snapToGrid="0">
      <p:cViewPr varScale="1">
        <p:scale>
          <a:sx n="68" d="100"/>
          <a:sy n="68" d="100"/>
        </p:scale>
        <p:origin x="40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gs" Target="tags/tag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151E9CE8-B21B-4565-A978-68B2E862EE5B}"/>
    <pc:docChg chg="undo redo custSel addSld delSld modSld sldOrd delMainMaster">
      <pc:chgData name="Lisa-Marie Bassler" userId="38f25fa2-f4e2-42aa-a629-d2ccc29b42c2" providerId="ADAL" clId="{151E9CE8-B21B-4565-A978-68B2E862EE5B}" dt="2026-10-10T20:51:47.162" v="2106" actId="1076"/>
      <pc:docMkLst>
        <pc:docMk/>
      </pc:docMkLst>
      <pc:sldChg chg="del">
        <pc:chgData name="Lisa-Marie Bassler" userId="38f25fa2-f4e2-42aa-a629-d2ccc29b42c2" providerId="ADAL" clId="{151E9CE8-B21B-4565-A978-68B2E862EE5B}" dt="2026-10-10T14:02:56.654" v="1793" actId="47"/>
        <pc:sldMkLst>
          <pc:docMk/>
          <pc:sldMk cId="1605777590" sldId="299"/>
        </pc:sldMkLst>
      </pc:sldChg>
      <pc:sldChg chg="del">
        <pc:chgData name="Lisa-Marie Bassler" userId="38f25fa2-f4e2-42aa-a629-d2ccc29b42c2" providerId="ADAL" clId="{151E9CE8-B21B-4565-A978-68B2E862EE5B}" dt="2026-10-10T14:02:52.086" v="1788" actId="47"/>
        <pc:sldMkLst>
          <pc:docMk/>
          <pc:sldMk cId="1209674029" sldId="313"/>
        </pc:sldMkLst>
      </pc:sldChg>
      <pc:sldChg chg="modSp mod">
        <pc:chgData name="Lisa-Marie Bassler" userId="38f25fa2-f4e2-42aa-a629-d2ccc29b42c2" providerId="ADAL" clId="{151E9CE8-B21B-4565-A978-68B2E862EE5B}" dt="2026-10-10T13:54:02.515" v="1630" actId="114"/>
        <pc:sldMkLst>
          <pc:docMk/>
          <pc:sldMk cId="4042372851" sldId="339"/>
        </pc:sldMkLst>
        <pc:spChg chg="mod">
          <ac:chgData name="Lisa-Marie Bassler" userId="38f25fa2-f4e2-42aa-a629-d2ccc29b42c2" providerId="ADAL" clId="{151E9CE8-B21B-4565-A978-68B2E862EE5B}" dt="2026-10-10T13:54:02.515" v="1630" actId="114"/>
          <ac:spMkLst>
            <pc:docMk/>
            <pc:sldMk cId="4042372851" sldId="339"/>
            <ac:spMk id="12" creationId="{304AD10E-E30B-DED9-9FE8-7517897260DC}"/>
          </ac:spMkLst>
        </pc:spChg>
      </pc:sldChg>
      <pc:sldChg chg="add del">
        <pc:chgData name="Lisa-Marie Bassler" userId="38f25fa2-f4e2-42aa-a629-d2ccc29b42c2" providerId="ADAL" clId="{151E9CE8-B21B-4565-A978-68B2E862EE5B}" dt="2026-10-10T13:38:48.746" v="1352" actId="47"/>
        <pc:sldMkLst>
          <pc:docMk/>
          <pc:sldMk cId="2457759596" sldId="341"/>
        </pc:sldMkLst>
      </pc:sldChg>
      <pc:sldChg chg="modSp add del mod">
        <pc:chgData name="Lisa-Marie Bassler" userId="38f25fa2-f4e2-42aa-a629-d2ccc29b42c2" providerId="ADAL" clId="{151E9CE8-B21B-4565-A978-68B2E862EE5B}" dt="2026-10-10T20:45:19.289" v="1961" actId="27636"/>
        <pc:sldMkLst>
          <pc:docMk/>
          <pc:sldMk cId="3518530194" sldId="342"/>
        </pc:sldMkLst>
        <pc:spChg chg="mod">
          <ac:chgData name="Lisa-Marie Bassler" userId="38f25fa2-f4e2-42aa-a629-d2ccc29b42c2" providerId="ADAL" clId="{151E9CE8-B21B-4565-A978-68B2E862EE5B}" dt="2026-10-10T20:45:19.289" v="1961" actId="27636"/>
          <ac:spMkLst>
            <pc:docMk/>
            <pc:sldMk cId="3518530194" sldId="342"/>
            <ac:spMk id="12" creationId="{F4CB21C6-EBC6-5D81-77CA-DB7F6CD28497}"/>
          </ac:spMkLst>
        </pc:spChg>
        <pc:picChg chg="mod">
          <ac:chgData name="Lisa-Marie Bassler" userId="38f25fa2-f4e2-42aa-a629-d2ccc29b42c2" providerId="ADAL" clId="{151E9CE8-B21B-4565-A978-68B2E862EE5B}" dt="2026-10-10T20:45:11.143" v="1957" actId="14100"/>
          <ac:picMkLst>
            <pc:docMk/>
            <pc:sldMk cId="3518530194" sldId="342"/>
            <ac:picMk id="4" creationId="{02EDB7A2-8962-B742-90EC-4F59A73A1EA0}"/>
          </ac:picMkLst>
        </pc:picChg>
      </pc:sldChg>
      <pc:sldChg chg="addSp modSp del mod">
        <pc:chgData name="Lisa-Marie Bassler" userId="38f25fa2-f4e2-42aa-a629-d2ccc29b42c2" providerId="ADAL" clId="{151E9CE8-B21B-4565-A978-68B2E862EE5B}" dt="2026-10-10T20:45:31.416" v="1965" actId="47"/>
        <pc:sldMkLst>
          <pc:docMk/>
          <pc:sldMk cId="2454332198" sldId="343"/>
        </pc:sldMkLst>
        <pc:picChg chg="add mod">
          <ac:chgData name="Lisa-Marie Bassler" userId="38f25fa2-f4e2-42aa-a629-d2ccc29b42c2" providerId="ADAL" clId="{151E9CE8-B21B-4565-A978-68B2E862EE5B}" dt="2026-10-10T20:45:27.809" v="1964" actId="1076"/>
          <ac:picMkLst>
            <pc:docMk/>
            <pc:sldMk cId="2454332198" sldId="343"/>
            <ac:picMk id="4" creationId="{8D6293ED-36BD-5410-94CC-36B3854A36EE}"/>
          </ac:picMkLst>
        </pc:picChg>
      </pc:sldChg>
      <pc:sldChg chg="modSp mod ord">
        <pc:chgData name="Lisa-Marie Bassler" userId="38f25fa2-f4e2-42aa-a629-d2ccc29b42c2" providerId="ADAL" clId="{151E9CE8-B21B-4565-A978-68B2E862EE5B}" dt="2026-10-10T20:46:15.767" v="1993" actId="113"/>
        <pc:sldMkLst>
          <pc:docMk/>
          <pc:sldMk cId="3536390692" sldId="344"/>
        </pc:sldMkLst>
        <pc:spChg chg="mod">
          <ac:chgData name="Lisa-Marie Bassler" userId="38f25fa2-f4e2-42aa-a629-d2ccc29b42c2" providerId="ADAL" clId="{151E9CE8-B21B-4565-A978-68B2E862EE5B}" dt="2026-10-10T20:45:59.953" v="1992" actId="20577"/>
          <ac:spMkLst>
            <pc:docMk/>
            <pc:sldMk cId="3536390692" sldId="344"/>
            <ac:spMk id="2" creationId="{BFE42668-FD4D-9E3F-F8DC-BBB86DAE131E}"/>
          </ac:spMkLst>
        </pc:spChg>
        <pc:spChg chg="mod">
          <ac:chgData name="Lisa-Marie Bassler" userId="38f25fa2-f4e2-42aa-a629-d2ccc29b42c2" providerId="ADAL" clId="{151E9CE8-B21B-4565-A978-68B2E862EE5B}" dt="2026-10-10T20:46:15.767" v="1993" actId="113"/>
          <ac:spMkLst>
            <pc:docMk/>
            <pc:sldMk cId="3536390692" sldId="344"/>
            <ac:spMk id="12" creationId="{7B405106-F90A-A86F-017C-EE175B41DFEC}"/>
          </ac:spMkLst>
        </pc:spChg>
      </pc:sldChg>
      <pc:sldChg chg="del">
        <pc:chgData name="Lisa-Marie Bassler" userId="38f25fa2-f4e2-42aa-a629-d2ccc29b42c2" providerId="ADAL" clId="{151E9CE8-B21B-4565-A978-68B2E862EE5B}" dt="2026-10-10T14:03:04.161" v="1795" actId="47"/>
        <pc:sldMkLst>
          <pc:docMk/>
          <pc:sldMk cId="4240512066" sldId="346"/>
        </pc:sldMkLst>
      </pc:sldChg>
      <pc:sldChg chg="del">
        <pc:chgData name="Lisa-Marie Bassler" userId="38f25fa2-f4e2-42aa-a629-d2ccc29b42c2" providerId="ADAL" clId="{151E9CE8-B21B-4565-A978-68B2E862EE5B}" dt="2026-10-10T14:03:01.572" v="1794" actId="47"/>
        <pc:sldMkLst>
          <pc:docMk/>
          <pc:sldMk cId="3726059369" sldId="347"/>
        </pc:sldMkLst>
      </pc:sldChg>
      <pc:sldChg chg="del">
        <pc:chgData name="Lisa-Marie Bassler" userId="38f25fa2-f4e2-42aa-a629-d2ccc29b42c2" providerId="ADAL" clId="{151E9CE8-B21B-4565-A978-68B2E862EE5B}" dt="2026-10-10T14:02:52.586" v="1789" actId="47"/>
        <pc:sldMkLst>
          <pc:docMk/>
          <pc:sldMk cId="2906190595" sldId="352"/>
        </pc:sldMkLst>
      </pc:sldChg>
      <pc:sldChg chg="del">
        <pc:chgData name="Lisa-Marie Bassler" userId="38f25fa2-f4e2-42aa-a629-d2ccc29b42c2" providerId="ADAL" clId="{151E9CE8-B21B-4565-A978-68B2E862EE5B}" dt="2026-10-10T14:02:53.145" v="1790" actId="47"/>
        <pc:sldMkLst>
          <pc:docMk/>
          <pc:sldMk cId="760498495" sldId="353"/>
        </pc:sldMkLst>
      </pc:sldChg>
      <pc:sldChg chg="del">
        <pc:chgData name="Lisa-Marie Bassler" userId="38f25fa2-f4e2-42aa-a629-d2ccc29b42c2" providerId="ADAL" clId="{151E9CE8-B21B-4565-A978-68B2E862EE5B}" dt="2026-10-10T14:02:53.974" v="1791" actId="47"/>
        <pc:sldMkLst>
          <pc:docMk/>
          <pc:sldMk cId="925724639" sldId="355"/>
        </pc:sldMkLst>
      </pc:sldChg>
      <pc:sldChg chg="modSp mod">
        <pc:chgData name="Lisa-Marie Bassler" userId="38f25fa2-f4e2-42aa-a629-d2ccc29b42c2" providerId="ADAL" clId="{151E9CE8-B21B-4565-A978-68B2E862EE5B}" dt="2026-10-10T13:38:44.170" v="1351" actId="20577"/>
        <pc:sldMkLst>
          <pc:docMk/>
          <pc:sldMk cId="896165092" sldId="423"/>
        </pc:sldMkLst>
        <pc:spChg chg="mod">
          <ac:chgData name="Lisa-Marie Bassler" userId="38f25fa2-f4e2-42aa-a629-d2ccc29b42c2" providerId="ADAL" clId="{151E9CE8-B21B-4565-A978-68B2E862EE5B}" dt="2026-10-10T13:38:44.170" v="1351" actId="20577"/>
          <ac:spMkLst>
            <pc:docMk/>
            <pc:sldMk cId="896165092" sldId="423"/>
            <ac:spMk id="10" creationId="{A2DD0C3F-C220-340D-8D8A-9DD956531E66}"/>
          </ac:spMkLst>
        </pc:spChg>
      </pc:sldChg>
      <pc:sldChg chg="del">
        <pc:chgData name="Lisa-Marie Bassler" userId="38f25fa2-f4e2-42aa-a629-d2ccc29b42c2" providerId="ADAL" clId="{151E9CE8-B21B-4565-A978-68B2E862EE5B}" dt="2026-10-10T14:02:51.475" v="1787" actId="47"/>
        <pc:sldMkLst>
          <pc:docMk/>
          <pc:sldMk cId="2971133796" sldId="432"/>
        </pc:sldMkLst>
      </pc:sldChg>
      <pc:sldChg chg="del">
        <pc:chgData name="Lisa-Marie Bassler" userId="38f25fa2-f4e2-42aa-a629-d2ccc29b42c2" providerId="ADAL" clId="{151E9CE8-B21B-4565-A978-68B2E862EE5B}" dt="2026-10-10T14:02:54.503" v="1792" actId="47"/>
        <pc:sldMkLst>
          <pc:docMk/>
          <pc:sldMk cId="850710987" sldId="437"/>
        </pc:sldMkLst>
      </pc:sldChg>
      <pc:sldChg chg="addSp delSp modSp add mod ord">
        <pc:chgData name="Lisa-Marie Bassler" userId="38f25fa2-f4e2-42aa-a629-d2ccc29b42c2" providerId="ADAL" clId="{151E9CE8-B21B-4565-A978-68B2E862EE5B}" dt="2026-10-10T20:41:14.248" v="1859" actId="20577"/>
        <pc:sldMkLst>
          <pc:docMk/>
          <pc:sldMk cId="4162448874" sldId="438"/>
        </pc:sldMkLst>
        <pc:spChg chg="mod">
          <ac:chgData name="Lisa-Marie Bassler" userId="38f25fa2-f4e2-42aa-a629-d2ccc29b42c2" providerId="ADAL" clId="{151E9CE8-B21B-4565-A978-68B2E862EE5B}" dt="2026-10-10T13:50:31.716" v="1522" actId="6549"/>
          <ac:spMkLst>
            <pc:docMk/>
            <pc:sldMk cId="4162448874" sldId="438"/>
            <ac:spMk id="2" creationId="{F057B195-C70C-27B4-AA46-656585754550}"/>
          </ac:spMkLst>
        </pc:spChg>
        <pc:spChg chg="add del mod">
          <ac:chgData name="Lisa-Marie Bassler" userId="38f25fa2-f4e2-42aa-a629-d2ccc29b42c2" providerId="ADAL" clId="{151E9CE8-B21B-4565-A978-68B2E862EE5B}" dt="2026-10-10T13:50:36.044" v="1523" actId="478"/>
          <ac:spMkLst>
            <pc:docMk/>
            <pc:sldMk cId="4162448874" sldId="438"/>
            <ac:spMk id="3" creationId="{77F049C2-2DA7-82C4-9AE8-29B0BC8A1D3B}"/>
          </ac:spMkLst>
        </pc:spChg>
        <pc:spChg chg="del">
          <ac:chgData name="Lisa-Marie Bassler" userId="38f25fa2-f4e2-42aa-a629-d2ccc29b42c2" providerId="ADAL" clId="{151E9CE8-B21B-4565-A978-68B2E862EE5B}" dt="2026-10-10T13:50:22.312" v="1483" actId="478"/>
          <ac:spMkLst>
            <pc:docMk/>
            <pc:sldMk cId="4162448874" sldId="438"/>
            <ac:spMk id="12" creationId="{66989FC0-FD6D-F43D-5D92-28DA44159BB0}"/>
          </ac:spMkLst>
        </pc:spChg>
        <pc:graphicFrameChg chg="add mod modGraphic">
          <ac:chgData name="Lisa-Marie Bassler" userId="38f25fa2-f4e2-42aa-a629-d2ccc29b42c2" providerId="ADAL" clId="{151E9CE8-B21B-4565-A978-68B2E862EE5B}" dt="2026-10-10T20:41:14.248" v="1859" actId="20577"/>
          <ac:graphicFrameMkLst>
            <pc:docMk/>
            <pc:sldMk cId="4162448874" sldId="438"/>
            <ac:graphicFrameMk id="5" creationId="{A8FD9714-F3C9-D461-FE07-DED8050C35AB}"/>
          </ac:graphicFrameMkLst>
        </pc:graphicFrameChg>
        <pc:picChg chg="del">
          <ac:chgData name="Lisa-Marie Bassler" userId="38f25fa2-f4e2-42aa-a629-d2ccc29b42c2" providerId="ADAL" clId="{151E9CE8-B21B-4565-A978-68B2E862EE5B}" dt="2026-10-10T13:50:19.878" v="1482" actId="478"/>
          <ac:picMkLst>
            <pc:docMk/>
            <pc:sldMk cId="4162448874" sldId="438"/>
            <ac:picMk id="4" creationId="{CA7DEDA3-C8A5-D2E3-09F4-FC2B7862F19B}"/>
          </ac:picMkLst>
        </pc:picChg>
      </pc:sldChg>
      <pc:sldChg chg="addSp delSp modSp add mod ord">
        <pc:chgData name="Lisa-Marie Bassler" userId="38f25fa2-f4e2-42aa-a629-d2ccc29b42c2" providerId="ADAL" clId="{151E9CE8-B21B-4565-A978-68B2E862EE5B}" dt="2026-10-10T13:43:11.023" v="1390" actId="1076"/>
        <pc:sldMkLst>
          <pc:docMk/>
          <pc:sldMk cId="210186622" sldId="439"/>
        </pc:sldMkLst>
        <pc:spChg chg="mod">
          <ac:chgData name="Lisa-Marie Bassler" userId="38f25fa2-f4e2-42aa-a629-d2ccc29b42c2" providerId="ADAL" clId="{151E9CE8-B21B-4565-A978-68B2E862EE5B}" dt="2026-10-10T13:40:10.924" v="1372" actId="6549"/>
          <ac:spMkLst>
            <pc:docMk/>
            <pc:sldMk cId="210186622" sldId="439"/>
            <ac:spMk id="2" creationId="{2B3D0DC4-2535-2786-C98E-5F34785FD7F2}"/>
          </ac:spMkLst>
        </pc:spChg>
        <pc:spChg chg="add mod">
          <ac:chgData name="Lisa-Marie Bassler" userId="38f25fa2-f4e2-42aa-a629-d2ccc29b42c2" providerId="ADAL" clId="{151E9CE8-B21B-4565-A978-68B2E862EE5B}" dt="2026-10-10T13:42:55.214" v="1386" actId="1076"/>
          <ac:spMkLst>
            <pc:docMk/>
            <pc:sldMk cId="210186622" sldId="439"/>
            <ac:spMk id="5" creationId="{5C30C4DE-7467-086A-C142-C6759E5DFCD8}"/>
          </ac:spMkLst>
        </pc:spChg>
        <pc:spChg chg="del">
          <ac:chgData name="Lisa-Marie Bassler" userId="38f25fa2-f4e2-42aa-a629-d2ccc29b42c2" providerId="ADAL" clId="{151E9CE8-B21B-4565-A978-68B2E862EE5B}" dt="2026-10-10T13:42:42.083" v="1373" actId="478"/>
          <ac:spMkLst>
            <pc:docMk/>
            <pc:sldMk cId="210186622" sldId="439"/>
            <ac:spMk id="12" creationId="{3FF8A87D-B886-0741-A535-4995D0AE3F69}"/>
          </ac:spMkLst>
        </pc:spChg>
        <pc:picChg chg="mod">
          <ac:chgData name="Lisa-Marie Bassler" userId="38f25fa2-f4e2-42aa-a629-d2ccc29b42c2" providerId="ADAL" clId="{151E9CE8-B21B-4565-A978-68B2E862EE5B}" dt="2026-10-10T13:43:11.023" v="1390" actId="1076"/>
          <ac:picMkLst>
            <pc:docMk/>
            <pc:sldMk cId="210186622" sldId="439"/>
            <ac:picMk id="4" creationId="{133AA73D-8A65-1600-C2E6-43EC56776BED}"/>
          </ac:picMkLst>
        </pc:picChg>
      </pc:sldChg>
      <pc:sldChg chg="addSp delSp modSp add mod">
        <pc:chgData name="Lisa-Marie Bassler" userId="38f25fa2-f4e2-42aa-a629-d2ccc29b42c2" providerId="ADAL" clId="{151E9CE8-B21B-4565-A978-68B2E862EE5B}" dt="2026-10-10T20:40:50.372" v="1850" actId="20577"/>
        <pc:sldMkLst>
          <pc:docMk/>
          <pc:sldMk cId="485492464" sldId="440"/>
        </pc:sldMkLst>
        <pc:spChg chg="mod">
          <ac:chgData name="Lisa-Marie Bassler" userId="38f25fa2-f4e2-42aa-a629-d2ccc29b42c2" providerId="ADAL" clId="{151E9CE8-B21B-4565-A978-68B2E862EE5B}" dt="2026-10-10T13:44:51.126" v="1436" actId="6549"/>
          <ac:spMkLst>
            <pc:docMk/>
            <pc:sldMk cId="485492464" sldId="440"/>
            <ac:spMk id="2" creationId="{18F326E8-1E44-B3F2-546C-B4E7F6AE0382}"/>
          </ac:spMkLst>
        </pc:spChg>
        <pc:spChg chg="del">
          <ac:chgData name="Lisa-Marie Bassler" userId="38f25fa2-f4e2-42aa-a629-d2ccc29b42c2" providerId="ADAL" clId="{151E9CE8-B21B-4565-A978-68B2E862EE5B}" dt="2026-10-10T13:43:40.278" v="1402" actId="478"/>
          <ac:spMkLst>
            <pc:docMk/>
            <pc:sldMk cId="485492464" sldId="440"/>
            <ac:spMk id="5" creationId="{55BBE79B-EE55-959B-BEAF-076F135B3B44}"/>
          </ac:spMkLst>
        </pc:spChg>
        <pc:spChg chg="add mod">
          <ac:chgData name="Lisa-Marie Bassler" userId="38f25fa2-f4e2-42aa-a629-d2ccc29b42c2" providerId="ADAL" clId="{151E9CE8-B21B-4565-A978-68B2E862EE5B}" dt="2026-10-10T13:44:54.848" v="1438"/>
          <ac:spMkLst>
            <pc:docMk/>
            <pc:sldMk cId="485492464" sldId="440"/>
            <ac:spMk id="8" creationId="{337B79A1-D1AC-D3D6-D2BE-EC546F1BAFE3}"/>
          </ac:spMkLst>
        </pc:spChg>
        <pc:spChg chg="add mod">
          <ac:chgData name="Lisa-Marie Bassler" userId="38f25fa2-f4e2-42aa-a629-d2ccc29b42c2" providerId="ADAL" clId="{151E9CE8-B21B-4565-A978-68B2E862EE5B}" dt="2026-10-10T13:44:54.848" v="1438"/>
          <ac:spMkLst>
            <pc:docMk/>
            <pc:sldMk cId="485492464" sldId="440"/>
            <ac:spMk id="9" creationId="{612B58B3-E920-9EB5-F7F6-65F55D3CAE06}"/>
          </ac:spMkLst>
        </pc:spChg>
        <pc:spChg chg="mod">
          <ac:chgData name="Lisa-Marie Bassler" userId="38f25fa2-f4e2-42aa-a629-d2ccc29b42c2" providerId="ADAL" clId="{151E9CE8-B21B-4565-A978-68B2E862EE5B}" dt="2026-10-10T13:49:41.333" v="1477" actId="1076"/>
          <ac:spMkLst>
            <pc:docMk/>
            <pc:sldMk cId="485492464" sldId="440"/>
            <ac:spMk id="11" creationId="{8CA94FD8-F0AC-A5C3-ACA5-4B59359FFDA0}"/>
          </ac:spMkLst>
        </pc:spChg>
        <pc:spChg chg="add mod">
          <ac:chgData name="Lisa-Marie Bassler" userId="38f25fa2-f4e2-42aa-a629-d2ccc29b42c2" providerId="ADAL" clId="{151E9CE8-B21B-4565-A978-68B2E862EE5B}" dt="2026-10-10T13:49:51.692" v="1479" actId="688"/>
          <ac:spMkLst>
            <pc:docMk/>
            <pc:sldMk cId="485492464" sldId="440"/>
            <ac:spMk id="12" creationId="{9FDF7D7B-4D67-6AEA-C75E-025D934F635B}"/>
          </ac:spMkLst>
        </pc:spChg>
        <pc:spChg chg="add mod">
          <ac:chgData name="Lisa-Marie Bassler" userId="38f25fa2-f4e2-42aa-a629-d2ccc29b42c2" providerId="ADAL" clId="{151E9CE8-B21B-4565-A978-68B2E862EE5B}" dt="2026-10-10T13:49:56.742" v="1480" actId="688"/>
          <ac:spMkLst>
            <pc:docMk/>
            <pc:sldMk cId="485492464" sldId="440"/>
            <ac:spMk id="14" creationId="{172DA40F-E802-C6C5-0021-E920013001A2}"/>
          </ac:spMkLst>
        </pc:spChg>
        <pc:spChg chg="add mod">
          <ac:chgData name="Lisa-Marie Bassler" userId="38f25fa2-f4e2-42aa-a629-d2ccc29b42c2" providerId="ADAL" clId="{151E9CE8-B21B-4565-A978-68B2E862EE5B}" dt="2026-10-10T13:49:25.231" v="1476" actId="14100"/>
          <ac:spMkLst>
            <pc:docMk/>
            <pc:sldMk cId="485492464" sldId="440"/>
            <ac:spMk id="16" creationId="{50CCFD9F-68A2-EEF7-CA54-913866457CB8}"/>
          </ac:spMkLst>
        </pc:spChg>
        <pc:spChg chg="add del mod">
          <ac:chgData name="Lisa-Marie Bassler" userId="38f25fa2-f4e2-42aa-a629-d2ccc29b42c2" providerId="ADAL" clId="{151E9CE8-B21B-4565-A978-68B2E862EE5B}" dt="2026-10-10T13:48:08.721" v="1465" actId="1582"/>
          <ac:spMkLst>
            <pc:docMk/>
            <pc:sldMk cId="485492464" sldId="440"/>
            <ac:spMk id="17" creationId="{68D26FF5-EF88-77F4-E2D3-0D4643E5A36D}"/>
          </ac:spMkLst>
        </pc:spChg>
        <pc:grpChg chg="add mod">
          <ac:chgData name="Lisa-Marie Bassler" userId="38f25fa2-f4e2-42aa-a629-d2ccc29b42c2" providerId="ADAL" clId="{151E9CE8-B21B-4565-A978-68B2E862EE5B}" dt="2026-10-10T13:44:54.848" v="1438"/>
          <ac:grpSpMkLst>
            <pc:docMk/>
            <pc:sldMk cId="485492464" sldId="440"/>
            <ac:grpSpMk id="7" creationId="{96BB0FEB-8775-7603-F471-B40F21700FCE}"/>
          </ac:grpSpMkLst>
        </pc:grpChg>
        <pc:graphicFrameChg chg="add mod modGraphic">
          <ac:chgData name="Lisa-Marie Bassler" userId="38f25fa2-f4e2-42aa-a629-d2ccc29b42c2" providerId="ADAL" clId="{151E9CE8-B21B-4565-A978-68B2E862EE5B}" dt="2026-10-10T20:40:50.372" v="1850" actId="20577"/>
          <ac:graphicFrameMkLst>
            <pc:docMk/>
            <pc:sldMk cId="485492464" sldId="440"/>
            <ac:graphicFrameMk id="10" creationId="{2CD77A20-83B4-F708-AE1B-A0DC4F22EF5F}"/>
          </ac:graphicFrameMkLst>
        </pc:graphicFrameChg>
        <pc:picChg chg="del">
          <ac:chgData name="Lisa-Marie Bassler" userId="38f25fa2-f4e2-42aa-a629-d2ccc29b42c2" providerId="ADAL" clId="{151E9CE8-B21B-4565-A978-68B2E862EE5B}" dt="2026-10-10T13:43:38.790" v="1401" actId="478"/>
          <ac:picMkLst>
            <pc:docMk/>
            <pc:sldMk cId="485492464" sldId="440"/>
            <ac:picMk id="4" creationId="{E334AC79-525F-4A6C-61FE-6120AF71D253}"/>
          </ac:picMkLst>
        </pc:picChg>
        <pc:picChg chg="add mod">
          <ac:chgData name="Lisa-Marie Bassler" userId="38f25fa2-f4e2-42aa-a629-d2ccc29b42c2" providerId="ADAL" clId="{151E9CE8-B21B-4565-A978-68B2E862EE5B}" dt="2026-10-10T13:46:54.785" v="1453" actId="1076"/>
          <ac:picMkLst>
            <pc:docMk/>
            <pc:sldMk cId="485492464" sldId="440"/>
            <ac:picMk id="6" creationId="{E33C9534-2B83-5434-B74B-21D948FBE19B}"/>
          </ac:picMkLst>
        </pc:picChg>
      </pc:sldChg>
      <pc:sldChg chg="modSp add mod">
        <pc:chgData name="Lisa-Marie Bassler" userId="38f25fa2-f4e2-42aa-a629-d2ccc29b42c2" providerId="ADAL" clId="{151E9CE8-B21B-4565-A978-68B2E862EE5B}" dt="2026-10-10T20:44:57.811" v="1953" actId="1076"/>
        <pc:sldMkLst>
          <pc:docMk/>
          <pc:sldMk cId="2919294157" sldId="441"/>
        </pc:sldMkLst>
        <pc:picChg chg="mod">
          <ac:chgData name="Lisa-Marie Bassler" userId="38f25fa2-f4e2-42aa-a629-d2ccc29b42c2" providerId="ADAL" clId="{151E9CE8-B21B-4565-A978-68B2E862EE5B}" dt="2026-10-10T20:44:57.811" v="1953" actId="1076"/>
          <ac:picMkLst>
            <pc:docMk/>
            <pc:sldMk cId="2919294157" sldId="441"/>
            <ac:picMk id="4" creationId="{C3691B87-710F-3A64-488B-34982D31E625}"/>
          </ac:picMkLst>
        </pc:picChg>
      </pc:sldChg>
      <pc:sldChg chg="addSp delSp modSp add mod">
        <pc:chgData name="Lisa-Marie Bassler" userId="38f25fa2-f4e2-42aa-a629-d2ccc29b42c2" providerId="ADAL" clId="{151E9CE8-B21B-4565-A978-68B2E862EE5B}" dt="2026-10-10T13:55:14.929" v="1667"/>
        <pc:sldMkLst>
          <pc:docMk/>
          <pc:sldMk cId="2785263975" sldId="442"/>
        </pc:sldMkLst>
        <pc:spChg chg="mod">
          <ac:chgData name="Lisa-Marie Bassler" userId="38f25fa2-f4e2-42aa-a629-d2ccc29b42c2" providerId="ADAL" clId="{151E9CE8-B21B-4565-A978-68B2E862EE5B}" dt="2026-10-10T13:54:35.179" v="1655" actId="6549"/>
          <ac:spMkLst>
            <pc:docMk/>
            <pc:sldMk cId="2785263975" sldId="442"/>
            <ac:spMk id="2" creationId="{E9A0B915-D06B-3709-2EF2-96A4E2542793}"/>
          </ac:spMkLst>
        </pc:spChg>
        <pc:spChg chg="add del mod">
          <ac:chgData name="Lisa-Marie Bassler" userId="38f25fa2-f4e2-42aa-a629-d2ccc29b42c2" providerId="ADAL" clId="{151E9CE8-B21B-4565-A978-68B2E862EE5B}" dt="2026-10-10T13:54:42.216" v="1658" actId="478"/>
          <ac:spMkLst>
            <pc:docMk/>
            <pc:sldMk cId="2785263975" sldId="442"/>
            <ac:spMk id="4" creationId="{7A5531D7-CA47-38B5-410F-124DC4A4E0CA}"/>
          </ac:spMkLst>
        </pc:spChg>
        <pc:spChg chg="del">
          <ac:chgData name="Lisa-Marie Bassler" userId="38f25fa2-f4e2-42aa-a629-d2ccc29b42c2" providerId="ADAL" clId="{151E9CE8-B21B-4565-A978-68B2E862EE5B}" dt="2026-10-10T13:54:46.705" v="1659" actId="478"/>
          <ac:spMkLst>
            <pc:docMk/>
            <pc:sldMk cId="2785263975" sldId="442"/>
            <ac:spMk id="11" creationId="{F8607737-F0C6-90DA-CB93-21907DDD9745}"/>
          </ac:spMkLst>
        </pc:spChg>
        <pc:graphicFrameChg chg="del">
          <ac:chgData name="Lisa-Marie Bassler" userId="38f25fa2-f4e2-42aa-a629-d2ccc29b42c2" providerId="ADAL" clId="{151E9CE8-B21B-4565-A978-68B2E862EE5B}" dt="2026-10-10T13:54:38.048" v="1656" actId="478"/>
          <ac:graphicFrameMkLst>
            <pc:docMk/>
            <pc:sldMk cId="2785263975" sldId="442"/>
            <ac:graphicFrameMk id="5" creationId="{475290CC-F8F6-1B1C-A855-7027E0E2505E}"/>
          </ac:graphicFrameMkLst>
        </pc:graphicFrameChg>
        <pc:graphicFrameChg chg="add mod">
          <ac:chgData name="Lisa-Marie Bassler" userId="38f25fa2-f4e2-42aa-a629-d2ccc29b42c2" providerId="ADAL" clId="{151E9CE8-B21B-4565-A978-68B2E862EE5B}" dt="2026-10-10T13:55:14.929" v="1667"/>
          <ac:graphicFrameMkLst>
            <pc:docMk/>
            <pc:sldMk cId="2785263975" sldId="442"/>
            <ac:graphicFrameMk id="6" creationId="{3012FA4B-462C-EAB1-AD93-0691F6DA199F}"/>
          </ac:graphicFrameMkLst>
        </pc:graphicFrameChg>
      </pc:sldChg>
      <pc:sldChg chg="addSp delSp modSp add mod ord">
        <pc:chgData name="Lisa-Marie Bassler" userId="38f25fa2-f4e2-42aa-a629-d2ccc29b42c2" providerId="ADAL" clId="{151E9CE8-B21B-4565-A978-68B2E862EE5B}" dt="2026-10-10T13:56:55.218" v="1706" actId="1076"/>
        <pc:sldMkLst>
          <pc:docMk/>
          <pc:sldMk cId="1176195022" sldId="443"/>
        </pc:sldMkLst>
        <pc:spChg chg="mod">
          <ac:chgData name="Lisa-Marie Bassler" userId="38f25fa2-f4e2-42aa-a629-d2ccc29b42c2" providerId="ADAL" clId="{151E9CE8-B21B-4565-A978-68B2E862EE5B}" dt="2026-10-10T13:55:38.917" v="1691" actId="6549"/>
          <ac:spMkLst>
            <pc:docMk/>
            <pc:sldMk cId="1176195022" sldId="443"/>
            <ac:spMk id="2" creationId="{D317931E-3620-65B0-0FE6-9119826FED17}"/>
          </ac:spMkLst>
        </pc:spChg>
        <pc:spChg chg="add del mod">
          <ac:chgData name="Lisa-Marie Bassler" userId="38f25fa2-f4e2-42aa-a629-d2ccc29b42c2" providerId="ADAL" clId="{151E9CE8-B21B-4565-A978-68B2E862EE5B}" dt="2026-10-10T13:55:53.297" v="1693" actId="478"/>
          <ac:spMkLst>
            <pc:docMk/>
            <pc:sldMk cId="1176195022" sldId="443"/>
            <ac:spMk id="4" creationId="{80C976B3-C805-E557-2B9F-AEC402D878A7}"/>
          </ac:spMkLst>
        </pc:spChg>
        <pc:spChg chg="add mod">
          <ac:chgData name="Lisa-Marie Bassler" userId="38f25fa2-f4e2-42aa-a629-d2ccc29b42c2" providerId="ADAL" clId="{151E9CE8-B21B-4565-A978-68B2E862EE5B}" dt="2026-10-10T13:56:55.218" v="1706" actId="1076"/>
          <ac:spMkLst>
            <pc:docMk/>
            <pc:sldMk cId="1176195022" sldId="443"/>
            <ac:spMk id="8" creationId="{DB36CB16-1A05-CB34-AFD4-DC5E8A6A0F17}"/>
          </ac:spMkLst>
        </pc:spChg>
        <pc:graphicFrameChg chg="del">
          <ac:chgData name="Lisa-Marie Bassler" userId="38f25fa2-f4e2-42aa-a629-d2ccc29b42c2" providerId="ADAL" clId="{151E9CE8-B21B-4565-A978-68B2E862EE5B}" dt="2026-10-10T13:55:51.642" v="1692" actId="478"/>
          <ac:graphicFrameMkLst>
            <pc:docMk/>
            <pc:sldMk cId="1176195022" sldId="443"/>
            <ac:graphicFrameMk id="5" creationId="{4BFC2281-7B48-D16E-E462-6705283F97D9}"/>
          </ac:graphicFrameMkLst>
        </pc:graphicFrameChg>
        <pc:graphicFrameChg chg="add mod">
          <ac:chgData name="Lisa-Marie Bassler" userId="38f25fa2-f4e2-42aa-a629-d2ccc29b42c2" providerId="ADAL" clId="{151E9CE8-B21B-4565-A978-68B2E862EE5B}" dt="2026-10-10T13:56:47.793" v="1705" actId="1076"/>
          <ac:graphicFrameMkLst>
            <pc:docMk/>
            <pc:sldMk cId="1176195022" sldId="443"/>
            <ac:graphicFrameMk id="6" creationId="{FEB6172C-3294-36F9-F66E-665B8F8A4721}"/>
          </ac:graphicFrameMkLst>
        </pc:graphicFrameChg>
      </pc:sldChg>
      <pc:sldChg chg="addSp delSp modSp add mod ord">
        <pc:chgData name="Lisa-Marie Bassler" userId="38f25fa2-f4e2-42aa-a629-d2ccc29b42c2" providerId="ADAL" clId="{151E9CE8-B21B-4565-A978-68B2E862EE5B}" dt="2026-10-10T14:02:19.384" v="1767" actId="404"/>
        <pc:sldMkLst>
          <pc:docMk/>
          <pc:sldMk cId="3344820163" sldId="444"/>
        </pc:sldMkLst>
        <pc:spChg chg="mod">
          <ac:chgData name="Lisa-Marie Bassler" userId="38f25fa2-f4e2-42aa-a629-d2ccc29b42c2" providerId="ADAL" clId="{151E9CE8-B21B-4565-A978-68B2E862EE5B}" dt="2026-10-10T14:02:19.384" v="1767" actId="404"/>
          <ac:spMkLst>
            <pc:docMk/>
            <pc:sldMk cId="3344820163" sldId="444"/>
            <ac:spMk id="2" creationId="{BF6C5307-9835-F720-9D86-8F1412EA5394}"/>
          </ac:spMkLst>
        </pc:spChg>
        <pc:spChg chg="add mod">
          <ac:chgData name="Lisa-Marie Bassler" userId="38f25fa2-f4e2-42aa-a629-d2ccc29b42c2" providerId="ADAL" clId="{151E9CE8-B21B-4565-A978-68B2E862EE5B}" dt="2026-10-10T14:00:50.974" v="1741" actId="1076"/>
          <ac:spMkLst>
            <pc:docMk/>
            <pc:sldMk cId="3344820163" sldId="444"/>
            <ac:spMk id="4" creationId="{5B5D804A-392B-90E3-A853-DDE701198932}"/>
          </ac:spMkLst>
        </pc:spChg>
        <pc:graphicFrameChg chg="del mod">
          <ac:chgData name="Lisa-Marie Bassler" userId="38f25fa2-f4e2-42aa-a629-d2ccc29b42c2" providerId="ADAL" clId="{151E9CE8-B21B-4565-A978-68B2E862EE5B}" dt="2026-10-10T13:57:28.417" v="1731" actId="478"/>
          <ac:graphicFrameMkLst>
            <pc:docMk/>
            <pc:sldMk cId="3344820163" sldId="444"/>
            <ac:graphicFrameMk id="6" creationId="{4B128849-800B-0CCC-3EED-0D5CFB5C1B6B}"/>
          </ac:graphicFrameMkLst>
        </pc:graphicFrameChg>
        <pc:picChg chg="add mod">
          <ac:chgData name="Lisa-Marie Bassler" userId="38f25fa2-f4e2-42aa-a629-d2ccc29b42c2" providerId="ADAL" clId="{151E9CE8-B21B-4565-A978-68B2E862EE5B}" dt="2026-10-10T13:57:44.791" v="1735" actId="1076"/>
          <ac:picMkLst>
            <pc:docMk/>
            <pc:sldMk cId="3344820163" sldId="444"/>
            <ac:picMk id="3" creationId="{63689B92-A613-4D9C-086A-AEB2A238E456}"/>
          </ac:picMkLst>
        </pc:picChg>
      </pc:sldChg>
      <pc:sldChg chg="addSp delSp modSp add mod ord">
        <pc:chgData name="Lisa-Marie Bassler" userId="38f25fa2-f4e2-42aa-a629-d2ccc29b42c2" providerId="ADAL" clId="{151E9CE8-B21B-4565-A978-68B2E862EE5B}" dt="2026-10-10T20:45:46.011" v="1971"/>
        <pc:sldMkLst>
          <pc:docMk/>
          <pc:sldMk cId="2014692321" sldId="445"/>
        </pc:sldMkLst>
        <pc:spChg chg="mod">
          <ac:chgData name="Lisa-Marie Bassler" userId="38f25fa2-f4e2-42aa-a629-d2ccc29b42c2" providerId="ADAL" clId="{151E9CE8-B21B-4565-A978-68B2E862EE5B}" dt="2026-10-10T14:02:28.174" v="1784" actId="20577"/>
          <ac:spMkLst>
            <pc:docMk/>
            <pc:sldMk cId="2014692321" sldId="445"/>
            <ac:spMk id="2" creationId="{0AA26DF4-0C0D-DE87-4AC4-03F8A00F5561}"/>
          </ac:spMkLst>
        </pc:spChg>
        <pc:spChg chg="mod">
          <ac:chgData name="Lisa-Marie Bassler" userId="38f25fa2-f4e2-42aa-a629-d2ccc29b42c2" providerId="ADAL" clId="{151E9CE8-B21B-4565-A978-68B2E862EE5B}" dt="2026-10-10T20:43:54.313" v="1950" actId="20577"/>
          <ac:spMkLst>
            <pc:docMk/>
            <pc:sldMk cId="2014692321" sldId="445"/>
            <ac:spMk id="4" creationId="{BE219854-23B0-B653-2819-A02241AA5516}"/>
          </ac:spMkLst>
        </pc:spChg>
        <pc:spChg chg="add del mod">
          <ac:chgData name="Lisa-Marie Bassler" userId="38f25fa2-f4e2-42aa-a629-d2ccc29b42c2" providerId="ADAL" clId="{151E9CE8-B21B-4565-A978-68B2E862EE5B}" dt="2026-10-10T20:43:25.827" v="1942" actId="478"/>
          <ac:spMkLst>
            <pc:docMk/>
            <pc:sldMk cId="2014692321" sldId="445"/>
            <ac:spMk id="6" creationId="{F25F4A48-8D26-0AF0-7591-DC13FD7FCF8E}"/>
          </ac:spMkLst>
        </pc:spChg>
        <pc:picChg chg="del">
          <ac:chgData name="Lisa-Marie Bassler" userId="38f25fa2-f4e2-42aa-a629-d2ccc29b42c2" providerId="ADAL" clId="{151E9CE8-B21B-4565-A978-68B2E862EE5B}" dt="2026-10-10T20:43:24.015" v="1941" actId="478"/>
          <ac:picMkLst>
            <pc:docMk/>
            <pc:sldMk cId="2014692321" sldId="445"/>
            <ac:picMk id="3" creationId="{39A07084-1DDB-95C2-DB24-2F1E440AFC43}"/>
          </ac:picMkLst>
        </pc:picChg>
      </pc:sldChg>
      <pc:sldChg chg="delSp modSp add mod ord">
        <pc:chgData name="Lisa-Marie Bassler" userId="38f25fa2-f4e2-42aa-a629-d2ccc29b42c2" providerId="ADAL" clId="{151E9CE8-B21B-4565-A978-68B2E862EE5B}" dt="2026-10-10T20:40:33.536" v="1847" actId="2710"/>
        <pc:sldMkLst>
          <pc:docMk/>
          <pc:sldMk cId="3741002111" sldId="446"/>
        </pc:sldMkLst>
        <pc:spChg chg="mod">
          <ac:chgData name="Lisa-Marie Bassler" userId="38f25fa2-f4e2-42aa-a629-d2ccc29b42c2" providerId="ADAL" clId="{151E9CE8-B21B-4565-A978-68B2E862EE5B}" dt="2026-10-10T20:39:39.508" v="1831" actId="6549"/>
          <ac:spMkLst>
            <pc:docMk/>
            <pc:sldMk cId="3741002111" sldId="446"/>
            <ac:spMk id="2" creationId="{9BD5E309-72C8-F512-F50E-660FDAB08D1C}"/>
          </ac:spMkLst>
        </pc:spChg>
        <pc:spChg chg="mod">
          <ac:chgData name="Lisa-Marie Bassler" userId="38f25fa2-f4e2-42aa-a629-d2ccc29b42c2" providerId="ADAL" clId="{151E9CE8-B21B-4565-A978-68B2E862EE5B}" dt="2026-10-10T20:40:33.536" v="1847" actId="2710"/>
          <ac:spMkLst>
            <pc:docMk/>
            <pc:sldMk cId="3741002111" sldId="446"/>
            <ac:spMk id="12" creationId="{49263294-9022-52D3-977E-049E88F6D3F1}"/>
          </ac:spMkLst>
        </pc:spChg>
        <pc:picChg chg="del mod">
          <ac:chgData name="Lisa-Marie Bassler" userId="38f25fa2-f4e2-42aa-a629-d2ccc29b42c2" providerId="ADAL" clId="{151E9CE8-B21B-4565-A978-68B2E862EE5B}" dt="2026-10-10T20:39:56.149" v="1841" actId="478"/>
          <ac:picMkLst>
            <pc:docMk/>
            <pc:sldMk cId="3741002111" sldId="446"/>
            <ac:picMk id="4" creationId="{4D4A1E5C-F0B8-B248-4ED7-C202A4100700}"/>
          </ac:picMkLst>
        </pc:picChg>
      </pc:sldChg>
      <pc:sldChg chg="modSp add mod ord">
        <pc:chgData name="Lisa-Marie Bassler" userId="38f25fa2-f4e2-42aa-a629-d2ccc29b42c2" providerId="ADAL" clId="{151E9CE8-B21B-4565-A978-68B2E862EE5B}" dt="2026-10-10T20:51:36.634" v="2100" actId="1076"/>
        <pc:sldMkLst>
          <pc:docMk/>
          <pc:sldMk cId="609291508" sldId="447"/>
        </pc:sldMkLst>
        <pc:spChg chg="mod">
          <ac:chgData name="Lisa-Marie Bassler" userId="38f25fa2-f4e2-42aa-a629-d2ccc29b42c2" providerId="ADAL" clId="{151E9CE8-B21B-4565-A978-68B2E862EE5B}" dt="2026-10-10T20:50:57.831" v="2089" actId="6549"/>
          <ac:spMkLst>
            <pc:docMk/>
            <pc:sldMk cId="609291508" sldId="447"/>
            <ac:spMk id="2" creationId="{8DC1885A-BF8C-24A9-29CC-5810C2F265B0}"/>
          </ac:spMkLst>
        </pc:spChg>
        <pc:spChg chg="mod">
          <ac:chgData name="Lisa-Marie Bassler" userId="38f25fa2-f4e2-42aa-a629-d2ccc29b42c2" providerId="ADAL" clId="{151E9CE8-B21B-4565-A978-68B2E862EE5B}" dt="2026-10-10T20:51:32.555" v="2099" actId="113"/>
          <ac:spMkLst>
            <pc:docMk/>
            <pc:sldMk cId="609291508" sldId="447"/>
            <ac:spMk id="12" creationId="{DE935ABF-E5DA-A7BA-6B35-69093B0F2691}"/>
          </ac:spMkLst>
        </pc:spChg>
        <pc:picChg chg="mod">
          <ac:chgData name="Lisa-Marie Bassler" userId="38f25fa2-f4e2-42aa-a629-d2ccc29b42c2" providerId="ADAL" clId="{151E9CE8-B21B-4565-A978-68B2E862EE5B}" dt="2026-10-10T20:51:36.634" v="2100" actId="1076"/>
          <ac:picMkLst>
            <pc:docMk/>
            <pc:sldMk cId="609291508" sldId="447"/>
            <ac:picMk id="4" creationId="{D74761C8-7511-1B65-D60E-90452251CBA9}"/>
          </ac:picMkLst>
        </pc:picChg>
      </pc:sldChg>
      <pc:sldChg chg="addSp delSp modSp add mod">
        <pc:chgData name="Lisa-Marie Bassler" userId="38f25fa2-f4e2-42aa-a629-d2ccc29b42c2" providerId="ADAL" clId="{151E9CE8-B21B-4565-A978-68B2E862EE5B}" dt="2026-10-10T20:51:47.162" v="2106" actId="1076"/>
        <pc:sldMkLst>
          <pc:docMk/>
          <pc:sldMk cId="328170632" sldId="448"/>
        </pc:sldMkLst>
        <pc:picChg chg="del mod">
          <ac:chgData name="Lisa-Marie Bassler" userId="38f25fa2-f4e2-42aa-a629-d2ccc29b42c2" providerId="ADAL" clId="{151E9CE8-B21B-4565-A978-68B2E862EE5B}" dt="2026-10-10T20:51:40" v="2102" actId="478"/>
          <ac:picMkLst>
            <pc:docMk/>
            <pc:sldMk cId="328170632" sldId="448"/>
            <ac:picMk id="4" creationId="{1389BA3A-BCAE-341A-CE5D-40A8CA814BE0}"/>
          </ac:picMkLst>
        </pc:picChg>
        <pc:picChg chg="add mod">
          <ac:chgData name="Lisa-Marie Bassler" userId="38f25fa2-f4e2-42aa-a629-d2ccc29b42c2" providerId="ADAL" clId="{151E9CE8-B21B-4565-A978-68B2E862EE5B}" dt="2026-10-10T20:51:47.162" v="2106" actId="1076"/>
          <ac:picMkLst>
            <pc:docMk/>
            <pc:sldMk cId="328170632" sldId="448"/>
            <ac:picMk id="5" creationId="{265ECB32-8EA8-D55A-2800-23A668EF1136}"/>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75E116-D36E-4D23-8199-13F3ADD3EF21}" type="doc">
      <dgm:prSet loTypeId="urn:microsoft.com/office/officeart/2005/8/layout/vProcess5" loCatId="process" qsTypeId="urn:microsoft.com/office/officeart/2005/8/quickstyle/simple2#1" qsCatId="simple" csTypeId="urn:microsoft.com/office/officeart/2005/8/colors/colorful1#2" csCatId="colorful" phldr="1"/>
      <dgm:spPr/>
      <dgm:t>
        <a:bodyPr/>
        <a:lstStyle/>
        <a:p>
          <a:endParaRPr lang="en-US"/>
        </a:p>
      </dgm:t>
    </dgm:pt>
    <dgm:pt modelId="{8A415AFF-C422-45F2-A1DF-4B8A15600A35}">
      <dgm:prSet custT="1"/>
      <dgm:spPr/>
      <dgm:t>
        <a:bodyPr/>
        <a:lstStyle/>
        <a:p>
          <a:pPr algn="just"/>
          <a:r>
            <a:rPr lang="en-GB" sz="1800" dirty="0">
              <a:latin typeface="Aptos" panose="020B0004020202020204" pitchFamily="34" charset="0"/>
            </a:rPr>
            <a:t>Title or Question</a:t>
          </a:r>
          <a:endParaRPr lang="en-US" sz="1800" dirty="0">
            <a:latin typeface="Aptos" panose="020B0004020202020204" pitchFamily="34" charset="0"/>
          </a:endParaRPr>
        </a:p>
      </dgm:t>
    </dgm:pt>
    <dgm:pt modelId="{A898EAF5-4785-4E76-ABDE-89212A60171F}" type="parTrans" cxnId="{8DB36DC1-78EB-4698-8D10-6409605CD478}">
      <dgm:prSet/>
      <dgm:spPr/>
      <dgm:t>
        <a:bodyPr/>
        <a:lstStyle/>
        <a:p>
          <a:pPr algn="just"/>
          <a:endParaRPr lang="en-US" sz="3200">
            <a:latin typeface="Aptos" panose="020B0004020202020204" pitchFamily="34" charset="0"/>
          </a:endParaRPr>
        </a:p>
      </dgm:t>
    </dgm:pt>
    <dgm:pt modelId="{C40C7F9D-73ED-43D9-812B-CEA5AAC2B05D}" type="sibTrans" cxnId="{8DB36DC1-78EB-4698-8D10-6409605CD478}">
      <dgm:prSet custT="1"/>
      <dgm:spPr/>
      <dgm:t>
        <a:bodyPr/>
        <a:lstStyle/>
        <a:p>
          <a:pPr algn="just"/>
          <a:endParaRPr lang="en-US" sz="2400">
            <a:latin typeface="Aptos" panose="020B0004020202020204" pitchFamily="34" charset="0"/>
          </a:endParaRPr>
        </a:p>
      </dgm:t>
    </dgm:pt>
    <dgm:pt modelId="{6B9628EE-5E73-4DBD-9BCB-9A9C31AFB4C3}">
      <dgm:prSet custT="1"/>
      <dgm:spPr/>
      <dgm:t>
        <a:bodyPr/>
        <a:lstStyle/>
        <a:p>
          <a:pPr algn="just"/>
          <a:r>
            <a:rPr lang="en-GB" sz="1800" dirty="0">
              <a:latin typeface="Aptos" panose="020B0004020202020204" pitchFamily="34" charset="0"/>
            </a:rPr>
            <a:t>Introduction (10%)</a:t>
          </a:r>
          <a:endParaRPr lang="en-US" sz="1800" dirty="0">
            <a:latin typeface="Aptos" panose="020B0004020202020204" pitchFamily="34" charset="0"/>
          </a:endParaRPr>
        </a:p>
      </dgm:t>
    </dgm:pt>
    <dgm:pt modelId="{AB3EA85D-61E5-440C-9544-8766B937C778}" type="parTrans" cxnId="{64DCBD84-B296-4758-BD46-CDFEE1A8A24F}">
      <dgm:prSet/>
      <dgm:spPr/>
      <dgm:t>
        <a:bodyPr/>
        <a:lstStyle/>
        <a:p>
          <a:pPr algn="just"/>
          <a:endParaRPr lang="en-US" sz="3200">
            <a:latin typeface="Aptos" panose="020B0004020202020204" pitchFamily="34" charset="0"/>
          </a:endParaRPr>
        </a:p>
      </dgm:t>
    </dgm:pt>
    <dgm:pt modelId="{6D8B4419-7843-4021-B011-4039C59DA083}" type="sibTrans" cxnId="{64DCBD84-B296-4758-BD46-CDFEE1A8A24F}">
      <dgm:prSet custT="1"/>
      <dgm:spPr/>
      <dgm:t>
        <a:bodyPr/>
        <a:lstStyle/>
        <a:p>
          <a:pPr algn="just"/>
          <a:endParaRPr lang="en-US" sz="2400">
            <a:latin typeface="Aptos" panose="020B0004020202020204" pitchFamily="34" charset="0"/>
          </a:endParaRPr>
        </a:p>
      </dgm:t>
    </dgm:pt>
    <dgm:pt modelId="{B79CF7EB-6DC8-494B-9D22-FBB0FA284EBF}">
      <dgm:prSet custT="1"/>
      <dgm:spPr/>
      <dgm:t>
        <a:bodyPr/>
        <a:lstStyle/>
        <a:p>
          <a:pPr algn="just"/>
          <a:r>
            <a:rPr lang="en-GB" sz="1800">
              <a:latin typeface="Aptos" panose="020B0004020202020204" pitchFamily="34" charset="0"/>
            </a:rPr>
            <a:t>Main Body (80%)</a:t>
          </a:r>
          <a:endParaRPr lang="en-US" sz="1800">
            <a:latin typeface="Aptos" panose="020B0004020202020204" pitchFamily="34" charset="0"/>
          </a:endParaRPr>
        </a:p>
      </dgm:t>
    </dgm:pt>
    <dgm:pt modelId="{5CD73C2C-C555-4046-9071-B4FF6B55A025}" type="parTrans" cxnId="{4547626A-4618-4698-8E6A-59C7280F2DB7}">
      <dgm:prSet/>
      <dgm:spPr/>
      <dgm:t>
        <a:bodyPr/>
        <a:lstStyle/>
        <a:p>
          <a:pPr algn="just"/>
          <a:endParaRPr lang="en-US" sz="3200">
            <a:latin typeface="Aptos" panose="020B0004020202020204" pitchFamily="34" charset="0"/>
          </a:endParaRPr>
        </a:p>
      </dgm:t>
    </dgm:pt>
    <dgm:pt modelId="{5B8F49F1-C2DC-46E8-B0A6-C4E7B5DCD2BD}" type="sibTrans" cxnId="{4547626A-4618-4698-8E6A-59C7280F2DB7}">
      <dgm:prSet custT="1"/>
      <dgm:spPr/>
      <dgm:t>
        <a:bodyPr/>
        <a:lstStyle/>
        <a:p>
          <a:pPr algn="just"/>
          <a:endParaRPr lang="en-US" sz="2400">
            <a:latin typeface="Aptos" panose="020B0004020202020204" pitchFamily="34" charset="0"/>
          </a:endParaRPr>
        </a:p>
      </dgm:t>
    </dgm:pt>
    <dgm:pt modelId="{191BC81A-8DED-4034-833E-323C5089072C}">
      <dgm:prSet custT="1"/>
      <dgm:spPr/>
      <dgm:t>
        <a:bodyPr/>
        <a:lstStyle/>
        <a:p>
          <a:pPr algn="just"/>
          <a:r>
            <a:rPr lang="en-GB" sz="1800">
              <a:latin typeface="Aptos" panose="020B0004020202020204" pitchFamily="34" charset="0"/>
            </a:rPr>
            <a:t>Conclusion (10%)</a:t>
          </a:r>
          <a:endParaRPr lang="en-US" sz="1800">
            <a:latin typeface="Aptos" panose="020B0004020202020204" pitchFamily="34" charset="0"/>
          </a:endParaRPr>
        </a:p>
      </dgm:t>
    </dgm:pt>
    <dgm:pt modelId="{D1FE04FB-31B0-4996-8002-533642DDCDC0}" type="parTrans" cxnId="{BA4C62FC-C673-4B11-95D6-FC9834CDBCD6}">
      <dgm:prSet/>
      <dgm:spPr/>
      <dgm:t>
        <a:bodyPr/>
        <a:lstStyle/>
        <a:p>
          <a:pPr algn="just"/>
          <a:endParaRPr lang="en-US" sz="3200">
            <a:latin typeface="Aptos" panose="020B0004020202020204" pitchFamily="34" charset="0"/>
          </a:endParaRPr>
        </a:p>
      </dgm:t>
    </dgm:pt>
    <dgm:pt modelId="{740627AE-C4F9-4B8E-B8F2-BD4F4762AA9D}" type="sibTrans" cxnId="{BA4C62FC-C673-4B11-95D6-FC9834CDBCD6}">
      <dgm:prSet custT="1"/>
      <dgm:spPr/>
      <dgm:t>
        <a:bodyPr/>
        <a:lstStyle/>
        <a:p>
          <a:pPr algn="just"/>
          <a:endParaRPr lang="en-US" sz="2400">
            <a:latin typeface="Aptos" panose="020B0004020202020204" pitchFamily="34" charset="0"/>
          </a:endParaRPr>
        </a:p>
      </dgm:t>
    </dgm:pt>
    <dgm:pt modelId="{8CA5009A-5B76-4F26-ACC7-F803F3E0BFD0}">
      <dgm:prSet custT="1"/>
      <dgm:spPr/>
      <dgm:t>
        <a:bodyPr/>
        <a:lstStyle/>
        <a:p>
          <a:pPr algn="just"/>
          <a:r>
            <a:rPr lang="en-GB" sz="1800" dirty="0">
              <a:latin typeface="Aptos" panose="020B0004020202020204" pitchFamily="34" charset="0"/>
            </a:rPr>
            <a:t>Reference List</a:t>
          </a:r>
        </a:p>
        <a:p>
          <a:pPr algn="just"/>
          <a:r>
            <a:rPr lang="en-GB" sz="1800" dirty="0">
              <a:latin typeface="Aptos" panose="020B0004020202020204" pitchFamily="34" charset="0"/>
            </a:rPr>
            <a:t>(not included in word count)</a:t>
          </a:r>
          <a:endParaRPr lang="en-US" sz="1800" dirty="0">
            <a:latin typeface="Aptos" panose="020B0004020202020204" pitchFamily="34" charset="0"/>
          </a:endParaRPr>
        </a:p>
      </dgm:t>
    </dgm:pt>
    <dgm:pt modelId="{97A3BEA3-E6EF-42E2-B9B4-4CE254D08149}" type="parTrans" cxnId="{0C07C075-36B1-453A-852A-046F7DA463D7}">
      <dgm:prSet/>
      <dgm:spPr/>
      <dgm:t>
        <a:bodyPr/>
        <a:lstStyle/>
        <a:p>
          <a:pPr algn="just"/>
          <a:endParaRPr lang="en-US" sz="3200">
            <a:latin typeface="Aptos" panose="020B0004020202020204" pitchFamily="34" charset="0"/>
          </a:endParaRPr>
        </a:p>
      </dgm:t>
    </dgm:pt>
    <dgm:pt modelId="{A01108D8-F8A9-45B1-8606-06319FA52641}" type="sibTrans" cxnId="{0C07C075-36B1-453A-852A-046F7DA463D7}">
      <dgm:prSet/>
      <dgm:spPr/>
      <dgm:t>
        <a:bodyPr/>
        <a:lstStyle/>
        <a:p>
          <a:pPr algn="just"/>
          <a:endParaRPr lang="en-US" sz="3200">
            <a:latin typeface="Aptos" panose="020B0004020202020204" pitchFamily="34" charset="0"/>
          </a:endParaRPr>
        </a:p>
      </dgm:t>
    </dgm:pt>
    <dgm:pt modelId="{ED3843D2-004A-4692-8454-D47EB9A06325}" type="pres">
      <dgm:prSet presAssocID="{2A75E116-D36E-4D23-8199-13F3ADD3EF21}" presName="outerComposite" presStyleCnt="0">
        <dgm:presLayoutVars>
          <dgm:chMax val="5"/>
          <dgm:dir/>
          <dgm:resizeHandles val="exact"/>
        </dgm:presLayoutVars>
      </dgm:prSet>
      <dgm:spPr/>
    </dgm:pt>
    <dgm:pt modelId="{FF627AEA-7A09-4F4F-8580-7826117EA26B}" type="pres">
      <dgm:prSet presAssocID="{2A75E116-D36E-4D23-8199-13F3ADD3EF21}" presName="dummyMaxCanvas" presStyleCnt="0">
        <dgm:presLayoutVars/>
      </dgm:prSet>
      <dgm:spPr/>
    </dgm:pt>
    <dgm:pt modelId="{7A3EC2BE-2E0E-4480-88CF-F51FC3752A17}" type="pres">
      <dgm:prSet presAssocID="{2A75E116-D36E-4D23-8199-13F3ADD3EF21}" presName="FiveNodes_1" presStyleLbl="node1" presStyleIdx="0" presStyleCnt="5">
        <dgm:presLayoutVars>
          <dgm:bulletEnabled val="1"/>
        </dgm:presLayoutVars>
      </dgm:prSet>
      <dgm:spPr/>
    </dgm:pt>
    <dgm:pt modelId="{ED69F63C-D345-4DB6-9099-776E4DFFFFDA}" type="pres">
      <dgm:prSet presAssocID="{2A75E116-D36E-4D23-8199-13F3ADD3EF21}" presName="FiveNodes_2" presStyleLbl="node1" presStyleIdx="1" presStyleCnt="5">
        <dgm:presLayoutVars>
          <dgm:bulletEnabled val="1"/>
        </dgm:presLayoutVars>
      </dgm:prSet>
      <dgm:spPr/>
    </dgm:pt>
    <dgm:pt modelId="{32C42F94-314A-4BF5-98EE-3452B9DA5ADF}" type="pres">
      <dgm:prSet presAssocID="{2A75E116-D36E-4D23-8199-13F3ADD3EF21}" presName="FiveNodes_3" presStyleLbl="node1" presStyleIdx="2" presStyleCnt="5">
        <dgm:presLayoutVars>
          <dgm:bulletEnabled val="1"/>
        </dgm:presLayoutVars>
      </dgm:prSet>
      <dgm:spPr/>
    </dgm:pt>
    <dgm:pt modelId="{F0B5FC7D-BACD-4A49-971A-CFEABAD0E0D2}" type="pres">
      <dgm:prSet presAssocID="{2A75E116-D36E-4D23-8199-13F3ADD3EF21}" presName="FiveNodes_4" presStyleLbl="node1" presStyleIdx="3" presStyleCnt="5">
        <dgm:presLayoutVars>
          <dgm:bulletEnabled val="1"/>
        </dgm:presLayoutVars>
      </dgm:prSet>
      <dgm:spPr/>
    </dgm:pt>
    <dgm:pt modelId="{BF51CBFB-8A06-4812-AEE2-FC3CCE8A6DB7}" type="pres">
      <dgm:prSet presAssocID="{2A75E116-D36E-4D23-8199-13F3ADD3EF21}" presName="FiveNodes_5" presStyleLbl="node1" presStyleIdx="4" presStyleCnt="5">
        <dgm:presLayoutVars>
          <dgm:bulletEnabled val="1"/>
        </dgm:presLayoutVars>
      </dgm:prSet>
      <dgm:spPr/>
    </dgm:pt>
    <dgm:pt modelId="{59A4BBE1-96E4-493F-84E5-B6227F4C3B8A}" type="pres">
      <dgm:prSet presAssocID="{2A75E116-D36E-4D23-8199-13F3ADD3EF21}" presName="FiveConn_1-2" presStyleLbl="fgAccFollowNode1" presStyleIdx="0" presStyleCnt="4">
        <dgm:presLayoutVars>
          <dgm:bulletEnabled val="1"/>
        </dgm:presLayoutVars>
      </dgm:prSet>
      <dgm:spPr/>
    </dgm:pt>
    <dgm:pt modelId="{3603A217-BB2B-41F0-8A7E-477965CA4ADB}" type="pres">
      <dgm:prSet presAssocID="{2A75E116-D36E-4D23-8199-13F3ADD3EF21}" presName="FiveConn_2-3" presStyleLbl="fgAccFollowNode1" presStyleIdx="1" presStyleCnt="4">
        <dgm:presLayoutVars>
          <dgm:bulletEnabled val="1"/>
        </dgm:presLayoutVars>
      </dgm:prSet>
      <dgm:spPr/>
    </dgm:pt>
    <dgm:pt modelId="{C82C22F8-90F0-4927-9B9B-956D9A00908D}" type="pres">
      <dgm:prSet presAssocID="{2A75E116-D36E-4D23-8199-13F3ADD3EF21}" presName="FiveConn_3-4" presStyleLbl="fgAccFollowNode1" presStyleIdx="2" presStyleCnt="4">
        <dgm:presLayoutVars>
          <dgm:bulletEnabled val="1"/>
        </dgm:presLayoutVars>
      </dgm:prSet>
      <dgm:spPr/>
    </dgm:pt>
    <dgm:pt modelId="{B202FEAF-2B28-4F9A-B95F-2B6CE8EE4F34}" type="pres">
      <dgm:prSet presAssocID="{2A75E116-D36E-4D23-8199-13F3ADD3EF21}" presName="FiveConn_4-5" presStyleLbl="fgAccFollowNode1" presStyleIdx="3" presStyleCnt="4">
        <dgm:presLayoutVars>
          <dgm:bulletEnabled val="1"/>
        </dgm:presLayoutVars>
      </dgm:prSet>
      <dgm:spPr/>
    </dgm:pt>
    <dgm:pt modelId="{33ED6A7F-062B-4048-BB36-613610C11671}" type="pres">
      <dgm:prSet presAssocID="{2A75E116-D36E-4D23-8199-13F3ADD3EF21}" presName="FiveNodes_1_text" presStyleLbl="node1" presStyleIdx="4" presStyleCnt="5">
        <dgm:presLayoutVars>
          <dgm:bulletEnabled val="1"/>
        </dgm:presLayoutVars>
      </dgm:prSet>
      <dgm:spPr/>
    </dgm:pt>
    <dgm:pt modelId="{4E2520A4-60EB-4282-9DF2-2EF59A08429C}" type="pres">
      <dgm:prSet presAssocID="{2A75E116-D36E-4D23-8199-13F3ADD3EF21}" presName="FiveNodes_2_text" presStyleLbl="node1" presStyleIdx="4" presStyleCnt="5">
        <dgm:presLayoutVars>
          <dgm:bulletEnabled val="1"/>
        </dgm:presLayoutVars>
      </dgm:prSet>
      <dgm:spPr/>
    </dgm:pt>
    <dgm:pt modelId="{C61DEA0E-7948-4840-B52C-88AE3B0D08BF}" type="pres">
      <dgm:prSet presAssocID="{2A75E116-D36E-4D23-8199-13F3ADD3EF21}" presName="FiveNodes_3_text" presStyleLbl="node1" presStyleIdx="4" presStyleCnt="5">
        <dgm:presLayoutVars>
          <dgm:bulletEnabled val="1"/>
        </dgm:presLayoutVars>
      </dgm:prSet>
      <dgm:spPr/>
    </dgm:pt>
    <dgm:pt modelId="{BA0A5895-EDA4-46EF-A08C-9CBF4BF5FCA7}" type="pres">
      <dgm:prSet presAssocID="{2A75E116-D36E-4D23-8199-13F3ADD3EF21}" presName="FiveNodes_4_text" presStyleLbl="node1" presStyleIdx="4" presStyleCnt="5">
        <dgm:presLayoutVars>
          <dgm:bulletEnabled val="1"/>
        </dgm:presLayoutVars>
      </dgm:prSet>
      <dgm:spPr/>
    </dgm:pt>
    <dgm:pt modelId="{EAF2EC81-1389-41F8-9B17-9D72F1AC750E}" type="pres">
      <dgm:prSet presAssocID="{2A75E116-D36E-4D23-8199-13F3ADD3EF21}" presName="FiveNodes_5_text" presStyleLbl="node1" presStyleIdx="4" presStyleCnt="5">
        <dgm:presLayoutVars>
          <dgm:bulletEnabled val="1"/>
        </dgm:presLayoutVars>
      </dgm:prSet>
      <dgm:spPr/>
    </dgm:pt>
  </dgm:ptLst>
  <dgm:cxnLst>
    <dgm:cxn modelId="{9ACBB805-579C-403E-A33B-EA006CDB7709}" type="presOf" srcId="{191BC81A-8DED-4034-833E-323C5089072C}" destId="{BA0A5895-EDA4-46EF-A08C-9CBF4BF5FCA7}" srcOrd="1" destOrd="0" presId="urn:microsoft.com/office/officeart/2005/8/layout/vProcess5"/>
    <dgm:cxn modelId="{52F76208-2BBA-434F-8D96-E42509E9CFB1}" type="presOf" srcId="{191BC81A-8DED-4034-833E-323C5089072C}" destId="{F0B5FC7D-BACD-4A49-971A-CFEABAD0E0D2}" srcOrd="0" destOrd="0" presId="urn:microsoft.com/office/officeart/2005/8/layout/vProcess5"/>
    <dgm:cxn modelId="{C5726B0B-6CAA-4842-AC7F-B663030F5221}" type="presOf" srcId="{8A415AFF-C422-45F2-A1DF-4B8A15600A35}" destId="{7A3EC2BE-2E0E-4480-88CF-F51FC3752A17}" srcOrd="0" destOrd="0" presId="urn:microsoft.com/office/officeart/2005/8/layout/vProcess5"/>
    <dgm:cxn modelId="{53C9BA21-4A6B-4107-B137-03EC2EF58FCB}" type="presOf" srcId="{B79CF7EB-6DC8-494B-9D22-FBB0FA284EBF}" destId="{C61DEA0E-7948-4840-B52C-88AE3B0D08BF}" srcOrd="1" destOrd="0" presId="urn:microsoft.com/office/officeart/2005/8/layout/vProcess5"/>
    <dgm:cxn modelId="{3047C85E-00D3-42BB-A2AF-2E249A2CFBE5}" type="presOf" srcId="{8A415AFF-C422-45F2-A1DF-4B8A15600A35}" destId="{33ED6A7F-062B-4048-BB36-613610C11671}" srcOrd="1" destOrd="0" presId="urn:microsoft.com/office/officeart/2005/8/layout/vProcess5"/>
    <dgm:cxn modelId="{4547626A-4618-4698-8E6A-59C7280F2DB7}" srcId="{2A75E116-D36E-4D23-8199-13F3ADD3EF21}" destId="{B79CF7EB-6DC8-494B-9D22-FBB0FA284EBF}" srcOrd="2" destOrd="0" parTransId="{5CD73C2C-C555-4046-9071-B4FF6B55A025}" sibTransId="{5B8F49F1-C2DC-46E8-B0A6-C4E7B5DCD2BD}"/>
    <dgm:cxn modelId="{C1C90F75-7647-410E-80B9-C5BB201300D1}" type="presOf" srcId="{B79CF7EB-6DC8-494B-9D22-FBB0FA284EBF}" destId="{32C42F94-314A-4BF5-98EE-3452B9DA5ADF}" srcOrd="0" destOrd="0" presId="urn:microsoft.com/office/officeart/2005/8/layout/vProcess5"/>
    <dgm:cxn modelId="{0C07C075-36B1-453A-852A-046F7DA463D7}" srcId="{2A75E116-D36E-4D23-8199-13F3ADD3EF21}" destId="{8CA5009A-5B76-4F26-ACC7-F803F3E0BFD0}" srcOrd="4" destOrd="0" parTransId="{97A3BEA3-E6EF-42E2-B9B4-4CE254D08149}" sibTransId="{A01108D8-F8A9-45B1-8606-06319FA52641}"/>
    <dgm:cxn modelId="{5759C17F-9E1C-446A-B68A-0894A35639B5}" type="presOf" srcId="{8CA5009A-5B76-4F26-ACC7-F803F3E0BFD0}" destId="{BF51CBFB-8A06-4812-AEE2-FC3CCE8A6DB7}" srcOrd="0" destOrd="0" presId="urn:microsoft.com/office/officeart/2005/8/layout/vProcess5"/>
    <dgm:cxn modelId="{64DCBD84-B296-4758-BD46-CDFEE1A8A24F}" srcId="{2A75E116-D36E-4D23-8199-13F3ADD3EF21}" destId="{6B9628EE-5E73-4DBD-9BCB-9A9C31AFB4C3}" srcOrd="1" destOrd="0" parTransId="{AB3EA85D-61E5-440C-9544-8766B937C778}" sibTransId="{6D8B4419-7843-4021-B011-4039C59DA083}"/>
    <dgm:cxn modelId="{686E0287-F92C-404D-9E93-F292A8D8A953}" type="presOf" srcId="{6D8B4419-7843-4021-B011-4039C59DA083}" destId="{3603A217-BB2B-41F0-8A7E-477965CA4ADB}" srcOrd="0" destOrd="0" presId="urn:microsoft.com/office/officeart/2005/8/layout/vProcess5"/>
    <dgm:cxn modelId="{962A828B-EB1A-4E8D-87C0-DC795D8E1590}" type="presOf" srcId="{740627AE-C4F9-4B8E-B8F2-BD4F4762AA9D}" destId="{B202FEAF-2B28-4F9A-B95F-2B6CE8EE4F34}" srcOrd="0" destOrd="0" presId="urn:microsoft.com/office/officeart/2005/8/layout/vProcess5"/>
    <dgm:cxn modelId="{0E8B18B1-F0CA-4674-90DA-DED4137BB7C4}" type="presOf" srcId="{C40C7F9D-73ED-43D9-812B-CEA5AAC2B05D}" destId="{59A4BBE1-96E4-493F-84E5-B6227F4C3B8A}" srcOrd="0" destOrd="0" presId="urn:microsoft.com/office/officeart/2005/8/layout/vProcess5"/>
    <dgm:cxn modelId="{8DB36DC1-78EB-4698-8D10-6409605CD478}" srcId="{2A75E116-D36E-4D23-8199-13F3ADD3EF21}" destId="{8A415AFF-C422-45F2-A1DF-4B8A15600A35}" srcOrd="0" destOrd="0" parTransId="{A898EAF5-4785-4E76-ABDE-89212A60171F}" sibTransId="{C40C7F9D-73ED-43D9-812B-CEA5AAC2B05D}"/>
    <dgm:cxn modelId="{D1D798D6-8A52-4B00-BBCA-4D2EE4E75473}" type="presOf" srcId="{2A75E116-D36E-4D23-8199-13F3ADD3EF21}" destId="{ED3843D2-004A-4692-8454-D47EB9A06325}" srcOrd="0" destOrd="0" presId="urn:microsoft.com/office/officeart/2005/8/layout/vProcess5"/>
    <dgm:cxn modelId="{F9806CD7-30B2-4F0C-8A0A-C141BBDD2084}" type="presOf" srcId="{5B8F49F1-C2DC-46E8-B0A6-C4E7B5DCD2BD}" destId="{C82C22F8-90F0-4927-9B9B-956D9A00908D}" srcOrd="0" destOrd="0" presId="urn:microsoft.com/office/officeart/2005/8/layout/vProcess5"/>
    <dgm:cxn modelId="{0039B0E3-683B-4C13-8601-4149CCC92797}" type="presOf" srcId="{6B9628EE-5E73-4DBD-9BCB-9A9C31AFB4C3}" destId="{ED69F63C-D345-4DB6-9099-776E4DFFFFDA}" srcOrd="0" destOrd="0" presId="urn:microsoft.com/office/officeart/2005/8/layout/vProcess5"/>
    <dgm:cxn modelId="{74BDA2F4-D42B-410A-B3D9-76FE59BFBFDD}" type="presOf" srcId="{8CA5009A-5B76-4F26-ACC7-F803F3E0BFD0}" destId="{EAF2EC81-1389-41F8-9B17-9D72F1AC750E}" srcOrd="1" destOrd="0" presId="urn:microsoft.com/office/officeart/2005/8/layout/vProcess5"/>
    <dgm:cxn modelId="{360BB1F9-0D07-44ED-981B-3F8A32D41893}" type="presOf" srcId="{6B9628EE-5E73-4DBD-9BCB-9A9C31AFB4C3}" destId="{4E2520A4-60EB-4282-9DF2-2EF59A08429C}" srcOrd="1" destOrd="0" presId="urn:microsoft.com/office/officeart/2005/8/layout/vProcess5"/>
    <dgm:cxn modelId="{BA4C62FC-C673-4B11-95D6-FC9834CDBCD6}" srcId="{2A75E116-D36E-4D23-8199-13F3ADD3EF21}" destId="{191BC81A-8DED-4034-833E-323C5089072C}" srcOrd="3" destOrd="0" parTransId="{D1FE04FB-31B0-4996-8002-533642DDCDC0}" sibTransId="{740627AE-C4F9-4B8E-B8F2-BD4F4762AA9D}"/>
    <dgm:cxn modelId="{4E460918-9260-45B4-AC77-3133CDE9D179}" type="presParOf" srcId="{ED3843D2-004A-4692-8454-D47EB9A06325}" destId="{FF627AEA-7A09-4F4F-8580-7826117EA26B}" srcOrd="0" destOrd="0" presId="urn:microsoft.com/office/officeart/2005/8/layout/vProcess5"/>
    <dgm:cxn modelId="{15CF2281-D204-4BEB-A371-4302F8BDDA30}" type="presParOf" srcId="{ED3843D2-004A-4692-8454-D47EB9A06325}" destId="{7A3EC2BE-2E0E-4480-88CF-F51FC3752A17}" srcOrd="1" destOrd="0" presId="urn:microsoft.com/office/officeart/2005/8/layout/vProcess5"/>
    <dgm:cxn modelId="{9B6D25CB-182D-4624-8071-C069C788BA8C}" type="presParOf" srcId="{ED3843D2-004A-4692-8454-D47EB9A06325}" destId="{ED69F63C-D345-4DB6-9099-776E4DFFFFDA}" srcOrd="2" destOrd="0" presId="urn:microsoft.com/office/officeart/2005/8/layout/vProcess5"/>
    <dgm:cxn modelId="{A2318897-D07F-4475-887E-E64EC26FB896}" type="presParOf" srcId="{ED3843D2-004A-4692-8454-D47EB9A06325}" destId="{32C42F94-314A-4BF5-98EE-3452B9DA5ADF}" srcOrd="3" destOrd="0" presId="urn:microsoft.com/office/officeart/2005/8/layout/vProcess5"/>
    <dgm:cxn modelId="{D235B727-69FD-48E3-B7FE-4F4E266B46F6}" type="presParOf" srcId="{ED3843D2-004A-4692-8454-D47EB9A06325}" destId="{F0B5FC7D-BACD-4A49-971A-CFEABAD0E0D2}" srcOrd="4" destOrd="0" presId="urn:microsoft.com/office/officeart/2005/8/layout/vProcess5"/>
    <dgm:cxn modelId="{3DC878B1-8A01-4181-9836-FD6D4166E5D5}" type="presParOf" srcId="{ED3843D2-004A-4692-8454-D47EB9A06325}" destId="{BF51CBFB-8A06-4812-AEE2-FC3CCE8A6DB7}" srcOrd="5" destOrd="0" presId="urn:microsoft.com/office/officeart/2005/8/layout/vProcess5"/>
    <dgm:cxn modelId="{F3AE4E70-3589-4C3E-94B6-7CFA7953572A}" type="presParOf" srcId="{ED3843D2-004A-4692-8454-D47EB9A06325}" destId="{59A4BBE1-96E4-493F-84E5-B6227F4C3B8A}" srcOrd="6" destOrd="0" presId="urn:microsoft.com/office/officeart/2005/8/layout/vProcess5"/>
    <dgm:cxn modelId="{B3AF09A2-239E-4F3C-A78E-1FA7A0FCD322}" type="presParOf" srcId="{ED3843D2-004A-4692-8454-D47EB9A06325}" destId="{3603A217-BB2B-41F0-8A7E-477965CA4ADB}" srcOrd="7" destOrd="0" presId="urn:microsoft.com/office/officeart/2005/8/layout/vProcess5"/>
    <dgm:cxn modelId="{AAE03D11-6A71-4202-9A11-F5A682607180}" type="presParOf" srcId="{ED3843D2-004A-4692-8454-D47EB9A06325}" destId="{C82C22F8-90F0-4927-9B9B-956D9A00908D}" srcOrd="8" destOrd="0" presId="urn:microsoft.com/office/officeart/2005/8/layout/vProcess5"/>
    <dgm:cxn modelId="{5ED5CCFE-92BE-42F4-AB5B-8B2CD01F0A46}" type="presParOf" srcId="{ED3843D2-004A-4692-8454-D47EB9A06325}" destId="{B202FEAF-2B28-4F9A-B95F-2B6CE8EE4F34}" srcOrd="9" destOrd="0" presId="urn:microsoft.com/office/officeart/2005/8/layout/vProcess5"/>
    <dgm:cxn modelId="{2494D4B3-B9C3-4753-848D-7AAB45E004A4}" type="presParOf" srcId="{ED3843D2-004A-4692-8454-D47EB9A06325}" destId="{33ED6A7F-062B-4048-BB36-613610C11671}" srcOrd="10" destOrd="0" presId="urn:microsoft.com/office/officeart/2005/8/layout/vProcess5"/>
    <dgm:cxn modelId="{26D785E2-A836-4FDB-A43C-1EBD5F2D28B6}" type="presParOf" srcId="{ED3843D2-004A-4692-8454-D47EB9A06325}" destId="{4E2520A4-60EB-4282-9DF2-2EF59A08429C}" srcOrd="11" destOrd="0" presId="urn:microsoft.com/office/officeart/2005/8/layout/vProcess5"/>
    <dgm:cxn modelId="{E18185FC-D76F-47E4-9C24-CFFFC1EDA62A}" type="presParOf" srcId="{ED3843D2-004A-4692-8454-D47EB9A06325}" destId="{C61DEA0E-7948-4840-B52C-88AE3B0D08BF}" srcOrd="12" destOrd="0" presId="urn:microsoft.com/office/officeart/2005/8/layout/vProcess5"/>
    <dgm:cxn modelId="{C9D860BA-6506-480B-B231-AF1B85B1C4A0}" type="presParOf" srcId="{ED3843D2-004A-4692-8454-D47EB9A06325}" destId="{BA0A5895-EDA4-46EF-A08C-9CBF4BF5FCA7}" srcOrd="13" destOrd="0" presId="urn:microsoft.com/office/officeart/2005/8/layout/vProcess5"/>
    <dgm:cxn modelId="{97C3B0E0-8AF3-4B03-99C9-B7AACCEF62A6}" type="presParOf" srcId="{ED3843D2-004A-4692-8454-D47EB9A06325}" destId="{EAF2EC81-1389-41F8-9B17-9D72F1AC750E}"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B9E7F2-481F-4EEC-8974-91B76B671A5F}" type="doc">
      <dgm:prSet loTypeId="urn:microsoft.com/office/officeart/2008/layout/LinedList" loCatId="list" qsTypeId="urn:microsoft.com/office/officeart/2005/8/quickstyle/simple1#6" qsCatId="simple" csTypeId="urn:microsoft.com/office/officeart/2005/8/colors/colorful2#2" csCatId="colorful" phldr="1"/>
      <dgm:spPr/>
      <dgm:t>
        <a:bodyPr/>
        <a:lstStyle/>
        <a:p>
          <a:endParaRPr lang="en-US"/>
        </a:p>
      </dgm:t>
    </dgm:pt>
    <dgm:pt modelId="{BCDD36A6-05AA-4401-9D6B-B94E17C76F28}">
      <dgm:prSet custT="1"/>
      <dgm:spPr/>
      <dgm:t>
        <a:bodyPr/>
        <a:lstStyle/>
        <a:p>
          <a:r>
            <a:rPr lang="en-US" sz="2000" dirty="0">
              <a:latin typeface="Aptos" panose="020B0004020202020204" pitchFamily="34" charset="0"/>
            </a:rPr>
            <a:t>The introduction is setting the scene, providing some background and context for the assignment topic. For example:</a:t>
          </a:r>
        </a:p>
      </dgm:t>
    </dgm:pt>
    <dgm:pt modelId="{70E4BCC3-BA77-44D6-A938-127E433FB854}" type="parTrans" cxnId="{8C72782C-B9D6-483D-9279-D90986A99EAF}">
      <dgm:prSet/>
      <dgm:spPr/>
      <dgm:t>
        <a:bodyPr/>
        <a:lstStyle/>
        <a:p>
          <a:endParaRPr lang="en-US" sz="2000">
            <a:latin typeface="Aptos" panose="020B0004020202020204" pitchFamily="34" charset="0"/>
          </a:endParaRPr>
        </a:p>
      </dgm:t>
    </dgm:pt>
    <dgm:pt modelId="{831770D9-465E-4EA1-8638-C66D6E650CA7}" type="sibTrans" cxnId="{8C72782C-B9D6-483D-9279-D90986A99EAF}">
      <dgm:prSet/>
      <dgm:spPr/>
      <dgm:t>
        <a:bodyPr/>
        <a:lstStyle/>
        <a:p>
          <a:endParaRPr lang="en-US" sz="2000">
            <a:latin typeface="Aptos" panose="020B0004020202020204" pitchFamily="34" charset="0"/>
          </a:endParaRPr>
        </a:p>
      </dgm:t>
    </dgm:pt>
    <dgm:pt modelId="{3D770E2E-03EA-4EC5-A384-F67C44D269EA}">
      <dgm:prSet custT="1"/>
      <dgm:spPr/>
      <dgm:t>
        <a:bodyPr/>
        <a:lstStyle/>
        <a:p>
          <a:r>
            <a:rPr lang="en-US" sz="2000" dirty="0">
              <a:latin typeface="Aptos" panose="020B0004020202020204" pitchFamily="34" charset="0"/>
            </a:rPr>
            <a:t>Tells the reader what the topic is about</a:t>
          </a:r>
        </a:p>
      </dgm:t>
    </dgm:pt>
    <dgm:pt modelId="{C2F773D3-9582-4CEE-801C-C91CA00736BA}" type="parTrans" cxnId="{57067F75-320A-4E11-8936-F1DF27BF4EA0}">
      <dgm:prSet/>
      <dgm:spPr/>
      <dgm:t>
        <a:bodyPr/>
        <a:lstStyle/>
        <a:p>
          <a:endParaRPr lang="en-US" sz="2000">
            <a:latin typeface="Aptos" panose="020B0004020202020204" pitchFamily="34" charset="0"/>
          </a:endParaRPr>
        </a:p>
      </dgm:t>
    </dgm:pt>
    <dgm:pt modelId="{41DF754E-1B74-47EF-82DA-E668C05E483D}" type="sibTrans" cxnId="{57067F75-320A-4E11-8936-F1DF27BF4EA0}">
      <dgm:prSet/>
      <dgm:spPr/>
      <dgm:t>
        <a:bodyPr/>
        <a:lstStyle/>
        <a:p>
          <a:endParaRPr lang="en-US" sz="2000">
            <a:latin typeface="Aptos" panose="020B0004020202020204" pitchFamily="34" charset="0"/>
          </a:endParaRPr>
        </a:p>
      </dgm:t>
    </dgm:pt>
    <dgm:pt modelId="{0602B095-EBCF-4EE3-9313-9817345D1F5A}">
      <dgm:prSet custT="1"/>
      <dgm:spPr/>
      <dgm:t>
        <a:bodyPr/>
        <a:lstStyle/>
        <a:p>
          <a:r>
            <a:rPr lang="en-US" sz="2000" dirty="0">
              <a:latin typeface="Aptos" panose="020B0004020202020204" pitchFamily="34" charset="0"/>
            </a:rPr>
            <a:t>Grabs the reader’s attention</a:t>
          </a:r>
        </a:p>
      </dgm:t>
    </dgm:pt>
    <dgm:pt modelId="{B4C63EE9-8800-4483-B8C1-9AFC00F25520}" type="parTrans" cxnId="{DECE4C58-4FCC-4522-BCF3-E74DB4538791}">
      <dgm:prSet/>
      <dgm:spPr/>
      <dgm:t>
        <a:bodyPr/>
        <a:lstStyle/>
        <a:p>
          <a:endParaRPr lang="en-US" sz="2000">
            <a:latin typeface="Aptos" panose="020B0004020202020204" pitchFamily="34" charset="0"/>
          </a:endParaRPr>
        </a:p>
      </dgm:t>
    </dgm:pt>
    <dgm:pt modelId="{9D5B4F26-2A9F-4E96-A92E-1974B501507F}" type="sibTrans" cxnId="{DECE4C58-4FCC-4522-BCF3-E74DB4538791}">
      <dgm:prSet/>
      <dgm:spPr/>
      <dgm:t>
        <a:bodyPr/>
        <a:lstStyle/>
        <a:p>
          <a:endParaRPr lang="en-US" sz="2000">
            <a:latin typeface="Aptos" panose="020B0004020202020204" pitchFamily="34" charset="0"/>
          </a:endParaRPr>
        </a:p>
      </dgm:t>
    </dgm:pt>
    <dgm:pt modelId="{20E9FCCC-BCD8-4349-9448-3997FCC4A34F}">
      <dgm:prSet custT="1"/>
      <dgm:spPr/>
      <dgm:t>
        <a:bodyPr/>
        <a:lstStyle/>
        <a:p>
          <a:r>
            <a:rPr lang="en-US" sz="2000" dirty="0">
              <a:latin typeface="Aptos" panose="020B0004020202020204" pitchFamily="34" charset="0"/>
            </a:rPr>
            <a:t>Gives a clear idea of what will be discussed</a:t>
          </a:r>
        </a:p>
      </dgm:t>
    </dgm:pt>
    <dgm:pt modelId="{80065644-387C-4D94-A91B-4F7D329F8A9F}" type="parTrans" cxnId="{EE4B4BEB-B2F7-4E15-9C31-B8D4AE565858}">
      <dgm:prSet/>
      <dgm:spPr/>
      <dgm:t>
        <a:bodyPr/>
        <a:lstStyle/>
        <a:p>
          <a:endParaRPr lang="en-US" sz="2000">
            <a:latin typeface="Aptos" panose="020B0004020202020204" pitchFamily="34" charset="0"/>
          </a:endParaRPr>
        </a:p>
      </dgm:t>
    </dgm:pt>
    <dgm:pt modelId="{4EB6F244-08D5-45E6-B988-724A9B9EC585}" type="sibTrans" cxnId="{EE4B4BEB-B2F7-4E15-9C31-B8D4AE565858}">
      <dgm:prSet/>
      <dgm:spPr/>
      <dgm:t>
        <a:bodyPr/>
        <a:lstStyle/>
        <a:p>
          <a:endParaRPr lang="en-US" sz="2000">
            <a:latin typeface="Aptos" panose="020B0004020202020204" pitchFamily="34" charset="0"/>
          </a:endParaRPr>
        </a:p>
      </dgm:t>
    </dgm:pt>
    <dgm:pt modelId="{D3F3EF6C-5094-4226-836A-7F58E3E26C9B}">
      <dgm:prSet custT="1"/>
      <dgm:spPr/>
      <dgm:t>
        <a:bodyPr/>
        <a:lstStyle/>
        <a:p>
          <a:pPr algn="ctr"/>
          <a:r>
            <a:rPr lang="en-US" sz="2000" dirty="0">
              <a:latin typeface="Aptos" panose="020B0004020202020204" pitchFamily="34" charset="0"/>
            </a:rPr>
            <a:t>(Cottrell, 2019)</a:t>
          </a:r>
        </a:p>
      </dgm:t>
    </dgm:pt>
    <dgm:pt modelId="{1CFF3E5C-BA67-4A09-B6C9-7989FB3FB045}" type="parTrans" cxnId="{FD1F4B3B-0D8A-4CE8-BA87-9115D204E89D}">
      <dgm:prSet/>
      <dgm:spPr/>
      <dgm:t>
        <a:bodyPr/>
        <a:lstStyle/>
        <a:p>
          <a:endParaRPr lang="en-US" sz="2000">
            <a:latin typeface="Aptos" panose="020B0004020202020204" pitchFamily="34" charset="0"/>
          </a:endParaRPr>
        </a:p>
      </dgm:t>
    </dgm:pt>
    <dgm:pt modelId="{A7A35775-E9DC-42FB-A67F-D748DAD333BA}" type="sibTrans" cxnId="{FD1F4B3B-0D8A-4CE8-BA87-9115D204E89D}">
      <dgm:prSet/>
      <dgm:spPr/>
      <dgm:t>
        <a:bodyPr/>
        <a:lstStyle/>
        <a:p>
          <a:endParaRPr lang="en-US" sz="2000">
            <a:latin typeface="Aptos" panose="020B0004020202020204" pitchFamily="34" charset="0"/>
          </a:endParaRPr>
        </a:p>
      </dgm:t>
    </dgm:pt>
    <dgm:pt modelId="{F7EB6652-4BE6-45BD-A8BD-178B05AF4131}" type="pres">
      <dgm:prSet presAssocID="{05B9E7F2-481F-4EEC-8974-91B76B671A5F}" presName="vert0" presStyleCnt="0">
        <dgm:presLayoutVars>
          <dgm:dir/>
          <dgm:animOne val="branch"/>
          <dgm:animLvl val="lvl"/>
        </dgm:presLayoutVars>
      </dgm:prSet>
      <dgm:spPr/>
    </dgm:pt>
    <dgm:pt modelId="{A2ADC10E-B807-4EB4-887E-EB0DA4D50AE5}" type="pres">
      <dgm:prSet presAssocID="{BCDD36A6-05AA-4401-9D6B-B94E17C76F28}" presName="thickLine" presStyleLbl="alignNode1" presStyleIdx="0" presStyleCnt="5"/>
      <dgm:spPr/>
    </dgm:pt>
    <dgm:pt modelId="{90714C96-9CAC-402D-821D-7E713D2CCB6A}" type="pres">
      <dgm:prSet presAssocID="{BCDD36A6-05AA-4401-9D6B-B94E17C76F28}" presName="horz1" presStyleCnt="0"/>
      <dgm:spPr/>
    </dgm:pt>
    <dgm:pt modelId="{0A9E7C5A-21EE-4EC9-AFFD-AC1E0A373879}" type="pres">
      <dgm:prSet presAssocID="{BCDD36A6-05AA-4401-9D6B-B94E17C76F28}" presName="tx1" presStyleLbl="revTx" presStyleIdx="0" presStyleCnt="5"/>
      <dgm:spPr/>
    </dgm:pt>
    <dgm:pt modelId="{1F7E03E1-1253-4E0C-A550-B49D04FCFA8E}" type="pres">
      <dgm:prSet presAssocID="{BCDD36A6-05AA-4401-9D6B-B94E17C76F28}" presName="vert1" presStyleCnt="0"/>
      <dgm:spPr/>
    </dgm:pt>
    <dgm:pt modelId="{D81062CD-F4E4-4D1F-82AE-032074F625BA}" type="pres">
      <dgm:prSet presAssocID="{3D770E2E-03EA-4EC5-A384-F67C44D269EA}" presName="thickLine" presStyleLbl="alignNode1" presStyleIdx="1" presStyleCnt="5"/>
      <dgm:spPr/>
    </dgm:pt>
    <dgm:pt modelId="{D57B7CDC-C92D-4B7D-8B60-7304658C7FEC}" type="pres">
      <dgm:prSet presAssocID="{3D770E2E-03EA-4EC5-A384-F67C44D269EA}" presName="horz1" presStyleCnt="0"/>
      <dgm:spPr/>
    </dgm:pt>
    <dgm:pt modelId="{F0548A21-616A-46EE-9641-1556B1CBFA11}" type="pres">
      <dgm:prSet presAssocID="{3D770E2E-03EA-4EC5-A384-F67C44D269EA}" presName="tx1" presStyleLbl="revTx" presStyleIdx="1" presStyleCnt="5"/>
      <dgm:spPr/>
    </dgm:pt>
    <dgm:pt modelId="{96DE650F-6871-4C11-8B55-135A16FD2676}" type="pres">
      <dgm:prSet presAssocID="{3D770E2E-03EA-4EC5-A384-F67C44D269EA}" presName="vert1" presStyleCnt="0"/>
      <dgm:spPr/>
    </dgm:pt>
    <dgm:pt modelId="{0118AE2B-CBB0-457A-AC29-B65BC13ECB79}" type="pres">
      <dgm:prSet presAssocID="{0602B095-EBCF-4EE3-9313-9817345D1F5A}" presName="thickLine" presStyleLbl="alignNode1" presStyleIdx="2" presStyleCnt="5"/>
      <dgm:spPr/>
    </dgm:pt>
    <dgm:pt modelId="{1021AA68-8E08-4041-AC2A-255144C43DE5}" type="pres">
      <dgm:prSet presAssocID="{0602B095-EBCF-4EE3-9313-9817345D1F5A}" presName="horz1" presStyleCnt="0"/>
      <dgm:spPr/>
    </dgm:pt>
    <dgm:pt modelId="{58FB4AC3-F081-4218-8D7B-2EDE6F92C350}" type="pres">
      <dgm:prSet presAssocID="{0602B095-EBCF-4EE3-9313-9817345D1F5A}" presName="tx1" presStyleLbl="revTx" presStyleIdx="2" presStyleCnt="5"/>
      <dgm:spPr/>
    </dgm:pt>
    <dgm:pt modelId="{00B15AF0-EA27-4C27-8ECE-454F31540504}" type="pres">
      <dgm:prSet presAssocID="{0602B095-EBCF-4EE3-9313-9817345D1F5A}" presName="vert1" presStyleCnt="0"/>
      <dgm:spPr/>
    </dgm:pt>
    <dgm:pt modelId="{453FFE00-12F8-4E9B-A055-56B0C0D4ED1C}" type="pres">
      <dgm:prSet presAssocID="{20E9FCCC-BCD8-4349-9448-3997FCC4A34F}" presName="thickLine" presStyleLbl="alignNode1" presStyleIdx="3" presStyleCnt="5"/>
      <dgm:spPr/>
    </dgm:pt>
    <dgm:pt modelId="{071CFF08-024A-4112-A515-786936867185}" type="pres">
      <dgm:prSet presAssocID="{20E9FCCC-BCD8-4349-9448-3997FCC4A34F}" presName="horz1" presStyleCnt="0"/>
      <dgm:spPr/>
    </dgm:pt>
    <dgm:pt modelId="{8E2AB986-C2D9-462A-92DE-A340ACBBAB0E}" type="pres">
      <dgm:prSet presAssocID="{20E9FCCC-BCD8-4349-9448-3997FCC4A34F}" presName="tx1" presStyleLbl="revTx" presStyleIdx="3" presStyleCnt="5"/>
      <dgm:spPr/>
    </dgm:pt>
    <dgm:pt modelId="{09CC48BD-6A88-481E-A21F-6F4A1BA185B0}" type="pres">
      <dgm:prSet presAssocID="{20E9FCCC-BCD8-4349-9448-3997FCC4A34F}" presName="vert1" presStyleCnt="0"/>
      <dgm:spPr/>
    </dgm:pt>
    <dgm:pt modelId="{EC986470-EFC4-4570-B2C4-38CB90EC717C}" type="pres">
      <dgm:prSet presAssocID="{D3F3EF6C-5094-4226-836A-7F58E3E26C9B}" presName="thickLine" presStyleLbl="alignNode1" presStyleIdx="4" presStyleCnt="5"/>
      <dgm:spPr/>
    </dgm:pt>
    <dgm:pt modelId="{B9BF85EA-726D-4761-91EA-7AA1185D9307}" type="pres">
      <dgm:prSet presAssocID="{D3F3EF6C-5094-4226-836A-7F58E3E26C9B}" presName="horz1" presStyleCnt="0"/>
      <dgm:spPr/>
    </dgm:pt>
    <dgm:pt modelId="{43AD3AA9-81F7-4D0A-9F3A-52D57B90F50F}" type="pres">
      <dgm:prSet presAssocID="{D3F3EF6C-5094-4226-836A-7F58E3E26C9B}" presName="tx1" presStyleLbl="revTx" presStyleIdx="4" presStyleCnt="5"/>
      <dgm:spPr/>
    </dgm:pt>
    <dgm:pt modelId="{46CEDF37-8112-4392-B9BE-F557DFCAD1C9}" type="pres">
      <dgm:prSet presAssocID="{D3F3EF6C-5094-4226-836A-7F58E3E26C9B}" presName="vert1" presStyleCnt="0"/>
      <dgm:spPr/>
    </dgm:pt>
  </dgm:ptLst>
  <dgm:cxnLst>
    <dgm:cxn modelId="{8C72782C-B9D6-483D-9279-D90986A99EAF}" srcId="{05B9E7F2-481F-4EEC-8974-91B76B671A5F}" destId="{BCDD36A6-05AA-4401-9D6B-B94E17C76F28}" srcOrd="0" destOrd="0" parTransId="{70E4BCC3-BA77-44D6-A938-127E433FB854}" sibTransId="{831770D9-465E-4EA1-8638-C66D6E650CA7}"/>
    <dgm:cxn modelId="{0D50393B-1D6D-45E0-B13F-324BA97909D4}" type="presOf" srcId="{3D770E2E-03EA-4EC5-A384-F67C44D269EA}" destId="{F0548A21-616A-46EE-9641-1556B1CBFA11}" srcOrd="0" destOrd="0" presId="urn:microsoft.com/office/officeart/2008/layout/LinedList"/>
    <dgm:cxn modelId="{FD1F4B3B-0D8A-4CE8-BA87-9115D204E89D}" srcId="{05B9E7F2-481F-4EEC-8974-91B76B671A5F}" destId="{D3F3EF6C-5094-4226-836A-7F58E3E26C9B}" srcOrd="4" destOrd="0" parTransId="{1CFF3E5C-BA67-4A09-B6C9-7989FB3FB045}" sibTransId="{A7A35775-E9DC-42FB-A67F-D748DAD333BA}"/>
    <dgm:cxn modelId="{57067F75-320A-4E11-8936-F1DF27BF4EA0}" srcId="{05B9E7F2-481F-4EEC-8974-91B76B671A5F}" destId="{3D770E2E-03EA-4EC5-A384-F67C44D269EA}" srcOrd="1" destOrd="0" parTransId="{C2F773D3-9582-4CEE-801C-C91CA00736BA}" sibTransId="{41DF754E-1B74-47EF-82DA-E668C05E483D}"/>
    <dgm:cxn modelId="{9545C255-6BDB-47B2-A5B8-09392446905E}" type="presOf" srcId="{BCDD36A6-05AA-4401-9D6B-B94E17C76F28}" destId="{0A9E7C5A-21EE-4EC9-AFFD-AC1E0A373879}" srcOrd="0" destOrd="0" presId="urn:microsoft.com/office/officeart/2008/layout/LinedList"/>
    <dgm:cxn modelId="{10FF9777-56C6-46CE-A95B-87136F7A8BC1}" type="presOf" srcId="{05B9E7F2-481F-4EEC-8974-91B76B671A5F}" destId="{F7EB6652-4BE6-45BD-A8BD-178B05AF4131}" srcOrd="0" destOrd="0" presId="urn:microsoft.com/office/officeart/2008/layout/LinedList"/>
    <dgm:cxn modelId="{DECE4C58-4FCC-4522-BCF3-E74DB4538791}" srcId="{05B9E7F2-481F-4EEC-8974-91B76B671A5F}" destId="{0602B095-EBCF-4EE3-9313-9817345D1F5A}" srcOrd="2" destOrd="0" parTransId="{B4C63EE9-8800-4483-B8C1-9AFC00F25520}" sibTransId="{9D5B4F26-2A9F-4E96-A92E-1974B501507F}"/>
    <dgm:cxn modelId="{DE9D7A85-09D5-45E9-8F65-80785976E1DB}" type="presOf" srcId="{0602B095-EBCF-4EE3-9313-9817345D1F5A}" destId="{58FB4AC3-F081-4218-8D7B-2EDE6F92C350}" srcOrd="0" destOrd="0" presId="urn:microsoft.com/office/officeart/2008/layout/LinedList"/>
    <dgm:cxn modelId="{EE4B4BEB-B2F7-4E15-9C31-B8D4AE565858}" srcId="{05B9E7F2-481F-4EEC-8974-91B76B671A5F}" destId="{20E9FCCC-BCD8-4349-9448-3997FCC4A34F}" srcOrd="3" destOrd="0" parTransId="{80065644-387C-4D94-A91B-4F7D329F8A9F}" sibTransId="{4EB6F244-08D5-45E6-B988-724A9B9EC585}"/>
    <dgm:cxn modelId="{A7E63FF8-10A9-4F77-8FB2-8F780B9D1DC1}" type="presOf" srcId="{D3F3EF6C-5094-4226-836A-7F58E3E26C9B}" destId="{43AD3AA9-81F7-4D0A-9F3A-52D57B90F50F}" srcOrd="0" destOrd="0" presId="urn:microsoft.com/office/officeart/2008/layout/LinedList"/>
    <dgm:cxn modelId="{A901BCFF-29FB-47C8-B5CD-06461DA69D7A}" type="presOf" srcId="{20E9FCCC-BCD8-4349-9448-3997FCC4A34F}" destId="{8E2AB986-C2D9-462A-92DE-A340ACBBAB0E}" srcOrd="0" destOrd="0" presId="urn:microsoft.com/office/officeart/2008/layout/LinedList"/>
    <dgm:cxn modelId="{0C725E75-E66A-4AB2-A8A1-730A8FE0F95D}" type="presParOf" srcId="{F7EB6652-4BE6-45BD-A8BD-178B05AF4131}" destId="{A2ADC10E-B807-4EB4-887E-EB0DA4D50AE5}" srcOrd="0" destOrd="0" presId="urn:microsoft.com/office/officeart/2008/layout/LinedList"/>
    <dgm:cxn modelId="{17F1CC83-14EC-4234-A36A-A447CEC10133}" type="presParOf" srcId="{F7EB6652-4BE6-45BD-A8BD-178B05AF4131}" destId="{90714C96-9CAC-402D-821D-7E713D2CCB6A}" srcOrd="1" destOrd="0" presId="urn:microsoft.com/office/officeart/2008/layout/LinedList"/>
    <dgm:cxn modelId="{570A11BA-3D9C-4D24-8131-C682A480B8C1}" type="presParOf" srcId="{90714C96-9CAC-402D-821D-7E713D2CCB6A}" destId="{0A9E7C5A-21EE-4EC9-AFFD-AC1E0A373879}" srcOrd="0" destOrd="0" presId="urn:microsoft.com/office/officeart/2008/layout/LinedList"/>
    <dgm:cxn modelId="{13785587-FC05-48B3-BA15-D25B3F6E84A0}" type="presParOf" srcId="{90714C96-9CAC-402D-821D-7E713D2CCB6A}" destId="{1F7E03E1-1253-4E0C-A550-B49D04FCFA8E}" srcOrd="1" destOrd="0" presId="urn:microsoft.com/office/officeart/2008/layout/LinedList"/>
    <dgm:cxn modelId="{829EB99F-A050-41B2-BF10-91A20310FA97}" type="presParOf" srcId="{F7EB6652-4BE6-45BD-A8BD-178B05AF4131}" destId="{D81062CD-F4E4-4D1F-82AE-032074F625BA}" srcOrd="2" destOrd="0" presId="urn:microsoft.com/office/officeart/2008/layout/LinedList"/>
    <dgm:cxn modelId="{D4143142-F1BA-41C3-9F5C-E63905685C23}" type="presParOf" srcId="{F7EB6652-4BE6-45BD-A8BD-178B05AF4131}" destId="{D57B7CDC-C92D-4B7D-8B60-7304658C7FEC}" srcOrd="3" destOrd="0" presId="urn:microsoft.com/office/officeart/2008/layout/LinedList"/>
    <dgm:cxn modelId="{DF96591E-8874-4E83-AB03-F1BBDC6005B5}" type="presParOf" srcId="{D57B7CDC-C92D-4B7D-8B60-7304658C7FEC}" destId="{F0548A21-616A-46EE-9641-1556B1CBFA11}" srcOrd="0" destOrd="0" presId="urn:microsoft.com/office/officeart/2008/layout/LinedList"/>
    <dgm:cxn modelId="{C2158DDE-A857-49A0-ACB4-F4D56E8BFFB7}" type="presParOf" srcId="{D57B7CDC-C92D-4B7D-8B60-7304658C7FEC}" destId="{96DE650F-6871-4C11-8B55-135A16FD2676}" srcOrd="1" destOrd="0" presId="urn:microsoft.com/office/officeart/2008/layout/LinedList"/>
    <dgm:cxn modelId="{EF704C55-4996-4A5A-BFC1-FA627618E1C4}" type="presParOf" srcId="{F7EB6652-4BE6-45BD-A8BD-178B05AF4131}" destId="{0118AE2B-CBB0-457A-AC29-B65BC13ECB79}" srcOrd="4" destOrd="0" presId="urn:microsoft.com/office/officeart/2008/layout/LinedList"/>
    <dgm:cxn modelId="{4829891B-28CF-4071-A83C-C45F056CEFBF}" type="presParOf" srcId="{F7EB6652-4BE6-45BD-A8BD-178B05AF4131}" destId="{1021AA68-8E08-4041-AC2A-255144C43DE5}" srcOrd="5" destOrd="0" presId="urn:microsoft.com/office/officeart/2008/layout/LinedList"/>
    <dgm:cxn modelId="{D784C4B2-8958-4CF4-B78D-342C0B7C3BF4}" type="presParOf" srcId="{1021AA68-8E08-4041-AC2A-255144C43DE5}" destId="{58FB4AC3-F081-4218-8D7B-2EDE6F92C350}" srcOrd="0" destOrd="0" presId="urn:microsoft.com/office/officeart/2008/layout/LinedList"/>
    <dgm:cxn modelId="{2EA2CC24-65DB-47E3-8884-E9552D5E4115}" type="presParOf" srcId="{1021AA68-8E08-4041-AC2A-255144C43DE5}" destId="{00B15AF0-EA27-4C27-8ECE-454F31540504}" srcOrd="1" destOrd="0" presId="urn:microsoft.com/office/officeart/2008/layout/LinedList"/>
    <dgm:cxn modelId="{A8959E70-1DCA-481D-8971-8096ADFD82AC}" type="presParOf" srcId="{F7EB6652-4BE6-45BD-A8BD-178B05AF4131}" destId="{453FFE00-12F8-4E9B-A055-56B0C0D4ED1C}" srcOrd="6" destOrd="0" presId="urn:microsoft.com/office/officeart/2008/layout/LinedList"/>
    <dgm:cxn modelId="{2929704D-F072-45AB-82F8-2AE1D57E50C5}" type="presParOf" srcId="{F7EB6652-4BE6-45BD-A8BD-178B05AF4131}" destId="{071CFF08-024A-4112-A515-786936867185}" srcOrd="7" destOrd="0" presId="urn:microsoft.com/office/officeart/2008/layout/LinedList"/>
    <dgm:cxn modelId="{7D6A2BD3-8CF4-4B14-9B59-259D64C5C0F9}" type="presParOf" srcId="{071CFF08-024A-4112-A515-786936867185}" destId="{8E2AB986-C2D9-462A-92DE-A340ACBBAB0E}" srcOrd="0" destOrd="0" presId="urn:microsoft.com/office/officeart/2008/layout/LinedList"/>
    <dgm:cxn modelId="{7F11EC3B-7451-4955-95DF-75937328B9F3}" type="presParOf" srcId="{071CFF08-024A-4112-A515-786936867185}" destId="{09CC48BD-6A88-481E-A21F-6F4A1BA185B0}" srcOrd="1" destOrd="0" presId="urn:microsoft.com/office/officeart/2008/layout/LinedList"/>
    <dgm:cxn modelId="{CD24056C-42A8-4640-86DF-F3C4BADD050C}" type="presParOf" srcId="{F7EB6652-4BE6-45BD-A8BD-178B05AF4131}" destId="{EC986470-EFC4-4570-B2C4-38CB90EC717C}" srcOrd="8" destOrd="0" presId="urn:microsoft.com/office/officeart/2008/layout/LinedList"/>
    <dgm:cxn modelId="{F793E571-1490-47AE-90EE-151C21D1FB89}" type="presParOf" srcId="{F7EB6652-4BE6-45BD-A8BD-178B05AF4131}" destId="{B9BF85EA-726D-4761-91EA-7AA1185D9307}" srcOrd="9" destOrd="0" presId="urn:microsoft.com/office/officeart/2008/layout/LinedList"/>
    <dgm:cxn modelId="{BF133E23-3F8B-4077-A8FC-85E7D1DA3BEA}" type="presParOf" srcId="{B9BF85EA-726D-4761-91EA-7AA1185D9307}" destId="{43AD3AA9-81F7-4D0A-9F3A-52D57B90F50F}" srcOrd="0" destOrd="0" presId="urn:microsoft.com/office/officeart/2008/layout/LinedList"/>
    <dgm:cxn modelId="{E31FA11E-4239-4EA0-9876-EB04723479D8}" type="presParOf" srcId="{B9BF85EA-726D-4761-91EA-7AA1185D9307}" destId="{46CEDF37-8112-4392-B9BE-F557DFCAD1C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46FDD5-D3EE-4214-8624-A8FFD0366091}" type="doc">
      <dgm:prSet loTypeId="urn:microsoft.com/office/officeart/2005/8/layout/vList2" loCatId="list" qsTypeId="urn:microsoft.com/office/officeart/2005/8/quickstyle/simple1#7" qsCatId="simple" csTypeId="urn:microsoft.com/office/officeart/2005/8/colors/accent1_2#2" csCatId="accent1" phldr="1"/>
      <dgm:spPr/>
      <dgm:t>
        <a:bodyPr/>
        <a:lstStyle/>
        <a:p>
          <a:endParaRPr lang="en-US"/>
        </a:p>
      </dgm:t>
    </dgm:pt>
    <dgm:pt modelId="{7451EF37-F3D9-4322-B159-D9C453514FE9}">
      <dgm:prSet custT="1"/>
      <dgm:spPr/>
      <dgm:t>
        <a:bodyPr/>
        <a:lstStyle/>
        <a:p>
          <a:r>
            <a:rPr lang="en-US" sz="1800" dirty="0">
              <a:latin typeface="Aptos" panose="020B0004020202020204" pitchFamily="34" charset="0"/>
            </a:rPr>
            <a:t>The main body is where you will do the arguing/informing. This will be split into different paragraphs and should</a:t>
          </a:r>
          <a:r>
            <a:rPr lang="en-GB" sz="1800" dirty="0">
              <a:latin typeface="Aptos" panose="020B0004020202020204" pitchFamily="34" charset="0"/>
            </a:rPr>
            <a:t> focus on one point at a time. Each paragraph could be structured using the PEEL method: </a:t>
          </a:r>
          <a:endParaRPr lang="en-US" sz="1800" dirty="0">
            <a:latin typeface="Aptos" panose="020B0004020202020204" pitchFamily="34" charset="0"/>
          </a:endParaRPr>
        </a:p>
      </dgm:t>
    </dgm:pt>
    <dgm:pt modelId="{ACF550C8-EEDE-4706-BEB2-11741581EA6F}" type="parTrans" cxnId="{987AD358-7786-402B-A107-4EA937813B18}">
      <dgm:prSet/>
      <dgm:spPr/>
      <dgm:t>
        <a:bodyPr/>
        <a:lstStyle/>
        <a:p>
          <a:endParaRPr lang="en-US" sz="1800">
            <a:latin typeface="Aptos" panose="020B0004020202020204" pitchFamily="34" charset="0"/>
          </a:endParaRPr>
        </a:p>
      </dgm:t>
    </dgm:pt>
    <dgm:pt modelId="{B99FDE33-9932-45F1-BD7F-7410AEAB08DA}" type="sibTrans" cxnId="{987AD358-7786-402B-A107-4EA937813B18}">
      <dgm:prSet/>
      <dgm:spPr/>
      <dgm:t>
        <a:bodyPr/>
        <a:lstStyle/>
        <a:p>
          <a:endParaRPr lang="en-US" sz="1800">
            <a:latin typeface="Aptos" panose="020B0004020202020204" pitchFamily="34" charset="0"/>
          </a:endParaRPr>
        </a:p>
      </dgm:t>
    </dgm:pt>
    <dgm:pt modelId="{D202E20D-2C01-4E82-BA55-73634C2D50D6}">
      <dgm:prSet custT="1"/>
      <dgm:spPr/>
      <dgm:t>
        <a:bodyPr/>
        <a:lstStyle/>
        <a:p>
          <a:r>
            <a:rPr lang="en-US" sz="1800" b="1" dirty="0">
              <a:latin typeface="Aptos" panose="020B0004020202020204" pitchFamily="34" charset="0"/>
            </a:rPr>
            <a:t>Point</a:t>
          </a:r>
          <a:r>
            <a:rPr lang="en-US" sz="1800" dirty="0">
              <a:latin typeface="Aptos" panose="020B0004020202020204" pitchFamily="34" charset="0"/>
            </a:rPr>
            <a:t> – What is the main idea or argument</a:t>
          </a:r>
        </a:p>
      </dgm:t>
    </dgm:pt>
    <dgm:pt modelId="{139452E2-1BE3-49CE-B263-513DA6BDE703}" type="parTrans" cxnId="{1D7B9277-6104-43BD-965C-60328606934E}">
      <dgm:prSet/>
      <dgm:spPr/>
      <dgm:t>
        <a:bodyPr/>
        <a:lstStyle/>
        <a:p>
          <a:endParaRPr lang="en-US" sz="1800">
            <a:latin typeface="Aptos" panose="020B0004020202020204" pitchFamily="34" charset="0"/>
          </a:endParaRPr>
        </a:p>
      </dgm:t>
    </dgm:pt>
    <dgm:pt modelId="{08783E74-8DFC-468A-BB10-48A373DBDA40}" type="sibTrans" cxnId="{1D7B9277-6104-43BD-965C-60328606934E}">
      <dgm:prSet/>
      <dgm:spPr/>
      <dgm:t>
        <a:bodyPr/>
        <a:lstStyle/>
        <a:p>
          <a:endParaRPr lang="en-US" sz="1800">
            <a:latin typeface="Aptos" panose="020B0004020202020204" pitchFamily="34" charset="0"/>
          </a:endParaRPr>
        </a:p>
      </dgm:t>
    </dgm:pt>
    <dgm:pt modelId="{8D3C7BE0-B7E3-4178-B9EC-6CCFDABBCB24}">
      <dgm:prSet custT="1"/>
      <dgm:spPr/>
      <dgm:t>
        <a:bodyPr/>
        <a:lstStyle/>
        <a:p>
          <a:r>
            <a:rPr lang="en-US" sz="1800" b="1" dirty="0">
              <a:latin typeface="Aptos" panose="020B0004020202020204" pitchFamily="34" charset="0"/>
            </a:rPr>
            <a:t>Explain</a:t>
          </a:r>
          <a:r>
            <a:rPr lang="en-US" sz="1800" dirty="0">
              <a:latin typeface="Aptos" panose="020B0004020202020204" pitchFamily="34" charset="0"/>
            </a:rPr>
            <a:t> – Give more detail about your point</a:t>
          </a:r>
        </a:p>
      </dgm:t>
    </dgm:pt>
    <dgm:pt modelId="{C8DF4CC4-F5FB-4C41-A8D4-242DB055C71D}" type="parTrans" cxnId="{867DF30B-2A76-41AC-A1A5-D91F0DD20305}">
      <dgm:prSet/>
      <dgm:spPr/>
      <dgm:t>
        <a:bodyPr/>
        <a:lstStyle/>
        <a:p>
          <a:endParaRPr lang="en-US" sz="1800">
            <a:latin typeface="Aptos" panose="020B0004020202020204" pitchFamily="34" charset="0"/>
          </a:endParaRPr>
        </a:p>
      </dgm:t>
    </dgm:pt>
    <dgm:pt modelId="{553E6B36-49C2-495A-A1F1-0A3D634E2B83}" type="sibTrans" cxnId="{867DF30B-2A76-41AC-A1A5-D91F0DD20305}">
      <dgm:prSet/>
      <dgm:spPr/>
      <dgm:t>
        <a:bodyPr/>
        <a:lstStyle/>
        <a:p>
          <a:endParaRPr lang="en-US" sz="1800">
            <a:latin typeface="Aptos" panose="020B0004020202020204" pitchFamily="34" charset="0"/>
          </a:endParaRPr>
        </a:p>
      </dgm:t>
    </dgm:pt>
    <dgm:pt modelId="{1C267F19-AA19-4061-9141-DC545D7BBD1C}">
      <dgm:prSet custT="1"/>
      <dgm:spPr/>
      <dgm:t>
        <a:bodyPr/>
        <a:lstStyle/>
        <a:p>
          <a:r>
            <a:rPr lang="en-US" sz="1800" b="1" dirty="0">
              <a:latin typeface="Aptos" panose="020B0004020202020204" pitchFamily="34" charset="0"/>
            </a:rPr>
            <a:t>Link</a:t>
          </a:r>
          <a:r>
            <a:rPr lang="en-US" sz="1800" dirty="0">
              <a:latin typeface="Aptos" panose="020B0004020202020204" pitchFamily="34" charset="0"/>
            </a:rPr>
            <a:t> – Link it back to the main topic or to the next point</a:t>
          </a:r>
        </a:p>
      </dgm:t>
    </dgm:pt>
    <dgm:pt modelId="{33BDD9C1-B015-44C2-A2C1-20A607493BE4}" type="parTrans" cxnId="{DF91AC32-B609-4CEC-9B67-8DCD4ECC8798}">
      <dgm:prSet/>
      <dgm:spPr/>
      <dgm:t>
        <a:bodyPr/>
        <a:lstStyle/>
        <a:p>
          <a:endParaRPr lang="en-US" sz="1800">
            <a:latin typeface="Aptos" panose="020B0004020202020204" pitchFamily="34" charset="0"/>
          </a:endParaRPr>
        </a:p>
      </dgm:t>
    </dgm:pt>
    <dgm:pt modelId="{D61AF397-5A9D-4313-956C-97CD3BDF02EA}" type="sibTrans" cxnId="{DF91AC32-B609-4CEC-9B67-8DCD4ECC8798}">
      <dgm:prSet/>
      <dgm:spPr/>
      <dgm:t>
        <a:bodyPr/>
        <a:lstStyle/>
        <a:p>
          <a:endParaRPr lang="en-US" sz="1800">
            <a:latin typeface="Aptos" panose="020B0004020202020204" pitchFamily="34" charset="0"/>
          </a:endParaRPr>
        </a:p>
      </dgm:t>
    </dgm:pt>
    <dgm:pt modelId="{2F846FEE-1628-42DB-94DB-5270BF3DA7AD}">
      <dgm:prSet phldrT="[Text]" custT="1"/>
      <dgm:spPr/>
      <dgm:t>
        <a:bodyPr/>
        <a:lstStyle/>
        <a:p>
          <a:r>
            <a:rPr lang="en-US" sz="1800" b="1" dirty="0">
              <a:latin typeface="Aptos" panose="020B0004020202020204" pitchFamily="34" charset="0"/>
            </a:rPr>
            <a:t>Evidence</a:t>
          </a:r>
          <a:r>
            <a:rPr lang="en-US" sz="1800" dirty="0">
              <a:latin typeface="Aptos" panose="020B0004020202020204" pitchFamily="34" charset="0"/>
            </a:rPr>
            <a:t> – Give an example or proof to support your point</a:t>
          </a:r>
          <a:endParaRPr lang="en-GB" sz="1800" dirty="0">
            <a:latin typeface="Aptos" panose="020B0004020202020204" pitchFamily="34" charset="0"/>
          </a:endParaRPr>
        </a:p>
      </dgm:t>
    </dgm:pt>
    <dgm:pt modelId="{4C6AD6F7-4A6D-414B-AF42-4B6BDDB9C0A1}" type="parTrans" cxnId="{497E899F-D3E7-4F61-B772-9F0A3794016A}">
      <dgm:prSet/>
      <dgm:spPr/>
      <dgm:t>
        <a:bodyPr/>
        <a:lstStyle/>
        <a:p>
          <a:endParaRPr lang="en-GB" sz="1800">
            <a:latin typeface="Aptos" panose="020B0004020202020204" pitchFamily="34" charset="0"/>
          </a:endParaRPr>
        </a:p>
      </dgm:t>
    </dgm:pt>
    <dgm:pt modelId="{3C30CA6A-4F34-471F-9D98-E11F6790F2E0}" type="sibTrans" cxnId="{497E899F-D3E7-4F61-B772-9F0A3794016A}">
      <dgm:prSet/>
      <dgm:spPr/>
      <dgm:t>
        <a:bodyPr/>
        <a:lstStyle/>
        <a:p>
          <a:endParaRPr lang="en-GB" sz="1800">
            <a:latin typeface="Aptos" panose="020B0004020202020204" pitchFamily="34" charset="0"/>
          </a:endParaRPr>
        </a:p>
      </dgm:t>
    </dgm:pt>
    <dgm:pt modelId="{175B11C1-2FDF-4591-A31F-18050D9E40A1}" type="pres">
      <dgm:prSet presAssocID="{5F46FDD5-D3EE-4214-8624-A8FFD0366091}" presName="linear" presStyleCnt="0">
        <dgm:presLayoutVars>
          <dgm:animLvl val="lvl"/>
          <dgm:resizeHandles val="exact"/>
        </dgm:presLayoutVars>
      </dgm:prSet>
      <dgm:spPr/>
    </dgm:pt>
    <dgm:pt modelId="{BF2B9067-8D97-4D8F-9BEE-1C10CBBBCF7A}" type="pres">
      <dgm:prSet presAssocID="{7451EF37-F3D9-4322-B159-D9C453514FE9}" presName="parentText" presStyleLbl="node1" presStyleIdx="0" presStyleCnt="5">
        <dgm:presLayoutVars>
          <dgm:chMax val="0"/>
          <dgm:bulletEnabled val="1"/>
        </dgm:presLayoutVars>
      </dgm:prSet>
      <dgm:spPr/>
    </dgm:pt>
    <dgm:pt modelId="{77DF1A7A-53C6-463B-9DB7-3F099A38AA86}" type="pres">
      <dgm:prSet presAssocID="{B99FDE33-9932-45F1-BD7F-7410AEAB08DA}" presName="spacer" presStyleCnt="0"/>
      <dgm:spPr/>
    </dgm:pt>
    <dgm:pt modelId="{00DA02EF-C846-499E-9E80-AA40C08E6E4F}" type="pres">
      <dgm:prSet presAssocID="{D202E20D-2C01-4E82-BA55-73634C2D50D6}" presName="parentText" presStyleLbl="node1" presStyleIdx="1" presStyleCnt="5">
        <dgm:presLayoutVars>
          <dgm:chMax val="0"/>
          <dgm:bulletEnabled val="1"/>
        </dgm:presLayoutVars>
      </dgm:prSet>
      <dgm:spPr/>
    </dgm:pt>
    <dgm:pt modelId="{4EE5419A-16CE-4EA7-8F82-F79460D7B93E}" type="pres">
      <dgm:prSet presAssocID="{08783E74-8DFC-468A-BB10-48A373DBDA40}" presName="spacer" presStyleCnt="0"/>
      <dgm:spPr/>
    </dgm:pt>
    <dgm:pt modelId="{D936993E-B75A-47EB-97A5-B699EA4E4524}" type="pres">
      <dgm:prSet presAssocID="{2F846FEE-1628-42DB-94DB-5270BF3DA7AD}" presName="parentText" presStyleLbl="node1" presStyleIdx="2" presStyleCnt="5">
        <dgm:presLayoutVars>
          <dgm:chMax val="0"/>
          <dgm:bulletEnabled val="1"/>
        </dgm:presLayoutVars>
      </dgm:prSet>
      <dgm:spPr/>
    </dgm:pt>
    <dgm:pt modelId="{6E130877-FEC4-4720-B036-08DD1DD41396}" type="pres">
      <dgm:prSet presAssocID="{3C30CA6A-4F34-471F-9D98-E11F6790F2E0}" presName="spacer" presStyleCnt="0"/>
      <dgm:spPr/>
    </dgm:pt>
    <dgm:pt modelId="{C4B412E1-5DD7-4054-8EE3-F52C66FA4230}" type="pres">
      <dgm:prSet presAssocID="{8D3C7BE0-B7E3-4178-B9EC-6CCFDABBCB24}" presName="parentText" presStyleLbl="node1" presStyleIdx="3" presStyleCnt="5">
        <dgm:presLayoutVars>
          <dgm:chMax val="0"/>
          <dgm:bulletEnabled val="1"/>
        </dgm:presLayoutVars>
      </dgm:prSet>
      <dgm:spPr/>
    </dgm:pt>
    <dgm:pt modelId="{5AFAD44C-BC90-40FB-AFF2-21880E5AA710}" type="pres">
      <dgm:prSet presAssocID="{553E6B36-49C2-495A-A1F1-0A3D634E2B83}" presName="spacer" presStyleCnt="0"/>
      <dgm:spPr/>
    </dgm:pt>
    <dgm:pt modelId="{13064DE7-3A2A-4B16-852F-4293C1641E9A}" type="pres">
      <dgm:prSet presAssocID="{1C267F19-AA19-4061-9141-DC545D7BBD1C}" presName="parentText" presStyleLbl="node1" presStyleIdx="4" presStyleCnt="5">
        <dgm:presLayoutVars>
          <dgm:chMax val="0"/>
          <dgm:bulletEnabled val="1"/>
        </dgm:presLayoutVars>
      </dgm:prSet>
      <dgm:spPr/>
    </dgm:pt>
  </dgm:ptLst>
  <dgm:cxnLst>
    <dgm:cxn modelId="{867DF30B-2A76-41AC-A1A5-D91F0DD20305}" srcId="{5F46FDD5-D3EE-4214-8624-A8FFD0366091}" destId="{8D3C7BE0-B7E3-4178-B9EC-6CCFDABBCB24}" srcOrd="3" destOrd="0" parTransId="{C8DF4CC4-F5FB-4C41-A8D4-242DB055C71D}" sibTransId="{553E6B36-49C2-495A-A1F1-0A3D634E2B83}"/>
    <dgm:cxn modelId="{E1157C24-05A1-423A-958B-152B0C725F80}" type="presOf" srcId="{1C267F19-AA19-4061-9141-DC545D7BBD1C}" destId="{13064DE7-3A2A-4B16-852F-4293C1641E9A}" srcOrd="0" destOrd="0" presId="urn:microsoft.com/office/officeart/2005/8/layout/vList2"/>
    <dgm:cxn modelId="{3669DA31-8E67-46A6-B00A-F5BED7613B24}" type="presOf" srcId="{8D3C7BE0-B7E3-4178-B9EC-6CCFDABBCB24}" destId="{C4B412E1-5DD7-4054-8EE3-F52C66FA4230}" srcOrd="0" destOrd="0" presId="urn:microsoft.com/office/officeart/2005/8/layout/vList2"/>
    <dgm:cxn modelId="{DF91AC32-B609-4CEC-9B67-8DCD4ECC8798}" srcId="{5F46FDD5-D3EE-4214-8624-A8FFD0366091}" destId="{1C267F19-AA19-4061-9141-DC545D7BBD1C}" srcOrd="4" destOrd="0" parTransId="{33BDD9C1-B015-44C2-A2C1-20A607493BE4}" sibTransId="{D61AF397-5A9D-4313-956C-97CD3BDF02EA}"/>
    <dgm:cxn modelId="{D6F2D167-00A8-4AAD-80B0-7D45824B4110}" type="presOf" srcId="{2F846FEE-1628-42DB-94DB-5270BF3DA7AD}" destId="{D936993E-B75A-47EB-97A5-B699EA4E4524}" srcOrd="0" destOrd="0" presId="urn:microsoft.com/office/officeart/2005/8/layout/vList2"/>
    <dgm:cxn modelId="{1D7B9277-6104-43BD-965C-60328606934E}" srcId="{5F46FDD5-D3EE-4214-8624-A8FFD0366091}" destId="{D202E20D-2C01-4E82-BA55-73634C2D50D6}" srcOrd="1" destOrd="0" parTransId="{139452E2-1BE3-49CE-B263-513DA6BDE703}" sibTransId="{08783E74-8DFC-468A-BB10-48A373DBDA40}"/>
    <dgm:cxn modelId="{987AD358-7786-402B-A107-4EA937813B18}" srcId="{5F46FDD5-D3EE-4214-8624-A8FFD0366091}" destId="{7451EF37-F3D9-4322-B159-D9C453514FE9}" srcOrd="0" destOrd="0" parTransId="{ACF550C8-EEDE-4706-BEB2-11741581EA6F}" sibTransId="{B99FDE33-9932-45F1-BD7F-7410AEAB08DA}"/>
    <dgm:cxn modelId="{C3FDFE91-57C2-41C3-9937-541616566D0A}" type="presOf" srcId="{7451EF37-F3D9-4322-B159-D9C453514FE9}" destId="{BF2B9067-8D97-4D8F-9BEE-1C10CBBBCF7A}" srcOrd="0" destOrd="0" presId="urn:microsoft.com/office/officeart/2005/8/layout/vList2"/>
    <dgm:cxn modelId="{497E899F-D3E7-4F61-B772-9F0A3794016A}" srcId="{5F46FDD5-D3EE-4214-8624-A8FFD0366091}" destId="{2F846FEE-1628-42DB-94DB-5270BF3DA7AD}" srcOrd="2" destOrd="0" parTransId="{4C6AD6F7-4A6D-414B-AF42-4B6BDDB9C0A1}" sibTransId="{3C30CA6A-4F34-471F-9D98-E11F6790F2E0}"/>
    <dgm:cxn modelId="{D4FA20F7-FDA2-4F9C-BB17-D6F440DC747C}" type="presOf" srcId="{5F46FDD5-D3EE-4214-8624-A8FFD0366091}" destId="{175B11C1-2FDF-4591-A31F-18050D9E40A1}" srcOrd="0" destOrd="0" presId="urn:microsoft.com/office/officeart/2005/8/layout/vList2"/>
    <dgm:cxn modelId="{136CF9FB-5944-493E-8E88-598191DFDEC5}" type="presOf" srcId="{D202E20D-2C01-4E82-BA55-73634C2D50D6}" destId="{00DA02EF-C846-499E-9E80-AA40C08E6E4F}" srcOrd="0" destOrd="0" presId="urn:microsoft.com/office/officeart/2005/8/layout/vList2"/>
    <dgm:cxn modelId="{96ED33BB-EBF0-4AF2-8477-2216B6F9D0E7}" type="presParOf" srcId="{175B11C1-2FDF-4591-A31F-18050D9E40A1}" destId="{BF2B9067-8D97-4D8F-9BEE-1C10CBBBCF7A}" srcOrd="0" destOrd="0" presId="urn:microsoft.com/office/officeart/2005/8/layout/vList2"/>
    <dgm:cxn modelId="{04D4F078-CB7B-4D55-8EA5-8410E1DFBE38}" type="presParOf" srcId="{175B11C1-2FDF-4591-A31F-18050D9E40A1}" destId="{77DF1A7A-53C6-463B-9DB7-3F099A38AA86}" srcOrd="1" destOrd="0" presId="urn:microsoft.com/office/officeart/2005/8/layout/vList2"/>
    <dgm:cxn modelId="{0B65B0C2-8603-457C-8A13-8B43253CC338}" type="presParOf" srcId="{175B11C1-2FDF-4591-A31F-18050D9E40A1}" destId="{00DA02EF-C846-499E-9E80-AA40C08E6E4F}" srcOrd="2" destOrd="0" presId="urn:microsoft.com/office/officeart/2005/8/layout/vList2"/>
    <dgm:cxn modelId="{8318B4DF-C908-4FF7-8607-B3F669E20CE8}" type="presParOf" srcId="{175B11C1-2FDF-4591-A31F-18050D9E40A1}" destId="{4EE5419A-16CE-4EA7-8F82-F79460D7B93E}" srcOrd="3" destOrd="0" presId="urn:microsoft.com/office/officeart/2005/8/layout/vList2"/>
    <dgm:cxn modelId="{15F1FB54-FE7F-4DEA-8DA3-AC1B47F48CF0}" type="presParOf" srcId="{175B11C1-2FDF-4591-A31F-18050D9E40A1}" destId="{D936993E-B75A-47EB-97A5-B699EA4E4524}" srcOrd="4" destOrd="0" presId="urn:microsoft.com/office/officeart/2005/8/layout/vList2"/>
    <dgm:cxn modelId="{278DDE60-1B8E-4788-9B10-5CED82868260}" type="presParOf" srcId="{175B11C1-2FDF-4591-A31F-18050D9E40A1}" destId="{6E130877-FEC4-4720-B036-08DD1DD41396}" srcOrd="5" destOrd="0" presId="urn:microsoft.com/office/officeart/2005/8/layout/vList2"/>
    <dgm:cxn modelId="{8647880E-EDBC-490E-9A39-6328DDB9D980}" type="presParOf" srcId="{175B11C1-2FDF-4591-A31F-18050D9E40A1}" destId="{C4B412E1-5DD7-4054-8EE3-F52C66FA4230}" srcOrd="6" destOrd="0" presId="urn:microsoft.com/office/officeart/2005/8/layout/vList2"/>
    <dgm:cxn modelId="{1C9B18F6-C59F-43A0-B003-425138275F4C}" type="presParOf" srcId="{175B11C1-2FDF-4591-A31F-18050D9E40A1}" destId="{5AFAD44C-BC90-40FB-AFF2-21880E5AA710}" srcOrd="7" destOrd="0" presId="urn:microsoft.com/office/officeart/2005/8/layout/vList2"/>
    <dgm:cxn modelId="{6FDC217E-C1F8-4A49-BC7E-DC7A5D5682E4}" type="presParOf" srcId="{175B11C1-2FDF-4591-A31F-18050D9E40A1}" destId="{13064DE7-3A2A-4B16-852F-4293C1641E9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31A8DA1-F4B8-47AD-B997-735CDEAF5FF0}" type="doc">
      <dgm:prSet loTypeId="urn:microsoft.com/office/officeart/2018/2/layout/IconVerticalSolidList" loCatId="icon" qsTypeId="urn:microsoft.com/office/officeart/2005/8/quickstyle/simple1#8" qsCatId="simple" csTypeId="urn:microsoft.com/office/officeart/2018/5/colors/Iconchunking_neutralbg_colorful1" csCatId="colorful" phldr="1"/>
      <dgm:spPr/>
      <dgm:t>
        <a:bodyPr/>
        <a:lstStyle/>
        <a:p>
          <a:endParaRPr lang="en-US"/>
        </a:p>
      </dgm:t>
    </dgm:pt>
    <dgm:pt modelId="{2DA82F3A-8AF4-4659-A5F3-925D288B2EC2}">
      <dgm:prSet/>
      <dgm:spPr/>
      <dgm:t>
        <a:bodyPr/>
        <a:lstStyle/>
        <a:p>
          <a:pPr>
            <a:lnSpc>
              <a:spcPct val="100000"/>
            </a:lnSpc>
          </a:pPr>
          <a:r>
            <a:rPr lang="en-US" dirty="0">
              <a:latin typeface="Aptos" panose="020B0004020202020204" pitchFamily="34" charset="0"/>
            </a:rPr>
            <a:t>The end is where you will draw your assignment to a close by: </a:t>
          </a:r>
        </a:p>
      </dgm:t>
    </dgm:pt>
    <dgm:pt modelId="{E4EC48D5-BDB0-4F84-A00D-8C3987EF179E}" type="parTrans" cxnId="{A95FD384-1794-42CF-AB4E-B4B4D056CD70}">
      <dgm:prSet/>
      <dgm:spPr/>
      <dgm:t>
        <a:bodyPr/>
        <a:lstStyle/>
        <a:p>
          <a:endParaRPr lang="en-US">
            <a:latin typeface="Aptos" panose="020B0004020202020204" pitchFamily="34" charset="0"/>
          </a:endParaRPr>
        </a:p>
      </dgm:t>
    </dgm:pt>
    <dgm:pt modelId="{6C7D11A8-8A39-48E9-A1EC-77D1464EEE1B}" type="sibTrans" cxnId="{A95FD384-1794-42CF-AB4E-B4B4D056CD70}">
      <dgm:prSet/>
      <dgm:spPr/>
      <dgm:t>
        <a:bodyPr/>
        <a:lstStyle/>
        <a:p>
          <a:endParaRPr lang="en-US">
            <a:latin typeface="Aptos" panose="020B0004020202020204" pitchFamily="34" charset="0"/>
          </a:endParaRPr>
        </a:p>
      </dgm:t>
    </dgm:pt>
    <dgm:pt modelId="{F2435985-AE96-4E29-87E1-501FFE14D659}">
      <dgm:prSet/>
      <dgm:spPr/>
      <dgm:t>
        <a:bodyPr/>
        <a:lstStyle/>
        <a:p>
          <a:pPr>
            <a:lnSpc>
              <a:spcPct val="100000"/>
            </a:lnSpc>
          </a:pPr>
          <a:r>
            <a:rPr lang="en-US">
              <a:latin typeface="Aptos" panose="020B0004020202020204" pitchFamily="34" charset="0"/>
            </a:rPr>
            <a:t>Summarising the main points </a:t>
          </a:r>
        </a:p>
      </dgm:t>
    </dgm:pt>
    <dgm:pt modelId="{1893E4DB-4386-4CD9-A27C-99233ACCC586}" type="parTrans" cxnId="{FA2F7208-0154-4B3A-AC61-DA251A372FE9}">
      <dgm:prSet/>
      <dgm:spPr/>
      <dgm:t>
        <a:bodyPr/>
        <a:lstStyle/>
        <a:p>
          <a:endParaRPr lang="en-US">
            <a:latin typeface="Aptos" panose="020B0004020202020204" pitchFamily="34" charset="0"/>
          </a:endParaRPr>
        </a:p>
      </dgm:t>
    </dgm:pt>
    <dgm:pt modelId="{A92C36EE-8563-4088-B4BE-891C02372D01}" type="sibTrans" cxnId="{FA2F7208-0154-4B3A-AC61-DA251A372FE9}">
      <dgm:prSet/>
      <dgm:spPr/>
      <dgm:t>
        <a:bodyPr/>
        <a:lstStyle/>
        <a:p>
          <a:endParaRPr lang="en-US">
            <a:latin typeface="Aptos" panose="020B0004020202020204" pitchFamily="34" charset="0"/>
          </a:endParaRPr>
        </a:p>
      </dgm:t>
    </dgm:pt>
    <dgm:pt modelId="{9FA4D62F-094B-48E8-9D64-76B690C19BF7}">
      <dgm:prSet/>
      <dgm:spPr/>
      <dgm:t>
        <a:bodyPr/>
        <a:lstStyle/>
        <a:p>
          <a:pPr>
            <a:lnSpc>
              <a:spcPct val="100000"/>
            </a:lnSpc>
          </a:pPr>
          <a:r>
            <a:rPr lang="en-US">
              <a:latin typeface="Aptos" panose="020B0004020202020204" pitchFamily="34" charset="0"/>
            </a:rPr>
            <a:t>Show why the topic is important </a:t>
          </a:r>
        </a:p>
      </dgm:t>
    </dgm:pt>
    <dgm:pt modelId="{6A2FF8F9-D1EF-477E-8C6B-564D2DC1A378}" type="parTrans" cxnId="{FD9A1935-56D1-4649-8718-0C3DFC03F0FB}">
      <dgm:prSet/>
      <dgm:spPr/>
      <dgm:t>
        <a:bodyPr/>
        <a:lstStyle/>
        <a:p>
          <a:endParaRPr lang="en-US">
            <a:latin typeface="Aptos" panose="020B0004020202020204" pitchFamily="34" charset="0"/>
          </a:endParaRPr>
        </a:p>
      </dgm:t>
    </dgm:pt>
    <dgm:pt modelId="{CFCEA4D5-1771-4B17-AB26-AE80C482783E}" type="sibTrans" cxnId="{FD9A1935-56D1-4649-8718-0C3DFC03F0FB}">
      <dgm:prSet/>
      <dgm:spPr/>
      <dgm:t>
        <a:bodyPr/>
        <a:lstStyle/>
        <a:p>
          <a:endParaRPr lang="en-US">
            <a:latin typeface="Aptos" panose="020B0004020202020204" pitchFamily="34" charset="0"/>
          </a:endParaRPr>
        </a:p>
      </dgm:t>
    </dgm:pt>
    <dgm:pt modelId="{B93987B9-DEA1-44A6-A9DB-BEB4EB337C86}">
      <dgm:prSet/>
      <dgm:spPr/>
      <dgm:t>
        <a:bodyPr/>
        <a:lstStyle/>
        <a:p>
          <a:pPr>
            <a:lnSpc>
              <a:spcPct val="100000"/>
            </a:lnSpc>
          </a:pPr>
          <a:r>
            <a:rPr lang="en-US">
              <a:latin typeface="Aptos" panose="020B0004020202020204" pitchFamily="34" charset="0"/>
            </a:rPr>
            <a:t>Not presenting any new information (including references and citations) </a:t>
          </a:r>
        </a:p>
      </dgm:t>
    </dgm:pt>
    <dgm:pt modelId="{684294FE-9431-4FFC-95B4-A468789F16BC}" type="parTrans" cxnId="{24E664A5-B839-4DE8-B793-C10C0DC662C3}">
      <dgm:prSet/>
      <dgm:spPr/>
      <dgm:t>
        <a:bodyPr/>
        <a:lstStyle/>
        <a:p>
          <a:endParaRPr lang="en-US">
            <a:latin typeface="Aptos" panose="020B0004020202020204" pitchFamily="34" charset="0"/>
          </a:endParaRPr>
        </a:p>
      </dgm:t>
    </dgm:pt>
    <dgm:pt modelId="{DE4D7F30-93EE-42ED-AD23-24F7E5E6FD9B}" type="sibTrans" cxnId="{24E664A5-B839-4DE8-B793-C10C0DC662C3}">
      <dgm:prSet/>
      <dgm:spPr/>
      <dgm:t>
        <a:bodyPr/>
        <a:lstStyle/>
        <a:p>
          <a:endParaRPr lang="en-US">
            <a:latin typeface="Aptos" panose="020B0004020202020204" pitchFamily="34" charset="0"/>
          </a:endParaRPr>
        </a:p>
      </dgm:t>
    </dgm:pt>
    <dgm:pt modelId="{B6B2CF00-FEFE-479E-B53B-03E86A195E6C}" type="pres">
      <dgm:prSet presAssocID="{431A8DA1-F4B8-47AD-B997-735CDEAF5FF0}" presName="root" presStyleCnt="0">
        <dgm:presLayoutVars>
          <dgm:dir/>
          <dgm:resizeHandles val="exact"/>
        </dgm:presLayoutVars>
      </dgm:prSet>
      <dgm:spPr/>
    </dgm:pt>
    <dgm:pt modelId="{7D73F0B3-F495-4759-A6F1-EE5162C3A3CF}" type="pres">
      <dgm:prSet presAssocID="{2DA82F3A-8AF4-4659-A5F3-925D288B2EC2}" presName="compNode" presStyleCnt="0"/>
      <dgm:spPr/>
    </dgm:pt>
    <dgm:pt modelId="{79ACDA77-0A74-449D-B5F9-3769F0F94B79}" type="pres">
      <dgm:prSet presAssocID="{2DA82F3A-8AF4-4659-A5F3-925D288B2EC2}" presName="bgRect" presStyleLbl="bgShp" presStyleIdx="0" presStyleCnt="4"/>
      <dgm:spPr/>
    </dgm:pt>
    <dgm:pt modelId="{92562ADF-7347-4D76-BFA8-085E4A749587}" type="pres">
      <dgm:prSet presAssocID="{2DA82F3A-8AF4-4659-A5F3-925D288B2EC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ncil"/>
        </a:ext>
      </dgm:extLst>
    </dgm:pt>
    <dgm:pt modelId="{6CF48A92-8A65-4430-AC0C-7BC82CC26AFC}" type="pres">
      <dgm:prSet presAssocID="{2DA82F3A-8AF4-4659-A5F3-925D288B2EC2}" presName="spaceRect" presStyleCnt="0"/>
      <dgm:spPr/>
    </dgm:pt>
    <dgm:pt modelId="{21304C9E-2E0C-47E9-ADD3-589DA8139E99}" type="pres">
      <dgm:prSet presAssocID="{2DA82F3A-8AF4-4659-A5F3-925D288B2EC2}" presName="parTx" presStyleLbl="revTx" presStyleIdx="0" presStyleCnt="4">
        <dgm:presLayoutVars>
          <dgm:chMax val="0"/>
          <dgm:chPref val="0"/>
        </dgm:presLayoutVars>
      </dgm:prSet>
      <dgm:spPr/>
    </dgm:pt>
    <dgm:pt modelId="{5E074049-9122-4553-BE88-957502A83343}" type="pres">
      <dgm:prSet presAssocID="{6C7D11A8-8A39-48E9-A1EC-77D1464EEE1B}" presName="sibTrans" presStyleCnt="0"/>
      <dgm:spPr/>
    </dgm:pt>
    <dgm:pt modelId="{3791F797-89B2-4CBD-A22E-1F8B50D40B46}" type="pres">
      <dgm:prSet presAssocID="{F2435985-AE96-4E29-87E1-501FFE14D659}" presName="compNode" presStyleCnt="0"/>
      <dgm:spPr/>
    </dgm:pt>
    <dgm:pt modelId="{785BCCBD-D148-4A71-BDA5-ED4889089407}" type="pres">
      <dgm:prSet presAssocID="{F2435985-AE96-4E29-87E1-501FFE14D659}" presName="bgRect" presStyleLbl="bgShp" presStyleIdx="1" presStyleCnt="4"/>
      <dgm:spPr/>
    </dgm:pt>
    <dgm:pt modelId="{39D43EB6-EC57-4E11-92E7-FC4BBAD5CD46}" type="pres">
      <dgm:prSet presAssocID="{F2435985-AE96-4E29-87E1-501FFE14D65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C64D4D4-24EC-4CFE-8A75-E8A9B0BE40AD}" type="pres">
      <dgm:prSet presAssocID="{F2435985-AE96-4E29-87E1-501FFE14D659}" presName="spaceRect" presStyleCnt="0"/>
      <dgm:spPr/>
    </dgm:pt>
    <dgm:pt modelId="{9DC0348E-7F44-417E-AE2D-92EB25E1748E}" type="pres">
      <dgm:prSet presAssocID="{F2435985-AE96-4E29-87E1-501FFE14D659}" presName="parTx" presStyleLbl="revTx" presStyleIdx="1" presStyleCnt="4">
        <dgm:presLayoutVars>
          <dgm:chMax val="0"/>
          <dgm:chPref val="0"/>
        </dgm:presLayoutVars>
      </dgm:prSet>
      <dgm:spPr/>
    </dgm:pt>
    <dgm:pt modelId="{027215D4-4EA5-4B5A-A15B-B87F0299CD19}" type="pres">
      <dgm:prSet presAssocID="{A92C36EE-8563-4088-B4BE-891C02372D01}" presName="sibTrans" presStyleCnt="0"/>
      <dgm:spPr/>
    </dgm:pt>
    <dgm:pt modelId="{A7AD3D8A-CC8E-4687-8AF9-46C30F9207FE}" type="pres">
      <dgm:prSet presAssocID="{9FA4D62F-094B-48E8-9D64-76B690C19BF7}" presName="compNode" presStyleCnt="0"/>
      <dgm:spPr/>
    </dgm:pt>
    <dgm:pt modelId="{8F236A3C-5304-4334-BF6D-82F749007A78}" type="pres">
      <dgm:prSet presAssocID="{9FA4D62F-094B-48E8-9D64-76B690C19BF7}" presName="bgRect" presStyleLbl="bgShp" presStyleIdx="2" presStyleCnt="4"/>
      <dgm:spPr/>
    </dgm:pt>
    <dgm:pt modelId="{2734D909-B2ED-485B-90D5-FDCEFC083C83}" type="pres">
      <dgm:prSet presAssocID="{9FA4D62F-094B-48E8-9D64-76B690C19BF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eacher"/>
        </a:ext>
      </dgm:extLst>
    </dgm:pt>
    <dgm:pt modelId="{3E3F0152-E8CF-4DCE-98C0-822EC3C79E93}" type="pres">
      <dgm:prSet presAssocID="{9FA4D62F-094B-48E8-9D64-76B690C19BF7}" presName="spaceRect" presStyleCnt="0"/>
      <dgm:spPr/>
    </dgm:pt>
    <dgm:pt modelId="{6D987346-A1B9-4EA4-8908-53BF96081CD0}" type="pres">
      <dgm:prSet presAssocID="{9FA4D62F-094B-48E8-9D64-76B690C19BF7}" presName="parTx" presStyleLbl="revTx" presStyleIdx="2" presStyleCnt="4">
        <dgm:presLayoutVars>
          <dgm:chMax val="0"/>
          <dgm:chPref val="0"/>
        </dgm:presLayoutVars>
      </dgm:prSet>
      <dgm:spPr/>
    </dgm:pt>
    <dgm:pt modelId="{E0B6D2D6-4FFD-42DC-9C4C-2236AB5AAB68}" type="pres">
      <dgm:prSet presAssocID="{CFCEA4D5-1771-4B17-AB26-AE80C482783E}" presName="sibTrans" presStyleCnt="0"/>
      <dgm:spPr/>
    </dgm:pt>
    <dgm:pt modelId="{DC4D0222-EFAA-4B97-A273-CF6339AC471F}" type="pres">
      <dgm:prSet presAssocID="{B93987B9-DEA1-44A6-A9DB-BEB4EB337C86}" presName="compNode" presStyleCnt="0"/>
      <dgm:spPr/>
    </dgm:pt>
    <dgm:pt modelId="{1693245B-BC3E-445E-A146-1DBAB820B5FE}" type="pres">
      <dgm:prSet presAssocID="{B93987B9-DEA1-44A6-A9DB-BEB4EB337C86}" presName="bgRect" presStyleLbl="bgShp" presStyleIdx="3" presStyleCnt="4"/>
      <dgm:spPr/>
    </dgm:pt>
    <dgm:pt modelId="{89E998E7-1F94-45A5-B2F9-86CF7AE25B6A}" type="pres">
      <dgm:prSet presAssocID="{B93987B9-DEA1-44A6-A9DB-BEB4EB337C8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9A27B81A-AA21-43ED-9D10-3C8AD89C8D69}" type="pres">
      <dgm:prSet presAssocID="{B93987B9-DEA1-44A6-A9DB-BEB4EB337C86}" presName="spaceRect" presStyleCnt="0"/>
      <dgm:spPr/>
    </dgm:pt>
    <dgm:pt modelId="{CEEBB40A-B6E7-4CA2-B573-A44A6695D4F0}" type="pres">
      <dgm:prSet presAssocID="{B93987B9-DEA1-44A6-A9DB-BEB4EB337C86}" presName="parTx" presStyleLbl="revTx" presStyleIdx="3" presStyleCnt="4">
        <dgm:presLayoutVars>
          <dgm:chMax val="0"/>
          <dgm:chPref val="0"/>
        </dgm:presLayoutVars>
      </dgm:prSet>
      <dgm:spPr/>
    </dgm:pt>
  </dgm:ptLst>
  <dgm:cxnLst>
    <dgm:cxn modelId="{FA2F7208-0154-4B3A-AC61-DA251A372FE9}" srcId="{431A8DA1-F4B8-47AD-B997-735CDEAF5FF0}" destId="{F2435985-AE96-4E29-87E1-501FFE14D659}" srcOrd="1" destOrd="0" parTransId="{1893E4DB-4386-4CD9-A27C-99233ACCC586}" sibTransId="{A92C36EE-8563-4088-B4BE-891C02372D01}"/>
    <dgm:cxn modelId="{FD9A1935-56D1-4649-8718-0C3DFC03F0FB}" srcId="{431A8DA1-F4B8-47AD-B997-735CDEAF5FF0}" destId="{9FA4D62F-094B-48E8-9D64-76B690C19BF7}" srcOrd="2" destOrd="0" parTransId="{6A2FF8F9-D1EF-477E-8C6B-564D2DC1A378}" sibTransId="{CFCEA4D5-1771-4B17-AB26-AE80C482783E}"/>
    <dgm:cxn modelId="{CAA6F53C-1D63-4B7A-8E3A-21DA06C56A76}" type="presOf" srcId="{F2435985-AE96-4E29-87E1-501FFE14D659}" destId="{9DC0348E-7F44-417E-AE2D-92EB25E1748E}" srcOrd="0" destOrd="0" presId="urn:microsoft.com/office/officeart/2018/2/layout/IconVerticalSolidList"/>
    <dgm:cxn modelId="{8D71785F-EC23-4F95-AEC0-0D100EDF8F53}" type="presOf" srcId="{2DA82F3A-8AF4-4659-A5F3-925D288B2EC2}" destId="{21304C9E-2E0C-47E9-ADD3-589DA8139E99}" srcOrd="0" destOrd="0" presId="urn:microsoft.com/office/officeart/2018/2/layout/IconVerticalSolidList"/>
    <dgm:cxn modelId="{82F65E62-C335-4225-B53C-049DE89F42A5}" type="presOf" srcId="{431A8DA1-F4B8-47AD-B997-735CDEAF5FF0}" destId="{B6B2CF00-FEFE-479E-B53B-03E86A195E6C}" srcOrd="0" destOrd="0" presId="urn:microsoft.com/office/officeart/2018/2/layout/IconVerticalSolidList"/>
    <dgm:cxn modelId="{A95FD384-1794-42CF-AB4E-B4B4D056CD70}" srcId="{431A8DA1-F4B8-47AD-B997-735CDEAF5FF0}" destId="{2DA82F3A-8AF4-4659-A5F3-925D288B2EC2}" srcOrd="0" destOrd="0" parTransId="{E4EC48D5-BDB0-4F84-A00D-8C3987EF179E}" sibTransId="{6C7D11A8-8A39-48E9-A1EC-77D1464EEE1B}"/>
    <dgm:cxn modelId="{2D7B6C97-F2E9-447F-9C86-F9C6ECC56865}" type="presOf" srcId="{B93987B9-DEA1-44A6-A9DB-BEB4EB337C86}" destId="{CEEBB40A-B6E7-4CA2-B573-A44A6695D4F0}" srcOrd="0" destOrd="0" presId="urn:microsoft.com/office/officeart/2018/2/layout/IconVerticalSolidList"/>
    <dgm:cxn modelId="{270AAE9C-AB84-4A57-A986-412398FD561B}" type="presOf" srcId="{9FA4D62F-094B-48E8-9D64-76B690C19BF7}" destId="{6D987346-A1B9-4EA4-8908-53BF96081CD0}" srcOrd="0" destOrd="0" presId="urn:microsoft.com/office/officeart/2018/2/layout/IconVerticalSolidList"/>
    <dgm:cxn modelId="{24E664A5-B839-4DE8-B793-C10C0DC662C3}" srcId="{431A8DA1-F4B8-47AD-B997-735CDEAF5FF0}" destId="{B93987B9-DEA1-44A6-A9DB-BEB4EB337C86}" srcOrd="3" destOrd="0" parTransId="{684294FE-9431-4FFC-95B4-A468789F16BC}" sibTransId="{DE4D7F30-93EE-42ED-AD23-24F7E5E6FD9B}"/>
    <dgm:cxn modelId="{86C402E2-CAB4-494D-8E14-CC5DCFDC013D}" type="presParOf" srcId="{B6B2CF00-FEFE-479E-B53B-03E86A195E6C}" destId="{7D73F0B3-F495-4759-A6F1-EE5162C3A3CF}" srcOrd="0" destOrd="0" presId="urn:microsoft.com/office/officeart/2018/2/layout/IconVerticalSolidList"/>
    <dgm:cxn modelId="{B86DC2D0-9EEA-4FB7-96FB-3E4764A99C66}" type="presParOf" srcId="{7D73F0B3-F495-4759-A6F1-EE5162C3A3CF}" destId="{79ACDA77-0A74-449D-B5F9-3769F0F94B79}" srcOrd="0" destOrd="0" presId="urn:microsoft.com/office/officeart/2018/2/layout/IconVerticalSolidList"/>
    <dgm:cxn modelId="{F4544D87-0246-41B5-B969-5E8AB4362A80}" type="presParOf" srcId="{7D73F0B3-F495-4759-A6F1-EE5162C3A3CF}" destId="{92562ADF-7347-4D76-BFA8-085E4A749587}" srcOrd="1" destOrd="0" presId="urn:microsoft.com/office/officeart/2018/2/layout/IconVerticalSolidList"/>
    <dgm:cxn modelId="{663FDF2A-16C4-4089-A40B-6EE9D613D440}" type="presParOf" srcId="{7D73F0B3-F495-4759-A6F1-EE5162C3A3CF}" destId="{6CF48A92-8A65-4430-AC0C-7BC82CC26AFC}" srcOrd="2" destOrd="0" presId="urn:microsoft.com/office/officeart/2018/2/layout/IconVerticalSolidList"/>
    <dgm:cxn modelId="{F76ADC3D-63A7-4E94-88AA-A2D685417EE7}" type="presParOf" srcId="{7D73F0B3-F495-4759-A6F1-EE5162C3A3CF}" destId="{21304C9E-2E0C-47E9-ADD3-589DA8139E99}" srcOrd="3" destOrd="0" presId="urn:microsoft.com/office/officeart/2018/2/layout/IconVerticalSolidList"/>
    <dgm:cxn modelId="{1AC02B1C-1932-40AF-AC9C-F11BD9A692BC}" type="presParOf" srcId="{B6B2CF00-FEFE-479E-B53B-03E86A195E6C}" destId="{5E074049-9122-4553-BE88-957502A83343}" srcOrd="1" destOrd="0" presId="urn:microsoft.com/office/officeart/2018/2/layout/IconVerticalSolidList"/>
    <dgm:cxn modelId="{6677152C-50B3-4A28-86AE-C8366D5D4D31}" type="presParOf" srcId="{B6B2CF00-FEFE-479E-B53B-03E86A195E6C}" destId="{3791F797-89B2-4CBD-A22E-1F8B50D40B46}" srcOrd="2" destOrd="0" presId="urn:microsoft.com/office/officeart/2018/2/layout/IconVerticalSolidList"/>
    <dgm:cxn modelId="{0B9C1FA2-D0DE-4667-9A1D-06680863B5B9}" type="presParOf" srcId="{3791F797-89B2-4CBD-A22E-1F8B50D40B46}" destId="{785BCCBD-D148-4A71-BDA5-ED4889089407}" srcOrd="0" destOrd="0" presId="urn:microsoft.com/office/officeart/2018/2/layout/IconVerticalSolidList"/>
    <dgm:cxn modelId="{4220E6CD-DA4B-43A9-907B-48BCF4E636B6}" type="presParOf" srcId="{3791F797-89B2-4CBD-A22E-1F8B50D40B46}" destId="{39D43EB6-EC57-4E11-92E7-FC4BBAD5CD46}" srcOrd="1" destOrd="0" presId="urn:microsoft.com/office/officeart/2018/2/layout/IconVerticalSolidList"/>
    <dgm:cxn modelId="{187820CE-1340-4FCE-B934-7A4675E29111}" type="presParOf" srcId="{3791F797-89B2-4CBD-A22E-1F8B50D40B46}" destId="{7C64D4D4-24EC-4CFE-8A75-E8A9B0BE40AD}" srcOrd="2" destOrd="0" presId="urn:microsoft.com/office/officeart/2018/2/layout/IconVerticalSolidList"/>
    <dgm:cxn modelId="{D5E94833-090E-48BF-B78F-D4F1FB6B1D78}" type="presParOf" srcId="{3791F797-89B2-4CBD-A22E-1F8B50D40B46}" destId="{9DC0348E-7F44-417E-AE2D-92EB25E1748E}" srcOrd="3" destOrd="0" presId="urn:microsoft.com/office/officeart/2018/2/layout/IconVerticalSolidList"/>
    <dgm:cxn modelId="{AE47FC6B-9B58-44EC-9274-638EE96EBE62}" type="presParOf" srcId="{B6B2CF00-FEFE-479E-B53B-03E86A195E6C}" destId="{027215D4-4EA5-4B5A-A15B-B87F0299CD19}" srcOrd="3" destOrd="0" presId="urn:microsoft.com/office/officeart/2018/2/layout/IconVerticalSolidList"/>
    <dgm:cxn modelId="{6D997DDB-8EB6-4C44-82D3-DB81DA6045C8}" type="presParOf" srcId="{B6B2CF00-FEFE-479E-B53B-03E86A195E6C}" destId="{A7AD3D8A-CC8E-4687-8AF9-46C30F9207FE}" srcOrd="4" destOrd="0" presId="urn:microsoft.com/office/officeart/2018/2/layout/IconVerticalSolidList"/>
    <dgm:cxn modelId="{E1146682-705A-4229-B529-D43942862E03}" type="presParOf" srcId="{A7AD3D8A-CC8E-4687-8AF9-46C30F9207FE}" destId="{8F236A3C-5304-4334-BF6D-82F749007A78}" srcOrd="0" destOrd="0" presId="urn:microsoft.com/office/officeart/2018/2/layout/IconVerticalSolidList"/>
    <dgm:cxn modelId="{1A9B74A5-50DA-4A3D-A87F-94AAB7BAB0F3}" type="presParOf" srcId="{A7AD3D8A-CC8E-4687-8AF9-46C30F9207FE}" destId="{2734D909-B2ED-485B-90D5-FDCEFC083C83}" srcOrd="1" destOrd="0" presId="urn:microsoft.com/office/officeart/2018/2/layout/IconVerticalSolidList"/>
    <dgm:cxn modelId="{08824169-CCAF-4472-AF15-8CBDB5B9BED2}" type="presParOf" srcId="{A7AD3D8A-CC8E-4687-8AF9-46C30F9207FE}" destId="{3E3F0152-E8CF-4DCE-98C0-822EC3C79E93}" srcOrd="2" destOrd="0" presId="urn:microsoft.com/office/officeart/2018/2/layout/IconVerticalSolidList"/>
    <dgm:cxn modelId="{99E45B08-3C10-4FC5-AF03-D20D61439625}" type="presParOf" srcId="{A7AD3D8A-CC8E-4687-8AF9-46C30F9207FE}" destId="{6D987346-A1B9-4EA4-8908-53BF96081CD0}" srcOrd="3" destOrd="0" presId="urn:microsoft.com/office/officeart/2018/2/layout/IconVerticalSolidList"/>
    <dgm:cxn modelId="{E101B72E-BF2D-4F1B-9A96-271184A3788E}" type="presParOf" srcId="{B6B2CF00-FEFE-479E-B53B-03E86A195E6C}" destId="{E0B6D2D6-4FFD-42DC-9C4C-2236AB5AAB68}" srcOrd="5" destOrd="0" presId="urn:microsoft.com/office/officeart/2018/2/layout/IconVerticalSolidList"/>
    <dgm:cxn modelId="{5D31C635-EA6D-4785-A3C3-3D36D5E1889A}" type="presParOf" srcId="{B6B2CF00-FEFE-479E-B53B-03E86A195E6C}" destId="{DC4D0222-EFAA-4B97-A273-CF6339AC471F}" srcOrd="6" destOrd="0" presId="urn:microsoft.com/office/officeart/2018/2/layout/IconVerticalSolidList"/>
    <dgm:cxn modelId="{A630FCCB-52DD-44FA-AF38-1E37826E2553}" type="presParOf" srcId="{DC4D0222-EFAA-4B97-A273-CF6339AC471F}" destId="{1693245B-BC3E-445E-A146-1DBAB820B5FE}" srcOrd="0" destOrd="0" presId="urn:microsoft.com/office/officeart/2018/2/layout/IconVerticalSolidList"/>
    <dgm:cxn modelId="{7293525F-A4BC-49C2-9816-766AA0E29002}" type="presParOf" srcId="{DC4D0222-EFAA-4B97-A273-CF6339AC471F}" destId="{89E998E7-1F94-45A5-B2F9-86CF7AE25B6A}" srcOrd="1" destOrd="0" presId="urn:microsoft.com/office/officeart/2018/2/layout/IconVerticalSolidList"/>
    <dgm:cxn modelId="{4E0C8B78-168B-4BDA-A2E3-35D04A6A212D}" type="presParOf" srcId="{DC4D0222-EFAA-4B97-A273-CF6339AC471F}" destId="{9A27B81A-AA21-43ED-9D10-3C8AD89C8D69}" srcOrd="2" destOrd="0" presId="urn:microsoft.com/office/officeart/2018/2/layout/IconVerticalSolidList"/>
    <dgm:cxn modelId="{A2F04850-23F2-423D-B6AC-37F2405ACCE6}" type="presParOf" srcId="{DC4D0222-EFAA-4B97-A273-CF6339AC471F}" destId="{CEEBB40A-B6E7-4CA2-B573-A44A6695D4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EC2BE-2E0E-4480-88CF-F51FC3752A17}">
      <dsp:nvSpPr>
        <dsp:cNvPr id="0" name=""/>
        <dsp:cNvSpPr/>
      </dsp:nvSpPr>
      <dsp:spPr>
        <a:xfrm>
          <a:off x="0" y="0"/>
          <a:ext cx="5147989" cy="68173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Aptos" panose="020B0004020202020204" pitchFamily="34" charset="0"/>
            </a:rPr>
            <a:t>Title or Question</a:t>
          </a:r>
          <a:endParaRPr lang="en-US" sz="1800" kern="1200" dirty="0">
            <a:latin typeface="Aptos" panose="020B0004020202020204" pitchFamily="34" charset="0"/>
          </a:endParaRPr>
        </a:p>
      </dsp:txBody>
      <dsp:txXfrm>
        <a:off x="19967" y="19967"/>
        <a:ext cx="4332575" cy="641805"/>
      </dsp:txXfrm>
    </dsp:sp>
    <dsp:sp modelId="{ED69F63C-D345-4DB6-9099-776E4DFFFFDA}">
      <dsp:nvSpPr>
        <dsp:cNvPr id="0" name=""/>
        <dsp:cNvSpPr/>
      </dsp:nvSpPr>
      <dsp:spPr>
        <a:xfrm>
          <a:off x="384427" y="776426"/>
          <a:ext cx="5147989" cy="68173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Aptos" panose="020B0004020202020204" pitchFamily="34" charset="0"/>
            </a:rPr>
            <a:t>Introduction (10%)</a:t>
          </a:r>
          <a:endParaRPr lang="en-US" sz="1800" kern="1200" dirty="0">
            <a:latin typeface="Aptos" panose="020B0004020202020204" pitchFamily="34" charset="0"/>
          </a:endParaRPr>
        </a:p>
      </dsp:txBody>
      <dsp:txXfrm>
        <a:off x="404394" y="796393"/>
        <a:ext cx="4280496" cy="641805"/>
      </dsp:txXfrm>
    </dsp:sp>
    <dsp:sp modelId="{32C42F94-314A-4BF5-98EE-3452B9DA5ADF}">
      <dsp:nvSpPr>
        <dsp:cNvPr id="0" name=""/>
        <dsp:cNvSpPr/>
      </dsp:nvSpPr>
      <dsp:spPr>
        <a:xfrm>
          <a:off x="768855" y="1552852"/>
          <a:ext cx="5147989" cy="68173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latin typeface="Aptos" panose="020B0004020202020204" pitchFamily="34" charset="0"/>
            </a:rPr>
            <a:t>Main Body (80%)</a:t>
          </a:r>
          <a:endParaRPr lang="en-US" sz="1800" kern="1200">
            <a:latin typeface="Aptos" panose="020B0004020202020204" pitchFamily="34" charset="0"/>
          </a:endParaRPr>
        </a:p>
      </dsp:txBody>
      <dsp:txXfrm>
        <a:off x="788822" y="1572819"/>
        <a:ext cx="4280496" cy="641805"/>
      </dsp:txXfrm>
    </dsp:sp>
    <dsp:sp modelId="{F0B5FC7D-BACD-4A49-971A-CFEABAD0E0D2}">
      <dsp:nvSpPr>
        <dsp:cNvPr id="0" name=""/>
        <dsp:cNvSpPr/>
      </dsp:nvSpPr>
      <dsp:spPr>
        <a:xfrm>
          <a:off x="1153283" y="2329278"/>
          <a:ext cx="5147989" cy="68173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latin typeface="Aptos" panose="020B0004020202020204" pitchFamily="34" charset="0"/>
            </a:rPr>
            <a:t>Conclusion (10%)</a:t>
          </a:r>
          <a:endParaRPr lang="en-US" sz="1800" kern="1200">
            <a:latin typeface="Aptos" panose="020B0004020202020204" pitchFamily="34" charset="0"/>
          </a:endParaRPr>
        </a:p>
      </dsp:txBody>
      <dsp:txXfrm>
        <a:off x="1173250" y="2349245"/>
        <a:ext cx="4280496" cy="641805"/>
      </dsp:txXfrm>
    </dsp:sp>
    <dsp:sp modelId="{BF51CBFB-8A06-4812-AEE2-FC3CCE8A6DB7}">
      <dsp:nvSpPr>
        <dsp:cNvPr id="0" name=""/>
        <dsp:cNvSpPr/>
      </dsp:nvSpPr>
      <dsp:spPr>
        <a:xfrm>
          <a:off x="1537711" y="3105704"/>
          <a:ext cx="5147989" cy="681739"/>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Aptos" panose="020B0004020202020204" pitchFamily="34" charset="0"/>
            </a:rPr>
            <a:t>Reference List</a:t>
          </a:r>
        </a:p>
        <a:p>
          <a:pPr marL="0" lvl="0" indent="0" algn="just" defTabSz="800100">
            <a:lnSpc>
              <a:spcPct val="90000"/>
            </a:lnSpc>
            <a:spcBef>
              <a:spcPct val="0"/>
            </a:spcBef>
            <a:spcAft>
              <a:spcPct val="35000"/>
            </a:spcAft>
            <a:buNone/>
          </a:pPr>
          <a:r>
            <a:rPr lang="en-GB" sz="1800" kern="1200" dirty="0">
              <a:latin typeface="Aptos" panose="020B0004020202020204" pitchFamily="34" charset="0"/>
            </a:rPr>
            <a:t>(not included in word count)</a:t>
          </a:r>
          <a:endParaRPr lang="en-US" sz="1800" kern="1200" dirty="0">
            <a:latin typeface="Aptos" panose="020B0004020202020204" pitchFamily="34" charset="0"/>
          </a:endParaRPr>
        </a:p>
      </dsp:txBody>
      <dsp:txXfrm>
        <a:off x="1557678" y="3125671"/>
        <a:ext cx="4280496" cy="641805"/>
      </dsp:txXfrm>
    </dsp:sp>
    <dsp:sp modelId="{59A4BBE1-96E4-493F-84E5-B6227F4C3B8A}">
      <dsp:nvSpPr>
        <dsp:cNvPr id="0" name=""/>
        <dsp:cNvSpPr/>
      </dsp:nvSpPr>
      <dsp:spPr>
        <a:xfrm>
          <a:off x="4704858" y="498048"/>
          <a:ext cx="443130" cy="44313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latin typeface="Aptos" panose="020B0004020202020204" pitchFamily="34" charset="0"/>
          </a:endParaRPr>
        </a:p>
      </dsp:txBody>
      <dsp:txXfrm>
        <a:off x="4804562" y="498048"/>
        <a:ext cx="243722" cy="333455"/>
      </dsp:txXfrm>
    </dsp:sp>
    <dsp:sp modelId="{3603A217-BB2B-41F0-8A7E-477965CA4ADB}">
      <dsp:nvSpPr>
        <dsp:cNvPr id="0" name=""/>
        <dsp:cNvSpPr/>
      </dsp:nvSpPr>
      <dsp:spPr>
        <a:xfrm>
          <a:off x="5089285" y="1274474"/>
          <a:ext cx="443130" cy="44313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latin typeface="Aptos" panose="020B0004020202020204" pitchFamily="34" charset="0"/>
          </a:endParaRPr>
        </a:p>
      </dsp:txBody>
      <dsp:txXfrm>
        <a:off x="5188989" y="1274474"/>
        <a:ext cx="243722" cy="333455"/>
      </dsp:txXfrm>
    </dsp:sp>
    <dsp:sp modelId="{C82C22F8-90F0-4927-9B9B-956D9A00908D}">
      <dsp:nvSpPr>
        <dsp:cNvPr id="0" name=""/>
        <dsp:cNvSpPr/>
      </dsp:nvSpPr>
      <dsp:spPr>
        <a:xfrm>
          <a:off x="5473713" y="2039538"/>
          <a:ext cx="443130" cy="44313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latin typeface="Aptos" panose="020B0004020202020204" pitchFamily="34" charset="0"/>
          </a:endParaRPr>
        </a:p>
      </dsp:txBody>
      <dsp:txXfrm>
        <a:off x="5573417" y="2039538"/>
        <a:ext cx="243722" cy="333455"/>
      </dsp:txXfrm>
    </dsp:sp>
    <dsp:sp modelId="{B202FEAF-2B28-4F9A-B95F-2B6CE8EE4F34}">
      <dsp:nvSpPr>
        <dsp:cNvPr id="0" name=""/>
        <dsp:cNvSpPr/>
      </dsp:nvSpPr>
      <dsp:spPr>
        <a:xfrm>
          <a:off x="5858141" y="2823539"/>
          <a:ext cx="443130" cy="44313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latin typeface="Aptos" panose="020B0004020202020204" pitchFamily="34" charset="0"/>
          </a:endParaRPr>
        </a:p>
      </dsp:txBody>
      <dsp:txXfrm>
        <a:off x="5957845" y="2823539"/>
        <a:ext cx="243722" cy="3334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DC10E-B807-4EB4-887E-EB0DA4D50AE5}">
      <dsp:nvSpPr>
        <dsp:cNvPr id="0" name=""/>
        <dsp:cNvSpPr/>
      </dsp:nvSpPr>
      <dsp:spPr>
        <a:xfrm>
          <a:off x="0" y="486"/>
          <a:ext cx="938274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9E7C5A-21EE-4EC9-AFFD-AC1E0A373879}">
      <dsp:nvSpPr>
        <dsp:cNvPr id="0" name=""/>
        <dsp:cNvSpPr/>
      </dsp:nvSpPr>
      <dsp:spPr>
        <a:xfrm>
          <a:off x="0" y="486"/>
          <a:ext cx="9382743" cy="796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The introduction is setting the scene, providing some background and context for the assignment topic. For example:</a:t>
          </a:r>
        </a:p>
      </dsp:txBody>
      <dsp:txXfrm>
        <a:off x="0" y="486"/>
        <a:ext cx="9382743" cy="796072"/>
      </dsp:txXfrm>
    </dsp:sp>
    <dsp:sp modelId="{D81062CD-F4E4-4D1F-82AE-032074F625BA}">
      <dsp:nvSpPr>
        <dsp:cNvPr id="0" name=""/>
        <dsp:cNvSpPr/>
      </dsp:nvSpPr>
      <dsp:spPr>
        <a:xfrm>
          <a:off x="0" y="796559"/>
          <a:ext cx="9382743"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548A21-616A-46EE-9641-1556B1CBFA11}">
      <dsp:nvSpPr>
        <dsp:cNvPr id="0" name=""/>
        <dsp:cNvSpPr/>
      </dsp:nvSpPr>
      <dsp:spPr>
        <a:xfrm>
          <a:off x="0" y="796559"/>
          <a:ext cx="9382743" cy="796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Tells the reader what the topic is about</a:t>
          </a:r>
        </a:p>
      </dsp:txBody>
      <dsp:txXfrm>
        <a:off x="0" y="796559"/>
        <a:ext cx="9382743" cy="796072"/>
      </dsp:txXfrm>
    </dsp:sp>
    <dsp:sp modelId="{0118AE2B-CBB0-457A-AC29-B65BC13ECB79}">
      <dsp:nvSpPr>
        <dsp:cNvPr id="0" name=""/>
        <dsp:cNvSpPr/>
      </dsp:nvSpPr>
      <dsp:spPr>
        <a:xfrm>
          <a:off x="0" y="1592632"/>
          <a:ext cx="9382743"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FB4AC3-F081-4218-8D7B-2EDE6F92C350}">
      <dsp:nvSpPr>
        <dsp:cNvPr id="0" name=""/>
        <dsp:cNvSpPr/>
      </dsp:nvSpPr>
      <dsp:spPr>
        <a:xfrm>
          <a:off x="0" y="1592632"/>
          <a:ext cx="9382743" cy="796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Grabs the reader’s attention</a:t>
          </a:r>
        </a:p>
      </dsp:txBody>
      <dsp:txXfrm>
        <a:off x="0" y="1592632"/>
        <a:ext cx="9382743" cy="796072"/>
      </dsp:txXfrm>
    </dsp:sp>
    <dsp:sp modelId="{453FFE00-12F8-4E9B-A055-56B0C0D4ED1C}">
      <dsp:nvSpPr>
        <dsp:cNvPr id="0" name=""/>
        <dsp:cNvSpPr/>
      </dsp:nvSpPr>
      <dsp:spPr>
        <a:xfrm>
          <a:off x="0" y="2388704"/>
          <a:ext cx="9382743"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2AB986-C2D9-462A-92DE-A340ACBBAB0E}">
      <dsp:nvSpPr>
        <dsp:cNvPr id="0" name=""/>
        <dsp:cNvSpPr/>
      </dsp:nvSpPr>
      <dsp:spPr>
        <a:xfrm>
          <a:off x="0" y="2388704"/>
          <a:ext cx="9382743" cy="796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Gives a clear idea of what will be discussed</a:t>
          </a:r>
        </a:p>
      </dsp:txBody>
      <dsp:txXfrm>
        <a:off x="0" y="2388704"/>
        <a:ext cx="9382743" cy="796072"/>
      </dsp:txXfrm>
    </dsp:sp>
    <dsp:sp modelId="{EC986470-EFC4-4570-B2C4-38CB90EC717C}">
      <dsp:nvSpPr>
        <dsp:cNvPr id="0" name=""/>
        <dsp:cNvSpPr/>
      </dsp:nvSpPr>
      <dsp:spPr>
        <a:xfrm>
          <a:off x="0" y="3184777"/>
          <a:ext cx="938274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AD3AA9-81F7-4D0A-9F3A-52D57B90F50F}">
      <dsp:nvSpPr>
        <dsp:cNvPr id="0" name=""/>
        <dsp:cNvSpPr/>
      </dsp:nvSpPr>
      <dsp:spPr>
        <a:xfrm>
          <a:off x="0" y="3184777"/>
          <a:ext cx="9382743" cy="796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Aptos" panose="020B0004020202020204" pitchFamily="34" charset="0"/>
            </a:rPr>
            <a:t>(Cottrell, 2019)</a:t>
          </a:r>
        </a:p>
      </dsp:txBody>
      <dsp:txXfrm>
        <a:off x="0" y="3184777"/>
        <a:ext cx="9382743" cy="7960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B9067-8D97-4D8F-9BEE-1C10CBBBCF7A}">
      <dsp:nvSpPr>
        <dsp:cNvPr id="0" name=""/>
        <dsp:cNvSpPr/>
      </dsp:nvSpPr>
      <dsp:spPr>
        <a:xfrm>
          <a:off x="0" y="1202"/>
          <a:ext cx="9144000" cy="932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ptos" panose="020B0004020202020204" pitchFamily="34" charset="0"/>
            </a:rPr>
            <a:t>The main body is where you will do the arguing/informing. This will be split into different paragraphs and should</a:t>
          </a:r>
          <a:r>
            <a:rPr lang="en-GB" sz="1800" kern="1200" dirty="0">
              <a:latin typeface="Aptos" panose="020B0004020202020204" pitchFamily="34" charset="0"/>
            </a:rPr>
            <a:t> focus on one point at a time. Each paragraph could be structured using the PEEL method: </a:t>
          </a:r>
          <a:endParaRPr lang="en-US" sz="1800" kern="1200" dirty="0">
            <a:latin typeface="Aptos" panose="020B0004020202020204" pitchFamily="34" charset="0"/>
          </a:endParaRPr>
        </a:p>
      </dsp:txBody>
      <dsp:txXfrm>
        <a:off x="45521" y="46723"/>
        <a:ext cx="9052958" cy="841461"/>
      </dsp:txXfrm>
    </dsp:sp>
    <dsp:sp modelId="{00DA02EF-C846-499E-9E80-AA40C08E6E4F}">
      <dsp:nvSpPr>
        <dsp:cNvPr id="0" name=""/>
        <dsp:cNvSpPr/>
      </dsp:nvSpPr>
      <dsp:spPr>
        <a:xfrm>
          <a:off x="0" y="947051"/>
          <a:ext cx="9144000" cy="932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Aptos" panose="020B0004020202020204" pitchFamily="34" charset="0"/>
            </a:rPr>
            <a:t>Point</a:t>
          </a:r>
          <a:r>
            <a:rPr lang="en-US" sz="1800" kern="1200" dirty="0">
              <a:latin typeface="Aptos" panose="020B0004020202020204" pitchFamily="34" charset="0"/>
            </a:rPr>
            <a:t> – What is the main idea or argument</a:t>
          </a:r>
        </a:p>
      </dsp:txBody>
      <dsp:txXfrm>
        <a:off x="45521" y="992572"/>
        <a:ext cx="9052958" cy="841461"/>
      </dsp:txXfrm>
    </dsp:sp>
    <dsp:sp modelId="{D936993E-B75A-47EB-97A5-B699EA4E4524}">
      <dsp:nvSpPr>
        <dsp:cNvPr id="0" name=""/>
        <dsp:cNvSpPr/>
      </dsp:nvSpPr>
      <dsp:spPr>
        <a:xfrm>
          <a:off x="0" y="1892900"/>
          <a:ext cx="9144000" cy="932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Aptos" panose="020B0004020202020204" pitchFamily="34" charset="0"/>
            </a:rPr>
            <a:t>Evidence</a:t>
          </a:r>
          <a:r>
            <a:rPr lang="en-US" sz="1800" kern="1200" dirty="0">
              <a:latin typeface="Aptos" panose="020B0004020202020204" pitchFamily="34" charset="0"/>
            </a:rPr>
            <a:t> – Give an example or proof to support your point</a:t>
          </a:r>
          <a:endParaRPr lang="en-GB" sz="1800" kern="1200" dirty="0">
            <a:latin typeface="Aptos" panose="020B0004020202020204" pitchFamily="34" charset="0"/>
          </a:endParaRPr>
        </a:p>
      </dsp:txBody>
      <dsp:txXfrm>
        <a:off x="45521" y="1938421"/>
        <a:ext cx="9052958" cy="841461"/>
      </dsp:txXfrm>
    </dsp:sp>
    <dsp:sp modelId="{C4B412E1-5DD7-4054-8EE3-F52C66FA4230}">
      <dsp:nvSpPr>
        <dsp:cNvPr id="0" name=""/>
        <dsp:cNvSpPr/>
      </dsp:nvSpPr>
      <dsp:spPr>
        <a:xfrm>
          <a:off x="0" y="2838749"/>
          <a:ext cx="9144000" cy="932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Aptos" panose="020B0004020202020204" pitchFamily="34" charset="0"/>
            </a:rPr>
            <a:t>Explain</a:t>
          </a:r>
          <a:r>
            <a:rPr lang="en-US" sz="1800" kern="1200" dirty="0">
              <a:latin typeface="Aptos" panose="020B0004020202020204" pitchFamily="34" charset="0"/>
            </a:rPr>
            <a:t> – Give more detail about your point</a:t>
          </a:r>
        </a:p>
      </dsp:txBody>
      <dsp:txXfrm>
        <a:off x="45521" y="2884270"/>
        <a:ext cx="9052958" cy="841461"/>
      </dsp:txXfrm>
    </dsp:sp>
    <dsp:sp modelId="{13064DE7-3A2A-4B16-852F-4293C1641E9A}">
      <dsp:nvSpPr>
        <dsp:cNvPr id="0" name=""/>
        <dsp:cNvSpPr/>
      </dsp:nvSpPr>
      <dsp:spPr>
        <a:xfrm>
          <a:off x="0" y="3784598"/>
          <a:ext cx="9144000" cy="932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Aptos" panose="020B0004020202020204" pitchFamily="34" charset="0"/>
            </a:rPr>
            <a:t>Link</a:t>
          </a:r>
          <a:r>
            <a:rPr lang="en-US" sz="1800" kern="1200" dirty="0">
              <a:latin typeface="Aptos" panose="020B0004020202020204" pitchFamily="34" charset="0"/>
            </a:rPr>
            <a:t> – Link it back to the main topic or to the next point</a:t>
          </a:r>
        </a:p>
      </dsp:txBody>
      <dsp:txXfrm>
        <a:off x="45521" y="3830119"/>
        <a:ext cx="9052958" cy="8414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CDA77-0A74-449D-B5F9-3769F0F94B79}">
      <dsp:nvSpPr>
        <dsp:cNvPr id="0" name=""/>
        <dsp:cNvSpPr/>
      </dsp:nvSpPr>
      <dsp:spPr>
        <a:xfrm>
          <a:off x="0" y="1684"/>
          <a:ext cx="9917349" cy="853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62ADF-7347-4D76-BFA8-085E4A749587}">
      <dsp:nvSpPr>
        <dsp:cNvPr id="0" name=""/>
        <dsp:cNvSpPr/>
      </dsp:nvSpPr>
      <dsp:spPr>
        <a:xfrm>
          <a:off x="258230" y="193756"/>
          <a:ext cx="469510" cy="4695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304C9E-2E0C-47E9-ADD3-589DA8139E99}">
      <dsp:nvSpPr>
        <dsp:cNvPr id="0" name=""/>
        <dsp:cNvSpPr/>
      </dsp:nvSpPr>
      <dsp:spPr>
        <a:xfrm>
          <a:off x="985972" y="1684"/>
          <a:ext cx="8931376" cy="85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45" tIns="90345" rIns="90345" bIns="90345"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ptos" panose="020B0004020202020204" pitchFamily="34" charset="0"/>
            </a:rPr>
            <a:t>The end is where you will draw your assignment to a close by: </a:t>
          </a:r>
        </a:p>
      </dsp:txBody>
      <dsp:txXfrm>
        <a:off x="985972" y="1684"/>
        <a:ext cx="8931376" cy="853655"/>
      </dsp:txXfrm>
    </dsp:sp>
    <dsp:sp modelId="{785BCCBD-D148-4A71-BDA5-ED4889089407}">
      <dsp:nvSpPr>
        <dsp:cNvPr id="0" name=""/>
        <dsp:cNvSpPr/>
      </dsp:nvSpPr>
      <dsp:spPr>
        <a:xfrm>
          <a:off x="0" y="1068754"/>
          <a:ext cx="9917349" cy="853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43EB6-EC57-4E11-92E7-FC4BBAD5CD46}">
      <dsp:nvSpPr>
        <dsp:cNvPr id="0" name=""/>
        <dsp:cNvSpPr/>
      </dsp:nvSpPr>
      <dsp:spPr>
        <a:xfrm>
          <a:off x="258230" y="1260826"/>
          <a:ext cx="469510" cy="4695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C0348E-7F44-417E-AE2D-92EB25E1748E}">
      <dsp:nvSpPr>
        <dsp:cNvPr id="0" name=""/>
        <dsp:cNvSpPr/>
      </dsp:nvSpPr>
      <dsp:spPr>
        <a:xfrm>
          <a:off x="985972" y="1068754"/>
          <a:ext cx="8931376" cy="85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45" tIns="90345" rIns="90345" bIns="90345" numCol="1" spcCol="1270" anchor="ctr" anchorCtr="0">
          <a:noAutofit/>
        </a:bodyPr>
        <a:lstStyle/>
        <a:p>
          <a:pPr marL="0" lvl="0" indent="0" algn="l" defTabSz="977900">
            <a:lnSpc>
              <a:spcPct val="100000"/>
            </a:lnSpc>
            <a:spcBef>
              <a:spcPct val="0"/>
            </a:spcBef>
            <a:spcAft>
              <a:spcPct val="35000"/>
            </a:spcAft>
            <a:buNone/>
          </a:pPr>
          <a:r>
            <a:rPr lang="en-US" sz="2200" kern="1200">
              <a:latin typeface="Aptos" panose="020B0004020202020204" pitchFamily="34" charset="0"/>
            </a:rPr>
            <a:t>Summarising the main points </a:t>
          </a:r>
        </a:p>
      </dsp:txBody>
      <dsp:txXfrm>
        <a:off x="985972" y="1068754"/>
        <a:ext cx="8931376" cy="853655"/>
      </dsp:txXfrm>
    </dsp:sp>
    <dsp:sp modelId="{8F236A3C-5304-4334-BF6D-82F749007A78}">
      <dsp:nvSpPr>
        <dsp:cNvPr id="0" name=""/>
        <dsp:cNvSpPr/>
      </dsp:nvSpPr>
      <dsp:spPr>
        <a:xfrm>
          <a:off x="0" y="2135823"/>
          <a:ext cx="9917349" cy="853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34D909-B2ED-485B-90D5-FDCEFC083C83}">
      <dsp:nvSpPr>
        <dsp:cNvPr id="0" name=""/>
        <dsp:cNvSpPr/>
      </dsp:nvSpPr>
      <dsp:spPr>
        <a:xfrm>
          <a:off x="258230" y="2327896"/>
          <a:ext cx="469510" cy="4695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987346-A1B9-4EA4-8908-53BF96081CD0}">
      <dsp:nvSpPr>
        <dsp:cNvPr id="0" name=""/>
        <dsp:cNvSpPr/>
      </dsp:nvSpPr>
      <dsp:spPr>
        <a:xfrm>
          <a:off x="985972" y="2135823"/>
          <a:ext cx="8931376" cy="85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45" tIns="90345" rIns="90345" bIns="90345" numCol="1" spcCol="1270" anchor="ctr" anchorCtr="0">
          <a:noAutofit/>
        </a:bodyPr>
        <a:lstStyle/>
        <a:p>
          <a:pPr marL="0" lvl="0" indent="0" algn="l" defTabSz="977900">
            <a:lnSpc>
              <a:spcPct val="100000"/>
            </a:lnSpc>
            <a:spcBef>
              <a:spcPct val="0"/>
            </a:spcBef>
            <a:spcAft>
              <a:spcPct val="35000"/>
            </a:spcAft>
            <a:buNone/>
          </a:pPr>
          <a:r>
            <a:rPr lang="en-US" sz="2200" kern="1200">
              <a:latin typeface="Aptos" panose="020B0004020202020204" pitchFamily="34" charset="0"/>
            </a:rPr>
            <a:t>Show why the topic is important </a:t>
          </a:r>
        </a:p>
      </dsp:txBody>
      <dsp:txXfrm>
        <a:off x="985972" y="2135823"/>
        <a:ext cx="8931376" cy="853655"/>
      </dsp:txXfrm>
    </dsp:sp>
    <dsp:sp modelId="{1693245B-BC3E-445E-A146-1DBAB820B5FE}">
      <dsp:nvSpPr>
        <dsp:cNvPr id="0" name=""/>
        <dsp:cNvSpPr/>
      </dsp:nvSpPr>
      <dsp:spPr>
        <a:xfrm>
          <a:off x="0" y="3202893"/>
          <a:ext cx="9917349" cy="853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998E7-1F94-45A5-B2F9-86CF7AE25B6A}">
      <dsp:nvSpPr>
        <dsp:cNvPr id="0" name=""/>
        <dsp:cNvSpPr/>
      </dsp:nvSpPr>
      <dsp:spPr>
        <a:xfrm>
          <a:off x="258230" y="3394966"/>
          <a:ext cx="469510" cy="4695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EBB40A-B6E7-4CA2-B573-A44A6695D4F0}">
      <dsp:nvSpPr>
        <dsp:cNvPr id="0" name=""/>
        <dsp:cNvSpPr/>
      </dsp:nvSpPr>
      <dsp:spPr>
        <a:xfrm>
          <a:off x="985972" y="3202893"/>
          <a:ext cx="8931376" cy="85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45" tIns="90345" rIns="90345" bIns="90345" numCol="1" spcCol="1270" anchor="ctr" anchorCtr="0">
          <a:noAutofit/>
        </a:bodyPr>
        <a:lstStyle/>
        <a:p>
          <a:pPr marL="0" lvl="0" indent="0" algn="l" defTabSz="977900">
            <a:lnSpc>
              <a:spcPct val="100000"/>
            </a:lnSpc>
            <a:spcBef>
              <a:spcPct val="0"/>
            </a:spcBef>
            <a:spcAft>
              <a:spcPct val="35000"/>
            </a:spcAft>
            <a:buNone/>
          </a:pPr>
          <a:r>
            <a:rPr lang="en-US" sz="2200" kern="1200">
              <a:latin typeface="Aptos" panose="020B0004020202020204" pitchFamily="34" charset="0"/>
            </a:rPr>
            <a:t>Not presenting any new information (including references and citations) </a:t>
          </a:r>
        </a:p>
      </dsp:txBody>
      <dsp:txXfrm>
        <a:off x="985972" y="3202893"/>
        <a:ext cx="8931376" cy="85365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05EB5-A7A9-4F17-87D5-3283E081434A}"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F252E-9641-4246-9FEB-8220527B77E0}" type="slidenum">
              <a:rPr lang="en-GB" smtClean="0"/>
              <a:t>‹#›</a:t>
            </a:fld>
            <a:endParaRPr lang="en-GB"/>
          </a:p>
        </p:txBody>
      </p:sp>
    </p:spTree>
    <p:extLst>
      <p:ext uri="{BB962C8B-B14F-4D97-AF65-F5344CB8AC3E}">
        <p14:creationId xmlns:p14="http://schemas.microsoft.com/office/powerpoint/2010/main" val="324772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A56C88-31B5-E86C-0976-C1BE4E707E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6456DA-659F-1F85-2806-592F0F957A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40F5D3-E3DC-1BA9-BF8A-1F6FB84F30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55EAC8B-30B8-A392-ECF2-5B824331E104}"/>
              </a:ext>
            </a:extLst>
          </p:cNvPr>
          <p:cNvSpPr>
            <a:spLocks noGrp="1"/>
          </p:cNvSpPr>
          <p:nvPr>
            <p:ph type="sldNum" sz="quarter" idx="5"/>
          </p:nvPr>
        </p:nvSpPr>
        <p:spPr/>
        <p:txBody>
          <a:bodyPr/>
          <a:lstStyle/>
          <a:p>
            <a:fld id="{196F252E-9641-4246-9FEB-8220527B77E0}" type="slidenum">
              <a:rPr lang="en-GB" smtClean="0"/>
              <a:t>2</a:t>
            </a:fld>
            <a:endParaRPr lang="en-GB"/>
          </a:p>
        </p:txBody>
      </p:sp>
    </p:spTree>
    <p:extLst>
      <p:ext uri="{BB962C8B-B14F-4D97-AF65-F5344CB8AC3E}">
        <p14:creationId xmlns:p14="http://schemas.microsoft.com/office/powerpoint/2010/main" val="505415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91246B-8A0C-32BA-71F3-5971123E8D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E16602-7EEA-4DE4-1D35-3B8498F959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ED7E9C-F13C-0719-778E-0A5422E0701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89318BB-4FDE-13B4-B0B3-DCE9A9A22F59}"/>
              </a:ext>
            </a:extLst>
          </p:cNvPr>
          <p:cNvSpPr>
            <a:spLocks noGrp="1"/>
          </p:cNvSpPr>
          <p:nvPr>
            <p:ph type="sldNum" sz="quarter" idx="5"/>
          </p:nvPr>
        </p:nvSpPr>
        <p:spPr/>
        <p:txBody>
          <a:bodyPr/>
          <a:lstStyle/>
          <a:p>
            <a:fld id="{196F252E-9641-4246-9FEB-8220527B77E0}" type="slidenum">
              <a:rPr lang="en-GB" smtClean="0"/>
              <a:t>3</a:t>
            </a:fld>
            <a:endParaRPr lang="en-GB"/>
          </a:p>
        </p:txBody>
      </p:sp>
    </p:spTree>
    <p:extLst>
      <p:ext uri="{BB962C8B-B14F-4D97-AF65-F5344CB8AC3E}">
        <p14:creationId xmlns:p14="http://schemas.microsoft.com/office/powerpoint/2010/main" val="4228253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5DB8B3-C36A-CB86-95EF-130C49CA06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F5416E-8D05-DD02-790E-8F121D8E13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3368BA-FFB4-2532-938E-C845CF393C6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09001ED-C21C-531F-52F2-AC3D73B733C2}"/>
              </a:ext>
            </a:extLst>
          </p:cNvPr>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2290794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16DA21-A4D5-AB31-22D0-F4AA8D7CDA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AEB797-7651-C0DD-0239-111AB68BF3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DB864D-1CE9-922C-E781-34F77AE4F7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296624-775A-05EA-8E36-84A6EF965DD5}"/>
              </a:ext>
            </a:extLst>
          </p:cNvPr>
          <p:cNvSpPr>
            <a:spLocks noGrp="1"/>
          </p:cNvSpPr>
          <p:nvPr>
            <p:ph type="sldNum" sz="quarter" idx="5"/>
          </p:nvPr>
        </p:nvSpPr>
        <p:spPr/>
        <p:txBody>
          <a:bodyPr/>
          <a:lstStyle/>
          <a:p>
            <a:fld id="{196F252E-9641-4246-9FEB-8220527B77E0}" type="slidenum">
              <a:rPr lang="en-GB" smtClean="0"/>
              <a:t>5</a:t>
            </a:fld>
            <a:endParaRPr lang="en-GB"/>
          </a:p>
        </p:txBody>
      </p:sp>
    </p:spTree>
    <p:extLst>
      <p:ext uri="{BB962C8B-B14F-4D97-AF65-F5344CB8AC3E}">
        <p14:creationId xmlns:p14="http://schemas.microsoft.com/office/powerpoint/2010/main" val="2140134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4D656-E400-277F-F670-E2EBCF9802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A53F83-BB1D-070D-BC2F-6DBB7A967E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7FEC20-250D-A8FC-FD9E-A8C92387855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C64DC68-42CD-C395-4D11-5CA46CCB1EEC}"/>
              </a:ext>
            </a:extLst>
          </p:cNvPr>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3158716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06823-0A64-F998-AFD2-F4CF2D3EEF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8DDD6-519C-7CDD-6A97-D47F39386A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B56B1D-DC9D-D75A-84FE-923C91C1F6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DA5A5B3-F858-33FC-C583-D2B0539C2C5B}"/>
              </a:ext>
            </a:extLst>
          </p:cNvPr>
          <p:cNvSpPr>
            <a:spLocks noGrp="1"/>
          </p:cNvSpPr>
          <p:nvPr>
            <p:ph type="sldNum" sz="quarter" idx="5"/>
          </p:nvPr>
        </p:nvSpPr>
        <p:spPr/>
        <p:txBody>
          <a:bodyPr/>
          <a:lstStyle/>
          <a:p>
            <a:fld id="{196F252E-9641-4246-9FEB-8220527B77E0}" type="slidenum">
              <a:rPr lang="en-GB" smtClean="0"/>
              <a:t>7</a:t>
            </a:fld>
            <a:endParaRPr lang="en-GB"/>
          </a:p>
        </p:txBody>
      </p:sp>
    </p:spTree>
    <p:extLst>
      <p:ext uri="{BB962C8B-B14F-4D97-AF65-F5344CB8AC3E}">
        <p14:creationId xmlns:p14="http://schemas.microsoft.com/office/powerpoint/2010/main" val="19513949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417C4-F59E-A199-20FC-0ABDBDF96B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09CA99-A93B-76F4-D98B-6F44E9391E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C4CC7D-7A2A-8AFB-8EC5-63C63BBA37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186394-FA03-4C68-CD09-9046FE4DEE2C}"/>
              </a:ext>
            </a:extLst>
          </p:cNvPr>
          <p:cNvSpPr>
            <a:spLocks noGrp="1"/>
          </p:cNvSpPr>
          <p:nvPr>
            <p:ph type="sldNum" sz="quarter" idx="5"/>
          </p:nvPr>
        </p:nvSpPr>
        <p:spPr/>
        <p:txBody>
          <a:bodyPr/>
          <a:lstStyle/>
          <a:p>
            <a:fld id="{196F252E-9641-4246-9FEB-8220527B77E0}" type="slidenum">
              <a:rPr lang="en-GB" smtClean="0"/>
              <a:t>8</a:t>
            </a:fld>
            <a:endParaRPr lang="en-GB"/>
          </a:p>
        </p:txBody>
      </p:sp>
    </p:spTree>
    <p:extLst>
      <p:ext uri="{BB962C8B-B14F-4D97-AF65-F5344CB8AC3E}">
        <p14:creationId xmlns:p14="http://schemas.microsoft.com/office/powerpoint/2010/main" val="364057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4D357A-66F6-2406-EC05-832E774BAF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ED219C-E036-F245-BA50-E530D8E135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B468FE-BF2A-7E9E-EAC9-DC754ADA661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0E178B-3B06-4334-C44D-2D30AD7813D2}"/>
              </a:ext>
            </a:extLst>
          </p:cNvPr>
          <p:cNvSpPr>
            <a:spLocks noGrp="1"/>
          </p:cNvSpPr>
          <p:nvPr>
            <p:ph type="sldNum" sz="quarter" idx="5"/>
          </p:nvPr>
        </p:nvSpPr>
        <p:spPr/>
        <p:txBody>
          <a:bodyPr/>
          <a:lstStyle/>
          <a:p>
            <a:fld id="{196F252E-9641-4246-9FEB-8220527B77E0}" type="slidenum">
              <a:rPr lang="en-GB" smtClean="0"/>
              <a:t>9</a:t>
            </a:fld>
            <a:endParaRPr lang="en-GB"/>
          </a:p>
        </p:txBody>
      </p:sp>
    </p:spTree>
    <p:extLst>
      <p:ext uri="{BB962C8B-B14F-4D97-AF65-F5344CB8AC3E}">
        <p14:creationId xmlns:p14="http://schemas.microsoft.com/office/powerpoint/2010/main" val="1063635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A9FCED-5982-2739-8516-2D2729615C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CAB173-3EA1-A45A-FF23-CC5E632D00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89015D-01C0-6B48-B0CD-284F8D219C6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2602714-1486-4F42-ADA7-001B4E15DA0E}"/>
              </a:ext>
            </a:extLst>
          </p:cNvPr>
          <p:cNvSpPr>
            <a:spLocks noGrp="1"/>
          </p:cNvSpPr>
          <p:nvPr>
            <p:ph type="sldNum" sz="quarter" idx="5"/>
          </p:nvPr>
        </p:nvSpPr>
        <p:spPr/>
        <p:txBody>
          <a:bodyPr/>
          <a:lstStyle/>
          <a:p>
            <a:fld id="{196F252E-9641-4246-9FEB-8220527B77E0}" type="slidenum">
              <a:rPr lang="en-GB" smtClean="0"/>
              <a:t>10</a:t>
            </a:fld>
            <a:endParaRPr lang="en-GB"/>
          </a:p>
        </p:txBody>
      </p:sp>
    </p:spTree>
    <p:extLst>
      <p:ext uri="{BB962C8B-B14F-4D97-AF65-F5344CB8AC3E}">
        <p14:creationId xmlns:p14="http://schemas.microsoft.com/office/powerpoint/2010/main" val="902146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E763DB-93AB-E2B3-2431-306C03DA42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A83AA0-7020-D343-5194-EFA4D5473B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271534-1185-5EB2-C7B2-59BCD8E70E3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190B6A1-1A83-DAEC-D1E5-0F68F0D36C24}"/>
              </a:ext>
            </a:extLst>
          </p:cNvPr>
          <p:cNvSpPr>
            <a:spLocks noGrp="1"/>
          </p:cNvSpPr>
          <p:nvPr>
            <p:ph type="sldNum" sz="quarter" idx="5"/>
          </p:nvPr>
        </p:nvSpPr>
        <p:spPr/>
        <p:txBody>
          <a:bodyPr/>
          <a:lstStyle/>
          <a:p>
            <a:fld id="{196F252E-9641-4246-9FEB-8220527B77E0}" type="slidenum">
              <a:rPr lang="en-GB" smtClean="0"/>
              <a:t>11</a:t>
            </a:fld>
            <a:endParaRPr lang="en-GB"/>
          </a:p>
        </p:txBody>
      </p:sp>
    </p:spTree>
    <p:extLst>
      <p:ext uri="{BB962C8B-B14F-4D97-AF65-F5344CB8AC3E}">
        <p14:creationId xmlns:p14="http://schemas.microsoft.com/office/powerpoint/2010/main" val="3503563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E3A3EC-00B4-ACC1-30E2-892DDBBA3F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32A745-1FCE-D428-E047-E05277FCD8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C0193F-F165-00B2-70A6-285258B362D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3126F8C-16CF-ACF5-EE7E-9D8E2807E46B}"/>
              </a:ext>
            </a:extLst>
          </p:cNvPr>
          <p:cNvSpPr>
            <a:spLocks noGrp="1"/>
          </p:cNvSpPr>
          <p:nvPr>
            <p:ph type="sldNum" sz="quarter" idx="5"/>
          </p:nvPr>
        </p:nvSpPr>
        <p:spPr/>
        <p:txBody>
          <a:bodyPr/>
          <a:lstStyle/>
          <a:p>
            <a:fld id="{196F252E-9641-4246-9FEB-8220527B77E0}" type="slidenum">
              <a:rPr lang="en-GB" smtClean="0"/>
              <a:t>12</a:t>
            </a:fld>
            <a:endParaRPr lang="en-GB"/>
          </a:p>
        </p:txBody>
      </p:sp>
    </p:spTree>
    <p:extLst>
      <p:ext uri="{BB962C8B-B14F-4D97-AF65-F5344CB8AC3E}">
        <p14:creationId xmlns:p14="http://schemas.microsoft.com/office/powerpoint/2010/main" val="35117512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9C29BB-F0D5-95DC-60E0-DF286F215E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31B6D1-2C51-2C75-7B70-3C8A936983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7994CE-D889-C2DA-F9B2-44490814F9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6F93851-D6B8-C1C3-E84F-3B011752DCD4}"/>
              </a:ext>
            </a:extLst>
          </p:cNvPr>
          <p:cNvSpPr>
            <a:spLocks noGrp="1"/>
          </p:cNvSpPr>
          <p:nvPr>
            <p:ph type="sldNum" sz="quarter" idx="5"/>
          </p:nvPr>
        </p:nvSpPr>
        <p:spPr/>
        <p:txBody>
          <a:bodyPr/>
          <a:lstStyle/>
          <a:p>
            <a:fld id="{196F252E-9641-4246-9FEB-8220527B77E0}" type="slidenum">
              <a:rPr lang="en-GB" smtClean="0"/>
              <a:t>13</a:t>
            </a:fld>
            <a:endParaRPr lang="en-GB"/>
          </a:p>
        </p:txBody>
      </p:sp>
    </p:spTree>
    <p:extLst>
      <p:ext uri="{BB962C8B-B14F-4D97-AF65-F5344CB8AC3E}">
        <p14:creationId xmlns:p14="http://schemas.microsoft.com/office/powerpoint/2010/main" val="10465821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C1448B-96A3-3FB7-2FC5-76C4940D20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300173-034A-B46F-BE45-FD54FB93AA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FCF199-BF5E-6452-FAA2-BAC079BF125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4266191-5368-03AC-7F71-4069AB95C469}"/>
              </a:ext>
            </a:extLst>
          </p:cNvPr>
          <p:cNvSpPr>
            <a:spLocks noGrp="1"/>
          </p:cNvSpPr>
          <p:nvPr>
            <p:ph type="sldNum" sz="quarter" idx="5"/>
          </p:nvPr>
        </p:nvSpPr>
        <p:spPr/>
        <p:txBody>
          <a:bodyPr/>
          <a:lstStyle/>
          <a:p>
            <a:fld id="{196F252E-9641-4246-9FEB-8220527B77E0}" type="slidenum">
              <a:rPr lang="en-GB" smtClean="0"/>
              <a:t>14</a:t>
            </a:fld>
            <a:endParaRPr lang="en-GB"/>
          </a:p>
        </p:txBody>
      </p:sp>
    </p:spTree>
    <p:extLst>
      <p:ext uri="{BB962C8B-B14F-4D97-AF65-F5344CB8AC3E}">
        <p14:creationId xmlns:p14="http://schemas.microsoft.com/office/powerpoint/2010/main" val="30532886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A87EE5-2059-51B7-08A1-1FED5767F6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57E9AC-32D1-06FC-C72F-FC1DE0F0E2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DA0FB9-5A1B-E499-0FE4-9646A08CDA6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0054B57-FABA-0472-0307-03FBEA7F3A4A}"/>
              </a:ext>
            </a:extLst>
          </p:cNvPr>
          <p:cNvSpPr>
            <a:spLocks noGrp="1"/>
          </p:cNvSpPr>
          <p:nvPr>
            <p:ph type="sldNum" sz="quarter" idx="5"/>
          </p:nvPr>
        </p:nvSpPr>
        <p:spPr/>
        <p:txBody>
          <a:bodyPr/>
          <a:lstStyle/>
          <a:p>
            <a:fld id="{196F252E-9641-4246-9FEB-8220527B77E0}" type="slidenum">
              <a:rPr lang="en-GB" smtClean="0"/>
              <a:t>15</a:t>
            </a:fld>
            <a:endParaRPr lang="en-GB"/>
          </a:p>
        </p:txBody>
      </p:sp>
    </p:spTree>
    <p:extLst>
      <p:ext uri="{BB962C8B-B14F-4D97-AF65-F5344CB8AC3E}">
        <p14:creationId xmlns:p14="http://schemas.microsoft.com/office/powerpoint/2010/main" val="11862772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4399A5-7F40-D855-72B5-A097106A8D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DE4AC0-AD08-6F0D-AB30-C8D652E8AB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5A891E-857F-A8EB-94BB-4CF6A121B9B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AAD3B4-7E2F-BBB6-66EA-8045B862E676}"/>
              </a:ext>
            </a:extLst>
          </p:cNvPr>
          <p:cNvSpPr>
            <a:spLocks noGrp="1"/>
          </p:cNvSpPr>
          <p:nvPr>
            <p:ph type="sldNum" sz="quarter" idx="5"/>
          </p:nvPr>
        </p:nvSpPr>
        <p:spPr/>
        <p:txBody>
          <a:bodyPr/>
          <a:lstStyle/>
          <a:p>
            <a:fld id="{196F252E-9641-4246-9FEB-8220527B77E0}" type="slidenum">
              <a:rPr lang="en-GB" smtClean="0"/>
              <a:t>16</a:t>
            </a:fld>
            <a:endParaRPr lang="en-GB"/>
          </a:p>
        </p:txBody>
      </p:sp>
    </p:spTree>
    <p:extLst>
      <p:ext uri="{BB962C8B-B14F-4D97-AF65-F5344CB8AC3E}">
        <p14:creationId xmlns:p14="http://schemas.microsoft.com/office/powerpoint/2010/main" val="17616344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A082B-FA2D-1E1C-76C0-41D81BE11D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8C4667-03F5-EF52-A3FB-2CAB63B7F1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3D259B-4451-E67F-D826-F6C72826176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B2532A-DC85-34D9-2915-73E6515C3742}"/>
              </a:ext>
            </a:extLst>
          </p:cNvPr>
          <p:cNvSpPr>
            <a:spLocks noGrp="1"/>
          </p:cNvSpPr>
          <p:nvPr>
            <p:ph type="sldNum" sz="quarter" idx="5"/>
          </p:nvPr>
        </p:nvSpPr>
        <p:spPr/>
        <p:txBody>
          <a:bodyPr/>
          <a:lstStyle/>
          <a:p>
            <a:fld id="{196F252E-9641-4246-9FEB-8220527B77E0}" type="slidenum">
              <a:rPr lang="en-GB" smtClean="0"/>
              <a:t>18</a:t>
            </a:fld>
            <a:endParaRPr lang="en-GB"/>
          </a:p>
        </p:txBody>
      </p:sp>
    </p:spTree>
    <p:extLst>
      <p:ext uri="{BB962C8B-B14F-4D97-AF65-F5344CB8AC3E}">
        <p14:creationId xmlns:p14="http://schemas.microsoft.com/office/powerpoint/2010/main" val="3926338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04646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998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35582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181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4625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2524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9745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526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873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1282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BBC4154B-04FC-4633-BD43-0C1D80178E1C}" type="datetimeFigureOut">
              <a:rPr lang="en-GB" smtClean="0"/>
              <a:t>10/10/2026</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85989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dirty="0"/>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BBC4154B-04FC-4633-BD43-0C1D80178E1C}" type="datetimeFigureOut">
              <a:rPr lang="en-GB" smtClean="0"/>
              <a:t>10/10/2026</a:t>
            </a:fld>
            <a:endParaRPr lang="en-GB"/>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8799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36815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006380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240999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10/10/2026</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3701619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5016459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3526114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7928001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394625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10/10/2026</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5584342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5905248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t>10/10/2026</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9114619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dirty="0"/>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10/10/2026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003804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61740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22959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07849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98393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663773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312952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5966837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04198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7.xml"/><Relationship Id="rId7"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5.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10/10/2026</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9937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10/10/2026</a:t>
            </a:fld>
            <a:endParaRPr lang="en-US"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9537381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10/10/2026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48713640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33.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jpg"/><Relationship Id="rId1" Type="http://schemas.openxmlformats.org/officeDocument/2006/relationships/slideLayout" Target="../slideLayouts/slideLayout3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456240" y="1259145"/>
            <a:ext cx="5369638" cy="2585323"/>
          </a:xfrm>
          <a:prstGeom prst="rect">
            <a:avLst/>
          </a:prstGeom>
          <a:noFill/>
        </p:spPr>
        <p:txBody>
          <a:bodyPr wrap="square" rtlCol="0">
            <a:spAutoFit/>
          </a:bodyPr>
          <a:lstStyle/>
          <a:p>
            <a:r>
              <a:rPr lang="en-GB" sz="5400" dirty="0">
                <a:solidFill>
                  <a:schemeClr val="bg1"/>
                </a:solidFill>
                <a:latin typeface="Arial" panose="020B0604020202020204" pitchFamily="34" charset="0"/>
                <a:cs typeface="Arial" panose="020B0604020202020204" pitchFamily="34" charset="0"/>
              </a:rPr>
              <a:t>Hospitality &amp; Hotel Management</a:t>
            </a:r>
          </a:p>
        </p:txBody>
      </p:sp>
      <p:sp>
        <p:nvSpPr>
          <p:cNvPr id="6" name="TextBox 5">
            <a:extLst>
              <a:ext uri="{FF2B5EF4-FFF2-40B4-BE49-F238E27FC236}">
                <a16:creationId xmlns:a16="http://schemas.microsoft.com/office/drawing/2014/main" id="{2DDBD4A8-0007-5EFA-628C-3A9FCA50BB6B}"/>
              </a:ext>
            </a:extLst>
          </p:cNvPr>
          <p:cNvSpPr txBox="1"/>
          <p:nvPr/>
        </p:nvSpPr>
        <p:spPr>
          <a:xfrm>
            <a:off x="456240" y="3844468"/>
            <a:ext cx="2416046"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Level 5</a:t>
            </a:r>
          </a:p>
        </p:txBody>
      </p:sp>
      <p:sp>
        <p:nvSpPr>
          <p:cNvPr id="11" name="Parallelogram 10">
            <a:extLst>
              <a:ext uri="{FF2B5EF4-FFF2-40B4-BE49-F238E27FC236}">
                <a16:creationId xmlns:a16="http://schemas.microsoft.com/office/drawing/2014/main" id="{E737B272-D119-492A-E2AD-89E3DA2373BE}"/>
              </a:ext>
            </a:extLst>
          </p:cNvPr>
          <p:cNvSpPr/>
          <p:nvPr/>
        </p:nvSpPr>
        <p:spPr>
          <a:xfrm>
            <a:off x="4448014" y="242683"/>
            <a:ext cx="7642386" cy="5204971"/>
          </a:xfrm>
          <a:prstGeom prst="parallelogram">
            <a:avLst/>
          </a:prstGeom>
          <a:blipFill dpi="0" rotWithShape="1">
            <a:blip r:embed="rId3">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0F036A-3916-F518-9DF1-532AF4E8ADF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D5DF2B7-8E8D-74CC-1C3A-CD5F228A3123}"/>
              </a:ext>
            </a:extLst>
          </p:cNvPr>
          <p:cNvPicPr>
            <a:picLocks noChangeAspect="1"/>
          </p:cNvPicPr>
          <p:nvPr/>
        </p:nvPicPr>
        <p:blipFill>
          <a:blip r:embed="rId3"/>
          <a:srcRect t="11898" b="3632"/>
          <a:stretch>
            <a:fillRect/>
          </a:stretch>
        </p:blipFill>
        <p:spPr>
          <a:xfrm>
            <a:off x="0" y="0"/>
            <a:ext cx="12192000" cy="6006790"/>
          </a:xfrm>
          <a:prstGeom prst="rect">
            <a:avLst/>
          </a:prstGeom>
        </p:spPr>
      </p:pic>
      <p:sp>
        <p:nvSpPr>
          <p:cNvPr id="5" name="TextBox 4">
            <a:extLst>
              <a:ext uri="{FF2B5EF4-FFF2-40B4-BE49-F238E27FC236}">
                <a16:creationId xmlns:a16="http://schemas.microsoft.com/office/drawing/2014/main" id="{BAD87F42-36C6-E696-A2F2-EBEBC04FD100}"/>
              </a:ext>
            </a:extLst>
          </p:cNvPr>
          <p:cNvSpPr txBox="1"/>
          <p:nvPr/>
        </p:nvSpPr>
        <p:spPr>
          <a:xfrm rot="21086727">
            <a:off x="4155687" y="1390186"/>
            <a:ext cx="4311805" cy="1938992"/>
          </a:xfrm>
          <a:prstGeom prst="rect">
            <a:avLst/>
          </a:prstGeom>
          <a:noFill/>
        </p:spPr>
        <p:txBody>
          <a:bodyPr wrap="square" rtlCol="0">
            <a:spAutoFit/>
          </a:bodyPr>
          <a:lstStyle/>
          <a:p>
            <a:pPr algn="ctr"/>
            <a:r>
              <a:rPr lang="en-GB" sz="6000" b="1" dirty="0">
                <a:solidFill>
                  <a:schemeClr val="accent1">
                    <a:lumMod val="50000"/>
                  </a:schemeClr>
                </a:solidFill>
                <a:latin typeface="Abadi" panose="020B0604020104020204" pitchFamily="34" charset="0"/>
              </a:rPr>
              <a:t>Assignment Workshop</a:t>
            </a:r>
          </a:p>
        </p:txBody>
      </p:sp>
      <p:sp>
        <p:nvSpPr>
          <p:cNvPr id="10" name="TextBox 9">
            <a:extLst>
              <a:ext uri="{FF2B5EF4-FFF2-40B4-BE49-F238E27FC236}">
                <a16:creationId xmlns:a16="http://schemas.microsoft.com/office/drawing/2014/main" id="{A2DD0C3F-C220-340D-8D8A-9DD956531E66}"/>
              </a:ext>
            </a:extLst>
          </p:cNvPr>
          <p:cNvSpPr txBox="1"/>
          <p:nvPr/>
        </p:nvSpPr>
        <p:spPr>
          <a:xfrm rot="21086727">
            <a:off x="4133773" y="3521739"/>
            <a:ext cx="4818493" cy="523220"/>
          </a:xfrm>
          <a:prstGeom prst="rect">
            <a:avLst/>
          </a:prstGeom>
          <a:noFill/>
        </p:spPr>
        <p:txBody>
          <a:bodyPr wrap="square" rtlCol="0">
            <a:spAutoFit/>
          </a:bodyPr>
          <a:lstStyle/>
          <a:p>
            <a:pPr algn="ctr"/>
            <a:r>
              <a:rPr lang="en-GB" sz="2800" b="1" dirty="0">
                <a:solidFill>
                  <a:schemeClr val="accent2">
                    <a:lumMod val="75000"/>
                  </a:schemeClr>
                </a:solidFill>
                <a:latin typeface="Abadi" panose="020B0604020104020204" pitchFamily="34" charset="0"/>
              </a:rPr>
              <a:t>Essay-Writing</a:t>
            </a:r>
          </a:p>
        </p:txBody>
      </p:sp>
    </p:spTree>
    <p:extLst>
      <p:ext uri="{BB962C8B-B14F-4D97-AF65-F5344CB8AC3E}">
        <p14:creationId xmlns:p14="http://schemas.microsoft.com/office/powerpoint/2010/main" val="896165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6C095-D84F-4EEB-BF70-528279570B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3D0DC4-2535-2786-C98E-5F34785FD7F2}"/>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Essays</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8DD73644-9C55-1B92-089D-D0D8BB769770}"/>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pic>
        <p:nvPicPr>
          <p:cNvPr id="4" name="Picture 3">
            <a:extLst>
              <a:ext uri="{FF2B5EF4-FFF2-40B4-BE49-F238E27FC236}">
                <a16:creationId xmlns:a16="http://schemas.microsoft.com/office/drawing/2014/main" id="{133AA73D-8A65-1600-C2E6-43EC56776BED}"/>
              </a:ext>
            </a:extLst>
          </p:cNvPr>
          <p:cNvPicPr>
            <a:picLocks noChangeAspect="1"/>
          </p:cNvPicPr>
          <p:nvPr/>
        </p:nvPicPr>
        <p:blipFill>
          <a:blip r:embed="rId3"/>
          <a:stretch>
            <a:fillRect/>
          </a:stretch>
        </p:blipFill>
        <p:spPr>
          <a:xfrm>
            <a:off x="6819257" y="2082144"/>
            <a:ext cx="4166069" cy="2776294"/>
          </a:xfrm>
          <a:prstGeom prst="rect">
            <a:avLst/>
          </a:prstGeom>
          <a:ln>
            <a:noFill/>
          </a:ln>
          <a:effectLst>
            <a:outerShdw blurRad="292100" dist="139700" dir="2700000" algn="tl" rotWithShape="0">
              <a:srgbClr val="333333">
                <a:alpha val="65000"/>
              </a:srgbClr>
            </a:outerShdw>
          </a:effectLst>
        </p:spPr>
      </p:pic>
      <p:sp>
        <p:nvSpPr>
          <p:cNvPr id="5" name="Speech Bubble: Oval 4">
            <a:extLst>
              <a:ext uri="{FF2B5EF4-FFF2-40B4-BE49-F238E27FC236}">
                <a16:creationId xmlns:a16="http://schemas.microsoft.com/office/drawing/2014/main" id="{5C30C4DE-7467-086A-C142-C6759E5DFCD8}"/>
              </a:ext>
            </a:extLst>
          </p:cNvPr>
          <p:cNvSpPr/>
          <p:nvPr/>
        </p:nvSpPr>
        <p:spPr>
          <a:xfrm>
            <a:off x="1445086" y="1893754"/>
            <a:ext cx="4741967" cy="3012371"/>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32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What is an essay?</a:t>
            </a:r>
          </a:p>
        </p:txBody>
      </p:sp>
    </p:spTree>
    <p:extLst>
      <p:ext uri="{BB962C8B-B14F-4D97-AF65-F5344CB8AC3E}">
        <p14:creationId xmlns:p14="http://schemas.microsoft.com/office/powerpoint/2010/main" val="210186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144B9-8983-D408-4092-E82E6B6A1B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D5E309-72C8-F512-F50E-660FDAB08D1C}"/>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What is an Essay?</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4F8E0FC6-499E-4ABA-6E04-C2B4A50B3003}"/>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49263294-9022-52D3-977E-049E88F6D3F1}"/>
              </a:ext>
            </a:extLst>
          </p:cNvPr>
          <p:cNvSpPr txBox="1">
            <a:spLocks/>
          </p:cNvSpPr>
          <p:nvPr/>
        </p:nvSpPr>
        <p:spPr>
          <a:xfrm>
            <a:off x="421419" y="1601031"/>
            <a:ext cx="11585641"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fontAlgn="t">
              <a:buNone/>
            </a:pPr>
            <a:r>
              <a:rPr lang="en-GB" sz="2400" b="1" dirty="0">
                <a:solidFill>
                  <a:schemeClr val="accent6">
                    <a:lumMod val="50000"/>
                  </a:schemeClr>
                </a:solidFill>
                <a:latin typeface="Aptos" panose="020B0004020202020204" pitchFamily="34" charset="0"/>
              </a:rPr>
              <a:t>An essay is a structured piece of academic writing that responds to a question, topic, or argument using evidence and critical thinking.</a:t>
            </a:r>
          </a:p>
          <a:p>
            <a:pPr fontAlgn="t">
              <a:buNone/>
            </a:pPr>
            <a:endParaRPr lang="en-GB" sz="2400" dirty="0">
              <a:latin typeface="Aptos" panose="020B0004020202020204" pitchFamily="34" charset="0"/>
            </a:endParaRPr>
          </a:p>
          <a:p>
            <a:pPr lvl="0" fontAlgn="t">
              <a:lnSpc>
                <a:spcPct val="100000"/>
              </a:lnSpc>
              <a:buFont typeface="Wingdings" panose="05000000000000000000" pitchFamily="2" charset="2"/>
              <a:buChar char="§"/>
            </a:pPr>
            <a:r>
              <a:rPr lang="en-GB" sz="2400" dirty="0">
                <a:latin typeface="Aptos" panose="020B0004020202020204" pitchFamily="34" charset="0"/>
              </a:rPr>
              <a:t>Presents a clear argument or main point.</a:t>
            </a:r>
          </a:p>
          <a:p>
            <a:pPr lvl="0" fontAlgn="t">
              <a:lnSpc>
                <a:spcPct val="100000"/>
              </a:lnSpc>
              <a:buFont typeface="Wingdings" panose="05000000000000000000" pitchFamily="2" charset="2"/>
              <a:buChar char="§"/>
            </a:pPr>
            <a:r>
              <a:rPr lang="en-GB" sz="2400" dirty="0">
                <a:latin typeface="Aptos" panose="020B0004020202020204" pitchFamily="34" charset="0"/>
              </a:rPr>
              <a:t>Uses evidence from credible sources to support ideas.</a:t>
            </a:r>
          </a:p>
          <a:p>
            <a:pPr lvl="0" fontAlgn="t">
              <a:lnSpc>
                <a:spcPct val="100000"/>
              </a:lnSpc>
              <a:buFont typeface="Wingdings" panose="05000000000000000000" pitchFamily="2" charset="2"/>
              <a:buChar char="§"/>
            </a:pPr>
            <a:r>
              <a:rPr lang="en-GB" sz="2400" dirty="0">
                <a:latin typeface="Aptos" panose="020B0004020202020204" pitchFamily="34" charset="0"/>
              </a:rPr>
              <a:t>Demonstrates critical analysis, rather than simply describing information.</a:t>
            </a:r>
          </a:p>
          <a:p>
            <a:pPr lvl="0" fontAlgn="t">
              <a:lnSpc>
                <a:spcPct val="100000"/>
              </a:lnSpc>
              <a:buFont typeface="Wingdings" panose="05000000000000000000" pitchFamily="2" charset="2"/>
              <a:buChar char="§"/>
            </a:pPr>
            <a:r>
              <a:rPr lang="en-GB" sz="2400" dirty="0">
                <a:latin typeface="Aptos" panose="020B0004020202020204" pitchFamily="34" charset="0"/>
              </a:rPr>
              <a:t>Follows a logical structure with an introduction, main body, and conclusion.</a:t>
            </a:r>
          </a:p>
          <a:p>
            <a:pPr lvl="0" fontAlgn="t">
              <a:lnSpc>
                <a:spcPct val="100000"/>
              </a:lnSpc>
              <a:buFont typeface="Wingdings" panose="05000000000000000000" pitchFamily="2" charset="2"/>
              <a:buChar char="§"/>
            </a:pPr>
            <a:r>
              <a:rPr lang="en-GB" sz="2400" dirty="0">
                <a:latin typeface="Aptos" panose="020B0004020202020204" pitchFamily="34" charset="0"/>
              </a:rPr>
              <a:t>Is written in an academic style and includes appropriate citations and references.</a:t>
            </a:r>
          </a:p>
          <a:p>
            <a:pPr marL="0" indent="0">
              <a:lnSpc>
                <a:spcPct val="170000"/>
              </a:lnSpc>
              <a:buNone/>
            </a:pPr>
            <a:endParaRPr lang="en-GB" sz="2200" dirty="0">
              <a:solidFill>
                <a:schemeClr val="tx2"/>
              </a:solidFill>
              <a:latin typeface="Aptos" panose="020B0004020202020204" pitchFamily="34" charset="0"/>
            </a:endParaRPr>
          </a:p>
        </p:txBody>
      </p:sp>
    </p:spTree>
    <p:extLst>
      <p:ext uri="{BB962C8B-B14F-4D97-AF65-F5344CB8AC3E}">
        <p14:creationId xmlns:p14="http://schemas.microsoft.com/office/powerpoint/2010/main" val="3741002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56180-22A9-4E37-1207-C57CE112DA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E42668-FD4D-9E3F-F8DC-BBB86DAE131E}"/>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Essay Format</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495EEE45-AC34-D7E4-59C5-A3C14D48597C}"/>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7B405106-F90A-A86F-017C-EE175B41DFEC}"/>
              </a:ext>
            </a:extLst>
          </p:cNvPr>
          <p:cNvSpPr txBox="1">
            <a:spLocks/>
          </p:cNvSpPr>
          <p:nvPr/>
        </p:nvSpPr>
        <p:spPr>
          <a:xfrm>
            <a:off x="125261" y="1601031"/>
            <a:ext cx="11881800"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 panose="05000000000000000000" pitchFamily="2" charset="2"/>
              <a:buChar char="§"/>
            </a:pPr>
            <a:r>
              <a:rPr lang="en-GB" sz="2400" dirty="0">
                <a:latin typeface="Aptos" panose="020B0004020202020204" pitchFamily="34" charset="0"/>
              </a:rPr>
              <a:t>An essay usually contains an introduction, main body, conclusion; however, section headings are </a:t>
            </a:r>
            <a:r>
              <a:rPr lang="en-GB" sz="2400" u="sng" dirty="0">
                <a:latin typeface="Aptos" panose="020B0004020202020204" pitchFamily="34" charset="0"/>
              </a:rPr>
              <a:t>not</a:t>
            </a:r>
            <a:r>
              <a:rPr lang="en-GB" sz="2400" dirty="0">
                <a:latin typeface="Aptos" panose="020B0004020202020204" pitchFamily="34" charset="0"/>
              </a:rPr>
              <a:t> permitted when writing in essay format (</a:t>
            </a:r>
            <a:r>
              <a:rPr lang="en-GB" sz="2400" i="1" dirty="0">
                <a:latin typeface="Aptos" panose="020B0004020202020204" pitchFamily="34" charset="0"/>
              </a:rPr>
              <a:t>unlike in a report</a:t>
            </a:r>
            <a:r>
              <a:rPr lang="en-GB" sz="2400" dirty="0">
                <a:latin typeface="Aptos" panose="020B0004020202020204" pitchFamily="34" charset="0"/>
              </a:rPr>
              <a:t>). Marks will be deducted if you do this in your assignment.</a:t>
            </a:r>
          </a:p>
          <a:p>
            <a:pPr>
              <a:lnSpc>
                <a:spcPct val="150000"/>
              </a:lnSpc>
              <a:buFont typeface="Wingdings" panose="05000000000000000000" pitchFamily="2" charset="2"/>
              <a:buChar char="§"/>
            </a:pPr>
            <a:r>
              <a:rPr lang="en-GB" sz="2400" dirty="0">
                <a:latin typeface="Aptos" panose="020B0004020202020204" pitchFamily="34" charset="0"/>
              </a:rPr>
              <a:t>Instead, use paragraphs that flow nicely from one to the next (</a:t>
            </a:r>
            <a:r>
              <a:rPr lang="en-GB" sz="2400" dirty="0">
                <a:solidFill>
                  <a:srgbClr val="C00000"/>
                </a:solidFill>
                <a:latin typeface="Aptos" panose="020B0004020202020204" pitchFamily="34" charset="0"/>
              </a:rPr>
              <a:t>use the PEEL structure!</a:t>
            </a:r>
            <a:r>
              <a:rPr lang="en-GB" sz="2400" dirty="0">
                <a:latin typeface="Aptos" panose="020B0004020202020204" pitchFamily="34" charset="0"/>
              </a:rPr>
              <a:t>)</a:t>
            </a:r>
          </a:p>
          <a:p>
            <a:pPr>
              <a:lnSpc>
                <a:spcPct val="150000"/>
              </a:lnSpc>
              <a:buFont typeface="Wingdings" panose="05000000000000000000" pitchFamily="2" charset="2"/>
              <a:buChar char="§"/>
            </a:pPr>
            <a:r>
              <a:rPr lang="en-GB" sz="2400" dirty="0">
                <a:latin typeface="Aptos" panose="020B0004020202020204" pitchFamily="34" charset="0"/>
              </a:rPr>
              <a:t>Essays can generally be written in first- or third-person, but for </a:t>
            </a:r>
            <a:r>
              <a:rPr lang="en-GB" sz="2400" b="1" dirty="0">
                <a:latin typeface="Aptos" panose="020B0004020202020204" pitchFamily="34" charset="0"/>
              </a:rPr>
              <a:t>Portfolio Component 1</a:t>
            </a:r>
            <a:r>
              <a:rPr lang="en-GB" sz="2400" dirty="0">
                <a:latin typeface="Aptos" panose="020B0004020202020204" pitchFamily="34" charset="0"/>
              </a:rPr>
              <a:t>, you must use first-person (I, me, my).</a:t>
            </a:r>
          </a:p>
          <a:p>
            <a:pPr>
              <a:lnSpc>
                <a:spcPct val="150000"/>
              </a:lnSpc>
              <a:buFont typeface="Wingdings" panose="05000000000000000000" pitchFamily="2" charset="2"/>
              <a:buChar char="§"/>
            </a:pPr>
            <a:endParaRPr lang="en-GB" sz="2400" dirty="0">
              <a:latin typeface="Aptos" panose="020B0004020202020204" pitchFamily="34" charset="0"/>
            </a:endParaRPr>
          </a:p>
          <a:p>
            <a:pPr marL="0" indent="0">
              <a:lnSpc>
                <a:spcPct val="150000"/>
              </a:lnSpc>
              <a:buNone/>
            </a:pPr>
            <a:endParaRPr lang="en-GB" sz="2400" dirty="0">
              <a:latin typeface="Aptos" panose="020B0004020202020204" pitchFamily="34" charset="0"/>
            </a:endParaRPr>
          </a:p>
          <a:p>
            <a:pPr marL="0" indent="0">
              <a:lnSpc>
                <a:spcPct val="170000"/>
              </a:lnSpc>
              <a:buNone/>
            </a:pPr>
            <a:endParaRPr lang="en-GB" sz="2200" dirty="0">
              <a:solidFill>
                <a:schemeClr val="tx2"/>
              </a:solidFill>
              <a:latin typeface="Aptos" panose="020B0004020202020204" pitchFamily="34" charset="0"/>
            </a:endParaRPr>
          </a:p>
        </p:txBody>
      </p:sp>
    </p:spTree>
    <p:extLst>
      <p:ext uri="{BB962C8B-B14F-4D97-AF65-F5344CB8AC3E}">
        <p14:creationId xmlns:p14="http://schemas.microsoft.com/office/powerpoint/2010/main" val="3536390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6C612C-0C42-91F0-C2ED-1D268A1470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F326E8-1E44-B3F2-546C-B4E7F6AE0382}"/>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Essay Structure</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8CA94FD8-F0AC-A5C3-ACA5-4B59359FFDA0}"/>
              </a:ext>
            </a:extLst>
          </p:cNvPr>
          <p:cNvSpPr txBox="1">
            <a:spLocks/>
          </p:cNvSpPr>
          <p:nvPr/>
        </p:nvSpPr>
        <p:spPr>
          <a:xfrm>
            <a:off x="845507" y="1422750"/>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pic>
        <p:nvPicPr>
          <p:cNvPr id="6" name="Picture 5">
            <a:extLst>
              <a:ext uri="{FF2B5EF4-FFF2-40B4-BE49-F238E27FC236}">
                <a16:creationId xmlns:a16="http://schemas.microsoft.com/office/drawing/2014/main" id="{E33C9534-2B83-5434-B74B-21D948FBE19B}"/>
              </a:ext>
            </a:extLst>
          </p:cNvPr>
          <p:cNvPicPr>
            <a:picLocks noChangeAspect="1"/>
          </p:cNvPicPr>
          <p:nvPr/>
        </p:nvPicPr>
        <p:blipFill>
          <a:blip r:embed="rId3"/>
          <a:stretch>
            <a:fillRect/>
          </a:stretch>
        </p:blipFill>
        <p:spPr>
          <a:xfrm>
            <a:off x="839243" y="1291717"/>
            <a:ext cx="3454427" cy="4736887"/>
          </a:xfrm>
          <a:prstGeom prst="rect">
            <a:avLst/>
          </a:prstGeom>
          <a:ln>
            <a:noFill/>
          </a:ln>
          <a:effectLst>
            <a:outerShdw blurRad="292100" dist="139700" dir="2700000" algn="tl" rotWithShape="0">
              <a:srgbClr val="333333">
                <a:alpha val="65000"/>
              </a:srgbClr>
            </a:outerShdw>
          </a:effectLst>
        </p:spPr>
      </p:pic>
      <p:graphicFrame>
        <p:nvGraphicFramePr>
          <p:cNvPr id="10" name="Content Placeholder 2">
            <a:extLst>
              <a:ext uri="{FF2B5EF4-FFF2-40B4-BE49-F238E27FC236}">
                <a16:creationId xmlns:a16="http://schemas.microsoft.com/office/drawing/2014/main" id="{2CD77A20-83B4-F708-AE1B-A0DC4F22EF5F}"/>
              </a:ext>
            </a:extLst>
          </p:cNvPr>
          <p:cNvGraphicFramePr>
            <a:graphicFrameLocks noGrp="1"/>
          </p:cNvGraphicFramePr>
          <p:nvPr>
            <p:ph idx="1"/>
            <p:extLst>
              <p:ext uri="{D42A27DB-BD31-4B8C-83A1-F6EECF244321}">
                <p14:modId xmlns:p14="http://schemas.microsoft.com/office/powerpoint/2010/main" val="1430705413"/>
              </p:ext>
            </p:extLst>
          </p:nvPr>
        </p:nvGraphicFramePr>
        <p:xfrm>
          <a:off x="4969768" y="1950203"/>
          <a:ext cx="6685700" cy="37874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Arrow: Right 11">
            <a:extLst>
              <a:ext uri="{FF2B5EF4-FFF2-40B4-BE49-F238E27FC236}">
                <a16:creationId xmlns:a16="http://schemas.microsoft.com/office/drawing/2014/main" id="{9FDF7D7B-4D67-6AEA-C75E-025D934F635B}"/>
              </a:ext>
            </a:extLst>
          </p:cNvPr>
          <p:cNvSpPr/>
          <p:nvPr/>
        </p:nvSpPr>
        <p:spPr>
          <a:xfrm rot="21102602">
            <a:off x="3941662" y="2978680"/>
            <a:ext cx="1127342" cy="3444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172DA40F-E802-C6C5-0021-E920013001A2}"/>
              </a:ext>
            </a:extLst>
          </p:cNvPr>
          <p:cNvSpPr/>
          <p:nvPr/>
        </p:nvSpPr>
        <p:spPr>
          <a:xfrm rot="20699026">
            <a:off x="4415069" y="3894988"/>
            <a:ext cx="1109398" cy="33390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50CCFD9F-68A2-EEF7-CA54-913866457CB8}"/>
              </a:ext>
            </a:extLst>
          </p:cNvPr>
          <p:cNvSpPr/>
          <p:nvPr/>
        </p:nvSpPr>
        <p:spPr>
          <a:xfrm rot="21187786">
            <a:off x="4237260" y="4590881"/>
            <a:ext cx="1558902" cy="35966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Brace 16">
            <a:extLst>
              <a:ext uri="{FF2B5EF4-FFF2-40B4-BE49-F238E27FC236}">
                <a16:creationId xmlns:a16="http://schemas.microsoft.com/office/drawing/2014/main" id="{68D26FF5-EF88-77F4-E2D3-0D4643E5A36D}"/>
              </a:ext>
            </a:extLst>
          </p:cNvPr>
          <p:cNvSpPr/>
          <p:nvPr/>
        </p:nvSpPr>
        <p:spPr>
          <a:xfrm>
            <a:off x="3832964" y="3749980"/>
            <a:ext cx="387981" cy="934754"/>
          </a:xfrm>
          <a:prstGeom prst="rightBrace">
            <a:avLst/>
          </a:prstGeom>
          <a:ln w="571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85492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A41C6-8810-22D0-9E72-30C62AE026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57B195-C70C-27B4-AA46-656585754550}"/>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Introduction (Top Bun)</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F914A404-3C1D-927D-DE00-7EDBA2800AAA}"/>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graphicFrame>
        <p:nvGraphicFramePr>
          <p:cNvPr id="5" name="Content Placeholder 2">
            <a:extLst>
              <a:ext uri="{FF2B5EF4-FFF2-40B4-BE49-F238E27FC236}">
                <a16:creationId xmlns:a16="http://schemas.microsoft.com/office/drawing/2014/main" id="{A8FD9714-F3C9-D461-FE07-DED8050C35AB}"/>
              </a:ext>
            </a:extLst>
          </p:cNvPr>
          <p:cNvGraphicFramePr>
            <a:graphicFrameLocks noGrp="1"/>
          </p:cNvGraphicFramePr>
          <p:nvPr>
            <p:ph idx="1"/>
            <p:extLst>
              <p:ext uri="{D42A27DB-BD31-4B8C-83A1-F6EECF244321}">
                <p14:modId xmlns:p14="http://schemas.microsoft.com/office/powerpoint/2010/main" val="1639217427"/>
              </p:ext>
            </p:extLst>
          </p:nvPr>
        </p:nvGraphicFramePr>
        <p:xfrm>
          <a:off x="1114816" y="1665961"/>
          <a:ext cx="9382743" cy="3981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2448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E9868-AFCE-EB2B-6CA9-8DCAAC1120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A0B915-D06B-3709-2EF2-96A4E2542793}"/>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Main Body (The Filling)</a:t>
            </a:r>
            <a:endParaRPr lang="en-GB" sz="4800" dirty="0">
              <a:solidFill>
                <a:schemeClr val="bg1"/>
              </a:solidFill>
              <a:effectLst>
                <a:outerShdw blurRad="38100" dist="38100" dir="2700000" algn="tl">
                  <a:srgbClr val="000000">
                    <a:alpha val="43137"/>
                  </a:srgbClr>
                </a:outerShdw>
              </a:effectLst>
            </a:endParaRPr>
          </a:p>
        </p:txBody>
      </p:sp>
      <p:graphicFrame>
        <p:nvGraphicFramePr>
          <p:cNvPr id="6" name="Content Placeholder 2">
            <a:extLst>
              <a:ext uri="{FF2B5EF4-FFF2-40B4-BE49-F238E27FC236}">
                <a16:creationId xmlns:a16="http://schemas.microsoft.com/office/drawing/2014/main" id="{3012FA4B-462C-EAB1-AD93-0691F6DA199F}"/>
              </a:ext>
            </a:extLst>
          </p:cNvPr>
          <p:cNvGraphicFramePr>
            <a:graphicFrameLocks/>
          </p:cNvGraphicFramePr>
          <p:nvPr>
            <p:extLst>
              <p:ext uri="{D42A27DB-BD31-4B8C-83A1-F6EECF244321}">
                <p14:modId xmlns:p14="http://schemas.microsoft.com/office/powerpoint/2010/main" val="2775345209"/>
              </p:ext>
            </p:extLst>
          </p:nvPr>
        </p:nvGraphicFramePr>
        <p:xfrm>
          <a:off x="1630384" y="1392493"/>
          <a:ext cx="9144000" cy="4718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5263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7660D-50B1-89CF-95D8-2423DAA057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17931E-3620-65B0-0FE6-9119826FED17}"/>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Conclusion (Bottom Bun)</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CFCB4F3D-8BA6-49B9-F365-86EBBD5F0DA3}"/>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graphicFrame>
        <p:nvGraphicFramePr>
          <p:cNvPr id="6" name="Content Placeholder 2">
            <a:extLst>
              <a:ext uri="{FF2B5EF4-FFF2-40B4-BE49-F238E27FC236}">
                <a16:creationId xmlns:a16="http://schemas.microsoft.com/office/drawing/2014/main" id="{FEB6172C-3294-36F9-F66E-665B8F8A4721}"/>
              </a:ext>
            </a:extLst>
          </p:cNvPr>
          <p:cNvGraphicFramePr>
            <a:graphicFrameLocks noGrp="1"/>
          </p:cNvGraphicFramePr>
          <p:nvPr>
            <p:ph idx="1"/>
            <p:extLst>
              <p:ext uri="{D42A27DB-BD31-4B8C-83A1-F6EECF244321}">
                <p14:modId xmlns:p14="http://schemas.microsoft.com/office/powerpoint/2010/main" val="2458716927"/>
              </p:ext>
            </p:extLst>
          </p:nvPr>
        </p:nvGraphicFramePr>
        <p:xfrm>
          <a:off x="1137325" y="1481855"/>
          <a:ext cx="9917349" cy="4058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DB36CB16-1A05-CB34-AFD4-DC5E8A6A0F17}"/>
              </a:ext>
            </a:extLst>
          </p:cNvPr>
          <p:cNvSpPr txBox="1"/>
          <p:nvPr/>
        </p:nvSpPr>
        <p:spPr>
          <a:xfrm>
            <a:off x="2929525" y="6136315"/>
            <a:ext cx="6097044" cy="400110"/>
          </a:xfrm>
          <a:prstGeom prst="rect">
            <a:avLst/>
          </a:prstGeom>
          <a:noFill/>
        </p:spPr>
        <p:txBody>
          <a:bodyPr wrap="square">
            <a:spAutoFit/>
          </a:bodyPr>
          <a:lstStyle/>
          <a:p>
            <a:pPr lvl="0" algn="ctr"/>
            <a:r>
              <a:rPr lang="en-US" sz="2000" dirty="0">
                <a:solidFill>
                  <a:schemeClr val="bg1"/>
                </a:solidFill>
                <a:latin typeface="Aptos" panose="020B0004020202020204" pitchFamily="34" charset="0"/>
              </a:rPr>
              <a:t>(Cottrell, 2019)</a:t>
            </a:r>
          </a:p>
        </p:txBody>
      </p:sp>
    </p:spTree>
    <p:extLst>
      <p:ext uri="{BB962C8B-B14F-4D97-AF65-F5344CB8AC3E}">
        <p14:creationId xmlns:p14="http://schemas.microsoft.com/office/powerpoint/2010/main" val="1176195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A2CF7A-BA4D-4B8D-FDE5-E1222F79C3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6C5307-9835-F720-9D86-8F1412EA5394}"/>
              </a:ext>
            </a:extLst>
          </p:cNvPr>
          <p:cNvSpPr>
            <a:spLocks noGrp="1"/>
          </p:cNvSpPr>
          <p:nvPr>
            <p:ph type="title"/>
          </p:nvPr>
        </p:nvSpPr>
        <p:spPr>
          <a:xfrm>
            <a:off x="303179" y="139479"/>
            <a:ext cx="11585642" cy="900182"/>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Refresher: PEEL (third-person)</a:t>
            </a:r>
            <a:endParaRPr lang="en-GB" dirty="0">
              <a:solidFill>
                <a:schemeClr val="bg1"/>
              </a:solidFill>
              <a:effectLst>
                <a:outerShdw blurRad="38100" dist="38100" dir="2700000" algn="tl">
                  <a:srgbClr val="000000">
                    <a:alpha val="43137"/>
                  </a:srgbClr>
                </a:outerShdw>
              </a:effectLst>
            </a:endParaRPr>
          </a:p>
        </p:txBody>
      </p:sp>
      <p:pic>
        <p:nvPicPr>
          <p:cNvPr id="3" name="Content Placeholder 3" descr="Step-by-Step: Structuring Paragraphs with the PEEL ...">
            <a:extLst>
              <a:ext uri="{FF2B5EF4-FFF2-40B4-BE49-F238E27FC236}">
                <a16:creationId xmlns:a16="http://schemas.microsoft.com/office/drawing/2014/main" id="{63689B92-A613-4D9C-086A-AEB2A238E456}"/>
              </a:ext>
            </a:extLst>
          </p:cNvPr>
          <p:cNvPicPr>
            <a:picLocks noGrp="1" noChangeAspect="1"/>
          </p:cNvPicPr>
          <p:nvPr>
            <p:ph idx="1"/>
          </p:nvPr>
        </p:nvPicPr>
        <p:blipFill>
          <a:blip r:embed="rId3"/>
          <a:srcRect t="8258" r="2" b="237"/>
          <a:stretch>
            <a:fillRect/>
          </a:stretch>
        </p:blipFill>
        <p:spPr>
          <a:xfrm>
            <a:off x="167014" y="1384522"/>
            <a:ext cx="3890923" cy="5334000"/>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5B5D804A-392B-90E3-A853-DDE701198932}"/>
              </a:ext>
            </a:extLst>
          </p:cNvPr>
          <p:cNvSpPr txBox="1"/>
          <p:nvPr/>
        </p:nvSpPr>
        <p:spPr>
          <a:xfrm>
            <a:off x="4741101" y="1847588"/>
            <a:ext cx="6563639" cy="3970318"/>
          </a:xfrm>
          <a:prstGeom prst="rect">
            <a:avLst/>
          </a:prstGeom>
          <a:noFill/>
        </p:spPr>
        <p:txBody>
          <a:bodyPr wrap="square" rtlCol="0">
            <a:spAutoFit/>
          </a:bodyPr>
          <a:lstStyle/>
          <a:p>
            <a:pPr algn="just" fontAlgn="t">
              <a:lnSpc>
                <a:spcPct val="100000"/>
              </a:lnSpc>
              <a:buNone/>
            </a:pPr>
            <a:r>
              <a:rPr lang="en-GB" b="1" dirty="0">
                <a:latin typeface="Aptos" panose="020B0004020202020204" pitchFamily="34" charset="0"/>
              </a:rPr>
              <a:t>Point:</a:t>
            </a:r>
            <a:r>
              <a:rPr lang="en-GB" dirty="0">
                <a:latin typeface="Aptos" panose="020B0004020202020204" pitchFamily="34" charset="0"/>
              </a:rPr>
              <a:t> Cultural identity can influence how tourists engage with destinations and interpret local experiences.</a:t>
            </a:r>
          </a:p>
          <a:p>
            <a:pPr algn="just" fontAlgn="t">
              <a:lnSpc>
                <a:spcPct val="100000"/>
              </a:lnSpc>
              <a:buNone/>
            </a:pPr>
            <a:r>
              <a:rPr lang="en-GB" b="1" dirty="0">
                <a:latin typeface="Aptos" panose="020B0004020202020204" pitchFamily="34" charset="0"/>
              </a:rPr>
              <a:t>Evidence:</a:t>
            </a:r>
            <a:r>
              <a:rPr lang="en-GB" dirty="0">
                <a:latin typeface="Aptos" panose="020B0004020202020204" pitchFamily="34" charset="0"/>
              </a:rPr>
              <a:t> Hall (2020) argues that an individual's cultural background shapes their perceptions, behaviours, and interactions when travelling.</a:t>
            </a:r>
          </a:p>
          <a:p>
            <a:pPr algn="just" fontAlgn="t">
              <a:lnSpc>
                <a:spcPct val="100000"/>
              </a:lnSpc>
              <a:buNone/>
            </a:pPr>
            <a:r>
              <a:rPr lang="en-GB" b="1" dirty="0">
                <a:latin typeface="Aptos" panose="020B0004020202020204" pitchFamily="34" charset="0"/>
              </a:rPr>
              <a:t>Explanation:</a:t>
            </a:r>
            <a:r>
              <a:rPr lang="en-GB" dirty="0">
                <a:latin typeface="Aptos" panose="020B0004020202020204" pitchFamily="34" charset="0"/>
              </a:rPr>
              <a:t> This suggests that tourists may experience the same destination differently because their cultural values and identities influence what they consider meaningful or authentic. As a result, tourism providers must recognise the diversity of visitor perspectives rather than assuming that all tourists have similar expectations.</a:t>
            </a:r>
          </a:p>
          <a:p>
            <a:pPr algn="just" fontAlgn="t">
              <a:lnSpc>
                <a:spcPct val="100000"/>
              </a:lnSpc>
              <a:buNone/>
            </a:pPr>
            <a:r>
              <a:rPr lang="en-GB" b="1" dirty="0">
                <a:latin typeface="Aptos" panose="020B0004020202020204" pitchFamily="34" charset="0"/>
              </a:rPr>
              <a:t>Link:</a:t>
            </a:r>
            <a:r>
              <a:rPr lang="en-GB" dirty="0">
                <a:latin typeface="Aptos" panose="020B0004020202020204" pitchFamily="34" charset="0"/>
              </a:rPr>
              <a:t> Therefore, understanding cultural identity is important for creating inclusive and engaging tourism experiences.</a:t>
            </a:r>
          </a:p>
          <a:p>
            <a:endParaRPr lang="en-GB" dirty="0"/>
          </a:p>
        </p:txBody>
      </p:sp>
    </p:spTree>
    <p:extLst>
      <p:ext uri="{BB962C8B-B14F-4D97-AF65-F5344CB8AC3E}">
        <p14:creationId xmlns:p14="http://schemas.microsoft.com/office/powerpoint/2010/main" val="3344820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B60C2E-F1C3-0944-73B2-26703C6E81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A26DF4-0C0D-DE87-4AC4-03F8A00F5561}"/>
              </a:ext>
            </a:extLst>
          </p:cNvPr>
          <p:cNvSpPr>
            <a:spLocks noGrp="1"/>
          </p:cNvSpPr>
          <p:nvPr>
            <p:ph type="title"/>
          </p:nvPr>
        </p:nvSpPr>
        <p:spPr>
          <a:xfrm>
            <a:off x="303179" y="139479"/>
            <a:ext cx="11585642" cy="900182"/>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Refresher: PEEL (first-person)</a:t>
            </a:r>
            <a:endParaRPr lang="en-GB" sz="4800" dirty="0">
              <a:solidFill>
                <a:schemeClr val="bg1"/>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BE219854-23B0-B653-2819-A02241AA5516}"/>
              </a:ext>
            </a:extLst>
          </p:cNvPr>
          <p:cNvSpPr txBox="1"/>
          <p:nvPr/>
        </p:nvSpPr>
        <p:spPr>
          <a:xfrm>
            <a:off x="732774" y="1390388"/>
            <a:ext cx="10540652" cy="4524315"/>
          </a:xfrm>
          <a:prstGeom prst="rect">
            <a:avLst/>
          </a:prstGeom>
          <a:noFill/>
        </p:spPr>
        <p:txBody>
          <a:bodyPr wrap="square" rtlCol="0">
            <a:spAutoFit/>
          </a:bodyPr>
          <a:lstStyle/>
          <a:p>
            <a:pPr algn="just" fontAlgn="t">
              <a:lnSpc>
                <a:spcPct val="100000"/>
              </a:lnSpc>
              <a:buNone/>
            </a:pPr>
            <a:r>
              <a:rPr lang="en-GB" b="1" dirty="0">
                <a:latin typeface="Aptos" panose="020B0004020202020204" pitchFamily="34" charset="0"/>
              </a:rPr>
              <a:t>Point:</a:t>
            </a:r>
            <a:r>
              <a:rPr lang="en-GB" dirty="0">
                <a:latin typeface="Aptos" panose="020B0004020202020204" pitchFamily="34" charset="0"/>
              </a:rPr>
              <a:t> My cultural identity influenced the way I interacted with guests during my placement.</a:t>
            </a:r>
          </a:p>
          <a:p>
            <a:pPr algn="just" fontAlgn="t">
              <a:lnSpc>
                <a:spcPct val="100000"/>
              </a:lnSpc>
              <a:buNone/>
            </a:pPr>
            <a:endParaRPr lang="en-GB" dirty="0">
              <a:latin typeface="Aptos" panose="020B0004020202020204" pitchFamily="34" charset="0"/>
            </a:endParaRPr>
          </a:p>
          <a:p>
            <a:pPr fontAlgn="t">
              <a:lnSpc>
                <a:spcPct val="100000"/>
              </a:lnSpc>
              <a:buNone/>
            </a:pPr>
            <a:r>
              <a:rPr lang="en-GB" b="1" dirty="0">
                <a:latin typeface="Aptos" panose="020B0004020202020204" pitchFamily="34" charset="0"/>
              </a:rPr>
              <a:t>Evidence:</a:t>
            </a:r>
            <a:r>
              <a:rPr lang="en-GB" dirty="0">
                <a:latin typeface="Aptos" panose="020B0004020202020204" pitchFamily="34" charset="0"/>
              </a:rPr>
              <a:t> During my placement, I noticed that I often drew upon my own cultural values when communicating with international visitors and responding to their questions. This aligns with Hall (1976), who argues that culture influences how individuals communicate, interpret messages, and interact with others. For example, I found that communication approaches I considered friendly and appropriate were not always interpreted in the same way by visitors from different cultural backgrounds.</a:t>
            </a:r>
          </a:p>
          <a:p>
            <a:pPr fontAlgn="t">
              <a:lnSpc>
                <a:spcPct val="100000"/>
              </a:lnSpc>
              <a:buNone/>
            </a:pPr>
            <a:endParaRPr lang="en-GB" dirty="0">
              <a:latin typeface="Aptos" panose="020B0004020202020204" pitchFamily="34" charset="0"/>
            </a:endParaRPr>
          </a:p>
          <a:p>
            <a:pPr algn="just" fontAlgn="t">
              <a:lnSpc>
                <a:spcPct val="100000"/>
              </a:lnSpc>
              <a:buNone/>
            </a:pPr>
            <a:r>
              <a:rPr lang="en-GB" b="1" dirty="0">
                <a:latin typeface="Aptos" panose="020B0004020202020204" pitchFamily="34" charset="0"/>
              </a:rPr>
              <a:t>Explanation:</a:t>
            </a:r>
            <a:r>
              <a:rPr lang="en-GB" dirty="0">
                <a:latin typeface="Aptos" panose="020B0004020202020204" pitchFamily="34" charset="0"/>
              </a:rPr>
              <a:t> This experience helped me recognise that my assumptions about politeness, communication styles, and customer expectations were shaped by my own cultural background. Reflecting on these interactions increased my awareness of cultural differences and encouraged me to adapt my communication approach when working with diverse visitors.</a:t>
            </a:r>
          </a:p>
          <a:p>
            <a:pPr algn="just" fontAlgn="t">
              <a:lnSpc>
                <a:spcPct val="100000"/>
              </a:lnSpc>
              <a:buNone/>
            </a:pPr>
            <a:endParaRPr lang="en-GB" dirty="0">
              <a:latin typeface="Aptos" panose="020B0004020202020204" pitchFamily="34" charset="0"/>
            </a:endParaRPr>
          </a:p>
          <a:p>
            <a:pPr algn="just" fontAlgn="t">
              <a:lnSpc>
                <a:spcPct val="100000"/>
              </a:lnSpc>
              <a:buNone/>
            </a:pPr>
            <a:r>
              <a:rPr lang="en-GB" b="1" dirty="0">
                <a:latin typeface="Aptos" panose="020B0004020202020204" pitchFamily="34" charset="0"/>
              </a:rPr>
              <a:t>Link:</a:t>
            </a:r>
            <a:r>
              <a:rPr lang="en-GB" dirty="0">
                <a:latin typeface="Aptos" panose="020B0004020202020204" pitchFamily="34" charset="0"/>
              </a:rPr>
              <a:t> As a result, the placement enhanced my intercultural competence and deepened my understanding of how cultural identity can affect professional practice.</a:t>
            </a:r>
          </a:p>
          <a:p>
            <a:endParaRPr lang="en-GB" dirty="0"/>
          </a:p>
        </p:txBody>
      </p:sp>
    </p:spTree>
    <p:extLst>
      <p:ext uri="{BB962C8B-B14F-4D97-AF65-F5344CB8AC3E}">
        <p14:creationId xmlns:p14="http://schemas.microsoft.com/office/powerpoint/2010/main" val="2014692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8C466-F96F-7A94-4DDB-D8016BDB54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9D6160-9108-1A89-965A-A9B2AACBF053}"/>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Reflective Essay-Writing</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9943395D-7AD9-6EFF-F236-D027694D133A}"/>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8FE8D273-5E29-6857-8FBD-846A1E9CF1A4}"/>
              </a:ext>
            </a:extLst>
          </p:cNvPr>
          <p:cNvSpPr txBox="1">
            <a:spLocks/>
          </p:cNvSpPr>
          <p:nvPr/>
        </p:nvSpPr>
        <p:spPr>
          <a:xfrm>
            <a:off x="421419" y="1601031"/>
            <a:ext cx="11585641"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400" dirty="0">
                <a:latin typeface="Aptos" panose="020B0004020202020204" pitchFamily="34" charset="0"/>
              </a:rPr>
              <a:t>Reflective writing helps you to:</a:t>
            </a:r>
          </a:p>
          <a:p>
            <a:pPr>
              <a:lnSpc>
                <a:spcPct val="100000"/>
              </a:lnSpc>
              <a:buFont typeface="Wingdings" panose="05000000000000000000" pitchFamily="2" charset="2"/>
              <a:buChar char="§"/>
            </a:pPr>
            <a:r>
              <a:rPr lang="en-GB" sz="2400" dirty="0">
                <a:latin typeface="Aptos" panose="020B0004020202020204" pitchFamily="34" charset="0"/>
              </a:rPr>
              <a:t>Develop self-awareness</a:t>
            </a:r>
          </a:p>
          <a:p>
            <a:pPr>
              <a:lnSpc>
                <a:spcPct val="100000"/>
              </a:lnSpc>
              <a:buFont typeface="Wingdings" panose="05000000000000000000" pitchFamily="2" charset="2"/>
              <a:buChar char="§"/>
            </a:pPr>
            <a:r>
              <a:rPr lang="en-GB" sz="2400" dirty="0">
                <a:latin typeface="Aptos" panose="020B0004020202020204" pitchFamily="34" charset="0"/>
              </a:rPr>
              <a:t>Identify strengths and weaknesses</a:t>
            </a:r>
          </a:p>
          <a:p>
            <a:pPr>
              <a:lnSpc>
                <a:spcPct val="100000"/>
              </a:lnSpc>
              <a:buFont typeface="Wingdings" panose="05000000000000000000" pitchFamily="2" charset="2"/>
              <a:buChar char="§"/>
            </a:pPr>
            <a:r>
              <a:rPr lang="en-GB" sz="2400" dirty="0">
                <a:latin typeface="Aptos" panose="020B0004020202020204" pitchFamily="34" charset="0"/>
              </a:rPr>
              <a:t>Link theory to practice</a:t>
            </a:r>
          </a:p>
          <a:p>
            <a:pPr>
              <a:lnSpc>
                <a:spcPct val="100000"/>
              </a:lnSpc>
              <a:buFont typeface="Wingdings" panose="05000000000000000000" pitchFamily="2" charset="2"/>
              <a:buChar char="§"/>
            </a:pPr>
            <a:r>
              <a:rPr lang="en-GB" sz="2400" dirty="0">
                <a:latin typeface="Aptos" panose="020B0004020202020204" pitchFamily="34" charset="0"/>
              </a:rPr>
              <a:t>Demonstrate personal and academic growth</a:t>
            </a:r>
          </a:p>
          <a:p>
            <a:pPr>
              <a:lnSpc>
                <a:spcPct val="100000"/>
              </a:lnSpc>
              <a:buFont typeface="Wingdings" panose="05000000000000000000" pitchFamily="2" charset="2"/>
              <a:buChar char="§"/>
            </a:pPr>
            <a:r>
              <a:rPr lang="en-GB" sz="2400" dirty="0">
                <a:latin typeface="Aptos" panose="020B0004020202020204" pitchFamily="34" charset="0"/>
              </a:rPr>
              <a:t>Improve professional competence</a:t>
            </a:r>
          </a:p>
          <a:p>
            <a:pPr marL="0" indent="0">
              <a:lnSpc>
                <a:spcPct val="170000"/>
              </a:lnSpc>
              <a:buNone/>
            </a:pPr>
            <a:endParaRPr lang="en-GB" sz="2200" dirty="0">
              <a:solidFill>
                <a:schemeClr val="tx2"/>
              </a:solidFill>
              <a:latin typeface="Aptos" panose="020B0004020202020204" pitchFamily="34" charset="0"/>
            </a:endParaRPr>
          </a:p>
        </p:txBody>
      </p:sp>
      <p:pic>
        <p:nvPicPr>
          <p:cNvPr id="4" name="Picture 3">
            <a:extLst>
              <a:ext uri="{FF2B5EF4-FFF2-40B4-BE49-F238E27FC236}">
                <a16:creationId xmlns:a16="http://schemas.microsoft.com/office/drawing/2014/main" id="{C3691B87-710F-3A64-488B-34982D31E625}"/>
              </a:ext>
            </a:extLst>
          </p:cNvPr>
          <p:cNvPicPr>
            <a:picLocks noChangeAspect="1"/>
          </p:cNvPicPr>
          <p:nvPr/>
        </p:nvPicPr>
        <p:blipFill>
          <a:blip r:embed="rId3"/>
          <a:stretch>
            <a:fillRect/>
          </a:stretch>
        </p:blipFill>
        <p:spPr>
          <a:xfrm>
            <a:off x="7200124" y="1879806"/>
            <a:ext cx="4241225" cy="282637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192941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F2B114-F930-0AFF-6E9F-9DA9F55E53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09EA39-BD04-89D2-43F1-5BB76D292CAB}"/>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Reflective Essay-Writing</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1DC37357-95E5-7402-FF1F-7EDC27DADF9D}"/>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F4CB21C6-EBC6-5D81-77CA-DB7F6CD28497}"/>
              </a:ext>
            </a:extLst>
          </p:cNvPr>
          <p:cNvSpPr txBox="1">
            <a:spLocks/>
          </p:cNvSpPr>
          <p:nvPr/>
        </p:nvSpPr>
        <p:spPr>
          <a:xfrm>
            <a:off x="5638804" y="1903753"/>
            <a:ext cx="6250016" cy="34544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300" dirty="0">
                <a:latin typeface="Aptos" panose="020B0004020202020204" pitchFamily="34" charset="0"/>
              </a:rPr>
              <a:t>A reflective essay is:</a:t>
            </a:r>
          </a:p>
          <a:p>
            <a:pPr>
              <a:lnSpc>
                <a:spcPct val="150000"/>
              </a:lnSpc>
              <a:buFont typeface="Wingdings" panose="05000000000000000000" pitchFamily="2" charset="2"/>
              <a:buChar char="§"/>
            </a:pPr>
            <a:r>
              <a:rPr lang="en-GB" sz="2300" dirty="0">
                <a:latin typeface="Aptos" panose="020B0004020202020204" pitchFamily="34" charset="0"/>
              </a:rPr>
              <a:t>A personal account of an experience or event</a:t>
            </a:r>
          </a:p>
          <a:p>
            <a:pPr>
              <a:lnSpc>
                <a:spcPct val="150000"/>
              </a:lnSpc>
              <a:buFont typeface="Wingdings" panose="05000000000000000000" pitchFamily="2" charset="2"/>
              <a:buChar char="§"/>
            </a:pPr>
            <a:r>
              <a:rPr lang="en-GB" sz="2300" dirty="0">
                <a:latin typeface="Aptos" panose="020B0004020202020204" pitchFamily="34" charset="0"/>
              </a:rPr>
              <a:t>An analysis of what was learned and why</a:t>
            </a:r>
          </a:p>
          <a:p>
            <a:pPr>
              <a:lnSpc>
                <a:spcPct val="150000"/>
              </a:lnSpc>
              <a:buFont typeface="Wingdings" panose="05000000000000000000" pitchFamily="2" charset="2"/>
              <a:buChar char="§"/>
            </a:pPr>
            <a:r>
              <a:rPr lang="en-GB" sz="2300" dirty="0">
                <a:latin typeface="Aptos" panose="020B0004020202020204" pitchFamily="34" charset="0"/>
              </a:rPr>
              <a:t>A connection between experience and theory</a:t>
            </a:r>
          </a:p>
          <a:p>
            <a:pPr>
              <a:lnSpc>
                <a:spcPct val="150000"/>
              </a:lnSpc>
              <a:buFont typeface="Wingdings" panose="05000000000000000000" pitchFamily="2" charset="2"/>
              <a:buChar char="§"/>
            </a:pPr>
            <a:r>
              <a:rPr lang="en-GB" sz="2300" dirty="0">
                <a:latin typeface="Aptos" panose="020B0004020202020204" pitchFamily="34" charset="0"/>
              </a:rPr>
              <a:t>Written in the first person (I, me, my)</a:t>
            </a:r>
          </a:p>
        </p:txBody>
      </p:sp>
      <p:pic>
        <p:nvPicPr>
          <p:cNvPr id="4" name="Picture 3">
            <a:extLst>
              <a:ext uri="{FF2B5EF4-FFF2-40B4-BE49-F238E27FC236}">
                <a16:creationId xmlns:a16="http://schemas.microsoft.com/office/drawing/2014/main" id="{02EDB7A2-8962-B742-90EC-4F59A73A1EA0}"/>
              </a:ext>
            </a:extLst>
          </p:cNvPr>
          <p:cNvPicPr>
            <a:picLocks noChangeAspect="1"/>
          </p:cNvPicPr>
          <p:nvPr/>
        </p:nvPicPr>
        <p:blipFill>
          <a:blip r:embed="rId3"/>
          <a:stretch>
            <a:fillRect/>
          </a:stretch>
        </p:blipFill>
        <p:spPr>
          <a:xfrm>
            <a:off x="653885" y="2110433"/>
            <a:ext cx="4490768" cy="297513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18530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2965F-700E-CF67-02FA-E435851D2F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C1885A-BF8C-24A9-29CC-5810C2F265B0}"/>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Descriptive vs Analytical Writing</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CA79BC9D-1FD8-7020-CCFD-B400E009E79B}"/>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DE935ABF-E5DA-A7BA-6B35-69093B0F2691}"/>
              </a:ext>
            </a:extLst>
          </p:cNvPr>
          <p:cNvSpPr txBox="1">
            <a:spLocks/>
          </p:cNvSpPr>
          <p:nvPr/>
        </p:nvSpPr>
        <p:spPr>
          <a:xfrm>
            <a:off x="606359" y="1683803"/>
            <a:ext cx="6276693"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 panose="05000000000000000000" pitchFamily="2" charset="2"/>
              <a:buChar char="§"/>
            </a:pPr>
            <a:r>
              <a:rPr lang="en-US" sz="2400" b="1" dirty="0">
                <a:solidFill>
                  <a:srgbClr val="000000"/>
                </a:solidFill>
                <a:latin typeface="Aptos" panose="020B0004020202020204" pitchFamily="34" charset="0"/>
              </a:rPr>
              <a:t>Descriptive</a:t>
            </a:r>
            <a:r>
              <a:rPr lang="en-US" sz="2400" dirty="0">
                <a:solidFill>
                  <a:srgbClr val="000000"/>
                </a:solidFill>
                <a:latin typeface="Aptos" panose="020B0004020202020204" pitchFamily="34" charset="0"/>
              </a:rPr>
              <a:t>: Reports what an author said.</a:t>
            </a:r>
            <a:endParaRPr lang="en-US" sz="2400" dirty="0">
              <a:latin typeface="Aptos" panose="020B0004020202020204" pitchFamily="34" charset="0"/>
            </a:endParaRPr>
          </a:p>
          <a:p>
            <a:pPr>
              <a:lnSpc>
                <a:spcPct val="150000"/>
              </a:lnSpc>
              <a:buFont typeface="Wingdings" panose="05000000000000000000" pitchFamily="2" charset="2"/>
              <a:buChar char="§"/>
            </a:pPr>
            <a:r>
              <a:rPr lang="en-US" sz="2400" b="1" dirty="0">
                <a:solidFill>
                  <a:srgbClr val="000000"/>
                </a:solidFill>
                <a:latin typeface="Aptos" panose="020B0004020202020204" pitchFamily="34" charset="0"/>
              </a:rPr>
              <a:t>Analytical</a:t>
            </a:r>
            <a:r>
              <a:rPr lang="en-US" sz="2400" dirty="0">
                <a:solidFill>
                  <a:srgbClr val="000000"/>
                </a:solidFill>
                <a:latin typeface="Aptos" panose="020B0004020202020204" pitchFamily="34" charset="0"/>
              </a:rPr>
              <a:t>: Explains why the evidence is important, evaluates it, and connects it to the argument.</a:t>
            </a:r>
            <a:endParaRPr lang="en-US" sz="2400" dirty="0">
              <a:latin typeface="Aptos" panose="020B0004020202020204" pitchFamily="34" charset="0"/>
            </a:endParaRPr>
          </a:p>
          <a:p>
            <a:pPr>
              <a:lnSpc>
                <a:spcPct val="150000"/>
              </a:lnSpc>
              <a:buFont typeface="Wingdings" panose="05000000000000000000" pitchFamily="2" charset="2"/>
              <a:buChar char="§"/>
            </a:pPr>
            <a:r>
              <a:rPr lang="en-US" sz="2400" dirty="0">
                <a:solidFill>
                  <a:srgbClr val="000000"/>
                </a:solidFill>
                <a:latin typeface="Aptos" panose="020B0004020202020204" pitchFamily="34" charset="0"/>
              </a:rPr>
              <a:t>Most marks are awarded for analysis rather than description.</a:t>
            </a:r>
            <a:endParaRPr lang="en-US" sz="2400" dirty="0">
              <a:latin typeface="Aptos" panose="020B0004020202020204" pitchFamily="34" charset="0"/>
            </a:endParaRPr>
          </a:p>
          <a:p>
            <a:pPr marL="0" indent="0">
              <a:lnSpc>
                <a:spcPct val="170000"/>
              </a:lnSpc>
              <a:buNone/>
            </a:pPr>
            <a:endParaRPr lang="en-GB" sz="2200" dirty="0">
              <a:solidFill>
                <a:schemeClr val="tx2"/>
              </a:solidFill>
              <a:latin typeface="Aptos" panose="020B0004020202020204" pitchFamily="34" charset="0"/>
            </a:endParaRPr>
          </a:p>
        </p:txBody>
      </p:sp>
      <p:pic>
        <p:nvPicPr>
          <p:cNvPr id="4" name="Picture 3">
            <a:extLst>
              <a:ext uri="{FF2B5EF4-FFF2-40B4-BE49-F238E27FC236}">
                <a16:creationId xmlns:a16="http://schemas.microsoft.com/office/drawing/2014/main" id="{D74761C8-7511-1B65-D60E-90452251CBA9}"/>
              </a:ext>
            </a:extLst>
          </p:cNvPr>
          <p:cNvPicPr>
            <a:picLocks noChangeAspect="1"/>
          </p:cNvPicPr>
          <p:nvPr/>
        </p:nvPicPr>
        <p:blipFill>
          <a:blip r:embed="rId3"/>
          <a:stretch>
            <a:fillRect/>
          </a:stretch>
        </p:blipFill>
        <p:spPr>
          <a:xfrm>
            <a:off x="7200124" y="2174168"/>
            <a:ext cx="4241225" cy="282637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09291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C3178-89C6-4ED8-B853-62BB5402AC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C72EED-1607-0D15-3604-0B44449F6189}"/>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Common Mistakes</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6B79C0B0-FAF7-2F7C-6CBA-84DC73BC5499}"/>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0FF9F385-2C14-0A7A-8620-00E0165D116E}"/>
              </a:ext>
            </a:extLst>
          </p:cNvPr>
          <p:cNvSpPr txBox="1">
            <a:spLocks/>
          </p:cNvSpPr>
          <p:nvPr/>
        </p:nvSpPr>
        <p:spPr>
          <a:xfrm>
            <a:off x="606359" y="1683803"/>
            <a:ext cx="11585641"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 panose="05000000000000000000" pitchFamily="2" charset="2"/>
              <a:buChar char="§"/>
            </a:pPr>
            <a:r>
              <a:rPr lang="en-US" sz="2400" dirty="0">
                <a:solidFill>
                  <a:srgbClr val="000000"/>
                </a:solidFill>
                <a:latin typeface="Aptos" panose="020B0004020202020204" pitchFamily="34" charset="0"/>
              </a:rPr>
              <a:t>Missing evidence</a:t>
            </a:r>
            <a:endParaRPr lang="en-US" sz="2400" dirty="0">
              <a:latin typeface="Aptos" panose="020B0004020202020204" pitchFamily="34" charset="0"/>
            </a:endParaRPr>
          </a:p>
          <a:p>
            <a:pPr>
              <a:lnSpc>
                <a:spcPct val="150000"/>
              </a:lnSpc>
              <a:buFont typeface="Wingdings" panose="05000000000000000000" pitchFamily="2" charset="2"/>
              <a:buChar char="§"/>
            </a:pPr>
            <a:r>
              <a:rPr lang="en-US" sz="2400" dirty="0">
                <a:solidFill>
                  <a:srgbClr val="000000"/>
                </a:solidFill>
                <a:latin typeface="Aptos" panose="020B0004020202020204" pitchFamily="34" charset="0"/>
              </a:rPr>
              <a:t>Evidence without explanation</a:t>
            </a:r>
            <a:endParaRPr lang="en-US" sz="2400" dirty="0">
              <a:latin typeface="Aptos" panose="020B0004020202020204" pitchFamily="34" charset="0"/>
            </a:endParaRPr>
          </a:p>
          <a:p>
            <a:pPr>
              <a:lnSpc>
                <a:spcPct val="150000"/>
              </a:lnSpc>
              <a:buFont typeface="Wingdings" panose="05000000000000000000" pitchFamily="2" charset="2"/>
              <a:buChar char="§"/>
            </a:pPr>
            <a:r>
              <a:rPr lang="en-US" sz="2400" dirty="0">
                <a:solidFill>
                  <a:srgbClr val="000000"/>
                </a:solidFill>
                <a:latin typeface="Aptos" panose="020B0004020202020204" pitchFamily="34" charset="0"/>
              </a:rPr>
              <a:t>Overly long quotations</a:t>
            </a:r>
            <a:endParaRPr lang="en-US" sz="2400" dirty="0">
              <a:latin typeface="Aptos" panose="020B0004020202020204" pitchFamily="34" charset="0"/>
            </a:endParaRPr>
          </a:p>
          <a:p>
            <a:pPr>
              <a:lnSpc>
                <a:spcPct val="150000"/>
              </a:lnSpc>
              <a:buFont typeface="Wingdings" panose="05000000000000000000" pitchFamily="2" charset="2"/>
              <a:buChar char="§"/>
            </a:pPr>
            <a:r>
              <a:rPr lang="en-US" sz="2400" dirty="0">
                <a:solidFill>
                  <a:srgbClr val="000000"/>
                </a:solidFill>
                <a:latin typeface="Aptos" panose="020B0004020202020204" pitchFamily="34" charset="0"/>
              </a:rPr>
              <a:t>Multiple unrelated points in one paragraph</a:t>
            </a:r>
            <a:endParaRPr lang="en-US" sz="2400" dirty="0">
              <a:latin typeface="Aptos" panose="020B0004020202020204" pitchFamily="34" charset="0"/>
            </a:endParaRPr>
          </a:p>
          <a:p>
            <a:pPr>
              <a:lnSpc>
                <a:spcPct val="150000"/>
              </a:lnSpc>
              <a:buFont typeface="Wingdings" panose="05000000000000000000" pitchFamily="2" charset="2"/>
              <a:buChar char="§"/>
            </a:pPr>
            <a:r>
              <a:rPr lang="en-US" sz="2400" dirty="0">
                <a:solidFill>
                  <a:srgbClr val="000000"/>
                </a:solidFill>
                <a:latin typeface="Aptos" panose="020B0004020202020204" pitchFamily="34" charset="0"/>
              </a:rPr>
              <a:t>No link back to the question</a:t>
            </a:r>
            <a:endParaRPr lang="en-US" sz="2400" dirty="0">
              <a:latin typeface="Aptos" panose="020B0004020202020204" pitchFamily="34" charset="0"/>
            </a:endParaRPr>
          </a:p>
          <a:p>
            <a:pPr marL="0" indent="0">
              <a:lnSpc>
                <a:spcPct val="170000"/>
              </a:lnSpc>
              <a:buNone/>
            </a:pPr>
            <a:endParaRPr lang="en-GB" sz="2200" dirty="0">
              <a:solidFill>
                <a:schemeClr val="tx2"/>
              </a:solidFill>
              <a:latin typeface="Aptos" panose="020B0004020202020204" pitchFamily="34" charset="0"/>
            </a:endParaRPr>
          </a:p>
        </p:txBody>
      </p:sp>
      <p:pic>
        <p:nvPicPr>
          <p:cNvPr id="5" name="Picture 4">
            <a:extLst>
              <a:ext uri="{FF2B5EF4-FFF2-40B4-BE49-F238E27FC236}">
                <a16:creationId xmlns:a16="http://schemas.microsoft.com/office/drawing/2014/main" id="{265ECB32-8EA8-D55A-2800-23A668EF1136}"/>
              </a:ext>
            </a:extLst>
          </p:cNvPr>
          <p:cNvPicPr>
            <a:picLocks noChangeAspect="1"/>
          </p:cNvPicPr>
          <p:nvPr/>
        </p:nvPicPr>
        <p:blipFill>
          <a:blip r:embed="rId3"/>
          <a:stretch>
            <a:fillRect/>
          </a:stretch>
        </p:blipFill>
        <p:spPr>
          <a:xfrm>
            <a:off x="6970734" y="2013206"/>
            <a:ext cx="4274094" cy="283158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81706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A77329-855D-91B6-E893-46F5A1136B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F28146-86FB-C97E-BE6D-0197D1FF1C44}"/>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Writing Task – 30 Minutes</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A71EC883-C9DC-E456-DA0D-28FD73E52ABA}"/>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B3BA31DA-C2A0-9413-3A53-BF9853562D31}"/>
              </a:ext>
            </a:extLst>
          </p:cNvPr>
          <p:cNvSpPr txBox="1">
            <a:spLocks/>
          </p:cNvSpPr>
          <p:nvPr/>
        </p:nvSpPr>
        <p:spPr>
          <a:xfrm>
            <a:off x="303178" y="1687741"/>
            <a:ext cx="11585641" cy="4035141"/>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None/>
            </a:pPr>
            <a:r>
              <a:rPr lang="en-GB" sz="2400" dirty="0">
                <a:latin typeface="Aptos" panose="020B0004020202020204" pitchFamily="34" charset="0"/>
              </a:rPr>
              <a:t>Write a ~250-word reflective essay in first-person on how stereotypes affect cultural understanding.</a:t>
            </a:r>
          </a:p>
          <a:p>
            <a:pPr marL="0" indent="0">
              <a:lnSpc>
                <a:spcPct val="120000"/>
              </a:lnSpc>
              <a:buNone/>
            </a:pPr>
            <a:endParaRPr lang="en-GB" sz="2400" dirty="0">
              <a:latin typeface="Aptos" panose="020B0004020202020204" pitchFamily="34" charset="0"/>
            </a:endParaRPr>
          </a:p>
          <a:p>
            <a:pPr marL="0" indent="0">
              <a:lnSpc>
                <a:spcPct val="120000"/>
              </a:lnSpc>
              <a:buNone/>
            </a:pPr>
            <a:r>
              <a:rPr lang="en-GB" sz="2400" b="1" dirty="0">
                <a:latin typeface="Aptos" panose="020B0004020202020204" pitchFamily="34" charset="0"/>
              </a:rPr>
              <a:t>Areas to consider:</a:t>
            </a:r>
          </a:p>
          <a:p>
            <a:pPr marL="0" indent="0">
              <a:lnSpc>
                <a:spcPct val="120000"/>
              </a:lnSpc>
              <a:buNone/>
            </a:pPr>
            <a:r>
              <a:rPr lang="en-GB" sz="2400" dirty="0">
                <a:latin typeface="Aptos" panose="020B0004020202020204" pitchFamily="34" charset="0"/>
              </a:rPr>
              <a:t>Write about a time when you </a:t>
            </a:r>
            <a:r>
              <a:rPr lang="en-GB" sz="2400" b="1" dirty="0">
                <a:latin typeface="Aptos" panose="020B0004020202020204" pitchFamily="34" charset="0"/>
              </a:rPr>
              <a:t>experienced or noticed a stereotype</a:t>
            </a:r>
            <a:r>
              <a:rPr lang="en-GB" sz="2400" dirty="0">
                <a:latin typeface="Aptos" panose="020B0004020202020204" pitchFamily="34" charset="0"/>
              </a:rPr>
              <a:t> about your culture or another culture.</a:t>
            </a:r>
            <a:br>
              <a:rPr lang="en-GB" sz="2400" dirty="0">
                <a:latin typeface="Aptos" panose="020B0004020202020204" pitchFamily="34" charset="0"/>
              </a:rPr>
            </a:br>
            <a:r>
              <a:rPr lang="en-GB" sz="2400" dirty="0">
                <a:latin typeface="Aptos" panose="020B0004020202020204" pitchFamily="34" charset="0"/>
              </a:rPr>
              <a:t>→ What was the situation? What stereotype appeared?</a:t>
            </a:r>
          </a:p>
          <a:p>
            <a:pPr marL="0" indent="0">
              <a:lnSpc>
                <a:spcPct val="120000"/>
              </a:lnSpc>
              <a:buNone/>
            </a:pPr>
            <a:br>
              <a:rPr lang="en-GB" sz="2400" dirty="0">
                <a:latin typeface="Aptos" panose="020B0004020202020204" pitchFamily="34" charset="0"/>
              </a:rPr>
            </a:br>
            <a:r>
              <a:rPr lang="en-GB" sz="2400" dirty="0">
                <a:latin typeface="Aptos" panose="020B0004020202020204" pitchFamily="34" charset="0"/>
              </a:rPr>
              <a:t>Explain how that stereotype made you (or others) feel.</a:t>
            </a:r>
            <a:br>
              <a:rPr lang="en-GB" sz="2400" dirty="0">
                <a:latin typeface="Aptos" panose="020B0004020202020204" pitchFamily="34" charset="0"/>
              </a:rPr>
            </a:br>
            <a:r>
              <a:rPr lang="en-GB" sz="2400" dirty="0">
                <a:latin typeface="Aptos" panose="020B0004020202020204" pitchFamily="34" charset="0"/>
              </a:rPr>
              <a:t>→ Why do you think this stereotype exists? What effect can it have on people’s identities?</a:t>
            </a:r>
          </a:p>
          <a:p>
            <a:pPr marL="0" indent="0">
              <a:lnSpc>
                <a:spcPct val="120000"/>
              </a:lnSpc>
              <a:buNone/>
            </a:pPr>
            <a:br>
              <a:rPr lang="en-GB" sz="2400" dirty="0">
                <a:latin typeface="Aptos" panose="020B0004020202020204" pitchFamily="34" charset="0"/>
              </a:rPr>
            </a:br>
            <a:r>
              <a:rPr lang="en-GB" sz="2400" dirty="0">
                <a:latin typeface="Aptos" panose="020B0004020202020204" pitchFamily="34" charset="0"/>
              </a:rPr>
              <a:t>Write one or two sentences about </a:t>
            </a:r>
            <a:r>
              <a:rPr lang="en-GB" sz="2400" b="1" dirty="0">
                <a:latin typeface="Aptos" panose="020B0004020202020204" pitchFamily="34" charset="0"/>
              </a:rPr>
              <a:t>how you could challenge or respond</a:t>
            </a:r>
            <a:r>
              <a:rPr lang="en-GB" sz="2400" dirty="0">
                <a:latin typeface="Aptos" panose="020B0004020202020204" pitchFamily="34" charset="0"/>
              </a:rPr>
              <a:t> to this stereotype in the future.</a:t>
            </a:r>
            <a:br>
              <a:rPr lang="en-GB" sz="2400" dirty="0">
                <a:latin typeface="Aptos" panose="020B0004020202020204" pitchFamily="34" charset="0"/>
              </a:rPr>
            </a:br>
            <a:r>
              <a:rPr lang="en-GB" sz="2400" dirty="0">
                <a:latin typeface="Aptos" panose="020B0004020202020204" pitchFamily="34" charset="0"/>
              </a:rPr>
              <a:t>→ What could you say or do differently?</a:t>
            </a:r>
          </a:p>
          <a:p>
            <a:pPr marL="0" indent="0">
              <a:lnSpc>
                <a:spcPct val="170000"/>
              </a:lnSpc>
              <a:buNone/>
            </a:pPr>
            <a:endParaRPr lang="en-GB" sz="2200" dirty="0">
              <a:solidFill>
                <a:schemeClr val="tx2"/>
              </a:solidFill>
              <a:latin typeface="Aptos" panose="020B0004020202020204" pitchFamily="34" charset="0"/>
            </a:endParaRPr>
          </a:p>
        </p:txBody>
      </p:sp>
    </p:spTree>
    <p:extLst>
      <p:ext uri="{BB962C8B-B14F-4D97-AF65-F5344CB8AC3E}">
        <p14:creationId xmlns:p14="http://schemas.microsoft.com/office/powerpoint/2010/main" val="23718362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4A1B-F36A-2D46-CA70-97C292BD4E29}"/>
              </a:ext>
            </a:extLst>
          </p:cNvPr>
          <p:cNvSpPr txBox="1">
            <a:spLocks/>
          </p:cNvSpPr>
          <p:nvPr/>
        </p:nvSpPr>
        <p:spPr>
          <a:xfrm>
            <a:off x="772059" y="1808677"/>
            <a:ext cx="12741740" cy="21395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0" b="1" dirty="0">
                <a:latin typeface="Freestyle Script" panose="030804020302050B0404" pitchFamily="66" charset="0"/>
              </a:rPr>
              <a:t>Any Questions? </a:t>
            </a:r>
            <a:endParaRPr lang="en-GB" sz="20000" b="1" dirty="0">
              <a:latin typeface="Freestyle Script" panose="030804020302050B0404" pitchFamily="66" charset="0"/>
            </a:endParaRPr>
          </a:p>
        </p:txBody>
      </p:sp>
      <p:pic>
        <p:nvPicPr>
          <p:cNvPr id="3" name="Picture 2">
            <a:extLst>
              <a:ext uri="{FF2B5EF4-FFF2-40B4-BE49-F238E27FC236}">
                <a16:creationId xmlns:a16="http://schemas.microsoft.com/office/drawing/2014/main" id="{6B18FF49-1674-9229-9D60-F65FB10F6428}"/>
              </a:ext>
            </a:extLst>
          </p:cNvPr>
          <p:cNvPicPr>
            <a:picLocks noChangeAspect="1"/>
          </p:cNvPicPr>
          <p:nvPr/>
        </p:nvPicPr>
        <p:blipFill rotWithShape="1">
          <a:blip r:embed="rId3"/>
          <a:srcRect r="2319"/>
          <a:stretch/>
        </p:blipFill>
        <p:spPr>
          <a:xfrm>
            <a:off x="6679032" y="4463795"/>
            <a:ext cx="5057143" cy="2044412"/>
          </a:xfrm>
          <a:prstGeom prst="rect">
            <a:avLst/>
          </a:prstGeom>
        </p:spPr>
      </p:pic>
    </p:spTree>
    <p:extLst>
      <p:ext uri="{BB962C8B-B14F-4D97-AF65-F5344CB8AC3E}">
        <p14:creationId xmlns:p14="http://schemas.microsoft.com/office/powerpoint/2010/main" val="1941840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68EDF-60F6-CC22-A1E7-7E81E3C517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DB7D46-9485-25A6-CF08-ABBDDCC36ADB}"/>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References</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9112FD67-F3CC-6F89-8A6E-31FD36968EFC}"/>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304AD10E-E30B-DED9-9FE8-7517897260DC}"/>
              </a:ext>
            </a:extLst>
          </p:cNvPr>
          <p:cNvSpPr txBox="1">
            <a:spLocks/>
          </p:cNvSpPr>
          <p:nvPr/>
        </p:nvSpPr>
        <p:spPr>
          <a:xfrm>
            <a:off x="303178" y="1687741"/>
            <a:ext cx="11585641"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2200" dirty="0">
                <a:latin typeface="Aptos" panose="020B0004020202020204" pitchFamily="34" charset="0"/>
              </a:rPr>
              <a:t>Cottrell, S. (2019) </a:t>
            </a:r>
            <a:r>
              <a:rPr lang="en-GB" sz="2200" i="1" dirty="0">
                <a:latin typeface="Aptos" panose="020B0004020202020204" pitchFamily="34" charset="0"/>
              </a:rPr>
              <a:t>The study skills handbook</a:t>
            </a:r>
            <a:r>
              <a:rPr lang="en-GB" sz="2200" dirty="0">
                <a:latin typeface="Aptos" panose="020B0004020202020204" pitchFamily="34" charset="0"/>
              </a:rPr>
              <a:t>. 5</a:t>
            </a:r>
            <a:r>
              <a:rPr lang="en-GB" sz="2200" baseline="30000" dirty="0">
                <a:latin typeface="Aptos" panose="020B0004020202020204" pitchFamily="34" charset="0"/>
              </a:rPr>
              <a:t>th</a:t>
            </a:r>
            <a:r>
              <a:rPr lang="en-GB" sz="2200" dirty="0">
                <a:latin typeface="Aptos" panose="020B0004020202020204" pitchFamily="34" charset="0"/>
              </a:rPr>
              <a:t> </a:t>
            </a:r>
            <a:r>
              <a:rPr lang="en-GB" sz="2200" dirty="0" err="1">
                <a:latin typeface="Aptos" panose="020B0004020202020204" pitchFamily="34" charset="0"/>
              </a:rPr>
              <a:t>edn</a:t>
            </a:r>
            <a:r>
              <a:rPr lang="en-GB" sz="2200" dirty="0">
                <a:latin typeface="Aptos" panose="020B0004020202020204" pitchFamily="34" charset="0"/>
              </a:rPr>
              <a:t>. Bloomsbury Publishing.</a:t>
            </a:r>
          </a:p>
        </p:txBody>
      </p:sp>
    </p:spTree>
    <p:extLst>
      <p:ext uri="{BB962C8B-B14F-4D97-AF65-F5344CB8AC3E}">
        <p14:creationId xmlns:p14="http://schemas.microsoft.com/office/powerpoint/2010/main" val="404237285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9f19e53-751b-447d-8f41-9f3272970f34"/>
</p:tagLst>
</file>

<file path=ppt/theme/theme1.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F1196D12-8384-498F-ACD4-8914CEE01DFC}" vid="{C4FCF5DB-2762-4C7E-9FD9-3909436D8520}"/>
    </a:ext>
  </a:extLst>
</a:theme>
</file>

<file path=ppt/theme/theme2.xml><?xml version="1.0" encoding="utf-8"?>
<a:theme xmlns:a="http://schemas.openxmlformats.org/drawingml/2006/main" name="1_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971</Words>
  <Application>Microsoft Office PowerPoint</Application>
  <PresentationFormat>Widescreen</PresentationFormat>
  <Paragraphs>106</Paragraphs>
  <Slides>18</Slides>
  <Notes>16</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18</vt:i4>
      </vt:variant>
    </vt:vector>
  </HeadingPairs>
  <TitlesOfParts>
    <vt:vector size="31" baseType="lpstr">
      <vt:lpstr>Abadi</vt:lpstr>
      <vt:lpstr>ADLaM Display</vt:lpstr>
      <vt:lpstr>Aptos</vt:lpstr>
      <vt:lpstr>Arial</vt:lpstr>
      <vt:lpstr>Calibri</vt:lpstr>
      <vt:lpstr>Calibri Light</vt:lpstr>
      <vt:lpstr>Freestyle Script</vt:lpstr>
      <vt:lpstr>Raleway</vt:lpstr>
      <vt:lpstr>Wingdings</vt:lpstr>
      <vt:lpstr>Theme4</vt:lpstr>
      <vt:lpstr>1_Theme4</vt:lpstr>
      <vt:lpstr>Accessible 2</vt:lpstr>
      <vt:lpstr>Sub Title 1</vt:lpstr>
      <vt:lpstr>PowerPoint Presentation</vt:lpstr>
      <vt:lpstr>PowerPoint Presentation</vt:lpstr>
      <vt:lpstr>Essays</vt:lpstr>
      <vt:lpstr>What is an Essay?</vt:lpstr>
      <vt:lpstr>Essay Format</vt:lpstr>
      <vt:lpstr>Essay Structure</vt:lpstr>
      <vt:lpstr>Introduction (Top Bun)</vt:lpstr>
      <vt:lpstr>Main Body (The Filling)</vt:lpstr>
      <vt:lpstr>Conclusion (Bottom Bun)</vt:lpstr>
      <vt:lpstr>Refresher: PEEL (third-person)</vt:lpstr>
      <vt:lpstr>Refresher: PEEL (first-person)</vt:lpstr>
      <vt:lpstr>Reflective Essay-Writing</vt:lpstr>
      <vt:lpstr>Reflective Essay-Writing</vt:lpstr>
      <vt:lpstr>Descriptive vs Analytical Writing</vt:lpstr>
      <vt:lpstr>Common Mistakes</vt:lpstr>
      <vt:lpstr>Writing Task – 30 Minutes</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Lisa-Marie Bassler</cp:lastModifiedBy>
  <cp:revision>7</cp:revision>
  <dcterms:created xsi:type="dcterms:W3CDTF">2023-09-15T09:31:09Z</dcterms:created>
  <dcterms:modified xsi:type="dcterms:W3CDTF">2026-10-10T20:51:53Z</dcterms:modified>
</cp:coreProperties>
</file>