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7" r:id="rId1"/>
  </p:sldMasterIdLst>
  <p:notesMasterIdLst>
    <p:notesMasterId r:id="rId44"/>
  </p:notesMasterIdLst>
  <p:sldIdLst>
    <p:sldId id="277" r:id="rId2"/>
    <p:sldId id="270" r:id="rId3"/>
    <p:sldId id="517" r:id="rId4"/>
    <p:sldId id="309" r:id="rId5"/>
    <p:sldId id="310" r:id="rId6"/>
    <p:sldId id="311" r:id="rId7"/>
    <p:sldId id="312" r:id="rId8"/>
    <p:sldId id="548" r:id="rId9"/>
    <p:sldId id="547" r:id="rId10"/>
    <p:sldId id="518" r:id="rId11"/>
    <p:sldId id="516" r:id="rId12"/>
    <p:sldId id="519" r:id="rId13"/>
    <p:sldId id="379" r:id="rId14"/>
    <p:sldId id="374" r:id="rId15"/>
    <p:sldId id="465" r:id="rId16"/>
    <p:sldId id="466" r:id="rId17"/>
    <p:sldId id="375" r:id="rId18"/>
    <p:sldId id="380" r:id="rId19"/>
    <p:sldId id="520" r:id="rId20"/>
    <p:sldId id="521" r:id="rId21"/>
    <p:sldId id="522" r:id="rId22"/>
    <p:sldId id="523" r:id="rId23"/>
    <p:sldId id="467" r:id="rId24"/>
    <p:sldId id="468" r:id="rId25"/>
    <p:sldId id="376" r:id="rId26"/>
    <p:sldId id="381" r:id="rId27"/>
    <p:sldId id="382" r:id="rId28"/>
    <p:sldId id="469" r:id="rId29"/>
    <p:sldId id="502" r:id="rId30"/>
    <p:sldId id="541" r:id="rId31"/>
    <p:sldId id="536" r:id="rId32"/>
    <p:sldId id="542" r:id="rId33"/>
    <p:sldId id="546" r:id="rId34"/>
    <p:sldId id="330" r:id="rId35"/>
    <p:sldId id="326" r:id="rId36"/>
    <p:sldId id="543" r:id="rId37"/>
    <p:sldId id="537" r:id="rId38"/>
    <p:sldId id="544" r:id="rId39"/>
    <p:sldId id="377" r:id="rId40"/>
    <p:sldId id="545" r:id="rId41"/>
    <p:sldId id="389" r:id="rId42"/>
    <p:sldId id="394" r:id="rId43"/>
  </p:sldIdLst>
  <p:sldSz cx="12192000" cy="6858000"/>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7602BC3-2593-4EE7-91D5-7FC2057FD893}" v="356" dt="2026-02-13T10:23:39.78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368" autoAdjust="0"/>
    <p:restoredTop sz="85316" autoAdjust="0"/>
  </p:normalViewPr>
  <p:slideViewPr>
    <p:cSldViewPr>
      <p:cViewPr varScale="1">
        <p:scale>
          <a:sx n="58" d="100"/>
          <a:sy n="58" d="100"/>
        </p:scale>
        <p:origin x="1272" y="42"/>
      </p:cViewPr>
      <p:guideLst>
        <p:guide orient="horz" pos="2160"/>
        <p:guide pos="3840"/>
      </p:guideLst>
    </p:cSldViewPr>
  </p:slideViewPr>
  <p:notesTextViewPr>
    <p:cViewPr>
      <p:scale>
        <a:sx n="100" d="100"/>
        <a:sy n="100" d="100"/>
      </p:scale>
      <p:origin x="0" y="0"/>
    </p:cViewPr>
  </p:notesTextViewPr>
  <p:sorterViewPr>
    <p:cViewPr>
      <p:scale>
        <a:sx n="66" d="100"/>
        <a:sy n="66" d="100"/>
      </p:scale>
      <p:origin x="0" y="-158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au Academic" userId="1c8f60c04643d64b" providerId="LiveId" clId="{08672D6D-4B5B-42D9-B5C7-2D554DBB9608}"/>
    <pc:docChg chg="undo custSel addSld delSld modSld sldOrd">
      <pc:chgData name="Beau Academic" userId="1c8f60c04643d64b" providerId="LiveId" clId="{08672D6D-4B5B-42D9-B5C7-2D554DBB9608}" dt="2026-02-13T10:24:06.550" v="2010" actId="113"/>
      <pc:docMkLst>
        <pc:docMk/>
      </pc:docMkLst>
      <pc:sldChg chg="modSp">
        <pc:chgData name="Beau Academic" userId="1c8f60c04643d64b" providerId="LiveId" clId="{08672D6D-4B5B-42D9-B5C7-2D554DBB9608}" dt="2026-02-08T20:15:11.915" v="1330" actId="478"/>
        <pc:sldMkLst>
          <pc:docMk/>
          <pc:sldMk cId="0" sldId="270"/>
        </pc:sldMkLst>
        <pc:graphicFrameChg chg="mod">
          <ac:chgData name="Beau Academic" userId="1c8f60c04643d64b" providerId="LiveId" clId="{08672D6D-4B5B-42D9-B5C7-2D554DBB9608}" dt="2026-02-08T20:15:11.915" v="1330" actId="478"/>
          <ac:graphicFrameMkLst>
            <pc:docMk/>
            <pc:sldMk cId="0" sldId="270"/>
            <ac:graphicFrameMk id="4" creationId="{C28793D7-AFD7-F3AE-AF3F-F684F93B94B3}"/>
          </ac:graphicFrameMkLst>
        </pc:graphicFrameChg>
      </pc:sldChg>
      <pc:sldChg chg="modSp mod">
        <pc:chgData name="Beau Academic" userId="1c8f60c04643d64b" providerId="LiveId" clId="{08672D6D-4B5B-42D9-B5C7-2D554DBB9608}" dt="2026-02-08T20:14:49.444" v="1329" actId="1076"/>
        <pc:sldMkLst>
          <pc:docMk/>
          <pc:sldMk cId="0" sldId="277"/>
        </pc:sldMkLst>
        <pc:spChg chg="mod">
          <ac:chgData name="Beau Academic" userId="1c8f60c04643d64b" providerId="LiveId" clId="{08672D6D-4B5B-42D9-B5C7-2D554DBB9608}" dt="2026-02-08T20:14:49.444" v="1329" actId="1076"/>
          <ac:spMkLst>
            <pc:docMk/>
            <pc:sldMk cId="0" sldId="277"/>
            <ac:spMk id="5122" creationId="{32E39A27-1799-45D8-AD1F-740A5D12E2DC}"/>
          </ac:spMkLst>
        </pc:spChg>
        <pc:spChg chg="mod">
          <ac:chgData name="Beau Academic" userId="1c8f60c04643d64b" providerId="LiveId" clId="{08672D6D-4B5B-42D9-B5C7-2D554DBB9608}" dt="2026-02-08T18:12:44.133" v="96" actId="20577"/>
          <ac:spMkLst>
            <pc:docMk/>
            <pc:sldMk cId="0" sldId="277"/>
            <ac:spMk id="5123" creationId="{F98A1305-E230-41C1-B359-9219D6B92A73}"/>
          </ac:spMkLst>
        </pc:spChg>
      </pc:sldChg>
      <pc:sldChg chg="addSp modSp add mod modAnim">
        <pc:chgData name="Beau Academic" userId="1c8f60c04643d64b" providerId="LiveId" clId="{08672D6D-4B5B-42D9-B5C7-2D554DBB9608}" dt="2026-02-13T10:22:41.637" v="1997"/>
        <pc:sldMkLst>
          <pc:docMk/>
          <pc:sldMk cId="1769479318" sldId="309"/>
        </pc:sldMkLst>
        <pc:spChg chg="mod">
          <ac:chgData name="Beau Academic" userId="1c8f60c04643d64b" providerId="LiveId" clId="{08672D6D-4B5B-42D9-B5C7-2D554DBB9608}" dt="2026-02-13T10:17:05.900" v="1716" actId="20577"/>
          <ac:spMkLst>
            <pc:docMk/>
            <pc:sldMk cId="1769479318" sldId="309"/>
            <ac:spMk id="3" creationId="{F1E4A3BE-CBB3-1E46-0628-90327F5EE44A}"/>
          </ac:spMkLst>
        </pc:spChg>
        <pc:spChg chg="mod">
          <ac:chgData name="Beau Academic" userId="1c8f60c04643d64b" providerId="LiveId" clId="{08672D6D-4B5B-42D9-B5C7-2D554DBB9608}" dt="2026-02-13T10:16:51.288" v="1712" actId="164"/>
          <ac:spMkLst>
            <pc:docMk/>
            <pc:sldMk cId="1769479318" sldId="309"/>
            <ac:spMk id="6" creationId="{F08BCFC6-0AD9-2D02-494C-1743EAC9C90D}"/>
          </ac:spMkLst>
        </pc:spChg>
        <pc:spChg chg="mod">
          <ac:chgData name="Beau Academic" userId="1c8f60c04643d64b" providerId="LiveId" clId="{08672D6D-4B5B-42D9-B5C7-2D554DBB9608}" dt="2026-02-13T10:16:51.288" v="1712" actId="164"/>
          <ac:spMkLst>
            <pc:docMk/>
            <pc:sldMk cId="1769479318" sldId="309"/>
            <ac:spMk id="7" creationId="{AB45E8FF-DD28-D0DE-6CEB-5FA28B70FC84}"/>
          </ac:spMkLst>
        </pc:spChg>
        <pc:spChg chg="mod">
          <ac:chgData name="Beau Academic" userId="1c8f60c04643d64b" providerId="LiveId" clId="{08672D6D-4B5B-42D9-B5C7-2D554DBB9608}" dt="2026-02-13T10:16:51.288" v="1712" actId="164"/>
          <ac:spMkLst>
            <pc:docMk/>
            <pc:sldMk cId="1769479318" sldId="309"/>
            <ac:spMk id="8" creationId="{E179C3A6-6D86-1193-044C-23BA005698ED}"/>
          </ac:spMkLst>
        </pc:spChg>
        <pc:spChg chg="mod">
          <ac:chgData name="Beau Academic" userId="1c8f60c04643d64b" providerId="LiveId" clId="{08672D6D-4B5B-42D9-B5C7-2D554DBB9608}" dt="2026-02-13T10:16:51.288" v="1712" actId="164"/>
          <ac:spMkLst>
            <pc:docMk/>
            <pc:sldMk cId="1769479318" sldId="309"/>
            <ac:spMk id="9" creationId="{FD6F45E5-531C-21CE-8D26-C8E9DCE900DF}"/>
          </ac:spMkLst>
        </pc:spChg>
        <pc:grpChg chg="add mod">
          <ac:chgData name="Beau Academic" userId="1c8f60c04643d64b" providerId="LiveId" clId="{08672D6D-4B5B-42D9-B5C7-2D554DBB9608}" dt="2026-02-13T10:16:56.234" v="1713" actId="1076"/>
          <ac:grpSpMkLst>
            <pc:docMk/>
            <pc:sldMk cId="1769479318" sldId="309"/>
            <ac:grpSpMk id="4" creationId="{7092C968-10B3-44D6-51A3-E281AECD4E9F}"/>
          </ac:grpSpMkLst>
        </pc:grpChg>
      </pc:sldChg>
      <pc:sldChg chg="modSp add mod">
        <pc:chgData name="Beau Academic" userId="1c8f60c04643d64b" providerId="LiveId" clId="{08672D6D-4B5B-42D9-B5C7-2D554DBB9608}" dt="2026-02-13T10:17:39.579" v="1720" actId="1076"/>
        <pc:sldMkLst>
          <pc:docMk/>
          <pc:sldMk cId="1612408422" sldId="310"/>
        </pc:sldMkLst>
        <pc:spChg chg="mod">
          <ac:chgData name="Beau Academic" userId="1c8f60c04643d64b" providerId="LiveId" clId="{08672D6D-4B5B-42D9-B5C7-2D554DBB9608}" dt="2026-02-13T10:17:34.435" v="1719" actId="1076"/>
          <ac:spMkLst>
            <pc:docMk/>
            <pc:sldMk cId="1612408422" sldId="310"/>
            <ac:spMk id="2" creationId="{ABAE4842-99F0-1A6B-2C8B-9DF3996C09B4}"/>
          </ac:spMkLst>
        </pc:spChg>
        <pc:spChg chg="mod">
          <ac:chgData name="Beau Academic" userId="1c8f60c04643d64b" providerId="LiveId" clId="{08672D6D-4B5B-42D9-B5C7-2D554DBB9608}" dt="2026-02-13T10:17:39.579" v="1720" actId="1076"/>
          <ac:spMkLst>
            <pc:docMk/>
            <pc:sldMk cId="1612408422" sldId="310"/>
            <ac:spMk id="5" creationId="{4FBD3DD4-6EBF-1EC3-BF45-6283E29D0D10}"/>
          </ac:spMkLst>
        </pc:spChg>
        <pc:grpChg chg="mod">
          <ac:chgData name="Beau Academic" userId="1c8f60c04643d64b" providerId="LiveId" clId="{08672D6D-4B5B-42D9-B5C7-2D554DBB9608}" dt="2026-02-13T10:17:39.579" v="1720" actId="1076"/>
          <ac:grpSpMkLst>
            <pc:docMk/>
            <pc:sldMk cId="1612408422" sldId="310"/>
            <ac:grpSpMk id="17" creationId="{6D71A1F5-FED0-843D-F897-1487B324663F}"/>
          </ac:grpSpMkLst>
        </pc:grpChg>
        <pc:grpChg chg="mod">
          <ac:chgData name="Beau Academic" userId="1c8f60c04643d64b" providerId="LiveId" clId="{08672D6D-4B5B-42D9-B5C7-2D554DBB9608}" dt="2026-02-13T10:17:39.579" v="1720" actId="1076"/>
          <ac:grpSpMkLst>
            <pc:docMk/>
            <pc:sldMk cId="1612408422" sldId="310"/>
            <ac:grpSpMk id="18" creationId="{93BD51AE-100E-0952-C4C8-4310A9753B15}"/>
          </ac:grpSpMkLst>
        </pc:grpChg>
        <pc:grpChg chg="mod">
          <ac:chgData name="Beau Academic" userId="1c8f60c04643d64b" providerId="LiveId" clId="{08672D6D-4B5B-42D9-B5C7-2D554DBB9608}" dt="2026-02-13T10:17:39.579" v="1720" actId="1076"/>
          <ac:grpSpMkLst>
            <pc:docMk/>
            <pc:sldMk cId="1612408422" sldId="310"/>
            <ac:grpSpMk id="19" creationId="{A5737382-D0D3-6AD4-7639-65394F5B191F}"/>
          </ac:grpSpMkLst>
        </pc:grpChg>
        <pc:grpChg chg="mod">
          <ac:chgData name="Beau Academic" userId="1c8f60c04643d64b" providerId="LiveId" clId="{08672D6D-4B5B-42D9-B5C7-2D554DBB9608}" dt="2026-02-13T10:17:39.579" v="1720" actId="1076"/>
          <ac:grpSpMkLst>
            <pc:docMk/>
            <pc:sldMk cId="1612408422" sldId="310"/>
            <ac:grpSpMk id="20" creationId="{02FDEF10-543A-D511-785C-D8AF6E83E929}"/>
          </ac:grpSpMkLst>
        </pc:grpChg>
        <pc:grpChg chg="mod">
          <ac:chgData name="Beau Academic" userId="1c8f60c04643d64b" providerId="LiveId" clId="{08672D6D-4B5B-42D9-B5C7-2D554DBB9608}" dt="2026-02-13T10:17:39.579" v="1720" actId="1076"/>
          <ac:grpSpMkLst>
            <pc:docMk/>
            <pc:sldMk cId="1612408422" sldId="310"/>
            <ac:grpSpMk id="21" creationId="{A7992FC8-B794-BAB5-63B6-9254FA771B88}"/>
          </ac:grpSpMkLst>
        </pc:grpChg>
      </pc:sldChg>
      <pc:sldChg chg="delSp modSp add mod">
        <pc:chgData name="Beau Academic" userId="1c8f60c04643d64b" providerId="LiveId" clId="{08672D6D-4B5B-42D9-B5C7-2D554DBB9608}" dt="2026-02-13T10:17:29.491" v="1718" actId="1076"/>
        <pc:sldMkLst>
          <pc:docMk/>
          <pc:sldMk cId="853354339" sldId="311"/>
        </pc:sldMkLst>
        <pc:spChg chg="del">
          <ac:chgData name="Beau Academic" userId="1c8f60c04643d64b" providerId="LiveId" clId="{08672D6D-4B5B-42D9-B5C7-2D554DBB9608}" dt="2026-02-13T10:17:21.510" v="1717" actId="478"/>
          <ac:spMkLst>
            <pc:docMk/>
            <pc:sldMk cId="853354339" sldId="311"/>
            <ac:spMk id="3" creationId="{801194B7-54E7-1C79-32A8-72EB4094249C}"/>
          </ac:spMkLst>
        </pc:spChg>
        <pc:spChg chg="mod">
          <ac:chgData name="Beau Academic" userId="1c8f60c04643d64b" providerId="LiveId" clId="{08672D6D-4B5B-42D9-B5C7-2D554DBB9608}" dt="2026-02-13T10:17:29.491" v="1718" actId="1076"/>
          <ac:spMkLst>
            <pc:docMk/>
            <pc:sldMk cId="853354339" sldId="311"/>
            <ac:spMk id="20" creationId="{DB89CF8C-0088-C70F-B072-09912418EB7F}"/>
          </ac:spMkLst>
        </pc:spChg>
        <pc:grpChg chg="mod">
          <ac:chgData name="Beau Academic" userId="1c8f60c04643d64b" providerId="LiveId" clId="{08672D6D-4B5B-42D9-B5C7-2D554DBB9608}" dt="2026-02-13T10:17:29.491" v="1718" actId="1076"/>
          <ac:grpSpMkLst>
            <pc:docMk/>
            <pc:sldMk cId="853354339" sldId="311"/>
            <ac:grpSpMk id="5" creationId="{99D94773-7D12-0201-C0F8-6805D7880282}"/>
          </ac:grpSpMkLst>
        </pc:grpChg>
        <pc:grpChg chg="mod">
          <ac:chgData name="Beau Academic" userId="1c8f60c04643d64b" providerId="LiveId" clId="{08672D6D-4B5B-42D9-B5C7-2D554DBB9608}" dt="2026-02-13T10:17:29.491" v="1718" actId="1076"/>
          <ac:grpSpMkLst>
            <pc:docMk/>
            <pc:sldMk cId="853354339" sldId="311"/>
            <ac:grpSpMk id="8" creationId="{8D63CDE5-B607-9CFA-1C26-EB66C5DC4144}"/>
          </ac:grpSpMkLst>
        </pc:grpChg>
        <pc:grpChg chg="mod">
          <ac:chgData name="Beau Academic" userId="1c8f60c04643d64b" providerId="LiveId" clId="{08672D6D-4B5B-42D9-B5C7-2D554DBB9608}" dt="2026-02-13T10:17:29.491" v="1718" actId="1076"/>
          <ac:grpSpMkLst>
            <pc:docMk/>
            <pc:sldMk cId="853354339" sldId="311"/>
            <ac:grpSpMk id="11" creationId="{6BE53945-7311-BBAB-2309-BDC560CA4F4C}"/>
          </ac:grpSpMkLst>
        </pc:grpChg>
        <pc:grpChg chg="mod">
          <ac:chgData name="Beau Academic" userId="1c8f60c04643d64b" providerId="LiveId" clId="{08672D6D-4B5B-42D9-B5C7-2D554DBB9608}" dt="2026-02-13T10:17:29.491" v="1718" actId="1076"/>
          <ac:grpSpMkLst>
            <pc:docMk/>
            <pc:sldMk cId="853354339" sldId="311"/>
            <ac:grpSpMk id="14" creationId="{A1911CE9-771A-44A2-1055-F472927F1D32}"/>
          </ac:grpSpMkLst>
        </pc:grpChg>
        <pc:grpChg chg="mod">
          <ac:chgData name="Beau Academic" userId="1c8f60c04643d64b" providerId="LiveId" clId="{08672D6D-4B5B-42D9-B5C7-2D554DBB9608}" dt="2026-02-13T10:17:29.491" v="1718" actId="1076"/>
          <ac:grpSpMkLst>
            <pc:docMk/>
            <pc:sldMk cId="853354339" sldId="311"/>
            <ac:grpSpMk id="17" creationId="{ACD34A03-2B10-DC56-3AFC-15FF8E880A3A}"/>
          </ac:grpSpMkLst>
        </pc:grpChg>
      </pc:sldChg>
      <pc:sldChg chg="modSp add mod">
        <pc:chgData name="Beau Academic" userId="1c8f60c04643d64b" providerId="LiveId" clId="{08672D6D-4B5B-42D9-B5C7-2D554DBB9608}" dt="2026-02-13T10:23:05.078" v="1999" actId="113"/>
        <pc:sldMkLst>
          <pc:docMk/>
          <pc:sldMk cId="4011278776" sldId="312"/>
        </pc:sldMkLst>
        <pc:spChg chg="mod">
          <ac:chgData name="Beau Academic" userId="1c8f60c04643d64b" providerId="LiveId" clId="{08672D6D-4B5B-42D9-B5C7-2D554DBB9608}" dt="2026-02-13T10:23:02.290" v="1998" actId="113"/>
          <ac:spMkLst>
            <pc:docMk/>
            <pc:sldMk cId="4011278776" sldId="312"/>
            <ac:spMk id="6" creationId="{16965BB0-F907-401B-536E-91E7B356C90A}"/>
          </ac:spMkLst>
        </pc:spChg>
        <pc:spChg chg="mod">
          <ac:chgData name="Beau Academic" userId="1c8f60c04643d64b" providerId="LiveId" clId="{08672D6D-4B5B-42D9-B5C7-2D554DBB9608}" dt="2026-02-13T10:23:05.078" v="1999" actId="113"/>
          <ac:spMkLst>
            <pc:docMk/>
            <pc:sldMk cId="4011278776" sldId="312"/>
            <ac:spMk id="7" creationId="{61772C04-BD80-5FDD-465F-A9E4C8C11DF5}"/>
          </ac:spMkLst>
        </pc:spChg>
      </pc:sldChg>
      <pc:sldChg chg="modSp add mod">
        <pc:chgData name="Beau Academic" userId="1c8f60c04643d64b" providerId="LiveId" clId="{08672D6D-4B5B-42D9-B5C7-2D554DBB9608}" dt="2026-02-08T20:04:25.222" v="1038" actId="1076"/>
        <pc:sldMkLst>
          <pc:docMk/>
          <pc:sldMk cId="3072154700" sldId="326"/>
        </pc:sldMkLst>
        <pc:spChg chg="mod">
          <ac:chgData name="Beau Academic" userId="1c8f60c04643d64b" providerId="LiveId" clId="{08672D6D-4B5B-42D9-B5C7-2D554DBB9608}" dt="2026-02-08T20:04:25.222" v="1038" actId="1076"/>
          <ac:spMkLst>
            <pc:docMk/>
            <pc:sldMk cId="3072154700" sldId="326"/>
            <ac:spMk id="4" creationId="{2724FEA1-990C-664A-BA29-A7F70C904BD3}"/>
          </ac:spMkLst>
        </pc:spChg>
        <pc:picChg chg="mod">
          <ac:chgData name="Beau Academic" userId="1c8f60c04643d64b" providerId="LiveId" clId="{08672D6D-4B5B-42D9-B5C7-2D554DBB9608}" dt="2026-02-08T20:04:11.189" v="1033" actId="1076"/>
          <ac:picMkLst>
            <pc:docMk/>
            <pc:sldMk cId="3072154700" sldId="326"/>
            <ac:picMk id="8" creationId="{BD2F25C3-60AB-4FCC-41E4-C302B5BF9D5D}"/>
          </ac:picMkLst>
        </pc:picChg>
      </pc:sldChg>
      <pc:sldChg chg="delSp modSp add mod">
        <pc:chgData name="Beau Academic" userId="1c8f60c04643d64b" providerId="LiveId" clId="{08672D6D-4B5B-42D9-B5C7-2D554DBB9608}" dt="2026-02-08T20:02:54.530" v="1028"/>
        <pc:sldMkLst>
          <pc:docMk/>
          <pc:sldMk cId="292249208" sldId="330"/>
        </pc:sldMkLst>
        <pc:spChg chg="mod">
          <ac:chgData name="Beau Academic" userId="1c8f60c04643d64b" providerId="LiveId" clId="{08672D6D-4B5B-42D9-B5C7-2D554DBB9608}" dt="2026-02-08T20:02:51.891" v="1026" actId="5793"/>
          <ac:spMkLst>
            <pc:docMk/>
            <pc:sldMk cId="292249208" sldId="330"/>
            <ac:spMk id="4" creationId="{4FB9A2AD-E91F-1FAF-97D5-3B182654DBCA}"/>
          </ac:spMkLst>
        </pc:spChg>
        <pc:picChg chg="mod">
          <ac:chgData name="Beau Academic" userId="1c8f60c04643d64b" providerId="LiveId" clId="{08672D6D-4B5B-42D9-B5C7-2D554DBB9608}" dt="2026-02-08T20:02:14.161" v="1015" actId="1076"/>
          <ac:picMkLst>
            <pc:docMk/>
            <pc:sldMk cId="292249208" sldId="330"/>
            <ac:picMk id="2" creationId="{EF4A0170-C8A7-7425-995B-28B397D994A0}"/>
          </ac:picMkLst>
        </pc:picChg>
      </pc:sldChg>
      <pc:sldChg chg="addSp delSp modSp mod modAnim">
        <pc:chgData name="Beau Academic" userId="1c8f60c04643d64b" providerId="LiveId" clId="{08672D6D-4B5B-42D9-B5C7-2D554DBB9608}" dt="2026-02-08T18:26:03.536" v="222" actId="1076"/>
        <pc:sldMkLst>
          <pc:docMk/>
          <pc:sldMk cId="2384556084" sldId="374"/>
        </pc:sldMkLst>
        <pc:spChg chg="mod">
          <ac:chgData name="Beau Academic" userId="1c8f60c04643d64b" providerId="LiveId" clId="{08672D6D-4B5B-42D9-B5C7-2D554DBB9608}" dt="2026-02-08T18:21:09.755" v="163"/>
          <ac:spMkLst>
            <pc:docMk/>
            <pc:sldMk cId="2384556084" sldId="374"/>
            <ac:spMk id="38914" creationId="{215D1A87-66E9-43E4-B506-F2AB40E0D6C0}"/>
          </ac:spMkLst>
        </pc:spChg>
        <pc:spChg chg="mod">
          <ac:chgData name="Beau Academic" userId="1c8f60c04643d64b" providerId="LiveId" clId="{08672D6D-4B5B-42D9-B5C7-2D554DBB9608}" dt="2026-02-08T18:22:37.704" v="181" actId="1076"/>
          <ac:spMkLst>
            <pc:docMk/>
            <pc:sldMk cId="2384556084" sldId="374"/>
            <ac:spMk id="56323" creationId="{BAE212B3-DC07-4BC9-861C-1B6C77449833}"/>
          </ac:spMkLst>
        </pc:spChg>
        <pc:picChg chg="add mod">
          <ac:chgData name="Beau Academic" userId="1c8f60c04643d64b" providerId="LiveId" clId="{08672D6D-4B5B-42D9-B5C7-2D554DBB9608}" dt="2026-02-08T18:26:00.986" v="221" actId="1076"/>
          <ac:picMkLst>
            <pc:docMk/>
            <pc:sldMk cId="2384556084" sldId="374"/>
            <ac:picMk id="3" creationId="{395D0F6F-B212-3A0A-4E5E-FDB34AF3438C}"/>
          </ac:picMkLst>
        </pc:picChg>
        <pc:picChg chg="add mod">
          <ac:chgData name="Beau Academic" userId="1c8f60c04643d64b" providerId="LiveId" clId="{08672D6D-4B5B-42D9-B5C7-2D554DBB9608}" dt="2026-02-08T18:26:03.536" v="222" actId="1076"/>
          <ac:picMkLst>
            <pc:docMk/>
            <pc:sldMk cId="2384556084" sldId="374"/>
            <ac:picMk id="3076" creationId="{362192C7-1BEC-4DC4-8B2A-D255FC2EDB28}"/>
          </ac:picMkLst>
        </pc:picChg>
      </pc:sldChg>
      <pc:sldChg chg="addSp delSp modSp mod modAnim modNotesTx">
        <pc:chgData name="Beau Academic" userId="1c8f60c04643d64b" providerId="LiveId" clId="{08672D6D-4B5B-42D9-B5C7-2D554DBB9608}" dt="2026-02-08T19:18:44.561" v="613" actId="20577"/>
        <pc:sldMkLst>
          <pc:docMk/>
          <pc:sldMk cId="73850710" sldId="375"/>
        </pc:sldMkLst>
        <pc:spChg chg="mod">
          <ac:chgData name="Beau Academic" userId="1c8f60c04643d64b" providerId="LiveId" clId="{08672D6D-4B5B-42D9-B5C7-2D554DBB9608}" dt="2026-02-08T18:54:49.955" v="326" actId="27636"/>
          <ac:spMkLst>
            <pc:docMk/>
            <pc:sldMk cId="73850710" sldId="375"/>
            <ac:spMk id="62466" creationId="{1A4C84B7-37D7-4A1E-8CC6-5395F90FDC51}"/>
          </ac:spMkLst>
        </pc:spChg>
        <pc:graphicFrameChg chg="add mod modGraphic">
          <ac:chgData name="Beau Academic" userId="1c8f60c04643d64b" providerId="LiveId" clId="{08672D6D-4B5B-42D9-B5C7-2D554DBB9608}" dt="2026-02-08T19:18:21.329" v="568" actId="1076"/>
          <ac:graphicFrameMkLst>
            <pc:docMk/>
            <pc:sldMk cId="73850710" sldId="375"/>
            <ac:graphicFrameMk id="5" creationId="{6CF872D2-754D-6C90-4E33-08376BB93EB2}"/>
          </ac:graphicFrameMkLst>
        </pc:graphicFrameChg>
        <pc:picChg chg="add mod">
          <ac:chgData name="Beau Academic" userId="1c8f60c04643d64b" providerId="LiveId" clId="{08672D6D-4B5B-42D9-B5C7-2D554DBB9608}" dt="2026-02-08T18:54:33.936" v="323" actId="1076"/>
          <ac:picMkLst>
            <pc:docMk/>
            <pc:sldMk cId="73850710" sldId="375"/>
            <ac:picMk id="4" creationId="{178FC3C1-6C40-0FA2-D7FC-9E0AFD0D304F}"/>
          </ac:picMkLst>
        </pc:picChg>
      </pc:sldChg>
      <pc:sldChg chg="addSp delSp modSp mod modAnim">
        <pc:chgData name="Beau Academic" userId="1c8f60c04643d64b" providerId="LiveId" clId="{08672D6D-4B5B-42D9-B5C7-2D554DBB9608}" dt="2026-02-08T19:42:26.997" v="816" actId="1076"/>
        <pc:sldMkLst>
          <pc:docMk/>
          <pc:sldMk cId="1817167998" sldId="376"/>
        </pc:sldMkLst>
        <pc:spChg chg="mod">
          <ac:chgData name="Beau Academic" userId="1c8f60c04643d64b" providerId="LiveId" clId="{08672D6D-4B5B-42D9-B5C7-2D554DBB9608}" dt="2026-02-08T19:40:08.161" v="792" actId="14100"/>
          <ac:spMkLst>
            <pc:docMk/>
            <pc:sldMk cId="1817167998" sldId="376"/>
            <ac:spMk id="63490" creationId="{7FE516A9-346E-447B-9D60-3B5223CC6421}"/>
          </ac:spMkLst>
        </pc:spChg>
        <pc:spChg chg="mod">
          <ac:chgData name="Beau Academic" userId="1c8f60c04643d64b" providerId="LiveId" clId="{08672D6D-4B5B-42D9-B5C7-2D554DBB9608}" dt="2026-02-08T19:42:26.997" v="816" actId="1076"/>
          <ac:spMkLst>
            <pc:docMk/>
            <pc:sldMk cId="1817167998" sldId="376"/>
            <ac:spMk id="63491" creationId="{D9FACFB9-808E-4E2A-AE0F-B4BBDBB62DAF}"/>
          </ac:spMkLst>
        </pc:spChg>
      </pc:sldChg>
      <pc:sldChg chg="addSp modSp mod ord modAnim">
        <pc:chgData name="Beau Academic" userId="1c8f60c04643d64b" providerId="LiveId" clId="{08672D6D-4B5B-42D9-B5C7-2D554DBB9608}" dt="2026-02-08T20:08:24.275" v="1079"/>
        <pc:sldMkLst>
          <pc:docMk/>
          <pc:sldMk cId="684050012" sldId="377"/>
        </pc:sldMkLst>
        <pc:spChg chg="add mod">
          <ac:chgData name="Beau Academic" userId="1c8f60c04643d64b" providerId="LiveId" clId="{08672D6D-4B5B-42D9-B5C7-2D554DBB9608}" dt="2026-02-08T20:08:19.672" v="1077" actId="20577"/>
          <ac:spMkLst>
            <pc:docMk/>
            <pc:sldMk cId="684050012" sldId="377"/>
            <ac:spMk id="2" creationId="{5E2A1E6C-E2F9-6A97-C0FE-1F58CD5C9623}"/>
          </ac:spMkLst>
        </pc:spChg>
        <pc:spChg chg="mod">
          <ac:chgData name="Beau Academic" userId="1c8f60c04643d64b" providerId="LiveId" clId="{08672D6D-4B5B-42D9-B5C7-2D554DBB9608}" dt="2026-02-08T19:54:47.193" v="928"/>
          <ac:spMkLst>
            <pc:docMk/>
            <pc:sldMk cId="684050012" sldId="377"/>
            <ac:spMk id="64514" creationId="{7C2A4CBA-BEF4-4F47-BA51-02033427125D}"/>
          </ac:spMkLst>
        </pc:spChg>
        <pc:spChg chg="mod">
          <ac:chgData name="Beau Academic" userId="1c8f60c04643d64b" providerId="LiveId" clId="{08672D6D-4B5B-42D9-B5C7-2D554DBB9608}" dt="2026-02-08T19:55:52.761" v="974" actId="21"/>
          <ac:spMkLst>
            <pc:docMk/>
            <pc:sldMk cId="684050012" sldId="377"/>
            <ac:spMk id="64515" creationId="{560545D9-65A0-4882-BC79-0EC54FF06BC7}"/>
          </ac:spMkLst>
        </pc:spChg>
      </pc:sldChg>
      <pc:sldChg chg="addSp modSp mod ord modAnim">
        <pc:chgData name="Beau Academic" userId="1c8f60c04643d64b" providerId="LiveId" clId="{08672D6D-4B5B-42D9-B5C7-2D554DBB9608}" dt="2026-02-08T19:15:04.921" v="550"/>
        <pc:sldMkLst>
          <pc:docMk/>
          <pc:sldMk cId="1252885145" sldId="379"/>
        </pc:sldMkLst>
        <pc:spChg chg="add mod">
          <ac:chgData name="Beau Academic" userId="1c8f60c04643d64b" providerId="LiveId" clId="{08672D6D-4B5B-42D9-B5C7-2D554DBB9608}" dt="2026-02-08T19:13:29.359" v="543" actId="403"/>
          <ac:spMkLst>
            <pc:docMk/>
            <pc:sldMk cId="1252885145" sldId="379"/>
            <ac:spMk id="2" creationId="{895168BF-F221-B725-4692-3FC5B67BDFE2}"/>
          </ac:spMkLst>
        </pc:spChg>
        <pc:spChg chg="mod">
          <ac:chgData name="Beau Academic" userId="1c8f60c04643d64b" providerId="LiveId" clId="{08672D6D-4B5B-42D9-B5C7-2D554DBB9608}" dt="2026-02-08T19:12:27.474" v="530" actId="20577"/>
          <ac:spMkLst>
            <pc:docMk/>
            <pc:sldMk cId="1252885145" sldId="379"/>
            <ac:spMk id="69634" creationId="{83571ED2-E107-47B1-AE1C-65021282B94C}"/>
          </ac:spMkLst>
        </pc:spChg>
        <pc:spChg chg="mod">
          <ac:chgData name="Beau Academic" userId="1c8f60c04643d64b" providerId="LiveId" clId="{08672D6D-4B5B-42D9-B5C7-2D554DBB9608}" dt="2026-02-08T19:13:36.713" v="545" actId="1076"/>
          <ac:spMkLst>
            <pc:docMk/>
            <pc:sldMk cId="1252885145" sldId="379"/>
            <ac:spMk id="69635" creationId="{CC86989A-2B0C-4F36-B11A-CE6D6435B37C}"/>
          </ac:spMkLst>
        </pc:spChg>
        <pc:picChg chg="add mod">
          <ac:chgData name="Beau Academic" userId="1c8f60c04643d64b" providerId="LiveId" clId="{08672D6D-4B5B-42D9-B5C7-2D554DBB9608}" dt="2026-02-08T19:14:55.404" v="548" actId="1076"/>
          <ac:picMkLst>
            <pc:docMk/>
            <pc:sldMk cId="1252885145" sldId="379"/>
            <ac:picMk id="4" creationId="{AEEBD06C-0829-D593-6EA2-56A13E6FB064}"/>
          </ac:picMkLst>
        </pc:picChg>
      </pc:sldChg>
      <pc:sldChg chg="addSp modSp mod modClrScheme modAnim chgLayout">
        <pc:chgData name="Beau Academic" userId="1c8f60c04643d64b" providerId="LiveId" clId="{08672D6D-4B5B-42D9-B5C7-2D554DBB9608}" dt="2026-02-08T19:20:15.591" v="620" actId="26606"/>
        <pc:sldMkLst>
          <pc:docMk/>
          <pc:sldMk cId="1578130350" sldId="380"/>
        </pc:sldMkLst>
        <pc:spChg chg="mod">
          <ac:chgData name="Beau Academic" userId="1c8f60c04643d64b" providerId="LiveId" clId="{08672D6D-4B5B-42D9-B5C7-2D554DBB9608}" dt="2026-02-08T19:20:15.591" v="620" actId="26606"/>
          <ac:spMkLst>
            <pc:docMk/>
            <pc:sldMk cId="1578130350" sldId="380"/>
            <ac:spMk id="72706" creationId="{F40FC84F-60CA-4D5D-8580-37D66DCAFA70}"/>
          </ac:spMkLst>
        </pc:spChg>
        <pc:spChg chg="mod ord">
          <ac:chgData name="Beau Academic" userId="1c8f60c04643d64b" providerId="LiveId" clId="{08672D6D-4B5B-42D9-B5C7-2D554DBB9608}" dt="2026-02-08T19:20:15.591" v="620" actId="26606"/>
          <ac:spMkLst>
            <pc:docMk/>
            <pc:sldMk cId="1578130350" sldId="380"/>
            <ac:spMk id="72707" creationId="{48AAF345-68D2-46B6-B86F-EC740481768F}"/>
          </ac:spMkLst>
        </pc:spChg>
        <pc:picChg chg="add mod">
          <ac:chgData name="Beau Academic" userId="1c8f60c04643d64b" providerId="LiveId" clId="{08672D6D-4B5B-42D9-B5C7-2D554DBB9608}" dt="2026-02-08T19:20:15.591" v="620" actId="26606"/>
          <ac:picMkLst>
            <pc:docMk/>
            <pc:sldMk cId="1578130350" sldId="380"/>
            <ac:picMk id="3" creationId="{1071168E-74B4-59EE-103C-EAB27CCAA589}"/>
          </ac:picMkLst>
        </pc:picChg>
      </pc:sldChg>
      <pc:sldChg chg="addSp delSp modSp mod modAnim">
        <pc:chgData name="Beau Academic" userId="1c8f60c04643d64b" providerId="LiveId" clId="{08672D6D-4B5B-42D9-B5C7-2D554DBB9608}" dt="2026-02-08T20:18:42.372" v="1334"/>
        <pc:sldMkLst>
          <pc:docMk/>
          <pc:sldMk cId="2205284611" sldId="381"/>
        </pc:sldMkLst>
        <pc:spChg chg="mod">
          <ac:chgData name="Beau Academic" userId="1c8f60c04643d64b" providerId="LiveId" clId="{08672D6D-4B5B-42D9-B5C7-2D554DBB9608}" dt="2026-02-08T19:45:33.925" v="853" actId="14100"/>
          <ac:spMkLst>
            <pc:docMk/>
            <pc:sldMk cId="2205284611" sldId="381"/>
            <ac:spMk id="70658" creationId="{E6542183-9F27-4BBA-8384-B468435A46C5}"/>
          </ac:spMkLst>
        </pc:spChg>
        <pc:graphicFrameChg chg="add mod modGraphic">
          <ac:chgData name="Beau Academic" userId="1c8f60c04643d64b" providerId="LiveId" clId="{08672D6D-4B5B-42D9-B5C7-2D554DBB9608}" dt="2026-02-08T20:18:42.372" v="1334"/>
          <ac:graphicFrameMkLst>
            <pc:docMk/>
            <pc:sldMk cId="2205284611" sldId="381"/>
            <ac:graphicFrameMk id="2" creationId="{FBED747B-1085-DC4C-E258-8A3D45ACCD06}"/>
          </ac:graphicFrameMkLst>
        </pc:graphicFrameChg>
      </pc:sldChg>
      <pc:sldChg chg="addSp modSp mod modAnim">
        <pc:chgData name="Beau Academic" userId="1c8f60c04643d64b" providerId="LiveId" clId="{08672D6D-4B5B-42D9-B5C7-2D554DBB9608}" dt="2026-02-08T19:47:29.523" v="874" actId="115"/>
        <pc:sldMkLst>
          <pc:docMk/>
          <pc:sldMk cId="3902625725" sldId="382"/>
        </pc:sldMkLst>
        <pc:spChg chg="add mod">
          <ac:chgData name="Beau Academic" userId="1c8f60c04643d64b" providerId="LiveId" clId="{08672D6D-4B5B-42D9-B5C7-2D554DBB9608}" dt="2026-02-08T19:47:02.996" v="871" actId="403"/>
          <ac:spMkLst>
            <pc:docMk/>
            <pc:sldMk cId="3902625725" sldId="382"/>
            <ac:spMk id="2" creationId="{56934EDC-08D4-7DC7-AF4D-71CF01FF9F3E}"/>
          </ac:spMkLst>
        </pc:spChg>
        <pc:spChg chg="mod">
          <ac:chgData name="Beau Academic" userId="1c8f60c04643d64b" providerId="LiveId" clId="{08672D6D-4B5B-42D9-B5C7-2D554DBB9608}" dt="2026-02-08T19:45:57.543" v="855"/>
          <ac:spMkLst>
            <pc:docMk/>
            <pc:sldMk cId="3902625725" sldId="382"/>
            <ac:spMk id="73730" creationId="{DBB74F1D-EA87-4E00-839E-5CCA26A71394}"/>
          </ac:spMkLst>
        </pc:spChg>
        <pc:spChg chg="mod">
          <ac:chgData name="Beau Academic" userId="1c8f60c04643d64b" providerId="LiveId" clId="{08672D6D-4B5B-42D9-B5C7-2D554DBB9608}" dt="2026-02-08T19:47:29.523" v="874" actId="115"/>
          <ac:spMkLst>
            <pc:docMk/>
            <pc:sldMk cId="3902625725" sldId="382"/>
            <ac:spMk id="73731" creationId="{FEBB5916-F2F2-4412-B289-825731A3DFE6}"/>
          </ac:spMkLst>
        </pc:spChg>
      </pc:sldChg>
      <pc:sldChg chg="modSp mod">
        <pc:chgData name="Beau Academic" userId="1c8f60c04643d64b" providerId="LiveId" clId="{08672D6D-4B5B-42D9-B5C7-2D554DBB9608}" dt="2026-02-08T20:21:47.451" v="1349" actId="179"/>
        <pc:sldMkLst>
          <pc:docMk/>
          <pc:sldMk cId="0" sldId="389"/>
        </pc:sldMkLst>
        <pc:spChg chg="mod">
          <ac:chgData name="Beau Academic" userId="1c8f60c04643d64b" providerId="LiveId" clId="{08672D6D-4B5B-42D9-B5C7-2D554DBB9608}" dt="2026-02-08T20:21:47.451" v="1349" actId="179"/>
          <ac:spMkLst>
            <pc:docMk/>
            <pc:sldMk cId="0" sldId="389"/>
            <ac:spMk id="48131" creationId="{167262C3-1E78-4053-B4CC-3A2283986DF0}"/>
          </ac:spMkLst>
        </pc:spChg>
      </pc:sldChg>
      <pc:sldChg chg="modSp mod">
        <pc:chgData name="Beau Academic" userId="1c8f60c04643d64b" providerId="LiveId" clId="{08672D6D-4B5B-42D9-B5C7-2D554DBB9608}" dt="2026-02-13T10:24:06.550" v="2010" actId="113"/>
        <pc:sldMkLst>
          <pc:docMk/>
          <pc:sldMk cId="0" sldId="394"/>
        </pc:sldMkLst>
        <pc:spChg chg="mod">
          <ac:chgData name="Beau Academic" userId="1c8f60c04643d64b" providerId="LiveId" clId="{08672D6D-4B5B-42D9-B5C7-2D554DBB9608}" dt="2026-02-13T10:24:06.550" v="2010" actId="113"/>
          <ac:spMkLst>
            <pc:docMk/>
            <pc:sldMk cId="0" sldId="394"/>
            <ac:spMk id="38914" creationId="{6B929FAD-B63E-4730-A57A-21C98857DF16}"/>
          </ac:spMkLst>
        </pc:spChg>
      </pc:sldChg>
      <pc:sldChg chg="delSp modSp mod">
        <pc:chgData name="Beau Academic" userId="1c8f60c04643d64b" providerId="LiveId" clId="{08672D6D-4B5B-42D9-B5C7-2D554DBB9608}" dt="2026-02-08T18:30:32.946" v="244" actId="20577"/>
        <pc:sldMkLst>
          <pc:docMk/>
          <pc:sldMk cId="2916516640" sldId="465"/>
        </pc:sldMkLst>
        <pc:spChg chg="mod">
          <ac:chgData name="Beau Academic" userId="1c8f60c04643d64b" providerId="LiveId" clId="{08672D6D-4B5B-42D9-B5C7-2D554DBB9608}" dt="2026-02-08T18:25:28.584" v="215" actId="1076"/>
          <ac:spMkLst>
            <pc:docMk/>
            <pc:sldMk cId="2916516640" sldId="465"/>
            <ac:spMk id="2" creationId="{F6ACCD83-37AD-471E-B8A8-95759D5F74BD}"/>
          </ac:spMkLst>
        </pc:spChg>
        <pc:spChg chg="mod">
          <ac:chgData name="Beau Academic" userId="1c8f60c04643d64b" providerId="LiveId" clId="{08672D6D-4B5B-42D9-B5C7-2D554DBB9608}" dt="2026-02-08T18:30:32.946" v="244" actId="20577"/>
          <ac:spMkLst>
            <pc:docMk/>
            <pc:sldMk cId="2916516640" sldId="465"/>
            <ac:spMk id="7" creationId="{B40D12BA-3E26-4C09-9347-8D57D0BD3C4B}"/>
          </ac:spMkLst>
        </pc:spChg>
        <pc:picChg chg="mod">
          <ac:chgData name="Beau Academic" userId="1c8f60c04643d64b" providerId="LiveId" clId="{08672D6D-4B5B-42D9-B5C7-2D554DBB9608}" dt="2026-02-08T18:25:36.318" v="217" actId="1076"/>
          <ac:picMkLst>
            <pc:docMk/>
            <pc:sldMk cId="2916516640" sldId="465"/>
            <ac:picMk id="3078" creationId="{A0E27387-2C41-4AD4-B2C3-ABDC13186CD6}"/>
          </ac:picMkLst>
        </pc:picChg>
      </pc:sldChg>
      <pc:sldChg chg="addSp delSp modSp mod modClrScheme modAnim chgLayout modNotesTx">
        <pc:chgData name="Beau Academic" userId="1c8f60c04643d64b" providerId="LiveId" clId="{08672D6D-4B5B-42D9-B5C7-2D554DBB9608}" dt="2026-02-08T18:34:27.185" v="291"/>
        <pc:sldMkLst>
          <pc:docMk/>
          <pc:sldMk cId="916785293" sldId="466"/>
        </pc:sldMkLst>
        <pc:spChg chg="mod">
          <ac:chgData name="Beau Academic" userId="1c8f60c04643d64b" providerId="LiveId" clId="{08672D6D-4B5B-42D9-B5C7-2D554DBB9608}" dt="2026-02-08T18:34:22.326" v="290" actId="20577"/>
          <ac:spMkLst>
            <pc:docMk/>
            <pc:sldMk cId="916785293" sldId="466"/>
            <ac:spMk id="7" creationId="{B40D12BA-3E26-4C09-9347-8D57D0BD3C4B}"/>
          </ac:spMkLst>
        </pc:spChg>
        <pc:picChg chg="add mod">
          <ac:chgData name="Beau Academic" userId="1c8f60c04643d64b" providerId="LiveId" clId="{08672D6D-4B5B-42D9-B5C7-2D554DBB9608}" dt="2026-02-08T18:34:15.496" v="274" actId="26606"/>
          <ac:picMkLst>
            <pc:docMk/>
            <pc:sldMk cId="916785293" sldId="466"/>
            <ac:picMk id="3" creationId="{4BB8F000-E2CF-AFC0-2E15-EC605912C8EF}"/>
          </ac:picMkLst>
        </pc:picChg>
      </pc:sldChg>
      <pc:sldChg chg="modSp mod">
        <pc:chgData name="Beau Academic" userId="1c8f60c04643d64b" providerId="LiveId" clId="{08672D6D-4B5B-42D9-B5C7-2D554DBB9608}" dt="2026-02-08T19:22:43.538" v="640" actId="1076"/>
        <pc:sldMkLst>
          <pc:docMk/>
          <pc:sldMk cId="3144441540" sldId="467"/>
        </pc:sldMkLst>
        <pc:spChg chg="mod">
          <ac:chgData name="Beau Academic" userId="1c8f60c04643d64b" providerId="LiveId" clId="{08672D6D-4B5B-42D9-B5C7-2D554DBB9608}" dt="2026-02-08T19:22:43.538" v="640" actId="1076"/>
          <ac:spMkLst>
            <pc:docMk/>
            <pc:sldMk cId="3144441540" sldId="467"/>
            <ac:spMk id="4" creationId="{E2CDC7C5-5BD0-471B-ADD8-B7E8ECDA99D5}"/>
          </ac:spMkLst>
        </pc:spChg>
        <pc:spChg chg="mod">
          <ac:chgData name="Beau Academic" userId="1c8f60c04643d64b" providerId="LiveId" clId="{08672D6D-4B5B-42D9-B5C7-2D554DBB9608}" dt="2026-02-08T19:20:44.282" v="635" actId="20577"/>
          <ac:spMkLst>
            <pc:docMk/>
            <pc:sldMk cId="3144441540" sldId="467"/>
            <ac:spMk id="5" creationId="{14A8C573-4C3A-4DDD-88C3-936E94E8615D}"/>
          </ac:spMkLst>
        </pc:spChg>
      </pc:sldChg>
      <pc:sldChg chg="addSp delSp modSp mod">
        <pc:chgData name="Beau Academic" userId="1c8f60c04643d64b" providerId="LiveId" clId="{08672D6D-4B5B-42D9-B5C7-2D554DBB9608}" dt="2026-02-08T19:39:25.451" v="789"/>
        <pc:sldMkLst>
          <pc:docMk/>
          <pc:sldMk cId="2008766372" sldId="468"/>
        </pc:sldMkLst>
        <pc:spChg chg="add mod">
          <ac:chgData name="Beau Academic" userId="1c8f60c04643d64b" providerId="LiveId" clId="{08672D6D-4B5B-42D9-B5C7-2D554DBB9608}" dt="2026-02-08T19:39:24.773" v="787" actId="207"/>
          <ac:spMkLst>
            <pc:docMk/>
            <pc:sldMk cId="2008766372" sldId="468"/>
            <ac:spMk id="6" creationId="{C5FE7F7E-DBEF-1031-9182-3F90EFEF9F66}"/>
          </ac:spMkLst>
        </pc:spChg>
        <pc:spChg chg="mod">
          <ac:chgData name="Beau Academic" userId="1c8f60c04643d64b" providerId="LiveId" clId="{08672D6D-4B5B-42D9-B5C7-2D554DBB9608}" dt="2026-02-08T19:33:56.909" v="719"/>
          <ac:spMkLst>
            <pc:docMk/>
            <pc:sldMk cId="2008766372" sldId="468"/>
            <ac:spMk id="7" creationId="{B40D12BA-3E26-4C09-9347-8D57D0BD3C4B}"/>
          </ac:spMkLst>
        </pc:spChg>
        <pc:graphicFrameChg chg="add mod modGraphic">
          <ac:chgData name="Beau Academic" userId="1c8f60c04643d64b" providerId="LiveId" clId="{08672D6D-4B5B-42D9-B5C7-2D554DBB9608}" dt="2026-02-08T19:37:54.647" v="773" actId="20577"/>
          <ac:graphicFrameMkLst>
            <pc:docMk/>
            <pc:sldMk cId="2008766372" sldId="468"/>
            <ac:graphicFrameMk id="4" creationId="{245A2F58-1DE7-32EA-CBC8-8EDE0046D808}"/>
          </ac:graphicFrameMkLst>
        </pc:graphicFrameChg>
      </pc:sldChg>
      <pc:sldChg chg="addSp delSp modSp mod">
        <pc:chgData name="Beau Academic" userId="1c8f60c04643d64b" providerId="LiveId" clId="{08672D6D-4B5B-42D9-B5C7-2D554DBB9608}" dt="2026-02-08T19:54:17.118" v="927" actId="403"/>
        <pc:sldMkLst>
          <pc:docMk/>
          <pc:sldMk cId="3225247599" sldId="469"/>
        </pc:sldMkLst>
        <pc:spChg chg="mod">
          <ac:chgData name="Beau Academic" userId="1c8f60c04643d64b" providerId="LiveId" clId="{08672D6D-4B5B-42D9-B5C7-2D554DBB9608}" dt="2026-02-08T19:51:48.302" v="883" actId="20577"/>
          <ac:spMkLst>
            <pc:docMk/>
            <pc:sldMk cId="3225247599" sldId="469"/>
            <ac:spMk id="7" creationId="{B40D12BA-3E26-4C09-9347-8D57D0BD3C4B}"/>
          </ac:spMkLst>
        </pc:spChg>
        <pc:spChg chg="add mod">
          <ac:chgData name="Beau Academic" userId="1c8f60c04643d64b" providerId="LiveId" clId="{08672D6D-4B5B-42D9-B5C7-2D554DBB9608}" dt="2026-02-08T19:54:17.118" v="927" actId="403"/>
          <ac:spMkLst>
            <pc:docMk/>
            <pc:sldMk cId="3225247599" sldId="469"/>
            <ac:spMk id="11" creationId="{CF9A7397-9552-A3C1-5F9C-C2AF71E998E9}"/>
          </ac:spMkLst>
        </pc:spChg>
      </pc:sldChg>
      <pc:sldChg chg="modSp mod ord">
        <pc:chgData name="Beau Academic" userId="1c8f60c04643d64b" providerId="LiveId" clId="{08672D6D-4B5B-42D9-B5C7-2D554DBB9608}" dt="2026-02-08T20:09:50.173" v="1138" actId="20577"/>
        <pc:sldMkLst>
          <pc:docMk/>
          <pc:sldMk cId="3899305214" sldId="502"/>
        </pc:sldMkLst>
        <pc:spChg chg="mod">
          <ac:chgData name="Beau Academic" userId="1c8f60c04643d64b" providerId="LiveId" clId="{08672D6D-4B5B-42D9-B5C7-2D554DBB9608}" dt="2026-02-08T20:09:50.173" v="1138" actId="20577"/>
          <ac:spMkLst>
            <pc:docMk/>
            <pc:sldMk cId="3899305214" sldId="502"/>
            <ac:spMk id="3" creationId="{ECAD61BA-09ED-C352-7460-CDC8CC5A211E}"/>
          </ac:spMkLst>
        </pc:spChg>
      </pc:sldChg>
      <pc:sldChg chg="addSp modSp mod modNotesTx">
        <pc:chgData name="Beau Academic" userId="1c8f60c04643d64b" providerId="LiveId" clId="{08672D6D-4B5B-42D9-B5C7-2D554DBB9608}" dt="2026-02-08T19:06:22.163" v="458" actId="2711"/>
        <pc:sldMkLst>
          <pc:docMk/>
          <pc:sldMk cId="1594419220" sldId="516"/>
        </pc:sldMkLst>
        <pc:spChg chg="mod">
          <ac:chgData name="Beau Academic" userId="1c8f60c04643d64b" providerId="LiveId" clId="{08672D6D-4B5B-42D9-B5C7-2D554DBB9608}" dt="2026-02-08T18:18:40.489" v="105" actId="20577"/>
          <ac:spMkLst>
            <pc:docMk/>
            <pc:sldMk cId="1594419220" sldId="516"/>
            <ac:spMk id="2" creationId="{9FB84A04-1C59-57A2-0C3D-B459064055F1}"/>
          </ac:spMkLst>
        </pc:spChg>
        <pc:spChg chg="mod">
          <ac:chgData name="Beau Academic" userId="1c8f60c04643d64b" providerId="LiveId" clId="{08672D6D-4B5B-42D9-B5C7-2D554DBB9608}" dt="2026-02-08T19:06:22.163" v="458" actId="2711"/>
          <ac:spMkLst>
            <pc:docMk/>
            <pc:sldMk cId="1594419220" sldId="516"/>
            <ac:spMk id="3" creationId="{C3396FA8-CED7-7C28-49B6-1DDC7F58DF07}"/>
          </ac:spMkLst>
        </pc:spChg>
        <pc:spChg chg="add mod">
          <ac:chgData name="Beau Academic" userId="1c8f60c04643d64b" providerId="LiveId" clId="{08672D6D-4B5B-42D9-B5C7-2D554DBB9608}" dt="2026-02-08T18:20:12.628" v="152" actId="14100"/>
          <ac:spMkLst>
            <pc:docMk/>
            <pc:sldMk cId="1594419220" sldId="516"/>
            <ac:spMk id="4" creationId="{5807ABC5-89D3-9668-8F27-030A08DE7F51}"/>
          </ac:spMkLst>
        </pc:spChg>
      </pc:sldChg>
      <pc:sldChg chg="addSp delSp modSp new mod ord">
        <pc:chgData name="Beau Academic" userId="1c8f60c04643d64b" providerId="LiveId" clId="{08672D6D-4B5B-42D9-B5C7-2D554DBB9608}" dt="2026-02-13T10:15:25.789" v="1692" actId="20577"/>
        <pc:sldMkLst>
          <pc:docMk/>
          <pc:sldMk cId="1364772042" sldId="517"/>
        </pc:sldMkLst>
        <pc:spChg chg="mod">
          <ac:chgData name="Beau Academic" userId="1c8f60c04643d64b" providerId="LiveId" clId="{08672D6D-4B5B-42D9-B5C7-2D554DBB9608}" dt="2026-02-08T19:03:45.602" v="416" actId="1076"/>
          <ac:spMkLst>
            <pc:docMk/>
            <pc:sldMk cId="1364772042" sldId="517"/>
            <ac:spMk id="2" creationId="{999C5B68-6BD5-DC7C-6243-4F6DCC757D29}"/>
          </ac:spMkLst>
        </pc:spChg>
        <pc:spChg chg="mod">
          <ac:chgData name="Beau Academic" userId="1c8f60c04643d64b" providerId="LiveId" clId="{08672D6D-4B5B-42D9-B5C7-2D554DBB9608}" dt="2026-02-13T10:15:19.024" v="1687" actId="1076"/>
          <ac:spMkLst>
            <pc:docMk/>
            <pc:sldMk cId="1364772042" sldId="517"/>
            <ac:spMk id="3" creationId="{59B9ED29-EC16-4DCA-8A5E-34242C173A77}"/>
          </ac:spMkLst>
        </pc:spChg>
        <pc:spChg chg="add mod">
          <ac:chgData name="Beau Academic" userId="1c8f60c04643d64b" providerId="LiveId" clId="{08672D6D-4B5B-42D9-B5C7-2D554DBB9608}" dt="2026-02-13T10:15:25.789" v="1692" actId="20577"/>
          <ac:spMkLst>
            <pc:docMk/>
            <pc:sldMk cId="1364772042" sldId="517"/>
            <ac:spMk id="5" creationId="{B60C7BCE-77BF-2210-6FCD-BCCE3AD185DD}"/>
          </ac:spMkLst>
        </pc:spChg>
        <pc:spChg chg="add del mod">
          <ac:chgData name="Beau Academic" userId="1c8f60c04643d64b" providerId="LiveId" clId="{08672D6D-4B5B-42D9-B5C7-2D554DBB9608}" dt="2026-02-13T10:06:36.363" v="1358" actId="478"/>
          <ac:spMkLst>
            <pc:docMk/>
            <pc:sldMk cId="1364772042" sldId="517"/>
            <ac:spMk id="6" creationId="{670FA965-4F44-4BF4-F43F-FBF76B70C555}"/>
          </ac:spMkLst>
        </pc:spChg>
        <pc:graphicFrameChg chg="add mod modGraphic">
          <ac:chgData name="Beau Academic" userId="1c8f60c04643d64b" providerId="LiveId" clId="{08672D6D-4B5B-42D9-B5C7-2D554DBB9608}" dt="2026-02-13T10:15:06.900" v="1686" actId="1076"/>
          <ac:graphicFrameMkLst>
            <pc:docMk/>
            <pc:sldMk cId="1364772042" sldId="517"/>
            <ac:graphicFrameMk id="4" creationId="{BE3EF66A-FF10-2257-E0D2-7EE5F21EDD6F}"/>
          </ac:graphicFrameMkLst>
        </pc:graphicFrameChg>
      </pc:sldChg>
      <pc:sldChg chg="modSp new mod">
        <pc:chgData name="Beau Academic" userId="1c8f60c04643d64b" providerId="LiveId" clId="{08672D6D-4B5B-42D9-B5C7-2D554DBB9608}" dt="2026-02-08T19:06:08.359" v="457" actId="115"/>
        <pc:sldMkLst>
          <pc:docMk/>
          <pc:sldMk cId="4012346818" sldId="518"/>
        </pc:sldMkLst>
        <pc:spChg chg="mod">
          <ac:chgData name="Beau Academic" userId="1c8f60c04643d64b" providerId="LiveId" clId="{08672D6D-4B5B-42D9-B5C7-2D554DBB9608}" dt="2026-02-08T19:05:53.739" v="455" actId="1076"/>
          <ac:spMkLst>
            <pc:docMk/>
            <pc:sldMk cId="4012346818" sldId="518"/>
            <ac:spMk id="2" creationId="{8C0CBB7C-4486-726C-1181-2195499421EB}"/>
          </ac:spMkLst>
        </pc:spChg>
        <pc:spChg chg="mod">
          <ac:chgData name="Beau Academic" userId="1c8f60c04643d64b" providerId="LiveId" clId="{08672D6D-4B5B-42D9-B5C7-2D554DBB9608}" dt="2026-02-08T19:06:08.359" v="457" actId="115"/>
          <ac:spMkLst>
            <pc:docMk/>
            <pc:sldMk cId="4012346818" sldId="518"/>
            <ac:spMk id="3" creationId="{55BCE5E4-6BE4-89DC-6E32-C28D8181302E}"/>
          </ac:spMkLst>
        </pc:spChg>
      </pc:sldChg>
      <pc:sldChg chg="addSp delSp modSp new mod modClrScheme chgLayout">
        <pc:chgData name="Beau Academic" userId="1c8f60c04643d64b" providerId="LiveId" clId="{08672D6D-4B5B-42D9-B5C7-2D554DBB9608}" dt="2026-02-08T19:10:42.681" v="522" actId="403"/>
        <pc:sldMkLst>
          <pc:docMk/>
          <pc:sldMk cId="1668822667" sldId="519"/>
        </pc:sldMkLst>
        <pc:spChg chg="mod">
          <ac:chgData name="Beau Academic" userId="1c8f60c04643d64b" providerId="LiveId" clId="{08672D6D-4B5B-42D9-B5C7-2D554DBB9608}" dt="2026-02-08T19:10:10.698" v="515" actId="26606"/>
          <ac:spMkLst>
            <pc:docMk/>
            <pc:sldMk cId="1668822667" sldId="519"/>
            <ac:spMk id="2" creationId="{76EC3EBA-9F3B-67F4-7282-05DE195E5072}"/>
          </ac:spMkLst>
        </pc:spChg>
        <pc:spChg chg="mod">
          <ac:chgData name="Beau Academic" userId="1c8f60c04643d64b" providerId="LiveId" clId="{08672D6D-4B5B-42D9-B5C7-2D554DBB9608}" dt="2026-02-08T19:10:42.681" v="522" actId="403"/>
          <ac:spMkLst>
            <pc:docMk/>
            <pc:sldMk cId="1668822667" sldId="519"/>
            <ac:spMk id="3" creationId="{1B87B9D9-16E2-7D27-A1E8-7E2D2DA350B6}"/>
          </ac:spMkLst>
        </pc:spChg>
        <pc:picChg chg="add mod">
          <ac:chgData name="Beau Academic" userId="1c8f60c04643d64b" providerId="LiveId" clId="{08672D6D-4B5B-42D9-B5C7-2D554DBB9608}" dt="2026-02-08T19:10:10.698" v="515" actId="26606"/>
          <ac:picMkLst>
            <pc:docMk/>
            <pc:sldMk cId="1668822667" sldId="519"/>
            <ac:picMk id="7" creationId="{0DE9D947-E7ED-C177-802F-42BC1EA789A8}"/>
          </ac:picMkLst>
        </pc:picChg>
      </pc:sldChg>
      <pc:sldChg chg="addSp delSp modSp add mod modAnim">
        <pc:chgData name="Beau Academic" userId="1c8f60c04643d64b" providerId="LiveId" clId="{08672D6D-4B5B-42D9-B5C7-2D554DBB9608}" dt="2026-02-08T19:26:03.276" v="654" actId="26606"/>
        <pc:sldMkLst>
          <pc:docMk/>
          <pc:sldMk cId="1967951038" sldId="520"/>
        </pc:sldMkLst>
        <pc:spChg chg="mod">
          <ac:chgData name="Beau Academic" userId="1c8f60c04643d64b" providerId="LiveId" clId="{08672D6D-4B5B-42D9-B5C7-2D554DBB9608}" dt="2026-02-08T19:26:03.276" v="654" actId="26606"/>
          <ac:spMkLst>
            <pc:docMk/>
            <pc:sldMk cId="1967951038" sldId="520"/>
            <ac:spMk id="72706" creationId="{1F96E785-E57F-02E6-14B1-2C16187A7C15}"/>
          </ac:spMkLst>
        </pc:spChg>
        <pc:spChg chg="mod ord">
          <ac:chgData name="Beau Academic" userId="1c8f60c04643d64b" providerId="LiveId" clId="{08672D6D-4B5B-42D9-B5C7-2D554DBB9608}" dt="2026-02-08T19:26:03.276" v="654" actId="26606"/>
          <ac:spMkLst>
            <pc:docMk/>
            <pc:sldMk cId="1967951038" sldId="520"/>
            <ac:spMk id="72707" creationId="{3EAD70BB-0E04-D6DA-1E56-FA6027170374}"/>
          </ac:spMkLst>
        </pc:spChg>
        <pc:picChg chg="add mod">
          <ac:chgData name="Beau Academic" userId="1c8f60c04643d64b" providerId="LiveId" clId="{08672D6D-4B5B-42D9-B5C7-2D554DBB9608}" dt="2026-02-08T19:26:03.276" v="654" actId="26606"/>
          <ac:picMkLst>
            <pc:docMk/>
            <pc:sldMk cId="1967951038" sldId="520"/>
            <ac:picMk id="6" creationId="{5C83F470-BD2F-F53B-8676-405667FE58FA}"/>
          </ac:picMkLst>
        </pc:picChg>
      </pc:sldChg>
      <pc:sldChg chg="addSp delSp modSp add mod modAnim">
        <pc:chgData name="Beau Academic" userId="1c8f60c04643d64b" providerId="LiveId" clId="{08672D6D-4B5B-42D9-B5C7-2D554DBB9608}" dt="2026-02-08T19:28:54.678" v="667" actId="26606"/>
        <pc:sldMkLst>
          <pc:docMk/>
          <pc:sldMk cId="1798703825" sldId="521"/>
        </pc:sldMkLst>
        <pc:spChg chg="mod">
          <ac:chgData name="Beau Academic" userId="1c8f60c04643d64b" providerId="LiveId" clId="{08672D6D-4B5B-42D9-B5C7-2D554DBB9608}" dt="2026-02-08T19:26:26.947" v="655"/>
          <ac:spMkLst>
            <pc:docMk/>
            <pc:sldMk cId="1798703825" sldId="521"/>
            <ac:spMk id="72706" creationId="{2C7BCC31-EDB4-2AE6-EB00-135715CA3400}"/>
          </ac:spMkLst>
        </pc:spChg>
        <pc:spChg chg="mod ord">
          <ac:chgData name="Beau Academic" userId="1c8f60c04643d64b" providerId="LiveId" clId="{08672D6D-4B5B-42D9-B5C7-2D554DBB9608}" dt="2026-02-08T19:28:54.678" v="667" actId="26606"/>
          <ac:spMkLst>
            <pc:docMk/>
            <pc:sldMk cId="1798703825" sldId="521"/>
            <ac:spMk id="72707" creationId="{043C5263-42EE-112F-B9A3-BC2E22ECBF52}"/>
          </ac:spMkLst>
        </pc:spChg>
        <pc:picChg chg="add mod">
          <ac:chgData name="Beau Academic" userId="1c8f60c04643d64b" providerId="LiveId" clId="{08672D6D-4B5B-42D9-B5C7-2D554DBB9608}" dt="2026-02-08T19:28:54.678" v="667" actId="26606"/>
          <ac:picMkLst>
            <pc:docMk/>
            <pc:sldMk cId="1798703825" sldId="521"/>
            <ac:picMk id="6" creationId="{AF989229-3E61-04CD-4B8F-4010879918D6}"/>
          </ac:picMkLst>
        </pc:picChg>
      </pc:sldChg>
      <pc:sldChg chg="addSp delSp modSp add mod modAnim">
        <pc:chgData name="Beau Academic" userId="1c8f60c04643d64b" providerId="LiveId" clId="{08672D6D-4B5B-42D9-B5C7-2D554DBB9608}" dt="2026-02-08T19:31:05.511" v="675" actId="26606"/>
        <pc:sldMkLst>
          <pc:docMk/>
          <pc:sldMk cId="3480886533" sldId="522"/>
        </pc:sldMkLst>
        <pc:spChg chg="mod">
          <ac:chgData name="Beau Academic" userId="1c8f60c04643d64b" providerId="LiveId" clId="{08672D6D-4B5B-42D9-B5C7-2D554DBB9608}" dt="2026-02-08T19:29:42.095" v="668"/>
          <ac:spMkLst>
            <pc:docMk/>
            <pc:sldMk cId="3480886533" sldId="522"/>
            <ac:spMk id="72706" creationId="{8D8674CA-700B-6D82-402F-DF9620968A63}"/>
          </ac:spMkLst>
        </pc:spChg>
        <pc:spChg chg="mod">
          <ac:chgData name="Beau Academic" userId="1c8f60c04643d64b" providerId="LiveId" clId="{08672D6D-4B5B-42D9-B5C7-2D554DBB9608}" dt="2026-02-08T19:31:05.511" v="675" actId="26606"/>
          <ac:spMkLst>
            <pc:docMk/>
            <pc:sldMk cId="3480886533" sldId="522"/>
            <ac:spMk id="72707" creationId="{CF02A1A4-38A8-A07E-C428-2267AC715083}"/>
          </ac:spMkLst>
        </pc:spChg>
        <pc:picChg chg="add mod">
          <ac:chgData name="Beau Academic" userId="1c8f60c04643d64b" providerId="LiveId" clId="{08672D6D-4B5B-42D9-B5C7-2D554DBB9608}" dt="2026-02-08T19:31:05.511" v="675" actId="26606"/>
          <ac:picMkLst>
            <pc:docMk/>
            <pc:sldMk cId="3480886533" sldId="522"/>
            <ac:picMk id="4" creationId="{511218C4-0619-9E4D-BACF-7631CCA56E7E}"/>
          </ac:picMkLst>
        </pc:picChg>
      </pc:sldChg>
      <pc:sldChg chg="addSp delSp modSp add mod modAnim">
        <pc:chgData name="Beau Academic" userId="1c8f60c04643d64b" providerId="LiveId" clId="{08672D6D-4B5B-42D9-B5C7-2D554DBB9608}" dt="2026-02-08T20:17:35.176" v="1333" actId="20577"/>
        <pc:sldMkLst>
          <pc:docMk/>
          <pc:sldMk cId="4122778606" sldId="523"/>
        </pc:sldMkLst>
        <pc:spChg chg="mod">
          <ac:chgData name="Beau Academic" userId="1c8f60c04643d64b" providerId="LiveId" clId="{08672D6D-4B5B-42D9-B5C7-2D554DBB9608}" dt="2026-02-08T19:31:20.079" v="677" actId="27636"/>
          <ac:spMkLst>
            <pc:docMk/>
            <pc:sldMk cId="4122778606" sldId="523"/>
            <ac:spMk id="72706" creationId="{A3280BC3-849A-5966-F157-21DF247288E7}"/>
          </ac:spMkLst>
        </pc:spChg>
        <pc:spChg chg="mod">
          <ac:chgData name="Beau Academic" userId="1c8f60c04643d64b" providerId="LiveId" clId="{08672D6D-4B5B-42D9-B5C7-2D554DBB9608}" dt="2026-02-08T20:17:35.176" v="1333" actId="20577"/>
          <ac:spMkLst>
            <pc:docMk/>
            <pc:sldMk cId="4122778606" sldId="523"/>
            <ac:spMk id="72707" creationId="{0A784EF4-4191-26E9-18BA-EE7F52F4AE9B}"/>
          </ac:spMkLst>
        </pc:spChg>
        <pc:picChg chg="add mod">
          <ac:chgData name="Beau Academic" userId="1c8f60c04643d64b" providerId="LiveId" clId="{08672D6D-4B5B-42D9-B5C7-2D554DBB9608}" dt="2026-02-08T19:33:20.094" v="718" actId="1076"/>
          <ac:picMkLst>
            <pc:docMk/>
            <pc:sldMk cId="4122778606" sldId="523"/>
            <ac:picMk id="8" creationId="{B25D2E5B-5064-547D-A6E9-1A6F1AB535F3}"/>
          </ac:picMkLst>
        </pc:picChg>
      </pc:sldChg>
      <pc:sldChg chg="delSp modSp add mod">
        <pc:chgData name="Beau Academic" userId="1c8f60c04643d64b" providerId="LiveId" clId="{08672D6D-4B5B-42D9-B5C7-2D554DBB9608}" dt="2026-02-08T19:59:45.850" v="998"/>
        <pc:sldMkLst>
          <pc:docMk/>
          <pc:sldMk cId="270569007" sldId="536"/>
        </pc:sldMkLst>
        <pc:spChg chg="mod">
          <ac:chgData name="Beau Academic" userId="1c8f60c04643d64b" providerId="LiveId" clId="{08672D6D-4B5B-42D9-B5C7-2D554DBB9608}" dt="2026-02-08T19:59:43.535" v="996" actId="20577"/>
          <ac:spMkLst>
            <pc:docMk/>
            <pc:sldMk cId="270569007" sldId="536"/>
            <ac:spMk id="8" creationId="{96C6B9D5-5BC0-22CB-AB80-E413BCFFB41C}"/>
          </ac:spMkLst>
        </pc:spChg>
        <pc:picChg chg="mod">
          <ac:chgData name="Beau Academic" userId="1c8f60c04643d64b" providerId="LiveId" clId="{08672D6D-4B5B-42D9-B5C7-2D554DBB9608}" dt="2026-02-08T19:58:19.087" v="989" actId="1076"/>
          <ac:picMkLst>
            <pc:docMk/>
            <pc:sldMk cId="270569007" sldId="536"/>
            <ac:picMk id="10" creationId="{84A1C6AF-B148-AD7C-96B0-A817D3B687EE}"/>
          </ac:picMkLst>
        </pc:picChg>
      </pc:sldChg>
      <pc:sldChg chg="delSp modSp add mod">
        <pc:chgData name="Beau Academic" userId="1c8f60c04643d64b" providerId="LiveId" clId="{08672D6D-4B5B-42D9-B5C7-2D554DBB9608}" dt="2026-02-08T20:07:00.462" v="1061" actId="1076"/>
        <pc:sldMkLst>
          <pc:docMk/>
          <pc:sldMk cId="578128996" sldId="537"/>
        </pc:sldMkLst>
        <pc:spChg chg="mod">
          <ac:chgData name="Beau Academic" userId="1c8f60c04643d64b" providerId="LiveId" clId="{08672D6D-4B5B-42D9-B5C7-2D554DBB9608}" dt="2026-02-08T20:05:47.014" v="1041"/>
          <ac:spMkLst>
            <pc:docMk/>
            <pc:sldMk cId="578128996" sldId="537"/>
            <ac:spMk id="2" creationId="{D44723A1-BBE7-0553-7F00-2C6988298121}"/>
          </ac:spMkLst>
        </pc:spChg>
        <pc:spChg chg="mod">
          <ac:chgData name="Beau Academic" userId="1c8f60c04643d64b" providerId="LiveId" clId="{08672D6D-4B5B-42D9-B5C7-2D554DBB9608}" dt="2026-02-08T20:07:00.462" v="1061" actId="1076"/>
          <ac:spMkLst>
            <pc:docMk/>
            <pc:sldMk cId="578128996" sldId="537"/>
            <ac:spMk id="8" creationId="{89DF49E7-3AB9-C71B-0780-5D5319EB7286}"/>
          </ac:spMkLst>
        </pc:spChg>
      </pc:sldChg>
      <pc:sldChg chg="add">
        <pc:chgData name="Beau Academic" userId="1c8f60c04643d64b" providerId="LiveId" clId="{08672D6D-4B5B-42D9-B5C7-2D554DBB9608}" dt="2026-02-08T19:57:20.346" v="983"/>
        <pc:sldMkLst>
          <pc:docMk/>
          <pc:sldMk cId="779938548" sldId="541"/>
        </pc:sldMkLst>
      </pc:sldChg>
      <pc:sldChg chg="delSp modSp add mod">
        <pc:chgData name="Beau Academic" userId="1c8f60c04643d64b" providerId="LiveId" clId="{08672D6D-4B5B-42D9-B5C7-2D554DBB9608}" dt="2026-02-08T20:00:41.644" v="1010" actId="113"/>
        <pc:sldMkLst>
          <pc:docMk/>
          <pc:sldMk cId="3874019927" sldId="542"/>
        </pc:sldMkLst>
        <pc:spChg chg="mod">
          <ac:chgData name="Beau Academic" userId="1c8f60c04643d64b" providerId="LiveId" clId="{08672D6D-4B5B-42D9-B5C7-2D554DBB9608}" dt="2026-02-08T20:00:41.644" v="1010" actId="113"/>
          <ac:spMkLst>
            <pc:docMk/>
            <pc:sldMk cId="3874019927" sldId="542"/>
            <ac:spMk id="6" creationId="{8EE66B04-2688-3F53-C7EA-09129FC393F3}"/>
          </ac:spMkLst>
        </pc:spChg>
        <pc:picChg chg="mod">
          <ac:chgData name="Beau Academic" userId="1c8f60c04643d64b" providerId="LiveId" clId="{08672D6D-4B5B-42D9-B5C7-2D554DBB9608}" dt="2026-02-08T20:00:24.320" v="1006" actId="1076"/>
          <ac:picMkLst>
            <pc:docMk/>
            <pc:sldMk cId="3874019927" sldId="542"/>
            <ac:picMk id="10" creationId="{81F7B691-5987-3760-0E55-805AB205889D}"/>
          </ac:picMkLst>
        </pc:picChg>
        <pc:picChg chg="mod">
          <ac:chgData name="Beau Academic" userId="1c8f60c04643d64b" providerId="LiveId" clId="{08672D6D-4B5B-42D9-B5C7-2D554DBB9608}" dt="2026-02-08T20:00:15.114" v="1003" actId="1076"/>
          <ac:picMkLst>
            <pc:docMk/>
            <pc:sldMk cId="3874019927" sldId="542"/>
            <ac:picMk id="12" creationId="{6E3FDE49-6552-05E2-4186-8AC1E7B09A81}"/>
          </ac:picMkLst>
        </pc:picChg>
      </pc:sldChg>
      <pc:sldChg chg="add">
        <pc:chgData name="Beau Academic" userId="1c8f60c04643d64b" providerId="LiveId" clId="{08672D6D-4B5B-42D9-B5C7-2D554DBB9608}" dt="2026-02-08T20:05:22.437" v="1040"/>
        <pc:sldMkLst>
          <pc:docMk/>
          <pc:sldMk cId="2019349735" sldId="543"/>
        </pc:sldMkLst>
      </pc:sldChg>
      <pc:sldChg chg="modSp add mod">
        <pc:chgData name="Beau Academic" userId="1c8f60c04643d64b" providerId="LiveId" clId="{08672D6D-4B5B-42D9-B5C7-2D554DBB9608}" dt="2026-02-08T20:20:57.351" v="1346" actId="1076"/>
        <pc:sldMkLst>
          <pc:docMk/>
          <pc:sldMk cId="3347727205" sldId="544"/>
        </pc:sldMkLst>
        <pc:spChg chg="mod">
          <ac:chgData name="Beau Academic" userId="1c8f60c04643d64b" providerId="LiveId" clId="{08672D6D-4B5B-42D9-B5C7-2D554DBB9608}" dt="2026-02-08T20:07:48.555" v="1068" actId="5793"/>
          <ac:spMkLst>
            <pc:docMk/>
            <pc:sldMk cId="3347727205" sldId="544"/>
            <ac:spMk id="8" creationId="{C95ADEE4-0BCD-A119-F3AD-7EE82EA818EB}"/>
          </ac:spMkLst>
        </pc:spChg>
        <pc:picChg chg="mod">
          <ac:chgData name="Beau Academic" userId="1c8f60c04643d64b" providerId="LiveId" clId="{08672D6D-4B5B-42D9-B5C7-2D554DBB9608}" dt="2026-02-08T20:20:55.208" v="1345" actId="1076"/>
          <ac:picMkLst>
            <pc:docMk/>
            <pc:sldMk cId="3347727205" sldId="544"/>
            <ac:picMk id="4" creationId="{50162D10-98FC-B420-E077-B4CC3B091033}"/>
          </ac:picMkLst>
        </pc:picChg>
        <pc:picChg chg="mod">
          <ac:chgData name="Beau Academic" userId="1c8f60c04643d64b" providerId="LiveId" clId="{08672D6D-4B5B-42D9-B5C7-2D554DBB9608}" dt="2026-02-08T20:20:57.351" v="1346" actId="1076"/>
          <ac:picMkLst>
            <pc:docMk/>
            <pc:sldMk cId="3347727205" sldId="544"/>
            <ac:picMk id="10" creationId="{D8211947-C12D-9E28-AD23-DF4B670D189A}"/>
          </ac:picMkLst>
        </pc:picChg>
      </pc:sldChg>
      <pc:sldChg chg="modSp new mod">
        <pc:chgData name="Beau Academic" userId="1c8f60c04643d64b" providerId="LiveId" clId="{08672D6D-4B5B-42D9-B5C7-2D554DBB9608}" dt="2026-02-08T20:14:29.506" v="1328" actId="113"/>
        <pc:sldMkLst>
          <pc:docMk/>
          <pc:sldMk cId="3746908582" sldId="545"/>
        </pc:sldMkLst>
        <pc:spChg chg="mod">
          <ac:chgData name="Beau Academic" userId="1c8f60c04643d64b" providerId="LiveId" clId="{08672D6D-4B5B-42D9-B5C7-2D554DBB9608}" dt="2026-02-08T20:13:26.820" v="1308" actId="20577"/>
          <ac:spMkLst>
            <pc:docMk/>
            <pc:sldMk cId="3746908582" sldId="545"/>
            <ac:spMk id="2" creationId="{27D36B0B-3E90-BF8C-EEDA-744AE47B2859}"/>
          </ac:spMkLst>
        </pc:spChg>
        <pc:spChg chg="mod">
          <ac:chgData name="Beau Academic" userId="1c8f60c04643d64b" providerId="LiveId" clId="{08672D6D-4B5B-42D9-B5C7-2D554DBB9608}" dt="2026-02-08T20:14:29.506" v="1328" actId="113"/>
          <ac:spMkLst>
            <pc:docMk/>
            <pc:sldMk cId="3746908582" sldId="545"/>
            <ac:spMk id="3" creationId="{13F14FFC-7AA8-0AC5-5A1D-0DF0718C7E03}"/>
          </ac:spMkLst>
        </pc:spChg>
      </pc:sldChg>
      <pc:sldChg chg="addSp modSp new mod">
        <pc:chgData name="Beau Academic" userId="1c8f60c04643d64b" providerId="LiveId" clId="{08672D6D-4B5B-42D9-B5C7-2D554DBB9608}" dt="2026-02-08T20:20:01.439" v="1339" actId="1076"/>
        <pc:sldMkLst>
          <pc:docMk/>
          <pc:sldMk cId="2281008633" sldId="546"/>
        </pc:sldMkLst>
        <pc:picChg chg="add mod">
          <ac:chgData name="Beau Academic" userId="1c8f60c04643d64b" providerId="LiveId" clId="{08672D6D-4B5B-42D9-B5C7-2D554DBB9608}" dt="2026-02-08T20:20:01.439" v="1339" actId="1076"/>
          <ac:picMkLst>
            <pc:docMk/>
            <pc:sldMk cId="2281008633" sldId="546"/>
            <ac:picMk id="2" creationId="{B9619EEA-571A-5B31-7DA0-8899FC69D300}"/>
          </ac:picMkLst>
        </pc:picChg>
      </pc:sldChg>
      <pc:sldChg chg="addSp delSp modSp add mod ord">
        <pc:chgData name="Beau Academic" userId="1c8f60c04643d64b" providerId="LiveId" clId="{08672D6D-4B5B-42D9-B5C7-2D554DBB9608}" dt="2026-02-13T10:21:13.893" v="1996" actId="20577"/>
        <pc:sldMkLst>
          <pc:docMk/>
          <pc:sldMk cId="3585108807" sldId="547"/>
        </pc:sldMkLst>
        <pc:spChg chg="mod">
          <ac:chgData name="Beau Academic" userId="1c8f60c04643d64b" providerId="LiveId" clId="{08672D6D-4B5B-42D9-B5C7-2D554DBB9608}" dt="2026-02-13T10:21:13.893" v="1996" actId="20577"/>
          <ac:spMkLst>
            <pc:docMk/>
            <pc:sldMk cId="3585108807" sldId="547"/>
            <ac:spMk id="2" creationId="{50691B14-3744-38C5-A3D4-BB4B924C87C7}"/>
          </ac:spMkLst>
        </pc:spChg>
        <pc:spChg chg="del">
          <ac:chgData name="Beau Academic" userId="1c8f60c04643d64b" providerId="LiveId" clId="{08672D6D-4B5B-42D9-B5C7-2D554DBB9608}" dt="2026-02-13T10:17:58.677" v="1722" actId="478"/>
          <ac:spMkLst>
            <pc:docMk/>
            <pc:sldMk cId="3585108807" sldId="547"/>
            <ac:spMk id="3" creationId="{0C60E6D6-0EE9-0508-0EFD-F2D1234FFD0F}"/>
          </ac:spMkLst>
        </pc:spChg>
        <pc:spChg chg="add del mod">
          <ac:chgData name="Beau Academic" userId="1c8f60c04643d64b" providerId="LiveId" clId="{08672D6D-4B5B-42D9-B5C7-2D554DBB9608}" dt="2026-02-13T10:18:01.566" v="1723" actId="478"/>
          <ac:spMkLst>
            <pc:docMk/>
            <pc:sldMk cId="3585108807" sldId="547"/>
            <ac:spMk id="5" creationId="{29679843-3C9A-DBC2-2612-5F147683DEC0}"/>
          </ac:spMkLst>
        </pc:spChg>
        <pc:spChg chg="mod">
          <ac:chgData name="Beau Academic" userId="1c8f60c04643d64b" providerId="LiveId" clId="{08672D6D-4B5B-42D9-B5C7-2D554DBB9608}" dt="2026-02-13T10:20:36.218" v="1960" actId="1076"/>
          <ac:spMkLst>
            <pc:docMk/>
            <pc:sldMk cId="3585108807" sldId="547"/>
            <ac:spMk id="6" creationId="{5BDDEBDC-2489-6D37-623C-73D188714162}"/>
          </ac:spMkLst>
        </pc:spChg>
        <pc:graphicFrameChg chg="mod modGraphic">
          <ac:chgData name="Beau Academic" userId="1c8f60c04643d64b" providerId="LiveId" clId="{08672D6D-4B5B-42D9-B5C7-2D554DBB9608}" dt="2026-02-13T10:20:58.919" v="1976" actId="403"/>
          <ac:graphicFrameMkLst>
            <pc:docMk/>
            <pc:sldMk cId="3585108807" sldId="547"/>
            <ac:graphicFrameMk id="4" creationId="{D390ABAB-E04E-DE51-11F6-3221B50EB4F1}"/>
          </ac:graphicFrameMkLst>
        </pc:graphicFrameChg>
      </pc:sldChg>
      <pc:sldChg chg="modSp new mod">
        <pc:chgData name="Beau Academic" userId="1c8f60c04643d64b" providerId="LiveId" clId="{08672D6D-4B5B-42D9-B5C7-2D554DBB9608}" dt="2026-02-13T10:20:29.248" v="1959" actId="20577"/>
        <pc:sldMkLst>
          <pc:docMk/>
          <pc:sldMk cId="3581564659" sldId="548"/>
        </pc:sldMkLst>
        <pc:spChg chg="mod">
          <ac:chgData name="Beau Academic" userId="1c8f60c04643d64b" providerId="LiveId" clId="{08672D6D-4B5B-42D9-B5C7-2D554DBB9608}" dt="2026-02-13T10:18:20.228" v="1741" actId="20577"/>
          <ac:spMkLst>
            <pc:docMk/>
            <pc:sldMk cId="3581564659" sldId="548"/>
            <ac:spMk id="2" creationId="{EEBDA2D6-FFAE-9C77-8069-A58B871F6E5F}"/>
          </ac:spMkLst>
        </pc:spChg>
        <pc:spChg chg="mod">
          <ac:chgData name="Beau Academic" userId="1c8f60c04643d64b" providerId="LiveId" clId="{08672D6D-4B5B-42D9-B5C7-2D554DBB9608}" dt="2026-02-13T10:20:29.248" v="1959" actId="20577"/>
          <ac:spMkLst>
            <pc:docMk/>
            <pc:sldMk cId="3581564659" sldId="548"/>
            <ac:spMk id="3" creationId="{513DA771-67AB-9060-7996-4A169511FE76}"/>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3D2BC66-1E64-458C-A3DA-E3D51F748D03}" type="doc">
      <dgm:prSet loTypeId="urn:microsoft.com/office/officeart/2005/8/layout/hProcess9" loCatId="process" qsTypeId="urn:microsoft.com/office/officeart/2005/8/quickstyle/simple1" qsCatId="simple" csTypeId="urn:microsoft.com/office/officeart/2005/8/colors/accent1_2" csCatId="accent1" phldr="1"/>
      <dgm:spPr/>
      <dgm:t>
        <a:bodyPr/>
        <a:lstStyle/>
        <a:p>
          <a:endParaRPr lang="en-GB"/>
        </a:p>
      </dgm:t>
    </dgm:pt>
    <dgm:pt modelId="{FBFE30AA-0BAD-4495-8BB8-07FB6F548B82}">
      <dgm:prSet phldrT="[Text]" phldr="0"/>
      <dgm:spPr/>
      <dgm:t>
        <a:bodyPr/>
        <a:lstStyle/>
        <a:p>
          <a:r>
            <a:rPr lang="en-GB" b="0" dirty="0"/>
            <a:t>Explain the concept of emotional intelligence (EI)</a:t>
          </a:r>
        </a:p>
      </dgm:t>
    </dgm:pt>
    <dgm:pt modelId="{32A93B73-D732-4C5D-94E9-229902653719}" type="parTrans" cxnId="{490997CB-B6A9-4CB6-89B1-3809B0D01D25}">
      <dgm:prSet/>
      <dgm:spPr/>
      <dgm:t>
        <a:bodyPr/>
        <a:lstStyle/>
        <a:p>
          <a:endParaRPr lang="en-GB"/>
        </a:p>
      </dgm:t>
    </dgm:pt>
    <dgm:pt modelId="{3BB5168D-3890-417A-B40D-F094741E120A}" type="sibTrans" cxnId="{490997CB-B6A9-4CB6-89B1-3809B0D01D25}">
      <dgm:prSet/>
      <dgm:spPr/>
      <dgm:t>
        <a:bodyPr/>
        <a:lstStyle/>
        <a:p>
          <a:endParaRPr lang="en-GB"/>
        </a:p>
      </dgm:t>
    </dgm:pt>
    <dgm:pt modelId="{E7924E0C-4CB4-4728-B997-C8D6DF9A64CD}">
      <dgm:prSet/>
      <dgm:spPr/>
      <dgm:t>
        <a:bodyPr/>
        <a:lstStyle/>
        <a:p>
          <a:pPr>
            <a:buNone/>
          </a:pPr>
          <a:r>
            <a:rPr lang="en-GB" b="0" dirty="0"/>
            <a:t>Analyse the role of EI in leadership effectiveness and management practice</a:t>
          </a:r>
        </a:p>
      </dgm:t>
    </dgm:pt>
    <dgm:pt modelId="{4C315D44-172E-45E1-BDE7-F172421B52A1}" type="parTrans" cxnId="{9D9C784B-D602-45F9-937F-CE5918DF3545}">
      <dgm:prSet/>
      <dgm:spPr/>
      <dgm:t>
        <a:bodyPr/>
        <a:lstStyle/>
        <a:p>
          <a:endParaRPr lang="en-GB"/>
        </a:p>
      </dgm:t>
    </dgm:pt>
    <dgm:pt modelId="{A19E8BD1-219D-4CC9-835D-FA6ED015A313}" type="sibTrans" cxnId="{9D9C784B-D602-45F9-937F-CE5918DF3545}">
      <dgm:prSet/>
      <dgm:spPr/>
      <dgm:t>
        <a:bodyPr/>
        <a:lstStyle/>
        <a:p>
          <a:endParaRPr lang="en-GB"/>
        </a:p>
      </dgm:t>
    </dgm:pt>
    <dgm:pt modelId="{1E92C35D-BB65-43B3-A387-20A7968A174B}">
      <dgm:prSet/>
      <dgm:spPr/>
      <dgm:t>
        <a:bodyPr/>
        <a:lstStyle/>
        <a:p>
          <a:pPr>
            <a:buNone/>
          </a:pPr>
          <a:r>
            <a:rPr lang="en-GB" b="0" dirty="0"/>
            <a:t>Apply EI concepts to real organisational contexts</a:t>
          </a:r>
        </a:p>
      </dgm:t>
    </dgm:pt>
    <dgm:pt modelId="{5BF339B9-698A-46F6-86ED-467225167132}" type="parTrans" cxnId="{2816F607-F902-4F78-A49B-EC91DCB32802}">
      <dgm:prSet/>
      <dgm:spPr/>
      <dgm:t>
        <a:bodyPr/>
        <a:lstStyle/>
        <a:p>
          <a:endParaRPr lang="en-GB"/>
        </a:p>
      </dgm:t>
    </dgm:pt>
    <dgm:pt modelId="{5701D01D-C3BB-47C5-B15C-C4D703C2968B}" type="sibTrans" cxnId="{2816F607-F902-4F78-A49B-EC91DCB32802}">
      <dgm:prSet/>
      <dgm:spPr/>
      <dgm:t>
        <a:bodyPr/>
        <a:lstStyle/>
        <a:p>
          <a:endParaRPr lang="en-GB"/>
        </a:p>
      </dgm:t>
    </dgm:pt>
    <dgm:pt modelId="{89C98209-DC8E-4CDE-A006-2F2CAA5FD080}" type="pres">
      <dgm:prSet presAssocID="{83D2BC66-1E64-458C-A3DA-E3D51F748D03}" presName="CompostProcess" presStyleCnt="0">
        <dgm:presLayoutVars>
          <dgm:dir/>
          <dgm:resizeHandles val="exact"/>
        </dgm:presLayoutVars>
      </dgm:prSet>
      <dgm:spPr/>
    </dgm:pt>
    <dgm:pt modelId="{6455CAF1-4526-4DA7-9DD3-393A0D08CA5D}" type="pres">
      <dgm:prSet presAssocID="{83D2BC66-1E64-458C-A3DA-E3D51F748D03}" presName="arrow" presStyleLbl="bgShp" presStyleIdx="0" presStyleCnt="1"/>
      <dgm:spPr/>
    </dgm:pt>
    <dgm:pt modelId="{138EE867-269B-4173-ACCC-112887EE1AA8}" type="pres">
      <dgm:prSet presAssocID="{83D2BC66-1E64-458C-A3DA-E3D51F748D03}" presName="linearProcess" presStyleCnt="0"/>
      <dgm:spPr/>
    </dgm:pt>
    <dgm:pt modelId="{F0F2F8C5-1471-4FCC-837E-067CAF9E86F4}" type="pres">
      <dgm:prSet presAssocID="{FBFE30AA-0BAD-4495-8BB8-07FB6F548B82}" presName="textNode" presStyleLbl="node1" presStyleIdx="0" presStyleCnt="3">
        <dgm:presLayoutVars>
          <dgm:bulletEnabled val="1"/>
        </dgm:presLayoutVars>
      </dgm:prSet>
      <dgm:spPr/>
    </dgm:pt>
    <dgm:pt modelId="{BD5EF5B6-6822-40C0-B025-4DADA899EFED}" type="pres">
      <dgm:prSet presAssocID="{3BB5168D-3890-417A-B40D-F094741E120A}" presName="sibTrans" presStyleCnt="0"/>
      <dgm:spPr/>
    </dgm:pt>
    <dgm:pt modelId="{CFF4AA7E-1A45-4A76-89E8-51D5B2A4C481}" type="pres">
      <dgm:prSet presAssocID="{E7924E0C-4CB4-4728-B997-C8D6DF9A64CD}" presName="textNode" presStyleLbl="node1" presStyleIdx="1" presStyleCnt="3">
        <dgm:presLayoutVars>
          <dgm:bulletEnabled val="1"/>
        </dgm:presLayoutVars>
      </dgm:prSet>
      <dgm:spPr/>
    </dgm:pt>
    <dgm:pt modelId="{3034AE5F-0509-47FD-9507-4A9C9D6868AF}" type="pres">
      <dgm:prSet presAssocID="{A19E8BD1-219D-4CC9-835D-FA6ED015A313}" presName="sibTrans" presStyleCnt="0"/>
      <dgm:spPr/>
    </dgm:pt>
    <dgm:pt modelId="{7B49CC55-96D9-40B9-8A17-2362800031C0}" type="pres">
      <dgm:prSet presAssocID="{1E92C35D-BB65-43B3-A387-20A7968A174B}" presName="textNode" presStyleLbl="node1" presStyleIdx="2" presStyleCnt="3">
        <dgm:presLayoutVars>
          <dgm:bulletEnabled val="1"/>
        </dgm:presLayoutVars>
      </dgm:prSet>
      <dgm:spPr/>
    </dgm:pt>
  </dgm:ptLst>
  <dgm:cxnLst>
    <dgm:cxn modelId="{2816F607-F902-4F78-A49B-EC91DCB32802}" srcId="{83D2BC66-1E64-458C-A3DA-E3D51F748D03}" destId="{1E92C35D-BB65-43B3-A387-20A7968A174B}" srcOrd="2" destOrd="0" parTransId="{5BF339B9-698A-46F6-86ED-467225167132}" sibTransId="{5701D01D-C3BB-47C5-B15C-C4D703C2968B}"/>
    <dgm:cxn modelId="{F95A5214-38F8-4B68-A0D3-09FC6681D648}" type="presOf" srcId="{1E92C35D-BB65-43B3-A387-20A7968A174B}" destId="{7B49CC55-96D9-40B9-8A17-2362800031C0}" srcOrd="0" destOrd="0" presId="urn:microsoft.com/office/officeart/2005/8/layout/hProcess9"/>
    <dgm:cxn modelId="{53E4AB3D-6370-47F9-953E-C36867D7AE22}" type="presOf" srcId="{FBFE30AA-0BAD-4495-8BB8-07FB6F548B82}" destId="{F0F2F8C5-1471-4FCC-837E-067CAF9E86F4}" srcOrd="0" destOrd="0" presId="urn:microsoft.com/office/officeart/2005/8/layout/hProcess9"/>
    <dgm:cxn modelId="{9D9C784B-D602-45F9-937F-CE5918DF3545}" srcId="{83D2BC66-1E64-458C-A3DA-E3D51F748D03}" destId="{E7924E0C-4CB4-4728-B997-C8D6DF9A64CD}" srcOrd="1" destOrd="0" parTransId="{4C315D44-172E-45E1-BDE7-F172421B52A1}" sibTransId="{A19E8BD1-219D-4CC9-835D-FA6ED015A313}"/>
    <dgm:cxn modelId="{71F55EA7-1F09-4B16-A77A-1255188224F7}" type="presOf" srcId="{83D2BC66-1E64-458C-A3DA-E3D51F748D03}" destId="{89C98209-DC8E-4CDE-A006-2F2CAA5FD080}" srcOrd="0" destOrd="0" presId="urn:microsoft.com/office/officeart/2005/8/layout/hProcess9"/>
    <dgm:cxn modelId="{E56109C5-334A-4E9F-A58F-4F693FDF00B3}" type="presOf" srcId="{E7924E0C-4CB4-4728-B997-C8D6DF9A64CD}" destId="{CFF4AA7E-1A45-4A76-89E8-51D5B2A4C481}" srcOrd="0" destOrd="0" presId="urn:microsoft.com/office/officeart/2005/8/layout/hProcess9"/>
    <dgm:cxn modelId="{490997CB-B6A9-4CB6-89B1-3809B0D01D25}" srcId="{83D2BC66-1E64-458C-A3DA-E3D51F748D03}" destId="{FBFE30AA-0BAD-4495-8BB8-07FB6F548B82}" srcOrd="0" destOrd="0" parTransId="{32A93B73-D732-4C5D-94E9-229902653719}" sibTransId="{3BB5168D-3890-417A-B40D-F094741E120A}"/>
    <dgm:cxn modelId="{881EAA80-0E7D-4FFC-B7A0-5E1CB4AFFE61}" type="presParOf" srcId="{89C98209-DC8E-4CDE-A006-2F2CAA5FD080}" destId="{6455CAF1-4526-4DA7-9DD3-393A0D08CA5D}" srcOrd="0" destOrd="0" presId="urn:microsoft.com/office/officeart/2005/8/layout/hProcess9"/>
    <dgm:cxn modelId="{E699D4F7-9388-4178-A148-77870FE60B64}" type="presParOf" srcId="{89C98209-DC8E-4CDE-A006-2F2CAA5FD080}" destId="{138EE867-269B-4173-ACCC-112887EE1AA8}" srcOrd="1" destOrd="0" presId="urn:microsoft.com/office/officeart/2005/8/layout/hProcess9"/>
    <dgm:cxn modelId="{18568217-EF98-4F22-9D93-C950E7AC0B1B}" type="presParOf" srcId="{138EE867-269B-4173-ACCC-112887EE1AA8}" destId="{F0F2F8C5-1471-4FCC-837E-067CAF9E86F4}" srcOrd="0" destOrd="0" presId="urn:microsoft.com/office/officeart/2005/8/layout/hProcess9"/>
    <dgm:cxn modelId="{08D059BE-34AC-4367-A2EE-953655BB043E}" type="presParOf" srcId="{138EE867-269B-4173-ACCC-112887EE1AA8}" destId="{BD5EF5B6-6822-40C0-B025-4DADA899EFED}" srcOrd="1" destOrd="0" presId="urn:microsoft.com/office/officeart/2005/8/layout/hProcess9"/>
    <dgm:cxn modelId="{50D30991-500C-42CA-8862-AC3A65384E5F}" type="presParOf" srcId="{138EE867-269B-4173-ACCC-112887EE1AA8}" destId="{CFF4AA7E-1A45-4A76-89E8-51D5B2A4C481}" srcOrd="2" destOrd="0" presId="urn:microsoft.com/office/officeart/2005/8/layout/hProcess9"/>
    <dgm:cxn modelId="{DF6C7B96-2E7F-41C6-AFFD-E2A7B71D70F2}" type="presParOf" srcId="{138EE867-269B-4173-ACCC-112887EE1AA8}" destId="{3034AE5F-0509-47FD-9507-4A9C9D6868AF}" srcOrd="3" destOrd="0" presId="urn:microsoft.com/office/officeart/2005/8/layout/hProcess9"/>
    <dgm:cxn modelId="{5E1C65F1-EE74-4EFE-B488-0D1384F0A312}" type="presParOf" srcId="{138EE867-269B-4173-ACCC-112887EE1AA8}" destId="{7B49CC55-96D9-40B9-8A17-2362800031C0}"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BD7BF1E-F5E8-4DD2-8E7F-1C7BF7C5D33C}" type="doc">
      <dgm:prSet loTypeId="urn:microsoft.com/office/officeart/2005/8/layout/hierarchy3" loCatId="list" qsTypeId="urn:microsoft.com/office/officeart/2005/8/quickstyle/simple1" qsCatId="simple" csTypeId="urn:microsoft.com/office/officeart/2005/8/colors/accent1_2" csCatId="accent1" phldr="1"/>
      <dgm:spPr/>
      <dgm:t>
        <a:bodyPr/>
        <a:lstStyle/>
        <a:p>
          <a:endParaRPr lang="en-GB"/>
        </a:p>
      </dgm:t>
    </dgm:pt>
    <dgm:pt modelId="{E349EBF6-9732-45BB-91A8-37118C7EEF0B}">
      <dgm:prSet phldrT="[Text]" custT="1"/>
      <dgm:spPr/>
      <dgm:t>
        <a:bodyPr/>
        <a:lstStyle/>
        <a:p>
          <a:pPr>
            <a:buNone/>
          </a:pPr>
          <a:r>
            <a:rPr lang="en-GB" sz="2400" dirty="0"/>
            <a:t>Early management theories focused on:</a:t>
          </a:r>
        </a:p>
      </dgm:t>
    </dgm:pt>
    <dgm:pt modelId="{DE4339AA-C88E-44C5-8E09-0272E3AFCFF2}" type="parTrans" cxnId="{0E1AC18E-1679-4659-BA30-DE17D3EBCF84}">
      <dgm:prSet/>
      <dgm:spPr/>
      <dgm:t>
        <a:bodyPr/>
        <a:lstStyle/>
        <a:p>
          <a:endParaRPr lang="en-GB"/>
        </a:p>
      </dgm:t>
    </dgm:pt>
    <dgm:pt modelId="{34E81C0E-C693-4708-8BE8-3C9A5B3C4FAF}" type="sibTrans" cxnId="{0E1AC18E-1679-4659-BA30-DE17D3EBCF84}">
      <dgm:prSet/>
      <dgm:spPr/>
      <dgm:t>
        <a:bodyPr/>
        <a:lstStyle/>
        <a:p>
          <a:endParaRPr lang="en-GB"/>
        </a:p>
      </dgm:t>
    </dgm:pt>
    <dgm:pt modelId="{7B0AA363-900C-4C9B-9874-B1ED282A20E4}">
      <dgm:prSet phldrT="[Text]" custT="1"/>
      <dgm:spPr/>
      <dgm:t>
        <a:bodyPr/>
        <a:lstStyle/>
        <a:p>
          <a:pPr>
            <a:buNone/>
          </a:pPr>
          <a:r>
            <a:rPr lang="en-GB" sz="2000" dirty="0"/>
            <a:t>Structure</a:t>
          </a:r>
        </a:p>
      </dgm:t>
    </dgm:pt>
    <dgm:pt modelId="{A360B931-3BC5-45DA-9D0E-4A4EC7F5C4E5}" type="parTrans" cxnId="{BE1AFE6F-97B1-4BDD-A2A4-24EB32B126F3}">
      <dgm:prSet/>
      <dgm:spPr/>
      <dgm:t>
        <a:bodyPr/>
        <a:lstStyle/>
        <a:p>
          <a:endParaRPr lang="en-GB" sz="2400"/>
        </a:p>
      </dgm:t>
    </dgm:pt>
    <dgm:pt modelId="{474FCD9D-DE87-4C69-8925-F22DE4DD7BC4}" type="sibTrans" cxnId="{BE1AFE6F-97B1-4BDD-A2A4-24EB32B126F3}">
      <dgm:prSet/>
      <dgm:spPr/>
      <dgm:t>
        <a:bodyPr/>
        <a:lstStyle/>
        <a:p>
          <a:endParaRPr lang="en-GB"/>
        </a:p>
      </dgm:t>
    </dgm:pt>
    <dgm:pt modelId="{7E50EC0A-7745-4672-B2E5-34C82644D15F}">
      <dgm:prSet custT="1"/>
      <dgm:spPr/>
      <dgm:t>
        <a:bodyPr/>
        <a:lstStyle/>
        <a:p>
          <a:pPr>
            <a:buNone/>
          </a:pPr>
          <a:r>
            <a:rPr lang="en-GB" sz="2000"/>
            <a:t>Efficiency</a:t>
          </a:r>
        </a:p>
      </dgm:t>
    </dgm:pt>
    <dgm:pt modelId="{63A30034-0F49-417E-9A94-5874715A37D8}" type="parTrans" cxnId="{C7BBB271-35D0-4F49-A501-1109CA7148F6}">
      <dgm:prSet/>
      <dgm:spPr/>
      <dgm:t>
        <a:bodyPr/>
        <a:lstStyle/>
        <a:p>
          <a:endParaRPr lang="en-GB" sz="2400"/>
        </a:p>
      </dgm:t>
    </dgm:pt>
    <dgm:pt modelId="{9A365493-2BAC-4EB3-B27B-BEC618E2EE47}" type="sibTrans" cxnId="{C7BBB271-35D0-4F49-A501-1109CA7148F6}">
      <dgm:prSet/>
      <dgm:spPr/>
      <dgm:t>
        <a:bodyPr/>
        <a:lstStyle/>
        <a:p>
          <a:endParaRPr lang="en-GB"/>
        </a:p>
      </dgm:t>
    </dgm:pt>
    <dgm:pt modelId="{0AEC0B83-17C2-4C38-8752-17A9484AF195}">
      <dgm:prSet custT="1"/>
      <dgm:spPr/>
      <dgm:t>
        <a:bodyPr/>
        <a:lstStyle/>
        <a:p>
          <a:pPr>
            <a:buNone/>
          </a:pPr>
          <a:r>
            <a:rPr lang="en-GB" sz="2000"/>
            <a:t>Control</a:t>
          </a:r>
        </a:p>
      </dgm:t>
    </dgm:pt>
    <dgm:pt modelId="{4BF608F9-56D8-4CEB-9682-94D93942D935}" type="parTrans" cxnId="{C79ADD3A-ED6E-441D-9006-EEFD2450064B}">
      <dgm:prSet/>
      <dgm:spPr/>
      <dgm:t>
        <a:bodyPr/>
        <a:lstStyle/>
        <a:p>
          <a:endParaRPr lang="en-GB" sz="2400"/>
        </a:p>
      </dgm:t>
    </dgm:pt>
    <dgm:pt modelId="{F9CE2862-C161-4AA0-A4BB-8F412153CB9B}" type="sibTrans" cxnId="{C79ADD3A-ED6E-441D-9006-EEFD2450064B}">
      <dgm:prSet/>
      <dgm:spPr/>
      <dgm:t>
        <a:bodyPr/>
        <a:lstStyle/>
        <a:p>
          <a:endParaRPr lang="en-GB"/>
        </a:p>
      </dgm:t>
    </dgm:pt>
    <dgm:pt modelId="{5D80E743-55B3-40E5-990D-02E422336631}">
      <dgm:prSet custT="1"/>
      <dgm:spPr/>
      <dgm:t>
        <a:bodyPr/>
        <a:lstStyle/>
        <a:p>
          <a:pPr>
            <a:buNone/>
          </a:pPr>
          <a:r>
            <a:rPr lang="en-GB" sz="2000"/>
            <a:t>Rational decision-making</a:t>
          </a:r>
        </a:p>
      </dgm:t>
    </dgm:pt>
    <dgm:pt modelId="{310400FA-B376-4426-AA2A-543194CF1893}" type="parTrans" cxnId="{790CE0EC-A812-44E4-9832-54A8A15EFC11}">
      <dgm:prSet/>
      <dgm:spPr/>
      <dgm:t>
        <a:bodyPr/>
        <a:lstStyle/>
        <a:p>
          <a:endParaRPr lang="en-GB" sz="2400"/>
        </a:p>
      </dgm:t>
    </dgm:pt>
    <dgm:pt modelId="{466C2325-016A-4C77-971D-F55C729C25B9}" type="sibTrans" cxnId="{790CE0EC-A812-44E4-9832-54A8A15EFC11}">
      <dgm:prSet/>
      <dgm:spPr/>
      <dgm:t>
        <a:bodyPr/>
        <a:lstStyle/>
        <a:p>
          <a:endParaRPr lang="en-GB"/>
        </a:p>
      </dgm:t>
    </dgm:pt>
    <dgm:pt modelId="{0740271E-D54E-4D82-8148-B865ACBA0344}" type="pres">
      <dgm:prSet presAssocID="{BBD7BF1E-F5E8-4DD2-8E7F-1C7BF7C5D33C}" presName="diagram" presStyleCnt="0">
        <dgm:presLayoutVars>
          <dgm:chPref val="1"/>
          <dgm:dir/>
          <dgm:animOne val="branch"/>
          <dgm:animLvl val="lvl"/>
          <dgm:resizeHandles/>
        </dgm:presLayoutVars>
      </dgm:prSet>
      <dgm:spPr/>
    </dgm:pt>
    <dgm:pt modelId="{A437890D-81E9-4567-B25E-0744CCD9F701}" type="pres">
      <dgm:prSet presAssocID="{E349EBF6-9732-45BB-91A8-37118C7EEF0B}" presName="root" presStyleCnt="0"/>
      <dgm:spPr/>
    </dgm:pt>
    <dgm:pt modelId="{0C0D11C3-1002-4C8D-A976-4754FA802301}" type="pres">
      <dgm:prSet presAssocID="{E349EBF6-9732-45BB-91A8-37118C7EEF0B}" presName="rootComposite" presStyleCnt="0"/>
      <dgm:spPr/>
    </dgm:pt>
    <dgm:pt modelId="{8EEC792B-EB61-4274-B379-345B63C6FB43}" type="pres">
      <dgm:prSet presAssocID="{E349EBF6-9732-45BB-91A8-37118C7EEF0B}" presName="rootText" presStyleLbl="node1" presStyleIdx="0" presStyleCnt="1" custScaleX="248083" custScaleY="102044" custLinFactNeighborX="-1480" custLinFactNeighborY="949"/>
      <dgm:spPr/>
    </dgm:pt>
    <dgm:pt modelId="{BCB37EFE-D349-44FC-B1FF-4AA90C71EE21}" type="pres">
      <dgm:prSet presAssocID="{E349EBF6-9732-45BB-91A8-37118C7EEF0B}" presName="rootConnector" presStyleLbl="node1" presStyleIdx="0" presStyleCnt="1"/>
      <dgm:spPr/>
    </dgm:pt>
    <dgm:pt modelId="{F3B13163-3FEC-4BFF-BEEE-DABB218DB40F}" type="pres">
      <dgm:prSet presAssocID="{E349EBF6-9732-45BB-91A8-37118C7EEF0B}" presName="childShape" presStyleCnt="0"/>
      <dgm:spPr/>
    </dgm:pt>
    <dgm:pt modelId="{1499599F-2517-4247-A4F3-C8E3C9ACB11E}" type="pres">
      <dgm:prSet presAssocID="{A360B931-3BC5-45DA-9D0E-4A4EC7F5C4E5}" presName="Name13" presStyleLbl="parChTrans1D2" presStyleIdx="0" presStyleCnt="4"/>
      <dgm:spPr/>
    </dgm:pt>
    <dgm:pt modelId="{9ADF6A41-DD1C-48C2-A6BA-186521ADB2EB}" type="pres">
      <dgm:prSet presAssocID="{7B0AA363-900C-4C9B-9874-B1ED282A20E4}" presName="childText" presStyleLbl="bgAcc1" presStyleIdx="0" presStyleCnt="4">
        <dgm:presLayoutVars>
          <dgm:bulletEnabled val="1"/>
        </dgm:presLayoutVars>
      </dgm:prSet>
      <dgm:spPr/>
    </dgm:pt>
    <dgm:pt modelId="{F2C1554F-0719-4666-ACED-46CE87F67599}" type="pres">
      <dgm:prSet presAssocID="{63A30034-0F49-417E-9A94-5874715A37D8}" presName="Name13" presStyleLbl="parChTrans1D2" presStyleIdx="1" presStyleCnt="4"/>
      <dgm:spPr/>
    </dgm:pt>
    <dgm:pt modelId="{B5D8471A-3D4F-403C-985D-51A3B7FDFA09}" type="pres">
      <dgm:prSet presAssocID="{7E50EC0A-7745-4672-B2E5-34C82644D15F}" presName="childText" presStyleLbl="bgAcc1" presStyleIdx="1" presStyleCnt="4">
        <dgm:presLayoutVars>
          <dgm:bulletEnabled val="1"/>
        </dgm:presLayoutVars>
      </dgm:prSet>
      <dgm:spPr/>
    </dgm:pt>
    <dgm:pt modelId="{48950E38-21DB-4DD5-9752-BCB338EE6983}" type="pres">
      <dgm:prSet presAssocID="{4BF608F9-56D8-4CEB-9682-94D93942D935}" presName="Name13" presStyleLbl="parChTrans1D2" presStyleIdx="2" presStyleCnt="4"/>
      <dgm:spPr/>
    </dgm:pt>
    <dgm:pt modelId="{4C403107-74B0-43F0-B676-442E8A33301B}" type="pres">
      <dgm:prSet presAssocID="{0AEC0B83-17C2-4C38-8752-17A9484AF195}" presName="childText" presStyleLbl="bgAcc1" presStyleIdx="2" presStyleCnt="4">
        <dgm:presLayoutVars>
          <dgm:bulletEnabled val="1"/>
        </dgm:presLayoutVars>
      </dgm:prSet>
      <dgm:spPr/>
    </dgm:pt>
    <dgm:pt modelId="{FD42079A-59CD-4BCE-A620-F82ED37D923A}" type="pres">
      <dgm:prSet presAssocID="{310400FA-B376-4426-AA2A-543194CF1893}" presName="Name13" presStyleLbl="parChTrans1D2" presStyleIdx="3" presStyleCnt="4"/>
      <dgm:spPr/>
    </dgm:pt>
    <dgm:pt modelId="{43C3882B-33E0-494B-9E71-645A05351418}" type="pres">
      <dgm:prSet presAssocID="{5D80E743-55B3-40E5-990D-02E422336631}" presName="childText" presStyleLbl="bgAcc1" presStyleIdx="3" presStyleCnt="4">
        <dgm:presLayoutVars>
          <dgm:bulletEnabled val="1"/>
        </dgm:presLayoutVars>
      </dgm:prSet>
      <dgm:spPr/>
    </dgm:pt>
  </dgm:ptLst>
  <dgm:cxnLst>
    <dgm:cxn modelId="{7109AF03-D49F-4051-ABF8-1C18C39E5160}" type="presOf" srcId="{E349EBF6-9732-45BB-91A8-37118C7EEF0B}" destId="{BCB37EFE-D349-44FC-B1FF-4AA90C71EE21}" srcOrd="1" destOrd="0" presId="urn:microsoft.com/office/officeart/2005/8/layout/hierarchy3"/>
    <dgm:cxn modelId="{718CE924-7A94-4267-8E8E-F073F52FE665}" type="presOf" srcId="{7B0AA363-900C-4C9B-9874-B1ED282A20E4}" destId="{9ADF6A41-DD1C-48C2-A6BA-186521ADB2EB}" srcOrd="0" destOrd="0" presId="urn:microsoft.com/office/officeart/2005/8/layout/hierarchy3"/>
    <dgm:cxn modelId="{6B232739-AF2A-4B1D-AEBC-B03C9E75AE78}" type="presOf" srcId="{A360B931-3BC5-45DA-9D0E-4A4EC7F5C4E5}" destId="{1499599F-2517-4247-A4F3-C8E3C9ACB11E}" srcOrd="0" destOrd="0" presId="urn:microsoft.com/office/officeart/2005/8/layout/hierarchy3"/>
    <dgm:cxn modelId="{C79ADD3A-ED6E-441D-9006-EEFD2450064B}" srcId="{E349EBF6-9732-45BB-91A8-37118C7EEF0B}" destId="{0AEC0B83-17C2-4C38-8752-17A9484AF195}" srcOrd="2" destOrd="0" parTransId="{4BF608F9-56D8-4CEB-9682-94D93942D935}" sibTransId="{F9CE2862-C161-4AA0-A4BB-8F412153CB9B}"/>
    <dgm:cxn modelId="{D6743D62-2971-4737-A921-34BFFAC5D752}" type="presOf" srcId="{7E50EC0A-7745-4672-B2E5-34C82644D15F}" destId="{B5D8471A-3D4F-403C-985D-51A3B7FDFA09}" srcOrd="0" destOrd="0" presId="urn:microsoft.com/office/officeart/2005/8/layout/hierarchy3"/>
    <dgm:cxn modelId="{AA5B0245-289B-4D30-A01D-B8B0DFCC711F}" type="presOf" srcId="{63A30034-0F49-417E-9A94-5874715A37D8}" destId="{F2C1554F-0719-4666-ACED-46CE87F67599}" srcOrd="0" destOrd="0" presId="urn:microsoft.com/office/officeart/2005/8/layout/hierarchy3"/>
    <dgm:cxn modelId="{D8155A4D-0701-48C5-8B2F-678F95209F6A}" type="presOf" srcId="{4BF608F9-56D8-4CEB-9682-94D93942D935}" destId="{48950E38-21DB-4DD5-9752-BCB338EE6983}" srcOrd="0" destOrd="0" presId="urn:microsoft.com/office/officeart/2005/8/layout/hierarchy3"/>
    <dgm:cxn modelId="{BE1AFE6F-97B1-4BDD-A2A4-24EB32B126F3}" srcId="{E349EBF6-9732-45BB-91A8-37118C7EEF0B}" destId="{7B0AA363-900C-4C9B-9874-B1ED282A20E4}" srcOrd="0" destOrd="0" parTransId="{A360B931-3BC5-45DA-9D0E-4A4EC7F5C4E5}" sibTransId="{474FCD9D-DE87-4C69-8925-F22DE4DD7BC4}"/>
    <dgm:cxn modelId="{C7BBB271-35D0-4F49-A501-1109CA7148F6}" srcId="{E349EBF6-9732-45BB-91A8-37118C7EEF0B}" destId="{7E50EC0A-7745-4672-B2E5-34C82644D15F}" srcOrd="1" destOrd="0" parTransId="{63A30034-0F49-417E-9A94-5874715A37D8}" sibTransId="{9A365493-2BAC-4EB3-B27B-BEC618E2EE47}"/>
    <dgm:cxn modelId="{40F7927A-406F-438A-80C9-E6329C9113DF}" type="presOf" srcId="{5D80E743-55B3-40E5-990D-02E422336631}" destId="{43C3882B-33E0-494B-9E71-645A05351418}" srcOrd="0" destOrd="0" presId="urn:microsoft.com/office/officeart/2005/8/layout/hierarchy3"/>
    <dgm:cxn modelId="{7919C389-E924-48BA-A194-2E97117DB6D9}" type="presOf" srcId="{310400FA-B376-4426-AA2A-543194CF1893}" destId="{FD42079A-59CD-4BCE-A620-F82ED37D923A}" srcOrd="0" destOrd="0" presId="urn:microsoft.com/office/officeart/2005/8/layout/hierarchy3"/>
    <dgm:cxn modelId="{C605B78D-D6BF-4AE8-9002-B95021D4387A}" type="presOf" srcId="{0AEC0B83-17C2-4C38-8752-17A9484AF195}" destId="{4C403107-74B0-43F0-B676-442E8A33301B}" srcOrd="0" destOrd="0" presId="urn:microsoft.com/office/officeart/2005/8/layout/hierarchy3"/>
    <dgm:cxn modelId="{0E1AC18E-1679-4659-BA30-DE17D3EBCF84}" srcId="{BBD7BF1E-F5E8-4DD2-8E7F-1C7BF7C5D33C}" destId="{E349EBF6-9732-45BB-91A8-37118C7EEF0B}" srcOrd="0" destOrd="0" parTransId="{DE4339AA-C88E-44C5-8E09-0272E3AFCFF2}" sibTransId="{34E81C0E-C693-4708-8BE8-3C9A5B3C4FAF}"/>
    <dgm:cxn modelId="{56D2D5D8-D045-4BDC-9E51-87A591C7F398}" type="presOf" srcId="{E349EBF6-9732-45BB-91A8-37118C7EEF0B}" destId="{8EEC792B-EB61-4274-B379-345B63C6FB43}" srcOrd="0" destOrd="0" presId="urn:microsoft.com/office/officeart/2005/8/layout/hierarchy3"/>
    <dgm:cxn modelId="{27045FEC-867F-4AE0-BC52-7CA7566960BC}" type="presOf" srcId="{BBD7BF1E-F5E8-4DD2-8E7F-1C7BF7C5D33C}" destId="{0740271E-D54E-4D82-8148-B865ACBA0344}" srcOrd="0" destOrd="0" presId="urn:microsoft.com/office/officeart/2005/8/layout/hierarchy3"/>
    <dgm:cxn modelId="{790CE0EC-A812-44E4-9832-54A8A15EFC11}" srcId="{E349EBF6-9732-45BB-91A8-37118C7EEF0B}" destId="{5D80E743-55B3-40E5-990D-02E422336631}" srcOrd="3" destOrd="0" parTransId="{310400FA-B376-4426-AA2A-543194CF1893}" sibTransId="{466C2325-016A-4C77-971D-F55C729C25B9}"/>
    <dgm:cxn modelId="{E1F1FD4A-2C88-419A-BC97-EE2276959125}" type="presParOf" srcId="{0740271E-D54E-4D82-8148-B865ACBA0344}" destId="{A437890D-81E9-4567-B25E-0744CCD9F701}" srcOrd="0" destOrd="0" presId="urn:microsoft.com/office/officeart/2005/8/layout/hierarchy3"/>
    <dgm:cxn modelId="{E47B09B1-7F1F-4C33-B38D-D80CEC6A8309}" type="presParOf" srcId="{A437890D-81E9-4567-B25E-0744CCD9F701}" destId="{0C0D11C3-1002-4C8D-A976-4754FA802301}" srcOrd="0" destOrd="0" presId="urn:microsoft.com/office/officeart/2005/8/layout/hierarchy3"/>
    <dgm:cxn modelId="{83CDA729-0C86-4AC1-AAF8-4203AAF3AE32}" type="presParOf" srcId="{0C0D11C3-1002-4C8D-A976-4754FA802301}" destId="{8EEC792B-EB61-4274-B379-345B63C6FB43}" srcOrd="0" destOrd="0" presId="urn:microsoft.com/office/officeart/2005/8/layout/hierarchy3"/>
    <dgm:cxn modelId="{667DB6CE-0313-4E95-AC33-E1444F7DE7D0}" type="presParOf" srcId="{0C0D11C3-1002-4C8D-A976-4754FA802301}" destId="{BCB37EFE-D349-44FC-B1FF-4AA90C71EE21}" srcOrd="1" destOrd="0" presId="urn:microsoft.com/office/officeart/2005/8/layout/hierarchy3"/>
    <dgm:cxn modelId="{709730B1-CB6C-48C1-B30D-E41D40493847}" type="presParOf" srcId="{A437890D-81E9-4567-B25E-0744CCD9F701}" destId="{F3B13163-3FEC-4BFF-BEEE-DABB218DB40F}" srcOrd="1" destOrd="0" presId="urn:microsoft.com/office/officeart/2005/8/layout/hierarchy3"/>
    <dgm:cxn modelId="{9D84B3A5-B252-491B-8DB8-8DDA14CCF199}" type="presParOf" srcId="{F3B13163-3FEC-4BFF-BEEE-DABB218DB40F}" destId="{1499599F-2517-4247-A4F3-C8E3C9ACB11E}" srcOrd="0" destOrd="0" presId="urn:microsoft.com/office/officeart/2005/8/layout/hierarchy3"/>
    <dgm:cxn modelId="{06D11C3E-AF36-41A8-8D03-3BF8E92F1731}" type="presParOf" srcId="{F3B13163-3FEC-4BFF-BEEE-DABB218DB40F}" destId="{9ADF6A41-DD1C-48C2-A6BA-186521ADB2EB}" srcOrd="1" destOrd="0" presId="urn:microsoft.com/office/officeart/2005/8/layout/hierarchy3"/>
    <dgm:cxn modelId="{15844865-C4D4-4401-A545-CE413EFD86D0}" type="presParOf" srcId="{F3B13163-3FEC-4BFF-BEEE-DABB218DB40F}" destId="{F2C1554F-0719-4666-ACED-46CE87F67599}" srcOrd="2" destOrd="0" presId="urn:microsoft.com/office/officeart/2005/8/layout/hierarchy3"/>
    <dgm:cxn modelId="{07242D3E-4EB8-460F-94A6-E3BB60FC463A}" type="presParOf" srcId="{F3B13163-3FEC-4BFF-BEEE-DABB218DB40F}" destId="{B5D8471A-3D4F-403C-985D-51A3B7FDFA09}" srcOrd="3" destOrd="0" presId="urn:microsoft.com/office/officeart/2005/8/layout/hierarchy3"/>
    <dgm:cxn modelId="{3D0C61A9-D166-4933-A56A-DE6EFA4A354E}" type="presParOf" srcId="{F3B13163-3FEC-4BFF-BEEE-DABB218DB40F}" destId="{48950E38-21DB-4DD5-9752-BCB338EE6983}" srcOrd="4" destOrd="0" presId="urn:microsoft.com/office/officeart/2005/8/layout/hierarchy3"/>
    <dgm:cxn modelId="{E30E83B9-E966-41A8-9B75-FE84674245A5}" type="presParOf" srcId="{F3B13163-3FEC-4BFF-BEEE-DABB218DB40F}" destId="{4C403107-74B0-43F0-B676-442E8A33301B}" srcOrd="5" destOrd="0" presId="urn:microsoft.com/office/officeart/2005/8/layout/hierarchy3"/>
    <dgm:cxn modelId="{849B8D07-F805-4BE3-87BD-F7D4E32C913E}" type="presParOf" srcId="{F3B13163-3FEC-4BFF-BEEE-DABB218DB40F}" destId="{FD42079A-59CD-4BCE-A620-F82ED37D923A}" srcOrd="6" destOrd="0" presId="urn:microsoft.com/office/officeart/2005/8/layout/hierarchy3"/>
    <dgm:cxn modelId="{A2B6AB5B-3DC5-4083-9AAB-864F88827624}" type="presParOf" srcId="{F3B13163-3FEC-4BFF-BEEE-DABB218DB40F}" destId="{43C3882B-33E0-494B-9E71-645A05351418}" srcOrd="7"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BD7BF1E-F5E8-4DD2-8E7F-1C7BF7C5D33C}" type="doc">
      <dgm:prSet loTypeId="urn:microsoft.com/office/officeart/2005/8/layout/hierarchy3" loCatId="list" qsTypeId="urn:microsoft.com/office/officeart/2005/8/quickstyle/simple1" qsCatId="simple" csTypeId="urn:microsoft.com/office/officeart/2005/8/colors/accent1_2" csCatId="accent1" phldr="1"/>
      <dgm:spPr/>
      <dgm:t>
        <a:bodyPr/>
        <a:lstStyle/>
        <a:p>
          <a:endParaRPr lang="en-GB"/>
        </a:p>
      </dgm:t>
    </dgm:pt>
    <dgm:pt modelId="{5F2DD18A-9D01-4F88-AAF4-F07C77A07116}">
      <dgm:prSet phldrT="[Text]" custT="1"/>
      <dgm:spPr/>
      <dgm:t>
        <a:bodyPr/>
        <a:lstStyle/>
        <a:p>
          <a:pPr>
            <a:buNone/>
          </a:pPr>
          <a:r>
            <a:rPr lang="en-GB" sz="2400" dirty="0"/>
            <a:t>Modern organisations are:</a:t>
          </a:r>
        </a:p>
      </dgm:t>
    </dgm:pt>
    <dgm:pt modelId="{66F86C35-ECA7-47D6-97D4-582863EBE036}" type="parTrans" cxnId="{7BE52142-F7D5-470D-BF29-B12381EA90CB}">
      <dgm:prSet/>
      <dgm:spPr/>
      <dgm:t>
        <a:bodyPr/>
        <a:lstStyle/>
        <a:p>
          <a:endParaRPr lang="en-GB"/>
        </a:p>
      </dgm:t>
    </dgm:pt>
    <dgm:pt modelId="{70FEA219-716E-4E5B-88A8-A3CD02202CD5}" type="sibTrans" cxnId="{7BE52142-F7D5-470D-BF29-B12381EA90CB}">
      <dgm:prSet/>
      <dgm:spPr/>
      <dgm:t>
        <a:bodyPr/>
        <a:lstStyle/>
        <a:p>
          <a:endParaRPr lang="en-GB"/>
        </a:p>
      </dgm:t>
    </dgm:pt>
    <dgm:pt modelId="{ADE96BF0-6C4C-48B9-B667-9F239BA7E05D}">
      <dgm:prSet phldrT="[Text]"/>
      <dgm:spPr/>
      <dgm:t>
        <a:bodyPr/>
        <a:lstStyle/>
        <a:p>
          <a:pPr>
            <a:buNone/>
          </a:pPr>
          <a:r>
            <a:rPr lang="en-GB" dirty="0"/>
            <a:t>Knowledge-based</a:t>
          </a:r>
        </a:p>
      </dgm:t>
    </dgm:pt>
    <dgm:pt modelId="{113B05DA-2B67-418A-9751-EC751269BFD1}" type="parTrans" cxnId="{DEBEB2F4-E4ED-4FE7-A51C-C7BFCD7B1654}">
      <dgm:prSet/>
      <dgm:spPr/>
      <dgm:t>
        <a:bodyPr/>
        <a:lstStyle/>
        <a:p>
          <a:endParaRPr lang="en-GB"/>
        </a:p>
      </dgm:t>
    </dgm:pt>
    <dgm:pt modelId="{870D271A-C609-4308-9ABE-4EE1F9E70C1B}" type="sibTrans" cxnId="{DEBEB2F4-E4ED-4FE7-A51C-C7BFCD7B1654}">
      <dgm:prSet/>
      <dgm:spPr/>
      <dgm:t>
        <a:bodyPr/>
        <a:lstStyle/>
        <a:p>
          <a:endParaRPr lang="en-GB"/>
        </a:p>
      </dgm:t>
    </dgm:pt>
    <dgm:pt modelId="{1B451475-DD8C-4ED0-8FA6-42121B0658F4}">
      <dgm:prSet/>
      <dgm:spPr/>
      <dgm:t>
        <a:bodyPr/>
        <a:lstStyle/>
        <a:p>
          <a:pPr>
            <a:buNone/>
          </a:pPr>
          <a:r>
            <a:rPr lang="en-GB"/>
            <a:t>People-intensive</a:t>
          </a:r>
        </a:p>
      </dgm:t>
    </dgm:pt>
    <dgm:pt modelId="{E395E9CD-2EB1-4CC2-98EE-6F4FE9383958}" type="parTrans" cxnId="{6802371B-CB3D-4DA4-AA8A-18849365C2F5}">
      <dgm:prSet/>
      <dgm:spPr/>
      <dgm:t>
        <a:bodyPr/>
        <a:lstStyle/>
        <a:p>
          <a:endParaRPr lang="en-GB"/>
        </a:p>
      </dgm:t>
    </dgm:pt>
    <dgm:pt modelId="{4ADE1436-45B2-4F3A-9F47-D20D17B07304}" type="sibTrans" cxnId="{6802371B-CB3D-4DA4-AA8A-18849365C2F5}">
      <dgm:prSet/>
      <dgm:spPr/>
      <dgm:t>
        <a:bodyPr/>
        <a:lstStyle/>
        <a:p>
          <a:endParaRPr lang="en-GB"/>
        </a:p>
      </dgm:t>
    </dgm:pt>
    <dgm:pt modelId="{1CB4E159-E998-4CA9-A6C0-2ECAA9115C56}">
      <dgm:prSet/>
      <dgm:spPr/>
      <dgm:t>
        <a:bodyPr/>
        <a:lstStyle/>
        <a:p>
          <a:pPr>
            <a:buNone/>
          </a:pPr>
          <a:r>
            <a:rPr lang="en-GB"/>
            <a:t>Emotionally demanding</a:t>
          </a:r>
        </a:p>
      </dgm:t>
    </dgm:pt>
    <dgm:pt modelId="{96880B75-0A62-4FD9-88E1-0574A5E22D88}" type="parTrans" cxnId="{105CD4C8-0622-465D-87D6-86009D97274F}">
      <dgm:prSet/>
      <dgm:spPr/>
      <dgm:t>
        <a:bodyPr/>
        <a:lstStyle/>
        <a:p>
          <a:endParaRPr lang="en-GB"/>
        </a:p>
      </dgm:t>
    </dgm:pt>
    <dgm:pt modelId="{92FC2616-C829-476D-BB58-63C4D0915457}" type="sibTrans" cxnId="{105CD4C8-0622-465D-87D6-86009D97274F}">
      <dgm:prSet/>
      <dgm:spPr/>
      <dgm:t>
        <a:bodyPr/>
        <a:lstStyle/>
        <a:p>
          <a:endParaRPr lang="en-GB"/>
        </a:p>
      </dgm:t>
    </dgm:pt>
    <dgm:pt modelId="{7E1E59CC-9E18-441B-BC13-679CF41D4CBB}">
      <dgm:prSet/>
      <dgm:spPr/>
      <dgm:t>
        <a:bodyPr/>
        <a:lstStyle/>
        <a:p>
          <a:pPr>
            <a:buNone/>
          </a:pPr>
          <a:r>
            <a:rPr lang="en-GB" dirty="0"/>
            <a:t>Leadership today involves:</a:t>
          </a:r>
        </a:p>
      </dgm:t>
    </dgm:pt>
    <dgm:pt modelId="{E97241AE-9FC4-4DDF-8D13-18E7418E26D5}" type="parTrans" cxnId="{AB7F8A1B-660B-405B-A942-EC2A16501311}">
      <dgm:prSet/>
      <dgm:spPr/>
      <dgm:t>
        <a:bodyPr/>
        <a:lstStyle/>
        <a:p>
          <a:endParaRPr lang="en-GB"/>
        </a:p>
      </dgm:t>
    </dgm:pt>
    <dgm:pt modelId="{A6744E12-4401-4E12-915C-14692FFAF9EF}" type="sibTrans" cxnId="{AB7F8A1B-660B-405B-A942-EC2A16501311}">
      <dgm:prSet/>
      <dgm:spPr/>
      <dgm:t>
        <a:bodyPr/>
        <a:lstStyle/>
        <a:p>
          <a:endParaRPr lang="en-GB"/>
        </a:p>
      </dgm:t>
    </dgm:pt>
    <dgm:pt modelId="{041A8DCB-0F5A-4A60-83A9-D92C3E0DBA68}">
      <dgm:prSet/>
      <dgm:spPr/>
      <dgm:t>
        <a:bodyPr/>
        <a:lstStyle/>
        <a:p>
          <a:pPr>
            <a:buNone/>
          </a:pPr>
          <a:r>
            <a:rPr lang="en-GB"/>
            <a:t>Managing uncertainty</a:t>
          </a:r>
          <a:endParaRPr lang="en-GB" dirty="0"/>
        </a:p>
      </dgm:t>
    </dgm:pt>
    <dgm:pt modelId="{A182605D-97BD-4F88-8B89-F7BDD9FF12C6}" type="parTrans" cxnId="{C3FDFF45-F796-4DE8-BDF5-4137278BA225}">
      <dgm:prSet/>
      <dgm:spPr/>
      <dgm:t>
        <a:bodyPr/>
        <a:lstStyle/>
        <a:p>
          <a:endParaRPr lang="en-GB"/>
        </a:p>
      </dgm:t>
    </dgm:pt>
    <dgm:pt modelId="{1B2E1FB7-5292-440A-8C02-8D8C46E65EB0}" type="sibTrans" cxnId="{C3FDFF45-F796-4DE8-BDF5-4137278BA225}">
      <dgm:prSet/>
      <dgm:spPr/>
      <dgm:t>
        <a:bodyPr/>
        <a:lstStyle/>
        <a:p>
          <a:endParaRPr lang="en-GB"/>
        </a:p>
      </dgm:t>
    </dgm:pt>
    <dgm:pt modelId="{7FB0E919-58EE-4F58-BF5C-ECA881435F70}">
      <dgm:prSet/>
      <dgm:spPr/>
      <dgm:t>
        <a:bodyPr/>
        <a:lstStyle/>
        <a:p>
          <a:pPr>
            <a:buNone/>
          </a:pPr>
          <a:r>
            <a:rPr lang="en-GB"/>
            <a:t>Motivating diverse teams</a:t>
          </a:r>
        </a:p>
      </dgm:t>
    </dgm:pt>
    <dgm:pt modelId="{85603999-179A-4EB7-AE07-78BA20715324}" type="parTrans" cxnId="{F8D3DD5E-6864-46BD-859D-35E6809848A7}">
      <dgm:prSet/>
      <dgm:spPr/>
      <dgm:t>
        <a:bodyPr/>
        <a:lstStyle/>
        <a:p>
          <a:endParaRPr lang="en-GB"/>
        </a:p>
      </dgm:t>
    </dgm:pt>
    <dgm:pt modelId="{C64A00CB-9973-4268-A9AD-421839D8E574}" type="sibTrans" cxnId="{F8D3DD5E-6864-46BD-859D-35E6809848A7}">
      <dgm:prSet/>
      <dgm:spPr/>
      <dgm:t>
        <a:bodyPr/>
        <a:lstStyle/>
        <a:p>
          <a:endParaRPr lang="en-GB"/>
        </a:p>
      </dgm:t>
    </dgm:pt>
    <dgm:pt modelId="{F4CDDF02-8FF3-4496-B2D0-CC6FA0E59062}">
      <dgm:prSet/>
      <dgm:spPr/>
      <dgm:t>
        <a:bodyPr/>
        <a:lstStyle/>
        <a:p>
          <a:pPr>
            <a:buNone/>
          </a:pPr>
          <a:r>
            <a:rPr lang="en-GB"/>
            <a:t>Handling conflict and change</a:t>
          </a:r>
        </a:p>
      </dgm:t>
    </dgm:pt>
    <dgm:pt modelId="{8FB562B9-4E08-4643-8319-B74434527FD4}" type="parTrans" cxnId="{18A5CE16-941F-40D3-96A3-D59781D13716}">
      <dgm:prSet/>
      <dgm:spPr/>
      <dgm:t>
        <a:bodyPr/>
        <a:lstStyle/>
        <a:p>
          <a:endParaRPr lang="en-GB"/>
        </a:p>
      </dgm:t>
    </dgm:pt>
    <dgm:pt modelId="{25AB15DE-17F9-49CA-A71E-E0FD8DCBB28C}" type="sibTrans" cxnId="{18A5CE16-941F-40D3-96A3-D59781D13716}">
      <dgm:prSet/>
      <dgm:spPr/>
      <dgm:t>
        <a:bodyPr/>
        <a:lstStyle/>
        <a:p>
          <a:endParaRPr lang="en-GB"/>
        </a:p>
      </dgm:t>
    </dgm:pt>
    <dgm:pt modelId="{0740271E-D54E-4D82-8148-B865ACBA0344}" type="pres">
      <dgm:prSet presAssocID="{BBD7BF1E-F5E8-4DD2-8E7F-1C7BF7C5D33C}" presName="diagram" presStyleCnt="0">
        <dgm:presLayoutVars>
          <dgm:chPref val="1"/>
          <dgm:dir/>
          <dgm:animOne val="branch"/>
          <dgm:animLvl val="lvl"/>
          <dgm:resizeHandles/>
        </dgm:presLayoutVars>
      </dgm:prSet>
      <dgm:spPr/>
    </dgm:pt>
    <dgm:pt modelId="{55693839-5809-4615-ABC6-DAAC492B6E40}" type="pres">
      <dgm:prSet presAssocID="{5F2DD18A-9D01-4F88-AAF4-F07C77A07116}" presName="root" presStyleCnt="0"/>
      <dgm:spPr/>
    </dgm:pt>
    <dgm:pt modelId="{41B6657D-898A-4C0C-AB82-4238DCBC56A5}" type="pres">
      <dgm:prSet presAssocID="{5F2DD18A-9D01-4F88-AAF4-F07C77A07116}" presName="rootComposite" presStyleCnt="0"/>
      <dgm:spPr/>
    </dgm:pt>
    <dgm:pt modelId="{8E7E6A56-AB2F-4A2A-B4EF-00C3831F76F8}" type="pres">
      <dgm:prSet presAssocID="{5F2DD18A-9D01-4F88-AAF4-F07C77A07116}" presName="rootText" presStyleLbl="node1" presStyleIdx="0" presStyleCnt="2" custScaleX="179834"/>
      <dgm:spPr/>
    </dgm:pt>
    <dgm:pt modelId="{C4AA8D01-02B6-4FDB-8B77-59D5DFE637C3}" type="pres">
      <dgm:prSet presAssocID="{5F2DD18A-9D01-4F88-AAF4-F07C77A07116}" presName="rootConnector" presStyleLbl="node1" presStyleIdx="0" presStyleCnt="2"/>
      <dgm:spPr/>
    </dgm:pt>
    <dgm:pt modelId="{19336F17-DFB5-41BF-9FD3-9553F9F2A1F7}" type="pres">
      <dgm:prSet presAssocID="{5F2DD18A-9D01-4F88-AAF4-F07C77A07116}" presName="childShape" presStyleCnt="0"/>
      <dgm:spPr/>
    </dgm:pt>
    <dgm:pt modelId="{3389EE2B-927F-4DBB-96CC-3DB295DA920B}" type="pres">
      <dgm:prSet presAssocID="{113B05DA-2B67-418A-9751-EC751269BFD1}" presName="Name13" presStyleLbl="parChTrans1D2" presStyleIdx="0" presStyleCnt="6"/>
      <dgm:spPr/>
    </dgm:pt>
    <dgm:pt modelId="{4889D0C4-785B-4405-BFDF-165424B3B7E6}" type="pres">
      <dgm:prSet presAssocID="{ADE96BF0-6C4C-48B9-B667-9F239BA7E05D}" presName="childText" presStyleLbl="bgAcc1" presStyleIdx="0" presStyleCnt="6">
        <dgm:presLayoutVars>
          <dgm:bulletEnabled val="1"/>
        </dgm:presLayoutVars>
      </dgm:prSet>
      <dgm:spPr/>
    </dgm:pt>
    <dgm:pt modelId="{AE5E6348-C058-4EA2-9478-14ABA6D6EECC}" type="pres">
      <dgm:prSet presAssocID="{E395E9CD-2EB1-4CC2-98EE-6F4FE9383958}" presName="Name13" presStyleLbl="parChTrans1D2" presStyleIdx="1" presStyleCnt="6"/>
      <dgm:spPr/>
    </dgm:pt>
    <dgm:pt modelId="{306FF7D2-365E-44C4-A1F5-6B2D37C72EEE}" type="pres">
      <dgm:prSet presAssocID="{1B451475-DD8C-4ED0-8FA6-42121B0658F4}" presName="childText" presStyleLbl="bgAcc1" presStyleIdx="1" presStyleCnt="6">
        <dgm:presLayoutVars>
          <dgm:bulletEnabled val="1"/>
        </dgm:presLayoutVars>
      </dgm:prSet>
      <dgm:spPr/>
    </dgm:pt>
    <dgm:pt modelId="{8ABD9C92-D751-4A7B-B96E-6FBA8F5E9431}" type="pres">
      <dgm:prSet presAssocID="{96880B75-0A62-4FD9-88E1-0574A5E22D88}" presName="Name13" presStyleLbl="parChTrans1D2" presStyleIdx="2" presStyleCnt="6"/>
      <dgm:spPr/>
    </dgm:pt>
    <dgm:pt modelId="{992F1B0E-17B4-4734-B6F7-003EE2CCF6D2}" type="pres">
      <dgm:prSet presAssocID="{1CB4E159-E998-4CA9-A6C0-2ECAA9115C56}" presName="childText" presStyleLbl="bgAcc1" presStyleIdx="2" presStyleCnt="6">
        <dgm:presLayoutVars>
          <dgm:bulletEnabled val="1"/>
        </dgm:presLayoutVars>
      </dgm:prSet>
      <dgm:spPr/>
    </dgm:pt>
    <dgm:pt modelId="{14CD7335-5F46-46CA-986C-D752EAF52B8E}" type="pres">
      <dgm:prSet presAssocID="{7E1E59CC-9E18-441B-BC13-679CF41D4CBB}" presName="root" presStyleCnt="0"/>
      <dgm:spPr/>
    </dgm:pt>
    <dgm:pt modelId="{CA543204-0322-42AE-9E02-FE71B90A9D0B}" type="pres">
      <dgm:prSet presAssocID="{7E1E59CC-9E18-441B-BC13-679CF41D4CBB}" presName="rootComposite" presStyleCnt="0"/>
      <dgm:spPr/>
    </dgm:pt>
    <dgm:pt modelId="{29074397-2672-4F7D-B06A-E5ACAA6B10B5}" type="pres">
      <dgm:prSet presAssocID="{7E1E59CC-9E18-441B-BC13-679CF41D4CBB}" presName="rootText" presStyleLbl="node1" presStyleIdx="1" presStyleCnt="2"/>
      <dgm:spPr/>
    </dgm:pt>
    <dgm:pt modelId="{5EAFF486-EC6E-4C96-AC29-FD5AC3D95F8F}" type="pres">
      <dgm:prSet presAssocID="{7E1E59CC-9E18-441B-BC13-679CF41D4CBB}" presName="rootConnector" presStyleLbl="node1" presStyleIdx="1" presStyleCnt="2"/>
      <dgm:spPr/>
    </dgm:pt>
    <dgm:pt modelId="{9D9DFD42-FDA6-4721-B267-E8776E203951}" type="pres">
      <dgm:prSet presAssocID="{7E1E59CC-9E18-441B-BC13-679CF41D4CBB}" presName="childShape" presStyleCnt="0"/>
      <dgm:spPr/>
    </dgm:pt>
    <dgm:pt modelId="{540443D4-F5B2-40E3-8E28-B5D88ADEFBBD}" type="pres">
      <dgm:prSet presAssocID="{A182605D-97BD-4F88-8B89-F7BDD9FF12C6}" presName="Name13" presStyleLbl="parChTrans1D2" presStyleIdx="3" presStyleCnt="6"/>
      <dgm:spPr/>
    </dgm:pt>
    <dgm:pt modelId="{4D4BD464-D24D-49CB-A823-96B4A359E511}" type="pres">
      <dgm:prSet presAssocID="{041A8DCB-0F5A-4A60-83A9-D92C3E0DBA68}" presName="childText" presStyleLbl="bgAcc1" presStyleIdx="3" presStyleCnt="6">
        <dgm:presLayoutVars>
          <dgm:bulletEnabled val="1"/>
        </dgm:presLayoutVars>
      </dgm:prSet>
      <dgm:spPr/>
    </dgm:pt>
    <dgm:pt modelId="{34968461-1C04-49AD-A7A7-24B948A2580B}" type="pres">
      <dgm:prSet presAssocID="{85603999-179A-4EB7-AE07-78BA20715324}" presName="Name13" presStyleLbl="parChTrans1D2" presStyleIdx="4" presStyleCnt="6"/>
      <dgm:spPr/>
    </dgm:pt>
    <dgm:pt modelId="{0F7CB0DC-F180-4766-B61A-A4BAF01DE149}" type="pres">
      <dgm:prSet presAssocID="{7FB0E919-58EE-4F58-BF5C-ECA881435F70}" presName="childText" presStyleLbl="bgAcc1" presStyleIdx="4" presStyleCnt="6">
        <dgm:presLayoutVars>
          <dgm:bulletEnabled val="1"/>
        </dgm:presLayoutVars>
      </dgm:prSet>
      <dgm:spPr/>
    </dgm:pt>
    <dgm:pt modelId="{E259E662-9233-40FF-8642-EFBA2BEFF4D9}" type="pres">
      <dgm:prSet presAssocID="{8FB562B9-4E08-4643-8319-B74434527FD4}" presName="Name13" presStyleLbl="parChTrans1D2" presStyleIdx="5" presStyleCnt="6"/>
      <dgm:spPr/>
    </dgm:pt>
    <dgm:pt modelId="{61DB6F5E-84DC-4CE5-95C7-00DD21D647C8}" type="pres">
      <dgm:prSet presAssocID="{F4CDDF02-8FF3-4496-B2D0-CC6FA0E59062}" presName="childText" presStyleLbl="bgAcc1" presStyleIdx="5" presStyleCnt="6">
        <dgm:presLayoutVars>
          <dgm:bulletEnabled val="1"/>
        </dgm:presLayoutVars>
      </dgm:prSet>
      <dgm:spPr/>
    </dgm:pt>
  </dgm:ptLst>
  <dgm:cxnLst>
    <dgm:cxn modelId="{A4950C03-9915-4D8A-A853-988E74FB0EC8}" type="presOf" srcId="{A182605D-97BD-4F88-8B89-F7BDD9FF12C6}" destId="{540443D4-F5B2-40E3-8E28-B5D88ADEFBBD}" srcOrd="0" destOrd="0" presId="urn:microsoft.com/office/officeart/2005/8/layout/hierarchy3"/>
    <dgm:cxn modelId="{25E8BF13-2358-4FA9-870C-42BCD9F9C6EE}" type="presOf" srcId="{F4CDDF02-8FF3-4496-B2D0-CC6FA0E59062}" destId="{61DB6F5E-84DC-4CE5-95C7-00DD21D647C8}" srcOrd="0" destOrd="0" presId="urn:microsoft.com/office/officeart/2005/8/layout/hierarchy3"/>
    <dgm:cxn modelId="{18A5CE16-941F-40D3-96A3-D59781D13716}" srcId="{7E1E59CC-9E18-441B-BC13-679CF41D4CBB}" destId="{F4CDDF02-8FF3-4496-B2D0-CC6FA0E59062}" srcOrd="2" destOrd="0" parTransId="{8FB562B9-4E08-4643-8319-B74434527FD4}" sibTransId="{25AB15DE-17F9-49CA-A71E-E0FD8DCBB28C}"/>
    <dgm:cxn modelId="{635A8118-6D7A-4B45-A35C-B83FBC51728D}" type="presOf" srcId="{7FB0E919-58EE-4F58-BF5C-ECA881435F70}" destId="{0F7CB0DC-F180-4766-B61A-A4BAF01DE149}" srcOrd="0" destOrd="0" presId="urn:microsoft.com/office/officeart/2005/8/layout/hierarchy3"/>
    <dgm:cxn modelId="{6C58A51A-D182-40CD-990F-252B527279D1}" type="presOf" srcId="{7E1E59CC-9E18-441B-BC13-679CF41D4CBB}" destId="{29074397-2672-4F7D-B06A-E5ACAA6B10B5}" srcOrd="0" destOrd="0" presId="urn:microsoft.com/office/officeart/2005/8/layout/hierarchy3"/>
    <dgm:cxn modelId="{6802371B-CB3D-4DA4-AA8A-18849365C2F5}" srcId="{5F2DD18A-9D01-4F88-AAF4-F07C77A07116}" destId="{1B451475-DD8C-4ED0-8FA6-42121B0658F4}" srcOrd="1" destOrd="0" parTransId="{E395E9CD-2EB1-4CC2-98EE-6F4FE9383958}" sibTransId="{4ADE1436-45B2-4F3A-9F47-D20D17B07304}"/>
    <dgm:cxn modelId="{AB7F8A1B-660B-405B-A942-EC2A16501311}" srcId="{BBD7BF1E-F5E8-4DD2-8E7F-1C7BF7C5D33C}" destId="{7E1E59CC-9E18-441B-BC13-679CF41D4CBB}" srcOrd="1" destOrd="0" parTransId="{E97241AE-9FC4-4DDF-8D13-18E7418E26D5}" sibTransId="{A6744E12-4401-4E12-915C-14692FFAF9EF}"/>
    <dgm:cxn modelId="{0ED72029-F2FF-49A4-9F5F-AA663CA7F811}" type="presOf" srcId="{85603999-179A-4EB7-AE07-78BA20715324}" destId="{34968461-1C04-49AD-A7A7-24B948A2580B}" srcOrd="0" destOrd="0" presId="urn:microsoft.com/office/officeart/2005/8/layout/hierarchy3"/>
    <dgm:cxn modelId="{DDA18931-AAB2-4A59-92BA-CA6684A2E8A6}" type="presOf" srcId="{E395E9CD-2EB1-4CC2-98EE-6F4FE9383958}" destId="{AE5E6348-C058-4EA2-9478-14ABA6D6EECC}" srcOrd="0" destOrd="0" presId="urn:microsoft.com/office/officeart/2005/8/layout/hierarchy3"/>
    <dgm:cxn modelId="{F8D3DD5E-6864-46BD-859D-35E6809848A7}" srcId="{7E1E59CC-9E18-441B-BC13-679CF41D4CBB}" destId="{7FB0E919-58EE-4F58-BF5C-ECA881435F70}" srcOrd="1" destOrd="0" parTransId="{85603999-179A-4EB7-AE07-78BA20715324}" sibTransId="{C64A00CB-9973-4268-A9AD-421839D8E574}"/>
    <dgm:cxn modelId="{7BE52142-F7D5-470D-BF29-B12381EA90CB}" srcId="{BBD7BF1E-F5E8-4DD2-8E7F-1C7BF7C5D33C}" destId="{5F2DD18A-9D01-4F88-AAF4-F07C77A07116}" srcOrd="0" destOrd="0" parTransId="{66F86C35-ECA7-47D6-97D4-582863EBE036}" sibTransId="{70FEA219-716E-4E5B-88A8-A3CD02202CD5}"/>
    <dgm:cxn modelId="{C3FDFF45-F796-4DE8-BDF5-4137278BA225}" srcId="{7E1E59CC-9E18-441B-BC13-679CF41D4CBB}" destId="{041A8DCB-0F5A-4A60-83A9-D92C3E0DBA68}" srcOrd="0" destOrd="0" parTransId="{A182605D-97BD-4F88-8B89-F7BDD9FF12C6}" sibTransId="{1B2E1FB7-5292-440A-8C02-8D8C46E65EB0}"/>
    <dgm:cxn modelId="{0666024F-5693-4BEF-AC7F-FB71CADAE023}" type="presOf" srcId="{113B05DA-2B67-418A-9751-EC751269BFD1}" destId="{3389EE2B-927F-4DBB-96CC-3DB295DA920B}" srcOrd="0" destOrd="0" presId="urn:microsoft.com/office/officeart/2005/8/layout/hierarchy3"/>
    <dgm:cxn modelId="{50827A82-39FE-40C4-A608-B1743F74968F}" type="presOf" srcId="{5F2DD18A-9D01-4F88-AAF4-F07C77A07116}" destId="{C4AA8D01-02B6-4FDB-8B77-59D5DFE637C3}" srcOrd="1" destOrd="0" presId="urn:microsoft.com/office/officeart/2005/8/layout/hierarchy3"/>
    <dgm:cxn modelId="{E11DC28B-38CE-448A-AB20-FDBC42788B8C}" type="presOf" srcId="{041A8DCB-0F5A-4A60-83A9-D92C3E0DBA68}" destId="{4D4BD464-D24D-49CB-A823-96B4A359E511}" srcOrd="0" destOrd="0" presId="urn:microsoft.com/office/officeart/2005/8/layout/hierarchy3"/>
    <dgm:cxn modelId="{7E7819A2-ADA3-4A4C-A8B4-48B149660D86}" type="presOf" srcId="{1CB4E159-E998-4CA9-A6C0-2ECAA9115C56}" destId="{992F1B0E-17B4-4734-B6F7-003EE2CCF6D2}" srcOrd="0" destOrd="0" presId="urn:microsoft.com/office/officeart/2005/8/layout/hierarchy3"/>
    <dgm:cxn modelId="{B32623BB-E1AF-4124-B7D7-047FFD25554F}" type="presOf" srcId="{5F2DD18A-9D01-4F88-AAF4-F07C77A07116}" destId="{8E7E6A56-AB2F-4A2A-B4EF-00C3831F76F8}" srcOrd="0" destOrd="0" presId="urn:microsoft.com/office/officeart/2005/8/layout/hierarchy3"/>
    <dgm:cxn modelId="{105CD4C8-0622-465D-87D6-86009D97274F}" srcId="{5F2DD18A-9D01-4F88-AAF4-F07C77A07116}" destId="{1CB4E159-E998-4CA9-A6C0-2ECAA9115C56}" srcOrd="2" destOrd="0" parTransId="{96880B75-0A62-4FD9-88E1-0574A5E22D88}" sibTransId="{92FC2616-C829-476D-BB58-63C4D0915457}"/>
    <dgm:cxn modelId="{11D1F2CD-FB62-4158-B464-A74E293D840C}" type="presOf" srcId="{96880B75-0A62-4FD9-88E1-0574A5E22D88}" destId="{8ABD9C92-D751-4A7B-B96E-6FBA8F5E9431}" srcOrd="0" destOrd="0" presId="urn:microsoft.com/office/officeart/2005/8/layout/hierarchy3"/>
    <dgm:cxn modelId="{FCC58BDC-E794-4135-B3C8-3E1068D6AD6E}" type="presOf" srcId="{7E1E59CC-9E18-441B-BC13-679CF41D4CBB}" destId="{5EAFF486-EC6E-4C96-AC29-FD5AC3D95F8F}" srcOrd="1" destOrd="0" presId="urn:microsoft.com/office/officeart/2005/8/layout/hierarchy3"/>
    <dgm:cxn modelId="{27045FEC-867F-4AE0-BC52-7CA7566960BC}" type="presOf" srcId="{BBD7BF1E-F5E8-4DD2-8E7F-1C7BF7C5D33C}" destId="{0740271E-D54E-4D82-8148-B865ACBA0344}" srcOrd="0" destOrd="0" presId="urn:microsoft.com/office/officeart/2005/8/layout/hierarchy3"/>
    <dgm:cxn modelId="{DD1F7EED-5A32-4216-984D-C04524D8062A}" type="presOf" srcId="{1B451475-DD8C-4ED0-8FA6-42121B0658F4}" destId="{306FF7D2-365E-44C4-A1F5-6B2D37C72EEE}" srcOrd="0" destOrd="0" presId="urn:microsoft.com/office/officeart/2005/8/layout/hierarchy3"/>
    <dgm:cxn modelId="{DEBEB2F4-E4ED-4FE7-A51C-C7BFCD7B1654}" srcId="{5F2DD18A-9D01-4F88-AAF4-F07C77A07116}" destId="{ADE96BF0-6C4C-48B9-B667-9F239BA7E05D}" srcOrd="0" destOrd="0" parTransId="{113B05DA-2B67-418A-9751-EC751269BFD1}" sibTransId="{870D271A-C609-4308-9ABE-4EE1F9E70C1B}"/>
    <dgm:cxn modelId="{586C5BF8-4FC8-4653-95CE-BF3AE5E849A6}" type="presOf" srcId="{ADE96BF0-6C4C-48B9-B667-9F239BA7E05D}" destId="{4889D0C4-785B-4405-BFDF-165424B3B7E6}" srcOrd="0" destOrd="0" presId="urn:microsoft.com/office/officeart/2005/8/layout/hierarchy3"/>
    <dgm:cxn modelId="{461C67FD-C083-4C57-8EA1-28D2F21C767D}" type="presOf" srcId="{8FB562B9-4E08-4643-8319-B74434527FD4}" destId="{E259E662-9233-40FF-8642-EFBA2BEFF4D9}" srcOrd="0" destOrd="0" presId="urn:microsoft.com/office/officeart/2005/8/layout/hierarchy3"/>
    <dgm:cxn modelId="{C93B88D1-F6C7-409B-90B2-8D1A541C6D58}" type="presParOf" srcId="{0740271E-D54E-4D82-8148-B865ACBA0344}" destId="{55693839-5809-4615-ABC6-DAAC492B6E40}" srcOrd="0" destOrd="0" presId="urn:microsoft.com/office/officeart/2005/8/layout/hierarchy3"/>
    <dgm:cxn modelId="{957F0A0B-9649-49A6-B16F-55A8659C61FB}" type="presParOf" srcId="{55693839-5809-4615-ABC6-DAAC492B6E40}" destId="{41B6657D-898A-4C0C-AB82-4238DCBC56A5}" srcOrd="0" destOrd="0" presId="urn:microsoft.com/office/officeart/2005/8/layout/hierarchy3"/>
    <dgm:cxn modelId="{55E32232-4E05-4EB9-B651-AF0FD25F1827}" type="presParOf" srcId="{41B6657D-898A-4C0C-AB82-4238DCBC56A5}" destId="{8E7E6A56-AB2F-4A2A-B4EF-00C3831F76F8}" srcOrd="0" destOrd="0" presId="urn:microsoft.com/office/officeart/2005/8/layout/hierarchy3"/>
    <dgm:cxn modelId="{7D54B171-E85B-4CC1-BCDD-915EE2EA149F}" type="presParOf" srcId="{41B6657D-898A-4C0C-AB82-4238DCBC56A5}" destId="{C4AA8D01-02B6-4FDB-8B77-59D5DFE637C3}" srcOrd="1" destOrd="0" presId="urn:microsoft.com/office/officeart/2005/8/layout/hierarchy3"/>
    <dgm:cxn modelId="{81465A23-2373-4C69-9885-057450C1DA25}" type="presParOf" srcId="{55693839-5809-4615-ABC6-DAAC492B6E40}" destId="{19336F17-DFB5-41BF-9FD3-9553F9F2A1F7}" srcOrd="1" destOrd="0" presId="urn:microsoft.com/office/officeart/2005/8/layout/hierarchy3"/>
    <dgm:cxn modelId="{88E0A247-79F2-4801-8C43-7EE4426B2655}" type="presParOf" srcId="{19336F17-DFB5-41BF-9FD3-9553F9F2A1F7}" destId="{3389EE2B-927F-4DBB-96CC-3DB295DA920B}" srcOrd="0" destOrd="0" presId="urn:microsoft.com/office/officeart/2005/8/layout/hierarchy3"/>
    <dgm:cxn modelId="{621E7F36-74F4-4456-98A1-6B68AC986F2D}" type="presParOf" srcId="{19336F17-DFB5-41BF-9FD3-9553F9F2A1F7}" destId="{4889D0C4-785B-4405-BFDF-165424B3B7E6}" srcOrd="1" destOrd="0" presId="urn:microsoft.com/office/officeart/2005/8/layout/hierarchy3"/>
    <dgm:cxn modelId="{31840C1F-F21E-406E-AEDB-63F88CCCA4CF}" type="presParOf" srcId="{19336F17-DFB5-41BF-9FD3-9553F9F2A1F7}" destId="{AE5E6348-C058-4EA2-9478-14ABA6D6EECC}" srcOrd="2" destOrd="0" presId="urn:microsoft.com/office/officeart/2005/8/layout/hierarchy3"/>
    <dgm:cxn modelId="{CBA9B67C-69C7-4DF6-AFD1-05156626E1D6}" type="presParOf" srcId="{19336F17-DFB5-41BF-9FD3-9553F9F2A1F7}" destId="{306FF7D2-365E-44C4-A1F5-6B2D37C72EEE}" srcOrd="3" destOrd="0" presId="urn:microsoft.com/office/officeart/2005/8/layout/hierarchy3"/>
    <dgm:cxn modelId="{217DF85D-5630-4CAA-8D8F-37D595252368}" type="presParOf" srcId="{19336F17-DFB5-41BF-9FD3-9553F9F2A1F7}" destId="{8ABD9C92-D751-4A7B-B96E-6FBA8F5E9431}" srcOrd="4" destOrd="0" presId="urn:microsoft.com/office/officeart/2005/8/layout/hierarchy3"/>
    <dgm:cxn modelId="{7505D1FE-DC40-41BD-B4DD-F40D024319F4}" type="presParOf" srcId="{19336F17-DFB5-41BF-9FD3-9553F9F2A1F7}" destId="{992F1B0E-17B4-4734-B6F7-003EE2CCF6D2}" srcOrd="5" destOrd="0" presId="urn:microsoft.com/office/officeart/2005/8/layout/hierarchy3"/>
    <dgm:cxn modelId="{CA7505B1-7071-48EC-977B-04413537D8DA}" type="presParOf" srcId="{0740271E-D54E-4D82-8148-B865ACBA0344}" destId="{14CD7335-5F46-46CA-986C-D752EAF52B8E}" srcOrd="1" destOrd="0" presId="urn:microsoft.com/office/officeart/2005/8/layout/hierarchy3"/>
    <dgm:cxn modelId="{60D1BE7D-496C-4C2D-A041-B7AD7B07A514}" type="presParOf" srcId="{14CD7335-5F46-46CA-986C-D752EAF52B8E}" destId="{CA543204-0322-42AE-9E02-FE71B90A9D0B}" srcOrd="0" destOrd="0" presId="urn:microsoft.com/office/officeart/2005/8/layout/hierarchy3"/>
    <dgm:cxn modelId="{70DE5703-54C7-4125-A2CC-4B51A9A4AE60}" type="presParOf" srcId="{CA543204-0322-42AE-9E02-FE71B90A9D0B}" destId="{29074397-2672-4F7D-B06A-E5ACAA6B10B5}" srcOrd="0" destOrd="0" presId="urn:microsoft.com/office/officeart/2005/8/layout/hierarchy3"/>
    <dgm:cxn modelId="{9A06DE8F-0D3C-4B62-A117-C9DA882D3B8C}" type="presParOf" srcId="{CA543204-0322-42AE-9E02-FE71B90A9D0B}" destId="{5EAFF486-EC6E-4C96-AC29-FD5AC3D95F8F}" srcOrd="1" destOrd="0" presId="urn:microsoft.com/office/officeart/2005/8/layout/hierarchy3"/>
    <dgm:cxn modelId="{73F3C94D-5521-469F-AFB5-CAF24A0A0422}" type="presParOf" srcId="{14CD7335-5F46-46CA-986C-D752EAF52B8E}" destId="{9D9DFD42-FDA6-4721-B267-E8776E203951}" srcOrd="1" destOrd="0" presId="urn:microsoft.com/office/officeart/2005/8/layout/hierarchy3"/>
    <dgm:cxn modelId="{F88D5F05-4E22-4C1C-9A74-F6178C5ED469}" type="presParOf" srcId="{9D9DFD42-FDA6-4721-B267-E8776E203951}" destId="{540443D4-F5B2-40E3-8E28-B5D88ADEFBBD}" srcOrd="0" destOrd="0" presId="urn:microsoft.com/office/officeart/2005/8/layout/hierarchy3"/>
    <dgm:cxn modelId="{FDC25720-7F9D-413A-9DAA-7A7717A2CF0D}" type="presParOf" srcId="{9D9DFD42-FDA6-4721-B267-E8776E203951}" destId="{4D4BD464-D24D-49CB-A823-96B4A359E511}" srcOrd="1" destOrd="0" presId="urn:microsoft.com/office/officeart/2005/8/layout/hierarchy3"/>
    <dgm:cxn modelId="{25484C1A-BE6E-4342-9A47-95AECAE80447}" type="presParOf" srcId="{9D9DFD42-FDA6-4721-B267-E8776E203951}" destId="{34968461-1C04-49AD-A7A7-24B948A2580B}" srcOrd="2" destOrd="0" presId="urn:microsoft.com/office/officeart/2005/8/layout/hierarchy3"/>
    <dgm:cxn modelId="{1A1BBEE8-2137-4B1B-958F-AA8CC15B2CE0}" type="presParOf" srcId="{9D9DFD42-FDA6-4721-B267-E8776E203951}" destId="{0F7CB0DC-F180-4766-B61A-A4BAF01DE149}" srcOrd="3" destOrd="0" presId="urn:microsoft.com/office/officeart/2005/8/layout/hierarchy3"/>
    <dgm:cxn modelId="{2CC926EA-840E-4E19-8E5C-FFAF6C2BC5C2}" type="presParOf" srcId="{9D9DFD42-FDA6-4721-B267-E8776E203951}" destId="{E259E662-9233-40FF-8642-EFBA2BEFF4D9}" srcOrd="4" destOrd="0" presId="urn:microsoft.com/office/officeart/2005/8/layout/hierarchy3"/>
    <dgm:cxn modelId="{11F1129D-690B-410F-8948-C1C01BACD4F1}" type="presParOf" srcId="{9D9DFD42-FDA6-4721-B267-E8776E203951}" destId="{61DB6F5E-84DC-4CE5-95C7-00DD21D647C8}" srcOrd="5"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2303352-7AF7-43BF-B18D-07B9265042C3}" type="doc">
      <dgm:prSet loTypeId="urn:microsoft.com/office/officeart/2005/8/layout/hProcess9" loCatId="process" qsTypeId="urn:microsoft.com/office/officeart/2005/8/quickstyle/simple1" qsCatId="simple" csTypeId="urn:microsoft.com/office/officeart/2005/8/colors/accent1_2" csCatId="accent1" phldr="1"/>
      <dgm:spPr/>
    </dgm:pt>
    <dgm:pt modelId="{20009C16-81A0-47C4-98A8-CE25B4368C52}">
      <dgm:prSet phldrT="[Text]"/>
      <dgm:spPr/>
      <dgm:t>
        <a:bodyPr/>
        <a:lstStyle/>
        <a:p>
          <a:pPr>
            <a:buClrTx/>
            <a:buSzTx/>
            <a:buFontTx/>
            <a:buChar char="•"/>
          </a:pPr>
          <a:r>
            <a:rPr kumimoji="0" lang="en-US" altLang="en-US" b="0" i="0" u="none" strike="noStrike" cap="none" normalizeH="0" baseline="0" dirty="0">
              <a:ln>
                <a:noFill/>
              </a:ln>
              <a:solidFill>
                <a:schemeClr val="tx1"/>
              </a:solidFill>
              <a:effectLst/>
              <a:latin typeface="Arial" panose="020B0604020202020204" pitchFamily="34" charset="0"/>
            </a:rPr>
            <a:t>Self-awareness</a:t>
          </a:r>
          <a:endParaRPr lang="en-GB" dirty="0"/>
        </a:p>
      </dgm:t>
    </dgm:pt>
    <dgm:pt modelId="{D04187C5-8B9F-4CD6-AEEB-E18A6A960B3E}" type="parTrans" cxnId="{806A7ECF-E68B-43D0-ADF0-3F165272DFD4}">
      <dgm:prSet/>
      <dgm:spPr/>
      <dgm:t>
        <a:bodyPr/>
        <a:lstStyle/>
        <a:p>
          <a:endParaRPr lang="en-GB"/>
        </a:p>
      </dgm:t>
    </dgm:pt>
    <dgm:pt modelId="{E305937E-8F76-4EC0-8C48-2CF027964BC7}" type="sibTrans" cxnId="{806A7ECF-E68B-43D0-ADF0-3F165272DFD4}">
      <dgm:prSet/>
      <dgm:spPr/>
      <dgm:t>
        <a:bodyPr/>
        <a:lstStyle/>
        <a:p>
          <a:endParaRPr lang="en-GB"/>
        </a:p>
      </dgm:t>
    </dgm:pt>
    <dgm:pt modelId="{46163F8B-EE46-44FD-B2F5-EA4FDA1C74AC}">
      <dgm:prSet/>
      <dgm:spPr/>
      <dgm:t>
        <a:bodyPr/>
        <a:lstStyle/>
        <a:p>
          <a:r>
            <a:rPr kumimoji="0" lang="en-US" altLang="en-US" b="0" i="0" u="none" strike="noStrike" cap="none" normalizeH="0" baseline="0" dirty="0">
              <a:ln>
                <a:noFill/>
              </a:ln>
              <a:solidFill>
                <a:schemeClr val="tx1"/>
              </a:solidFill>
              <a:effectLst/>
              <a:latin typeface="Arial" panose="020B0604020202020204" pitchFamily="34" charset="0"/>
            </a:rPr>
            <a:t>Empathy </a:t>
          </a:r>
        </a:p>
      </dgm:t>
    </dgm:pt>
    <dgm:pt modelId="{EAAE5DF3-F974-40A8-BC12-4079E4272D29}" type="parTrans" cxnId="{FB4AC072-7F2F-4557-94E2-5F01CF68F8CB}">
      <dgm:prSet/>
      <dgm:spPr/>
      <dgm:t>
        <a:bodyPr/>
        <a:lstStyle/>
        <a:p>
          <a:endParaRPr lang="en-GB"/>
        </a:p>
      </dgm:t>
    </dgm:pt>
    <dgm:pt modelId="{CC4B8F04-60BD-4BA8-B868-D6AD66F8C26D}" type="sibTrans" cxnId="{FB4AC072-7F2F-4557-94E2-5F01CF68F8CB}">
      <dgm:prSet/>
      <dgm:spPr/>
      <dgm:t>
        <a:bodyPr/>
        <a:lstStyle/>
        <a:p>
          <a:endParaRPr lang="en-GB"/>
        </a:p>
      </dgm:t>
    </dgm:pt>
    <dgm:pt modelId="{D4FF0AF8-F869-4E34-8D1A-E3D1A8752613}">
      <dgm:prSet/>
      <dgm:spPr/>
      <dgm:t>
        <a:bodyPr/>
        <a:lstStyle/>
        <a:p>
          <a:r>
            <a:rPr kumimoji="0" lang="en-US" altLang="en-US" b="0" i="0" u="none" strike="noStrike" cap="none" normalizeH="0" baseline="0" dirty="0">
              <a:ln>
                <a:noFill/>
              </a:ln>
              <a:solidFill>
                <a:schemeClr val="tx1"/>
              </a:solidFill>
              <a:effectLst/>
              <a:latin typeface="Arial" panose="020B0604020202020204" pitchFamily="34" charset="0"/>
            </a:rPr>
            <a:t>Social skills </a:t>
          </a:r>
        </a:p>
      </dgm:t>
    </dgm:pt>
    <dgm:pt modelId="{31E9CBC9-3AF2-4EC3-BFD8-54952E3D1A1D}" type="parTrans" cxnId="{7C56CE2D-4384-4885-BB24-BA38B5B27D0B}">
      <dgm:prSet/>
      <dgm:spPr/>
      <dgm:t>
        <a:bodyPr/>
        <a:lstStyle/>
        <a:p>
          <a:endParaRPr lang="en-GB"/>
        </a:p>
      </dgm:t>
    </dgm:pt>
    <dgm:pt modelId="{47EDBFD8-F378-441E-A940-66DA08EDC919}" type="sibTrans" cxnId="{7C56CE2D-4384-4885-BB24-BA38B5B27D0B}">
      <dgm:prSet/>
      <dgm:spPr/>
      <dgm:t>
        <a:bodyPr/>
        <a:lstStyle/>
        <a:p>
          <a:endParaRPr lang="en-GB"/>
        </a:p>
      </dgm:t>
    </dgm:pt>
    <dgm:pt modelId="{7DA86E1C-0A07-40F5-8249-ECCC85A2D948}">
      <dgm:prSet/>
      <dgm:spPr/>
      <dgm:t>
        <a:bodyPr/>
        <a:lstStyle/>
        <a:p>
          <a:r>
            <a:rPr kumimoji="0" lang="en-US" altLang="en-US" b="0" i="0" u="none" strike="noStrike" cap="none" normalizeH="0" baseline="0">
              <a:ln>
                <a:noFill/>
              </a:ln>
              <a:solidFill>
                <a:schemeClr val="tx1"/>
              </a:solidFill>
              <a:effectLst/>
              <a:latin typeface="Arial" panose="020B0604020202020204" pitchFamily="34" charset="0"/>
            </a:rPr>
            <a:t>Motivation </a:t>
          </a:r>
          <a:endParaRPr kumimoji="0" lang="en-US" altLang="en-US" b="0" i="0" u="none" strike="noStrike" cap="none" normalizeH="0" baseline="0" dirty="0">
            <a:ln>
              <a:noFill/>
            </a:ln>
            <a:solidFill>
              <a:schemeClr val="tx1"/>
            </a:solidFill>
            <a:effectLst/>
            <a:latin typeface="Arial" panose="020B0604020202020204" pitchFamily="34" charset="0"/>
          </a:endParaRPr>
        </a:p>
      </dgm:t>
    </dgm:pt>
    <dgm:pt modelId="{740CCD08-3D71-4981-8321-413DA234BC2F}" type="parTrans" cxnId="{0DF57D0B-4C5A-4CDA-BEFD-7487D502895B}">
      <dgm:prSet/>
      <dgm:spPr/>
      <dgm:t>
        <a:bodyPr/>
        <a:lstStyle/>
        <a:p>
          <a:endParaRPr lang="en-GB"/>
        </a:p>
      </dgm:t>
    </dgm:pt>
    <dgm:pt modelId="{30576E95-68CE-404F-9B37-5161E81A9FEB}" type="sibTrans" cxnId="{0DF57D0B-4C5A-4CDA-BEFD-7487D502895B}">
      <dgm:prSet/>
      <dgm:spPr/>
      <dgm:t>
        <a:bodyPr/>
        <a:lstStyle/>
        <a:p>
          <a:endParaRPr lang="en-GB"/>
        </a:p>
      </dgm:t>
    </dgm:pt>
    <dgm:pt modelId="{CF0579FD-D944-4EB6-968A-737BF6E78968}">
      <dgm:prSet phldrT="[Text]"/>
      <dgm:spPr/>
      <dgm:t>
        <a:bodyPr/>
        <a:lstStyle/>
        <a:p>
          <a:pPr>
            <a:buClrTx/>
            <a:buSzTx/>
            <a:buFontTx/>
            <a:buChar char="•"/>
          </a:pPr>
          <a:r>
            <a:rPr kumimoji="0" lang="en-US" altLang="en-US" b="0" i="0" u="none" strike="noStrike" cap="none" normalizeH="0" baseline="0">
              <a:ln>
                <a:noFill/>
              </a:ln>
              <a:solidFill>
                <a:schemeClr val="tx1"/>
              </a:solidFill>
              <a:effectLst/>
              <a:latin typeface="Arial" panose="020B0604020202020204" pitchFamily="34" charset="0"/>
            </a:rPr>
            <a:t>Self-regulation</a:t>
          </a:r>
          <a:endParaRPr lang="en-GB" dirty="0"/>
        </a:p>
      </dgm:t>
    </dgm:pt>
    <dgm:pt modelId="{F1D755C8-4E59-4AC3-B3FB-380F2A3A9470}" type="parTrans" cxnId="{888C008F-8775-4210-92C7-2C8ACD53C1EB}">
      <dgm:prSet/>
      <dgm:spPr/>
      <dgm:t>
        <a:bodyPr/>
        <a:lstStyle/>
        <a:p>
          <a:endParaRPr lang="en-GB"/>
        </a:p>
      </dgm:t>
    </dgm:pt>
    <dgm:pt modelId="{9D77E9CF-75BC-4211-8506-8DD06AB3CA24}" type="sibTrans" cxnId="{888C008F-8775-4210-92C7-2C8ACD53C1EB}">
      <dgm:prSet/>
      <dgm:spPr/>
      <dgm:t>
        <a:bodyPr/>
        <a:lstStyle/>
        <a:p>
          <a:endParaRPr lang="en-GB"/>
        </a:p>
      </dgm:t>
    </dgm:pt>
    <dgm:pt modelId="{917D90B4-EBF2-451B-B8A1-C29F452E8CAB}" type="pres">
      <dgm:prSet presAssocID="{52303352-7AF7-43BF-B18D-07B9265042C3}" presName="CompostProcess" presStyleCnt="0">
        <dgm:presLayoutVars>
          <dgm:dir/>
          <dgm:resizeHandles val="exact"/>
        </dgm:presLayoutVars>
      </dgm:prSet>
      <dgm:spPr/>
    </dgm:pt>
    <dgm:pt modelId="{92FCBCFD-9681-4083-AB0E-33784702910D}" type="pres">
      <dgm:prSet presAssocID="{52303352-7AF7-43BF-B18D-07B9265042C3}" presName="arrow" presStyleLbl="bgShp" presStyleIdx="0" presStyleCnt="1"/>
      <dgm:spPr/>
    </dgm:pt>
    <dgm:pt modelId="{F214EFEA-EBAE-4EEB-8717-8EB499130E34}" type="pres">
      <dgm:prSet presAssocID="{52303352-7AF7-43BF-B18D-07B9265042C3}" presName="linearProcess" presStyleCnt="0"/>
      <dgm:spPr/>
    </dgm:pt>
    <dgm:pt modelId="{A1D2CC7E-15DF-4F0D-BA70-65B5B0F8AA52}" type="pres">
      <dgm:prSet presAssocID="{20009C16-81A0-47C4-98A8-CE25B4368C52}" presName="textNode" presStyleLbl="node1" presStyleIdx="0" presStyleCnt="5">
        <dgm:presLayoutVars>
          <dgm:bulletEnabled val="1"/>
        </dgm:presLayoutVars>
      </dgm:prSet>
      <dgm:spPr/>
    </dgm:pt>
    <dgm:pt modelId="{7DB3FCA9-F3FB-486E-A302-C284BB60EBDF}" type="pres">
      <dgm:prSet presAssocID="{E305937E-8F76-4EC0-8C48-2CF027964BC7}" presName="sibTrans" presStyleCnt="0"/>
      <dgm:spPr/>
    </dgm:pt>
    <dgm:pt modelId="{8FEBF1EC-93F2-4E57-A7EE-85D9D9504AE7}" type="pres">
      <dgm:prSet presAssocID="{CF0579FD-D944-4EB6-968A-737BF6E78968}" presName="textNode" presStyleLbl="node1" presStyleIdx="1" presStyleCnt="5">
        <dgm:presLayoutVars>
          <dgm:bulletEnabled val="1"/>
        </dgm:presLayoutVars>
      </dgm:prSet>
      <dgm:spPr/>
    </dgm:pt>
    <dgm:pt modelId="{CF7F18C6-7D2F-46D5-94D1-1C075D299BE7}" type="pres">
      <dgm:prSet presAssocID="{9D77E9CF-75BC-4211-8506-8DD06AB3CA24}" presName="sibTrans" presStyleCnt="0"/>
      <dgm:spPr/>
    </dgm:pt>
    <dgm:pt modelId="{BD99EAAA-A2EE-4DCB-A200-9506A6AD82B2}" type="pres">
      <dgm:prSet presAssocID="{7DA86E1C-0A07-40F5-8249-ECCC85A2D948}" presName="textNode" presStyleLbl="node1" presStyleIdx="2" presStyleCnt="5">
        <dgm:presLayoutVars>
          <dgm:bulletEnabled val="1"/>
        </dgm:presLayoutVars>
      </dgm:prSet>
      <dgm:spPr/>
    </dgm:pt>
    <dgm:pt modelId="{D447E01F-9B1E-4577-B529-773E53C9AF34}" type="pres">
      <dgm:prSet presAssocID="{30576E95-68CE-404F-9B37-5161E81A9FEB}" presName="sibTrans" presStyleCnt="0"/>
      <dgm:spPr/>
    </dgm:pt>
    <dgm:pt modelId="{BA43993B-ECF4-48F8-8CCB-B112068679C4}" type="pres">
      <dgm:prSet presAssocID="{46163F8B-EE46-44FD-B2F5-EA4FDA1C74AC}" presName="textNode" presStyleLbl="node1" presStyleIdx="3" presStyleCnt="5">
        <dgm:presLayoutVars>
          <dgm:bulletEnabled val="1"/>
        </dgm:presLayoutVars>
      </dgm:prSet>
      <dgm:spPr/>
    </dgm:pt>
    <dgm:pt modelId="{E672F0D4-D39B-42EE-A6FF-873D9281A8F2}" type="pres">
      <dgm:prSet presAssocID="{CC4B8F04-60BD-4BA8-B868-D6AD66F8C26D}" presName="sibTrans" presStyleCnt="0"/>
      <dgm:spPr/>
    </dgm:pt>
    <dgm:pt modelId="{77DC3C65-E8B3-4A3C-803A-6CF3A7A3A19F}" type="pres">
      <dgm:prSet presAssocID="{D4FF0AF8-F869-4E34-8D1A-E3D1A8752613}" presName="textNode" presStyleLbl="node1" presStyleIdx="4" presStyleCnt="5">
        <dgm:presLayoutVars>
          <dgm:bulletEnabled val="1"/>
        </dgm:presLayoutVars>
      </dgm:prSet>
      <dgm:spPr/>
    </dgm:pt>
  </dgm:ptLst>
  <dgm:cxnLst>
    <dgm:cxn modelId="{0DF57D0B-4C5A-4CDA-BEFD-7487D502895B}" srcId="{52303352-7AF7-43BF-B18D-07B9265042C3}" destId="{7DA86E1C-0A07-40F5-8249-ECCC85A2D948}" srcOrd="2" destOrd="0" parTransId="{740CCD08-3D71-4981-8321-413DA234BC2F}" sibTransId="{30576E95-68CE-404F-9B37-5161E81A9FEB}"/>
    <dgm:cxn modelId="{3C14E10D-1582-4ECF-865A-284E1741B0AA}" type="presOf" srcId="{7DA86E1C-0A07-40F5-8249-ECCC85A2D948}" destId="{BD99EAAA-A2EE-4DCB-A200-9506A6AD82B2}" srcOrd="0" destOrd="0" presId="urn:microsoft.com/office/officeart/2005/8/layout/hProcess9"/>
    <dgm:cxn modelId="{7C56CE2D-4384-4885-BB24-BA38B5B27D0B}" srcId="{52303352-7AF7-43BF-B18D-07B9265042C3}" destId="{D4FF0AF8-F869-4E34-8D1A-E3D1A8752613}" srcOrd="4" destOrd="0" parTransId="{31E9CBC9-3AF2-4EC3-BFD8-54952E3D1A1D}" sibTransId="{47EDBFD8-F378-441E-A940-66DA08EDC919}"/>
    <dgm:cxn modelId="{F6663939-453E-4EAE-8E63-A98E5FACC5A1}" type="presOf" srcId="{D4FF0AF8-F869-4E34-8D1A-E3D1A8752613}" destId="{77DC3C65-E8B3-4A3C-803A-6CF3A7A3A19F}" srcOrd="0" destOrd="0" presId="urn:microsoft.com/office/officeart/2005/8/layout/hProcess9"/>
    <dgm:cxn modelId="{B2DFCA3A-B9B3-4305-8732-D3C4F5109EBA}" type="presOf" srcId="{CF0579FD-D944-4EB6-968A-737BF6E78968}" destId="{8FEBF1EC-93F2-4E57-A7EE-85D9D9504AE7}" srcOrd="0" destOrd="0" presId="urn:microsoft.com/office/officeart/2005/8/layout/hProcess9"/>
    <dgm:cxn modelId="{B8C9B144-0582-4B1B-BF1A-D488CDD31801}" type="presOf" srcId="{20009C16-81A0-47C4-98A8-CE25B4368C52}" destId="{A1D2CC7E-15DF-4F0D-BA70-65B5B0F8AA52}" srcOrd="0" destOrd="0" presId="urn:microsoft.com/office/officeart/2005/8/layout/hProcess9"/>
    <dgm:cxn modelId="{FB4AC072-7F2F-4557-94E2-5F01CF68F8CB}" srcId="{52303352-7AF7-43BF-B18D-07B9265042C3}" destId="{46163F8B-EE46-44FD-B2F5-EA4FDA1C74AC}" srcOrd="3" destOrd="0" parTransId="{EAAE5DF3-F974-40A8-BC12-4079E4272D29}" sibTransId="{CC4B8F04-60BD-4BA8-B868-D6AD66F8C26D}"/>
    <dgm:cxn modelId="{0AB8E87A-66BF-4F38-847E-3634BFD7A6E3}" type="presOf" srcId="{52303352-7AF7-43BF-B18D-07B9265042C3}" destId="{917D90B4-EBF2-451B-B8A1-C29F452E8CAB}" srcOrd="0" destOrd="0" presId="urn:microsoft.com/office/officeart/2005/8/layout/hProcess9"/>
    <dgm:cxn modelId="{6EDDD17F-E393-4CE7-80D6-274DB6B7558E}" type="presOf" srcId="{46163F8B-EE46-44FD-B2F5-EA4FDA1C74AC}" destId="{BA43993B-ECF4-48F8-8CCB-B112068679C4}" srcOrd="0" destOrd="0" presId="urn:microsoft.com/office/officeart/2005/8/layout/hProcess9"/>
    <dgm:cxn modelId="{888C008F-8775-4210-92C7-2C8ACD53C1EB}" srcId="{52303352-7AF7-43BF-B18D-07B9265042C3}" destId="{CF0579FD-D944-4EB6-968A-737BF6E78968}" srcOrd="1" destOrd="0" parTransId="{F1D755C8-4E59-4AC3-B3FB-380F2A3A9470}" sibTransId="{9D77E9CF-75BC-4211-8506-8DD06AB3CA24}"/>
    <dgm:cxn modelId="{806A7ECF-E68B-43D0-ADF0-3F165272DFD4}" srcId="{52303352-7AF7-43BF-B18D-07B9265042C3}" destId="{20009C16-81A0-47C4-98A8-CE25B4368C52}" srcOrd="0" destOrd="0" parTransId="{D04187C5-8B9F-4CD6-AEEB-E18A6A960B3E}" sibTransId="{E305937E-8F76-4EC0-8C48-2CF027964BC7}"/>
    <dgm:cxn modelId="{84BF6B19-B793-4459-90C3-97C35346B60B}" type="presParOf" srcId="{917D90B4-EBF2-451B-B8A1-C29F452E8CAB}" destId="{92FCBCFD-9681-4083-AB0E-33784702910D}" srcOrd="0" destOrd="0" presId="urn:microsoft.com/office/officeart/2005/8/layout/hProcess9"/>
    <dgm:cxn modelId="{5267E841-B775-483E-9EF1-1DCAC63C4AA4}" type="presParOf" srcId="{917D90B4-EBF2-451B-B8A1-C29F452E8CAB}" destId="{F214EFEA-EBAE-4EEB-8717-8EB499130E34}" srcOrd="1" destOrd="0" presId="urn:microsoft.com/office/officeart/2005/8/layout/hProcess9"/>
    <dgm:cxn modelId="{AB8AC9E8-A806-41B3-8688-CC405C7C2652}" type="presParOf" srcId="{F214EFEA-EBAE-4EEB-8717-8EB499130E34}" destId="{A1D2CC7E-15DF-4F0D-BA70-65B5B0F8AA52}" srcOrd="0" destOrd="0" presId="urn:microsoft.com/office/officeart/2005/8/layout/hProcess9"/>
    <dgm:cxn modelId="{DCA08ACD-4D96-4FFE-8092-EB18F35562E3}" type="presParOf" srcId="{F214EFEA-EBAE-4EEB-8717-8EB499130E34}" destId="{7DB3FCA9-F3FB-486E-A302-C284BB60EBDF}" srcOrd="1" destOrd="0" presId="urn:microsoft.com/office/officeart/2005/8/layout/hProcess9"/>
    <dgm:cxn modelId="{6A1952C0-9772-4CF5-B7ED-D4E0E3539BE9}" type="presParOf" srcId="{F214EFEA-EBAE-4EEB-8717-8EB499130E34}" destId="{8FEBF1EC-93F2-4E57-A7EE-85D9D9504AE7}" srcOrd="2" destOrd="0" presId="urn:microsoft.com/office/officeart/2005/8/layout/hProcess9"/>
    <dgm:cxn modelId="{58436036-BCC5-4633-87B9-C92D3AF2FFE0}" type="presParOf" srcId="{F214EFEA-EBAE-4EEB-8717-8EB499130E34}" destId="{CF7F18C6-7D2F-46D5-94D1-1C075D299BE7}" srcOrd="3" destOrd="0" presId="urn:microsoft.com/office/officeart/2005/8/layout/hProcess9"/>
    <dgm:cxn modelId="{60FA85CE-861F-4196-9E17-9A9AF1BF6DFC}" type="presParOf" srcId="{F214EFEA-EBAE-4EEB-8717-8EB499130E34}" destId="{BD99EAAA-A2EE-4DCB-A200-9506A6AD82B2}" srcOrd="4" destOrd="0" presId="urn:microsoft.com/office/officeart/2005/8/layout/hProcess9"/>
    <dgm:cxn modelId="{57510F61-62CB-4531-934D-6CBAC056A89A}" type="presParOf" srcId="{F214EFEA-EBAE-4EEB-8717-8EB499130E34}" destId="{D447E01F-9B1E-4577-B529-773E53C9AF34}" srcOrd="5" destOrd="0" presId="urn:microsoft.com/office/officeart/2005/8/layout/hProcess9"/>
    <dgm:cxn modelId="{81531B23-F435-47F3-AEF9-9750D85E2648}" type="presParOf" srcId="{F214EFEA-EBAE-4EEB-8717-8EB499130E34}" destId="{BA43993B-ECF4-48F8-8CCB-B112068679C4}" srcOrd="6" destOrd="0" presId="urn:microsoft.com/office/officeart/2005/8/layout/hProcess9"/>
    <dgm:cxn modelId="{B4DDF31D-BC13-420F-8FEF-A7F139689898}" type="presParOf" srcId="{F214EFEA-EBAE-4EEB-8717-8EB499130E34}" destId="{E672F0D4-D39B-42EE-A6FF-873D9281A8F2}" srcOrd="7" destOrd="0" presId="urn:microsoft.com/office/officeart/2005/8/layout/hProcess9"/>
    <dgm:cxn modelId="{8E9E910A-B2C0-4D2B-83BD-8BAA09E453FF}" type="presParOf" srcId="{F214EFEA-EBAE-4EEB-8717-8EB499130E34}" destId="{77DC3C65-E8B3-4A3C-803A-6CF3A7A3A19F}" srcOrd="8" destOrd="0" presId="urn:microsoft.com/office/officeart/2005/8/layout/hProcess9"/>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B4F908A-F291-418B-B057-47C15DB53067}" type="doc">
      <dgm:prSet loTypeId="urn:microsoft.com/office/officeart/2005/8/layout/vList6" loCatId="list" qsTypeId="urn:microsoft.com/office/officeart/2005/8/quickstyle/simple1" qsCatId="simple" csTypeId="urn:microsoft.com/office/officeart/2005/8/colors/colorful5" csCatId="colorful" phldr="1"/>
      <dgm:spPr/>
      <dgm:t>
        <a:bodyPr/>
        <a:lstStyle/>
        <a:p>
          <a:endParaRPr lang="en-GB"/>
        </a:p>
      </dgm:t>
    </dgm:pt>
    <dgm:pt modelId="{811E035C-701C-4FB2-9162-671244487A00}">
      <dgm:prSet phldrT="[Text]"/>
      <dgm:spPr/>
      <dgm:t>
        <a:bodyPr/>
        <a:lstStyle/>
        <a:p>
          <a:r>
            <a:rPr lang="en-GB" b="1" dirty="0"/>
            <a:t>Strengths</a:t>
          </a:r>
          <a:endParaRPr lang="en-GB" dirty="0"/>
        </a:p>
      </dgm:t>
    </dgm:pt>
    <dgm:pt modelId="{A9738F26-4AB4-45F2-9986-BE42CFF7420D}" type="parTrans" cxnId="{4AE85085-3271-4339-9F70-91785E509AB8}">
      <dgm:prSet/>
      <dgm:spPr/>
      <dgm:t>
        <a:bodyPr/>
        <a:lstStyle/>
        <a:p>
          <a:endParaRPr lang="en-GB"/>
        </a:p>
      </dgm:t>
    </dgm:pt>
    <dgm:pt modelId="{93DFB8E9-C993-44BC-B37A-CF2694127D4D}" type="sibTrans" cxnId="{4AE85085-3271-4339-9F70-91785E509AB8}">
      <dgm:prSet/>
      <dgm:spPr/>
      <dgm:t>
        <a:bodyPr/>
        <a:lstStyle/>
        <a:p>
          <a:endParaRPr lang="en-GB"/>
        </a:p>
      </dgm:t>
    </dgm:pt>
    <dgm:pt modelId="{0715F7CE-8AD2-4644-AACA-A554F3E42578}">
      <dgm:prSet phldrT="[Text]" custT="1"/>
      <dgm:spPr/>
      <dgm:t>
        <a:bodyPr/>
        <a:lstStyle/>
        <a:p>
          <a:pPr>
            <a:buFont typeface="Arial" panose="020B0604020202020204" pitchFamily="34" charset="0"/>
            <a:buChar char="•"/>
          </a:pPr>
          <a:endParaRPr lang="en-GB" sz="2000" dirty="0"/>
        </a:p>
      </dgm:t>
    </dgm:pt>
    <dgm:pt modelId="{3149AA15-7246-42F6-ABD0-1D15F9BDE803}" type="parTrans" cxnId="{6C9A1DC9-1781-46DD-83E0-B9AF92A9434C}">
      <dgm:prSet/>
      <dgm:spPr/>
      <dgm:t>
        <a:bodyPr/>
        <a:lstStyle/>
        <a:p>
          <a:endParaRPr lang="en-GB"/>
        </a:p>
      </dgm:t>
    </dgm:pt>
    <dgm:pt modelId="{2AF1F434-FCE8-48BF-A735-AC22B87155C8}" type="sibTrans" cxnId="{6C9A1DC9-1781-46DD-83E0-B9AF92A9434C}">
      <dgm:prSet/>
      <dgm:spPr/>
      <dgm:t>
        <a:bodyPr/>
        <a:lstStyle/>
        <a:p>
          <a:endParaRPr lang="en-GB"/>
        </a:p>
      </dgm:t>
    </dgm:pt>
    <dgm:pt modelId="{D6EE31B9-6636-4D7E-9829-F76A9C9489F3}">
      <dgm:prSet phldrT="[Text]"/>
      <dgm:spPr/>
      <dgm:t>
        <a:bodyPr/>
        <a:lstStyle/>
        <a:p>
          <a:r>
            <a:rPr lang="en-GB" b="1"/>
            <a:t>Limitations</a:t>
          </a:r>
          <a:endParaRPr lang="en-GB" dirty="0"/>
        </a:p>
      </dgm:t>
    </dgm:pt>
    <dgm:pt modelId="{D3FBD9F5-4665-4FF7-88CF-720455C8AF35}" type="parTrans" cxnId="{EACC4AF2-F8F8-4C6E-AFE6-B130B5888DDF}">
      <dgm:prSet/>
      <dgm:spPr/>
      <dgm:t>
        <a:bodyPr/>
        <a:lstStyle/>
        <a:p>
          <a:endParaRPr lang="en-GB"/>
        </a:p>
      </dgm:t>
    </dgm:pt>
    <dgm:pt modelId="{E025A91E-37EE-45B8-85BD-D195E6044AAD}" type="sibTrans" cxnId="{EACC4AF2-F8F8-4C6E-AFE6-B130B5888DDF}">
      <dgm:prSet/>
      <dgm:spPr/>
      <dgm:t>
        <a:bodyPr/>
        <a:lstStyle/>
        <a:p>
          <a:endParaRPr lang="en-GB"/>
        </a:p>
      </dgm:t>
    </dgm:pt>
    <dgm:pt modelId="{8A606B96-7F2B-4703-9886-2FE58CC8797E}">
      <dgm:prSet phldrT="[Text]" custT="1"/>
      <dgm:spPr/>
      <dgm:t>
        <a:bodyPr/>
        <a:lstStyle/>
        <a:p>
          <a:pPr>
            <a:buFont typeface="Arial" panose="020B0604020202020204" pitchFamily="34" charset="0"/>
            <a:buChar char="•"/>
          </a:pPr>
          <a:r>
            <a:rPr lang="en-GB" sz="2000" dirty="0"/>
            <a:t> Strong practical relevance </a:t>
          </a:r>
        </a:p>
      </dgm:t>
    </dgm:pt>
    <dgm:pt modelId="{F02AE8D3-AABF-4E21-84DD-9180221DACE7}" type="parTrans" cxnId="{2FC7D3CE-2394-49A4-B254-E7572C22ADB1}">
      <dgm:prSet/>
      <dgm:spPr/>
      <dgm:t>
        <a:bodyPr/>
        <a:lstStyle/>
        <a:p>
          <a:endParaRPr lang="en-GB"/>
        </a:p>
      </dgm:t>
    </dgm:pt>
    <dgm:pt modelId="{BDC75633-FD1E-4BA0-9506-FFEF64CCC315}" type="sibTrans" cxnId="{2FC7D3CE-2394-49A4-B254-E7572C22ADB1}">
      <dgm:prSet/>
      <dgm:spPr/>
      <dgm:t>
        <a:bodyPr/>
        <a:lstStyle/>
        <a:p>
          <a:endParaRPr lang="en-GB"/>
        </a:p>
      </dgm:t>
    </dgm:pt>
    <dgm:pt modelId="{8534E7FC-26A2-4E68-941E-47BB08006BBE}">
      <dgm:prSet phldrT="[Text]" custT="1"/>
      <dgm:spPr/>
      <dgm:t>
        <a:bodyPr/>
        <a:lstStyle/>
        <a:p>
          <a:pPr>
            <a:buFont typeface="Arial" panose="020B0604020202020204" pitchFamily="34" charset="0"/>
            <a:buChar char="•"/>
          </a:pPr>
          <a:r>
            <a:rPr lang="en-GB" sz="2000" dirty="0"/>
            <a:t>Clear leadership focus</a:t>
          </a:r>
        </a:p>
      </dgm:t>
    </dgm:pt>
    <dgm:pt modelId="{8A7E251B-0CB9-4539-8D89-B6769637DD7E}" type="parTrans" cxnId="{2003C863-E79F-4FE0-AA59-27997C38B6EE}">
      <dgm:prSet/>
      <dgm:spPr/>
      <dgm:t>
        <a:bodyPr/>
        <a:lstStyle/>
        <a:p>
          <a:endParaRPr lang="en-GB"/>
        </a:p>
      </dgm:t>
    </dgm:pt>
    <dgm:pt modelId="{3DA7CF69-B140-4F06-A021-8E0DB9B74318}" type="sibTrans" cxnId="{2003C863-E79F-4FE0-AA59-27997C38B6EE}">
      <dgm:prSet/>
      <dgm:spPr/>
      <dgm:t>
        <a:bodyPr/>
        <a:lstStyle/>
        <a:p>
          <a:endParaRPr lang="en-GB"/>
        </a:p>
      </dgm:t>
    </dgm:pt>
    <dgm:pt modelId="{E9192DED-E6DB-428F-98E7-CDC7E3BF62D8}">
      <dgm:prSet custT="1"/>
      <dgm:spPr/>
      <dgm:t>
        <a:bodyPr/>
        <a:lstStyle/>
        <a:p>
          <a:r>
            <a:rPr lang="en-GB" sz="2000" dirty="0"/>
            <a:t>Conceptual overlap with personality traits</a:t>
          </a:r>
        </a:p>
      </dgm:t>
    </dgm:pt>
    <dgm:pt modelId="{BBFA5BA6-B5F7-475B-B685-0DAE847CB786}" type="parTrans" cxnId="{1047527B-0DF3-41C3-969C-BC28DFAE1644}">
      <dgm:prSet/>
      <dgm:spPr/>
      <dgm:t>
        <a:bodyPr/>
        <a:lstStyle/>
        <a:p>
          <a:endParaRPr lang="en-GB"/>
        </a:p>
      </dgm:t>
    </dgm:pt>
    <dgm:pt modelId="{F1D97B46-DD92-4275-A6FB-3EC1FF5C93EE}" type="sibTrans" cxnId="{1047527B-0DF3-41C3-969C-BC28DFAE1644}">
      <dgm:prSet/>
      <dgm:spPr/>
      <dgm:t>
        <a:bodyPr/>
        <a:lstStyle/>
        <a:p>
          <a:endParaRPr lang="en-GB"/>
        </a:p>
      </dgm:t>
    </dgm:pt>
    <dgm:pt modelId="{0B463307-2964-495B-8657-18E85E09B0E1}">
      <dgm:prSet custT="1"/>
      <dgm:spPr/>
      <dgm:t>
        <a:bodyPr/>
        <a:lstStyle/>
        <a:p>
          <a:r>
            <a:rPr lang="en-GB" sz="2000" dirty="0"/>
            <a:t>Measurement challenges</a:t>
          </a:r>
        </a:p>
      </dgm:t>
    </dgm:pt>
    <dgm:pt modelId="{C33B0733-F202-4D6B-887C-9BAD350FDDE4}" type="parTrans" cxnId="{FA29D573-E9C0-4CA5-8488-8190C9C549F1}">
      <dgm:prSet/>
      <dgm:spPr/>
      <dgm:t>
        <a:bodyPr/>
        <a:lstStyle/>
        <a:p>
          <a:endParaRPr lang="en-GB"/>
        </a:p>
      </dgm:t>
    </dgm:pt>
    <dgm:pt modelId="{48125E1F-7F44-471D-AF77-8AD43B943368}" type="sibTrans" cxnId="{FA29D573-E9C0-4CA5-8488-8190C9C549F1}">
      <dgm:prSet/>
      <dgm:spPr/>
      <dgm:t>
        <a:bodyPr/>
        <a:lstStyle/>
        <a:p>
          <a:endParaRPr lang="en-GB"/>
        </a:p>
      </dgm:t>
    </dgm:pt>
    <dgm:pt modelId="{C52FE281-DB4F-475D-BA3B-D1B70CA3AE71}">
      <dgm:prSet custT="1"/>
      <dgm:spPr/>
      <dgm:t>
        <a:bodyPr/>
        <a:lstStyle/>
        <a:p>
          <a:r>
            <a:rPr lang="en-GB" sz="2000" dirty="0"/>
            <a:t>Risk of oversimplification</a:t>
          </a:r>
        </a:p>
      </dgm:t>
    </dgm:pt>
    <dgm:pt modelId="{42F6C65E-FA01-4C6A-8B2C-E1929E733A59}" type="parTrans" cxnId="{59B056F1-224B-499C-9F4C-C8E5D559149F}">
      <dgm:prSet/>
      <dgm:spPr/>
      <dgm:t>
        <a:bodyPr/>
        <a:lstStyle/>
        <a:p>
          <a:endParaRPr lang="en-GB"/>
        </a:p>
      </dgm:t>
    </dgm:pt>
    <dgm:pt modelId="{4290F820-2867-4BE8-AB8B-F1C3F40308DE}" type="sibTrans" cxnId="{59B056F1-224B-499C-9F4C-C8E5D559149F}">
      <dgm:prSet/>
      <dgm:spPr/>
      <dgm:t>
        <a:bodyPr/>
        <a:lstStyle/>
        <a:p>
          <a:endParaRPr lang="en-GB"/>
        </a:p>
      </dgm:t>
    </dgm:pt>
    <dgm:pt modelId="{304F9E07-0322-44AF-AE5B-F687B8F53B90}">
      <dgm:prSet phldrT="[Text]" custT="1"/>
      <dgm:spPr/>
      <dgm:t>
        <a:bodyPr/>
        <a:lstStyle/>
        <a:p>
          <a:pPr>
            <a:buFont typeface="Arial" panose="020B0604020202020204" pitchFamily="34" charset="0"/>
            <a:buChar char="•"/>
          </a:pPr>
          <a:r>
            <a:rPr lang="en-GB" sz="2000"/>
            <a:t>Highly accessible</a:t>
          </a:r>
          <a:endParaRPr lang="en-GB" sz="2000" dirty="0"/>
        </a:p>
      </dgm:t>
    </dgm:pt>
    <dgm:pt modelId="{28D48DD9-1988-4EA1-95B4-FDB6618C361A}" type="parTrans" cxnId="{95252994-AC5C-4A7C-82C4-C02D331DC007}">
      <dgm:prSet/>
      <dgm:spPr/>
      <dgm:t>
        <a:bodyPr/>
        <a:lstStyle/>
        <a:p>
          <a:endParaRPr lang="en-GB"/>
        </a:p>
      </dgm:t>
    </dgm:pt>
    <dgm:pt modelId="{E72636EB-8AF0-470F-9A40-ACCF71D81C0C}" type="sibTrans" cxnId="{95252994-AC5C-4A7C-82C4-C02D331DC007}">
      <dgm:prSet/>
      <dgm:spPr/>
      <dgm:t>
        <a:bodyPr/>
        <a:lstStyle/>
        <a:p>
          <a:endParaRPr lang="en-GB"/>
        </a:p>
      </dgm:t>
    </dgm:pt>
    <dgm:pt modelId="{967E1BCE-9C7E-4F6B-AF2A-95E58CD4863F}" type="pres">
      <dgm:prSet presAssocID="{DB4F908A-F291-418B-B057-47C15DB53067}" presName="Name0" presStyleCnt="0">
        <dgm:presLayoutVars>
          <dgm:dir/>
          <dgm:animLvl val="lvl"/>
          <dgm:resizeHandles/>
        </dgm:presLayoutVars>
      </dgm:prSet>
      <dgm:spPr/>
    </dgm:pt>
    <dgm:pt modelId="{8BBD3A6B-F374-4B5A-9969-3BDAD5ADEE39}" type="pres">
      <dgm:prSet presAssocID="{811E035C-701C-4FB2-9162-671244487A00}" presName="linNode" presStyleCnt="0"/>
      <dgm:spPr/>
    </dgm:pt>
    <dgm:pt modelId="{5599AD5D-CB39-4971-8755-9B0B2D201223}" type="pres">
      <dgm:prSet presAssocID="{811E035C-701C-4FB2-9162-671244487A00}" presName="parentShp" presStyleLbl="node1" presStyleIdx="0" presStyleCnt="2">
        <dgm:presLayoutVars>
          <dgm:bulletEnabled val="1"/>
        </dgm:presLayoutVars>
      </dgm:prSet>
      <dgm:spPr/>
    </dgm:pt>
    <dgm:pt modelId="{7E9DDC58-297D-4429-996B-B51B13BA1F09}" type="pres">
      <dgm:prSet presAssocID="{811E035C-701C-4FB2-9162-671244487A00}" presName="childShp" presStyleLbl="bgAccFollowNode1" presStyleIdx="0" presStyleCnt="2" custLinFactNeighborX="4096" custLinFactNeighborY="5000">
        <dgm:presLayoutVars>
          <dgm:bulletEnabled val="1"/>
        </dgm:presLayoutVars>
      </dgm:prSet>
      <dgm:spPr/>
    </dgm:pt>
    <dgm:pt modelId="{726A3A46-AB56-44AC-8F53-636AA5707D7B}" type="pres">
      <dgm:prSet presAssocID="{93DFB8E9-C993-44BC-B37A-CF2694127D4D}" presName="spacing" presStyleCnt="0"/>
      <dgm:spPr/>
    </dgm:pt>
    <dgm:pt modelId="{D8DA6858-45AF-47EE-83C5-8F743B5C1A55}" type="pres">
      <dgm:prSet presAssocID="{D6EE31B9-6636-4D7E-9829-F76A9C9489F3}" presName="linNode" presStyleCnt="0"/>
      <dgm:spPr/>
    </dgm:pt>
    <dgm:pt modelId="{BD856237-FB33-4FE5-A44D-7EA2130004B4}" type="pres">
      <dgm:prSet presAssocID="{D6EE31B9-6636-4D7E-9829-F76A9C9489F3}" presName="parentShp" presStyleLbl="node1" presStyleIdx="1" presStyleCnt="2">
        <dgm:presLayoutVars>
          <dgm:bulletEnabled val="1"/>
        </dgm:presLayoutVars>
      </dgm:prSet>
      <dgm:spPr/>
    </dgm:pt>
    <dgm:pt modelId="{6738DB46-BF39-4D7B-8017-6D3573264E6F}" type="pres">
      <dgm:prSet presAssocID="{D6EE31B9-6636-4D7E-9829-F76A9C9489F3}" presName="childShp" presStyleLbl="bgAccFollowNode1" presStyleIdx="1" presStyleCnt="2">
        <dgm:presLayoutVars>
          <dgm:bulletEnabled val="1"/>
        </dgm:presLayoutVars>
      </dgm:prSet>
      <dgm:spPr/>
    </dgm:pt>
  </dgm:ptLst>
  <dgm:cxnLst>
    <dgm:cxn modelId="{59A7C61E-F41F-4F2E-8371-8DAC4DF045DD}" type="presOf" srcId="{C52FE281-DB4F-475D-BA3B-D1B70CA3AE71}" destId="{6738DB46-BF39-4D7B-8017-6D3573264E6F}" srcOrd="0" destOrd="2" presId="urn:microsoft.com/office/officeart/2005/8/layout/vList6"/>
    <dgm:cxn modelId="{4C67D72D-F5C6-402A-8BE1-7272C3B645A6}" type="presOf" srcId="{304F9E07-0322-44AF-AE5B-F687B8F53B90}" destId="{7E9DDC58-297D-4429-996B-B51B13BA1F09}" srcOrd="0" destOrd="1" presId="urn:microsoft.com/office/officeart/2005/8/layout/vList6"/>
    <dgm:cxn modelId="{2003C863-E79F-4FE0-AA59-27997C38B6EE}" srcId="{811E035C-701C-4FB2-9162-671244487A00}" destId="{8534E7FC-26A2-4E68-941E-47BB08006BBE}" srcOrd="3" destOrd="0" parTransId="{8A7E251B-0CB9-4539-8D89-B6769637DD7E}" sibTransId="{3DA7CF69-B140-4F06-A021-8E0DB9B74318}"/>
    <dgm:cxn modelId="{FA29D573-E9C0-4CA5-8488-8190C9C549F1}" srcId="{D6EE31B9-6636-4D7E-9829-F76A9C9489F3}" destId="{0B463307-2964-495B-8657-18E85E09B0E1}" srcOrd="1" destOrd="0" parTransId="{C33B0733-F202-4D6B-887C-9BAD350FDDE4}" sibTransId="{48125E1F-7F44-471D-AF77-8AD43B943368}"/>
    <dgm:cxn modelId="{91EBA354-CDBC-4F22-BC2D-799FD7E86EE0}" type="presOf" srcId="{8A606B96-7F2B-4703-9886-2FE58CC8797E}" destId="{7E9DDC58-297D-4429-996B-B51B13BA1F09}" srcOrd="0" destOrd="2" presId="urn:microsoft.com/office/officeart/2005/8/layout/vList6"/>
    <dgm:cxn modelId="{1047527B-0DF3-41C3-969C-BC28DFAE1644}" srcId="{D6EE31B9-6636-4D7E-9829-F76A9C9489F3}" destId="{E9192DED-E6DB-428F-98E7-CDC7E3BF62D8}" srcOrd="0" destOrd="0" parTransId="{BBFA5BA6-B5F7-475B-B685-0DAE847CB786}" sibTransId="{F1D97B46-DD92-4275-A6FB-3EC1FF5C93EE}"/>
    <dgm:cxn modelId="{4AE85085-3271-4339-9F70-91785E509AB8}" srcId="{DB4F908A-F291-418B-B057-47C15DB53067}" destId="{811E035C-701C-4FB2-9162-671244487A00}" srcOrd="0" destOrd="0" parTransId="{A9738F26-4AB4-45F2-9986-BE42CFF7420D}" sibTransId="{93DFB8E9-C993-44BC-B37A-CF2694127D4D}"/>
    <dgm:cxn modelId="{95252994-AC5C-4A7C-82C4-C02D331DC007}" srcId="{811E035C-701C-4FB2-9162-671244487A00}" destId="{304F9E07-0322-44AF-AE5B-F687B8F53B90}" srcOrd="1" destOrd="0" parTransId="{28D48DD9-1988-4EA1-95B4-FDB6618C361A}" sibTransId="{E72636EB-8AF0-470F-9A40-ACCF71D81C0C}"/>
    <dgm:cxn modelId="{A7CB7CA5-D5F3-46D2-8950-BADBADA2F126}" type="presOf" srcId="{E9192DED-E6DB-428F-98E7-CDC7E3BF62D8}" destId="{6738DB46-BF39-4D7B-8017-6D3573264E6F}" srcOrd="0" destOrd="0" presId="urn:microsoft.com/office/officeart/2005/8/layout/vList6"/>
    <dgm:cxn modelId="{52F6ACBD-7D7C-423E-A708-6C2ABE8B7B77}" type="presOf" srcId="{D6EE31B9-6636-4D7E-9829-F76A9C9489F3}" destId="{BD856237-FB33-4FE5-A44D-7EA2130004B4}" srcOrd="0" destOrd="0" presId="urn:microsoft.com/office/officeart/2005/8/layout/vList6"/>
    <dgm:cxn modelId="{6A6BE7C1-BDCC-4DB0-B451-F196E05D4CD1}" type="presOf" srcId="{811E035C-701C-4FB2-9162-671244487A00}" destId="{5599AD5D-CB39-4971-8755-9B0B2D201223}" srcOrd="0" destOrd="0" presId="urn:microsoft.com/office/officeart/2005/8/layout/vList6"/>
    <dgm:cxn modelId="{6C9A1DC9-1781-46DD-83E0-B9AF92A9434C}" srcId="{811E035C-701C-4FB2-9162-671244487A00}" destId="{0715F7CE-8AD2-4644-AACA-A554F3E42578}" srcOrd="0" destOrd="0" parTransId="{3149AA15-7246-42F6-ABD0-1D15F9BDE803}" sibTransId="{2AF1F434-FCE8-48BF-A735-AC22B87155C8}"/>
    <dgm:cxn modelId="{2FC7D3CE-2394-49A4-B254-E7572C22ADB1}" srcId="{811E035C-701C-4FB2-9162-671244487A00}" destId="{8A606B96-7F2B-4703-9886-2FE58CC8797E}" srcOrd="2" destOrd="0" parTransId="{F02AE8D3-AABF-4E21-84DD-9180221DACE7}" sibTransId="{BDC75633-FD1E-4BA0-9506-FFEF64CCC315}"/>
    <dgm:cxn modelId="{766867DC-1DAF-4933-869B-F1C6931075A2}" type="presOf" srcId="{0715F7CE-8AD2-4644-AACA-A554F3E42578}" destId="{7E9DDC58-297D-4429-996B-B51B13BA1F09}" srcOrd="0" destOrd="0" presId="urn:microsoft.com/office/officeart/2005/8/layout/vList6"/>
    <dgm:cxn modelId="{B64CC2DE-D6AC-462A-BB88-13002161334C}" type="presOf" srcId="{0B463307-2964-495B-8657-18E85E09B0E1}" destId="{6738DB46-BF39-4D7B-8017-6D3573264E6F}" srcOrd="0" destOrd="1" presId="urn:microsoft.com/office/officeart/2005/8/layout/vList6"/>
    <dgm:cxn modelId="{9E06C9EF-7B1D-42CB-9063-752CD9458532}" type="presOf" srcId="{DB4F908A-F291-418B-B057-47C15DB53067}" destId="{967E1BCE-9C7E-4F6B-AF2A-95E58CD4863F}" srcOrd="0" destOrd="0" presId="urn:microsoft.com/office/officeart/2005/8/layout/vList6"/>
    <dgm:cxn modelId="{59B056F1-224B-499C-9F4C-C8E5D559149F}" srcId="{D6EE31B9-6636-4D7E-9829-F76A9C9489F3}" destId="{C52FE281-DB4F-475D-BA3B-D1B70CA3AE71}" srcOrd="2" destOrd="0" parTransId="{42F6C65E-FA01-4C6A-8B2C-E1929E733A59}" sibTransId="{4290F820-2867-4BE8-AB8B-F1C3F40308DE}"/>
    <dgm:cxn modelId="{EACC4AF2-F8F8-4C6E-AFE6-B130B5888DDF}" srcId="{DB4F908A-F291-418B-B057-47C15DB53067}" destId="{D6EE31B9-6636-4D7E-9829-F76A9C9489F3}" srcOrd="1" destOrd="0" parTransId="{D3FBD9F5-4665-4FF7-88CF-720455C8AF35}" sibTransId="{E025A91E-37EE-45B8-85BD-D195E6044AAD}"/>
    <dgm:cxn modelId="{E6FDDAF4-8DF2-41DB-B032-41A87BDDCC5F}" type="presOf" srcId="{8534E7FC-26A2-4E68-941E-47BB08006BBE}" destId="{7E9DDC58-297D-4429-996B-B51B13BA1F09}" srcOrd="0" destOrd="3" presId="urn:microsoft.com/office/officeart/2005/8/layout/vList6"/>
    <dgm:cxn modelId="{3BEDDF18-76F4-44D6-B0E3-C1A27DA8B252}" type="presParOf" srcId="{967E1BCE-9C7E-4F6B-AF2A-95E58CD4863F}" destId="{8BBD3A6B-F374-4B5A-9969-3BDAD5ADEE39}" srcOrd="0" destOrd="0" presId="urn:microsoft.com/office/officeart/2005/8/layout/vList6"/>
    <dgm:cxn modelId="{86D5CCB0-86A9-45DD-BB70-4EC1616F22BB}" type="presParOf" srcId="{8BBD3A6B-F374-4B5A-9969-3BDAD5ADEE39}" destId="{5599AD5D-CB39-4971-8755-9B0B2D201223}" srcOrd="0" destOrd="0" presId="urn:microsoft.com/office/officeart/2005/8/layout/vList6"/>
    <dgm:cxn modelId="{0DEA008D-8E64-48F0-ADB8-EA58F1850767}" type="presParOf" srcId="{8BBD3A6B-F374-4B5A-9969-3BDAD5ADEE39}" destId="{7E9DDC58-297D-4429-996B-B51B13BA1F09}" srcOrd="1" destOrd="0" presId="urn:microsoft.com/office/officeart/2005/8/layout/vList6"/>
    <dgm:cxn modelId="{4FDC5814-3C85-44AB-970D-310F64577C55}" type="presParOf" srcId="{967E1BCE-9C7E-4F6B-AF2A-95E58CD4863F}" destId="{726A3A46-AB56-44AC-8F53-636AA5707D7B}" srcOrd="1" destOrd="0" presId="urn:microsoft.com/office/officeart/2005/8/layout/vList6"/>
    <dgm:cxn modelId="{FEE77CF4-9DEB-4FD5-B3A6-76D2B1579BE1}" type="presParOf" srcId="{967E1BCE-9C7E-4F6B-AF2A-95E58CD4863F}" destId="{D8DA6858-45AF-47EE-83C5-8F743B5C1A55}" srcOrd="2" destOrd="0" presId="urn:microsoft.com/office/officeart/2005/8/layout/vList6"/>
    <dgm:cxn modelId="{66521FB1-0F3C-439F-BF89-EA9B6FABE8B6}" type="presParOf" srcId="{D8DA6858-45AF-47EE-83C5-8F743B5C1A55}" destId="{BD856237-FB33-4FE5-A44D-7EA2130004B4}" srcOrd="0" destOrd="0" presId="urn:microsoft.com/office/officeart/2005/8/layout/vList6"/>
    <dgm:cxn modelId="{7D57FD64-3778-4ACE-BD69-24791AE9CF2C}" type="presParOf" srcId="{D8DA6858-45AF-47EE-83C5-8F743B5C1A55}" destId="{6738DB46-BF39-4D7B-8017-6D3573264E6F}" srcOrd="1" destOrd="0" presId="urn:microsoft.com/office/officeart/2005/8/layout/v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1B0DC7D-BD01-48A5-B359-CF5076EAD40A}" type="doc">
      <dgm:prSet loTypeId="urn:microsoft.com/office/officeart/2005/8/layout/hierarchy3" loCatId="list" qsTypeId="urn:microsoft.com/office/officeart/2005/8/quickstyle/simple1" qsCatId="simple" csTypeId="urn:microsoft.com/office/officeart/2005/8/colors/colorful5" csCatId="colorful" phldr="1"/>
      <dgm:spPr/>
      <dgm:t>
        <a:bodyPr/>
        <a:lstStyle/>
        <a:p>
          <a:endParaRPr lang="en-GB"/>
        </a:p>
      </dgm:t>
    </dgm:pt>
    <dgm:pt modelId="{92EEAA23-BF41-485D-875D-8204228908F9}">
      <dgm:prSet phldrT="[Text]" custT="1"/>
      <dgm:spPr/>
      <dgm:t>
        <a:bodyPr/>
        <a:lstStyle/>
        <a:p>
          <a:pPr>
            <a:buNone/>
          </a:pPr>
          <a:r>
            <a:rPr lang="en-GB" sz="2000" dirty="0"/>
            <a:t>EI influences:</a:t>
          </a:r>
        </a:p>
      </dgm:t>
    </dgm:pt>
    <dgm:pt modelId="{4E59EBE6-6697-4A0F-838B-EE67306062D8}" type="parTrans" cxnId="{0C0865B0-8DF7-488C-A0AA-C1F097E50DA7}">
      <dgm:prSet/>
      <dgm:spPr/>
      <dgm:t>
        <a:bodyPr/>
        <a:lstStyle/>
        <a:p>
          <a:endParaRPr lang="en-GB"/>
        </a:p>
      </dgm:t>
    </dgm:pt>
    <dgm:pt modelId="{7C5A12E4-7CDF-443B-930D-0051B9031AC4}" type="sibTrans" cxnId="{0C0865B0-8DF7-488C-A0AA-C1F097E50DA7}">
      <dgm:prSet/>
      <dgm:spPr/>
      <dgm:t>
        <a:bodyPr/>
        <a:lstStyle/>
        <a:p>
          <a:endParaRPr lang="en-GB"/>
        </a:p>
      </dgm:t>
    </dgm:pt>
    <dgm:pt modelId="{F4C1A38A-643C-4CFB-8C30-93AA8422A33E}">
      <dgm:prSet custT="1"/>
      <dgm:spPr/>
      <dgm:t>
        <a:bodyPr/>
        <a:lstStyle/>
        <a:p>
          <a:r>
            <a:rPr lang="en-GB" sz="1600" dirty="0"/>
            <a:t>Performance reviews</a:t>
          </a:r>
        </a:p>
      </dgm:t>
    </dgm:pt>
    <dgm:pt modelId="{25A7BB3F-2BD0-4AF2-BFB2-56AB36AC76B2}" type="parTrans" cxnId="{CB06BC2A-85CC-4A22-9FBB-6FA82BD824B0}">
      <dgm:prSet/>
      <dgm:spPr/>
      <dgm:t>
        <a:bodyPr/>
        <a:lstStyle/>
        <a:p>
          <a:endParaRPr lang="en-GB"/>
        </a:p>
      </dgm:t>
    </dgm:pt>
    <dgm:pt modelId="{7DF33090-3F04-4495-85E8-F2A32D508358}" type="sibTrans" cxnId="{CB06BC2A-85CC-4A22-9FBB-6FA82BD824B0}">
      <dgm:prSet/>
      <dgm:spPr/>
      <dgm:t>
        <a:bodyPr/>
        <a:lstStyle/>
        <a:p>
          <a:endParaRPr lang="en-GB"/>
        </a:p>
      </dgm:t>
    </dgm:pt>
    <dgm:pt modelId="{17595BB5-4998-4E90-80C2-EBAB7F3A9F80}">
      <dgm:prSet custT="1"/>
      <dgm:spPr/>
      <dgm:t>
        <a:bodyPr/>
        <a:lstStyle/>
        <a:p>
          <a:r>
            <a:rPr lang="en-GB" sz="1600" dirty="0"/>
            <a:t>Managing change</a:t>
          </a:r>
        </a:p>
      </dgm:t>
    </dgm:pt>
    <dgm:pt modelId="{862576D4-3704-4D0F-B175-66E8D4694E30}" type="parTrans" cxnId="{E71BD5EB-5255-4FBD-8A1D-BD0A9729BBBF}">
      <dgm:prSet/>
      <dgm:spPr/>
      <dgm:t>
        <a:bodyPr/>
        <a:lstStyle/>
        <a:p>
          <a:endParaRPr lang="en-GB"/>
        </a:p>
      </dgm:t>
    </dgm:pt>
    <dgm:pt modelId="{27A9A706-60A4-48F1-9BAB-DF8783A33660}" type="sibTrans" cxnId="{E71BD5EB-5255-4FBD-8A1D-BD0A9729BBBF}">
      <dgm:prSet/>
      <dgm:spPr/>
      <dgm:t>
        <a:bodyPr/>
        <a:lstStyle/>
        <a:p>
          <a:endParaRPr lang="en-GB"/>
        </a:p>
      </dgm:t>
    </dgm:pt>
    <dgm:pt modelId="{8DECB2AC-7302-4931-97D9-130EA4F3C118}">
      <dgm:prSet custT="1"/>
      <dgm:spPr/>
      <dgm:t>
        <a:bodyPr/>
        <a:lstStyle/>
        <a:p>
          <a:r>
            <a:rPr lang="en-GB" sz="1600" dirty="0"/>
            <a:t>Handling underperformance</a:t>
          </a:r>
        </a:p>
      </dgm:t>
    </dgm:pt>
    <dgm:pt modelId="{571EBFF1-7D1E-4D77-A787-26C2E83B5E50}" type="parTrans" cxnId="{EDF3F704-9A79-4416-BA49-FC62F50F811D}">
      <dgm:prSet/>
      <dgm:spPr/>
      <dgm:t>
        <a:bodyPr/>
        <a:lstStyle/>
        <a:p>
          <a:endParaRPr lang="en-GB"/>
        </a:p>
      </dgm:t>
    </dgm:pt>
    <dgm:pt modelId="{E5CF1AD3-95CF-4B45-9412-80F5F9B0A6C2}" type="sibTrans" cxnId="{EDF3F704-9A79-4416-BA49-FC62F50F811D}">
      <dgm:prSet/>
      <dgm:spPr/>
      <dgm:t>
        <a:bodyPr/>
        <a:lstStyle/>
        <a:p>
          <a:endParaRPr lang="en-GB"/>
        </a:p>
      </dgm:t>
    </dgm:pt>
    <dgm:pt modelId="{6CA5CD2E-8CE3-4C62-B9F9-7E7DDAA708FA}">
      <dgm:prSet custT="1"/>
      <dgm:spPr/>
      <dgm:t>
        <a:bodyPr/>
        <a:lstStyle/>
        <a:p>
          <a:r>
            <a:rPr lang="en-GB" sz="1600" dirty="0"/>
            <a:t>Employee wellbeing</a:t>
          </a:r>
        </a:p>
      </dgm:t>
    </dgm:pt>
    <dgm:pt modelId="{E671C8A0-FD12-4A80-9F49-F52AC25C2CD1}" type="parTrans" cxnId="{C9EDA08F-19A7-489A-9F15-DB466C36C0F5}">
      <dgm:prSet/>
      <dgm:spPr/>
      <dgm:t>
        <a:bodyPr/>
        <a:lstStyle/>
        <a:p>
          <a:endParaRPr lang="en-GB"/>
        </a:p>
      </dgm:t>
    </dgm:pt>
    <dgm:pt modelId="{CA429D3E-9529-4A7F-A2F8-61474230F531}" type="sibTrans" cxnId="{C9EDA08F-19A7-489A-9F15-DB466C36C0F5}">
      <dgm:prSet/>
      <dgm:spPr/>
      <dgm:t>
        <a:bodyPr/>
        <a:lstStyle/>
        <a:p>
          <a:endParaRPr lang="en-GB"/>
        </a:p>
      </dgm:t>
    </dgm:pt>
    <dgm:pt modelId="{A3EED0BF-6248-4EA2-BE88-6CA3E187D89F}">
      <dgm:prSet custT="1"/>
      <dgm:spPr/>
      <dgm:t>
        <a:bodyPr/>
        <a:lstStyle/>
        <a:p>
          <a:r>
            <a:rPr lang="en-GB" sz="2000" dirty="0"/>
            <a:t>Emotionally intelligent managers:</a:t>
          </a:r>
        </a:p>
      </dgm:t>
    </dgm:pt>
    <dgm:pt modelId="{0608149C-677A-46BD-BF14-7C53AAEFC904}" type="parTrans" cxnId="{5C8AA955-D1FB-4A98-BDBC-AE74687F11BB}">
      <dgm:prSet/>
      <dgm:spPr/>
      <dgm:t>
        <a:bodyPr/>
        <a:lstStyle/>
        <a:p>
          <a:endParaRPr lang="en-GB"/>
        </a:p>
      </dgm:t>
    </dgm:pt>
    <dgm:pt modelId="{C478ACE2-FA1D-4F92-ACB4-8B7D5299423D}" type="sibTrans" cxnId="{5C8AA955-D1FB-4A98-BDBC-AE74687F11BB}">
      <dgm:prSet/>
      <dgm:spPr/>
      <dgm:t>
        <a:bodyPr/>
        <a:lstStyle/>
        <a:p>
          <a:endParaRPr lang="en-GB"/>
        </a:p>
      </dgm:t>
    </dgm:pt>
    <dgm:pt modelId="{DAD9A035-A932-4C40-ADD8-E1A5B5D24302}">
      <dgm:prSet custT="1"/>
      <dgm:spPr/>
      <dgm:t>
        <a:bodyPr/>
        <a:lstStyle/>
        <a:p>
          <a:r>
            <a:rPr lang="en-GB" sz="1600" dirty="0"/>
            <a:t>Recognise emotional resistance</a:t>
          </a:r>
        </a:p>
      </dgm:t>
    </dgm:pt>
    <dgm:pt modelId="{AAEA9076-4EAE-4368-9644-58289ABAC68C}" type="parTrans" cxnId="{5C059A32-DBA5-4E90-A615-C50ABDF82712}">
      <dgm:prSet/>
      <dgm:spPr/>
      <dgm:t>
        <a:bodyPr/>
        <a:lstStyle/>
        <a:p>
          <a:endParaRPr lang="en-GB"/>
        </a:p>
      </dgm:t>
    </dgm:pt>
    <dgm:pt modelId="{9F015952-76B4-429B-8768-D06A25993A7B}" type="sibTrans" cxnId="{5C059A32-DBA5-4E90-A615-C50ABDF82712}">
      <dgm:prSet/>
      <dgm:spPr/>
      <dgm:t>
        <a:bodyPr/>
        <a:lstStyle/>
        <a:p>
          <a:endParaRPr lang="en-GB"/>
        </a:p>
      </dgm:t>
    </dgm:pt>
    <dgm:pt modelId="{4FCE4584-7104-41BB-A34C-FDFD76533EF2}">
      <dgm:prSet custT="1"/>
      <dgm:spPr/>
      <dgm:t>
        <a:bodyPr/>
        <a:lstStyle/>
        <a:p>
          <a:r>
            <a:rPr lang="en-GB" sz="1600" dirty="0"/>
            <a:t>Address concerns constructively</a:t>
          </a:r>
        </a:p>
      </dgm:t>
    </dgm:pt>
    <dgm:pt modelId="{2D68C1F3-3345-4FE2-88B4-D9C153A12D54}" type="parTrans" cxnId="{6CA79189-2AF4-4A48-9F44-9CEAD5BEB4E9}">
      <dgm:prSet/>
      <dgm:spPr/>
      <dgm:t>
        <a:bodyPr/>
        <a:lstStyle/>
        <a:p>
          <a:endParaRPr lang="en-GB"/>
        </a:p>
      </dgm:t>
    </dgm:pt>
    <dgm:pt modelId="{E5A6B146-2F73-4ADA-B19C-62FAD7FE6EE1}" type="sibTrans" cxnId="{6CA79189-2AF4-4A48-9F44-9CEAD5BEB4E9}">
      <dgm:prSet/>
      <dgm:spPr/>
      <dgm:t>
        <a:bodyPr/>
        <a:lstStyle/>
        <a:p>
          <a:endParaRPr lang="en-GB"/>
        </a:p>
      </dgm:t>
    </dgm:pt>
    <dgm:pt modelId="{3D66266C-64D9-4DD8-B940-C739DDB2E1CF}">
      <dgm:prSet custT="1"/>
      <dgm:spPr/>
      <dgm:t>
        <a:bodyPr/>
        <a:lstStyle/>
        <a:p>
          <a:r>
            <a:rPr lang="en-GB" sz="1600" dirty="0"/>
            <a:t>Maintain psychological safety</a:t>
          </a:r>
        </a:p>
      </dgm:t>
    </dgm:pt>
    <dgm:pt modelId="{B57177AE-21D3-4034-9618-A96A4556BD9A}" type="parTrans" cxnId="{4AFBACE9-F2A6-4B37-BFB0-6C1D4286BB0F}">
      <dgm:prSet/>
      <dgm:spPr/>
      <dgm:t>
        <a:bodyPr/>
        <a:lstStyle/>
        <a:p>
          <a:endParaRPr lang="en-GB"/>
        </a:p>
      </dgm:t>
    </dgm:pt>
    <dgm:pt modelId="{C445938B-A03A-4517-81AA-0DF3A4072240}" type="sibTrans" cxnId="{4AFBACE9-F2A6-4B37-BFB0-6C1D4286BB0F}">
      <dgm:prSet/>
      <dgm:spPr/>
      <dgm:t>
        <a:bodyPr/>
        <a:lstStyle/>
        <a:p>
          <a:endParaRPr lang="en-GB"/>
        </a:p>
      </dgm:t>
    </dgm:pt>
    <dgm:pt modelId="{A8FD2F80-0FDE-4F5A-9886-5FC3D2DAF9C0}" type="pres">
      <dgm:prSet presAssocID="{F1B0DC7D-BD01-48A5-B359-CF5076EAD40A}" presName="diagram" presStyleCnt="0">
        <dgm:presLayoutVars>
          <dgm:chPref val="1"/>
          <dgm:dir/>
          <dgm:animOne val="branch"/>
          <dgm:animLvl val="lvl"/>
          <dgm:resizeHandles/>
        </dgm:presLayoutVars>
      </dgm:prSet>
      <dgm:spPr/>
    </dgm:pt>
    <dgm:pt modelId="{FEAEA36A-AED8-4276-96AA-729E6BC2779D}" type="pres">
      <dgm:prSet presAssocID="{92EEAA23-BF41-485D-875D-8204228908F9}" presName="root" presStyleCnt="0"/>
      <dgm:spPr/>
    </dgm:pt>
    <dgm:pt modelId="{0969C4CA-6949-490E-B625-3931EA670669}" type="pres">
      <dgm:prSet presAssocID="{92EEAA23-BF41-485D-875D-8204228908F9}" presName="rootComposite" presStyleCnt="0"/>
      <dgm:spPr/>
    </dgm:pt>
    <dgm:pt modelId="{9D7161EB-9BFB-4762-A257-6F1B486AA414}" type="pres">
      <dgm:prSet presAssocID="{92EEAA23-BF41-485D-875D-8204228908F9}" presName="rootText" presStyleLbl="node1" presStyleIdx="0" presStyleCnt="2"/>
      <dgm:spPr/>
    </dgm:pt>
    <dgm:pt modelId="{6CD16209-BF3A-4208-90A1-B213EF3AF3E9}" type="pres">
      <dgm:prSet presAssocID="{92EEAA23-BF41-485D-875D-8204228908F9}" presName="rootConnector" presStyleLbl="node1" presStyleIdx="0" presStyleCnt="2"/>
      <dgm:spPr/>
    </dgm:pt>
    <dgm:pt modelId="{EE16F368-41B2-4A8D-A30F-3C95FB88A96E}" type="pres">
      <dgm:prSet presAssocID="{92EEAA23-BF41-485D-875D-8204228908F9}" presName="childShape" presStyleCnt="0"/>
      <dgm:spPr/>
    </dgm:pt>
    <dgm:pt modelId="{CD5FD8D7-126D-408F-B9DF-C67A8F56628F}" type="pres">
      <dgm:prSet presAssocID="{25A7BB3F-2BD0-4AF2-BFB2-56AB36AC76B2}" presName="Name13" presStyleLbl="parChTrans1D2" presStyleIdx="0" presStyleCnt="7"/>
      <dgm:spPr/>
    </dgm:pt>
    <dgm:pt modelId="{DEFF15F7-C7E6-42F5-91E7-F56090D1AAB8}" type="pres">
      <dgm:prSet presAssocID="{F4C1A38A-643C-4CFB-8C30-93AA8422A33E}" presName="childText" presStyleLbl="bgAcc1" presStyleIdx="0" presStyleCnt="7">
        <dgm:presLayoutVars>
          <dgm:bulletEnabled val="1"/>
        </dgm:presLayoutVars>
      </dgm:prSet>
      <dgm:spPr/>
    </dgm:pt>
    <dgm:pt modelId="{9E1BEA7D-0776-4347-90DB-8CED10BF151A}" type="pres">
      <dgm:prSet presAssocID="{862576D4-3704-4D0F-B175-66E8D4694E30}" presName="Name13" presStyleLbl="parChTrans1D2" presStyleIdx="1" presStyleCnt="7"/>
      <dgm:spPr/>
    </dgm:pt>
    <dgm:pt modelId="{9C9B5847-D493-4161-A830-D71F45A6DC2C}" type="pres">
      <dgm:prSet presAssocID="{17595BB5-4998-4E90-80C2-EBAB7F3A9F80}" presName="childText" presStyleLbl="bgAcc1" presStyleIdx="1" presStyleCnt="7">
        <dgm:presLayoutVars>
          <dgm:bulletEnabled val="1"/>
        </dgm:presLayoutVars>
      </dgm:prSet>
      <dgm:spPr/>
    </dgm:pt>
    <dgm:pt modelId="{D5B4FC41-D927-4833-9E23-8240CD61A604}" type="pres">
      <dgm:prSet presAssocID="{571EBFF1-7D1E-4D77-A787-26C2E83B5E50}" presName="Name13" presStyleLbl="parChTrans1D2" presStyleIdx="2" presStyleCnt="7"/>
      <dgm:spPr/>
    </dgm:pt>
    <dgm:pt modelId="{8B199FA9-B77D-4AB7-992D-33F093C1D9A0}" type="pres">
      <dgm:prSet presAssocID="{8DECB2AC-7302-4931-97D9-130EA4F3C118}" presName="childText" presStyleLbl="bgAcc1" presStyleIdx="2" presStyleCnt="7" custScaleX="146820">
        <dgm:presLayoutVars>
          <dgm:bulletEnabled val="1"/>
        </dgm:presLayoutVars>
      </dgm:prSet>
      <dgm:spPr/>
    </dgm:pt>
    <dgm:pt modelId="{14D58E58-0C0D-4629-B733-FEB5B96423BF}" type="pres">
      <dgm:prSet presAssocID="{E671C8A0-FD12-4A80-9F49-F52AC25C2CD1}" presName="Name13" presStyleLbl="parChTrans1D2" presStyleIdx="3" presStyleCnt="7"/>
      <dgm:spPr/>
    </dgm:pt>
    <dgm:pt modelId="{749D3A0E-1B22-451D-A670-5CA8E4060B8E}" type="pres">
      <dgm:prSet presAssocID="{6CA5CD2E-8CE3-4C62-B9F9-7E7DDAA708FA}" presName="childText" presStyleLbl="bgAcc1" presStyleIdx="3" presStyleCnt="7">
        <dgm:presLayoutVars>
          <dgm:bulletEnabled val="1"/>
        </dgm:presLayoutVars>
      </dgm:prSet>
      <dgm:spPr/>
    </dgm:pt>
    <dgm:pt modelId="{DC103904-43A8-4275-A9CC-7010413101FC}" type="pres">
      <dgm:prSet presAssocID="{A3EED0BF-6248-4EA2-BE88-6CA3E187D89F}" presName="root" presStyleCnt="0"/>
      <dgm:spPr/>
    </dgm:pt>
    <dgm:pt modelId="{4C7A0B16-E717-4D6C-9F1F-441B15AA6356}" type="pres">
      <dgm:prSet presAssocID="{A3EED0BF-6248-4EA2-BE88-6CA3E187D89F}" presName="rootComposite" presStyleCnt="0"/>
      <dgm:spPr/>
    </dgm:pt>
    <dgm:pt modelId="{77E9143D-F637-49BB-A70A-C6323E657504}" type="pres">
      <dgm:prSet presAssocID="{A3EED0BF-6248-4EA2-BE88-6CA3E187D89F}" presName="rootText" presStyleLbl="node1" presStyleIdx="1" presStyleCnt="2" custScaleY="136013"/>
      <dgm:spPr/>
    </dgm:pt>
    <dgm:pt modelId="{1D08AB51-42CE-4BF5-BC4C-BFCC162DF19D}" type="pres">
      <dgm:prSet presAssocID="{A3EED0BF-6248-4EA2-BE88-6CA3E187D89F}" presName="rootConnector" presStyleLbl="node1" presStyleIdx="1" presStyleCnt="2"/>
      <dgm:spPr/>
    </dgm:pt>
    <dgm:pt modelId="{BF3EFFF9-A39B-4113-9A10-9DBE8DBE5671}" type="pres">
      <dgm:prSet presAssocID="{A3EED0BF-6248-4EA2-BE88-6CA3E187D89F}" presName="childShape" presStyleCnt="0"/>
      <dgm:spPr/>
    </dgm:pt>
    <dgm:pt modelId="{0D5AE7A3-1368-4ACA-8DB9-74E98084A700}" type="pres">
      <dgm:prSet presAssocID="{AAEA9076-4EAE-4368-9644-58289ABAC68C}" presName="Name13" presStyleLbl="parChTrans1D2" presStyleIdx="4" presStyleCnt="7"/>
      <dgm:spPr/>
    </dgm:pt>
    <dgm:pt modelId="{5DA75F5B-056E-4A9E-B709-CDCBAEEC3FFA}" type="pres">
      <dgm:prSet presAssocID="{DAD9A035-A932-4C40-ADD8-E1A5B5D24302}" presName="childText" presStyleLbl="bgAcc1" presStyleIdx="4" presStyleCnt="7">
        <dgm:presLayoutVars>
          <dgm:bulletEnabled val="1"/>
        </dgm:presLayoutVars>
      </dgm:prSet>
      <dgm:spPr/>
    </dgm:pt>
    <dgm:pt modelId="{56E30FC9-285F-4883-94E2-EB94C1DE7B6A}" type="pres">
      <dgm:prSet presAssocID="{2D68C1F3-3345-4FE2-88B4-D9C153A12D54}" presName="Name13" presStyleLbl="parChTrans1D2" presStyleIdx="5" presStyleCnt="7"/>
      <dgm:spPr/>
    </dgm:pt>
    <dgm:pt modelId="{D9C005CB-4B3E-4ABC-B2C3-7B6612C2B2EB}" type="pres">
      <dgm:prSet presAssocID="{4FCE4584-7104-41BB-A34C-FDFD76533EF2}" presName="childText" presStyleLbl="bgAcc1" presStyleIdx="5" presStyleCnt="7">
        <dgm:presLayoutVars>
          <dgm:bulletEnabled val="1"/>
        </dgm:presLayoutVars>
      </dgm:prSet>
      <dgm:spPr/>
    </dgm:pt>
    <dgm:pt modelId="{4D842225-F388-46A5-B993-3309308301A2}" type="pres">
      <dgm:prSet presAssocID="{B57177AE-21D3-4034-9618-A96A4556BD9A}" presName="Name13" presStyleLbl="parChTrans1D2" presStyleIdx="6" presStyleCnt="7"/>
      <dgm:spPr/>
    </dgm:pt>
    <dgm:pt modelId="{E666652B-4457-4619-B054-E587A92FE2AA}" type="pres">
      <dgm:prSet presAssocID="{3D66266C-64D9-4DD8-B940-C739DDB2E1CF}" presName="childText" presStyleLbl="bgAcc1" presStyleIdx="6" presStyleCnt="7">
        <dgm:presLayoutVars>
          <dgm:bulletEnabled val="1"/>
        </dgm:presLayoutVars>
      </dgm:prSet>
      <dgm:spPr/>
    </dgm:pt>
  </dgm:ptLst>
  <dgm:cxnLst>
    <dgm:cxn modelId="{4E3C1A03-72F1-47A4-A5BC-ADF6716DF780}" type="presOf" srcId="{F1B0DC7D-BD01-48A5-B359-CF5076EAD40A}" destId="{A8FD2F80-0FDE-4F5A-9886-5FC3D2DAF9C0}" srcOrd="0" destOrd="0" presId="urn:microsoft.com/office/officeart/2005/8/layout/hierarchy3"/>
    <dgm:cxn modelId="{EDF3F704-9A79-4416-BA49-FC62F50F811D}" srcId="{92EEAA23-BF41-485D-875D-8204228908F9}" destId="{8DECB2AC-7302-4931-97D9-130EA4F3C118}" srcOrd="2" destOrd="0" parTransId="{571EBFF1-7D1E-4D77-A787-26C2E83B5E50}" sibTransId="{E5CF1AD3-95CF-4B45-9412-80F5F9B0A6C2}"/>
    <dgm:cxn modelId="{6FFEA31E-4C26-4CF8-9868-D65D50CDBF0F}" type="presOf" srcId="{571EBFF1-7D1E-4D77-A787-26C2E83B5E50}" destId="{D5B4FC41-D927-4833-9E23-8240CD61A604}" srcOrd="0" destOrd="0" presId="urn:microsoft.com/office/officeart/2005/8/layout/hierarchy3"/>
    <dgm:cxn modelId="{CB06BC2A-85CC-4A22-9FBB-6FA82BD824B0}" srcId="{92EEAA23-BF41-485D-875D-8204228908F9}" destId="{F4C1A38A-643C-4CFB-8C30-93AA8422A33E}" srcOrd="0" destOrd="0" parTransId="{25A7BB3F-2BD0-4AF2-BFB2-56AB36AC76B2}" sibTransId="{7DF33090-3F04-4495-85E8-F2A32D508358}"/>
    <dgm:cxn modelId="{206B462C-49D1-44F8-BC6B-0DFD65432DA0}" type="presOf" srcId="{B57177AE-21D3-4034-9618-A96A4556BD9A}" destId="{4D842225-F388-46A5-B993-3309308301A2}" srcOrd="0" destOrd="0" presId="urn:microsoft.com/office/officeart/2005/8/layout/hierarchy3"/>
    <dgm:cxn modelId="{5D27072F-E1D0-49BD-B4B1-C1DAF6EB4D1D}" type="presOf" srcId="{DAD9A035-A932-4C40-ADD8-E1A5B5D24302}" destId="{5DA75F5B-056E-4A9E-B709-CDCBAEEC3FFA}" srcOrd="0" destOrd="0" presId="urn:microsoft.com/office/officeart/2005/8/layout/hierarchy3"/>
    <dgm:cxn modelId="{5C059A32-DBA5-4E90-A615-C50ABDF82712}" srcId="{A3EED0BF-6248-4EA2-BE88-6CA3E187D89F}" destId="{DAD9A035-A932-4C40-ADD8-E1A5B5D24302}" srcOrd="0" destOrd="0" parTransId="{AAEA9076-4EAE-4368-9644-58289ABAC68C}" sibTransId="{9F015952-76B4-429B-8768-D06A25993A7B}"/>
    <dgm:cxn modelId="{42637F36-8BD3-4439-A67C-384D1A9696CC}" type="presOf" srcId="{4FCE4584-7104-41BB-A34C-FDFD76533EF2}" destId="{D9C005CB-4B3E-4ABC-B2C3-7B6612C2B2EB}" srcOrd="0" destOrd="0" presId="urn:microsoft.com/office/officeart/2005/8/layout/hierarchy3"/>
    <dgm:cxn modelId="{942D1940-FECE-41F0-BA57-2B7A3916937B}" type="presOf" srcId="{8DECB2AC-7302-4931-97D9-130EA4F3C118}" destId="{8B199FA9-B77D-4AB7-992D-33F093C1D9A0}" srcOrd="0" destOrd="0" presId="urn:microsoft.com/office/officeart/2005/8/layout/hierarchy3"/>
    <dgm:cxn modelId="{8C891360-3267-4F6F-97A0-2B22C3165069}" type="presOf" srcId="{92EEAA23-BF41-485D-875D-8204228908F9}" destId="{6CD16209-BF3A-4208-90A1-B213EF3AF3E9}" srcOrd="1" destOrd="0" presId="urn:microsoft.com/office/officeart/2005/8/layout/hierarchy3"/>
    <dgm:cxn modelId="{260C0143-0467-4A7A-8F01-CD2C47D03587}" type="presOf" srcId="{17595BB5-4998-4E90-80C2-EBAB7F3A9F80}" destId="{9C9B5847-D493-4161-A830-D71F45A6DC2C}" srcOrd="0" destOrd="0" presId="urn:microsoft.com/office/officeart/2005/8/layout/hierarchy3"/>
    <dgm:cxn modelId="{B876A16A-59B9-4DCB-A433-A647C369472A}" type="presOf" srcId="{A3EED0BF-6248-4EA2-BE88-6CA3E187D89F}" destId="{77E9143D-F637-49BB-A70A-C6323E657504}" srcOrd="0" destOrd="0" presId="urn:microsoft.com/office/officeart/2005/8/layout/hierarchy3"/>
    <dgm:cxn modelId="{399FB371-30AD-4447-8B49-FC8695F29483}" type="presOf" srcId="{E671C8A0-FD12-4A80-9F49-F52AC25C2CD1}" destId="{14D58E58-0C0D-4629-B733-FEB5B96423BF}" srcOrd="0" destOrd="0" presId="urn:microsoft.com/office/officeart/2005/8/layout/hierarchy3"/>
    <dgm:cxn modelId="{DCD90473-EC60-4B27-8F9C-7EBC8546CB85}" type="presOf" srcId="{6CA5CD2E-8CE3-4C62-B9F9-7E7DDAA708FA}" destId="{749D3A0E-1B22-451D-A670-5CA8E4060B8E}" srcOrd="0" destOrd="0" presId="urn:microsoft.com/office/officeart/2005/8/layout/hierarchy3"/>
    <dgm:cxn modelId="{14DB1955-54E5-4B1F-879E-486CAB0671FC}" type="presOf" srcId="{AAEA9076-4EAE-4368-9644-58289ABAC68C}" destId="{0D5AE7A3-1368-4ACA-8DB9-74E98084A700}" srcOrd="0" destOrd="0" presId="urn:microsoft.com/office/officeart/2005/8/layout/hierarchy3"/>
    <dgm:cxn modelId="{5C8AA955-D1FB-4A98-BDBC-AE74687F11BB}" srcId="{F1B0DC7D-BD01-48A5-B359-CF5076EAD40A}" destId="{A3EED0BF-6248-4EA2-BE88-6CA3E187D89F}" srcOrd="1" destOrd="0" parTransId="{0608149C-677A-46BD-BF14-7C53AAEFC904}" sibTransId="{C478ACE2-FA1D-4F92-ACB4-8B7D5299423D}"/>
    <dgm:cxn modelId="{6CA79189-2AF4-4A48-9F44-9CEAD5BEB4E9}" srcId="{A3EED0BF-6248-4EA2-BE88-6CA3E187D89F}" destId="{4FCE4584-7104-41BB-A34C-FDFD76533EF2}" srcOrd="1" destOrd="0" parTransId="{2D68C1F3-3345-4FE2-88B4-D9C153A12D54}" sibTransId="{E5A6B146-2F73-4ADA-B19C-62FAD7FE6EE1}"/>
    <dgm:cxn modelId="{344F9E8D-8DB9-4790-932A-827179E16821}" type="presOf" srcId="{862576D4-3704-4D0F-B175-66E8D4694E30}" destId="{9E1BEA7D-0776-4347-90DB-8CED10BF151A}" srcOrd="0" destOrd="0" presId="urn:microsoft.com/office/officeart/2005/8/layout/hierarchy3"/>
    <dgm:cxn modelId="{C9EDA08F-19A7-489A-9F15-DB466C36C0F5}" srcId="{92EEAA23-BF41-485D-875D-8204228908F9}" destId="{6CA5CD2E-8CE3-4C62-B9F9-7E7DDAA708FA}" srcOrd="3" destOrd="0" parTransId="{E671C8A0-FD12-4A80-9F49-F52AC25C2CD1}" sibTransId="{CA429D3E-9529-4A7F-A2F8-61474230F531}"/>
    <dgm:cxn modelId="{BC686D9E-CC2E-4501-9FBC-5773CBEB2CCE}" type="presOf" srcId="{25A7BB3F-2BD0-4AF2-BFB2-56AB36AC76B2}" destId="{CD5FD8D7-126D-408F-B9DF-C67A8F56628F}" srcOrd="0" destOrd="0" presId="urn:microsoft.com/office/officeart/2005/8/layout/hierarchy3"/>
    <dgm:cxn modelId="{27BC1DA2-4570-4F01-9CDA-528C63ADAE79}" type="presOf" srcId="{92EEAA23-BF41-485D-875D-8204228908F9}" destId="{9D7161EB-9BFB-4762-A257-6F1B486AA414}" srcOrd="0" destOrd="0" presId="urn:microsoft.com/office/officeart/2005/8/layout/hierarchy3"/>
    <dgm:cxn modelId="{0C0865B0-8DF7-488C-A0AA-C1F097E50DA7}" srcId="{F1B0DC7D-BD01-48A5-B359-CF5076EAD40A}" destId="{92EEAA23-BF41-485D-875D-8204228908F9}" srcOrd="0" destOrd="0" parTransId="{4E59EBE6-6697-4A0F-838B-EE67306062D8}" sibTransId="{7C5A12E4-7CDF-443B-930D-0051B9031AC4}"/>
    <dgm:cxn modelId="{6310DFBA-3A5A-4751-939B-C3545CE73608}" type="presOf" srcId="{A3EED0BF-6248-4EA2-BE88-6CA3E187D89F}" destId="{1D08AB51-42CE-4BF5-BC4C-BFCC162DF19D}" srcOrd="1" destOrd="0" presId="urn:microsoft.com/office/officeart/2005/8/layout/hierarchy3"/>
    <dgm:cxn modelId="{7F0816DB-1541-431E-84D8-FF900ECD0D33}" type="presOf" srcId="{3D66266C-64D9-4DD8-B940-C739DDB2E1CF}" destId="{E666652B-4457-4619-B054-E587A92FE2AA}" srcOrd="0" destOrd="0" presId="urn:microsoft.com/office/officeart/2005/8/layout/hierarchy3"/>
    <dgm:cxn modelId="{C4EFA8DB-DAEF-4BA8-BA36-45639F5BB7B2}" type="presOf" srcId="{2D68C1F3-3345-4FE2-88B4-D9C153A12D54}" destId="{56E30FC9-285F-4883-94E2-EB94C1DE7B6A}" srcOrd="0" destOrd="0" presId="urn:microsoft.com/office/officeart/2005/8/layout/hierarchy3"/>
    <dgm:cxn modelId="{4AFBACE9-F2A6-4B37-BFB0-6C1D4286BB0F}" srcId="{A3EED0BF-6248-4EA2-BE88-6CA3E187D89F}" destId="{3D66266C-64D9-4DD8-B940-C739DDB2E1CF}" srcOrd="2" destOrd="0" parTransId="{B57177AE-21D3-4034-9618-A96A4556BD9A}" sibTransId="{C445938B-A03A-4517-81AA-0DF3A4072240}"/>
    <dgm:cxn modelId="{E71BD5EB-5255-4FBD-8A1D-BD0A9729BBBF}" srcId="{92EEAA23-BF41-485D-875D-8204228908F9}" destId="{17595BB5-4998-4E90-80C2-EBAB7F3A9F80}" srcOrd="1" destOrd="0" parTransId="{862576D4-3704-4D0F-B175-66E8D4694E30}" sibTransId="{27A9A706-60A4-48F1-9BAB-DF8783A33660}"/>
    <dgm:cxn modelId="{86FE01F8-3F1F-4AFF-BCEE-D898A34F0748}" type="presOf" srcId="{F4C1A38A-643C-4CFB-8C30-93AA8422A33E}" destId="{DEFF15F7-C7E6-42F5-91E7-F56090D1AAB8}" srcOrd="0" destOrd="0" presId="urn:microsoft.com/office/officeart/2005/8/layout/hierarchy3"/>
    <dgm:cxn modelId="{1D2207E0-D14D-4EC8-A38F-87F557537D64}" type="presParOf" srcId="{A8FD2F80-0FDE-4F5A-9886-5FC3D2DAF9C0}" destId="{FEAEA36A-AED8-4276-96AA-729E6BC2779D}" srcOrd="0" destOrd="0" presId="urn:microsoft.com/office/officeart/2005/8/layout/hierarchy3"/>
    <dgm:cxn modelId="{C2EDD888-D4CA-4559-A75C-4BBDD4EB5E3B}" type="presParOf" srcId="{FEAEA36A-AED8-4276-96AA-729E6BC2779D}" destId="{0969C4CA-6949-490E-B625-3931EA670669}" srcOrd="0" destOrd="0" presId="urn:microsoft.com/office/officeart/2005/8/layout/hierarchy3"/>
    <dgm:cxn modelId="{85DB25EB-1C17-4AC8-A45C-38F2586FC3E5}" type="presParOf" srcId="{0969C4CA-6949-490E-B625-3931EA670669}" destId="{9D7161EB-9BFB-4762-A257-6F1B486AA414}" srcOrd="0" destOrd="0" presId="urn:microsoft.com/office/officeart/2005/8/layout/hierarchy3"/>
    <dgm:cxn modelId="{BB62150B-E8E2-41C9-A775-E1C8B2C4B14E}" type="presParOf" srcId="{0969C4CA-6949-490E-B625-3931EA670669}" destId="{6CD16209-BF3A-4208-90A1-B213EF3AF3E9}" srcOrd="1" destOrd="0" presId="urn:microsoft.com/office/officeart/2005/8/layout/hierarchy3"/>
    <dgm:cxn modelId="{8742B4D6-9B1E-46A3-9CD3-D250EDD0F681}" type="presParOf" srcId="{FEAEA36A-AED8-4276-96AA-729E6BC2779D}" destId="{EE16F368-41B2-4A8D-A30F-3C95FB88A96E}" srcOrd="1" destOrd="0" presId="urn:microsoft.com/office/officeart/2005/8/layout/hierarchy3"/>
    <dgm:cxn modelId="{DE748975-CED8-4D4A-8F13-AD30843F1D32}" type="presParOf" srcId="{EE16F368-41B2-4A8D-A30F-3C95FB88A96E}" destId="{CD5FD8D7-126D-408F-B9DF-C67A8F56628F}" srcOrd="0" destOrd="0" presId="urn:microsoft.com/office/officeart/2005/8/layout/hierarchy3"/>
    <dgm:cxn modelId="{673C7196-754F-4A7D-8FD0-F18BC761C021}" type="presParOf" srcId="{EE16F368-41B2-4A8D-A30F-3C95FB88A96E}" destId="{DEFF15F7-C7E6-42F5-91E7-F56090D1AAB8}" srcOrd="1" destOrd="0" presId="urn:microsoft.com/office/officeart/2005/8/layout/hierarchy3"/>
    <dgm:cxn modelId="{BDDEEB50-3748-4FF0-9EF3-6EB95786237C}" type="presParOf" srcId="{EE16F368-41B2-4A8D-A30F-3C95FB88A96E}" destId="{9E1BEA7D-0776-4347-90DB-8CED10BF151A}" srcOrd="2" destOrd="0" presId="urn:microsoft.com/office/officeart/2005/8/layout/hierarchy3"/>
    <dgm:cxn modelId="{B4D83049-5204-4DA0-B0CE-EF4AAE01F11D}" type="presParOf" srcId="{EE16F368-41B2-4A8D-A30F-3C95FB88A96E}" destId="{9C9B5847-D493-4161-A830-D71F45A6DC2C}" srcOrd="3" destOrd="0" presId="urn:microsoft.com/office/officeart/2005/8/layout/hierarchy3"/>
    <dgm:cxn modelId="{802BD74A-C61D-4662-B392-5FAA4B4AB77F}" type="presParOf" srcId="{EE16F368-41B2-4A8D-A30F-3C95FB88A96E}" destId="{D5B4FC41-D927-4833-9E23-8240CD61A604}" srcOrd="4" destOrd="0" presId="urn:microsoft.com/office/officeart/2005/8/layout/hierarchy3"/>
    <dgm:cxn modelId="{89C2D9D8-6298-4D42-B06E-779C1A5E0A4F}" type="presParOf" srcId="{EE16F368-41B2-4A8D-A30F-3C95FB88A96E}" destId="{8B199FA9-B77D-4AB7-992D-33F093C1D9A0}" srcOrd="5" destOrd="0" presId="urn:microsoft.com/office/officeart/2005/8/layout/hierarchy3"/>
    <dgm:cxn modelId="{BB7ABF4D-EB09-4F4D-BCED-892FB218D402}" type="presParOf" srcId="{EE16F368-41B2-4A8D-A30F-3C95FB88A96E}" destId="{14D58E58-0C0D-4629-B733-FEB5B96423BF}" srcOrd="6" destOrd="0" presId="urn:microsoft.com/office/officeart/2005/8/layout/hierarchy3"/>
    <dgm:cxn modelId="{48A4D037-C104-4035-8B43-F5F11A15171A}" type="presParOf" srcId="{EE16F368-41B2-4A8D-A30F-3C95FB88A96E}" destId="{749D3A0E-1B22-451D-A670-5CA8E4060B8E}" srcOrd="7" destOrd="0" presId="urn:microsoft.com/office/officeart/2005/8/layout/hierarchy3"/>
    <dgm:cxn modelId="{C53D6858-FCA5-44FD-8D5C-D82C61A5C719}" type="presParOf" srcId="{A8FD2F80-0FDE-4F5A-9886-5FC3D2DAF9C0}" destId="{DC103904-43A8-4275-A9CC-7010413101FC}" srcOrd="1" destOrd="0" presId="urn:microsoft.com/office/officeart/2005/8/layout/hierarchy3"/>
    <dgm:cxn modelId="{3DD9675A-7232-4B14-A9EC-F98028F3CF90}" type="presParOf" srcId="{DC103904-43A8-4275-A9CC-7010413101FC}" destId="{4C7A0B16-E717-4D6C-9F1F-441B15AA6356}" srcOrd="0" destOrd="0" presId="urn:microsoft.com/office/officeart/2005/8/layout/hierarchy3"/>
    <dgm:cxn modelId="{440EC75E-718D-4E65-826C-558332978AC9}" type="presParOf" srcId="{4C7A0B16-E717-4D6C-9F1F-441B15AA6356}" destId="{77E9143D-F637-49BB-A70A-C6323E657504}" srcOrd="0" destOrd="0" presId="urn:microsoft.com/office/officeart/2005/8/layout/hierarchy3"/>
    <dgm:cxn modelId="{1DD3C8E9-764B-4943-A143-7533B9057BE2}" type="presParOf" srcId="{4C7A0B16-E717-4D6C-9F1F-441B15AA6356}" destId="{1D08AB51-42CE-4BF5-BC4C-BFCC162DF19D}" srcOrd="1" destOrd="0" presId="urn:microsoft.com/office/officeart/2005/8/layout/hierarchy3"/>
    <dgm:cxn modelId="{2DC26689-0854-46FB-9320-B698695DB290}" type="presParOf" srcId="{DC103904-43A8-4275-A9CC-7010413101FC}" destId="{BF3EFFF9-A39B-4113-9A10-9DBE8DBE5671}" srcOrd="1" destOrd="0" presId="urn:microsoft.com/office/officeart/2005/8/layout/hierarchy3"/>
    <dgm:cxn modelId="{FBE91423-9979-4D23-A860-A36D4F00D130}" type="presParOf" srcId="{BF3EFFF9-A39B-4113-9A10-9DBE8DBE5671}" destId="{0D5AE7A3-1368-4ACA-8DB9-74E98084A700}" srcOrd="0" destOrd="0" presId="urn:microsoft.com/office/officeart/2005/8/layout/hierarchy3"/>
    <dgm:cxn modelId="{04F0D4AD-544C-4591-81D7-587E707A5BCD}" type="presParOf" srcId="{BF3EFFF9-A39B-4113-9A10-9DBE8DBE5671}" destId="{5DA75F5B-056E-4A9E-B709-CDCBAEEC3FFA}" srcOrd="1" destOrd="0" presId="urn:microsoft.com/office/officeart/2005/8/layout/hierarchy3"/>
    <dgm:cxn modelId="{7053F8CD-EF97-4568-868D-270D59CD4201}" type="presParOf" srcId="{BF3EFFF9-A39B-4113-9A10-9DBE8DBE5671}" destId="{56E30FC9-285F-4883-94E2-EB94C1DE7B6A}" srcOrd="2" destOrd="0" presId="urn:microsoft.com/office/officeart/2005/8/layout/hierarchy3"/>
    <dgm:cxn modelId="{4F32864B-5F70-4CF7-92D6-2A61480CDD47}" type="presParOf" srcId="{BF3EFFF9-A39B-4113-9A10-9DBE8DBE5671}" destId="{D9C005CB-4B3E-4ABC-B2C3-7B6612C2B2EB}" srcOrd="3" destOrd="0" presId="urn:microsoft.com/office/officeart/2005/8/layout/hierarchy3"/>
    <dgm:cxn modelId="{02067465-66D4-4E53-A431-46EEDA2AFC21}" type="presParOf" srcId="{BF3EFFF9-A39B-4113-9A10-9DBE8DBE5671}" destId="{4D842225-F388-46A5-B993-3309308301A2}" srcOrd="4" destOrd="0" presId="urn:microsoft.com/office/officeart/2005/8/layout/hierarchy3"/>
    <dgm:cxn modelId="{67BBE28A-0937-4BC4-9E5C-0E626836CFD8}" type="presParOf" srcId="{BF3EFFF9-A39B-4113-9A10-9DBE8DBE5671}" destId="{E666652B-4457-4619-B054-E587A92FE2AA}" srcOrd="5"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55CAF1-4526-4DA7-9DD3-393A0D08CA5D}">
      <dsp:nvSpPr>
        <dsp:cNvPr id="0" name=""/>
        <dsp:cNvSpPr/>
      </dsp:nvSpPr>
      <dsp:spPr>
        <a:xfrm>
          <a:off x="822959" y="0"/>
          <a:ext cx="9326880" cy="3916363"/>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F2F8C5-1471-4FCC-837E-067CAF9E86F4}">
      <dsp:nvSpPr>
        <dsp:cNvPr id="0" name=""/>
        <dsp:cNvSpPr/>
      </dsp:nvSpPr>
      <dsp:spPr>
        <a:xfrm>
          <a:off x="11787" y="1174908"/>
          <a:ext cx="3531870" cy="156654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0" kern="1200" dirty="0"/>
            <a:t>Explain the concept of emotional intelligence (EI)</a:t>
          </a:r>
        </a:p>
      </dsp:txBody>
      <dsp:txXfrm>
        <a:off x="88259" y="1251380"/>
        <a:ext cx="3378926" cy="1413601"/>
      </dsp:txXfrm>
    </dsp:sp>
    <dsp:sp modelId="{CFF4AA7E-1A45-4A76-89E8-51D5B2A4C481}">
      <dsp:nvSpPr>
        <dsp:cNvPr id="0" name=""/>
        <dsp:cNvSpPr/>
      </dsp:nvSpPr>
      <dsp:spPr>
        <a:xfrm>
          <a:off x="3720465" y="1174908"/>
          <a:ext cx="3531870" cy="156654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0" kern="1200" dirty="0"/>
            <a:t>Analyse the role of EI in leadership effectiveness and management practice</a:t>
          </a:r>
        </a:p>
      </dsp:txBody>
      <dsp:txXfrm>
        <a:off x="3796937" y="1251380"/>
        <a:ext cx="3378926" cy="1413601"/>
      </dsp:txXfrm>
    </dsp:sp>
    <dsp:sp modelId="{7B49CC55-96D9-40B9-8A17-2362800031C0}">
      <dsp:nvSpPr>
        <dsp:cNvPr id="0" name=""/>
        <dsp:cNvSpPr/>
      </dsp:nvSpPr>
      <dsp:spPr>
        <a:xfrm>
          <a:off x="7429142" y="1174908"/>
          <a:ext cx="3531870" cy="156654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0" kern="1200" dirty="0"/>
            <a:t>Apply EI concepts to real organisational contexts</a:t>
          </a:r>
        </a:p>
      </dsp:txBody>
      <dsp:txXfrm>
        <a:off x="7505614" y="1251380"/>
        <a:ext cx="3378926" cy="14136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EC792B-EB61-4274-B379-345B63C6FB43}">
      <dsp:nvSpPr>
        <dsp:cNvPr id="0" name=""/>
        <dsp:cNvSpPr/>
      </dsp:nvSpPr>
      <dsp:spPr>
        <a:xfrm>
          <a:off x="918055" y="10113"/>
          <a:ext cx="4463117" cy="917907"/>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Early management theories focused on:</a:t>
          </a:r>
        </a:p>
      </dsp:txBody>
      <dsp:txXfrm>
        <a:off x="944940" y="36998"/>
        <a:ext cx="4409347" cy="864137"/>
      </dsp:txXfrm>
    </dsp:sp>
    <dsp:sp modelId="{1499599F-2517-4247-A4F3-C8E3C9ACB11E}">
      <dsp:nvSpPr>
        <dsp:cNvPr id="0" name=""/>
        <dsp:cNvSpPr/>
      </dsp:nvSpPr>
      <dsp:spPr>
        <a:xfrm>
          <a:off x="1364367" y="928020"/>
          <a:ext cx="472937" cy="666104"/>
        </a:xfrm>
        <a:custGeom>
          <a:avLst/>
          <a:gdLst/>
          <a:ahLst/>
          <a:cxnLst/>
          <a:rect l="0" t="0" r="0" b="0"/>
          <a:pathLst>
            <a:path>
              <a:moveTo>
                <a:pt x="0" y="0"/>
              </a:moveTo>
              <a:lnTo>
                <a:pt x="0" y="666104"/>
              </a:lnTo>
              <a:lnTo>
                <a:pt x="472937" y="666104"/>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ADF6A41-DD1C-48C2-A6BA-186521ADB2EB}">
      <dsp:nvSpPr>
        <dsp:cNvPr id="0" name=""/>
        <dsp:cNvSpPr/>
      </dsp:nvSpPr>
      <dsp:spPr>
        <a:xfrm>
          <a:off x="1837304" y="1144364"/>
          <a:ext cx="1439233" cy="899521"/>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25400" rIns="38100" bIns="25400" numCol="1" spcCol="1270" anchor="ctr" anchorCtr="0">
          <a:noAutofit/>
        </a:bodyPr>
        <a:lstStyle/>
        <a:p>
          <a:pPr marL="0" lvl="0" indent="0" algn="ctr" defTabSz="889000">
            <a:lnSpc>
              <a:spcPct val="90000"/>
            </a:lnSpc>
            <a:spcBef>
              <a:spcPct val="0"/>
            </a:spcBef>
            <a:spcAft>
              <a:spcPct val="35000"/>
            </a:spcAft>
            <a:buNone/>
          </a:pPr>
          <a:r>
            <a:rPr lang="en-GB" sz="2000" kern="1200" dirty="0"/>
            <a:t>Structure</a:t>
          </a:r>
        </a:p>
      </dsp:txBody>
      <dsp:txXfrm>
        <a:off x="1863650" y="1170710"/>
        <a:ext cx="1386541" cy="846829"/>
      </dsp:txXfrm>
    </dsp:sp>
    <dsp:sp modelId="{F2C1554F-0719-4666-ACED-46CE87F67599}">
      <dsp:nvSpPr>
        <dsp:cNvPr id="0" name=""/>
        <dsp:cNvSpPr/>
      </dsp:nvSpPr>
      <dsp:spPr>
        <a:xfrm>
          <a:off x="1364367" y="928020"/>
          <a:ext cx="472937" cy="1790505"/>
        </a:xfrm>
        <a:custGeom>
          <a:avLst/>
          <a:gdLst/>
          <a:ahLst/>
          <a:cxnLst/>
          <a:rect l="0" t="0" r="0" b="0"/>
          <a:pathLst>
            <a:path>
              <a:moveTo>
                <a:pt x="0" y="0"/>
              </a:moveTo>
              <a:lnTo>
                <a:pt x="0" y="1790505"/>
              </a:lnTo>
              <a:lnTo>
                <a:pt x="472937" y="1790505"/>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5D8471A-3D4F-403C-985D-51A3B7FDFA09}">
      <dsp:nvSpPr>
        <dsp:cNvPr id="0" name=""/>
        <dsp:cNvSpPr/>
      </dsp:nvSpPr>
      <dsp:spPr>
        <a:xfrm>
          <a:off x="1837304" y="2268766"/>
          <a:ext cx="1439233" cy="899521"/>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25400" rIns="38100" bIns="25400" numCol="1" spcCol="1270" anchor="ctr" anchorCtr="0">
          <a:noAutofit/>
        </a:bodyPr>
        <a:lstStyle/>
        <a:p>
          <a:pPr marL="0" lvl="0" indent="0" algn="ctr" defTabSz="889000">
            <a:lnSpc>
              <a:spcPct val="90000"/>
            </a:lnSpc>
            <a:spcBef>
              <a:spcPct val="0"/>
            </a:spcBef>
            <a:spcAft>
              <a:spcPct val="35000"/>
            </a:spcAft>
            <a:buNone/>
          </a:pPr>
          <a:r>
            <a:rPr lang="en-GB" sz="2000" kern="1200"/>
            <a:t>Efficiency</a:t>
          </a:r>
        </a:p>
      </dsp:txBody>
      <dsp:txXfrm>
        <a:off x="1863650" y="2295112"/>
        <a:ext cx="1386541" cy="846829"/>
      </dsp:txXfrm>
    </dsp:sp>
    <dsp:sp modelId="{48950E38-21DB-4DD5-9752-BCB338EE6983}">
      <dsp:nvSpPr>
        <dsp:cNvPr id="0" name=""/>
        <dsp:cNvSpPr/>
      </dsp:nvSpPr>
      <dsp:spPr>
        <a:xfrm>
          <a:off x="1364367" y="928020"/>
          <a:ext cx="472937" cy="2914907"/>
        </a:xfrm>
        <a:custGeom>
          <a:avLst/>
          <a:gdLst/>
          <a:ahLst/>
          <a:cxnLst/>
          <a:rect l="0" t="0" r="0" b="0"/>
          <a:pathLst>
            <a:path>
              <a:moveTo>
                <a:pt x="0" y="0"/>
              </a:moveTo>
              <a:lnTo>
                <a:pt x="0" y="2914907"/>
              </a:lnTo>
              <a:lnTo>
                <a:pt x="472937" y="2914907"/>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C403107-74B0-43F0-B676-442E8A33301B}">
      <dsp:nvSpPr>
        <dsp:cNvPr id="0" name=""/>
        <dsp:cNvSpPr/>
      </dsp:nvSpPr>
      <dsp:spPr>
        <a:xfrm>
          <a:off x="1837304" y="3393167"/>
          <a:ext cx="1439233" cy="899521"/>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25400" rIns="38100" bIns="25400" numCol="1" spcCol="1270" anchor="ctr" anchorCtr="0">
          <a:noAutofit/>
        </a:bodyPr>
        <a:lstStyle/>
        <a:p>
          <a:pPr marL="0" lvl="0" indent="0" algn="ctr" defTabSz="889000">
            <a:lnSpc>
              <a:spcPct val="90000"/>
            </a:lnSpc>
            <a:spcBef>
              <a:spcPct val="0"/>
            </a:spcBef>
            <a:spcAft>
              <a:spcPct val="35000"/>
            </a:spcAft>
            <a:buNone/>
          </a:pPr>
          <a:r>
            <a:rPr lang="en-GB" sz="2000" kern="1200"/>
            <a:t>Control</a:t>
          </a:r>
        </a:p>
      </dsp:txBody>
      <dsp:txXfrm>
        <a:off x="1863650" y="3419513"/>
        <a:ext cx="1386541" cy="846829"/>
      </dsp:txXfrm>
    </dsp:sp>
    <dsp:sp modelId="{FD42079A-59CD-4BCE-A620-F82ED37D923A}">
      <dsp:nvSpPr>
        <dsp:cNvPr id="0" name=""/>
        <dsp:cNvSpPr/>
      </dsp:nvSpPr>
      <dsp:spPr>
        <a:xfrm>
          <a:off x="1364367" y="928020"/>
          <a:ext cx="472937" cy="4039308"/>
        </a:xfrm>
        <a:custGeom>
          <a:avLst/>
          <a:gdLst/>
          <a:ahLst/>
          <a:cxnLst/>
          <a:rect l="0" t="0" r="0" b="0"/>
          <a:pathLst>
            <a:path>
              <a:moveTo>
                <a:pt x="0" y="0"/>
              </a:moveTo>
              <a:lnTo>
                <a:pt x="0" y="4039308"/>
              </a:lnTo>
              <a:lnTo>
                <a:pt x="472937" y="4039308"/>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3C3882B-33E0-494B-9E71-645A05351418}">
      <dsp:nvSpPr>
        <dsp:cNvPr id="0" name=""/>
        <dsp:cNvSpPr/>
      </dsp:nvSpPr>
      <dsp:spPr>
        <a:xfrm>
          <a:off x="1837304" y="4517568"/>
          <a:ext cx="1439233" cy="899521"/>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25400" rIns="38100" bIns="25400" numCol="1" spcCol="1270" anchor="ctr" anchorCtr="0">
          <a:noAutofit/>
        </a:bodyPr>
        <a:lstStyle/>
        <a:p>
          <a:pPr marL="0" lvl="0" indent="0" algn="ctr" defTabSz="889000">
            <a:lnSpc>
              <a:spcPct val="90000"/>
            </a:lnSpc>
            <a:spcBef>
              <a:spcPct val="0"/>
            </a:spcBef>
            <a:spcAft>
              <a:spcPct val="35000"/>
            </a:spcAft>
            <a:buNone/>
          </a:pPr>
          <a:r>
            <a:rPr lang="en-GB" sz="2000" kern="1200"/>
            <a:t>Rational decision-making</a:t>
          </a:r>
        </a:p>
      </dsp:txBody>
      <dsp:txXfrm>
        <a:off x="1863650" y="4543914"/>
        <a:ext cx="1386541" cy="84682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7E6A56-AB2F-4A2A-B4EF-00C3831F76F8}">
      <dsp:nvSpPr>
        <dsp:cNvPr id="0" name=""/>
        <dsp:cNvSpPr/>
      </dsp:nvSpPr>
      <dsp:spPr>
        <a:xfrm>
          <a:off x="591845" y="4134"/>
          <a:ext cx="4096730" cy="1139031"/>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Modern organisations are:</a:t>
          </a:r>
        </a:p>
      </dsp:txBody>
      <dsp:txXfrm>
        <a:off x="625206" y="37495"/>
        <a:ext cx="4030008" cy="1072309"/>
      </dsp:txXfrm>
    </dsp:sp>
    <dsp:sp modelId="{3389EE2B-927F-4DBB-96CC-3DB295DA920B}">
      <dsp:nvSpPr>
        <dsp:cNvPr id="0" name=""/>
        <dsp:cNvSpPr/>
      </dsp:nvSpPr>
      <dsp:spPr>
        <a:xfrm>
          <a:off x="1001518" y="1143165"/>
          <a:ext cx="409673" cy="854273"/>
        </a:xfrm>
        <a:custGeom>
          <a:avLst/>
          <a:gdLst/>
          <a:ahLst/>
          <a:cxnLst/>
          <a:rect l="0" t="0" r="0" b="0"/>
          <a:pathLst>
            <a:path>
              <a:moveTo>
                <a:pt x="0" y="0"/>
              </a:moveTo>
              <a:lnTo>
                <a:pt x="0" y="854273"/>
              </a:lnTo>
              <a:lnTo>
                <a:pt x="409673" y="854273"/>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889D0C4-785B-4405-BFDF-165424B3B7E6}">
      <dsp:nvSpPr>
        <dsp:cNvPr id="0" name=""/>
        <dsp:cNvSpPr/>
      </dsp:nvSpPr>
      <dsp:spPr>
        <a:xfrm>
          <a:off x="1411191" y="1427923"/>
          <a:ext cx="1822450" cy="1139031"/>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27940" rIns="41910" bIns="27940" numCol="1" spcCol="1270" anchor="ctr" anchorCtr="0">
          <a:noAutofit/>
        </a:bodyPr>
        <a:lstStyle/>
        <a:p>
          <a:pPr marL="0" lvl="0" indent="0" algn="ctr" defTabSz="977900">
            <a:lnSpc>
              <a:spcPct val="90000"/>
            </a:lnSpc>
            <a:spcBef>
              <a:spcPct val="0"/>
            </a:spcBef>
            <a:spcAft>
              <a:spcPct val="35000"/>
            </a:spcAft>
            <a:buNone/>
          </a:pPr>
          <a:r>
            <a:rPr lang="en-GB" sz="2200" kern="1200" dirty="0"/>
            <a:t>Knowledge-based</a:t>
          </a:r>
        </a:p>
      </dsp:txBody>
      <dsp:txXfrm>
        <a:off x="1444552" y="1461284"/>
        <a:ext cx="1755728" cy="1072309"/>
      </dsp:txXfrm>
    </dsp:sp>
    <dsp:sp modelId="{AE5E6348-C058-4EA2-9478-14ABA6D6EECC}">
      <dsp:nvSpPr>
        <dsp:cNvPr id="0" name=""/>
        <dsp:cNvSpPr/>
      </dsp:nvSpPr>
      <dsp:spPr>
        <a:xfrm>
          <a:off x="1001518" y="1143165"/>
          <a:ext cx="409673" cy="2278062"/>
        </a:xfrm>
        <a:custGeom>
          <a:avLst/>
          <a:gdLst/>
          <a:ahLst/>
          <a:cxnLst/>
          <a:rect l="0" t="0" r="0" b="0"/>
          <a:pathLst>
            <a:path>
              <a:moveTo>
                <a:pt x="0" y="0"/>
              </a:moveTo>
              <a:lnTo>
                <a:pt x="0" y="2278062"/>
              </a:lnTo>
              <a:lnTo>
                <a:pt x="409673" y="2278062"/>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06FF7D2-365E-44C4-A1F5-6B2D37C72EEE}">
      <dsp:nvSpPr>
        <dsp:cNvPr id="0" name=""/>
        <dsp:cNvSpPr/>
      </dsp:nvSpPr>
      <dsp:spPr>
        <a:xfrm>
          <a:off x="1411191" y="2851712"/>
          <a:ext cx="1822450" cy="1139031"/>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27940" rIns="41910" bIns="27940" numCol="1" spcCol="1270" anchor="ctr" anchorCtr="0">
          <a:noAutofit/>
        </a:bodyPr>
        <a:lstStyle/>
        <a:p>
          <a:pPr marL="0" lvl="0" indent="0" algn="ctr" defTabSz="977900">
            <a:lnSpc>
              <a:spcPct val="90000"/>
            </a:lnSpc>
            <a:spcBef>
              <a:spcPct val="0"/>
            </a:spcBef>
            <a:spcAft>
              <a:spcPct val="35000"/>
            </a:spcAft>
            <a:buNone/>
          </a:pPr>
          <a:r>
            <a:rPr lang="en-GB" sz="2200" kern="1200"/>
            <a:t>People-intensive</a:t>
          </a:r>
        </a:p>
      </dsp:txBody>
      <dsp:txXfrm>
        <a:off x="1444552" y="2885073"/>
        <a:ext cx="1755728" cy="1072309"/>
      </dsp:txXfrm>
    </dsp:sp>
    <dsp:sp modelId="{8ABD9C92-D751-4A7B-B96E-6FBA8F5E9431}">
      <dsp:nvSpPr>
        <dsp:cNvPr id="0" name=""/>
        <dsp:cNvSpPr/>
      </dsp:nvSpPr>
      <dsp:spPr>
        <a:xfrm>
          <a:off x="1001518" y="1143165"/>
          <a:ext cx="409673" cy="3701851"/>
        </a:xfrm>
        <a:custGeom>
          <a:avLst/>
          <a:gdLst/>
          <a:ahLst/>
          <a:cxnLst/>
          <a:rect l="0" t="0" r="0" b="0"/>
          <a:pathLst>
            <a:path>
              <a:moveTo>
                <a:pt x="0" y="0"/>
              </a:moveTo>
              <a:lnTo>
                <a:pt x="0" y="3701851"/>
              </a:lnTo>
              <a:lnTo>
                <a:pt x="409673" y="3701851"/>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92F1B0E-17B4-4734-B6F7-003EE2CCF6D2}">
      <dsp:nvSpPr>
        <dsp:cNvPr id="0" name=""/>
        <dsp:cNvSpPr/>
      </dsp:nvSpPr>
      <dsp:spPr>
        <a:xfrm>
          <a:off x="1411191" y="4275501"/>
          <a:ext cx="1822450" cy="1139031"/>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27940" rIns="41910" bIns="27940" numCol="1" spcCol="1270" anchor="ctr" anchorCtr="0">
          <a:noAutofit/>
        </a:bodyPr>
        <a:lstStyle/>
        <a:p>
          <a:pPr marL="0" lvl="0" indent="0" algn="ctr" defTabSz="977900">
            <a:lnSpc>
              <a:spcPct val="90000"/>
            </a:lnSpc>
            <a:spcBef>
              <a:spcPct val="0"/>
            </a:spcBef>
            <a:spcAft>
              <a:spcPct val="35000"/>
            </a:spcAft>
            <a:buNone/>
          </a:pPr>
          <a:r>
            <a:rPr lang="en-GB" sz="2200" kern="1200"/>
            <a:t>Emotionally demanding</a:t>
          </a:r>
        </a:p>
      </dsp:txBody>
      <dsp:txXfrm>
        <a:off x="1444552" y="4308862"/>
        <a:ext cx="1755728" cy="1072309"/>
      </dsp:txXfrm>
    </dsp:sp>
    <dsp:sp modelId="{29074397-2672-4F7D-B06A-E5ACAA6B10B5}">
      <dsp:nvSpPr>
        <dsp:cNvPr id="0" name=""/>
        <dsp:cNvSpPr/>
      </dsp:nvSpPr>
      <dsp:spPr>
        <a:xfrm>
          <a:off x="5258092" y="4134"/>
          <a:ext cx="2278062" cy="1139031"/>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7625" tIns="31750" rIns="47625" bIns="31750" numCol="1" spcCol="1270" anchor="ctr" anchorCtr="0">
          <a:noAutofit/>
        </a:bodyPr>
        <a:lstStyle/>
        <a:p>
          <a:pPr marL="0" lvl="0" indent="0" algn="ctr" defTabSz="1111250">
            <a:lnSpc>
              <a:spcPct val="90000"/>
            </a:lnSpc>
            <a:spcBef>
              <a:spcPct val="0"/>
            </a:spcBef>
            <a:spcAft>
              <a:spcPct val="35000"/>
            </a:spcAft>
            <a:buNone/>
          </a:pPr>
          <a:r>
            <a:rPr lang="en-GB" sz="2500" kern="1200" dirty="0"/>
            <a:t>Leadership today involves:</a:t>
          </a:r>
        </a:p>
      </dsp:txBody>
      <dsp:txXfrm>
        <a:off x="5291453" y="37495"/>
        <a:ext cx="2211340" cy="1072309"/>
      </dsp:txXfrm>
    </dsp:sp>
    <dsp:sp modelId="{540443D4-F5B2-40E3-8E28-B5D88ADEFBBD}">
      <dsp:nvSpPr>
        <dsp:cNvPr id="0" name=""/>
        <dsp:cNvSpPr/>
      </dsp:nvSpPr>
      <dsp:spPr>
        <a:xfrm>
          <a:off x="5485898" y="1143165"/>
          <a:ext cx="227806" cy="854273"/>
        </a:xfrm>
        <a:custGeom>
          <a:avLst/>
          <a:gdLst/>
          <a:ahLst/>
          <a:cxnLst/>
          <a:rect l="0" t="0" r="0" b="0"/>
          <a:pathLst>
            <a:path>
              <a:moveTo>
                <a:pt x="0" y="0"/>
              </a:moveTo>
              <a:lnTo>
                <a:pt x="0" y="854273"/>
              </a:lnTo>
              <a:lnTo>
                <a:pt x="227806" y="854273"/>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D4BD464-D24D-49CB-A823-96B4A359E511}">
      <dsp:nvSpPr>
        <dsp:cNvPr id="0" name=""/>
        <dsp:cNvSpPr/>
      </dsp:nvSpPr>
      <dsp:spPr>
        <a:xfrm>
          <a:off x="5713704" y="1427923"/>
          <a:ext cx="1822450" cy="1139031"/>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27940" rIns="41910" bIns="27940" numCol="1" spcCol="1270" anchor="ctr" anchorCtr="0">
          <a:noAutofit/>
        </a:bodyPr>
        <a:lstStyle/>
        <a:p>
          <a:pPr marL="0" lvl="0" indent="0" algn="ctr" defTabSz="977900">
            <a:lnSpc>
              <a:spcPct val="90000"/>
            </a:lnSpc>
            <a:spcBef>
              <a:spcPct val="0"/>
            </a:spcBef>
            <a:spcAft>
              <a:spcPct val="35000"/>
            </a:spcAft>
            <a:buNone/>
          </a:pPr>
          <a:r>
            <a:rPr lang="en-GB" sz="2200" kern="1200"/>
            <a:t>Managing uncertainty</a:t>
          </a:r>
          <a:endParaRPr lang="en-GB" sz="2200" kern="1200" dirty="0"/>
        </a:p>
      </dsp:txBody>
      <dsp:txXfrm>
        <a:off x="5747065" y="1461284"/>
        <a:ext cx="1755728" cy="1072309"/>
      </dsp:txXfrm>
    </dsp:sp>
    <dsp:sp modelId="{34968461-1C04-49AD-A7A7-24B948A2580B}">
      <dsp:nvSpPr>
        <dsp:cNvPr id="0" name=""/>
        <dsp:cNvSpPr/>
      </dsp:nvSpPr>
      <dsp:spPr>
        <a:xfrm>
          <a:off x="5485898" y="1143165"/>
          <a:ext cx="227806" cy="2278062"/>
        </a:xfrm>
        <a:custGeom>
          <a:avLst/>
          <a:gdLst/>
          <a:ahLst/>
          <a:cxnLst/>
          <a:rect l="0" t="0" r="0" b="0"/>
          <a:pathLst>
            <a:path>
              <a:moveTo>
                <a:pt x="0" y="0"/>
              </a:moveTo>
              <a:lnTo>
                <a:pt x="0" y="2278062"/>
              </a:lnTo>
              <a:lnTo>
                <a:pt x="227806" y="2278062"/>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F7CB0DC-F180-4766-B61A-A4BAF01DE149}">
      <dsp:nvSpPr>
        <dsp:cNvPr id="0" name=""/>
        <dsp:cNvSpPr/>
      </dsp:nvSpPr>
      <dsp:spPr>
        <a:xfrm>
          <a:off x="5713704" y="2851712"/>
          <a:ext cx="1822450" cy="1139031"/>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27940" rIns="41910" bIns="27940" numCol="1" spcCol="1270" anchor="ctr" anchorCtr="0">
          <a:noAutofit/>
        </a:bodyPr>
        <a:lstStyle/>
        <a:p>
          <a:pPr marL="0" lvl="0" indent="0" algn="ctr" defTabSz="977900">
            <a:lnSpc>
              <a:spcPct val="90000"/>
            </a:lnSpc>
            <a:spcBef>
              <a:spcPct val="0"/>
            </a:spcBef>
            <a:spcAft>
              <a:spcPct val="35000"/>
            </a:spcAft>
            <a:buNone/>
          </a:pPr>
          <a:r>
            <a:rPr lang="en-GB" sz="2200" kern="1200"/>
            <a:t>Motivating diverse teams</a:t>
          </a:r>
        </a:p>
      </dsp:txBody>
      <dsp:txXfrm>
        <a:off x="5747065" y="2885073"/>
        <a:ext cx="1755728" cy="1072309"/>
      </dsp:txXfrm>
    </dsp:sp>
    <dsp:sp modelId="{E259E662-9233-40FF-8642-EFBA2BEFF4D9}">
      <dsp:nvSpPr>
        <dsp:cNvPr id="0" name=""/>
        <dsp:cNvSpPr/>
      </dsp:nvSpPr>
      <dsp:spPr>
        <a:xfrm>
          <a:off x="5485898" y="1143165"/>
          <a:ext cx="227806" cy="3701851"/>
        </a:xfrm>
        <a:custGeom>
          <a:avLst/>
          <a:gdLst/>
          <a:ahLst/>
          <a:cxnLst/>
          <a:rect l="0" t="0" r="0" b="0"/>
          <a:pathLst>
            <a:path>
              <a:moveTo>
                <a:pt x="0" y="0"/>
              </a:moveTo>
              <a:lnTo>
                <a:pt x="0" y="3701851"/>
              </a:lnTo>
              <a:lnTo>
                <a:pt x="227806" y="3701851"/>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1DB6F5E-84DC-4CE5-95C7-00DD21D647C8}">
      <dsp:nvSpPr>
        <dsp:cNvPr id="0" name=""/>
        <dsp:cNvSpPr/>
      </dsp:nvSpPr>
      <dsp:spPr>
        <a:xfrm>
          <a:off x="5713704" y="4275501"/>
          <a:ext cx="1822450" cy="1139031"/>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27940" rIns="41910" bIns="27940" numCol="1" spcCol="1270" anchor="ctr" anchorCtr="0">
          <a:noAutofit/>
        </a:bodyPr>
        <a:lstStyle/>
        <a:p>
          <a:pPr marL="0" lvl="0" indent="0" algn="ctr" defTabSz="977900">
            <a:lnSpc>
              <a:spcPct val="90000"/>
            </a:lnSpc>
            <a:spcBef>
              <a:spcPct val="0"/>
            </a:spcBef>
            <a:spcAft>
              <a:spcPct val="35000"/>
            </a:spcAft>
            <a:buNone/>
          </a:pPr>
          <a:r>
            <a:rPr lang="en-GB" sz="2200" kern="1200"/>
            <a:t>Handling conflict and change</a:t>
          </a:r>
        </a:p>
      </dsp:txBody>
      <dsp:txXfrm>
        <a:off x="5747065" y="4308862"/>
        <a:ext cx="1755728" cy="107230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FCBCFD-9681-4083-AB0E-33784702910D}">
      <dsp:nvSpPr>
        <dsp:cNvPr id="0" name=""/>
        <dsp:cNvSpPr/>
      </dsp:nvSpPr>
      <dsp:spPr>
        <a:xfrm>
          <a:off x="461417" y="0"/>
          <a:ext cx="5229397" cy="4149493"/>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D2CC7E-15DF-4F0D-BA70-65B5B0F8AA52}">
      <dsp:nvSpPr>
        <dsp:cNvPr id="0" name=""/>
        <dsp:cNvSpPr/>
      </dsp:nvSpPr>
      <dsp:spPr>
        <a:xfrm>
          <a:off x="2703" y="1244847"/>
          <a:ext cx="1182081" cy="165979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ClrTx/>
            <a:buSzTx/>
            <a:buFontTx/>
            <a:buNone/>
          </a:pPr>
          <a:r>
            <a:rPr kumimoji="0" lang="en-US" altLang="en-US" sz="1500" b="0" i="0" u="none" strike="noStrike" kern="1200" cap="none" normalizeH="0" baseline="0" dirty="0">
              <a:ln>
                <a:noFill/>
              </a:ln>
              <a:solidFill>
                <a:schemeClr val="tx1"/>
              </a:solidFill>
              <a:effectLst/>
              <a:latin typeface="Arial" panose="020B0604020202020204" pitchFamily="34" charset="0"/>
            </a:rPr>
            <a:t>Self-awareness</a:t>
          </a:r>
          <a:endParaRPr lang="en-GB" sz="1500" kern="1200" dirty="0"/>
        </a:p>
      </dsp:txBody>
      <dsp:txXfrm>
        <a:off x="60407" y="1302551"/>
        <a:ext cx="1066673" cy="1544389"/>
      </dsp:txXfrm>
    </dsp:sp>
    <dsp:sp modelId="{8FEBF1EC-93F2-4E57-A7EE-85D9D9504AE7}">
      <dsp:nvSpPr>
        <dsp:cNvPr id="0" name=""/>
        <dsp:cNvSpPr/>
      </dsp:nvSpPr>
      <dsp:spPr>
        <a:xfrm>
          <a:off x="1243889" y="1244847"/>
          <a:ext cx="1182081" cy="165979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ClrTx/>
            <a:buSzTx/>
            <a:buFontTx/>
            <a:buNone/>
          </a:pPr>
          <a:r>
            <a:rPr kumimoji="0" lang="en-US" altLang="en-US" sz="1500" b="0" i="0" u="none" strike="noStrike" kern="1200" cap="none" normalizeH="0" baseline="0">
              <a:ln>
                <a:noFill/>
              </a:ln>
              <a:solidFill>
                <a:schemeClr val="tx1"/>
              </a:solidFill>
              <a:effectLst/>
              <a:latin typeface="Arial" panose="020B0604020202020204" pitchFamily="34" charset="0"/>
            </a:rPr>
            <a:t>Self-regulation</a:t>
          </a:r>
          <a:endParaRPr lang="en-GB" sz="1500" kern="1200" dirty="0"/>
        </a:p>
      </dsp:txBody>
      <dsp:txXfrm>
        <a:off x="1301593" y="1302551"/>
        <a:ext cx="1066673" cy="1544389"/>
      </dsp:txXfrm>
    </dsp:sp>
    <dsp:sp modelId="{BD99EAAA-A2EE-4DCB-A200-9506A6AD82B2}">
      <dsp:nvSpPr>
        <dsp:cNvPr id="0" name=""/>
        <dsp:cNvSpPr/>
      </dsp:nvSpPr>
      <dsp:spPr>
        <a:xfrm>
          <a:off x="2485075" y="1244847"/>
          <a:ext cx="1182081" cy="165979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kumimoji="0" lang="en-US" altLang="en-US" sz="1500" b="0" i="0" u="none" strike="noStrike" kern="1200" cap="none" normalizeH="0" baseline="0">
              <a:ln>
                <a:noFill/>
              </a:ln>
              <a:solidFill>
                <a:schemeClr val="tx1"/>
              </a:solidFill>
              <a:effectLst/>
              <a:latin typeface="Arial" panose="020B0604020202020204" pitchFamily="34" charset="0"/>
            </a:rPr>
            <a:t>Motivation </a:t>
          </a:r>
          <a:endParaRPr kumimoji="0" lang="en-US" altLang="en-US" sz="1500" b="0" i="0" u="none" strike="noStrike" kern="1200" cap="none" normalizeH="0" baseline="0" dirty="0">
            <a:ln>
              <a:noFill/>
            </a:ln>
            <a:solidFill>
              <a:schemeClr val="tx1"/>
            </a:solidFill>
            <a:effectLst/>
            <a:latin typeface="Arial" panose="020B0604020202020204" pitchFamily="34" charset="0"/>
          </a:endParaRPr>
        </a:p>
      </dsp:txBody>
      <dsp:txXfrm>
        <a:off x="2542779" y="1302551"/>
        <a:ext cx="1066673" cy="1544389"/>
      </dsp:txXfrm>
    </dsp:sp>
    <dsp:sp modelId="{BA43993B-ECF4-48F8-8CCB-B112068679C4}">
      <dsp:nvSpPr>
        <dsp:cNvPr id="0" name=""/>
        <dsp:cNvSpPr/>
      </dsp:nvSpPr>
      <dsp:spPr>
        <a:xfrm>
          <a:off x="3726260" y="1244847"/>
          <a:ext cx="1182081" cy="165979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kumimoji="0" lang="en-US" altLang="en-US" sz="1500" b="0" i="0" u="none" strike="noStrike" kern="1200" cap="none" normalizeH="0" baseline="0" dirty="0">
              <a:ln>
                <a:noFill/>
              </a:ln>
              <a:solidFill>
                <a:schemeClr val="tx1"/>
              </a:solidFill>
              <a:effectLst/>
              <a:latin typeface="Arial" panose="020B0604020202020204" pitchFamily="34" charset="0"/>
            </a:rPr>
            <a:t>Empathy </a:t>
          </a:r>
        </a:p>
      </dsp:txBody>
      <dsp:txXfrm>
        <a:off x="3783964" y="1302551"/>
        <a:ext cx="1066673" cy="1544389"/>
      </dsp:txXfrm>
    </dsp:sp>
    <dsp:sp modelId="{77DC3C65-E8B3-4A3C-803A-6CF3A7A3A19F}">
      <dsp:nvSpPr>
        <dsp:cNvPr id="0" name=""/>
        <dsp:cNvSpPr/>
      </dsp:nvSpPr>
      <dsp:spPr>
        <a:xfrm>
          <a:off x="4967446" y="1244847"/>
          <a:ext cx="1182081" cy="165979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kumimoji="0" lang="en-US" altLang="en-US" sz="1500" b="0" i="0" u="none" strike="noStrike" kern="1200" cap="none" normalizeH="0" baseline="0" dirty="0">
              <a:ln>
                <a:noFill/>
              </a:ln>
              <a:solidFill>
                <a:schemeClr val="tx1"/>
              </a:solidFill>
              <a:effectLst/>
              <a:latin typeface="Arial" panose="020B0604020202020204" pitchFamily="34" charset="0"/>
            </a:rPr>
            <a:t>Social skills </a:t>
          </a:r>
        </a:p>
      </dsp:txBody>
      <dsp:txXfrm>
        <a:off x="5025150" y="1302551"/>
        <a:ext cx="1066673" cy="154438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9DDC58-297D-4429-996B-B51B13BA1F09}">
      <dsp:nvSpPr>
        <dsp:cNvPr id="0" name=""/>
        <dsp:cNvSpPr/>
      </dsp:nvSpPr>
      <dsp:spPr>
        <a:xfrm>
          <a:off x="3251199" y="111985"/>
          <a:ext cx="4876800" cy="2228274"/>
        </a:xfrm>
        <a:prstGeom prst="rightArrow">
          <a:avLst>
            <a:gd name="adj1" fmla="val 75000"/>
            <a:gd name="adj2" fmla="val 50000"/>
          </a:avLst>
        </a:prstGeom>
        <a:solidFill>
          <a:schemeClr val="accent5">
            <a:tint val="40000"/>
            <a:alpha val="90000"/>
            <a:hueOff val="0"/>
            <a:satOff val="0"/>
            <a:lumOff val="0"/>
            <a:alphaOff val="0"/>
          </a:schemeClr>
        </a:solidFill>
        <a:ln w="254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t" anchorCtr="0">
          <a:noAutofit/>
        </a:bodyPr>
        <a:lstStyle/>
        <a:p>
          <a:pPr marL="228600" lvl="1" indent="-228600" algn="l" defTabSz="889000">
            <a:lnSpc>
              <a:spcPct val="90000"/>
            </a:lnSpc>
            <a:spcBef>
              <a:spcPct val="0"/>
            </a:spcBef>
            <a:spcAft>
              <a:spcPct val="15000"/>
            </a:spcAft>
            <a:buFont typeface="Arial" panose="020B0604020202020204" pitchFamily="34" charset="0"/>
            <a:buChar char="•"/>
          </a:pPr>
          <a:endParaRPr lang="en-GB" sz="2000" kern="1200" dirty="0"/>
        </a:p>
        <a:p>
          <a:pPr marL="228600" lvl="1" indent="-228600" algn="l" defTabSz="889000">
            <a:lnSpc>
              <a:spcPct val="90000"/>
            </a:lnSpc>
            <a:spcBef>
              <a:spcPct val="0"/>
            </a:spcBef>
            <a:spcAft>
              <a:spcPct val="15000"/>
            </a:spcAft>
            <a:buFont typeface="Arial" panose="020B0604020202020204" pitchFamily="34" charset="0"/>
            <a:buChar char="•"/>
          </a:pPr>
          <a:r>
            <a:rPr lang="en-GB" sz="2000" kern="1200"/>
            <a:t>Highly accessible</a:t>
          </a:r>
          <a:endParaRPr lang="en-GB" sz="2000" kern="1200" dirty="0"/>
        </a:p>
        <a:p>
          <a:pPr marL="228600" lvl="1" indent="-228600" algn="l" defTabSz="889000">
            <a:lnSpc>
              <a:spcPct val="90000"/>
            </a:lnSpc>
            <a:spcBef>
              <a:spcPct val="0"/>
            </a:spcBef>
            <a:spcAft>
              <a:spcPct val="15000"/>
            </a:spcAft>
            <a:buFont typeface="Arial" panose="020B0604020202020204" pitchFamily="34" charset="0"/>
            <a:buChar char="•"/>
          </a:pPr>
          <a:r>
            <a:rPr lang="en-GB" sz="2000" kern="1200" dirty="0"/>
            <a:t> Strong practical relevance </a:t>
          </a:r>
        </a:p>
        <a:p>
          <a:pPr marL="228600" lvl="1" indent="-228600" algn="l" defTabSz="889000">
            <a:lnSpc>
              <a:spcPct val="90000"/>
            </a:lnSpc>
            <a:spcBef>
              <a:spcPct val="0"/>
            </a:spcBef>
            <a:spcAft>
              <a:spcPct val="15000"/>
            </a:spcAft>
            <a:buFont typeface="Arial" panose="020B0604020202020204" pitchFamily="34" charset="0"/>
            <a:buChar char="•"/>
          </a:pPr>
          <a:r>
            <a:rPr lang="en-GB" sz="2000" kern="1200" dirty="0"/>
            <a:t>Clear leadership focus</a:t>
          </a:r>
        </a:p>
      </dsp:txBody>
      <dsp:txXfrm>
        <a:off x="3251199" y="390519"/>
        <a:ext cx="4041197" cy="1671206"/>
      </dsp:txXfrm>
    </dsp:sp>
    <dsp:sp modelId="{5599AD5D-CB39-4971-8755-9B0B2D201223}">
      <dsp:nvSpPr>
        <dsp:cNvPr id="0" name=""/>
        <dsp:cNvSpPr/>
      </dsp:nvSpPr>
      <dsp:spPr>
        <a:xfrm>
          <a:off x="0" y="571"/>
          <a:ext cx="3251200" cy="2228274"/>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74295" rIns="148590" bIns="74295" numCol="1" spcCol="1270" anchor="ctr" anchorCtr="0">
          <a:noAutofit/>
        </a:bodyPr>
        <a:lstStyle/>
        <a:p>
          <a:pPr marL="0" lvl="0" indent="0" algn="ctr" defTabSz="1733550">
            <a:lnSpc>
              <a:spcPct val="90000"/>
            </a:lnSpc>
            <a:spcBef>
              <a:spcPct val="0"/>
            </a:spcBef>
            <a:spcAft>
              <a:spcPct val="35000"/>
            </a:spcAft>
            <a:buNone/>
          </a:pPr>
          <a:r>
            <a:rPr lang="en-GB" sz="3900" b="1" kern="1200" dirty="0"/>
            <a:t>Strengths</a:t>
          </a:r>
          <a:endParaRPr lang="en-GB" sz="3900" kern="1200" dirty="0"/>
        </a:p>
      </dsp:txBody>
      <dsp:txXfrm>
        <a:off x="108775" y="109346"/>
        <a:ext cx="3033650" cy="2010724"/>
      </dsp:txXfrm>
    </dsp:sp>
    <dsp:sp modelId="{6738DB46-BF39-4D7B-8017-6D3573264E6F}">
      <dsp:nvSpPr>
        <dsp:cNvPr id="0" name=""/>
        <dsp:cNvSpPr/>
      </dsp:nvSpPr>
      <dsp:spPr>
        <a:xfrm>
          <a:off x="3251199" y="2451673"/>
          <a:ext cx="4876800" cy="2228274"/>
        </a:xfrm>
        <a:prstGeom prst="rightArrow">
          <a:avLst>
            <a:gd name="adj1" fmla="val 75000"/>
            <a:gd name="adj2" fmla="val 50000"/>
          </a:avLst>
        </a:prstGeom>
        <a:solidFill>
          <a:schemeClr val="accent5">
            <a:tint val="40000"/>
            <a:alpha val="90000"/>
            <a:hueOff val="-10740482"/>
            <a:satOff val="48253"/>
            <a:lumOff val="3317"/>
            <a:alphaOff val="0"/>
          </a:schemeClr>
        </a:solidFill>
        <a:ln w="25400" cap="flat" cmpd="sng" algn="ctr">
          <a:solidFill>
            <a:schemeClr val="accent5">
              <a:tint val="40000"/>
              <a:alpha val="90000"/>
              <a:hueOff val="-10740482"/>
              <a:satOff val="48253"/>
              <a:lumOff val="331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Conceptual overlap with personality traits</a:t>
          </a:r>
        </a:p>
        <a:p>
          <a:pPr marL="228600" lvl="1" indent="-228600" algn="l" defTabSz="889000">
            <a:lnSpc>
              <a:spcPct val="90000"/>
            </a:lnSpc>
            <a:spcBef>
              <a:spcPct val="0"/>
            </a:spcBef>
            <a:spcAft>
              <a:spcPct val="15000"/>
            </a:spcAft>
            <a:buChar char="•"/>
          </a:pPr>
          <a:r>
            <a:rPr lang="en-GB" sz="2000" kern="1200" dirty="0"/>
            <a:t>Measurement challenges</a:t>
          </a:r>
        </a:p>
        <a:p>
          <a:pPr marL="228600" lvl="1" indent="-228600" algn="l" defTabSz="889000">
            <a:lnSpc>
              <a:spcPct val="90000"/>
            </a:lnSpc>
            <a:spcBef>
              <a:spcPct val="0"/>
            </a:spcBef>
            <a:spcAft>
              <a:spcPct val="15000"/>
            </a:spcAft>
            <a:buChar char="•"/>
          </a:pPr>
          <a:r>
            <a:rPr lang="en-GB" sz="2000" kern="1200" dirty="0"/>
            <a:t>Risk of oversimplification</a:t>
          </a:r>
        </a:p>
      </dsp:txBody>
      <dsp:txXfrm>
        <a:off x="3251199" y="2730207"/>
        <a:ext cx="4041197" cy="1671206"/>
      </dsp:txXfrm>
    </dsp:sp>
    <dsp:sp modelId="{BD856237-FB33-4FE5-A44D-7EA2130004B4}">
      <dsp:nvSpPr>
        <dsp:cNvPr id="0" name=""/>
        <dsp:cNvSpPr/>
      </dsp:nvSpPr>
      <dsp:spPr>
        <a:xfrm>
          <a:off x="0" y="2451673"/>
          <a:ext cx="3251200" cy="2228274"/>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74295" rIns="148590" bIns="74295" numCol="1" spcCol="1270" anchor="ctr" anchorCtr="0">
          <a:noAutofit/>
        </a:bodyPr>
        <a:lstStyle/>
        <a:p>
          <a:pPr marL="0" lvl="0" indent="0" algn="ctr" defTabSz="1733550">
            <a:lnSpc>
              <a:spcPct val="90000"/>
            </a:lnSpc>
            <a:spcBef>
              <a:spcPct val="0"/>
            </a:spcBef>
            <a:spcAft>
              <a:spcPct val="35000"/>
            </a:spcAft>
            <a:buNone/>
          </a:pPr>
          <a:r>
            <a:rPr lang="en-GB" sz="3900" b="1" kern="1200"/>
            <a:t>Limitations</a:t>
          </a:r>
          <a:endParaRPr lang="en-GB" sz="3900" kern="1200" dirty="0"/>
        </a:p>
      </dsp:txBody>
      <dsp:txXfrm>
        <a:off x="108775" y="2560448"/>
        <a:ext cx="3033650" cy="201072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7161EB-9BFB-4762-A257-6F1B486AA414}">
      <dsp:nvSpPr>
        <dsp:cNvPr id="0" name=""/>
        <dsp:cNvSpPr/>
      </dsp:nvSpPr>
      <dsp:spPr>
        <a:xfrm>
          <a:off x="1874887" y="661"/>
          <a:ext cx="1805781" cy="902890"/>
        </a:xfrm>
        <a:prstGeom prst="roundRect">
          <a:avLst>
            <a:gd name="adj" fmla="val 1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5400" rIns="38100" bIns="25400" numCol="1" spcCol="1270" anchor="ctr" anchorCtr="0">
          <a:noAutofit/>
        </a:bodyPr>
        <a:lstStyle/>
        <a:p>
          <a:pPr marL="0" lvl="0" indent="0" algn="ctr" defTabSz="889000">
            <a:lnSpc>
              <a:spcPct val="90000"/>
            </a:lnSpc>
            <a:spcBef>
              <a:spcPct val="0"/>
            </a:spcBef>
            <a:spcAft>
              <a:spcPct val="35000"/>
            </a:spcAft>
            <a:buNone/>
          </a:pPr>
          <a:r>
            <a:rPr lang="en-GB" sz="2000" kern="1200" dirty="0"/>
            <a:t>EI influences:</a:t>
          </a:r>
        </a:p>
      </dsp:txBody>
      <dsp:txXfrm>
        <a:off x="1901332" y="27106"/>
        <a:ext cx="1752891" cy="850000"/>
      </dsp:txXfrm>
    </dsp:sp>
    <dsp:sp modelId="{CD5FD8D7-126D-408F-B9DF-C67A8F56628F}">
      <dsp:nvSpPr>
        <dsp:cNvPr id="0" name=""/>
        <dsp:cNvSpPr/>
      </dsp:nvSpPr>
      <dsp:spPr>
        <a:xfrm>
          <a:off x="2055465" y="903552"/>
          <a:ext cx="180578" cy="677167"/>
        </a:xfrm>
        <a:custGeom>
          <a:avLst/>
          <a:gdLst/>
          <a:ahLst/>
          <a:cxnLst/>
          <a:rect l="0" t="0" r="0" b="0"/>
          <a:pathLst>
            <a:path>
              <a:moveTo>
                <a:pt x="0" y="0"/>
              </a:moveTo>
              <a:lnTo>
                <a:pt x="0" y="677167"/>
              </a:lnTo>
              <a:lnTo>
                <a:pt x="180578" y="677167"/>
              </a:lnTo>
            </a:path>
          </a:pathLst>
        </a:custGeom>
        <a:noFill/>
        <a:ln w="25400" cap="flat"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EFF15F7-C7E6-42F5-91E7-F56090D1AAB8}">
      <dsp:nvSpPr>
        <dsp:cNvPr id="0" name=""/>
        <dsp:cNvSpPr/>
      </dsp:nvSpPr>
      <dsp:spPr>
        <a:xfrm>
          <a:off x="2236043" y="1129274"/>
          <a:ext cx="1444624" cy="902890"/>
        </a:xfrm>
        <a:prstGeom prst="roundRect">
          <a:avLst>
            <a:gd name="adj" fmla="val 10000"/>
          </a:avLst>
        </a:prstGeom>
        <a:solidFill>
          <a:schemeClr val="lt1">
            <a:alpha val="90000"/>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20320" rIns="30480" bIns="20320" numCol="1" spcCol="1270" anchor="ctr" anchorCtr="0">
          <a:noAutofit/>
        </a:bodyPr>
        <a:lstStyle/>
        <a:p>
          <a:pPr marL="0" lvl="0" indent="0" algn="ctr" defTabSz="711200">
            <a:lnSpc>
              <a:spcPct val="90000"/>
            </a:lnSpc>
            <a:spcBef>
              <a:spcPct val="0"/>
            </a:spcBef>
            <a:spcAft>
              <a:spcPct val="35000"/>
            </a:spcAft>
            <a:buNone/>
          </a:pPr>
          <a:r>
            <a:rPr lang="en-GB" sz="1600" kern="1200" dirty="0"/>
            <a:t>Performance reviews</a:t>
          </a:r>
        </a:p>
      </dsp:txBody>
      <dsp:txXfrm>
        <a:off x="2262488" y="1155719"/>
        <a:ext cx="1391734" cy="850000"/>
      </dsp:txXfrm>
    </dsp:sp>
    <dsp:sp modelId="{9E1BEA7D-0776-4347-90DB-8CED10BF151A}">
      <dsp:nvSpPr>
        <dsp:cNvPr id="0" name=""/>
        <dsp:cNvSpPr/>
      </dsp:nvSpPr>
      <dsp:spPr>
        <a:xfrm>
          <a:off x="2055465" y="903552"/>
          <a:ext cx="180578" cy="1805781"/>
        </a:xfrm>
        <a:custGeom>
          <a:avLst/>
          <a:gdLst/>
          <a:ahLst/>
          <a:cxnLst/>
          <a:rect l="0" t="0" r="0" b="0"/>
          <a:pathLst>
            <a:path>
              <a:moveTo>
                <a:pt x="0" y="0"/>
              </a:moveTo>
              <a:lnTo>
                <a:pt x="0" y="1805781"/>
              </a:lnTo>
              <a:lnTo>
                <a:pt x="180578" y="1805781"/>
              </a:lnTo>
            </a:path>
          </a:pathLst>
        </a:custGeom>
        <a:noFill/>
        <a:ln w="25400" cap="flat"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C9B5847-D493-4161-A830-D71F45A6DC2C}">
      <dsp:nvSpPr>
        <dsp:cNvPr id="0" name=""/>
        <dsp:cNvSpPr/>
      </dsp:nvSpPr>
      <dsp:spPr>
        <a:xfrm>
          <a:off x="2236043" y="2257888"/>
          <a:ext cx="1444624" cy="902890"/>
        </a:xfrm>
        <a:prstGeom prst="roundRect">
          <a:avLst>
            <a:gd name="adj" fmla="val 10000"/>
          </a:avLst>
        </a:prstGeom>
        <a:solidFill>
          <a:schemeClr val="lt1">
            <a:alpha val="90000"/>
            <a:hueOff val="0"/>
            <a:satOff val="0"/>
            <a:lumOff val="0"/>
            <a:alphaOff val="0"/>
          </a:schemeClr>
        </a:solidFill>
        <a:ln w="25400" cap="flat" cmpd="sng" algn="ctr">
          <a:solidFill>
            <a:schemeClr val="accent5">
              <a:hueOff val="-1655646"/>
              <a:satOff val="6635"/>
              <a:lumOff val="143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20320" rIns="30480" bIns="20320" numCol="1" spcCol="1270" anchor="ctr" anchorCtr="0">
          <a:noAutofit/>
        </a:bodyPr>
        <a:lstStyle/>
        <a:p>
          <a:pPr marL="0" lvl="0" indent="0" algn="ctr" defTabSz="711200">
            <a:lnSpc>
              <a:spcPct val="90000"/>
            </a:lnSpc>
            <a:spcBef>
              <a:spcPct val="0"/>
            </a:spcBef>
            <a:spcAft>
              <a:spcPct val="35000"/>
            </a:spcAft>
            <a:buNone/>
          </a:pPr>
          <a:r>
            <a:rPr lang="en-GB" sz="1600" kern="1200" dirty="0"/>
            <a:t>Managing change</a:t>
          </a:r>
        </a:p>
      </dsp:txBody>
      <dsp:txXfrm>
        <a:off x="2262488" y="2284333"/>
        <a:ext cx="1391734" cy="850000"/>
      </dsp:txXfrm>
    </dsp:sp>
    <dsp:sp modelId="{D5B4FC41-D927-4833-9E23-8240CD61A604}">
      <dsp:nvSpPr>
        <dsp:cNvPr id="0" name=""/>
        <dsp:cNvSpPr/>
      </dsp:nvSpPr>
      <dsp:spPr>
        <a:xfrm>
          <a:off x="2055465" y="903552"/>
          <a:ext cx="180578" cy="2934394"/>
        </a:xfrm>
        <a:custGeom>
          <a:avLst/>
          <a:gdLst/>
          <a:ahLst/>
          <a:cxnLst/>
          <a:rect l="0" t="0" r="0" b="0"/>
          <a:pathLst>
            <a:path>
              <a:moveTo>
                <a:pt x="0" y="0"/>
              </a:moveTo>
              <a:lnTo>
                <a:pt x="0" y="2934394"/>
              </a:lnTo>
              <a:lnTo>
                <a:pt x="180578" y="2934394"/>
              </a:lnTo>
            </a:path>
          </a:pathLst>
        </a:custGeom>
        <a:noFill/>
        <a:ln w="25400" cap="flat"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B199FA9-B77D-4AB7-992D-33F093C1D9A0}">
      <dsp:nvSpPr>
        <dsp:cNvPr id="0" name=""/>
        <dsp:cNvSpPr/>
      </dsp:nvSpPr>
      <dsp:spPr>
        <a:xfrm>
          <a:off x="2236043" y="3386501"/>
          <a:ext cx="2120998" cy="902890"/>
        </a:xfrm>
        <a:prstGeom prst="roundRect">
          <a:avLst>
            <a:gd name="adj" fmla="val 10000"/>
          </a:avLst>
        </a:prstGeom>
        <a:solidFill>
          <a:schemeClr val="lt1">
            <a:alpha val="90000"/>
            <a:hueOff val="0"/>
            <a:satOff val="0"/>
            <a:lumOff val="0"/>
            <a:alphaOff val="0"/>
          </a:schemeClr>
        </a:solidFill>
        <a:ln w="25400" cap="flat" cmpd="sng" algn="ctr">
          <a:solidFill>
            <a:schemeClr val="accent5">
              <a:hueOff val="-3311292"/>
              <a:satOff val="13270"/>
              <a:lumOff val="287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20320" rIns="30480" bIns="20320" numCol="1" spcCol="1270" anchor="ctr" anchorCtr="0">
          <a:noAutofit/>
        </a:bodyPr>
        <a:lstStyle/>
        <a:p>
          <a:pPr marL="0" lvl="0" indent="0" algn="ctr" defTabSz="711200">
            <a:lnSpc>
              <a:spcPct val="90000"/>
            </a:lnSpc>
            <a:spcBef>
              <a:spcPct val="0"/>
            </a:spcBef>
            <a:spcAft>
              <a:spcPct val="35000"/>
            </a:spcAft>
            <a:buNone/>
          </a:pPr>
          <a:r>
            <a:rPr lang="en-GB" sz="1600" kern="1200" dirty="0"/>
            <a:t>Handling underperformance</a:t>
          </a:r>
        </a:p>
      </dsp:txBody>
      <dsp:txXfrm>
        <a:off x="2262488" y="3412946"/>
        <a:ext cx="2068108" cy="850000"/>
      </dsp:txXfrm>
    </dsp:sp>
    <dsp:sp modelId="{14D58E58-0C0D-4629-B733-FEB5B96423BF}">
      <dsp:nvSpPr>
        <dsp:cNvPr id="0" name=""/>
        <dsp:cNvSpPr/>
      </dsp:nvSpPr>
      <dsp:spPr>
        <a:xfrm>
          <a:off x="2055465" y="903552"/>
          <a:ext cx="180578" cy="4063007"/>
        </a:xfrm>
        <a:custGeom>
          <a:avLst/>
          <a:gdLst/>
          <a:ahLst/>
          <a:cxnLst/>
          <a:rect l="0" t="0" r="0" b="0"/>
          <a:pathLst>
            <a:path>
              <a:moveTo>
                <a:pt x="0" y="0"/>
              </a:moveTo>
              <a:lnTo>
                <a:pt x="0" y="4063007"/>
              </a:lnTo>
              <a:lnTo>
                <a:pt x="180578" y="4063007"/>
              </a:lnTo>
            </a:path>
          </a:pathLst>
        </a:custGeom>
        <a:noFill/>
        <a:ln w="25400" cap="flat"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49D3A0E-1B22-451D-A670-5CA8E4060B8E}">
      <dsp:nvSpPr>
        <dsp:cNvPr id="0" name=""/>
        <dsp:cNvSpPr/>
      </dsp:nvSpPr>
      <dsp:spPr>
        <a:xfrm>
          <a:off x="2236043" y="4515114"/>
          <a:ext cx="1444624" cy="902890"/>
        </a:xfrm>
        <a:prstGeom prst="roundRect">
          <a:avLst>
            <a:gd name="adj" fmla="val 10000"/>
          </a:avLst>
        </a:prstGeom>
        <a:solidFill>
          <a:schemeClr val="lt1">
            <a:alpha val="90000"/>
            <a:hueOff val="0"/>
            <a:satOff val="0"/>
            <a:lumOff val="0"/>
            <a:alphaOff val="0"/>
          </a:schemeClr>
        </a:solidFill>
        <a:ln w="25400" cap="flat" cmpd="sng" algn="ctr">
          <a:solidFill>
            <a:schemeClr val="accent5">
              <a:hueOff val="-4966938"/>
              <a:satOff val="19906"/>
              <a:lumOff val="431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20320" rIns="30480" bIns="20320" numCol="1" spcCol="1270" anchor="ctr" anchorCtr="0">
          <a:noAutofit/>
        </a:bodyPr>
        <a:lstStyle/>
        <a:p>
          <a:pPr marL="0" lvl="0" indent="0" algn="ctr" defTabSz="711200">
            <a:lnSpc>
              <a:spcPct val="90000"/>
            </a:lnSpc>
            <a:spcBef>
              <a:spcPct val="0"/>
            </a:spcBef>
            <a:spcAft>
              <a:spcPct val="35000"/>
            </a:spcAft>
            <a:buNone/>
          </a:pPr>
          <a:r>
            <a:rPr lang="en-GB" sz="1600" kern="1200" dirty="0"/>
            <a:t>Employee wellbeing</a:t>
          </a:r>
        </a:p>
      </dsp:txBody>
      <dsp:txXfrm>
        <a:off x="2262488" y="4541559"/>
        <a:ext cx="1391734" cy="850000"/>
      </dsp:txXfrm>
    </dsp:sp>
    <dsp:sp modelId="{77E9143D-F637-49BB-A70A-C6323E657504}">
      <dsp:nvSpPr>
        <dsp:cNvPr id="0" name=""/>
        <dsp:cNvSpPr/>
      </dsp:nvSpPr>
      <dsp:spPr>
        <a:xfrm>
          <a:off x="4447331" y="661"/>
          <a:ext cx="1805781" cy="1228048"/>
        </a:xfrm>
        <a:prstGeom prst="roundRect">
          <a:avLst>
            <a:gd name="adj" fmla="val 10000"/>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5400" rIns="38100" bIns="25400" numCol="1" spcCol="1270" anchor="ctr" anchorCtr="0">
          <a:noAutofit/>
        </a:bodyPr>
        <a:lstStyle/>
        <a:p>
          <a:pPr marL="0" lvl="0" indent="0" algn="ctr" defTabSz="889000">
            <a:lnSpc>
              <a:spcPct val="90000"/>
            </a:lnSpc>
            <a:spcBef>
              <a:spcPct val="0"/>
            </a:spcBef>
            <a:spcAft>
              <a:spcPct val="35000"/>
            </a:spcAft>
            <a:buNone/>
          </a:pPr>
          <a:r>
            <a:rPr lang="en-GB" sz="2000" kern="1200" dirty="0"/>
            <a:t>Emotionally intelligent managers:</a:t>
          </a:r>
        </a:p>
      </dsp:txBody>
      <dsp:txXfrm>
        <a:off x="4483299" y="36629"/>
        <a:ext cx="1733845" cy="1156112"/>
      </dsp:txXfrm>
    </dsp:sp>
    <dsp:sp modelId="{0D5AE7A3-1368-4ACA-8DB9-74E98084A700}">
      <dsp:nvSpPr>
        <dsp:cNvPr id="0" name=""/>
        <dsp:cNvSpPr/>
      </dsp:nvSpPr>
      <dsp:spPr>
        <a:xfrm>
          <a:off x="4627909" y="1228710"/>
          <a:ext cx="180578" cy="677167"/>
        </a:xfrm>
        <a:custGeom>
          <a:avLst/>
          <a:gdLst/>
          <a:ahLst/>
          <a:cxnLst/>
          <a:rect l="0" t="0" r="0" b="0"/>
          <a:pathLst>
            <a:path>
              <a:moveTo>
                <a:pt x="0" y="0"/>
              </a:moveTo>
              <a:lnTo>
                <a:pt x="0" y="677167"/>
              </a:lnTo>
              <a:lnTo>
                <a:pt x="180578" y="677167"/>
              </a:lnTo>
            </a:path>
          </a:pathLst>
        </a:custGeom>
        <a:noFill/>
        <a:ln w="25400" cap="flat"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DA75F5B-056E-4A9E-B709-CDCBAEEC3FFA}">
      <dsp:nvSpPr>
        <dsp:cNvPr id="0" name=""/>
        <dsp:cNvSpPr/>
      </dsp:nvSpPr>
      <dsp:spPr>
        <a:xfrm>
          <a:off x="4808487" y="1454432"/>
          <a:ext cx="1444624" cy="902890"/>
        </a:xfrm>
        <a:prstGeom prst="roundRect">
          <a:avLst>
            <a:gd name="adj" fmla="val 10000"/>
          </a:avLst>
        </a:prstGeom>
        <a:solidFill>
          <a:schemeClr val="lt1">
            <a:alpha val="90000"/>
            <a:hueOff val="0"/>
            <a:satOff val="0"/>
            <a:lumOff val="0"/>
            <a:alphaOff val="0"/>
          </a:schemeClr>
        </a:solidFill>
        <a:ln w="25400" cap="flat" cmpd="sng" algn="ctr">
          <a:solidFill>
            <a:schemeClr val="accent5">
              <a:hueOff val="-6622584"/>
              <a:satOff val="26541"/>
              <a:lumOff val="575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20320" rIns="30480" bIns="20320" numCol="1" spcCol="1270" anchor="ctr" anchorCtr="0">
          <a:noAutofit/>
        </a:bodyPr>
        <a:lstStyle/>
        <a:p>
          <a:pPr marL="0" lvl="0" indent="0" algn="ctr" defTabSz="711200">
            <a:lnSpc>
              <a:spcPct val="90000"/>
            </a:lnSpc>
            <a:spcBef>
              <a:spcPct val="0"/>
            </a:spcBef>
            <a:spcAft>
              <a:spcPct val="35000"/>
            </a:spcAft>
            <a:buNone/>
          </a:pPr>
          <a:r>
            <a:rPr lang="en-GB" sz="1600" kern="1200" dirty="0"/>
            <a:t>Recognise emotional resistance</a:t>
          </a:r>
        </a:p>
      </dsp:txBody>
      <dsp:txXfrm>
        <a:off x="4834932" y="1480877"/>
        <a:ext cx="1391734" cy="850000"/>
      </dsp:txXfrm>
    </dsp:sp>
    <dsp:sp modelId="{56E30FC9-285F-4883-94E2-EB94C1DE7B6A}">
      <dsp:nvSpPr>
        <dsp:cNvPr id="0" name=""/>
        <dsp:cNvSpPr/>
      </dsp:nvSpPr>
      <dsp:spPr>
        <a:xfrm>
          <a:off x="4627909" y="1228710"/>
          <a:ext cx="180578" cy="1805781"/>
        </a:xfrm>
        <a:custGeom>
          <a:avLst/>
          <a:gdLst/>
          <a:ahLst/>
          <a:cxnLst/>
          <a:rect l="0" t="0" r="0" b="0"/>
          <a:pathLst>
            <a:path>
              <a:moveTo>
                <a:pt x="0" y="0"/>
              </a:moveTo>
              <a:lnTo>
                <a:pt x="0" y="1805781"/>
              </a:lnTo>
              <a:lnTo>
                <a:pt x="180578" y="1805781"/>
              </a:lnTo>
            </a:path>
          </a:pathLst>
        </a:custGeom>
        <a:noFill/>
        <a:ln w="25400" cap="flat"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9C005CB-4B3E-4ABC-B2C3-7B6612C2B2EB}">
      <dsp:nvSpPr>
        <dsp:cNvPr id="0" name=""/>
        <dsp:cNvSpPr/>
      </dsp:nvSpPr>
      <dsp:spPr>
        <a:xfrm>
          <a:off x="4808487" y="2583046"/>
          <a:ext cx="1444624" cy="902890"/>
        </a:xfrm>
        <a:prstGeom prst="roundRect">
          <a:avLst>
            <a:gd name="adj" fmla="val 10000"/>
          </a:avLst>
        </a:prstGeom>
        <a:solidFill>
          <a:schemeClr val="lt1">
            <a:alpha val="90000"/>
            <a:hueOff val="0"/>
            <a:satOff val="0"/>
            <a:lumOff val="0"/>
            <a:alphaOff val="0"/>
          </a:schemeClr>
        </a:solidFill>
        <a:ln w="25400" cap="flat" cmpd="sng" algn="ctr">
          <a:solidFill>
            <a:schemeClr val="accent5">
              <a:hueOff val="-8278230"/>
              <a:satOff val="33176"/>
              <a:lumOff val="719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20320" rIns="30480" bIns="20320" numCol="1" spcCol="1270" anchor="ctr" anchorCtr="0">
          <a:noAutofit/>
        </a:bodyPr>
        <a:lstStyle/>
        <a:p>
          <a:pPr marL="0" lvl="0" indent="0" algn="ctr" defTabSz="711200">
            <a:lnSpc>
              <a:spcPct val="90000"/>
            </a:lnSpc>
            <a:spcBef>
              <a:spcPct val="0"/>
            </a:spcBef>
            <a:spcAft>
              <a:spcPct val="35000"/>
            </a:spcAft>
            <a:buNone/>
          </a:pPr>
          <a:r>
            <a:rPr lang="en-GB" sz="1600" kern="1200" dirty="0"/>
            <a:t>Address concerns constructively</a:t>
          </a:r>
        </a:p>
      </dsp:txBody>
      <dsp:txXfrm>
        <a:off x="4834932" y="2609491"/>
        <a:ext cx="1391734" cy="850000"/>
      </dsp:txXfrm>
    </dsp:sp>
    <dsp:sp modelId="{4D842225-F388-46A5-B993-3309308301A2}">
      <dsp:nvSpPr>
        <dsp:cNvPr id="0" name=""/>
        <dsp:cNvSpPr/>
      </dsp:nvSpPr>
      <dsp:spPr>
        <a:xfrm>
          <a:off x="4627909" y="1228710"/>
          <a:ext cx="180578" cy="2934394"/>
        </a:xfrm>
        <a:custGeom>
          <a:avLst/>
          <a:gdLst/>
          <a:ahLst/>
          <a:cxnLst/>
          <a:rect l="0" t="0" r="0" b="0"/>
          <a:pathLst>
            <a:path>
              <a:moveTo>
                <a:pt x="0" y="0"/>
              </a:moveTo>
              <a:lnTo>
                <a:pt x="0" y="2934394"/>
              </a:lnTo>
              <a:lnTo>
                <a:pt x="180578" y="2934394"/>
              </a:lnTo>
            </a:path>
          </a:pathLst>
        </a:custGeom>
        <a:noFill/>
        <a:ln w="25400" cap="flat"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666652B-4457-4619-B054-E587A92FE2AA}">
      <dsp:nvSpPr>
        <dsp:cNvPr id="0" name=""/>
        <dsp:cNvSpPr/>
      </dsp:nvSpPr>
      <dsp:spPr>
        <a:xfrm>
          <a:off x="4808487" y="3711659"/>
          <a:ext cx="1444624" cy="902890"/>
        </a:xfrm>
        <a:prstGeom prst="roundRect">
          <a:avLst>
            <a:gd name="adj" fmla="val 10000"/>
          </a:avLst>
        </a:prstGeom>
        <a:solidFill>
          <a:schemeClr val="lt1">
            <a:alpha val="90000"/>
            <a:hueOff val="0"/>
            <a:satOff val="0"/>
            <a:lumOff val="0"/>
            <a:alphaOff val="0"/>
          </a:schemeClr>
        </a:solidFill>
        <a:ln w="25400" cap="flat" cmpd="sng" algn="ctr">
          <a:solidFill>
            <a:schemeClr val="accent5">
              <a:hueOff val="-9933876"/>
              <a:satOff val="39811"/>
              <a:lumOff val="862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20320" rIns="30480" bIns="20320" numCol="1" spcCol="1270" anchor="ctr" anchorCtr="0">
          <a:noAutofit/>
        </a:bodyPr>
        <a:lstStyle/>
        <a:p>
          <a:pPr marL="0" lvl="0" indent="0" algn="ctr" defTabSz="711200">
            <a:lnSpc>
              <a:spcPct val="90000"/>
            </a:lnSpc>
            <a:spcBef>
              <a:spcPct val="0"/>
            </a:spcBef>
            <a:spcAft>
              <a:spcPct val="35000"/>
            </a:spcAft>
            <a:buNone/>
          </a:pPr>
          <a:r>
            <a:rPr lang="en-GB" sz="1600" kern="1200" dirty="0"/>
            <a:t>Maintain psychological safety</a:t>
          </a:r>
        </a:p>
      </dsp:txBody>
      <dsp:txXfrm>
        <a:off x="4834932" y="3738104"/>
        <a:ext cx="1391734" cy="850000"/>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A2D6598-39D4-46B2-9713-496B3447F3DD}"/>
              </a:ext>
            </a:extLst>
          </p:cNvPr>
          <p:cNvSpPr>
            <a:spLocks noGrp="1"/>
          </p:cNvSpPr>
          <p:nvPr>
            <p:ph type="hdr" sz="quarter"/>
          </p:nvPr>
        </p:nvSpPr>
        <p:spPr>
          <a:xfrm>
            <a:off x="0" y="0"/>
            <a:ext cx="2971800" cy="457200"/>
          </a:xfrm>
          <a:prstGeom prst="rect">
            <a:avLst/>
          </a:prstGeom>
        </p:spPr>
        <p:txBody>
          <a:bodyPr vert="horz" wrap="square" lIns="91440" tIns="45720" rIns="91440" bIns="45720" numCol="1" anchor="t" anchorCtr="0" compatLnSpc="1">
            <a:prstTxWarp prst="textNoShape">
              <a:avLst/>
            </a:prstTxWarp>
          </a:bodyPr>
          <a:lstStyle>
            <a:lvl1pPr eaLnBrk="1" hangingPunct="1">
              <a:defRPr sz="1200">
                <a:latin typeface="Arial" charset="0"/>
                <a:cs typeface="Arial" charset="0"/>
              </a:defRPr>
            </a:lvl1pPr>
          </a:lstStyle>
          <a:p>
            <a:pPr>
              <a:defRPr/>
            </a:pPr>
            <a:endParaRPr lang="en-GB"/>
          </a:p>
        </p:txBody>
      </p:sp>
      <p:sp>
        <p:nvSpPr>
          <p:cNvPr id="3" name="Date Placeholder 2">
            <a:extLst>
              <a:ext uri="{FF2B5EF4-FFF2-40B4-BE49-F238E27FC236}">
                <a16:creationId xmlns:a16="http://schemas.microsoft.com/office/drawing/2014/main" id="{2DF2024D-8C6B-45F3-ACF4-3D3ED6F5A6F6}"/>
              </a:ext>
            </a:extLst>
          </p:cNvPr>
          <p:cNvSpPr>
            <a:spLocks noGrp="1"/>
          </p:cNvSpPr>
          <p:nvPr>
            <p:ph type="dt" idx="1"/>
          </p:nvPr>
        </p:nvSpPr>
        <p:spPr>
          <a:xfrm>
            <a:off x="3884613" y="0"/>
            <a:ext cx="2971800" cy="457200"/>
          </a:xfrm>
          <a:prstGeom prst="rect">
            <a:avLst/>
          </a:prstGeom>
        </p:spPr>
        <p:txBody>
          <a:bodyPr vert="horz" wrap="square" lIns="91440" tIns="45720" rIns="91440" bIns="45720" numCol="1" anchor="t" anchorCtr="0" compatLnSpc="1">
            <a:prstTxWarp prst="textNoShape">
              <a:avLst/>
            </a:prstTxWarp>
          </a:bodyPr>
          <a:lstStyle>
            <a:lvl1pPr algn="r" eaLnBrk="1" hangingPunct="1">
              <a:defRPr sz="1200">
                <a:latin typeface="Arial" charset="0"/>
                <a:cs typeface="Arial" charset="0"/>
              </a:defRPr>
            </a:lvl1pPr>
          </a:lstStyle>
          <a:p>
            <a:pPr>
              <a:defRPr/>
            </a:pPr>
            <a:fld id="{06303292-C28D-475D-B03F-C37B2CB4A4F3}" type="datetimeFigureOut">
              <a:rPr lang="en-GB"/>
              <a:pPr>
                <a:defRPr/>
              </a:pPr>
              <a:t>13/02/2026</a:t>
            </a:fld>
            <a:endParaRPr lang="en-GB"/>
          </a:p>
        </p:txBody>
      </p:sp>
      <p:sp>
        <p:nvSpPr>
          <p:cNvPr id="4" name="Slide Image Placeholder 3">
            <a:extLst>
              <a:ext uri="{FF2B5EF4-FFF2-40B4-BE49-F238E27FC236}">
                <a16:creationId xmlns:a16="http://schemas.microsoft.com/office/drawing/2014/main" id="{1EB61ABD-9FF1-4DB4-B489-F142AE6BAFEC}"/>
              </a:ext>
            </a:extLst>
          </p:cNvPr>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7CDDAA54-8818-46D9-AE11-E21D3B3F0753}"/>
              </a:ext>
            </a:extLst>
          </p:cNvPr>
          <p:cNvSpPr>
            <a:spLocks noGrp="1"/>
          </p:cNvSpPr>
          <p:nvPr>
            <p:ph type="body" sz="quarter" idx="3"/>
          </p:nvPr>
        </p:nvSpPr>
        <p:spPr>
          <a:xfrm>
            <a:off x="685800" y="4343400"/>
            <a:ext cx="5486400" cy="4114800"/>
          </a:xfrm>
          <a:prstGeom prst="rect">
            <a:avLst/>
          </a:prstGeom>
        </p:spPr>
        <p:txBody>
          <a:bodyPr vert="horz" wrap="square" lIns="91440" tIns="45720" rIns="91440" bIns="45720" numCol="1" anchor="t" anchorCtr="0" compatLnSpc="1">
            <a:prstTxWarp prst="textNoShape">
              <a:avLst/>
            </a:prstTxWarp>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23AC7FF0-F9E5-45CE-943C-F1125063D70D}"/>
              </a:ext>
            </a:extLst>
          </p:cNvPr>
          <p:cNvSpPr>
            <a:spLocks noGrp="1"/>
          </p:cNvSpPr>
          <p:nvPr>
            <p:ph type="ftr" sz="quarter" idx="4"/>
          </p:nvPr>
        </p:nvSpPr>
        <p:spPr>
          <a:xfrm>
            <a:off x="0" y="8685213"/>
            <a:ext cx="2971800" cy="457200"/>
          </a:xfrm>
          <a:prstGeom prst="rect">
            <a:avLst/>
          </a:prstGeom>
        </p:spPr>
        <p:txBody>
          <a:bodyPr vert="horz" wrap="square" lIns="91440" tIns="45720" rIns="91440" bIns="45720" numCol="1" anchor="b" anchorCtr="0" compatLnSpc="1">
            <a:prstTxWarp prst="textNoShape">
              <a:avLst/>
            </a:prstTxWarp>
          </a:bodyPr>
          <a:lstStyle>
            <a:lvl1pPr eaLnBrk="1" hangingPunct="1">
              <a:defRPr sz="1200">
                <a:latin typeface="Arial" charset="0"/>
                <a:cs typeface="Arial" charset="0"/>
              </a:defRPr>
            </a:lvl1pPr>
          </a:lstStyle>
          <a:p>
            <a:pPr>
              <a:defRPr/>
            </a:pPr>
            <a:endParaRPr lang="en-GB"/>
          </a:p>
        </p:txBody>
      </p:sp>
      <p:sp>
        <p:nvSpPr>
          <p:cNvPr id="7" name="Slide Number Placeholder 6">
            <a:extLst>
              <a:ext uri="{FF2B5EF4-FFF2-40B4-BE49-F238E27FC236}">
                <a16:creationId xmlns:a16="http://schemas.microsoft.com/office/drawing/2014/main" id="{B787D9AC-B319-4E64-8BE1-501EAF46510A}"/>
              </a:ext>
            </a:extLst>
          </p:cNvPr>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vl1pPr>
          </a:lstStyle>
          <a:p>
            <a:pPr>
              <a:defRPr/>
            </a:pPr>
            <a:fld id="{83B840F1-0E33-4179-81AC-7AE21D0E497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3B840F1-0E33-4179-81AC-7AE21D0E497D}" type="slidenum">
              <a:rPr lang="en-GB" altLang="en-US" smtClean="0"/>
              <a:pPr>
                <a:defRPr/>
              </a:pPr>
              <a:t>1</a:t>
            </a:fld>
            <a:endParaRPr lang="en-GB" altLang="en-US"/>
          </a:p>
        </p:txBody>
      </p:sp>
    </p:spTree>
    <p:extLst>
      <p:ext uri="{BB962C8B-B14F-4D97-AF65-F5344CB8AC3E}">
        <p14:creationId xmlns:p14="http://schemas.microsoft.com/office/powerpoint/2010/main" val="30518915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3B840F1-0E33-4179-81AC-7AE21D0E497D}" type="slidenum">
              <a:rPr lang="en-GB" altLang="en-US" smtClean="0"/>
              <a:pPr>
                <a:defRPr/>
              </a:pPr>
              <a:t>2</a:t>
            </a:fld>
            <a:endParaRPr lang="en-GB" altLang="en-US"/>
          </a:p>
        </p:txBody>
      </p:sp>
    </p:spTree>
    <p:extLst>
      <p:ext uri="{BB962C8B-B14F-4D97-AF65-F5344CB8AC3E}">
        <p14:creationId xmlns:p14="http://schemas.microsoft.com/office/powerpoint/2010/main" val="6971358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https://www.youtube.com/watch?v=CXAzZRnJo2o</a:t>
            </a:r>
          </a:p>
          <a:p>
            <a:endParaRPr lang="en-GB" dirty="0"/>
          </a:p>
          <a:p>
            <a:r>
              <a:rPr lang="en-GB" dirty="0"/>
              <a:t>Further details on each manager type is contained on further slides. </a:t>
            </a:r>
          </a:p>
        </p:txBody>
      </p:sp>
      <p:sp>
        <p:nvSpPr>
          <p:cNvPr id="4" name="Slide Number Placeholder 3"/>
          <p:cNvSpPr>
            <a:spLocks noGrp="1"/>
          </p:cNvSpPr>
          <p:nvPr>
            <p:ph type="sldNum" sz="quarter" idx="5"/>
          </p:nvPr>
        </p:nvSpPr>
        <p:spPr/>
        <p:txBody>
          <a:bodyPr/>
          <a:lstStyle/>
          <a:p>
            <a:fld id="{E25E3D1F-4047-4E58-B1CD-5ECDA25DB86E}" type="slidenum">
              <a:rPr lang="en-GB" smtClean="0"/>
              <a:t>4</a:t>
            </a:fld>
            <a:endParaRPr lang="en-GB"/>
          </a:p>
        </p:txBody>
      </p:sp>
    </p:spTree>
    <p:extLst>
      <p:ext uri="{BB962C8B-B14F-4D97-AF65-F5344CB8AC3E}">
        <p14:creationId xmlns:p14="http://schemas.microsoft.com/office/powerpoint/2010/main" val="42763148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Douglas McGregor identified two different sets of assumptions made by managers about their staff. Each set of assumptions represents an extreme view of people. </a:t>
            </a:r>
          </a:p>
          <a:p>
            <a:endParaRPr lang="en-GB" dirty="0"/>
          </a:p>
          <a:p>
            <a:r>
              <a:rPr lang="en-GB" dirty="0"/>
              <a:t>McGregor believes that every manager’s actions are governed by how they view human nature. </a:t>
            </a:r>
          </a:p>
          <a:p>
            <a:endParaRPr lang="en-GB" dirty="0"/>
          </a:p>
          <a:p>
            <a:r>
              <a:rPr lang="en-GB" dirty="0"/>
              <a:t>A Theory X manager will attempt to exercise tight control by close supervision, demands for strict adherence to rules and threats of punishment.  </a:t>
            </a:r>
          </a:p>
        </p:txBody>
      </p:sp>
      <p:sp>
        <p:nvSpPr>
          <p:cNvPr id="4" name="Slide Number Placeholder 3"/>
          <p:cNvSpPr>
            <a:spLocks noGrp="1"/>
          </p:cNvSpPr>
          <p:nvPr>
            <p:ph type="sldNum" sz="quarter" idx="5"/>
          </p:nvPr>
        </p:nvSpPr>
        <p:spPr/>
        <p:txBody>
          <a:bodyPr/>
          <a:lstStyle/>
          <a:p>
            <a:fld id="{E25E3D1F-4047-4E58-B1CD-5ECDA25DB86E}" type="slidenum">
              <a:rPr lang="en-GB" smtClean="0"/>
              <a:t>5</a:t>
            </a:fld>
            <a:endParaRPr lang="en-GB"/>
          </a:p>
        </p:txBody>
      </p:sp>
    </p:spTree>
    <p:extLst>
      <p:ext uri="{BB962C8B-B14F-4D97-AF65-F5344CB8AC3E}">
        <p14:creationId xmlns:p14="http://schemas.microsoft.com/office/powerpoint/2010/main" val="4950118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theory Y manager will create an environment where effort is recognised and rewarded and praise is given regularly. </a:t>
            </a:r>
          </a:p>
        </p:txBody>
      </p:sp>
      <p:sp>
        <p:nvSpPr>
          <p:cNvPr id="4" name="Slide Number Placeholder 3"/>
          <p:cNvSpPr>
            <a:spLocks noGrp="1"/>
          </p:cNvSpPr>
          <p:nvPr>
            <p:ph type="sldNum" sz="quarter" idx="5"/>
          </p:nvPr>
        </p:nvSpPr>
        <p:spPr/>
        <p:txBody>
          <a:bodyPr/>
          <a:lstStyle/>
          <a:p>
            <a:fld id="{E25E3D1F-4047-4E58-B1CD-5ECDA25DB86E}" type="slidenum">
              <a:rPr lang="en-GB" smtClean="0"/>
              <a:t>6</a:t>
            </a:fld>
            <a:endParaRPr lang="en-GB"/>
          </a:p>
        </p:txBody>
      </p:sp>
    </p:spTree>
    <p:extLst>
      <p:ext uri="{BB962C8B-B14F-4D97-AF65-F5344CB8AC3E}">
        <p14:creationId xmlns:p14="http://schemas.microsoft.com/office/powerpoint/2010/main" val="18174993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important to emphasis with students that Theory X managers will aim to use their authority as a manager whereas a theory Y manager will not perceive a great need to use authority in day to day management. A theory Y manager will seek to promote staff freedom within the defined limits of their role or remit, as well as allowing staff to give suggestions and make decisions. </a:t>
            </a:r>
          </a:p>
          <a:p>
            <a:endParaRPr lang="en-GB" dirty="0"/>
          </a:p>
          <a:p>
            <a:r>
              <a:rPr lang="en-GB" dirty="0"/>
              <a:t>In practice the either/or choice proposed by theorists may be somewhat artificial. In some circumstances an authoritarian (theory X approach) could be more effective than a democratic (theory Y) Neither approach is superior to the other and may reflect the culture in which the manager is working. </a:t>
            </a:r>
          </a:p>
        </p:txBody>
      </p:sp>
      <p:sp>
        <p:nvSpPr>
          <p:cNvPr id="4" name="Slide Number Placeholder 3"/>
          <p:cNvSpPr>
            <a:spLocks noGrp="1"/>
          </p:cNvSpPr>
          <p:nvPr>
            <p:ph type="sldNum" sz="quarter" idx="5"/>
          </p:nvPr>
        </p:nvSpPr>
        <p:spPr/>
        <p:txBody>
          <a:bodyPr/>
          <a:lstStyle/>
          <a:p>
            <a:fld id="{E25E3D1F-4047-4E58-B1CD-5ECDA25DB86E}" type="slidenum">
              <a:rPr lang="en-GB" smtClean="0"/>
              <a:t>7</a:t>
            </a:fld>
            <a:endParaRPr lang="en-GB"/>
          </a:p>
        </p:txBody>
      </p:sp>
    </p:spTree>
    <p:extLst>
      <p:ext uri="{BB962C8B-B14F-4D97-AF65-F5344CB8AC3E}">
        <p14:creationId xmlns:p14="http://schemas.microsoft.com/office/powerpoint/2010/main" val="28806213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3B840F1-0E33-4179-81AC-7AE21D0E497D}" type="slidenum">
              <a:rPr lang="en-GB" altLang="en-US" smtClean="0"/>
              <a:pPr>
                <a:defRPr/>
              </a:pPr>
              <a:t>11</a:t>
            </a:fld>
            <a:endParaRPr lang="en-GB" altLang="en-US"/>
          </a:p>
        </p:txBody>
      </p:sp>
    </p:spTree>
    <p:extLst>
      <p:ext uri="{BB962C8B-B14F-4D97-AF65-F5344CB8AC3E}">
        <p14:creationId xmlns:p14="http://schemas.microsoft.com/office/powerpoint/2010/main" val="11509908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04D4646B-E8C1-4F3F-8963-B05A0EF8C593}"/>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a:extLst>
              <a:ext uri="{FF2B5EF4-FFF2-40B4-BE49-F238E27FC236}">
                <a16:creationId xmlns:a16="http://schemas.microsoft.com/office/drawing/2014/main" id="{0CF6C4AF-56AE-400B-8AA8-902E2D67D20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20484" name="Slide Number Placeholder 3">
            <a:extLst>
              <a:ext uri="{FF2B5EF4-FFF2-40B4-BE49-F238E27FC236}">
                <a16:creationId xmlns:a16="http://schemas.microsoft.com/office/drawing/2014/main" id="{38D5C1D9-6F65-43C6-8028-F6D168B832D8}"/>
              </a:ext>
            </a:extLst>
          </p:cNvPr>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fld id="{DB0E2A14-9ECA-47D1-A46D-071DCA37B64D}" type="slidenum">
              <a:rPr lang="en-GB" altLang="en-US" sz="1200"/>
              <a:pPr algn="r" eaLnBrk="1" hangingPunct="1"/>
              <a:t>13</a:t>
            </a:fld>
            <a:endParaRPr lang="en-GB" altLang="en-US" sz="1200"/>
          </a:p>
        </p:txBody>
      </p:sp>
    </p:spTree>
    <p:extLst>
      <p:ext uri="{BB962C8B-B14F-4D97-AF65-F5344CB8AC3E}">
        <p14:creationId xmlns:p14="http://schemas.microsoft.com/office/powerpoint/2010/main" val="38042687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02FD349A-A181-4CBF-A1C0-BC56971890DD}"/>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a:extLst>
              <a:ext uri="{FF2B5EF4-FFF2-40B4-BE49-F238E27FC236}">
                <a16:creationId xmlns:a16="http://schemas.microsoft.com/office/drawing/2014/main" id="{205CEB61-C079-48B9-A547-F3B3DC6B1BF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dirty="0"/>
              <a:t>The modern concept of EI emerged in psychology in the 1990s but gained prominence in management through the work of </a:t>
            </a:r>
            <a:r>
              <a:rPr lang="en-GB" b="1" dirty="0"/>
              <a:t>Daniel Goleman</a:t>
            </a:r>
            <a:r>
              <a:rPr lang="en-GB" dirty="0"/>
              <a:t>.</a:t>
            </a:r>
          </a:p>
          <a:p>
            <a:r>
              <a:rPr lang="en-GB" dirty="0"/>
              <a:t>Goleman argued that:</a:t>
            </a:r>
          </a:p>
          <a:p>
            <a:r>
              <a:rPr lang="en-GB" dirty="0"/>
              <a:t>Traditional measures of intelligence overlook crucial leadership capabilities</a:t>
            </a:r>
          </a:p>
          <a:p>
            <a:r>
              <a:rPr lang="en-GB" dirty="0"/>
              <a:t>Emotional competencies distinguish outstanding leaders from average ones</a:t>
            </a:r>
          </a:p>
          <a:p>
            <a:r>
              <a:rPr lang="en-GB" dirty="0"/>
              <a:t>His work made EI:</a:t>
            </a:r>
          </a:p>
          <a:p>
            <a:r>
              <a:rPr lang="en-GB" dirty="0"/>
              <a:t>Accessible to managers</a:t>
            </a:r>
          </a:p>
          <a:p>
            <a:r>
              <a:rPr lang="en-GB" dirty="0"/>
              <a:t>Central to leadership development</a:t>
            </a:r>
          </a:p>
          <a:p>
            <a:r>
              <a:rPr lang="en-GB" dirty="0"/>
              <a:t>Highly influential in HR and organisational practice</a:t>
            </a:r>
          </a:p>
          <a:p>
            <a:pPr eaLnBrk="1" hangingPunct="1"/>
            <a:endParaRPr lang="en-GB" altLang="en-US" dirty="0"/>
          </a:p>
        </p:txBody>
      </p:sp>
      <p:sp>
        <p:nvSpPr>
          <p:cNvPr id="39940" name="Slide Number Placeholder 3">
            <a:extLst>
              <a:ext uri="{FF2B5EF4-FFF2-40B4-BE49-F238E27FC236}">
                <a16:creationId xmlns:a16="http://schemas.microsoft.com/office/drawing/2014/main" id="{869C89EA-2606-478A-9AD9-E39C8A5F90E4}"/>
              </a:ext>
            </a:extLst>
          </p:cNvPr>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fld id="{9A63245D-833E-48E8-B607-CC1EB4E74A8C}" type="slidenum">
              <a:rPr lang="en-GB" altLang="en-US" sz="1200"/>
              <a:pPr algn="r" eaLnBrk="1" hangingPunct="1"/>
              <a:t>14</a:t>
            </a:fld>
            <a:endParaRPr lang="en-GB" altLang="en-US" sz="1200"/>
          </a:p>
        </p:txBody>
      </p:sp>
    </p:spTree>
    <p:extLst>
      <p:ext uri="{BB962C8B-B14F-4D97-AF65-F5344CB8AC3E}">
        <p14:creationId xmlns:p14="http://schemas.microsoft.com/office/powerpoint/2010/main" val="4946554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https://www.youtube.com/watch?v=6bbLWsvDW5o</a:t>
            </a:r>
          </a:p>
        </p:txBody>
      </p:sp>
      <p:sp>
        <p:nvSpPr>
          <p:cNvPr id="4" name="Slide Number Placeholder 3"/>
          <p:cNvSpPr>
            <a:spLocks noGrp="1"/>
          </p:cNvSpPr>
          <p:nvPr>
            <p:ph type="sldNum" sz="quarter" idx="5"/>
          </p:nvPr>
        </p:nvSpPr>
        <p:spPr/>
        <p:txBody>
          <a:bodyPr/>
          <a:lstStyle/>
          <a:p>
            <a:pPr>
              <a:defRPr/>
            </a:pPr>
            <a:fld id="{83B840F1-0E33-4179-81AC-7AE21D0E497D}" type="slidenum">
              <a:rPr lang="en-GB" altLang="en-US" smtClean="0"/>
              <a:pPr>
                <a:defRPr/>
              </a:pPr>
              <a:t>16</a:t>
            </a:fld>
            <a:endParaRPr lang="en-GB" altLang="en-US"/>
          </a:p>
        </p:txBody>
      </p:sp>
    </p:spTree>
    <p:extLst>
      <p:ext uri="{BB962C8B-B14F-4D97-AF65-F5344CB8AC3E}">
        <p14:creationId xmlns:p14="http://schemas.microsoft.com/office/powerpoint/2010/main" val="4744711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86550DF5-2C67-45C6-9E73-93C1C8A16F22}"/>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id="{28E2C6FD-2057-4A7A-AE8F-DB0D8364DAD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More details on each slide that follows.</a:t>
            </a:r>
          </a:p>
        </p:txBody>
      </p:sp>
      <p:sp>
        <p:nvSpPr>
          <p:cNvPr id="18436" name="Slide Number Placeholder 3">
            <a:extLst>
              <a:ext uri="{FF2B5EF4-FFF2-40B4-BE49-F238E27FC236}">
                <a16:creationId xmlns:a16="http://schemas.microsoft.com/office/drawing/2014/main" id="{3E748924-AA3D-4504-A8A0-713EBBECAEEB}"/>
              </a:ext>
            </a:extLst>
          </p:cNvPr>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fld id="{B33304AC-AFB7-4EB9-AE49-D752854037BE}" type="slidenum">
              <a:rPr lang="en-GB" altLang="en-US" sz="1200"/>
              <a:pPr algn="r" eaLnBrk="1" hangingPunct="1"/>
              <a:t>17</a:t>
            </a:fld>
            <a:endParaRPr lang="en-GB" altLang="en-US" sz="1200"/>
          </a:p>
        </p:txBody>
      </p:sp>
    </p:spTree>
    <p:extLst>
      <p:ext uri="{BB962C8B-B14F-4D97-AF65-F5344CB8AC3E}">
        <p14:creationId xmlns:p14="http://schemas.microsoft.com/office/powerpoint/2010/main" val="282912502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692A50F8-4888-4800-8172-93E66F094A51}"/>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1" name="Notes Placeholder 2">
            <a:extLst>
              <a:ext uri="{FF2B5EF4-FFF2-40B4-BE49-F238E27FC236}">
                <a16:creationId xmlns:a16="http://schemas.microsoft.com/office/drawing/2014/main" id="{B34B7C8E-621B-4A7C-8BB5-138E27DE885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22532" name="Slide Number Placeholder 3">
            <a:extLst>
              <a:ext uri="{FF2B5EF4-FFF2-40B4-BE49-F238E27FC236}">
                <a16:creationId xmlns:a16="http://schemas.microsoft.com/office/drawing/2014/main" id="{89DA4C3D-9DC5-497F-A627-D3B6A7477B1C}"/>
              </a:ext>
            </a:extLst>
          </p:cNvPr>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fld id="{2C12255C-BDF1-4860-8B61-CD7D2BF55298}" type="slidenum">
              <a:rPr lang="en-GB" altLang="en-US" sz="1200"/>
              <a:pPr algn="r" eaLnBrk="1" hangingPunct="1"/>
              <a:t>18</a:t>
            </a:fld>
            <a:endParaRPr lang="en-GB" altLang="en-US" sz="1200"/>
          </a:p>
        </p:txBody>
      </p:sp>
    </p:spTree>
    <p:extLst>
      <p:ext uri="{BB962C8B-B14F-4D97-AF65-F5344CB8AC3E}">
        <p14:creationId xmlns:p14="http://schemas.microsoft.com/office/powerpoint/2010/main" val="2811555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6CA66C-E0F5-8469-F7B0-7649CB848224}"/>
            </a:ext>
          </a:extLst>
        </p:cNvPr>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50F51E5A-B066-052D-8E78-68483EC6A0C7}"/>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1" name="Notes Placeholder 2">
            <a:extLst>
              <a:ext uri="{FF2B5EF4-FFF2-40B4-BE49-F238E27FC236}">
                <a16:creationId xmlns:a16="http://schemas.microsoft.com/office/drawing/2014/main" id="{D995B9E1-A906-092A-E80B-BEB6D99B414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22532" name="Slide Number Placeholder 3">
            <a:extLst>
              <a:ext uri="{FF2B5EF4-FFF2-40B4-BE49-F238E27FC236}">
                <a16:creationId xmlns:a16="http://schemas.microsoft.com/office/drawing/2014/main" id="{ED7FFBB9-0138-28F3-767E-904BAE4B1E8B}"/>
              </a:ext>
            </a:extLst>
          </p:cNvPr>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fld id="{2C12255C-BDF1-4860-8B61-CD7D2BF55298}" type="slidenum">
              <a:rPr lang="en-GB" altLang="en-US" sz="1200"/>
              <a:pPr algn="r" eaLnBrk="1" hangingPunct="1"/>
              <a:t>19</a:t>
            </a:fld>
            <a:endParaRPr lang="en-GB" altLang="en-US" sz="1200"/>
          </a:p>
        </p:txBody>
      </p:sp>
    </p:spTree>
    <p:extLst>
      <p:ext uri="{BB962C8B-B14F-4D97-AF65-F5344CB8AC3E}">
        <p14:creationId xmlns:p14="http://schemas.microsoft.com/office/powerpoint/2010/main" val="27194061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484187-C066-0062-4DC9-362DC955CDE2}"/>
            </a:ext>
          </a:extLst>
        </p:cNvPr>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7FB3C792-FEEA-3167-0FD1-6EFF76C03E0A}"/>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1" name="Notes Placeholder 2">
            <a:extLst>
              <a:ext uri="{FF2B5EF4-FFF2-40B4-BE49-F238E27FC236}">
                <a16:creationId xmlns:a16="http://schemas.microsoft.com/office/drawing/2014/main" id="{2D36A32A-CAE4-26D0-448F-B7E4A70B47F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22532" name="Slide Number Placeholder 3">
            <a:extLst>
              <a:ext uri="{FF2B5EF4-FFF2-40B4-BE49-F238E27FC236}">
                <a16:creationId xmlns:a16="http://schemas.microsoft.com/office/drawing/2014/main" id="{F18A9103-42F0-881F-0B94-0C6C4F7ABB4A}"/>
              </a:ext>
            </a:extLst>
          </p:cNvPr>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fld id="{2C12255C-BDF1-4860-8B61-CD7D2BF55298}" type="slidenum">
              <a:rPr lang="en-GB" altLang="en-US" sz="1200"/>
              <a:pPr algn="r" eaLnBrk="1" hangingPunct="1"/>
              <a:t>20</a:t>
            </a:fld>
            <a:endParaRPr lang="en-GB" altLang="en-US" sz="1200"/>
          </a:p>
        </p:txBody>
      </p:sp>
    </p:spTree>
    <p:extLst>
      <p:ext uri="{BB962C8B-B14F-4D97-AF65-F5344CB8AC3E}">
        <p14:creationId xmlns:p14="http://schemas.microsoft.com/office/powerpoint/2010/main" val="25314178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4D5DCE-A00F-69F5-42F4-C5AD8453F9B0}"/>
            </a:ext>
          </a:extLst>
        </p:cNvPr>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3CDC88A6-899C-42BC-570E-91C2F43F3E61}"/>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1" name="Notes Placeholder 2">
            <a:extLst>
              <a:ext uri="{FF2B5EF4-FFF2-40B4-BE49-F238E27FC236}">
                <a16:creationId xmlns:a16="http://schemas.microsoft.com/office/drawing/2014/main" id="{B76F041C-BB07-8CA4-D9F2-C79EC6BC15A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22532" name="Slide Number Placeholder 3">
            <a:extLst>
              <a:ext uri="{FF2B5EF4-FFF2-40B4-BE49-F238E27FC236}">
                <a16:creationId xmlns:a16="http://schemas.microsoft.com/office/drawing/2014/main" id="{5AA2576E-D321-F337-9CC6-CFAA98597F5E}"/>
              </a:ext>
            </a:extLst>
          </p:cNvPr>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fld id="{2C12255C-BDF1-4860-8B61-CD7D2BF55298}" type="slidenum">
              <a:rPr lang="en-GB" altLang="en-US" sz="1200"/>
              <a:pPr algn="r" eaLnBrk="1" hangingPunct="1"/>
              <a:t>21</a:t>
            </a:fld>
            <a:endParaRPr lang="en-GB" altLang="en-US" sz="1200"/>
          </a:p>
        </p:txBody>
      </p:sp>
    </p:spTree>
    <p:extLst>
      <p:ext uri="{BB962C8B-B14F-4D97-AF65-F5344CB8AC3E}">
        <p14:creationId xmlns:p14="http://schemas.microsoft.com/office/powerpoint/2010/main" val="266860447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6E5895-A2FC-3CB6-EA25-BFB8326F09BC}"/>
            </a:ext>
          </a:extLst>
        </p:cNvPr>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81A0AA19-1D2B-4B26-2FB9-F4FA256832CA}"/>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1" name="Notes Placeholder 2">
            <a:extLst>
              <a:ext uri="{FF2B5EF4-FFF2-40B4-BE49-F238E27FC236}">
                <a16:creationId xmlns:a16="http://schemas.microsoft.com/office/drawing/2014/main" id="{469EE70F-7A3C-72CB-CDF6-29D08DB99D6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22532" name="Slide Number Placeholder 3">
            <a:extLst>
              <a:ext uri="{FF2B5EF4-FFF2-40B4-BE49-F238E27FC236}">
                <a16:creationId xmlns:a16="http://schemas.microsoft.com/office/drawing/2014/main" id="{F9508F8D-EA60-D4BD-2433-A7D4BF7A964E}"/>
              </a:ext>
            </a:extLst>
          </p:cNvPr>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fld id="{2C12255C-BDF1-4860-8B61-CD7D2BF55298}" type="slidenum">
              <a:rPr lang="en-GB" altLang="en-US" sz="1200"/>
              <a:pPr algn="r" eaLnBrk="1" hangingPunct="1"/>
              <a:t>22</a:t>
            </a:fld>
            <a:endParaRPr lang="en-GB" altLang="en-US" sz="1200"/>
          </a:p>
        </p:txBody>
      </p:sp>
    </p:spTree>
    <p:extLst>
      <p:ext uri="{BB962C8B-B14F-4D97-AF65-F5344CB8AC3E}">
        <p14:creationId xmlns:p14="http://schemas.microsoft.com/office/powerpoint/2010/main" val="25596200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11A08F7C-4D7B-4689-93AC-51C1A46617F2}"/>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a:extLst>
              <a:ext uri="{FF2B5EF4-FFF2-40B4-BE49-F238E27FC236}">
                <a16:creationId xmlns:a16="http://schemas.microsoft.com/office/drawing/2014/main" id="{1F7CC026-1F3B-4613-987E-F1E6FC51722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24580" name="Slide Number Placeholder 3">
            <a:extLst>
              <a:ext uri="{FF2B5EF4-FFF2-40B4-BE49-F238E27FC236}">
                <a16:creationId xmlns:a16="http://schemas.microsoft.com/office/drawing/2014/main" id="{CFAD0DF7-25FE-495B-BF10-DE75A5F9ECDA}"/>
              </a:ext>
            </a:extLst>
          </p:cNvPr>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fld id="{6B76F874-5903-4089-90DA-4B1419B0B531}" type="slidenum">
              <a:rPr lang="en-GB" altLang="en-US" sz="1200"/>
              <a:pPr algn="r" eaLnBrk="1" hangingPunct="1"/>
              <a:t>25</a:t>
            </a:fld>
            <a:endParaRPr lang="en-GB" altLang="en-US" sz="1200"/>
          </a:p>
        </p:txBody>
      </p:sp>
    </p:spTree>
    <p:extLst>
      <p:ext uri="{BB962C8B-B14F-4D97-AF65-F5344CB8AC3E}">
        <p14:creationId xmlns:p14="http://schemas.microsoft.com/office/powerpoint/2010/main" val="291726441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ABCAAD71-7CA7-4520-B8F5-BCAF673185AE}"/>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a:extLst>
              <a:ext uri="{FF2B5EF4-FFF2-40B4-BE49-F238E27FC236}">
                <a16:creationId xmlns:a16="http://schemas.microsoft.com/office/drawing/2014/main" id="{3490845F-3577-49C3-B7B7-91BAB3840ED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26628" name="Slide Number Placeholder 3">
            <a:extLst>
              <a:ext uri="{FF2B5EF4-FFF2-40B4-BE49-F238E27FC236}">
                <a16:creationId xmlns:a16="http://schemas.microsoft.com/office/drawing/2014/main" id="{215662A3-6E4F-4EBD-A1F3-6329DAA9DCE7}"/>
              </a:ext>
            </a:extLst>
          </p:cNvPr>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fld id="{FC31E26D-CDEB-406C-AF4C-BDDF438B38CE}" type="slidenum">
              <a:rPr lang="en-GB" altLang="en-US" sz="1200"/>
              <a:pPr algn="r" eaLnBrk="1" hangingPunct="1"/>
              <a:t>26</a:t>
            </a:fld>
            <a:endParaRPr lang="en-GB" altLang="en-US" sz="1200"/>
          </a:p>
        </p:txBody>
      </p:sp>
    </p:spTree>
    <p:extLst>
      <p:ext uri="{BB962C8B-B14F-4D97-AF65-F5344CB8AC3E}">
        <p14:creationId xmlns:p14="http://schemas.microsoft.com/office/powerpoint/2010/main" val="23151928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809F15F1-C33C-4D62-A92E-9F46219A6104}"/>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a:extLst>
              <a:ext uri="{FF2B5EF4-FFF2-40B4-BE49-F238E27FC236}">
                <a16:creationId xmlns:a16="http://schemas.microsoft.com/office/drawing/2014/main" id="{FBD7AB49-4AC9-407E-9744-130093C83DC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28676" name="Slide Number Placeholder 3">
            <a:extLst>
              <a:ext uri="{FF2B5EF4-FFF2-40B4-BE49-F238E27FC236}">
                <a16:creationId xmlns:a16="http://schemas.microsoft.com/office/drawing/2014/main" id="{9CD97D13-D139-4946-8D98-A4BF21CD6DDC}"/>
              </a:ext>
            </a:extLst>
          </p:cNvPr>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fld id="{CBCAB4A6-41D9-4BF6-BC14-AFE21E9C75CE}" type="slidenum">
              <a:rPr lang="en-GB" altLang="en-US" sz="1200"/>
              <a:pPr algn="r" eaLnBrk="1" hangingPunct="1"/>
              <a:t>27</a:t>
            </a:fld>
            <a:endParaRPr lang="en-GB" altLang="en-US" sz="1200"/>
          </a:p>
        </p:txBody>
      </p:sp>
    </p:spTree>
    <p:extLst>
      <p:ext uri="{BB962C8B-B14F-4D97-AF65-F5344CB8AC3E}">
        <p14:creationId xmlns:p14="http://schemas.microsoft.com/office/powerpoint/2010/main" val="36343990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Think of a workplace, placement, or part-time job.</a:t>
            </a:r>
            <a:endParaRPr lang="en-GB" dirty="0"/>
          </a:p>
          <a:p>
            <a:r>
              <a:rPr lang="en-GB" dirty="0"/>
              <a:t>How did managers handle emotions (theirs or others’)?</a:t>
            </a:r>
          </a:p>
          <a:p>
            <a:r>
              <a:rPr lang="en-GB" dirty="0"/>
              <a:t>Can you identify evidence of </a:t>
            </a:r>
            <a:r>
              <a:rPr lang="en-GB" i="1" dirty="0"/>
              <a:t>high or low emotional intelligence</a:t>
            </a:r>
            <a:r>
              <a:rPr lang="en-GB" dirty="0"/>
              <a:t>?</a:t>
            </a:r>
          </a:p>
          <a:p>
            <a:r>
              <a:rPr lang="en-GB" b="1" dirty="0"/>
              <a:t>Cultural perspective:</a:t>
            </a:r>
            <a:endParaRPr lang="en-GB" dirty="0"/>
          </a:p>
          <a:p>
            <a:r>
              <a:rPr lang="en-GB" dirty="0"/>
              <a:t>Were emotional expressions encouraged, discouraged, or controlled?</a:t>
            </a:r>
          </a:p>
          <a:p>
            <a:r>
              <a:rPr lang="en-GB" dirty="0"/>
              <a:t>Did everyone seem equally comfortable expressing emotions?</a:t>
            </a:r>
          </a:p>
          <a:p>
            <a:r>
              <a:rPr lang="en-GB" b="1" dirty="0"/>
              <a:t>Ethical reflection:</a:t>
            </a:r>
            <a:endParaRPr lang="en-GB" dirty="0"/>
          </a:p>
          <a:p>
            <a:r>
              <a:rPr lang="en-GB" dirty="0"/>
              <a:t>Can emotional awareness ever be used to </a:t>
            </a:r>
            <a:r>
              <a:rPr lang="en-GB" i="1" dirty="0"/>
              <a:t>manipulate</a:t>
            </a:r>
            <a:r>
              <a:rPr lang="en-GB" dirty="0"/>
              <a:t> rather than support employees?</a:t>
            </a:r>
          </a:p>
          <a:p>
            <a:endParaRPr lang="en-GB" dirty="0"/>
          </a:p>
        </p:txBody>
      </p:sp>
      <p:sp>
        <p:nvSpPr>
          <p:cNvPr id="4" name="Slide Number Placeholder 3"/>
          <p:cNvSpPr>
            <a:spLocks noGrp="1"/>
          </p:cNvSpPr>
          <p:nvPr>
            <p:ph type="sldNum" sz="quarter" idx="5"/>
          </p:nvPr>
        </p:nvSpPr>
        <p:spPr/>
        <p:txBody>
          <a:bodyPr/>
          <a:lstStyle/>
          <a:p>
            <a:pPr>
              <a:defRPr/>
            </a:pPr>
            <a:fld id="{83B840F1-0E33-4179-81AC-7AE21D0E497D}" type="slidenum">
              <a:rPr lang="en-GB" altLang="en-US" smtClean="0"/>
              <a:pPr>
                <a:defRPr/>
              </a:pPr>
              <a:t>28</a:t>
            </a:fld>
            <a:endParaRPr lang="en-GB" altLang="en-US"/>
          </a:p>
        </p:txBody>
      </p:sp>
    </p:spTree>
    <p:extLst>
      <p:ext uri="{BB962C8B-B14F-4D97-AF65-F5344CB8AC3E}">
        <p14:creationId xmlns:p14="http://schemas.microsoft.com/office/powerpoint/2010/main" val="329160035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E6AA9710-C197-4503-8EE8-26C3BF301D7B}"/>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a:extLst>
              <a:ext uri="{FF2B5EF4-FFF2-40B4-BE49-F238E27FC236}">
                <a16:creationId xmlns:a16="http://schemas.microsoft.com/office/drawing/2014/main" id="{D41F0952-B8B0-44B3-983D-17A606F0FB4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30724" name="Slide Number Placeholder 3">
            <a:extLst>
              <a:ext uri="{FF2B5EF4-FFF2-40B4-BE49-F238E27FC236}">
                <a16:creationId xmlns:a16="http://schemas.microsoft.com/office/drawing/2014/main" id="{85ABE8EC-0FC2-417B-A700-AF2ECAFC513D}"/>
              </a:ext>
            </a:extLst>
          </p:cNvPr>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fld id="{C05CA56B-2B0D-4B5A-91F6-E1A5E6294AFB}" type="slidenum">
              <a:rPr lang="en-GB" altLang="en-US" sz="1200"/>
              <a:pPr algn="r" eaLnBrk="1" hangingPunct="1"/>
              <a:t>39</a:t>
            </a:fld>
            <a:endParaRPr lang="en-GB" altLang="en-US" sz="1200"/>
          </a:p>
        </p:txBody>
      </p:sp>
    </p:spTree>
    <p:extLst>
      <p:ext uri="{BB962C8B-B14F-4D97-AF65-F5344CB8AC3E}">
        <p14:creationId xmlns:p14="http://schemas.microsoft.com/office/powerpoint/2010/main" val="86408921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a:extLst>
              <a:ext uri="{FF2B5EF4-FFF2-40B4-BE49-F238E27FC236}">
                <a16:creationId xmlns:a16="http://schemas.microsoft.com/office/drawing/2014/main" id="{15301F72-A3F2-420E-9462-0A431AFE5B27}"/>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Notes Placeholder 2">
            <a:extLst>
              <a:ext uri="{FF2B5EF4-FFF2-40B4-BE49-F238E27FC236}">
                <a16:creationId xmlns:a16="http://schemas.microsoft.com/office/drawing/2014/main" id="{06C70795-748C-477E-AACF-E23C2CC5CE2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49156" name="Slide Number Placeholder 3">
            <a:extLst>
              <a:ext uri="{FF2B5EF4-FFF2-40B4-BE49-F238E27FC236}">
                <a16:creationId xmlns:a16="http://schemas.microsoft.com/office/drawing/2014/main" id="{625EDA75-D4A5-4345-8617-3A44B0FAF501}"/>
              </a:ext>
            </a:extLst>
          </p:cNvPr>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fld id="{473A8E4D-BA3E-4361-8E96-AD5A7DD279B1}" type="slidenum">
              <a:rPr lang="en-GB" altLang="en-US" sz="1200"/>
              <a:pPr algn="r" eaLnBrk="1" hangingPunct="1"/>
              <a:t>41</a:t>
            </a:fld>
            <a:endParaRPr lang="en-GB" altLang="en-US" sz="120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3B840F1-0E33-4179-81AC-7AE21D0E497D}" type="slidenum">
              <a:rPr lang="en-GB" altLang="en-US" smtClean="0"/>
              <a:pPr>
                <a:defRPr/>
              </a:pPr>
              <a:t>42</a:t>
            </a:fld>
            <a:endParaRPr lang="en-GB" altLang="en-US"/>
          </a:p>
        </p:txBody>
      </p:sp>
    </p:spTree>
    <p:extLst>
      <p:ext uri="{BB962C8B-B14F-4D97-AF65-F5344CB8AC3E}">
        <p14:creationId xmlns:p14="http://schemas.microsoft.com/office/powerpoint/2010/main" val="277730575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8DC8707-AC71-4AF4-9F16-8DB66B2212C4}"/>
              </a:ext>
            </a:extLst>
          </p:cNvPr>
          <p:cNvSpPr>
            <a:spLocks noGrp="1"/>
          </p:cNvSpPr>
          <p:nvPr>
            <p:ph type="dt" sz="half" idx="10"/>
          </p:nvPr>
        </p:nvSpPr>
        <p:spPr>
          <a:xfrm>
            <a:off x="527051" y="6524626"/>
            <a:ext cx="1295400" cy="219075"/>
          </a:xfrm>
        </p:spPr>
        <p:txBody>
          <a:bodyPr/>
          <a:lstStyle>
            <a:lvl1pPr>
              <a:defRPr/>
            </a:lvl1pPr>
          </a:lstStyle>
          <a:p>
            <a:pPr>
              <a:defRPr/>
            </a:pPr>
            <a:fld id="{EE1D4EFC-1AF7-4057-9224-C92E134C78BB}" type="datetimeFigureOut">
              <a:rPr lang="en-GB"/>
              <a:pPr>
                <a:defRPr/>
              </a:pPr>
              <a:t>13/02/2026</a:t>
            </a:fld>
            <a:endParaRPr lang="en-GB"/>
          </a:p>
        </p:txBody>
      </p:sp>
      <p:sp>
        <p:nvSpPr>
          <p:cNvPr id="5" name="Footer Placeholder 4">
            <a:extLst>
              <a:ext uri="{FF2B5EF4-FFF2-40B4-BE49-F238E27FC236}">
                <a16:creationId xmlns:a16="http://schemas.microsoft.com/office/drawing/2014/main" id="{4A753FCB-F76F-4BED-ADD4-F6FB67F1D7C9}"/>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p>
        </p:txBody>
      </p:sp>
      <p:sp>
        <p:nvSpPr>
          <p:cNvPr id="6" name="Slide Number Placeholder 5">
            <a:extLst>
              <a:ext uri="{FF2B5EF4-FFF2-40B4-BE49-F238E27FC236}">
                <a16:creationId xmlns:a16="http://schemas.microsoft.com/office/drawing/2014/main" id="{D0FBDBC6-F9B6-46C7-9FEA-6F2F7B6480C1}"/>
              </a:ext>
            </a:extLst>
          </p:cNvPr>
          <p:cNvSpPr>
            <a:spLocks noGrp="1"/>
          </p:cNvSpPr>
          <p:nvPr>
            <p:ph type="sldNum" sz="quarter" idx="12"/>
          </p:nvPr>
        </p:nvSpPr>
        <p:spPr/>
        <p:txBody>
          <a:bodyPr/>
          <a:lstStyle>
            <a:lvl1pPr>
              <a:defRPr smtClean="0"/>
            </a:lvl1pPr>
          </a:lstStyle>
          <a:p>
            <a:pPr>
              <a:defRPr/>
            </a:pPr>
            <a:fld id="{43614540-7CE4-40B4-8C4F-01B62F78CDD9}" type="slidenum">
              <a:rPr lang="en-GB" altLang="en-US"/>
              <a:pPr>
                <a:defRPr/>
              </a:pPr>
              <a:t>‹#›</a:t>
            </a:fld>
            <a:endParaRPr lang="en-GB" altLang="en-US"/>
          </a:p>
        </p:txBody>
      </p:sp>
    </p:spTree>
    <p:extLst>
      <p:ext uri="{BB962C8B-B14F-4D97-AF65-F5344CB8AC3E}">
        <p14:creationId xmlns:p14="http://schemas.microsoft.com/office/powerpoint/2010/main" val="17675883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FB6680-BE27-4625-B8EC-7A593EC32FED}"/>
              </a:ext>
            </a:extLst>
          </p:cNvPr>
          <p:cNvSpPr>
            <a:spLocks noGrp="1"/>
          </p:cNvSpPr>
          <p:nvPr>
            <p:ph type="dt" sz="half" idx="10"/>
          </p:nvPr>
        </p:nvSpPr>
        <p:spPr/>
        <p:txBody>
          <a:bodyPr/>
          <a:lstStyle>
            <a:lvl1pPr>
              <a:defRPr/>
            </a:lvl1pPr>
          </a:lstStyle>
          <a:p>
            <a:pPr>
              <a:defRPr/>
            </a:pPr>
            <a:fld id="{B9B9A1F9-7570-4209-B1C1-E7383F728D65}" type="datetimeFigureOut">
              <a:rPr lang="en-GB"/>
              <a:pPr>
                <a:defRPr/>
              </a:pPr>
              <a:t>13/02/2026</a:t>
            </a:fld>
            <a:endParaRPr lang="en-GB"/>
          </a:p>
        </p:txBody>
      </p:sp>
      <p:sp>
        <p:nvSpPr>
          <p:cNvPr id="5" name="Footer Placeholder 4">
            <a:extLst>
              <a:ext uri="{FF2B5EF4-FFF2-40B4-BE49-F238E27FC236}">
                <a16:creationId xmlns:a16="http://schemas.microsoft.com/office/drawing/2014/main" id="{78B91893-C450-4158-B2F5-3060DA7E88A1}"/>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p>
        </p:txBody>
      </p:sp>
      <p:sp>
        <p:nvSpPr>
          <p:cNvPr id="6" name="Slide Number Placeholder 5">
            <a:extLst>
              <a:ext uri="{FF2B5EF4-FFF2-40B4-BE49-F238E27FC236}">
                <a16:creationId xmlns:a16="http://schemas.microsoft.com/office/drawing/2014/main" id="{89846BFD-060C-4E52-B958-60EBBA6CDF19}"/>
              </a:ext>
            </a:extLst>
          </p:cNvPr>
          <p:cNvSpPr>
            <a:spLocks noGrp="1"/>
          </p:cNvSpPr>
          <p:nvPr>
            <p:ph type="sldNum" sz="quarter" idx="12"/>
          </p:nvPr>
        </p:nvSpPr>
        <p:spPr/>
        <p:txBody>
          <a:bodyPr/>
          <a:lstStyle>
            <a:lvl1pPr>
              <a:defRPr smtClean="0"/>
            </a:lvl1pPr>
          </a:lstStyle>
          <a:p>
            <a:pPr>
              <a:defRPr/>
            </a:pPr>
            <a:fld id="{D24FAC45-781F-4602-98F1-5FADE8BA638B}" type="slidenum">
              <a:rPr lang="en-GB" altLang="en-US"/>
              <a:pPr>
                <a:defRPr/>
              </a:pPr>
              <a:t>‹#›</a:t>
            </a:fld>
            <a:endParaRPr lang="en-GB" altLang="en-US"/>
          </a:p>
        </p:txBody>
      </p:sp>
    </p:spTree>
    <p:extLst>
      <p:ext uri="{BB962C8B-B14F-4D97-AF65-F5344CB8AC3E}">
        <p14:creationId xmlns:p14="http://schemas.microsoft.com/office/powerpoint/2010/main" val="13931413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901C4F2-C6AE-400A-AED5-E2B21DCF1F5D}"/>
              </a:ext>
            </a:extLst>
          </p:cNvPr>
          <p:cNvSpPr>
            <a:spLocks noGrp="1"/>
          </p:cNvSpPr>
          <p:nvPr>
            <p:ph type="dt" sz="half" idx="10"/>
          </p:nvPr>
        </p:nvSpPr>
        <p:spPr/>
        <p:txBody>
          <a:bodyPr/>
          <a:lstStyle>
            <a:lvl1pPr>
              <a:defRPr/>
            </a:lvl1pPr>
          </a:lstStyle>
          <a:p>
            <a:pPr>
              <a:defRPr/>
            </a:pPr>
            <a:fld id="{AB0CF4F9-382A-46AC-9DAE-FF670058D26E}" type="datetimeFigureOut">
              <a:rPr lang="en-GB"/>
              <a:pPr>
                <a:defRPr/>
              </a:pPr>
              <a:t>13/02/2026</a:t>
            </a:fld>
            <a:endParaRPr lang="en-GB"/>
          </a:p>
        </p:txBody>
      </p:sp>
      <p:sp>
        <p:nvSpPr>
          <p:cNvPr id="5" name="Slide Number Placeholder 5">
            <a:extLst>
              <a:ext uri="{FF2B5EF4-FFF2-40B4-BE49-F238E27FC236}">
                <a16:creationId xmlns:a16="http://schemas.microsoft.com/office/drawing/2014/main" id="{F6B4480B-8001-4452-A366-39FC1329A245}"/>
              </a:ext>
            </a:extLst>
          </p:cNvPr>
          <p:cNvSpPr>
            <a:spLocks noGrp="1"/>
          </p:cNvSpPr>
          <p:nvPr>
            <p:ph type="sldNum" sz="quarter" idx="11"/>
          </p:nvPr>
        </p:nvSpPr>
        <p:spPr/>
        <p:txBody>
          <a:bodyPr/>
          <a:lstStyle>
            <a:lvl1pPr>
              <a:defRPr/>
            </a:lvl1pPr>
          </a:lstStyle>
          <a:p>
            <a:pPr>
              <a:defRPr/>
            </a:pPr>
            <a:fld id="{E4419A5A-9F64-4C97-A215-F80B1AD92264}" type="slidenum">
              <a:rPr lang="en-GB" altLang="en-US"/>
              <a:pPr>
                <a:defRPr/>
              </a:pPr>
              <a:t>‹#›</a:t>
            </a:fld>
            <a:endParaRPr lang="en-GB" altLang="en-US"/>
          </a:p>
        </p:txBody>
      </p:sp>
    </p:spTree>
    <p:extLst>
      <p:ext uri="{BB962C8B-B14F-4D97-AF65-F5344CB8AC3E}">
        <p14:creationId xmlns:p14="http://schemas.microsoft.com/office/powerpoint/2010/main" val="39690465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CA6ABEBB-6F7C-4F4B-ACEB-DAB65F300E92}"/>
              </a:ext>
            </a:extLst>
          </p:cNvPr>
          <p:cNvSpPr>
            <a:spLocks noGrp="1"/>
          </p:cNvSpPr>
          <p:nvPr>
            <p:ph type="dt" sz="half" idx="10"/>
          </p:nvPr>
        </p:nvSpPr>
        <p:spPr/>
        <p:txBody>
          <a:bodyPr/>
          <a:lstStyle>
            <a:lvl1pPr>
              <a:defRPr/>
            </a:lvl1pPr>
          </a:lstStyle>
          <a:p>
            <a:pPr>
              <a:defRPr/>
            </a:pPr>
            <a:fld id="{FB839370-36AC-420D-8C7D-088FF7266006}" type="datetimeFigureOut">
              <a:rPr lang="en-GB"/>
              <a:pPr>
                <a:defRPr/>
              </a:pPr>
              <a:t>13/02/2026</a:t>
            </a:fld>
            <a:endParaRPr lang="en-GB"/>
          </a:p>
        </p:txBody>
      </p:sp>
      <p:sp>
        <p:nvSpPr>
          <p:cNvPr id="6" name="Slide Number Placeholder 5">
            <a:extLst>
              <a:ext uri="{FF2B5EF4-FFF2-40B4-BE49-F238E27FC236}">
                <a16:creationId xmlns:a16="http://schemas.microsoft.com/office/drawing/2014/main" id="{92F10F1F-8619-49D9-8024-9279D25884C9}"/>
              </a:ext>
            </a:extLst>
          </p:cNvPr>
          <p:cNvSpPr>
            <a:spLocks noGrp="1"/>
          </p:cNvSpPr>
          <p:nvPr>
            <p:ph type="sldNum" sz="quarter" idx="11"/>
          </p:nvPr>
        </p:nvSpPr>
        <p:spPr/>
        <p:txBody>
          <a:bodyPr/>
          <a:lstStyle>
            <a:lvl1pPr>
              <a:defRPr/>
            </a:lvl1pPr>
          </a:lstStyle>
          <a:p>
            <a:pPr>
              <a:defRPr/>
            </a:pPr>
            <a:fld id="{CD44AB43-9045-4D8B-B748-58A0DBC1DE6D}" type="slidenum">
              <a:rPr lang="en-GB" altLang="en-US"/>
              <a:pPr>
                <a:defRPr/>
              </a:pPr>
              <a:t>‹#›</a:t>
            </a:fld>
            <a:endParaRPr lang="en-GB" altLang="en-US"/>
          </a:p>
        </p:txBody>
      </p:sp>
    </p:spTree>
    <p:extLst>
      <p:ext uri="{BB962C8B-B14F-4D97-AF65-F5344CB8AC3E}">
        <p14:creationId xmlns:p14="http://schemas.microsoft.com/office/powerpoint/2010/main" val="26600824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CACE00F9-2540-4DBE-9A35-8884D3198BC1}"/>
              </a:ext>
            </a:extLst>
          </p:cNvPr>
          <p:cNvSpPr>
            <a:spLocks noGrp="1"/>
          </p:cNvSpPr>
          <p:nvPr>
            <p:ph type="dt" sz="half" idx="10"/>
          </p:nvPr>
        </p:nvSpPr>
        <p:spPr/>
        <p:txBody>
          <a:bodyPr/>
          <a:lstStyle>
            <a:lvl1pPr>
              <a:defRPr/>
            </a:lvl1pPr>
          </a:lstStyle>
          <a:p>
            <a:pPr>
              <a:defRPr/>
            </a:pPr>
            <a:fld id="{72D39F5C-3C78-4E82-B9B9-38477B002A6C}" type="datetimeFigureOut">
              <a:rPr lang="en-GB"/>
              <a:pPr>
                <a:defRPr/>
              </a:pPr>
              <a:t>13/02/2026</a:t>
            </a:fld>
            <a:endParaRPr lang="en-GB"/>
          </a:p>
        </p:txBody>
      </p:sp>
      <p:sp>
        <p:nvSpPr>
          <p:cNvPr id="8" name="Slide Number Placeholder 5">
            <a:extLst>
              <a:ext uri="{FF2B5EF4-FFF2-40B4-BE49-F238E27FC236}">
                <a16:creationId xmlns:a16="http://schemas.microsoft.com/office/drawing/2014/main" id="{243B52CD-7801-42DD-864A-94033B15B085}"/>
              </a:ext>
            </a:extLst>
          </p:cNvPr>
          <p:cNvSpPr>
            <a:spLocks noGrp="1"/>
          </p:cNvSpPr>
          <p:nvPr>
            <p:ph type="sldNum" sz="quarter" idx="11"/>
          </p:nvPr>
        </p:nvSpPr>
        <p:spPr/>
        <p:txBody>
          <a:bodyPr/>
          <a:lstStyle>
            <a:lvl1pPr>
              <a:defRPr/>
            </a:lvl1pPr>
          </a:lstStyle>
          <a:p>
            <a:pPr>
              <a:defRPr/>
            </a:pPr>
            <a:fld id="{9186B821-30F5-419F-BC10-2B56BEA317CE}" type="slidenum">
              <a:rPr lang="en-GB" altLang="en-US"/>
              <a:pPr>
                <a:defRPr/>
              </a:pPr>
              <a:t>‹#›</a:t>
            </a:fld>
            <a:endParaRPr lang="en-GB" altLang="en-US"/>
          </a:p>
        </p:txBody>
      </p:sp>
    </p:spTree>
    <p:extLst>
      <p:ext uri="{BB962C8B-B14F-4D97-AF65-F5344CB8AC3E}">
        <p14:creationId xmlns:p14="http://schemas.microsoft.com/office/powerpoint/2010/main" val="9899031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E25E4B4-B35C-43F9-8F4A-E07673C417D6}"/>
              </a:ext>
            </a:extLst>
          </p:cNvPr>
          <p:cNvSpPr>
            <a:spLocks noGrp="1"/>
          </p:cNvSpPr>
          <p:nvPr>
            <p:ph type="dt" sz="half" idx="10"/>
          </p:nvPr>
        </p:nvSpPr>
        <p:spPr/>
        <p:txBody>
          <a:bodyPr/>
          <a:lstStyle>
            <a:lvl1pPr>
              <a:defRPr/>
            </a:lvl1pPr>
          </a:lstStyle>
          <a:p>
            <a:pPr>
              <a:defRPr/>
            </a:pPr>
            <a:fld id="{06DFBCE5-C2CB-4F00-8634-493A13975D23}" type="datetimeFigureOut">
              <a:rPr lang="en-GB"/>
              <a:pPr>
                <a:defRPr/>
              </a:pPr>
              <a:t>13/02/2026</a:t>
            </a:fld>
            <a:endParaRPr lang="en-GB"/>
          </a:p>
        </p:txBody>
      </p:sp>
      <p:sp>
        <p:nvSpPr>
          <p:cNvPr id="4" name="Slide Number Placeholder 5">
            <a:extLst>
              <a:ext uri="{FF2B5EF4-FFF2-40B4-BE49-F238E27FC236}">
                <a16:creationId xmlns:a16="http://schemas.microsoft.com/office/drawing/2014/main" id="{AB2CE9F0-0AED-40B5-93D5-3E2A5F7FDD18}"/>
              </a:ext>
            </a:extLst>
          </p:cNvPr>
          <p:cNvSpPr>
            <a:spLocks noGrp="1"/>
          </p:cNvSpPr>
          <p:nvPr>
            <p:ph type="sldNum" sz="quarter" idx="11"/>
          </p:nvPr>
        </p:nvSpPr>
        <p:spPr/>
        <p:txBody>
          <a:bodyPr/>
          <a:lstStyle>
            <a:lvl1pPr>
              <a:defRPr/>
            </a:lvl1pPr>
          </a:lstStyle>
          <a:p>
            <a:pPr>
              <a:defRPr/>
            </a:pPr>
            <a:fld id="{F6145D2B-C582-400A-AEA6-92A3CD15A8FD}" type="slidenum">
              <a:rPr lang="en-GB" altLang="en-US"/>
              <a:pPr>
                <a:defRPr/>
              </a:pPr>
              <a:t>‹#›</a:t>
            </a:fld>
            <a:endParaRPr lang="en-GB" altLang="en-US"/>
          </a:p>
        </p:txBody>
      </p:sp>
    </p:spTree>
    <p:extLst>
      <p:ext uri="{BB962C8B-B14F-4D97-AF65-F5344CB8AC3E}">
        <p14:creationId xmlns:p14="http://schemas.microsoft.com/office/powerpoint/2010/main" val="12311432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5EB97366-CF57-4EE6-9EFB-498E6E60D2B2}"/>
              </a:ext>
            </a:extLst>
          </p:cNvPr>
          <p:cNvSpPr>
            <a:spLocks noGrp="1"/>
          </p:cNvSpPr>
          <p:nvPr>
            <p:ph type="dt" sz="half" idx="10"/>
          </p:nvPr>
        </p:nvSpPr>
        <p:spPr/>
        <p:txBody>
          <a:bodyPr/>
          <a:lstStyle>
            <a:lvl1pPr>
              <a:defRPr/>
            </a:lvl1pPr>
          </a:lstStyle>
          <a:p>
            <a:pPr>
              <a:defRPr/>
            </a:pPr>
            <a:fld id="{27848C57-A1F7-4161-BCB7-26B7A3A8F8FE}" type="datetimeFigureOut">
              <a:rPr lang="en-GB"/>
              <a:pPr>
                <a:defRPr/>
              </a:pPr>
              <a:t>13/02/2026</a:t>
            </a:fld>
            <a:endParaRPr lang="en-GB"/>
          </a:p>
        </p:txBody>
      </p:sp>
      <p:sp>
        <p:nvSpPr>
          <p:cNvPr id="3" name="Slide Number Placeholder 5">
            <a:extLst>
              <a:ext uri="{FF2B5EF4-FFF2-40B4-BE49-F238E27FC236}">
                <a16:creationId xmlns:a16="http://schemas.microsoft.com/office/drawing/2014/main" id="{BD08296B-F621-4DC5-A959-33E523805F92}"/>
              </a:ext>
            </a:extLst>
          </p:cNvPr>
          <p:cNvSpPr>
            <a:spLocks noGrp="1"/>
          </p:cNvSpPr>
          <p:nvPr>
            <p:ph type="sldNum" sz="quarter" idx="11"/>
          </p:nvPr>
        </p:nvSpPr>
        <p:spPr/>
        <p:txBody>
          <a:bodyPr/>
          <a:lstStyle>
            <a:lvl1pPr>
              <a:defRPr/>
            </a:lvl1pPr>
          </a:lstStyle>
          <a:p>
            <a:pPr>
              <a:defRPr/>
            </a:pPr>
            <a:fld id="{E127D847-7983-420A-BEC3-7857E252758B}" type="slidenum">
              <a:rPr lang="en-GB" altLang="en-US"/>
              <a:pPr>
                <a:defRPr/>
              </a:pPr>
              <a:t>‹#›</a:t>
            </a:fld>
            <a:endParaRPr lang="en-GB" altLang="en-US"/>
          </a:p>
        </p:txBody>
      </p:sp>
    </p:spTree>
    <p:extLst>
      <p:ext uri="{BB962C8B-B14F-4D97-AF65-F5344CB8AC3E}">
        <p14:creationId xmlns:p14="http://schemas.microsoft.com/office/powerpoint/2010/main" val="8311707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0F1A708B-4537-4CDF-9078-218158E76E88}"/>
              </a:ext>
            </a:extLst>
          </p:cNvPr>
          <p:cNvSpPr>
            <a:spLocks noGrp="1"/>
          </p:cNvSpPr>
          <p:nvPr>
            <p:ph type="dt" sz="half" idx="10"/>
          </p:nvPr>
        </p:nvSpPr>
        <p:spPr/>
        <p:txBody>
          <a:bodyPr/>
          <a:lstStyle>
            <a:lvl1pPr>
              <a:defRPr/>
            </a:lvl1pPr>
          </a:lstStyle>
          <a:p>
            <a:pPr>
              <a:defRPr/>
            </a:pPr>
            <a:fld id="{C0424C2F-8189-43DE-BA57-1AEC4DD35792}" type="datetimeFigureOut">
              <a:rPr lang="en-GB"/>
              <a:pPr>
                <a:defRPr/>
              </a:pPr>
              <a:t>13/02/2026</a:t>
            </a:fld>
            <a:endParaRPr lang="en-GB"/>
          </a:p>
        </p:txBody>
      </p:sp>
      <p:sp>
        <p:nvSpPr>
          <p:cNvPr id="6" name="Slide Number Placeholder 5">
            <a:extLst>
              <a:ext uri="{FF2B5EF4-FFF2-40B4-BE49-F238E27FC236}">
                <a16:creationId xmlns:a16="http://schemas.microsoft.com/office/drawing/2014/main" id="{F2624C93-C25A-49B7-91D9-B4694A366157}"/>
              </a:ext>
            </a:extLst>
          </p:cNvPr>
          <p:cNvSpPr>
            <a:spLocks noGrp="1"/>
          </p:cNvSpPr>
          <p:nvPr>
            <p:ph type="sldNum" sz="quarter" idx="11"/>
          </p:nvPr>
        </p:nvSpPr>
        <p:spPr/>
        <p:txBody>
          <a:bodyPr/>
          <a:lstStyle>
            <a:lvl1pPr>
              <a:defRPr/>
            </a:lvl1pPr>
          </a:lstStyle>
          <a:p>
            <a:pPr>
              <a:defRPr/>
            </a:pPr>
            <a:fld id="{60B5D7F6-6E77-4922-BBC6-D6214893F01B}" type="slidenum">
              <a:rPr lang="en-GB" altLang="en-US"/>
              <a:pPr>
                <a:defRPr/>
              </a:pPr>
              <a:t>‹#›</a:t>
            </a:fld>
            <a:endParaRPr lang="en-GB" altLang="en-US"/>
          </a:p>
        </p:txBody>
      </p:sp>
    </p:spTree>
    <p:extLst>
      <p:ext uri="{BB962C8B-B14F-4D97-AF65-F5344CB8AC3E}">
        <p14:creationId xmlns:p14="http://schemas.microsoft.com/office/powerpoint/2010/main" val="981018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D9C0CD8E-4BA9-4723-AD61-EDA3A87B7C81}"/>
              </a:ext>
            </a:extLst>
          </p:cNvPr>
          <p:cNvSpPr>
            <a:spLocks noGrp="1"/>
          </p:cNvSpPr>
          <p:nvPr>
            <p:ph type="dt" sz="half" idx="10"/>
          </p:nvPr>
        </p:nvSpPr>
        <p:spPr/>
        <p:txBody>
          <a:bodyPr/>
          <a:lstStyle>
            <a:lvl1pPr>
              <a:defRPr/>
            </a:lvl1pPr>
          </a:lstStyle>
          <a:p>
            <a:pPr>
              <a:defRPr/>
            </a:pPr>
            <a:fld id="{98BCEF5C-266E-4086-AD21-16BDFF3A4B7B}" type="datetimeFigureOut">
              <a:rPr lang="en-GB"/>
              <a:pPr>
                <a:defRPr/>
              </a:pPr>
              <a:t>13/02/2026</a:t>
            </a:fld>
            <a:endParaRPr lang="en-GB"/>
          </a:p>
        </p:txBody>
      </p:sp>
      <p:sp>
        <p:nvSpPr>
          <p:cNvPr id="6" name="Slide Number Placeholder 5">
            <a:extLst>
              <a:ext uri="{FF2B5EF4-FFF2-40B4-BE49-F238E27FC236}">
                <a16:creationId xmlns:a16="http://schemas.microsoft.com/office/drawing/2014/main" id="{63B7E0BC-CAD8-4769-8BC8-179BDF70A48F}"/>
              </a:ext>
            </a:extLst>
          </p:cNvPr>
          <p:cNvSpPr>
            <a:spLocks noGrp="1"/>
          </p:cNvSpPr>
          <p:nvPr>
            <p:ph type="sldNum" sz="quarter" idx="11"/>
          </p:nvPr>
        </p:nvSpPr>
        <p:spPr/>
        <p:txBody>
          <a:bodyPr/>
          <a:lstStyle>
            <a:lvl1pPr>
              <a:defRPr/>
            </a:lvl1pPr>
          </a:lstStyle>
          <a:p>
            <a:pPr>
              <a:defRPr/>
            </a:pPr>
            <a:fld id="{A78CC17F-8AFE-4AA5-A062-8F7F28D27FE3}" type="slidenum">
              <a:rPr lang="en-GB" altLang="en-US"/>
              <a:pPr>
                <a:defRPr/>
              </a:pPr>
              <a:t>‹#›</a:t>
            </a:fld>
            <a:endParaRPr lang="en-GB" altLang="en-US"/>
          </a:p>
        </p:txBody>
      </p:sp>
    </p:spTree>
    <p:extLst>
      <p:ext uri="{BB962C8B-B14F-4D97-AF65-F5344CB8AC3E}">
        <p14:creationId xmlns:p14="http://schemas.microsoft.com/office/powerpoint/2010/main" val="12360382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C1895A-ECB5-4D60-BD68-2046146E0B4B}"/>
              </a:ext>
            </a:extLst>
          </p:cNvPr>
          <p:cNvSpPr>
            <a:spLocks noGrp="1"/>
          </p:cNvSpPr>
          <p:nvPr>
            <p:ph type="dt" sz="half" idx="10"/>
          </p:nvPr>
        </p:nvSpPr>
        <p:spPr/>
        <p:txBody>
          <a:bodyPr/>
          <a:lstStyle>
            <a:lvl1pPr>
              <a:defRPr/>
            </a:lvl1pPr>
          </a:lstStyle>
          <a:p>
            <a:pPr>
              <a:defRPr/>
            </a:pPr>
            <a:fld id="{3AC1C616-1927-4D0B-94D9-4A795A7177D6}" type="datetimeFigureOut">
              <a:rPr lang="en-GB"/>
              <a:pPr>
                <a:defRPr/>
              </a:pPr>
              <a:t>13/02/2026</a:t>
            </a:fld>
            <a:endParaRPr lang="en-GB"/>
          </a:p>
        </p:txBody>
      </p:sp>
      <p:sp>
        <p:nvSpPr>
          <p:cNvPr id="5" name="Slide Number Placeholder 5">
            <a:extLst>
              <a:ext uri="{FF2B5EF4-FFF2-40B4-BE49-F238E27FC236}">
                <a16:creationId xmlns:a16="http://schemas.microsoft.com/office/drawing/2014/main" id="{89C5608E-1DAA-4545-A1B2-9DE3E77ECAA3}"/>
              </a:ext>
            </a:extLst>
          </p:cNvPr>
          <p:cNvSpPr>
            <a:spLocks noGrp="1"/>
          </p:cNvSpPr>
          <p:nvPr>
            <p:ph type="sldNum" sz="quarter" idx="11"/>
          </p:nvPr>
        </p:nvSpPr>
        <p:spPr/>
        <p:txBody>
          <a:bodyPr/>
          <a:lstStyle>
            <a:lvl1pPr>
              <a:defRPr/>
            </a:lvl1pPr>
          </a:lstStyle>
          <a:p>
            <a:pPr>
              <a:defRPr/>
            </a:pPr>
            <a:fld id="{AFE6BC80-9C58-4835-98BC-35DDAD5A9409}" type="slidenum">
              <a:rPr lang="en-GB" altLang="en-US"/>
              <a:pPr>
                <a:defRPr/>
              </a:pPr>
              <a:t>‹#›</a:t>
            </a:fld>
            <a:endParaRPr lang="en-GB" altLang="en-US"/>
          </a:p>
        </p:txBody>
      </p:sp>
    </p:spTree>
    <p:extLst>
      <p:ext uri="{BB962C8B-B14F-4D97-AF65-F5344CB8AC3E}">
        <p14:creationId xmlns:p14="http://schemas.microsoft.com/office/powerpoint/2010/main" val="39796090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25D2F7B-D7E4-444E-9320-5D85ED71FCEB}"/>
              </a:ext>
            </a:extLst>
          </p:cNvPr>
          <p:cNvSpPr>
            <a:spLocks noGrp="1"/>
          </p:cNvSpPr>
          <p:nvPr>
            <p:ph type="dt" sz="half" idx="10"/>
          </p:nvPr>
        </p:nvSpPr>
        <p:spPr/>
        <p:txBody>
          <a:bodyPr/>
          <a:lstStyle>
            <a:lvl1pPr>
              <a:defRPr/>
            </a:lvl1pPr>
          </a:lstStyle>
          <a:p>
            <a:pPr>
              <a:defRPr/>
            </a:pPr>
            <a:fld id="{B383416C-7963-4795-825D-B4FB0850484A}" type="datetimeFigureOut">
              <a:rPr lang="en-GB"/>
              <a:pPr>
                <a:defRPr/>
              </a:pPr>
              <a:t>13/02/2026</a:t>
            </a:fld>
            <a:endParaRPr lang="en-GB"/>
          </a:p>
        </p:txBody>
      </p:sp>
      <p:sp>
        <p:nvSpPr>
          <p:cNvPr id="5" name="Slide Number Placeholder 5">
            <a:extLst>
              <a:ext uri="{FF2B5EF4-FFF2-40B4-BE49-F238E27FC236}">
                <a16:creationId xmlns:a16="http://schemas.microsoft.com/office/drawing/2014/main" id="{C282F118-2E08-4EAE-A112-0892DD9FC985}"/>
              </a:ext>
            </a:extLst>
          </p:cNvPr>
          <p:cNvSpPr>
            <a:spLocks noGrp="1"/>
          </p:cNvSpPr>
          <p:nvPr>
            <p:ph type="sldNum" sz="quarter" idx="11"/>
          </p:nvPr>
        </p:nvSpPr>
        <p:spPr/>
        <p:txBody>
          <a:bodyPr/>
          <a:lstStyle>
            <a:lvl1pPr>
              <a:defRPr/>
            </a:lvl1pPr>
          </a:lstStyle>
          <a:p>
            <a:pPr>
              <a:defRPr/>
            </a:pPr>
            <a:fld id="{74DA9F77-ED79-4167-BD78-F273BD64B56B}" type="slidenum">
              <a:rPr lang="en-GB" altLang="en-US"/>
              <a:pPr>
                <a:defRPr/>
              </a:pPr>
              <a:t>‹#›</a:t>
            </a:fld>
            <a:endParaRPr lang="en-GB" altLang="en-US"/>
          </a:p>
        </p:txBody>
      </p:sp>
    </p:spTree>
    <p:extLst>
      <p:ext uri="{BB962C8B-B14F-4D97-AF65-F5344CB8AC3E}">
        <p14:creationId xmlns:p14="http://schemas.microsoft.com/office/powerpoint/2010/main" val="23903552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6DCC71E0-F1AD-4C36-B85D-4BE7D811DC6B}"/>
              </a:ext>
            </a:extLst>
          </p:cNvPr>
          <p:cNvSpPr>
            <a:spLocks noGrp="1" noChangeArrowheads="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B5B3C3DB-E5A9-47E5-AE81-3ECF0EFB1CA5}"/>
              </a:ext>
            </a:extLst>
          </p:cNvPr>
          <p:cNvSpPr>
            <a:spLocks noGrp="1" noChangeArrowheads="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87E1C748-4BC9-46D4-AB58-4A97D3BFDBA2}"/>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F22DB86-EB4F-4B64-A14B-7E24DA2A2942}" type="datetimeFigureOut">
              <a:rPr lang="en-GB"/>
              <a:pPr>
                <a:defRPr/>
              </a:pPr>
              <a:t>13/02/2026</a:t>
            </a:fld>
            <a:endParaRPr lang="en-GB"/>
          </a:p>
        </p:txBody>
      </p:sp>
      <p:sp>
        <p:nvSpPr>
          <p:cNvPr id="6" name="Slide Number Placeholder 5">
            <a:extLst>
              <a:ext uri="{FF2B5EF4-FFF2-40B4-BE49-F238E27FC236}">
                <a16:creationId xmlns:a16="http://schemas.microsoft.com/office/drawing/2014/main" id="{08BFE76C-0306-4667-8DD4-494C89A957D5}"/>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latin typeface="Myriad Pro"/>
              </a:defRPr>
            </a:lvl1pPr>
          </a:lstStyle>
          <a:p>
            <a:pPr>
              <a:defRPr/>
            </a:pPr>
            <a:fld id="{9502896F-2913-4024-A978-45FF1E7A8BE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863" r:id="rId1"/>
    <p:sldLayoutId id="2147483864" r:id="rId2"/>
    <p:sldLayoutId id="2147483854" r:id="rId3"/>
    <p:sldLayoutId id="2147483855" r:id="rId4"/>
    <p:sldLayoutId id="2147483856" r:id="rId5"/>
    <p:sldLayoutId id="2147483857" r:id="rId6"/>
    <p:sldLayoutId id="2147483858" r:id="rId7"/>
    <p:sldLayoutId id="2147483859" r:id="rId8"/>
    <p:sldLayoutId id="2147483860" r:id="rId9"/>
    <p:sldLayoutId id="2147483861" r:id="rId10"/>
    <p:sldLayoutId id="2147483862"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ae.linkedin.com/pulse/emotional-intelligence-duncan-borg-ellul?tl=ar" TargetMode="External"/><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video" Target="https://www.youtube.com/embed/6bbLWsvDW5o?feature=oembed" TargetMode="External"/><Relationship Id="rId4" Type="http://schemas.openxmlformats.org/officeDocument/2006/relationships/image" Target="../media/image7.jpeg"/></Relationships>
</file>

<file path=ppt/slides/_rels/slide17.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8.png"/><Relationship Id="rId7" Type="http://schemas.openxmlformats.org/officeDocument/2006/relationships/diagramColors" Target="../diagrams/colors4.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7.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6.xml"/><Relationship Id="rId4" Type="http://schemas.openxmlformats.org/officeDocument/2006/relationships/image" Target="../media/image18.png"/></Relationships>
</file>

<file path=ppt/slides/_rels/slide3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6.xml"/><Relationship Id="rId4" Type="http://schemas.openxmlformats.org/officeDocument/2006/relationships/image" Target="../media/image18.png"/></Relationships>
</file>

<file path=ppt/slides/_rels/slide3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7.xml"/><Relationship Id="rId4" Type="http://schemas.openxmlformats.org/officeDocument/2006/relationships/image" Target="../media/image21.png"/></Relationships>
</file>

<file path=ppt/slides/_rels/slide3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a:extLst>
              <a:ext uri="{FF2B5EF4-FFF2-40B4-BE49-F238E27FC236}">
                <a16:creationId xmlns:a16="http://schemas.microsoft.com/office/drawing/2014/main" id="{32E39A27-1799-45D8-AD1F-740A5D12E2DC}"/>
              </a:ext>
            </a:extLst>
          </p:cNvPr>
          <p:cNvSpPr>
            <a:spLocks noGrp="1" noChangeArrowheads="1"/>
          </p:cNvSpPr>
          <p:nvPr>
            <p:ph type="ctrTitle"/>
          </p:nvPr>
        </p:nvSpPr>
        <p:spPr>
          <a:xfrm>
            <a:off x="131715" y="904311"/>
            <a:ext cx="11809312" cy="1872208"/>
          </a:xfrm>
        </p:spPr>
        <p:txBody>
          <a:bodyPr/>
          <a:lstStyle/>
          <a:p>
            <a:pPr eaLnBrk="1" hangingPunct="1"/>
            <a:r>
              <a:rPr lang="en-GB" altLang="en-US" sz="3600" b="1" dirty="0"/>
              <a:t>Leadership and Management Theory and Practice</a:t>
            </a:r>
            <a:br>
              <a:rPr lang="en-GB" altLang="en-US" sz="3600" b="1" dirty="0"/>
            </a:br>
            <a:r>
              <a:rPr lang="en-GB" altLang="en-US" sz="3200" b="1" u="sng" dirty="0"/>
              <a:t>( LCBB 6022_BIRM )</a:t>
            </a:r>
            <a:endParaRPr lang="en-GB" altLang="en-US" sz="3600" b="1" u="sng" dirty="0"/>
          </a:p>
        </p:txBody>
      </p:sp>
      <p:sp>
        <p:nvSpPr>
          <p:cNvPr id="5123" name="Subtitle 4">
            <a:extLst>
              <a:ext uri="{FF2B5EF4-FFF2-40B4-BE49-F238E27FC236}">
                <a16:creationId xmlns:a16="http://schemas.microsoft.com/office/drawing/2014/main" id="{F98A1305-E230-41C1-B359-9219D6B92A73}"/>
              </a:ext>
            </a:extLst>
          </p:cNvPr>
          <p:cNvSpPr>
            <a:spLocks noGrp="1" noChangeArrowheads="1"/>
          </p:cNvSpPr>
          <p:nvPr>
            <p:ph type="subTitle" idx="1"/>
          </p:nvPr>
        </p:nvSpPr>
        <p:spPr>
          <a:xfrm>
            <a:off x="108978" y="2776519"/>
            <a:ext cx="11953328" cy="2815168"/>
          </a:xfrm>
        </p:spPr>
        <p:txBody>
          <a:bodyPr/>
          <a:lstStyle/>
          <a:p>
            <a:pPr eaLnBrk="1" hangingPunct="1"/>
            <a:r>
              <a:rPr lang="en-GB" altLang="en-US" sz="5400" b="1" dirty="0">
                <a:solidFill>
                  <a:schemeClr val="accent2"/>
                </a:solidFill>
                <a:effectLst>
                  <a:outerShdw blurRad="38100" dist="38100" dir="2700000" algn="tl">
                    <a:srgbClr val="000000">
                      <a:alpha val="43137"/>
                    </a:srgbClr>
                  </a:outerShdw>
                </a:effectLst>
              </a:rPr>
              <a:t>Session 5</a:t>
            </a:r>
          </a:p>
          <a:p>
            <a:pPr eaLnBrk="1" hangingPunct="1"/>
            <a:endParaRPr lang="en-GB" altLang="en-US" sz="2800" b="1" dirty="0">
              <a:solidFill>
                <a:schemeClr val="accent2"/>
              </a:solidFill>
              <a:effectLst>
                <a:outerShdw blurRad="38100" dist="38100" dir="2700000" algn="tl">
                  <a:srgbClr val="000000">
                    <a:alpha val="43137"/>
                  </a:srgbClr>
                </a:outerShdw>
              </a:effectLst>
            </a:endParaRPr>
          </a:p>
          <a:p>
            <a:pPr eaLnBrk="1" hangingPunct="1"/>
            <a:r>
              <a:rPr lang="en-GB" altLang="en-US" sz="5400" b="1" dirty="0">
                <a:solidFill>
                  <a:schemeClr val="accent2"/>
                </a:solidFill>
                <a:effectLst>
                  <a:outerShdw blurRad="38100" dist="38100" dir="2700000" algn="tl">
                    <a:srgbClr val="000000">
                      <a:alpha val="43137"/>
                    </a:srgbClr>
                  </a:outerShdw>
                </a:effectLst>
              </a:rPr>
              <a:t>Emotional Intelligence in Management and Leadership </a:t>
            </a:r>
          </a:p>
          <a:p>
            <a:pPr eaLnBrk="1" hangingPunct="1"/>
            <a:endParaRPr lang="en-GB" altLang="en-US" sz="4000" b="1" dirty="0">
              <a:solidFill>
                <a:schemeClr val="accent2"/>
              </a:solidFill>
              <a:effectLst>
                <a:outerShdw blurRad="38100" dist="38100" dir="2700000" algn="tl">
                  <a:srgbClr val="000000">
                    <a:alpha val="43137"/>
                  </a:srgbClr>
                </a:outerShdw>
              </a:effectLst>
            </a:endParaRPr>
          </a:p>
          <a:p>
            <a:pPr eaLnBrk="1" hangingPunct="1"/>
            <a:endParaRPr lang="en-GB" altLang="en-US" sz="6600" b="1" dirty="0">
              <a:solidFill>
                <a:schemeClr val="accent2"/>
              </a:solidFill>
              <a:effectLst>
                <a:outerShdw blurRad="38100" dist="38100" dir="2700000" algn="tl">
                  <a:srgbClr val="000000">
                    <a:alpha val="43137"/>
                  </a:srgbClr>
                </a:outerShdw>
              </a:effectLst>
            </a:endParaRPr>
          </a:p>
        </p:txBody>
      </p:sp>
      <p:sp>
        <p:nvSpPr>
          <p:cNvPr id="5124" name="Slide Number Placeholder 5">
            <a:extLst>
              <a:ext uri="{FF2B5EF4-FFF2-40B4-BE49-F238E27FC236}">
                <a16:creationId xmlns:a16="http://schemas.microsoft.com/office/drawing/2014/main" id="{E786F963-ABE2-4401-9D16-172A89A36449}"/>
              </a:ext>
            </a:extLst>
          </p:cNvPr>
          <p:cNvSpPr>
            <a:spLocks noGrp="1" noChangeArrowheads="1"/>
          </p:cNvSpPr>
          <p:nvPr>
            <p:ph type="sldNum" sz="quarter" idx="12"/>
          </p:nvPr>
        </p:nvSpPr>
        <p:spPr bwMode="auto">
          <a:xfrm>
            <a:off x="9767888" y="6453189"/>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892E4F6F-EAD8-4B4A-BE5D-1FA1AD27E83F}" type="slidenum">
              <a:rPr lang="en-GB" altLang="en-US" sz="1200">
                <a:solidFill>
                  <a:srgbClr val="898989"/>
                </a:solidFill>
              </a:rPr>
              <a:pPr>
                <a:spcBef>
                  <a:spcPct val="0"/>
                </a:spcBef>
                <a:buFontTx/>
                <a:buNone/>
              </a:pPr>
              <a:t>1</a:t>
            </a:fld>
            <a:endParaRPr lang="en-GB" altLang="en-US" sz="1200">
              <a:solidFill>
                <a:srgbClr val="898989"/>
              </a:solidFill>
            </a:endParaRPr>
          </a:p>
        </p:txBody>
      </p:sp>
    </p:spTree>
  </p:cSld>
  <p:clrMapOvr>
    <a:masterClrMapping/>
  </p:clrMapOvr>
  <p:transition spd="slow"/>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23A0EE-7166-43EA-B547-CC7E81B49D9C}"/>
              </a:ext>
            </a:extLst>
          </p:cNvPr>
          <p:cNvSpPr>
            <a:spLocks noGrp="1"/>
          </p:cNvSpPr>
          <p:nvPr>
            <p:ph type="title"/>
          </p:nvPr>
        </p:nvSpPr>
        <p:spPr/>
        <p:txBody>
          <a:bodyPr anchor="b"/>
          <a:lstStyle/>
          <a:p>
            <a:pPr eaLnBrk="1" fontAlgn="auto" hangingPunct="1">
              <a:spcAft>
                <a:spcPts val="0"/>
              </a:spcAft>
              <a:defRPr/>
            </a:pPr>
            <a:r>
              <a:rPr lang="en-US" dirty="0">
                <a:effectLst>
                  <a:outerShdw blurRad="38100" dist="38100" dir="2700000" algn="tl">
                    <a:srgbClr val="C0C0C0"/>
                  </a:outerShdw>
                </a:effectLst>
                <a:latin typeface="Arial Rounded MT Bold" pitchFamily="34" charset="0"/>
              </a:rPr>
              <a:t>Learning Objectives </a:t>
            </a:r>
            <a:endParaRPr lang="en-GB" dirty="0">
              <a:effectLst>
                <a:outerShdw blurRad="38100" dist="38100" dir="2700000" algn="tl">
                  <a:srgbClr val="C0C0C0"/>
                </a:outerShdw>
              </a:effectLst>
              <a:latin typeface="Arial Rounded MT Bold" pitchFamily="34" charset="0"/>
            </a:endParaRPr>
          </a:p>
        </p:txBody>
      </p:sp>
      <p:graphicFrame>
        <p:nvGraphicFramePr>
          <p:cNvPr id="4" name="Content Placeholder 3">
            <a:extLst>
              <a:ext uri="{FF2B5EF4-FFF2-40B4-BE49-F238E27FC236}">
                <a16:creationId xmlns:a16="http://schemas.microsoft.com/office/drawing/2014/main" id="{C28793D7-AFD7-F3AE-AF3F-F684F93B94B3}"/>
              </a:ext>
            </a:extLst>
          </p:cNvPr>
          <p:cNvGraphicFramePr>
            <a:graphicFrameLocks noGrp="1"/>
          </p:cNvGraphicFramePr>
          <p:nvPr>
            <p:ph idx="1"/>
            <p:extLst>
              <p:ext uri="{D42A27DB-BD31-4B8C-83A1-F6EECF244321}">
                <p14:modId xmlns:p14="http://schemas.microsoft.com/office/powerpoint/2010/main" val="386863516"/>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spd="slow"/>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9C5B68-6BD5-DC7C-6243-4F6DCC757D29}"/>
              </a:ext>
            </a:extLst>
          </p:cNvPr>
          <p:cNvSpPr>
            <a:spLocks noGrp="1"/>
          </p:cNvSpPr>
          <p:nvPr>
            <p:ph type="title"/>
          </p:nvPr>
        </p:nvSpPr>
        <p:spPr>
          <a:xfrm>
            <a:off x="286882" y="258648"/>
            <a:ext cx="3823320" cy="1143000"/>
          </a:xfrm>
        </p:spPr>
        <p:txBody>
          <a:bodyPr/>
          <a:lstStyle/>
          <a:p>
            <a:r>
              <a:rPr lang="en-GB" dirty="0"/>
              <a:t>Introduction</a:t>
            </a:r>
          </a:p>
        </p:txBody>
      </p:sp>
      <p:sp>
        <p:nvSpPr>
          <p:cNvPr id="3" name="Content Placeholder 2">
            <a:extLst>
              <a:ext uri="{FF2B5EF4-FFF2-40B4-BE49-F238E27FC236}">
                <a16:creationId xmlns:a16="http://schemas.microsoft.com/office/drawing/2014/main" id="{59B9ED29-EC16-4DCA-8A5E-34242C173A77}"/>
              </a:ext>
            </a:extLst>
          </p:cNvPr>
          <p:cNvSpPr>
            <a:spLocks noGrp="1"/>
          </p:cNvSpPr>
          <p:nvPr>
            <p:ph idx="1"/>
          </p:nvPr>
        </p:nvSpPr>
        <p:spPr>
          <a:xfrm>
            <a:off x="476950" y="3012333"/>
            <a:ext cx="3186403" cy="1651322"/>
          </a:xfrm>
        </p:spPr>
        <p:txBody>
          <a:bodyPr/>
          <a:lstStyle/>
          <a:p>
            <a:pPr marL="0" indent="0">
              <a:buNone/>
            </a:pPr>
            <a:r>
              <a:rPr lang="en-GB" sz="2000" dirty="0">
                <a:latin typeface="Arial" panose="020B0604020202020204" pitchFamily="34" charset="0"/>
                <a:cs typeface="Arial" panose="020B0604020202020204" pitchFamily="34" charset="0"/>
              </a:rPr>
              <a:t>For much of management history, emotions were viewed as irrational, disruptive, or unprofessional.</a:t>
            </a:r>
          </a:p>
          <a:p>
            <a:pPr marL="0" indent="0">
              <a:buNone/>
            </a:pPr>
            <a:endParaRPr lang="en-GB" sz="2000" dirty="0"/>
          </a:p>
          <a:p>
            <a:pPr marL="0" indent="0">
              <a:buNone/>
            </a:pPr>
            <a:endParaRPr lang="en-GB" sz="2000" dirty="0"/>
          </a:p>
        </p:txBody>
      </p:sp>
      <p:graphicFrame>
        <p:nvGraphicFramePr>
          <p:cNvPr id="4" name="Diagram 3">
            <a:extLst>
              <a:ext uri="{FF2B5EF4-FFF2-40B4-BE49-F238E27FC236}">
                <a16:creationId xmlns:a16="http://schemas.microsoft.com/office/drawing/2014/main" id="{BE3EF66A-FF10-2257-E0D2-7EE5F21EDD6F}"/>
              </a:ext>
            </a:extLst>
          </p:cNvPr>
          <p:cNvGraphicFramePr/>
          <p:nvPr>
            <p:extLst>
              <p:ext uri="{D42A27DB-BD31-4B8C-83A1-F6EECF244321}">
                <p14:modId xmlns:p14="http://schemas.microsoft.com/office/powerpoint/2010/main" val="3650804256"/>
              </p:ext>
            </p:extLst>
          </p:nvPr>
        </p:nvGraphicFramePr>
        <p:xfrm>
          <a:off x="3166100" y="359626"/>
          <a:ext cx="635248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B60C7BCE-77BF-2210-6FCD-BCCE3AD185DD}"/>
              </a:ext>
            </a:extLst>
          </p:cNvPr>
          <p:cNvSpPr txBox="1"/>
          <p:nvPr/>
        </p:nvSpPr>
        <p:spPr>
          <a:xfrm>
            <a:off x="7320136" y="2243299"/>
            <a:ext cx="4410539" cy="3477875"/>
          </a:xfrm>
          <a:prstGeom prst="rect">
            <a:avLst/>
          </a:prstGeom>
          <a:noFill/>
        </p:spPr>
        <p:txBody>
          <a:bodyPr wrap="square" rtlCol="0">
            <a:spAutoFit/>
          </a:bodyPr>
          <a:lstStyle/>
          <a:p>
            <a:r>
              <a:rPr lang="en-GB" sz="2000" dirty="0"/>
              <a:t>One of the key underlying leadership philosophies was that of Douglas McGregor’s Theory X and Theory Y.</a:t>
            </a:r>
          </a:p>
          <a:p>
            <a:r>
              <a:rPr lang="en-GB" sz="2000" dirty="0"/>
              <a:t> </a:t>
            </a:r>
          </a:p>
          <a:p>
            <a:r>
              <a:rPr lang="en-GB" sz="2000" dirty="0"/>
              <a:t>First developed in the late 1950s then published in The Human Side of Enterprise in 1960. </a:t>
            </a:r>
          </a:p>
          <a:p>
            <a:endParaRPr lang="en-GB" sz="2000" dirty="0"/>
          </a:p>
          <a:p>
            <a:r>
              <a:rPr lang="en-GB" sz="2000" dirty="0"/>
              <a:t>We will explore this pivotal view of employees before exploring our updated views. </a:t>
            </a:r>
          </a:p>
        </p:txBody>
      </p:sp>
    </p:spTree>
    <p:extLst>
      <p:ext uri="{BB962C8B-B14F-4D97-AF65-F5344CB8AC3E}">
        <p14:creationId xmlns:p14="http://schemas.microsoft.com/office/powerpoint/2010/main" val="13647720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1D6DF-0CC3-6E2B-FD27-959D199CD749}"/>
              </a:ext>
            </a:extLst>
          </p:cNvPr>
          <p:cNvSpPr>
            <a:spLocks noGrp="1"/>
          </p:cNvSpPr>
          <p:nvPr>
            <p:ph type="title"/>
          </p:nvPr>
        </p:nvSpPr>
        <p:spPr/>
        <p:txBody>
          <a:bodyPr/>
          <a:lstStyle/>
          <a:p>
            <a:r>
              <a:rPr lang="en-GB" dirty="0"/>
              <a:t>McGregor’s X and Y Theory</a:t>
            </a:r>
          </a:p>
        </p:txBody>
      </p:sp>
      <p:sp>
        <p:nvSpPr>
          <p:cNvPr id="3" name="Content Placeholder 2">
            <a:extLst>
              <a:ext uri="{FF2B5EF4-FFF2-40B4-BE49-F238E27FC236}">
                <a16:creationId xmlns:a16="http://schemas.microsoft.com/office/drawing/2014/main" id="{F1E4A3BE-CBB3-1E46-0628-90327F5EE44A}"/>
              </a:ext>
            </a:extLst>
          </p:cNvPr>
          <p:cNvSpPr>
            <a:spLocks noGrp="1"/>
          </p:cNvSpPr>
          <p:nvPr>
            <p:ph idx="1"/>
          </p:nvPr>
        </p:nvSpPr>
        <p:spPr>
          <a:xfrm>
            <a:off x="114743" y="1628800"/>
            <a:ext cx="4325815" cy="4063999"/>
          </a:xfrm>
        </p:spPr>
        <p:txBody>
          <a:bodyPr>
            <a:normAutofit/>
          </a:bodyPr>
          <a:lstStyle/>
          <a:p>
            <a:r>
              <a:rPr lang="en-GB" sz="2400" dirty="0">
                <a:latin typeface="Arial" panose="020B0604020202020204" pitchFamily="34" charset="0"/>
                <a:cs typeface="Arial" panose="020B0604020202020204" pitchFamily="34" charset="0"/>
              </a:rPr>
              <a:t>Douglas McGregor developed a theory relating how a managers’ belief or assume their staff behaviour. </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He details two contrasting approaches:  </a:t>
            </a:r>
          </a:p>
        </p:txBody>
      </p:sp>
      <p:grpSp>
        <p:nvGrpSpPr>
          <p:cNvPr id="4" name="Group 3">
            <a:extLst>
              <a:ext uri="{FF2B5EF4-FFF2-40B4-BE49-F238E27FC236}">
                <a16:creationId xmlns:a16="http://schemas.microsoft.com/office/drawing/2014/main" id="{7092C968-10B3-44D6-51A3-E281AECD4E9F}"/>
              </a:ext>
            </a:extLst>
          </p:cNvPr>
          <p:cNvGrpSpPr/>
          <p:nvPr/>
        </p:nvGrpSpPr>
        <p:grpSpPr>
          <a:xfrm>
            <a:off x="4655840" y="1428049"/>
            <a:ext cx="7421417" cy="4063006"/>
            <a:chOff x="474783" y="2108697"/>
            <a:chExt cx="7421417" cy="4063006"/>
          </a:xfrm>
        </p:grpSpPr>
        <p:sp>
          <p:nvSpPr>
            <p:cNvPr id="6" name="Freeform: Shape 5">
              <a:extLst>
                <a:ext uri="{FF2B5EF4-FFF2-40B4-BE49-F238E27FC236}">
                  <a16:creationId xmlns:a16="http://schemas.microsoft.com/office/drawing/2014/main" id="{F08BCFC6-0AD9-2D02-494C-1743EAC9C90D}"/>
                </a:ext>
              </a:extLst>
            </p:cNvPr>
            <p:cNvSpPr/>
            <p:nvPr/>
          </p:nvSpPr>
          <p:spPr>
            <a:xfrm>
              <a:off x="3316457" y="2108697"/>
              <a:ext cx="4579743" cy="1934765"/>
            </a:xfrm>
            <a:custGeom>
              <a:avLst/>
              <a:gdLst>
                <a:gd name="connsiteX0" fmla="*/ 0 w 4262511"/>
                <a:gd name="connsiteY0" fmla="*/ 241846 h 1934765"/>
                <a:gd name="connsiteX1" fmla="*/ 3295129 w 4262511"/>
                <a:gd name="connsiteY1" fmla="*/ 241846 h 1934765"/>
                <a:gd name="connsiteX2" fmla="*/ 3295129 w 4262511"/>
                <a:gd name="connsiteY2" fmla="*/ 0 h 1934765"/>
                <a:gd name="connsiteX3" fmla="*/ 4262511 w 4262511"/>
                <a:gd name="connsiteY3" fmla="*/ 967383 h 1934765"/>
                <a:gd name="connsiteX4" fmla="*/ 3295129 w 4262511"/>
                <a:gd name="connsiteY4" fmla="*/ 1934765 h 1934765"/>
                <a:gd name="connsiteX5" fmla="*/ 3295129 w 4262511"/>
                <a:gd name="connsiteY5" fmla="*/ 1692919 h 1934765"/>
                <a:gd name="connsiteX6" fmla="*/ 0 w 4262511"/>
                <a:gd name="connsiteY6" fmla="*/ 1692919 h 1934765"/>
                <a:gd name="connsiteX7" fmla="*/ 0 w 4262511"/>
                <a:gd name="connsiteY7" fmla="*/ 241846 h 1934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62511" h="1934765">
                  <a:moveTo>
                    <a:pt x="0" y="241846"/>
                  </a:moveTo>
                  <a:lnTo>
                    <a:pt x="3295129" y="241846"/>
                  </a:lnTo>
                  <a:lnTo>
                    <a:pt x="3295129" y="0"/>
                  </a:lnTo>
                  <a:lnTo>
                    <a:pt x="4262511" y="967383"/>
                  </a:lnTo>
                  <a:lnTo>
                    <a:pt x="3295129" y="1934765"/>
                  </a:lnTo>
                  <a:lnTo>
                    <a:pt x="3295129" y="1692919"/>
                  </a:lnTo>
                  <a:lnTo>
                    <a:pt x="0" y="1692919"/>
                  </a:lnTo>
                  <a:lnTo>
                    <a:pt x="0" y="241846"/>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5875" tIns="257721" rIns="741412" bIns="257721" numCol="1" spcCol="1270" anchor="t" anchorCtr="0">
              <a:noAutofit/>
            </a:bodyPr>
            <a:lstStyle/>
            <a:p>
              <a:pPr marL="228600" lvl="1" indent="-228600" algn="l" defTabSz="1111250">
                <a:lnSpc>
                  <a:spcPct val="90000"/>
                </a:lnSpc>
                <a:spcBef>
                  <a:spcPct val="0"/>
                </a:spcBef>
                <a:spcAft>
                  <a:spcPct val="15000"/>
                </a:spcAft>
                <a:buChar char="•"/>
              </a:pPr>
              <a:r>
                <a:rPr lang="en-GB" sz="2500" kern="1200" dirty="0"/>
                <a:t>Believes employees are lazy. </a:t>
              </a:r>
            </a:p>
            <a:p>
              <a:pPr marL="228600" lvl="1" indent="-228600" algn="l" defTabSz="1111250">
                <a:lnSpc>
                  <a:spcPct val="90000"/>
                </a:lnSpc>
                <a:spcBef>
                  <a:spcPct val="0"/>
                </a:spcBef>
                <a:spcAft>
                  <a:spcPct val="15000"/>
                </a:spcAft>
                <a:buChar char="•"/>
              </a:pPr>
              <a:r>
                <a:rPr lang="en-GB" sz="2500" kern="1200" dirty="0"/>
                <a:t>Believes employees need control and coercion. </a:t>
              </a:r>
            </a:p>
          </p:txBody>
        </p:sp>
        <p:sp>
          <p:nvSpPr>
            <p:cNvPr id="7" name="Freeform: Shape 6">
              <a:extLst>
                <a:ext uri="{FF2B5EF4-FFF2-40B4-BE49-F238E27FC236}">
                  <a16:creationId xmlns:a16="http://schemas.microsoft.com/office/drawing/2014/main" id="{AB45E8FF-DD28-D0DE-6CEB-5FA28B70FC84}"/>
                </a:ext>
              </a:extLst>
            </p:cNvPr>
            <p:cNvSpPr/>
            <p:nvPr/>
          </p:nvSpPr>
          <p:spPr>
            <a:xfrm>
              <a:off x="474783" y="2108697"/>
              <a:ext cx="3095601" cy="1934765"/>
            </a:xfrm>
            <a:custGeom>
              <a:avLst/>
              <a:gdLst>
                <a:gd name="connsiteX0" fmla="*/ 0 w 2841674"/>
                <a:gd name="connsiteY0" fmla="*/ 322467 h 1934765"/>
                <a:gd name="connsiteX1" fmla="*/ 322467 w 2841674"/>
                <a:gd name="connsiteY1" fmla="*/ 0 h 1934765"/>
                <a:gd name="connsiteX2" fmla="*/ 2519207 w 2841674"/>
                <a:gd name="connsiteY2" fmla="*/ 0 h 1934765"/>
                <a:gd name="connsiteX3" fmla="*/ 2841674 w 2841674"/>
                <a:gd name="connsiteY3" fmla="*/ 322467 h 1934765"/>
                <a:gd name="connsiteX4" fmla="*/ 2841674 w 2841674"/>
                <a:gd name="connsiteY4" fmla="*/ 1612298 h 1934765"/>
                <a:gd name="connsiteX5" fmla="*/ 2519207 w 2841674"/>
                <a:gd name="connsiteY5" fmla="*/ 1934765 h 1934765"/>
                <a:gd name="connsiteX6" fmla="*/ 322467 w 2841674"/>
                <a:gd name="connsiteY6" fmla="*/ 1934765 h 1934765"/>
                <a:gd name="connsiteX7" fmla="*/ 0 w 2841674"/>
                <a:gd name="connsiteY7" fmla="*/ 1612298 h 1934765"/>
                <a:gd name="connsiteX8" fmla="*/ 0 w 2841674"/>
                <a:gd name="connsiteY8" fmla="*/ 322467 h 1934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41674" h="1934765">
                  <a:moveTo>
                    <a:pt x="0" y="322467"/>
                  </a:moveTo>
                  <a:cubicBezTo>
                    <a:pt x="0" y="144373"/>
                    <a:pt x="144373" y="0"/>
                    <a:pt x="322467" y="0"/>
                  </a:cubicBezTo>
                  <a:lnTo>
                    <a:pt x="2519207" y="0"/>
                  </a:lnTo>
                  <a:cubicBezTo>
                    <a:pt x="2697301" y="0"/>
                    <a:pt x="2841674" y="144373"/>
                    <a:pt x="2841674" y="322467"/>
                  </a:cubicBezTo>
                  <a:lnTo>
                    <a:pt x="2841674" y="1612298"/>
                  </a:lnTo>
                  <a:cubicBezTo>
                    <a:pt x="2841674" y="1790392"/>
                    <a:pt x="2697301" y="1934765"/>
                    <a:pt x="2519207" y="1934765"/>
                  </a:cubicBezTo>
                  <a:lnTo>
                    <a:pt x="322467" y="1934765"/>
                  </a:lnTo>
                  <a:cubicBezTo>
                    <a:pt x="144373" y="1934765"/>
                    <a:pt x="0" y="1790392"/>
                    <a:pt x="0" y="1612298"/>
                  </a:cubicBezTo>
                  <a:lnTo>
                    <a:pt x="0" y="32246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81137" tIns="187792" rIns="281137" bIns="187792" numCol="1" spcCol="1270" anchor="ctr" anchorCtr="0">
              <a:noAutofit/>
            </a:bodyPr>
            <a:lstStyle/>
            <a:p>
              <a:pPr marL="0" lvl="0" indent="0" algn="ctr" defTabSz="2178050">
                <a:lnSpc>
                  <a:spcPct val="90000"/>
                </a:lnSpc>
                <a:spcBef>
                  <a:spcPct val="0"/>
                </a:spcBef>
                <a:spcAft>
                  <a:spcPct val="35000"/>
                </a:spcAft>
                <a:buNone/>
              </a:pPr>
              <a:r>
                <a:rPr lang="en-GB" sz="4900" kern="1200" dirty="0"/>
                <a:t>Manager X</a:t>
              </a:r>
            </a:p>
          </p:txBody>
        </p:sp>
        <p:sp>
          <p:nvSpPr>
            <p:cNvPr id="8" name="Freeform: Shape 7">
              <a:extLst>
                <a:ext uri="{FF2B5EF4-FFF2-40B4-BE49-F238E27FC236}">
                  <a16:creationId xmlns:a16="http://schemas.microsoft.com/office/drawing/2014/main" id="{E179C3A6-6D86-1193-044C-23BA005698ED}"/>
                </a:ext>
              </a:extLst>
            </p:cNvPr>
            <p:cNvSpPr/>
            <p:nvPr/>
          </p:nvSpPr>
          <p:spPr>
            <a:xfrm>
              <a:off x="3316457" y="4236938"/>
              <a:ext cx="4385604" cy="1934765"/>
            </a:xfrm>
            <a:custGeom>
              <a:avLst/>
              <a:gdLst>
                <a:gd name="connsiteX0" fmla="*/ 0 w 4262511"/>
                <a:gd name="connsiteY0" fmla="*/ 241846 h 1934765"/>
                <a:gd name="connsiteX1" fmla="*/ 3295129 w 4262511"/>
                <a:gd name="connsiteY1" fmla="*/ 241846 h 1934765"/>
                <a:gd name="connsiteX2" fmla="*/ 3295129 w 4262511"/>
                <a:gd name="connsiteY2" fmla="*/ 0 h 1934765"/>
                <a:gd name="connsiteX3" fmla="*/ 4262511 w 4262511"/>
                <a:gd name="connsiteY3" fmla="*/ 967383 h 1934765"/>
                <a:gd name="connsiteX4" fmla="*/ 3295129 w 4262511"/>
                <a:gd name="connsiteY4" fmla="*/ 1934765 h 1934765"/>
                <a:gd name="connsiteX5" fmla="*/ 3295129 w 4262511"/>
                <a:gd name="connsiteY5" fmla="*/ 1692919 h 1934765"/>
                <a:gd name="connsiteX6" fmla="*/ 0 w 4262511"/>
                <a:gd name="connsiteY6" fmla="*/ 1692919 h 1934765"/>
                <a:gd name="connsiteX7" fmla="*/ 0 w 4262511"/>
                <a:gd name="connsiteY7" fmla="*/ 241846 h 1934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62511" h="1934765">
                  <a:moveTo>
                    <a:pt x="0" y="241846"/>
                  </a:moveTo>
                  <a:lnTo>
                    <a:pt x="3295129" y="241846"/>
                  </a:lnTo>
                  <a:lnTo>
                    <a:pt x="3295129" y="0"/>
                  </a:lnTo>
                  <a:lnTo>
                    <a:pt x="4262511" y="967383"/>
                  </a:lnTo>
                  <a:lnTo>
                    <a:pt x="3295129" y="1934765"/>
                  </a:lnTo>
                  <a:lnTo>
                    <a:pt x="3295129" y="1692919"/>
                  </a:lnTo>
                  <a:lnTo>
                    <a:pt x="0" y="1692919"/>
                  </a:lnTo>
                  <a:lnTo>
                    <a:pt x="0" y="241846"/>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5875" tIns="257721" rIns="741412" bIns="257721" numCol="1" spcCol="1270" anchor="t" anchorCtr="0">
              <a:noAutofit/>
            </a:bodyPr>
            <a:lstStyle/>
            <a:p>
              <a:pPr marL="228600" lvl="1" indent="-228600" algn="l" defTabSz="1111250">
                <a:lnSpc>
                  <a:spcPct val="90000"/>
                </a:lnSpc>
                <a:spcBef>
                  <a:spcPct val="0"/>
                </a:spcBef>
                <a:spcAft>
                  <a:spcPct val="15000"/>
                </a:spcAft>
                <a:buChar char="•"/>
              </a:pPr>
              <a:r>
                <a:rPr lang="en-GB" sz="2500" kern="1200" dirty="0"/>
                <a:t>Believes that employees like work. </a:t>
              </a:r>
            </a:p>
            <a:p>
              <a:pPr marL="228600" lvl="1" indent="-228600" algn="l" defTabSz="1111250">
                <a:lnSpc>
                  <a:spcPct val="90000"/>
                </a:lnSpc>
                <a:spcBef>
                  <a:spcPct val="0"/>
                </a:spcBef>
                <a:spcAft>
                  <a:spcPct val="15000"/>
                </a:spcAft>
                <a:buChar char="•"/>
              </a:pPr>
              <a:r>
                <a:rPr lang="en-GB" sz="2500" kern="1200" dirty="0"/>
                <a:t>Believes employees do not require controlling. </a:t>
              </a:r>
            </a:p>
          </p:txBody>
        </p:sp>
        <p:sp>
          <p:nvSpPr>
            <p:cNvPr id="9" name="Freeform: Shape 8">
              <a:extLst>
                <a:ext uri="{FF2B5EF4-FFF2-40B4-BE49-F238E27FC236}">
                  <a16:creationId xmlns:a16="http://schemas.microsoft.com/office/drawing/2014/main" id="{FD6F45E5-531C-21CE-8D26-C8E9DCE900DF}"/>
                </a:ext>
              </a:extLst>
            </p:cNvPr>
            <p:cNvSpPr/>
            <p:nvPr/>
          </p:nvSpPr>
          <p:spPr>
            <a:xfrm>
              <a:off x="474784" y="4236938"/>
              <a:ext cx="3095600" cy="1934765"/>
            </a:xfrm>
            <a:custGeom>
              <a:avLst/>
              <a:gdLst>
                <a:gd name="connsiteX0" fmla="*/ 0 w 2841674"/>
                <a:gd name="connsiteY0" fmla="*/ 322467 h 1934765"/>
                <a:gd name="connsiteX1" fmla="*/ 322467 w 2841674"/>
                <a:gd name="connsiteY1" fmla="*/ 0 h 1934765"/>
                <a:gd name="connsiteX2" fmla="*/ 2519207 w 2841674"/>
                <a:gd name="connsiteY2" fmla="*/ 0 h 1934765"/>
                <a:gd name="connsiteX3" fmla="*/ 2841674 w 2841674"/>
                <a:gd name="connsiteY3" fmla="*/ 322467 h 1934765"/>
                <a:gd name="connsiteX4" fmla="*/ 2841674 w 2841674"/>
                <a:gd name="connsiteY4" fmla="*/ 1612298 h 1934765"/>
                <a:gd name="connsiteX5" fmla="*/ 2519207 w 2841674"/>
                <a:gd name="connsiteY5" fmla="*/ 1934765 h 1934765"/>
                <a:gd name="connsiteX6" fmla="*/ 322467 w 2841674"/>
                <a:gd name="connsiteY6" fmla="*/ 1934765 h 1934765"/>
                <a:gd name="connsiteX7" fmla="*/ 0 w 2841674"/>
                <a:gd name="connsiteY7" fmla="*/ 1612298 h 1934765"/>
                <a:gd name="connsiteX8" fmla="*/ 0 w 2841674"/>
                <a:gd name="connsiteY8" fmla="*/ 322467 h 1934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41674" h="1934765">
                  <a:moveTo>
                    <a:pt x="0" y="322467"/>
                  </a:moveTo>
                  <a:cubicBezTo>
                    <a:pt x="0" y="144373"/>
                    <a:pt x="144373" y="0"/>
                    <a:pt x="322467" y="0"/>
                  </a:cubicBezTo>
                  <a:lnTo>
                    <a:pt x="2519207" y="0"/>
                  </a:lnTo>
                  <a:cubicBezTo>
                    <a:pt x="2697301" y="0"/>
                    <a:pt x="2841674" y="144373"/>
                    <a:pt x="2841674" y="322467"/>
                  </a:cubicBezTo>
                  <a:lnTo>
                    <a:pt x="2841674" y="1612298"/>
                  </a:lnTo>
                  <a:cubicBezTo>
                    <a:pt x="2841674" y="1790392"/>
                    <a:pt x="2697301" y="1934765"/>
                    <a:pt x="2519207" y="1934765"/>
                  </a:cubicBezTo>
                  <a:lnTo>
                    <a:pt x="322467" y="1934765"/>
                  </a:lnTo>
                  <a:cubicBezTo>
                    <a:pt x="144373" y="1934765"/>
                    <a:pt x="0" y="1790392"/>
                    <a:pt x="0" y="1612298"/>
                  </a:cubicBezTo>
                  <a:lnTo>
                    <a:pt x="0" y="32246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81137" tIns="187792" rIns="281137" bIns="187792" numCol="1" spcCol="1270" anchor="ctr" anchorCtr="0">
              <a:noAutofit/>
            </a:bodyPr>
            <a:lstStyle/>
            <a:p>
              <a:pPr marL="0" lvl="0" indent="0" algn="ctr" defTabSz="2178050">
                <a:lnSpc>
                  <a:spcPct val="90000"/>
                </a:lnSpc>
                <a:spcBef>
                  <a:spcPct val="0"/>
                </a:spcBef>
                <a:spcAft>
                  <a:spcPct val="35000"/>
                </a:spcAft>
                <a:buNone/>
              </a:pPr>
              <a:r>
                <a:rPr lang="en-GB" sz="4900" kern="1200" dirty="0"/>
                <a:t>Manager Y</a:t>
              </a:r>
            </a:p>
          </p:txBody>
        </p:sp>
      </p:grpSp>
      <p:sp>
        <p:nvSpPr>
          <p:cNvPr id="10" name="TextBox 9">
            <a:extLst>
              <a:ext uri="{FF2B5EF4-FFF2-40B4-BE49-F238E27FC236}">
                <a16:creationId xmlns:a16="http://schemas.microsoft.com/office/drawing/2014/main" id="{4C40ADDA-900F-160D-3FB6-E40EF0E73310}"/>
              </a:ext>
            </a:extLst>
          </p:cNvPr>
          <p:cNvSpPr txBox="1"/>
          <p:nvPr/>
        </p:nvSpPr>
        <p:spPr>
          <a:xfrm>
            <a:off x="8186057" y="5994400"/>
            <a:ext cx="3531159" cy="369332"/>
          </a:xfrm>
          <a:prstGeom prst="rect">
            <a:avLst/>
          </a:prstGeom>
          <a:noFill/>
        </p:spPr>
        <p:txBody>
          <a:bodyPr wrap="square" rtlCol="0">
            <a:spAutoFit/>
          </a:bodyPr>
          <a:lstStyle/>
          <a:p>
            <a:r>
              <a:rPr lang="en-GB" dirty="0"/>
              <a:t>(Cole and Kelly 2011)</a:t>
            </a:r>
          </a:p>
        </p:txBody>
      </p:sp>
    </p:spTree>
    <p:extLst>
      <p:ext uri="{BB962C8B-B14F-4D97-AF65-F5344CB8AC3E}">
        <p14:creationId xmlns:p14="http://schemas.microsoft.com/office/powerpoint/2010/main" val="17694793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AE4842-99F0-1A6B-2C8B-9DF3996C09B4}"/>
              </a:ext>
            </a:extLst>
          </p:cNvPr>
          <p:cNvSpPr>
            <a:spLocks noGrp="1"/>
          </p:cNvSpPr>
          <p:nvPr>
            <p:ph type="title"/>
          </p:nvPr>
        </p:nvSpPr>
        <p:spPr>
          <a:xfrm>
            <a:off x="378506" y="311429"/>
            <a:ext cx="10972800" cy="1143000"/>
          </a:xfrm>
        </p:spPr>
        <p:txBody>
          <a:bodyPr/>
          <a:lstStyle/>
          <a:p>
            <a:r>
              <a:rPr lang="en-GB" dirty="0"/>
              <a:t>Theory X</a:t>
            </a:r>
          </a:p>
        </p:txBody>
      </p:sp>
      <p:grpSp>
        <p:nvGrpSpPr>
          <p:cNvPr id="17" name="Group 16">
            <a:extLst>
              <a:ext uri="{FF2B5EF4-FFF2-40B4-BE49-F238E27FC236}">
                <a16:creationId xmlns:a16="http://schemas.microsoft.com/office/drawing/2014/main" id="{6D71A1F5-FED0-843D-F897-1487B324663F}"/>
              </a:ext>
            </a:extLst>
          </p:cNvPr>
          <p:cNvGrpSpPr/>
          <p:nvPr/>
        </p:nvGrpSpPr>
        <p:grpSpPr>
          <a:xfrm>
            <a:off x="1147763" y="2615629"/>
            <a:ext cx="9535886" cy="519480"/>
            <a:chOff x="1096963" y="2975850"/>
            <a:chExt cx="9535886" cy="519480"/>
          </a:xfrm>
        </p:grpSpPr>
        <p:sp>
          <p:nvSpPr>
            <p:cNvPr id="7" name="Rectangle 6">
              <a:extLst>
                <a:ext uri="{FF2B5EF4-FFF2-40B4-BE49-F238E27FC236}">
                  <a16:creationId xmlns:a16="http://schemas.microsoft.com/office/drawing/2014/main" id="{5D8E464C-F958-594E-DEA8-D8A7D8CE9F64}"/>
                </a:ext>
              </a:extLst>
            </p:cNvPr>
            <p:cNvSpPr/>
            <p:nvPr/>
          </p:nvSpPr>
          <p:spPr>
            <a:xfrm>
              <a:off x="1096963" y="3167730"/>
              <a:ext cx="9535886" cy="327600"/>
            </a:xfrm>
            <a:prstGeom prst="rect">
              <a:avLst/>
            </a:prstGeom>
          </p:spPr>
          <p:style>
            <a:lnRef idx="2">
              <a:schemeClr val="dk2">
                <a:hueOff val="0"/>
                <a:satOff val="0"/>
                <a:lumOff val="0"/>
                <a:alphaOff val="0"/>
              </a:schemeClr>
            </a:lnRef>
            <a:fillRef idx="1">
              <a:schemeClr val="lt2">
                <a:alpha val="90000"/>
                <a:hueOff val="0"/>
                <a:satOff val="0"/>
                <a:lumOff val="0"/>
                <a:alphaOff val="0"/>
              </a:schemeClr>
            </a:fillRef>
            <a:effectRef idx="0">
              <a:schemeClr val="lt2">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8" name="Freeform: Shape 7">
              <a:extLst>
                <a:ext uri="{FF2B5EF4-FFF2-40B4-BE49-F238E27FC236}">
                  <a16:creationId xmlns:a16="http://schemas.microsoft.com/office/drawing/2014/main" id="{BED6DCA0-AEA5-6350-5473-536862613BFD}"/>
                </a:ext>
              </a:extLst>
            </p:cNvPr>
            <p:cNvSpPr/>
            <p:nvPr/>
          </p:nvSpPr>
          <p:spPr>
            <a:xfrm>
              <a:off x="1573757" y="2975850"/>
              <a:ext cx="6675120" cy="383760"/>
            </a:xfrm>
            <a:custGeom>
              <a:avLst/>
              <a:gdLst>
                <a:gd name="connsiteX0" fmla="*/ 0 w 6675120"/>
                <a:gd name="connsiteY0" fmla="*/ 63961 h 383760"/>
                <a:gd name="connsiteX1" fmla="*/ 63961 w 6675120"/>
                <a:gd name="connsiteY1" fmla="*/ 0 h 383760"/>
                <a:gd name="connsiteX2" fmla="*/ 6611159 w 6675120"/>
                <a:gd name="connsiteY2" fmla="*/ 0 h 383760"/>
                <a:gd name="connsiteX3" fmla="*/ 6675120 w 6675120"/>
                <a:gd name="connsiteY3" fmla="*/ 63961 h 383760"/>
                <a:gd name="connsiteX4" fmla="*/ 6675120 w 6675120"/>
                <a:gd name="connsiteY4" fmla="*/ 319799 h 383760"/>
                <a:gd name="connsiteX5" fmla="*/ 6611159 w 6675120"/>
                <a:gd name="connsiteY5" fmla="*/ 383760 h 383760"/>
                <a:gd name="connsiteX6" fmla="*/ 63961 w 6675120"/>
                <a:gd name="connsiteY6" fmla="*/ 383760 h 383760"/>
                <a:gd name="connsiteX7" fmla="*/ 0 w 6675120"/>
                <a:gd name="connsiteY7" fmla="*/ 319799 h 383760"/>
                <a:gd name="connsiteX8" fmla="*/ 0 w 6675120"/>
                <a:gd name="connsiteY8" fmla="*/ 63961 h 383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675120" h="383760">
                  <a:moveTo>
                    <a:pt x="0" y="63961"/>
                  </a:moveTo>
                  <a:cubicBezTo>
                    <a:pt x="0" y="28636"/>
                    <a:pt x="28636" y="0"/>
                    <a:pt x="63961" y="0"/>
                  </a:cubicBezTo>
                  <a:lnTo>
                    <a:pt x="6611159" y="0"/>
                  </a:lnTo>
                  <a:cubicBezTo>
                    <a:pt x="6646484" y="0"/>
                    <a:pt x="6675120" y="28636"/>
                    <a:pt x="6675120" y="63961"/>
                  </a:cubicBezTo>
                  <a:lnTo>
                    <a:pt x="6675120" y="319799"/>
                  </a:lnTo>
                  <a:cubicBezTo>
                    <a:pt x="6675120" y="355124"/>
                    <a:pt x="6646484" y="383760"/>
                    <a:pt x="6611159" y="383760"/>
                  </a:cubicBezTo>
                  <a:lnTo>
                    <a:pt x="63961" y="383760"/>
                  </a:lnTo>
                  <a:cubicBezTo>
                    <a:pt x="28636" y="383760"/>
                    <a:pt x="0" y="355124"/>
                    <a:pt x="0" y="319799"/>
                  </a:cubicBezTo>
                  <a:lnTo>
                    <a:pt x="0" y="63961"/>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271038" tIns="18734" rIns="271038" bIns="18734"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Are driven by money</a:t>
              </a:r>
            </a:p>
          </p:txBody>
        </p:sp>
      </p:grpSp>
      <p:grpSp>
        <p:nvGrpSpPr>
          <p:cNvPr id="18" name="Group 17">
            <a:extLst>
              <a:ext uri="{FF2B5EF4-FFF2-40B4-BE49-F238E27FC236}">
                <a16:creationId xmlns:a16="http://schemas.microsoft.com/office/drawing/2014/main" id="{93BD51AE-100E-0952-C4C8-4310A9753B15}"/>
              </a:ext>
            </a:extLst>
          </p:cNvPr>
          <p:cNvGrpSpPr/>
          <p:nvPr/>
        </p:nvGrpSpPr>
        <p:grpSpPr>
          <a:xfrm>
            <a:off x="1147763" y="3205309"/>
            <a:ext cx="9535886" cy="519480"/>
            <a:chOff x="1096963" y="3565530"/>
            <a:chExt cx="9535886" cy="519480"/>
          </a:xfrm>
        </p:grpSpPr>
        <p:sp>
          <p:nvSpPr>
            <p:cNvPr id="9" name="Rectangle 8">
              <a:extLst>
                <a:ext uri="{FF2B5EF4-FFF2-40B4-BE49-F238E27FC236}">
                  <a16:creationId xmlns:a16="http://schemas.microsoft.com/office/drawing/2014/main" id="{5EA17CD4-01F9-EDA1-599E-5E1F9A39DD4B}"/>
                </a:ext>
              </a:extLst>
            </p:cNvPr>
            <p:cNvSpPr/>
            <p:nvPr/>
          </p:nvSpPr>
          <p:spPr>
            <a:xfrm>
              <a:off x="1096963" y="3757410"/>
              <a:ext cx="9535886" cy="327600"/>
            </a:xfrm>
            <a:prstGeom prst="rect">
              <a:avLst/>
            </a:prstGeom>
          </p:spPr>
          <p:style>
            <a:lnRef idx="2">
              <a:schemeClr val="dk2">
                <a:hueOff val="0"/>
                <a:satOff val="0"/>
                <a:lumOff val="0"/>
                <a:alphaOff val="0"/>
              </a:schemeClr>
            </a:lnRef>
            <a:fillRef idx="1">
              <a:schemeClr val="lt2">
                <a:alpha val="90000"/>
                <a:hueOff val="0"/>
                <a:satOff val="0"/>
                <a:lumOff val="0"/>
                <a:alphaOff val="0"/>
              </a:schemeClr>
            </a:fillRef>
            <a:effectRef idx="0">
              <a:schemeClr val="lt2">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0" name="Freeform: Shape 9">
              <a:extLst>
                <a:ext uri="{FF2B5EF4-FFF2-40B4-BE49-F238E27FC236}">
                  <a16:creationId xmlns:a16="http://schemas.microsoft.com/office/drawing/2014/main" id="{F49434F2-9D49-024B-55F4-51E6641BD981}"/>
                </a:ext>
              </a:extLst>
            </p:cNvPr>
            <p:cNvSpPr/>
            <p:nvPr/>
          </p:nvSpPr>
          <p:spPr>
            <a:xfrm>
              <a:off x="1573757" y="3565530"/>
              <a:ext cx="6675120" cy="383760"/>
            </a:xfrm>
            <a:custGeom>
              <a:avLst/>
              <a:gdLst>
                <a:gd name="connsiteX0" fmla="*/ 0 w 6675120"/>
                <a:gd name="connsiteY0" fmla="*/ 63961 h 383760"/>
                <a:gd name="connsiteX1" fmla="*/ 63961 w 6675120"/>
                <a:gd name="connsiteY1" fmla="*/ 0 h 383760"/>
                <a:gd name="connsiteX2" fmla="*/ 6611159 w 6675120"/>
                <a:gd name="connsiteY2" fmla="*/ 0 h 383760"/>
                <a:gd name="connsiteX3" fmla="*/ 6675120 w 6675120"/>
                <a:gd name="connsiteY3" fmla="*/ 63961 h 383760"/>
                <a:gd name="connsiteX4" fmla="*/ 6675120 w 6675120"/>
                <a:gd name="connsiteY4" fmla="*/ 319799 h 383760"/>
                <a:gd name="connsiteX5" fmla="*/ 6611159 w 6675120"/>
                <a:gd name="connsiteY5" fmla="*/ 383760 h 383760"/>
                <a:gd name="connsiteX6" fmla="*/ 63961 w 6675120"/>
                <a:gd name="connsiteY6" fmla="*/ 383760 h 383760"/>
                <a:gd name="connsiteX7" fmla="*/ 0 w 6675120"/>
                <a:gd name="connsiteY7" fmla="*/ 319799 h 383760"/>
                <a:gd name="connsiteX8" fmla="*/ 0 w 6675120"/>
                <a:gd name="connsiteY8" fmla="*/ 63961 h 383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675120" h="383760">
                  <a:moveTo>
                    <a:pt x="0" y="63961"/>
                  </a:moveTo>
                  <a:cubicBezTo>
                    <a:pt x="0" y="28636"/>
                    <a:pt x="28636" y="0"/>
                    <a:pt x="63961" y="0"/>
                  </a:cubicBezTo>
                  <a:lnTo>
                    <a:pt x="6611159" y="0"/>
                  </a:lnTo>
                  <a:cubicBezTo>
                    <a:pt x="6646484" y="0"/>
                    <a:pt x="6675120" y="28636"/>
                    <a:pt x="6675120" y="63961"/>
                  </a:cubicBezTo>
                  <a:lnTo>
                    <a:pt x="6675120" y="319799"/>
                  </a:lnTo>
                  <a:cubicBezTo>
                    <a:pt x="6675120" y="355124"/>
                    <a:pt x="6646484" y="383760"/>
                    <a:pt x="6611159" y="383760"/>
                  </a:cubicBezTo>
                  <a:lnTo>
                    <a:pt x="63961" y="383760"/>
                  </a:lnTo>
                  <a:cubicBezTo>
                    <a:pt x="28636" y="383760"/>
                    <a:pt x="0" y="355124"/>
                    <a:pt x="0" y="319799"/>
                  </a:cubicBezTo>
                  <a:lnTo>
                    <a:pt x="0" y="63961"/>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271038" tIns="18734" rIns="271038" bIns="18734"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Will avoid work when possible</a:t>
              </a:r>
            </a:p>
          </p:txBody>
        </p:sp>
      </p:grpSp>
      <p:grpSp>
        <p:nvGrpSpPr>
          <p:cNvPr id="19" name="Group 18">
            <a:extLst>
              <a:ext uri="{FF2B5EF4-FFF2-40B4-BE49-F238E27FC236}">
                <a16:creationId xmlns:a16="http://schemas.microsoft.com/office/drawing/2014/main" id="{A5737382-D0D3-6AD4-7639-65394F5B191F}"/>
              </a:ext>
            </a:extLst>
          </p:cNvPr>
          <p:cNvGrpSpPr/>
          <p:nvPr/>
        </p:nvGrpSpPr>
        <p:grpSpPr>
          <a:xfrm>
            <a:off x="1147763" y="3794989"/>
            <a:ext cx="9535886" cy="519480"/>
            <a:chOff x="1096963" y="4155210"/>
            <a:chExt cx="9535886" cy="519480"/>
          </a:xfrm>
        </p:grpSpPr>
        <p:sp>
          <p:nvSpPr>
            <p:cNvPr id="11" name="Rectangle 10">
              <a:extLst>
                <a:ext uri="{FF2B5EF4-FFF2-40B4-BE49-F238E27FC236}">
                  <a16:creationId xmlns:a16="http://schemas.microsoft.com/office/drawing/2014/main" id="{B6A911AD-AD61-5796-5D70-EE48128C8D88}"/>
                </a:ext>
              </a:extLst>
            </p:cNvPr>
            <p:cNvSpPr/>
            <p:nvPr/>
          </p:nvSpPr>
          <p:spPr>
            <a:xfrm>
              <a:off x="1096963" y="4347090"/>
              <a:ext cx="9535886" cy="327600"/>
            </a:xfrm>
            <a:prstGeom prst="rect">
              <a:avLst/>
            </a:prstGeom>
          </p:spPr>
          <p:style>
            <a:lnRef idx="2">
              <a:schemeClr val="dk2">
                <a:hueOff val="0"/>
                <a:satOff val="0"/>
                <a:lumOff val="0"/>
                <a:alphaOff val="0"/>
              </a:schemeClr>
            </a:lnRef>
            <a:fillRef idx="1">
              <a:schemeClr val="lt2">
                <a:alpha val="90000"/>
                <a:hueOff val="0"/>
                <a:satOff val="0"/>
                <a:lumOff val="0"/>
                <a:alphaOff val="0"/>
              </a:schemeClr>
            </a:fillRef>
            <a:effectRef idx="0">
              <a:schemeClr val="lt2">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2" name="Freeform: Shape 11">
              <a:extLst>
                <a:ext uri="{FF2B5EF4-FFF2-40B4-BE49-F238E27FC236}">
                  <a16:creationId xmlns:a16="http://schemas.microsoft.com/office/drawing/2014/main" id="{2A79E17C-9401-F62E-8A3F-6BDDBE39BB99}"/>
                </a:ext>
              </a:extLst>
            </p:cNvPr>
            <p:cNvSpPr/>
            <p:nvPr/>
          </p:nvSpPr>
          <p:spPr>
            <a:xfrm>
              <a:off x="1573757" y="4155210"/>
              <a:ext cx="6675120" cy="383760"/>
            </a:xfrm>
            <a:custGeom>
              <a:avLst/>
              <a:gdLst>
                <a:gd name="connsiteX0" fmla="*/ 0 w 6675120"/>
                <a:gd name="connsiteY0" fmla="*/ 63961 h 383760"/>
                <a:gd name="connsiteX1" fmla="*/ 63961 w 6675120"/>
                <a:gd name="connsiteY1" fmla="*/ 0 h 383760"/>
                <a:gd name="connsiteX2" fmla="*/ 6611159 w 6675120"/>
                <a:gd name="connsiteY2" fmla="*/ 0 h 383760"/>
                <a:gd name="connsiteX3" fmla="*/ 6675120 w 6675120"/>
                <a:gd name="connsiteY3" fmla="*/ 63961 h 383760"/>
                <a:gd name="connsiteX4" fmla="*/ 6675120 w 6675120"/>
                <a:gd name="connsiteY4" fmla="*/ 319799 h 383760"/>
                <a:gd name="connsiteX5" fmla="*/ 6611159 w 6675120"/>
                <a:gd name="connsiteY5" fmla="*/ 383760 h 383760"/>
                <a:gd name="connsiteX6" fmla="*/ 63961 w 6675120"/>
                <a:gd name="connsiteY6" fmla="*/ 383760 h 383760"/>
                <a:gd name="connsiteX7" fmla="*/ 0 w 6675120"/>
                <a:gd name="connsiteY7" fmla="*/ 319799 h 383760"/>
                <a:gd name="connsiteX8" fmla="*/ 0 w 6675120"/>
                <a:gd name="connsiteY8" fmla="*/ 63961 h 383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675120" h="383760">
                  <a:moveTo>
                    <a:pt x="0" y="63961"/>
                  </a:moveTo>
                  <a:cubicBezTo>
                    <a:pt x="0" y="28636"/>
                    <a:pt x="28636" y="0"/>
                    <a:pt x="63961" y="0"/>
                  </a:cubicBezTo>
                  <a:lnTo>
                    <a:pt x="6611159" y="0"/>
                  </a:lnTo>
                  <a:cubicBezTo>
                    <a:pt x="6646484" y="0"/>
                    <a:pt x="6675120" y="28636"/>
                    <a:pt x="6675120" y="63961"/>
                  </a:cubicBezTo>
                  <a:lnTo>
                    <a:pt x="6675120" y="319799"/>
                  </a:lnTo>
                  <a:cubicBezTo>
                    <a:pt x="6675120" y="355124"/>
                    <a:pt x="6646484" y="383760"/>
                    <a:pt x="6611159" y="383760"/>
                  </a:cubicBezTo>
                  <a:lnTo>
                    <a:pt x="63961" y="383760"/>
                  </a:lnTo>
                  <a:cubicBezTo>
                    <a:pt x="28636" y="383760"/>
                    <a:pt x="0" y="355124"/>
                    <a:pt x="0" y="319799"/>
                  </a:cubicBezTo>
                  <a:lnTo>
                    <a:pt x="0" y="63961"/>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271038" tIns="18734" rIns="271038" bIns="18734"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Lack ambition and dislike responsibility </a:t>
              </a:r>
            </a:p>
          </p:txBody>
        </p:sp>
      </p:grpSp>
      <p:grpSp>
        <p:nvGrpSpPr>
          <p:cNvPr id="20" name="Group 19">
            <a:extLst>
              <a:ext uri="{FF2B5EF4-FFF2-40B4-BE49-F238E27FC236}">
                <a16:creationId xmlns:a16="http://schemas.microsoft.com/office/drawing/2014/main" id="{02FDEF10-543A-D511-785C-D8AF6E83E929}"/>
              </a:ext>
            </a:extLst>
          </p:cNvPr>
          <p:cNvGrpSpPr/>
          <p:nvPr/>
        </p:nvGrpSpPr>
        <p:grpSpPr>
          <a:xfrm>
            <a:off x="1147763" y="4384670"/>
            <a:ext cx="9535886" cy="519480"/>
            <a:chOff x="1096963" y="4744891"/>
            <a:chExt cx="9535886" cy="519480"/>
          </a:xfrm>
        </p:grpSpPr>
        <p:sp>
          <p:nvSpPr>
            <p:cNvPr id="13" name="Rectangle 12">
              <a:extLst>
                <a:ext uri="{FF2B5EF4-FFF2-40B4-BE49-F238E27FC236}">
                  <a16:creationId xmlns:a16="http://schemas.microsoft.com/office/drawing/2014/main" id="{B65D3506-E136-9530-B91E-E41EF0419BF3}"/>
                </a:ext>
              </a:extLst>
            </p:cNvPr>
            <p:cNvSpPr/>
            <p:nvPr/>
          </p:nvSpPr>
          <p:spPr>
            <a:xfrm>
              <a:off x="1096963" y="4936771"/>
              <a:ext cx="9535886" cy="327600"/>
            </a:xfrm>
            <a:prstGeom prst="rect">
              <a:avLst/>
            </a:prstGeom>
          </p:spPr>
          <p:style>
            <a:lnRef idx="2">
              <a:schemeClr val="dk2">
                <a:hueOff val="0"/>
                <a:satOff val="0"/>
                <a:lumOff val="0"/>
                <a:alphaOff val="0"/>
              </a:schemeClr>
            </a:lnRef>
            <a:fillRef idx="1">
              <a:schemeClr val="lt2">
                <a:alpha val="90000"/>
                <a:hueOff val="0"/>
                <a:satOff val="0"/>
                <a:lumOff val="0"/>
                <a:alphaOff val="0"/>
              </a:schemeClr>
            </a:fillRef>
            <a:effectRef idx="0">
              <a:schemeClr val="lt2">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4" name="Freeform: Shape 13">
              <a:extLst>
                <a:ext uri="{FF2B5EF4-FFF2-40B4-BE49-F238E27FC236}">
                  <a16:creationId xmlns:a16="http://schemas.microsoft.com/office/drawing/2014/main" id="{41B46E3C-812C-B6B7-3F5C-2EDC3BDE394B}"/>
                </a:ext>
              </a:extLst>
            </p:cNvPr>
            <p:cNvSpPr/>
            <p:nvPr/>
          </p:nvSpPr>
          <p:spPr>
            <a:xfrm>
              <a:off x="1573757" y="4744891"/>
              <a:ext cx="6675120" cy="383760"/>
            </a:xfrm>
            <a:custGeom>
              <a:avLst/>
              <a:gdLst>
                <a:gd name="connsiteX0" fmla="*/ 0 w 6675120"/>
                <a:gd name="connsiteY0" fmla="*/ 63961 h 383760"/>
                <a:gd name="connsiteX1" fmla="*/ 63961 w 6675120"/>
                <a:gd name="connsiteY1" fmla="*/ 0 h 383760"/>
                <a:gd name="connsiteX2" fmla="*/ 6611159 w 6675120"/>
                <a:gd name="connsiteY2" fmla="*/ 0 h 383760"/>
                <a:gd name="connsiteX3" fmla="*/ 6675120 w 6675120"/>
                <a:gd name="connsiteY3" fmla="*/ 63961 h 383760"/>
                <a:gd name="connsiteX4" fmla="*/ 6675120 w 6675120"/>
                <a:gd name="connsiteY4" fmla="*/ 319799 h 383760"/>
                <a:gd name="connsiteX5" fmla="*/ 6611159 w 6675120"/>
                <a:gd name="connsiteY5" fmla="*/ 383760 h 383760"/>
                <a:gd name="connsiteX6" fmla="*/ 63961 w 6675120"/>
                <a:gd name="connsiteY6" fmla="*/ 383760 h 383760"/>
                <a:gd name="connsiteX7" fmla="*/ 0 w 6675120"/>
                <a:gd name="connsiteY7" fmla="*/ 319799 h 383760"/>
                <a:gd name="connsiteX8" fmla="*/ 0 w 6675120"/>
                <a:gd name="connsiteY8" fmla="*/ 63961 h 383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675120" h="383760">
                  <a:moveTo>
                    <a:pt x="0" y="63961"/>
                  </a:moveTo>
                  <a:cubicBezTo>
                    <a:pt x="0" y="28636"/>
                    <a:pt x="28636" y="0"/>
                    <a:pt x="63961" y="0"/>
                  </a:cubicBezTo>
                  <a:lnTo>
                    <a:pt x="6611159" y="0"/>
                  </a:lnTo>
                  <a:cubicBezTo>
                    <a:pt x="6646484" y="0"/>
                    <a:pt x="6675120" y="28636"/>
                    <a:pt x="6675120" y="63961"/>
                  </a:cubicBezTo>
                  <a:lnTo>
                    <a:pt x="6675120" y="319799"/>
                  </a:lnTo>
                  <a:cubicBezTo>
                    <a:pt x="6675120" y="355124"/>
                    <a:pt x="6646484" y="383760"/>
                    <a:pt x="6611159" y="383760"/>
                  </a:cubicBezTo>
                  <a:lnTo>
                    <a:pt x="63961" y="383760"/>
                  </a:lnTo>
                  <a:cubicBezTo>
                    <a:pt x="28636" y="383760"/>
                    <a:pt x="0" y="355124"/>
                    <a:pt x="0" y="319799"/>
                  </a:cubicBezTo>
                  <a:lnTo>
                    <a:pt x="0" y="63961"/>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271038" tIns="18734" rIns="271038" bIns="18734"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Are indifferent to organisational needs</a:t>
              </a:r>
            </a:p>
          </p:txBody>
        </p:sp>
      </p:grpSp>
      <p:grpSp>
        <p:nvGrpSpPr>
          <p:cNvPr id="21" name="Group 20">
            <a:extLst>
              <a:ext uri="{FF2B5EF4-FFF2-40B4-BE49-F238E27FC236}">
                <a16:creationId xmlns:a16="http://schemas.microsoft.com/office/drawing/2014/main" id="{A7992FC8-B794-BAB5-63B6-9254FA771B88}"/>
              </a:ext>
            </a:extLst>
          </p:cNvPr>
          <p:cNvGrpSpPr/>
          <p:nvPr/>
        </p:nvGrpSpPr>
        <p:grpSpPr>
          <a:xfrm>
            <a:off x="1147763" y="4974350"/>
            <a:ext cx="9535886" cy="519480"/>
            <a:chOff x="1096963" y="5334571"/>
            <a:chExt cx="9535886" cy="519480"/>
          </a:xfrm>
        </p:grpSpPr>
        <p:sp>
          <p:nvSpPr>
            <p:cNvPr id="15" name="Rectangle 14">
              <a:extLst>
                <a:ext uri="{FF2B5EF4-FFF2-40B4-BE49-F238E27FC236}">
                  <a16:creationId xmlns:a16="http://schemas.microsoft.com/office/drawing/2014/main" id="{3C542D76-9ACA-F670-DF5A-6F5BACE3A48D}"/>
                </a:ext>
              </a:extLst>
            </p:cNvPr>
            <p:cNvSpPr/>
            <p:nvPr/>
          </p:nvSpPr>
          <p:spPr>
            <a:xfrm>
              <a:off x="1096963" y="5526451"/>
              <a:ext cx="9535886" cy="327600"/>
            </a:xfrm>
            <a:prstGeom prst="rect">
              <a:avLst/>
            </a:prstGeom>
          </p:spPr>
          <p:style>
            <a:lnRef idx="2">
              <a:schemeClr val="dk2">
                <a:hueOff val="0"/>
                <a:satOff val="0"/>
                <a:lumOff val="0"/>
                <a:alphaOff val="0"/>
              </a:schemeClr>
            </a:lnRef>
            <a:fillRef idx="1">
              <a:schemeClr val="lt2">
                <a:alpha val="90000"/>
                <a:hueOff val="0"/>
                <a:satOff val="0"/>
                <a:lumOff val="0"/>
                <a:alphaOff val="0"/>
              </a:schemeClr>
            </a:fillRef>
            <a:effectRef idx="0">
              <a:schemeClr val="lt2">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6" name="Freeform: Shape 15">
              <a:extLst>
                <a:ext uri="{FF2B5EF4-FFF2-40B4-BE49-F238E27FC236}">
                  <a16:creationId xmlns:a16="http://schemas.microsoft.com/office/drawing/2014/main" id="{95783B7A-372B-8F24-614F-EF5E12495505}"/>
                </a:ext>
              </a:extLst>
            </p:cNvPr>
            <p:cNvSpPr/>
            <p:nvPr/>
          </p:nvSpPr>
          <p:spPr>
            <a:xfrm>
              <a:off x="1573757" y="5334571"/>
              <a:ext cx="6675120" cy="383760"/>
            </a:xfrm>
            <a:custGeom>
              <a:avLst/>
              <a:gdLst>
                <a:gd name="connsiteX0" fmla="*/ 0 w 6675120"/>
                <a:gd name="connsiteY0" fmla="*/ 63961 h 383760"/>
                <a:gd name="connsiteX1" fmla="*/ 63961 w 6675120"/>
                <a:gd name="connsiteY1" fmla="*/ 0 h 383760"/>
                <a:gd name="connsiteX2" fmla="*/ 6611159 w 6675120"/>
                <a:gd name="connsiteY2" fmla="*/ 0 h 383760"/>
                <a:gd name="connsiteX3" fmla="*/ 6675120 w 6675120"/>
                <a:gd name="connsiteY3" fmla="*/ 63961 h 383760"/>
                <a:gd name="connsiteX4" fmla="*/ 6675120 w 6675120"/>
                <a:gd name="connsiteY4" fmla="*/ 319799 h 383760"/>
                <a:gd name="connsiteX5" fmla="*/ 6611159 w 6675120"/>
                <a:gd name="connsiteY5" fmla="*/ 383760 h 383760"/>
                <a:gd name="connsiteX6" fmla="*/ 63961 w 6675120"/>
                <a:gd name="connsiteY6" fmla="*/ 383760 h 383760"/>
                <a:gd name="connsiteX7" fmla="*/ 0 w 6675120"/>
                <a:gd name="connsiteY7" fmla="*/ 319799 h 383760"/>
                <a:gd name="connsiteX8" fmla="*/ 0 w 6675120"/>
                <a:gd name="connsiteY8" fmla="*/ 63961 h 383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675120" h="383760">
                  <a:moveTo>
                    <a:pt x="0" y="63961"/>
                  </a:moveTo>
                  <a:cubicBezTo>
                    <a:pt x="0" y="28636"/>
                    <a:pt x="28636" y="0"/>
                    <a:pt x="63961" y="0"/>
                  </a:cubicBezTo>
                  <a:lnTo>
                    <a:pt x="6611159" y="0"/>
                  </a:lnTo>
                  <a:cubicBezTo>
                    <a:pt x="6646484" y="0"/>
                    <a:pt x="6675120" y="28636"/>
                    <a:pt x="6675120" y="63961"/>
                  </a:cubicBezTo>
                  <a:lnTo>
                    <a:pt x="6675120" y="319799"/>
                  </a:lnTo>
                  <a:cubicBezTo>
                    <a:pt x="6675120" y="355124"/>
                    <a:pt x="6646484" y="383760"/>
                    <a:pt x="6611159" y="383760"/>
                  </a:cubicBezTo>
                  <a:lnTo>
                    <a:pt x="63961" y="383760"/>
                  </a:lnTo>
                  <a:cubicBezTo>
                    <a:pt x="28636" y="383760"/>
                    <a:pt x="0" y="355124"/>
                    <a:pt x="0" y="319799"/>
                  </a:cubicBezTo>
                  <a:lnTo>
                    <a:pt x="0" y="63961"/>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271038" tIns="18734" rIns="271038" bIns="18734"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Lack creativity and resist change. </a:t>
              </a:r>
            </a:p>
          </p:txBody>
        </p:sp>
      </p:grpSp>
      <p:sp>
        <p:nvSpPr>
          <p:cNvPr id="5" name="Rectangle: Rounded Corners 4">
            <a:extLst>
              <a:ext uri="{FF2B5EF4-FFF2-40B4-BE49-F238E27FC236}">
                <a16:creationId xmlns:a16="http://schemas.microsoft.com/office/drawing/2014/main" id="{4FBD3DD4-6EBF-1EC3-BF45-6283E29D0D10}"/>
              </a:ext>
            </a:extLst>
          </p:cNvPr>
          <p:cNvSpPr/>
          <p:nvPr/>
        </p:nvSpPr>
        <p:spPr>
          <a:xfrm>
            <a:off x="1328057" y="1700808"/>
            <a:ext cx="9535886" cy="68217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latin typeface="Arial" panose="020B0604020202020204" pitchFamily="34" charset="0"/>
                <a:cs typeface="Arial" panose="020B0604020202020204" pitchFamily="34" charset="0"/>
              </a:rPr>
              <a:t>Theory X Managers believe that most people…</a:t>
            </a:r>
          </a:p>
        </p:txBody>
      </p:sp>
    </p:spTree>
    <p:extLst>
      <p:ext uri="{BB962C8B-B14F-4D97-AF65-F5344CB8AC3E}">
        <p14:creationId xmlns:p14="http://schemas.microsoft.com/office/powerpoint/2010/main" val="16124084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8"/>
                                        </p:tgtEl>
                                        <p:attrNameLst>
                                          <p:attrName>style.visibility</p:attrName>
                                        </p:attrNameLst>
                                      </p:cBhvr>
                                      <p:to>
                                        <p:strVal val="visible"/>
                                      </p:to>
                                    </p:set>
                                    <p:animEffect transition="in" filter="fade">
                                      <p:cBhvr>
                                        <p:cTn id="12" dur="500"/>
                                        <p:tgtEl>
                                          <p:spTgt spid="1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9"/>
                                        </p:tgtEl>
                                        <p:attrNameLst>
                                          <p:attrName>style.visibility</p:attrName>
                                        </p:attrNameLst>
                                      </p:cBhvr>
                                      <p:to>
                                        <p:strVal val="visible"/>
                                      </p:to>
                                    </p:set>
                                    <p:animEffect transition="in" filter="fade">
                                      <p:cBhvr>
                                        <p:cTn id="17" dur="500"/>
                                        <p:tgtEl>
                                          <p:spTgt spid="1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0"/>
                                        </p:tgtEl>
                                        <p:attrNameLst>
                                          <p:attrName>style.visibility</p:attrName>
                                        </p:attrNameLst>
                                      </p:cBhvr>
                                      <p:to>
                                        <p:strVal val="visible"/>
                                      </p:to>
                                    </p:set>
                                    <p:animEffect transition="in" filter="fade">
                                      <p:cBhvr>
                                        <p:cTn id="22" dur="500"/>
                                        <p:tgtEl>
                                          <p:spTgt spid="2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1"/>
                                        </p:tgtEl>
                                        <p:attrNameLst>
                                          <p:attrName>style.visibility</p:attrName>
                                        </p:attrNameLst>
                                      </p:cBhvr>
                                      <p:to>
                                        <p:strVal val="visible"/>
                                      </p:to>
                                    </p:set>
                                    <p:animEffect transition="in" filter="fade">
                                      <p:cBhvr>
                                        <p:cTn id="27"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8F672B-33C8-12E9-6376-001AE9CC21E6}"/>
              </a:ext>
            </a:extLst>
          </p:cNvPr>
          <p:cNvSpPr>
            <a:spLocks noGrp="1"/>
          </p:cNvSpPr>
          <p:nvPr>
            <p:ph type="title"/>
          </p:nvPr>
        </p:nvSpPr>
        <p:spPr/>
        <p:txBody>
          <a:bodyPr/>
          <a:lstStyle/>
          <a:p>
            <a:r>
              <a:rPr lang="en-GB" dirty="0"/>
              <a:t>Theory Y</a:t>
            </a:r>
          </a:p>
        </p:txBody>
      </p:sp>
      <p:grpSp>
        <p:nvGrpSpPr>
          <p:cNvPr id="5" name="Group 4">
            <a:extLst>
              <a:ext uri="{FF2B5EF4-FFF2-40B4-BE49-F238E27FC236}">
                <a16:creationId xmlns:a16="http://schemas.microsoft.com/office/drawing/2014/main" id="{99D94773-7D12-0201-C0F8-6805D7880282}"/>
              </a:ext>
            </a:extLst>
          </p:cNvPr>
          <p:cNvGrpSpPr/>
          <p:nvPr/>
        </p:nvGrpSpPr>
        <p:grpSpPr>
          <a:xfrm>
            <a:off x="947154" y="2543621"/>
            <a:ext cx="9535886" cy="519480"/>
            <a:chOff x="1096963" y="2975850"/>
            <a:chExt cx="9535886" cy="519480"/>
          </a:xfrm>
        </p:grpSpPr>
        <p:sp>
          <p:nvSpPr>
            <p:cNvPr id="6" name="Rectangle 5">
              <a:extLst>
                <a:ext uri="{FF2B5EF4-FFF2-40B4-BE49-F238E27FC236}">
                  <a16:creationId xmlns:a16="http://schemas.microsoft.com/office/drawing/2014/main" id="{11E9FB37-F1C2-2B7C-A936-D7084AC3E0B4}"/>
                </a:ext>
              </a:extLst>
            </p:cNvPr>
            <p:cNvSpPr/>
            <p:nvPr/>
          </p:nvSpPr>
          <p:spPr>
            <a:xfrm>
              <a:off x="1096963" y="3167730"/>
              <a:ext cx="9535886" cy="327600"/>
            </a:xfrm>
            <a:prstGeom prst="rect">
              <a:avLst/>
            </a:prstGeom>
          </p:spPr>
          <p:style>
            <a:lnRef idx="2">
              <a:schemeClr val="dk2">
                <a:hueOff val="0"/>
                <a:satOff val="0"/>
                <a:lumOff val="0"/>
                <a:alphaOff val="0"/>
              </a:schemeClr>
            </a:lnRef>
            <a:fillRef idx="1">
              <a:schemeClr val="lt2">
                <a:alpha val="90000"/>
                <a:hueOff val="0"/>
                <a:satOff val="0"/>
                <a:lumOff val="0"/>
                <a:alphaOff val="0"/>
              </a:schemeClr>
            </a:fillRef>
            <a:effectRef idx="0">
              <a:schemeClr val="lt2">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7" name="Freeform: Shape 6">
              <a:extLst>
                <a:ext uri="{FF2B5EF4-FFF2-40B4-BE49-F238E27FC236}">
                  <a16:creationId xmlns:a16="http://schemas.microsoft.com/office/drawing/2014/main" id="{E57BFC42-7192-C517-997A-A601780EB878}"/>
                </a:ext>
              </a:extLst>
            </p:cNvPr>
            <p:cNvSpPr/>
            <p:nvPr/>
          </p:nvSpPr>
          <p:spPr>
            <a:xfrm>
              <a:off x="1573757" y="2975850"/>
              <a:ext cx="6675120" cy="383760"/>
            </a:xfrm>
            <a:custGeom>
              <a:avLst/>
              <a:gdLst>
                <a:gd name="connsiteX0" fmla="*/ 0 w 6675120"/>
                <a:gd name="connsiteY0" fmla="*/ 63961 h 383760"/>
                <a:gd name="connsiteX1" fmla="*/ 63961 w 6675120"/>
                <a:gd name="connsiteY1" fmla="*/ 0 h 383760"/>
                <a:gd name="connsiteX2" fmla="*/ 6611159 w 6675120"/>
                <a:gd name="connsiteY2" fmla="*/ 0 h 383760"/>
                <a:gd name="connsiteX3" fmla="*/ 6675120 w 6675120"/>
                <a:gd name="connsiteY3" fmla="*/ 63961 h 383760"/>
                <a:gd name="connsiteX4" fmla="*/ 6675120 w 6675120"/>
                <a:gd name="connsiteY4" fmla="*/ 319799 h 383760"/>
                <a:gd name="connsiteX5" fmla="*/ 6611159 w 6675120"/>
                <a:gd name="connsiteY5" fmla="*/ 383760 h 383760"/>
                <a:gd name="connsiteX6" fmla="*/ 63961 w 6675120"/>
                <a:gd name="connsiteY6" fmla="*/ 383760 h 383760"/>
                <a:gd name="connsiteX7" fmla="*/ 0 w 6675120"/>
                <a:gd name="connsiteY7" fmla="*/ 319799 h 383760"/>
                <a:gd name="connsiteX8" fmla="*/ 0 w 6675120"/>
                <a:gd name="connsiteY8" fmla="*/ 63961 h 383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675120" h="383760">
                  <a:moveTo>
                    <a:pt x="0" y="63961"/>
                  </a:moveTo>
                  <a:cubicBezTo>
                    <a:pt x="0" y="28636"/>
                    <a:pt x="28636" y="0"/>
                    <a:pt x="63961" y="0"/>
                  </a:cubicBezTo>
                  <a:lnTo>
                    <a:pt x="6611159" y="0"/>
                  </a:lnTo>
                  <a:cubicBezTo>
                    <a:pt x="6646484" y="0"/>
                    <a:pt x="6675120" y="28636"/>
                    <a:pt x="6675120" y="63961"/>
                  </a:cubicBezTo>
                  <a:lnTo>
                    <a:pt x="6675120" y="319799"/>
                  </a:lnTo>
                  <a:cubicBezTo>
                    <a:pt x="6675120" y="355124"/>
                    <a:pt x="6646484" y="383760"/>
                    <a:pt x="6611159" y="383760"/>
                  </a:cubicBezTo>
                  <a:lnTo>
                    <a:pt x="63961" y="383760"/>
                  </a:lnTo>
                  <a:cubicBezTo>
                    <a:pt x="28636" y="383760"/>
                    <a:pt x="0" y="355124"/>
                    <a:pt x="0" y="319799"/>
                  </a:cubicBezTo>
                  <a:lnTo>
                    <a:pt x="0" y="63961"/>
                  </a:lnTo>
                  <a:close/>
                </a:path>
              </a:pathLst>
            </a:custGeom>
          </p:spPr>
          <p:style>
            <a:lnRef idx="2">
              <a:schemeClr val="accent1">
                <a:shade val="50000"/>
              </a:schemeClr>
            </a:lnRef>
            <a:fillRef idx="1">
              <a:schemeClr val="accent1"/>
            </a:fillRef>
            <a:effectRef idx="0">
              <a:schemeClr val="accent1"/>
            </a:effectRef>
            <a:fontRef idx="minor">
              <a:schemeClr val="lt1"/>
            </a:fontRef>
          </p:style>
          <p:txBody>
            <a:bodyPr spcFirstLastPara="0" vert="horz" wrap="square" lIns="271038" tIns="18734" rIns="271038" bIns="18734"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Are driven by job satisfaction</a:t>
              </a:r>
            </a:p>
          </p:txBody>
        </p:sp>
      </p:grpSp>
      <p:grpSp>
        <p:nvGrpSpPr>
          <p:cNvPr id="8" name="Group 7">
            <a:extLst>
              <a:ext uri="{FF2B5EF4-FFF2-40B4-BE49-F238E27FC236}">
                <a16:creationId xmlns:a16="http://schemas.microsoft.com/office/drawing/2014/main" id="{8D63CDE5-B607-9CFA-1C26-EB66C5DC4144}"/>
              </a:ext>
            </a:extLst>
          </p:cNvPr>
          <p:cNvGrpSpPr/>
          <p:nvPr/>
        </p:nvGrpSpPr>
        <p:grpSpPr>
          <a:xfrm>
            <a:off x="947154" y="3133301"/>
            <a:ext cx="9535886" cy="519480"/>
            <a:chOff x="1096963" y="3565530"/>
            <a:chExt cx="9535886" cy="519480"/>
          </a:xfrm>
        </p:grpSpPr>
        <p:sp>
          <p:nvSpPr>
            <p:cNvPr id="9" name="Rectangle 8">
              <a:extLst>
                <a:ext uri="{FF2B5EF4-FFF2-40B4-BE49-F238E27FC236}">
                  <a16:creationId xmlns:a16="http://schemas.microsoft.com/office/drawing/2014/main" id="{73F27263-13B8-1536-E25D-96EE94852065}"/>
                </a:ext>
              </a:extLst>
            </p:cNvPr>
            <p:cNvSpPr/>
            <p:nvPr/>
          </p:nvSpPr>
          <p:spPr>
            <a:xfrm>
              <a:off x="1096963" y="3757410"/>
              <a:ext cx="9535886" cy="327600"/>
            </a:xfrm>
            <a:prstGeom prst="rect">
              <a:avLst/>
            </a:prstGeom>
          </p:spPr>
          <p:style>
            <a:lnRef idx="2">
              <a:schemeClr val="dk2">
                <a:hueOff val="0"/>
                <a:satOff val="0"/>
                <a:lumOff val="0"/>
                <a:alphaOff val="0"/>
              </a:schemeClr>
            </a:lnRef>
            <a:fillRef idx="1">
              <a:schemeClr val="lt2">
                <a:alpha val="90000"/>
                <a:hueOff val="0"/>
                <a:satOff val="0"/>
                <a:lumOff val="0"/>
                <a:alphaOff val="0"/>
              </a:schemeClr>
            </a:fillRef>
            <a:effectRef idx="0">
              <a:schemeClr val="lt2">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0" name="Freeform: Shape 9">
              <a:extLst>
                <a:ext uri="{FF2B5EF4-FFF2-40B4-BE49-F238E27FC236}">
                  <a16:creationId xmlns:a16="http://schemas.microsoft.com/office/drawing/2014/main" id="{C5F2A7DC-563C-ABEC-7825-67E3FD3B94C0}"/>
                </a:ext>
              </a:extLst>
            </p:cNvPr>
            <p:cNvSpPr/>
            <p:nvPr/>
          </p:nvSpPr>
          <p:spPr>
            <a:xfrm>
              <a:off x="1573757" y="3565530"/>
              <a:ext cx="6675120" cy="383760"/>
            </a:xfrm>
            <a:custGeom>
              <a:avLst/>
              <a:gdLst>
                <a:gd name="connsiteX0" fmla="*/ 0 w 6675120"/>
                <a:gd name="connsiteY0" fmla="*/ 63961 h 383760"/>
                <a:gd name="connsiteX1" fmla="*/ 63961 w 6675120"/>
                <a:gd name="connsiteY1" fmla="*/ 0 h 383760"/>
                <a:gd name="connsiteX2" fmla="*/ 6611159 w 6675120"/>
                <a:gd name="connsiteY2" fmla="*/ 0 h 383760"/>
                <a:gd name="connsiteX3" fmla="*/ 6675120 w 6675120"/>
                <a:gd name="connsiteY3" fmla="*/ 63961 h 383760"/>
                <a:gd name="connsiteX4" fmla="*/ 6675120 w 6675120"/>
                <a:gd name="connsiteY4" fmla="*/ 319799 h 383760"/>
                <a:gd name="connsiteX5" fmla="*/ 6611159 w 6675120"/>
                <a:gd name="connsiteY5" fmla="*/ 383760 h 383760"/>
                <a:gd name="connsiteX6" fmla="*/ 63961 w 6675120"/>
                <a:gd name="connsiteY6" fmla="*/ 383760 h 383760"/>
                <a:gd name="connsiteX7" fmla="*/ 0 w 6675120"/>
                <a:gd name="connsiteY7" fmla="*/ 319799 h 383760"/>
                <a:gd name="connsiteX8" fmla="*/ 0 w 6675120"/>
                <a:gd name="connsiteY8" fmla="*/ 63961 h 383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675120" h="383760">
                  <a:moveTo>
                    <a:pt x="0" y="63961"/>
                  </a:moveTo>
                  <a:cubicBezTo>
                    <a:pt x="0" y="28636"/>
                    <a:pt x="28636" y="0"/>
                    <a:pt x="63961" y="0"/>
                  </a:cubicBezTo>
                  <a:lnTo>
                    <a:pt x="6611159" y="0"/>
                  </a:lnTo>
                  <a:cubicBezTo>
                    <a:pt x="6646484" y="0"/>
                    <a:pt x="6675120" y="28636"/>
                    <a:pt x="6675120" y="63961"/>
                  </a:cubicBezTo>
                  <a:lnTo>
                    <a:pt x="6675120" y="319799"/>
                  </a:lnTo>
                  <a:cubicBezTo>
                    <a:pt x="6675120" y="355124"/>
                    <a:pt x="6646484" y="383760"/>
                    <a:pt x="6611159" y="383760"/>
                  </a:cubicBezTo>
                  <a:lnTo>
                    <a:pt x="63961" y="383760"/>
                  </a:lnTo>
                  <a:cubicBezTo>
                    <a:pt x="28636" y="383760"/>
                    <a:pt x="0" y="355124"/>
                    <a:pt x="0" y="319799"/>
                  </a:cubicBezTo>
                  <a:lnTo>
                    <a:pt x="0" y="63961"/>
                  </a:lnTo>
                  <a:close/>
                </a:path>
              </a:pathLst>
            </a:custGeom>
          </p:spPr>
          <p:style>
            <a:lnRef idx="2">
              <a:schemeClr val="accent1">
                <a:shade val="50000"/>
              </a:schemeClr>
            </a:lnRef>
            <a:fillRef idx="1">
              <a:schemeClr val="accent1"/>
            </a:fillRef>
            <a:effectRef idx="0">
              <a:schemeClr val="accent1"/>
            </a:effectRef>
            <a:fontRef idx="minor">
              <a:schemeClr val="lt1"/>
            </a:fontRef>
          </p:style>
          <p:txBody>
            <a:bodyPr spcFirstLastPara="0" vert="horz" wrap="square" lIns="271038" tIns="18734" rIns="271038" bIns="18734" numCol="1" spcCol="1270" anchor="ctr" anchorCtr="0">
              <a:noAutofit/>
            </a:bodyPr>
            <a:lstStyle/>
            <a:p>
              <a:pPr marL="0" lvl="0" indent="0" algn="l" defTabSz="800100">
                <a:lnSpc>
                  <a:spcPct val="90000"/>
                </a:lnSpc>
                <a:spcBef>
                  <a:spcPct val="0"/>
                </a:spcBef>
                <a:spcAft>
                  <a:spcPct val="35000"/>
                </a:spcAft>
                <a:buNone/>
              </a:pPr>
              <a:r>
                <a:rPr lang="en-GB" dirty="0">
                  <a:latin typeface="Arial" panose="020B0604020202020204" pitchFamily="34" charset="0"/>
                  <a:cs typeface="Arial" panose="020B0604020202020204" pitchFamily="34" charset="0"/>
                </a:rPr>
                <a:t>Actively seek work</a:t>
              </a:r>
              <a:endParaRPr lang="en-GB" sz="1800" kern="1200" dirty="0">
                <a:latin typeface="Arial" panose="020B0604020202020204" pitchFamily="34" charset="0"/>
                <a:cs typeface="Arial" panose="020B0604020202020204" pitchFamily="34" charset="0"/>
              </a:endParaRPr>
            </a:p>
          </p:txBody>
        </p:sp>
      </p:grpSp>
      <p:grpSp>
        <p:nvGrpSpPr>
          <p:cNvPr id="11" name="Group 10">
            <a:extLst>
              <a:ext uri="{FF2B5EF4-FFF2-40B4-BE49-F238E27FC236}">
                <a16:creationId xmlns:a16="http://schemas.microsoft.com/office/drawing/2014/main" id="{6BE53945-7311-BBAB-2309-BDC560CA4F4C}"/>
              </a:ext>
            </a:extLst>
          </p:cNvPr>
          <p:cNvGrpSpPr/>
          <p:nvPr/>
        </p:nvGrpSpPr>
        <p:grpSpPr>
          <a:xfrm>
            <a:off x="947154" y="3722981"/>
            <a:ext cx="9535886" cy="519480"/>
            <a:chOff x="1096963" y="4155210"/>
            <a:chExt cx="9535886" cy="519480"/>
          </a:xfrm>
        </p:grpSpPr>
        <p:sp>
          <p:nvSpPr>
            <p:cNvPr id="12" name="Rectangle 11">
              <a:extLst>
                <a:ext uri="{FF2B5EF4-FFF2-40B4-BE49-F238E27FC236}">
                  <a16:creationId xmlns:a16="http://schemas.microsoft.com/office/drawing/2014/main" id="{4613FABC-246F-FF25-A281-E6063E30E39B}"/>
                </a:ext>
              </a:extLst>
            </p:cNvPr>
            <p:cNvSpPr/>
            <p:nvPr/>
          </p:nvSpPr>
          <p:spPr>
            <a:xfrm>
              <a:off x="1096963" y="4347090"/>
              <a:ext cx="9535886" cy="327600"/>
            </a:xfrm>
            <a:prstGeom prst="rect">
              <a:avLst/>
            </a:prstGeom>
          </p:spPr>
          <p:style>
            <a:lnRef idx="2">
              <a:schemeClr val="dk2">
                <a:hueOff val="0"/>
                <a:satOff val="0"/>
                <a:lumOff val="0"/>
                <a:alphaOff val="0"/>
              </a:schemeClr>
            </a:lnRef>
            <a:fillRef idx="1">
              <a:schemeClr val="lt2">
                <a:alpha val="90000"/>
                <a:hueOff val="0"/>
                <a:satOff val="0"/>
                <a:lumOff val="0"/>
                <a:alphaOff val="0"/>
              </a:schemeClr>
            </a:fillRef>
            <a:effectRef idx="0">
              <a:schemeClr val="lt2">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3" name="Freeform: Shape 12">
              <a:extLst>
                <a:ext uri="{FF2B5EF4-FFF2-40B4-BE49-F238E27FC236}">
                  <a16:creationId xmlns:a16="http://schemas.microsoft.com/office/drawing/2014/main" id="{0C86DD40-2E62-87AC-D7FB-B1F885E871A1}"/>
                </a:ext>
              </a:extLst>
            </p:cNvPr>
            <p:cNvSpPr/>
            <p:nvPr/>
          </p:nvSpPr>
          <p:spPr>
            <a:xfrm>
              <a:off x="1573757" y="4155210"/>
              <a:ext cx="6675120" cy="383760"/>
            </a:xfrm>
            <a:custGeom>
              <a:avLst/>
              <a:gdLst>
                <a:gd name="connsiteX0" fmla="*/ 0 w 6675120"/>
                <a:gd name="connsiteY0" fmla="*/ 63961 h 383760"/>
                <a:gd name="connsiteX1" fmla="*/ 63961 w 6675120"/>
                <a:gd name="connsiteY1" fmla="*/ 0 h 383760"/>
                <a:gd name="connsiteX2" fmla="*/ 6611159 w 6675120"/>
                <a:gd name="connsiteY2" fmla="*/ 0 h 383760"/>
                <a:gd name="connsiteX3" fmla="*/ 6675120 w 6675120"/>
                <a:gd name="connsiteY3" fmla="*/ 63961 h 383760"/>
                <a:gd name="connsiteX4" fmla="*/ 6675120 w 6675120"/>
                <a:gd name="connsiteY4" fmla="*/ 319799 h 383760"/>
                <a:gd name="connsiteX5" fmla="*/ 6611159 w 6675120"/>
                <a:gd name="connsiteY5" fmla="*/ 383760 h 383760"/>
                <a:gd name="connsiteX6" fmla="*/ 63961 w 6675120"/>
                <a:gd name="connsiteY6" fmla="*/ 383760 h 383760"/>
                <a:gd name="connsiteX7" fmla="*/ 0 w 6675120"/>
                <a:gd name="connsiteY7" fmla="*/ 319799 h 383760"/>
                <a:gd name="connsiteX8" fmla="*/ 0 w 6675120"/>
                <a:gd name="connsiteY8" fmla="*/ 63961 h 383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675120" h="383760">
                  <a:moveTo>
                    <a:pt x="0" y="63961"/>
                  </a:moveTo>
                  <a:cubicBezTo>
                    <a:pt x="0" y="28636"/>
                    <a:pt x="28636" y="0"/>
                    <a:pt x="63961" y="0"/>
                  </a:cubicBezTo>
                  <a:lnTo>
                    <a:pt x="6611159" y="0"/>
                  </a:lnTo>
                  <a:cubicBezTo>
                    <a:pt x="6646484" y="0"/>
                    <a:pt x="6675120" y="28636"/>
                    <a:pt x="6675120" y="63961"/>
                  </a:cubicBezTo>
                  <a:lnTo>
                    <a:pt x="6675120" y="319799"/>
                  </a:lnTo>
                  <a:cubicBezTo>
                    <a:pt x="6675120" y="355124"/>
                    <a:pt x="6646484" y="383760"/>
                    <a:pt x="6611159" y="383760"/>
                  </a:cubicBezTo>
                  <a:lnTo>
                    <a:pt x="63961" y="383760"/>
                  </a:lnTo>
                  <a:cubicBezTo>
                    <a:pt x="28636" y="383760"/>
                    <a:pt x="0" y="355124"/>
                    <a:pt x="0" y="319799"/>
                  </a:cubicBezTo>
                  <a:lnTo>
                    <a:pt x="0" y="63961"/>
                  </a:lnTo>
                  <a:close/>
                </a:path>
              </a:pathLst>
            </a:custGeom>
          </p:spPr>
          <p:style>
            <a:lnRef idx="2">
              <a:schemeClr val="accent1">
                <a:shade val="50000"/>
              </a:schemeClr>
            </a:lnRef>
            <a:fillRef idx="1">
              <a:schemeClr val="accent1"/>
            </a:fillRef>
            <a:effectRef idx="0">
              <a:schemeClr val="accent1"/>
            </a:effectRef>
            <a:fontRef idx="minor">
              <a:schemeClr val="lt1"/>
            </a:fontRef>
          </p:style>
          <p:txBody>
            <a:bodyPr spcFirstLastPara="0" vert="horz" wrap="square" lIns="271038" tIns="18734" rIns="271038" bIns="18734" numCol="1" spcCol="1270" anchor="ctr" anchorCtr="0">
              <a:noAutofit/>
            </a:bodyPr>
            <a:lstStyle/>
            <a:p>
              <a:pPr marL="0" lvl="0" indent="0" algn="l" defTabSz="800100">
                <a:lnSpc>
                  <a:spcPct val="90000"/>
                </a:lnSpc>
                <a:spcBef>
                  <a:spcPct val="0"/>
                </a:spcBef>
                <a:spcAft>
                  <a:spcPct val="35000"/>
                </a:spcAft>
                <a:buNone/>
              </a:pPr>
              <a:r>
                <a:rPr lang="en-GB" dirty="0">
                  <a:latin typeface="Arial" panose="020B0604020202020204" pitchFamily="34" charset="0"/>
                  <a:cs typeface="Arial" panose="020B0604020202020204" pitchFamily="34" charset="0"/>
                </a:rPr>
                <a:t>Show ambition and seek responsibility </a:t>
              </a:r>
              <a:r>
                <a:rPr lang="en-GB" sz="1800" kern="1200" dirty="0">
                  <a:latin typeface="Arial" panose="020B0604020202020204" pitchFamily="34" charset="0"/>
                  <a:cs typeface="Arial" panose="020B0604020202020204" pitchFamily="34" charset="0"/>
                </a:rPr>
                <a:t> </a:t>
              </a:r>
            </a:p>
          </p:txBody>
        </p:sp>
      </p:grpSp>
      <p:grpSp>
        <p:nvGrpSpPr>
          <p:cNvPr id="14" name="Group 13">
            <a:extLst>
              <a:ext uri="{FF2B5EF4-FFF2-40B4-BE49-F238E27FC236}">
                <a16:creationId xmlns:a16="http://schemas.microsoft.com/office/drawing/2014/main" id="{A1911CE9-771A-44A2-1055-F472927F1D32}"/>
              </a:ext>
            </a:extLst>
          </p:cNvPr>
          <p:cNvGrpSpPr/>
          <p:nvPr/>
        </p:nvGrpSpPr>
        <p:grpSpPr>
          <a:xfrm>
            <a:off x="947154" y="4312662"/>
            <a:ext cx="9535886" cy="519480"/>
            <a:chOff x="1096963" y="4744891"/>
            <a:chExt cx="9535886" cy="519480"/>
          </a:xfrm>
        </p:grpSpPr>
        <p:sp>
          <p:nvSpPr>
            <p:cNvPr id="15" name="Rectangle 14">
              <a:extLst>
                <a:ext uri="{FF2B5EF4-FFF2-40B4-BE49-F238E27FC236}">
                  <a16:creationId xmlns:a16="http://schemas.microsoft.com/office/drawing/2014/main" id="{7AF62950-1F8F-A1B3-F395-0BD1B395F7B6}"/>
                </a:ext>
              </a:extLst>
            </p:cNvPr>
            <p:cNvSpPr/>
            <p:nvPr/>
          </p:nvSpPr>
          <p:spPr>
            <a:xfrm>
              <a:off x="1096963" y="4936771"/>
              <a:ext cx="9535886" cy="327600"/>
            </a:xfrm>
            <a:prstGeom prst="rect">
              <a:avLst/>
            </a:prstGeom>
          </p:spPr>
          <p:style>
            <a:lnRef idx="2">
              <a:schemeClr val="dk2">
                <a:hueOff val="0"/>
                <a:satOff val="0"/>
                <a:lumOff val="0"/>
                <a:alphaOff val="0"/>
              </a:schemeClr>
            </a:lnRef>
            <a:fillRef idx="1">
              <a:schemeClr val="lt2">
                <a:alpha val="90000"/>
                <a:hueOff val="0"/>
                <a:satOff val="0"/>
                <a:lumOff val="0"/>
                <a:alphaOff val="0"/>
              </a:schemeClr>
            </a:fillRef>
            <a:effectRef idx="0">
              <a:schemeClr val="lt2">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6" name="Freeform: Shape 15">
              <a:extLst>
                <a:ext uri="{FF2B5EF4-FFF2-40B4-BE49-F238E27FC236}">
                  <a16:creationId xmlns:a16="http://schemas.microsoft.com/office/drawing/2014/main" id="{F54B461E-4414-90A3-F39B-285F20F23D91}"/>
                </a:ext>
              </a:extLst>
            </p:cNvPr>
            <p:cNvSpPr/>
            <p:nvPr/>
          </p:nvSpPr>
          <p:spPr>
            <a:xfrm>
              <a:off x="1573757" y="4744891"/>
              <a:ext cx="6675120" cy="383760"/>
            </a:xfrm>
            <a:custGeom>
              <a:avLst/>
              <a:gdLst>
                <a:gd name="connsiteX0" fmla="*/ 0 w 6675120"/>
                <a:gd name="connsiteY0" fmla="*/ 63961 h 383760"/>
                <a:gd name="connsiteX1" fmla="*/ 63961 w 6675120"/>
                <a:gd name="connsiteY1" fmla="*/ 0 h 383760"/>
                <a:gd name="connsiteX2" fmla="*/ 6611159 w 6675120"/>
                <a:gd name="connsiteY2" fmla="*/ 0 h 383760"/>
                <a:gd name="connsiteX3" fmla="*/ 6675120 w 6675120"/>
                <a:gd name="connsiteY3" fmla="*/ 63961 h 383760"/>
                <a:gd name="connsiteX4" fmla="*/ 6675120 w 6675120"/>
                <a:gd name="connsiteY4" fmla="*/ 319799 h 383760"/>
                <a:gd name="connsiteX5" fmla="*/ 6611159 w 6675120"/>
                <a:gd name="connsiteY5" fmla="*/ 383760 h 383760"/>
                <a:gd name="connsiteX6" fmla="*/ 63961 w 6675120"/>
                <a:gd name="connsiteY6" fmla="*/ 383760 h 383760"/>
                <a:gd name="connsiteX7" fmla="*/ 0 w 6675120"/>
                <a:gd name="connsiteY7" fmla="*/ 319799 h 383760"/>
                <a:gd name="connsiteX8" fmla="*/ 0 w 6675120"/>
                <a:gd name="connsiteY8" fmla="*/ 63961 h 383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675120" h="383760">
                  <a:moveTo>
                    <a:pt x="0" y="63961"/>
                  </a:moveTo>
                  <a:cubicBezTo>
                    <a:pt x="0" y="28636"/>
                    <a:pt x="28636" y="0"/>
                    <a:pt x="63961" y="0"/>
                  </a:cubicBezTo>
                  <a:lnTo>
                    <a:pt x="6611159" y="0"/>
                  </a:lnTo>
                  <a:cubicBezTo>
                    <a:pt x="6646484" y="0"/>
                    <a:pt x="6675120" y="28636"/>
                    <a:pt x="6675120" y="63961"/>
                  </a:cubicBezTo>
                  <a:lnTo>
                    <a:pt x="6675120" y="319799"/>
                  </a:lnTo>
                  <a:cubicBezTo>
                    <a:pt x="6675120" y="355124"/>
                    <a:pt x="6646484" y="383760"/>
                    <a:pt x="6611159" y="383760"/>
                  </a:cubicBezTo>
                  <a:lnTo>
                    <a:pt x="63961" y="383760"/>
                  </a:lnTo>
                  <a:cubicBezTo>
                    <a:pt x="28636" y="383760"/>
                    <a:pt x="0" y="355124"/>
                    <a:pt x="0" y="319799"/>
                  </a:cubicBezTo>
                  <a:lnTo>
                    <a:pt x="0" y="63961"/>
                  </a:lnTo>
                  <a:close/>
                </a:path>
              </a:pathLst>
            </a:custGeom>
          </p:spPr>
          <p:style>
            <a:lnRef idx="2">
              <a:schemeClr val="accent1">
                <a:shade val="50000"/>
              </a:schemeClr>
            </a:lnRef>
            <a:fillRef idx="1">
              <a:schemeClr val="accent1"/>
            </a:fillRef>
            <a:effectRef idx="0">
              <a:schemeClr val="accent1"/>
            </a:effectRef>
            <a:fontRef idx="minor">
              <a:schemeClr val="lt1"/>
            </a:fontRef>
          </p:style>
          <p:txBody>
            <a:bodyPr spcFirstLastPara="0" vert="horz" wrap="square" lIns="271038" tIns="18734" rIns="271038" bIns="18734"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Are committed to organisational objectives</a:t>
              </a:r>
            </a:p>
          </p:txBody>
        </p:sp>
      </p:grpSp>
      <p:grpSp>
        <p:nvGrpSpPr>
          <p:cNvPr id="17" name="Group 16">
            <a:extLst>
              <a:ext uri="{FF2B5EF4-FFF2-40B4-BE49-F238E27FC236}">
                <a16:creationId xmlns:a16="http://schemas.microsoft.com/office/drawing/2014/main" id="{ACD34A03-2B10-DC56-3AFC-15FF8E880A3A}"/>
              </a:ext>
            </a:extLst>
          </p:cNvPr>
          <p:cNvGrpSpPr/>
          <p:nvPr/>
        </p:nvGrpSpPr>
        <p:grpSpPr>
          <a:xfrm>
            <a:off x="947154" y="4902342"/>
            <a:ext cx="9535886" cy="519480"/>
            <a:chOff x="1096963" y="5334571"/>
            <a:chExt cx="9535886" cy="519480"/>
          </a:xfrm>
        </p:grpSpPr>
        <p:sp>
          <p:nvSpPr>
            <p:cNvPr id="18" name="Rectangle 17">
              <a:extLst>
                <a:ext uri="{FF2B5EF4-FFF2-40B4-BE49-F238E27FC236}">
                  <a16:creationId xmlns:a16="http://schemas.microsoft.com/office/drawing/2014/main" id="{C4C2361A-5BB9-0E87-60C7-87D139C6F8E1}"/>
                </a:ext>
              </a:extLst>
            </p:cNvPr>
            <p:cNvSpPr/>
            <p:nvPr/>
          </p:nvSpPr>
          <p:spPr>
            <a:xfrm>
              <a:off x="1096963" y="5526451"/>
              <a:ext cx="9535886" cy="327600"/>
            </a:xfrm>
            <a:prstGeom prst="rect">
              <a:avLst/>
            </a:prstGeom>
          </p:spPr>
          <p:style>
            <a:lnRef idx="2">
              <a:schemeClr val="dk2">
                <a:hueOff val="0"/>
                <a:satOff val="0"/>
                <a:lumOff val="0"/>
                <a:alphaOff val="0"/>
              </a:schemeClr>
            </a:lnRef>
            <a:fillRef idx="1">
              <a:schemeClr val="lt2">
                <a:alpha val="90000"/>
                <a:hueOff val="0"/>
                <a:satOff val="0"/>
                <a:lumOff val="0"/>
                <a:alphaOff val="0"/>
              </a:schemeClr>
            </a:fillRef>
            <a:effectRef idx="0">
              <a:schemeClr val="lt2">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9" name="Freeform: Shape 18">
              <a:extLst>
                <a:ext uri="{FF2B5EF4-FFF2-40B4-BE49-F238E27FC236}">
                  <a16:creationId xmlns:a16="http://schemas.microsoft.com/office/drawing/2014/main" id="{B6E4EBE2-FCC7-372C-E65C-27D1B6A8457D}"/>
                </a:ext>
              </a:extLst>
            </p:cNvPr>
            <p:cNvSpPr/>
            <p:nvPr/>
          </p:nvSpPr>
          <p:spPr>
            <a:xfrm>
              <a:off x="1573757" y="5334571"/>
              <a:ext cx="6675120" cy="383760"/>
            </a:xfrm>
            <a:custGeom>
              <a:avLst/>
              <a:gdLst>
                <a:gd name="connsiteX0" fmla="*/ 0 w 6675120"/>
                <a:gd name="connsiteY0" fmla="*/ 63961 h 383760"/>
                <a:gd name="connsiteX1" fmla="*/ 63961 w 6675120"/>
                <a:gd name="connsiteY1" fmla="*/ 0 h 383760"/>
                <a:gd name="connsiteX2" fmla="*/ 6611159 w 6675120"/>
                <a:gd name="connsiteY2" fmla="*/ 0 h 383760"/>
                <a:gd name="connsiteX3" fmla="*/ 6675120 w 6675120"/>
                <a:gd name="connsiteY3" fmla="*/ 63961 h 383760"/>
                <a:gd name="connsiteX4" fmla="*/ 6675120 w 6675120"/>
                <a:gd name="connsiteY4" fmla="*/ 319799 h 383760"/>
                <a:gd name="connsiteX5" fmla="*/ 6611159 w 6675120"/>
                <a:gd name="connsiteY5" fmla="*/ 383760 h 383760"/>
                <a:gd name="connsiteX6" fmla="*/ 63961 w 6675120"/>
                <a:gd name="connsiteY6" fmla="*/ 383760 h 383760"/>
                <a:gd name="connsiteX7" fmla="*/ 0 w 6675120"/>
                <a:gd name="connsiteY7" fmla="*/ 319799 h 383760"/>
                <a:gd name="connsiteX8" fmla="*/ 0 w 6675120"/>
                <a:gd name="connsiteY8" fmla="*/ 63961 h 383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675120" h="383760">
                  <a:moveTo>
                    <a:pt x="0" y="63961"/>
                  </a:moveTo>
                  <a:cubicBezTo>
                    <a:pt x="0" y="28636"/>
                    <a:pt x="28636" y="0"/>
                    <a:pt x="63961" y="0"/>
                  </a:cubicBezTo>
                  <a:lnTo>
                    <a:pt x="6611159" y="0"/>
                  </a:lnTo>
                  <a:cubicBezTo>
                    <a:pt x="6646484" y="0"/>
                    <a:pt x="6675120" y="28636"/>
                    <a:pt x="6675120" y="63961"/>
                  </a:cubicBezTo>
                  <a:lnTo>
                    <a:pt x="6675120" y="319799"/>
                  </a:lnTo>
                  <a:cubicBezTo>
                    <a:pt x="6675120" y="355124"/>
                    <a:pt x="6646484" y="383760"/>
                    <a:pt x="6611159" y="383760"/>
                  </a:cubicBezTo>
                  <a:lnTo>
                    <a:pt x="63961" y="383760"/>
                  </a:lnTo>
                  <a:cubicBezTo>
                    <a:pt x="28636" y="383760"/>
                    <a:pt x="0" y="355124"/>
                    <a:pt x="0" y="319799"/>
                  </a:cubicBezTo>
                  <a:lnTo>
                    <a:pt x="0" y="63961"/>
                  </a:lnTo>
                  <a:close/>
                </a:path>
              </a:pathLst>
            </a:custGeom>
          </p:spPr>
          <p:style>
            <a:lnRef idx="2">
              <a:schemeClr val="accent1">
                <a:shade val="50000"/>
              </a:schemeClr>
            </a:lnRef>
            <a:fillRef idx="1">
              <a:schemeClr val="accent1"/>
            </a:fillRef>
            <a:effectRef idx="0">
              <a:schemeClr val="accent1"/>
            </a:effectRef>
            <a:fontRef idx="minor">
              <a:schemeClr val="lt1"/>
            </a:fontRef>
          </p:style>
          <p:txBody>
            <a:bodyPr spcFirstLastPara="0" vert="horz" wrap="square" lIns="271038" tIns="18734" rIns="271038" bIns="18734" numCol="1" spcCol="1270" anchor="ctr" anchorCtr="0">
              <a:noAutofit/>
            </a:bodyPr>
            <a:lstStyle/>
            <a:p>
              <a:pPr marL="0" lvl="0" indent="0" algn="l" defTabSz="800100">
                <a:lnSpc>
                  <a:spcPct val="90000"/>
                </a:lnSpc>
                <a:spcBef>
                  <a:spcPct val="0"/>
                </a:spcBef>
                <a:spcAft>
                  <a:spcPct val="35000"/>
                </a:spcAft>
                <a:buNone/>
              </a:pPr>
              <a:r>
                <a:rPr lang="en-GB" dirty="0">
                  <a:latin typeface="Arial" panose="020B0604020202020204" pitchFamily="34" charset="0"/>
                  <a:cs typeface="Arial" panose="020B0604020202020204" pitchFamily="34" charset="0"/>
                </a:rPr>
                <a:t>Are creative and welcome change</a:t>
              </a:r>
              <a:r>
                <a:rPr lang="en-GB" sz="1800" kern="1200" dirty="0">
                  <a:latin typeface="Arial" panose="020B0604020202020204" pitchFamily="34" charset="0"/>
                  <a:cs typeface="Arial" panose="020B0604020202020204" pitchFamily="34" charset="0"/>
                </a:rPr>
                <a:t> </a:t>
              </a:r>
            </a:p>
          </p:txBody>
        </p:sp>
      </p:grpSp>
      <p:sp>
        <p:nvSpPr>
          <p:cNvPr id="20" name="Rectangle: Rounded Corners 19">
            <a:extLst>
              <a:ext uri="{FF2B5EF4-FFF2-40B4-BE49-F238E27FC236}">
                <a16:creationId xmlns:a16="http://schemas.microsoft.com/office/drawing/2014/main" id="{DB89CF8C-0088-C70F-B072-09912418EB7F}"/>
              </a:ext>
            </a:extLst>
          </p:cNvPr>
          <p:cNvSpPr/>
          <p:nvPr/>
        </p:nvSpPr>
        <p:spPr>
          <a:xfrm>
            <a:off x="1127448" y="1628800"/>
            <a:ext cx="9535886" cy="682171"/>
          </a:xfrm>
          <a:prstGeom prst="roundRect">
            <a:avLst/>
          </a:prstGeom>
        </p:spPr>
        <p:style>
          <a:lnRef idx="3">
            <a:schemeClr val="lt1"/>
          </a:lnRef>
          <a:fillRef idx="1">
            <a:schemeClr val="dk1"/>
          </a:fillRef>
          <a:effectRef idx="1">
            <a:schemeClr val="dk1"/>
          </a:effectRef>
          <a:fontRef idx="minor">
            <a:schemeClr val="lt1"/>
          </a:fontRef>
        </p:style>
        <p:txBody>
          <a:bodyPr rtlCol="0" anchor="ctr"/>
          <a:lstStyle/>
          <a:p>
            <a:pPr algn="ctr"/>
            <a:r>
              <a:rPr lang="en-GB" sz="2400" dirty="0">
                <a:latin typeface="Arial" panose="020B0604020202020204" pitchFamily="34" charset="0"/>
                <a:cs typeface="Arial" panose="020B0604020202020204" pitchFamily="34" charset="0"/>
              </a:rPr>
              <a:t>Theory Y Managers believe that most people…</a:t>
            </a:r>
          </a:p>
        </p:txBody>
      </p:sp>
    </p:spTree>
    <p:extLst>
      <p:ext uri="{BB962C8B-B14F-4D97-AF65-F5344CB8AC3E}">
        <p14:creationId xmlns:p14="http://schemas.microsoft.com/office/powerpoint/2010/main" val="853354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500"/>
                                        <p:tgtEl>
                                          <p:spTgt spid="11"/>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4"/>
                                        </p:tgtEl>
                                        <p:attrNameLst>
                                          <p:attrName>style.visibility</p:attrName>
                                        </p:attrNameLst>
                                      </p:cBhvr>
                                      <p:to>
                                        <p:strVal val="visible"/>
                                      </p:to>
                                    </p:set>
                                    <p:animEffect transition="in" filter="fade">
                                      <p:cBhvr>
                                        <p:cTn id="22" dur="500"/>
                                        <p:tgtEl>
                                          <p:spTgt spid="14"/>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7"/>
                                        </p:tgtEl>
                                        <p:attrNameLst>
                                          <p:attrName>style.visibility</p:attrName>
                                        </p:attrNameLst>
                                      </p:cBhvr>
                                      <p:to>
                                        <p:strVal val="visible"/>
                                      </p:to>
                                    </p:set>
                                    <p:animEffect transition="in" filter="fade">
                                      <p:cBhvr>
                                        <p:cTn id="27"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9D537-2D94-2E2E-C420-37C076AC0EAD}"/>
              </a:ext>
            </a:extLst>
          </p:cNvPr>
          <p:cNvSpPr>
            <a:spLocks noGrp="1"/>
          </p:cNvSpPr>
          <p:nvPr>
            <p:ph type="title"/>
          </p:nvPr>
        </p:nvSpPr>
        <p:spPr/>
        <p:txBody>
          <a:bodyPr/>
          <a:lstStyle/>
          <a:p>
            <a:r>
              <a:rPr lang="en-GB" dirty="0"/>
              <a:t>Theory X and Y </a:t>
            </a:r>
          </a:p>
        </p:txBody>
      </p:sp>
      <p:sp>
        <p:nvSpPr>
          <p:cNvPr id="6" name="Freeform: Shape 5">
            <a:extLst>
              <a:ext uri="{FF2B5EF4-FFF2-40B4-BE49-F238E27FC236}">
                <a16:creationId xmlns:a16="http://schemas.microsoft.com/office/drawing/2014/main" id="{16965BB0-F907-401B-536E-91E7B356C90A}"/>
              </a:ext>
            </a:extLst>
          </p:cNvPr>
          <p:cNvSpPr/>
          <p:nvPr/>
        </p:nvSpPr>
        <p:spPr>
          <a:xfrm>
            <a:off x="460751" y="1755369"/>
            <a:ext cx="5646057" cy="3743630"/>
          </a:xfrm>
          <a:custGeom>
            <a:avLst/>
            <a:gdLst>
              <a:gd name="connsiteX0" fmla="*/ 0 w 3593879"/>
              <a:gd name="connsiteY0" fmla="*/ 1257858 h 3760772"/>
              <a:gd name="connsiteX1" fmla="*/ 1796940 w 3593879"/>
              <a:gd name="connsiteY1" fmla="*/ 0 h 3760772"/>
              <a:gd name="connsiteX2" fmla="*/ 3593879 w 3593879"/>
              <a:gd name="connsiteY2" fmla="*/ 1257858 h 3760772"/>
              <a:gd name="connsiteX3" fmla="*/ 2695409 w 3593879"/>
              <a:gd name="connsiteY3" fmla="*/ 1257858 h 3760772"/>
              <a:gd name="connsiteX4" fmla="*/ 2695409 w 3593879"/>
              <a:gd name="connsiteY4" fmla="*/ 3760772 h 3760772"/>
              <a:gd name="connsiteX5" fmla="*/ 898470 w 3593879"/>
              <a:gd name="connsiteY5" fmla="*/ 3760772 h 3760772"/>
              <a:gd name="connsiteX6" fmla="*/ 898470 w 3593879"/>
              <a:gd name="connsiteY6" fmla="*/ 1257858 h 3760772"/>
              <a:gd name="connsiteX7" fmla="*/ 0 w 3593879"/>
              <a:gd name="connsiteY7" fmla="*/ 1257858 h 3760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93879" h="3760772">
                <a:moveTo>
                  <a:pt x="1202038" y="3760771"/>
                </a:moveTo>
                <a:lnTo>
                  <a:pt x="0" y="1880385"/>
                </a:lnTo>
                <a:lnTo>
                  <a:pt x="1202038" y="1"/>
                </a:lnTo>
                <a:lnTo>
                  <a:pt x="1202038" y="940194"/>
                </a:lnTo>
                <a:lnTo>
                  <a:pt x="3593879" y="940194"/>
                </a:lnTo>
                <a:lnTo>
                  <a:pt x="3593879" y="2820578"/>
                </a:lnTo>
                <a:lnTo>
                  <a:pt x="1202038" y="2820578"/>
                </a:lnTo>
                <a:lnTo>
                  <a:pt x="1202038" y="376077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41858" tIns="1211398" rIns="312928" bIns="1211399" numCol="1" spcCol="1270" anchor="ctr" anchorCtr="0">
            <a:noAutofit/>
          </a:bodyPr>
          <a:lstStyle/>
          <a:p>
            <a:pPr lvl="0" algn="ctr" defTabSz="1955800">
              <a:lnSpc>
                <a:spcPct val="90000"/>
              </a:lnSpc>
              <a:spcBef>
                <a:spcPct val="0"/>
              </a:spcBef>
              <a:spcAft>
                <a:spcPct val="35000"/>
              </a:spcAft>
            </a:pPr>
            <a:r>
              <a:rPr lang="en-GB" sz="4400" b="1" kern="1200" dirty="0">
                <a:latin typeface="Arial" panose="020B0604020202020204" pitchFamily="34" charset="0"/>
                <a:cs typeface="Arial" panose="020B0604020202020204" pitchFamily="34" charset="0"/>
              </a:rPr>
              <a:t>X </a:t>
            </a:r>
          </a:p>
          <a:p>
            <a:pPr lvl="0" algn="ctr" defTabSz="1955800">
              <a:lnSpc>
                <a:spcPct val="90000"/>
              </a:lnSpc>
              <a:spcBef>
                <a:spcPct val="0"/>
              </a:spcBef>
              <a:spcAft>
                <a:spcPct val="35000"/>
              </a:spcAft>
            </a:pPr>
            <a:r>
              <a:rPr lang="en-GB" sz="2400" b="0" kern="1200" dirty="0">
                <a:latin typeface="Arial" panose="020B0604020202020204" pitchFamily="34" charset="0"/>
                <a:cs typeface="Arial" panose="020B0604020202020204" pitchFamily="34" charset="0"/>
              </a:rPr>
              <a:t>Tough, autocratic, tight controls, punishment and rewards. </a:t>
            </a:r>
            <a:r>
              <a:rPr lang="en-GB" sz="2400" b="1" kern="1200" dirty="0">
                <a:latin typeface="Arial" panose="020B0604020202020204" pitchFamily="34" charset="0"/>
                <a:cs typeface="Arial" panose="020B0604020202020204" pitchFamily="34" charset="0"/>
              </a:rPr>
              <a:t>Authoritarian</a:t>
            </a:r>
            <a:r>
              <a:rPr lang="en-GB" sz="2400" kern="1200" dirty="0">
                <a:latin typeface="Arial" panose="020B0604020202020204" pitchFamily="34" charset="0"/>
                <a:cs typeface="Arial" panose="020B0604020202020204" pitchFamily="34" charset="0"/>
              </a:rPr>
              <a:t> </a:t>
            </a:r>
          </a:p>
        </p:txBody>
      </p:sp>
      <p:sp>
        <p:nvSpPr>
          <p:cNvPr id="7" name="Freeform: Shape 6">
            <a:extLst>
              <a:ext uri="{FF2B5EF4-FFF2-40B4-BE49-F238E27FC236}">
                <a16:creationId xmlns:a16="http://schemas.microsoft.com/office/drawing/2014/main" id="{61772C04-BD80-5FDD-465F-A9E4C8C11DF5}"/>
              </a:ext>
            </a:extLst>
          </p:cNvPr>
          <p:cNvSpPr/>
          <p:nvPr/>
        </p:nvSpPr>
        <p:spPr>
          <a:xfrm>
            <a:off x="6384032" y="1700808"/>
            <a:ext cx="5646057" cy="3852752"/>
          </a:xfrm>
          <a:custGeom>
            <a:avLst/>
            <a:gdLst>
              <a:gd name="connsiteX0" fmla="*/ 0 w 3757166"/>
              <a:gd name="connsiteY0" fmla="*/ 1315008 h 3757166"/>
              <a:gd name="connsiteX1" fmla="*/ 1878583 w 3757166"/>
              <a:gd name="connsiteY1" fmla="*/ 0 h 3757166"/>
              <a:gd name="connsiteX2" fmla="*/ 3757166 w 3757166"/>
              <a:gd name="connsiteY2" fmla="*/ 1315008 h 3757166"/>
              <a:gd name="connsiteX3" fmla="*/ 2817875 w 3757166"/>
              <a:gd name="connsiteY3" fmla="*/ 1315008 h 3757166"/>
              <a:gd name="connsiteX4" fmla="*/ 2817875 w 3757166"/>
              <a:gd name="connsiteY4" fmla="*/ 3757166 h 3757166"/>
              <a:gd name="connsiteX5" fmla="*/ 939292 w 3757166"/>
              <a:gd name="connsiteY5" fmla="*/ 3757166 h 3757166"/>
              <a:gd name="connsiteX6" fmla="*/ 939292 w 3757166"/>
              <a:gd name="connsiteY6" fmla="*/ 1315008 h 3757166"/>
              <a:gd name="connsiteX7" fmla="*/ 0 w 3757166"/>
              <a:gd name="connsiteY7" fmla="*/ 1315008 h 3757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57166" h="3757166">
                <a:moveTo>
                  <a:pt x="2442158" y="0"/>
                </a:moveTo>
                <a:lnTo>
                  <a:pt x="3757166" y="1878583"/>
                </a:lnTo>
                <a:lnTo>
                  <a:pt x="2442158" y="3757166"/>
                </a:lnTo>
                <a:lnTo>
                  <a:pt x="2442158" y="2817875"/>
                </a:lnTo>
                <a:lnTo>
                  <a:pt x="0" y="2817875"/>
                </a:lnTo>
                <a:lnTo>
                  <a:pt x="0" y="939292"/>
                </a:lnTo>
                <a:lnTo>
                  <a:pt x="2442158" y="939292"/>
                </a:lnTo>
                <a:lnTo>
                  <a:pt x="2442158"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77369" tIns="1216660" rIns="934871" bIns="1216659" numCol="1" spcCol="1270" anchor="ctr" anchorCtr="0">
            <a:noAutofit/>
          </a:bodyPr>
          <a:lstStyle/>
          <a:p>
            <a:pPr marL="0" lvl="0" indent="0" algn="ctr" defTabSz="1733550">
              <a:lnSpc>
                <a:spcPct val="90000"/>
              </a:lnSpc>
              <a:spcBef>
                <a:spcPct val="0"/>
              </a:spcBef>
              <a:spcAft>
                <a:spcPct val="35000"/>
              </a:spcAft>
              <a:buNone/>
            </a:pPr>
            <a:r>
              <a:rPr lang="en-GB" sz="3900" b="1" kern="1200" dirty="0">
                <a:latin typeface="Arial" panose="020B0604020202020204" pitchFamily="34" charset="0"/>
                <a:cs typeface="Arial" panose="020B0604020202020204" pitchFamily="34" charset="0"/>
              </a:rPr>
              <a:t>Y</a:t>
            </a:r>
            <a:r>
              <a:rPr lang="en-GB" sz="3900" kern="1200" dirty="0"/>
              <a:t> </a:t>
            </a:r>
          </a:p>
          <a:p>
            <a:pPr marL="0" lvl="0" indent="0" algn="ctr" defTabSz="173355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Benevolent, participative, believe in self contr</a:t>
            </a:r>
            <a:r>
              <a:rPr lang="en-GB" sz="2400" dirty="0">
                <a:latin typeface="Arial" panose="020B0604020202020204" pitchFamily="34" charset="0"/>
                <a:cs typeface="Arial" panose="020B0604020202020204" pitchFamily="34" charset="0"/>
              </a:rPr>
              <a:t>ols, </a:t>
            </a:r>
            <a:r>
              <a:rPr lang="en-GB" sz="2400" b="1" kern="1200" dirty="0">
                <a:latin typeface="Arial" panose="020B0604020202020204" pitchFamily="34" charset="0"/>
                <a:cs typeface="Arial" panose="020B0604020202020204" pitchFamily="34" charset="0"/>
              </a:rPr>
              <a:t>Democratic</a:t>
            </a:r>
            <a:r>
              <a:rPr lang="en-GB" sz="3900" kern="1200" dirty="0"/>
              <a:t> </a:t>
            </a:r>
          </a:p>
        </p:txBody>
      </p:sp>
    </p:spTree>
    <p:extLst>
      <p:ext uri="{BB962C8B-B14F-4D97-AF65-F5344CB8AC3E}">
        <p14:creationId xmlns:p14="http://schemas.microsoft.com/office/powerpoint/2010/main" val="4011278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DA2D6-FFAE-9C77-8069-A58B871F6E5F}"/>
              </a:ext>
            </a:extLst>
          </p:cNvPr>
          <p:cNvSpPr>
            <a:spLocks noGrp="1"/>
          </p:cNvSpPr>
          <p:nvPr>
            <p:ph type="title"/>
          </p:nvPr>
        </p:nvSpPr>
        <p:spPr/>
        <p:txBody>
          <a:bodyPr/>
          <a:lstStyle/>
          <a:p>
            <a:r>
              <a:rPr lang="en-GB" dirty="0"/>
              <a:t>Discuss</a:t>
            </a:r>
          </a:p>
        </p:txBody>
      </p:sp>
      <p:sp>
        <p:nvSpPr>
          <p:cNvPr id="3" name="Content Placeholder 2">
            <a:extLst>
              <a:ext uri="{FF2B5EF4-FFF2-40B4-BE49-F238E27FC236}">
                <a16:creationId xmlns:a16="http://schemas.microsoft.com/office/drawing/2014/main" id="{513DA771-67AB-9060-7996-4A169511FE76}"/>
              </a:ext>
            </a:extLst>
          </p:cNvPr>
          <p:cNvSpPr>
            <a:spLocks noGrp="1"/>
          </p:cNvSpPr>
          <p:nvPr>
            <p:ph idx="1"/>
          </p:nvPr>
        </p:nvSpPr>
        <p:spPr/>
        <p:txBody>
          <a:bodyPr/>
          <a:lstStyle/>
          <a:p>
            <a:r>
              <a:rPr lang="en-GB" dirty="0"/>
              <a:t>Are </a:t>
            </a:r>
            <a:r>
              <a:rPr lang="en-GB" dirty="0" err="1"/>
              <a:t>McGregors’s</a:t>
            </a:r>
            <a:r>
              <a:rPr lang="en-GB" dirty="0"/>
              <a:t> views still relevant today? </a:t>
            </a:r>
          </a:p>
          <a:p>
            <a:r>
              <a:rPr lang="en-GB" dirty="0"/>
              <a:t>Do you lean more toward theory x or theory y? </a:t>
            </a:r>
          </a:p>
          <a:p>
            <a:endParaRPr lang="en-GB" dirty="0"/>
          </a:p>
          <a:p>
            <a:r>
              <a:rPr lang="en-GB" dirty="0"/>
              <a:t>Is it fair to assume all employees behave and think the same way?</a:t>
            </a:r>
          </a:p>
        </p:txBody>
      </p:sp>
    </p:spTree>
    <p:extLst>
      <p:ext uri="{BB962C8B-B14F-4D97-AF65-F5344CB8AC3E}">
        <p14:creationId xmlns:p14="http://schemas.microsoft.com/office/powerpoint/2010/main" val="35815646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F701C8-D547-2E21-092F-AA7935D3055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0691B14-3744-38C5-A3D4-BB4B924C87C7}"/>
              </a:ext>
            </a:extLst>
          </p:cNvPr>
          <p:cNvSpPr>
            <a:spLocks noGrp="1"/>
          </p:cNvSpPr>
          <p:nvPr>
            <p:ph type="title"/>
          </p:nvPr>
        </p:nvSpPr>
        <p:spPr>
          <a:xfrm>
            <a:off x="286882" y="258648"/>
            <a:ext cx="3823320" cy="1143000"/>
          </a:xfrm>
        </p:spPr>
        <p:txBody>
          <a:bodyPr/>
          <a:lstStyle/>
          <a:p>
            <a:r>
              <a:rPr lang="en-GB" dirty="0"/>
              <a:t>Modern Workplace</a:t>
            </a:r>
          </a:p>
        </p:txBody>
      </p:sp>
      <p:graphicFrame>
        <p:nvGraphicFramePr>
          <p:cNvPr id="4" name="Diagram 3">
            <a:extLst>
              <a:ext uri="{FF2B5EF4-FFF2-40B4-BE49-F238E27FC236}">
                <a16:creationId xmlns:a16="http://schemas.microsoft.com/office/drawing/2014/main" id="{D390ABAB-E04E-DE51-11F6-3221B50EB4F1}"/>
              </a:ext>
            </a:extLst>
          </p:cNvPr>
          <p:cNvGraphicFramePr/>
          <p:nvPr>
            <p:extLst>
              <p:ext uri="{D42A27DB-BD31-4B8C-83A1-F6EECF244321}">
                <p14:modId xmlns:p14="http://schemas.microsoft.com/office/powerpoint/2010/main" val="2419355749"/>
              </p:ext>
            </p:extLst>
          </p:nvPr>
        </p:nvGraphicFramePr>
        <p:xfrm>
          <a:off x="4064000" y="299894"/>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5BDDEBDC-2489-6D37-623C-73D188714162}"/>
              </a:ext>
            </a:extLst>
          </p:cNvPr>
          <p:cNvSpPr txBox="1"/>
          <p:nvPr/>
        </p:nvSpPr>
        <p:spPr>
          <a:xfrm>
            <a:off x="645813" y="1928888"/>
            <a:ext cx="3471570" cy="1631216"/>
          </a:xfrm>
          <a:prstGeom prst="rect">
            <a:avLst/>
          </a:prstGeom>
          <a:noFill/>
        </p:spPr>
        <p:txBody>
          <a:bodyPr wrap="square">
            <a:spAutoFit/>
          </a:bodyPr>
          <a:lstStyle/>
          <a:p>
            <a:r>
              <a:rPr lang="en-GB" sz="2000" dirty="0"/>
              <a:t>Emotional intelligence reframes leadership as a human and relational process, not just a technical one.</a:t>
            </a:r>
          </a:p>
        </p:txBody>
      </p:sp>
    </p:spTree>
    <p:extLst>
      <p:ext uri="{BB962C8B-B14F-4D97-AF65-F5344CB8AC3E}">
        <p14:creationId xmlns:p14="http://schemas.microsoft.com/office/powerpoint/2010/main" val="35851088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0CBB7C-4486-726C-1181-2195499421EB}"/>
              </a:ext>
            </a:extLst>
          </p:cNvPr>
          <p:cNvSpPr>
            <a:spLocks noGrp="1"/>
          </p:cNvSpPr>
          <p:nvPr>
            <p:ph type="title"/>
          </p:nvPr>
        </p:nvSpPr>
        <p:spPr>
          <a:xfrm>
            <a:off x="479376" y="332656"/>
            <a:ext cx="10972800" cy="1143000"/>
          </a:xfrm>
        </p:spPr>
        <p:txBody>
          <a:bodyPr/>
          <a:lstStyle/>
          <a:p>
            <a:r>
              <a:rPr lang="en-GB" dirty="0"/>
              <a:t>Emotional Intelligence</a:t>
            </a:r>
          </a:p>
        </p:txBody>
      </p:sp>
      <p:sp>
        <p:nvSpPr>
          <p:cNvPr id="3" name="Content Placeholder 2">
            <a:extLst>
              <a:ext uri="{FF2B5EF4-FFF2-40B4-BE49-F238E27FC236}">
                <a16:creationId xmlns:a16="http://schemas.microsoft.com/office/drawing/2014/main" id="{55BCE5E4-6BE4-89DC-6E32-C28D8181302E}"/>
              </a:ext>
            </a:extLst>
          </p:cNvPr>
          <p:cNvSpPr>
            <a:spLocks noGrp="1"/>
          </p:cNvSpPr>
          <p:nvPr>
            <p:ph idx="1"/>
          </p:nvPr>
        </p:nvSpPr>
        <p:spPr>
          <a:xfrm>
            <a:off x="642495" y="2736559"/>
            <a:ext cx="10972800" cy="1143000"/>
          </a:xfrm>
        </p:spPr>
        <p:txBody>
          <a:bodyPr/>
          <a:lstStyle/>
          <a:p>
            <a:pPr marL="0" indent="0" algn="ctr">
              <a:buNone/>
            </a:pPr>
            <a:r>
              <a:rPr lang="en-GB" dirty="0"/>
              <a:t>EI is concerned with how emotions are managed,</a:t>
            </a:r>
          </a:p>
          <a:p>
            <a:pPr marL="0" indent="0" algn="ctr">
              <a:buNone/>
            </a:pPr>
            <a:r>
              <a:rPr lang="en-GB" dirty="0"/>
              <a:t> </a:t>
            </a:r>
            <a:r>
              <a:rPr lang="en-GB" u="sng" dirty="0"/>
              <a:t>not</a:t>
            </a:r>
            <a:r>
              <a:rPr lang="en-GB" dirty="0"/>
              <a:t> whether emotions exist.</a:t>
            </a:r>
          </a:p>
        </p:txBody>
      </p:sp>
    </p:spTree>
    <p:extLst>
      <p:ext uri="{BB962C8B-B14F-4D97-AF65-F5344CB8AC3E}">
        <p14:creationId xmlns:p14="http://schemas.microsoft.com/office/powerpoint/2010/main" val="40123468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84A04-1C59-57A2-0C3D-B459064055F1}"/>
              </a:ext>
            </a:extLst>
          </p:cNvPr>
          <p:cNvSpPr>
            <a:spLocks noGrp="1"/>
          </p:cNvSpPr>
          <p:nvPr>
            <p:ph type="title"/>
          </p:nvPr>
        </p:nvSpPr>
        <p:spPr/>
        <p:txBody>
          <a:bodyPr/>
          <a:lstStyle/>
          <a:p>
            <a:r>
              <a:rPr lang="en-GB" dirty="0"/>
              <a:t>What Is Emotional Intelligence?</a:t>
            </a:r>
          </a:p>
        </p:txBody>
      </p:sp>
      <p:sp>
        <p:nvSpPr>
          <p:cNvPr id="3" name="Content Placeholder 2">
            <a:extLst>
              <a:ext uri="{FF2B5EF4-FFF2-40B4-BE49-F238E27FC236}">
                <a16:creationId xmlns:a16="http://schemas.microsoft.com/office/drawing/2014/main" id="{C3396FA8-CED7-7C28-49B6-1DDC7F58DF07}"/>
              </a:ext>
            </a:extLst>
          </p:cNvPr>
          <p:cNvSpPr>
            <a:spLocks noGrp="1"/>
          </p:cNvSpPr>
          <p:nvPr>
            <p:ph idx="1"/>
          </p:nvPr>
        </p:nvSpPr>
        <p:spPr>
          <a:xfrm>
            <a:off x="609600" y="1772816"/>
            <a:ext cx="10972800" cy="2664296"/>
          </a:xfrm>
        </p:spPr>
        <p:txBody>
          <a:bodyPr/>
          <a:lstStyle/>
          <a:p>
            <a:pPr marL="0" indent="0">
              <a:buNone/>
            </a:pPr>
            <a:r>
              <a:rPr lang="en-GB" sz="2000" dirty="0">
                <a:latin typeface="Arial" panose="020B0604020202020204" pitchFamily="34" charset="0"/>
                <a:cs typeface="Arial" panose="020B0604020202020204" pitchFamily="34" charset="0"/>
              </a:rPr>
              <a:t>Emotional intelligence refers to the ability to:</a:t>
            </a:r>
          </a:p>
          <a:p>
            <a:r>
              <a:rPr lang="en-GB" sz="2000" dirty="0">
                <a:latin typeface="Arial" panose="020B0604020202020204" pitchFamily="34" charset="0"/>
                <a:cs typeface="Arial" panose="020B0604020202020204" pitchFamily="34" charset="0"/>
              </a:rPr>
              <a:t>Recognise your own emotions</a:t>
            </a:r>
          </a:p>
          <a:p>
            <a:r>
              <a:rPr lang="en-GB" sz="2000" dirty="0">
                <a:latin typeface="Arial" panose="020B0604020202020204" pitchFamily="34" charset="0"/>
                <a:cs typeface="Arial" panose="020B0604020202020204" pitchFamily="34" charset="0"/>
              </a:rPr>
              <a:t>Understand others’ emotions</a:t>
            </a:r>
          </a:p>
          <a:p>
            <a:r>
              <a:rPr lang="en-GB" sz="2000" dirty="0">
                <a:latin typeface="Arial" panose="020B0604020202020204" pitchFamily="34" charset="0"/>
                <a:cs typeface="Arial" panose="020B0604020202020204" pitchFamily="34" charset="0"/>
              </a:rPr>
              <a:t>Regulate emotional responses</a:t>
            </a:r>
          </a:p>
          <a:p>
            <a:r>
              <a:rPr lang="en-GB" sz="2000" dirty="0">
                <a:latin typeface="Arial" panose="020B0604020202020204" pitchFamily="34" charset="0"/>
                <a:cs typeface="Arial" panose="020B0604020202020204" pitchFamily="34" charset="0"/>
              </a:rPr>
              <a:t>Use emotional information to guide thinking and behaviour</a:t>
            </a:r>
          </a:p>
          <a:p>
            <a:r>
              <a:rPr lang="en-GB" sz="2000" dirty="0">
                <a:latin typeface="Arial" panose="020B0604020202020204" pitchFamily="34" charset="0"/>
                <a:cs typeface="Arial" panose="020B0604020202020204" pitchFamily="34" charset="0"/>
              </a:rPr>
              <a:t>EI challenges the assumption that technical skill and cognitive intelligence (IQ) alone determine managerial success</a:t>
            </a:r>
          </a:p>
          <a:p>
            <a:endParaRPr lang="en-GB" sz="2000" dirty="0">
              <a:latin typeface="Arial" panose="020B0604020202020204" pitchFamily="34" charset="0"/>
              <a:cs typeface="Arial" panose="020B0604020202020204" pitchFamily="34" charset="0"/>
            </a:endParaRPr>
          </a:p>
        </p:txBody>
      </p:sp>
      <p:sp>
        <p:nvSpPr>
          <p:cNvPr id="4" name="Rectangle: Rounded Corners 3">
            <a:extLst>
              <a:ext uri="{FF2B5EF4-FFF2-40B4-BE49-F238E27FC236}">
                <a16:creationId xmlns:a16="http://schemas.microsoft.com/office/drawing/2014/main" id="{5807ABC5-89D3-9668-8F27-030A08DE7F51}"/>
              </a:ext>
            </a:extLst>
          </p:cNvPr>
          <p:cNvSpPr/>
          <p:nvPr/>
        </p:nvSpPr>
        <p:spPr>
          <a:xfrm>
            <a:off x="911424" y="4437112"/>
            <a:ext cx="10153128" cy="100811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indent="0">
              <a:buNone/>
            </a:pPr>
            <a:r>
              <a:rPr lang="en-GB" sz="2000" dirty="0"/>
              <a:t> EI reframes management as a </a:t>
            </a:r>
            <a:r>
              <a:rPr lang="en-GB" sz="2000" u="sng" dirty="0"/>
              <a:t>relational and emotional</a:t>
            </a:r>
            <a:r>
              <a:rPr lang="en-GB" sz="2000" dirty="0"/>
              <a:t> practice, </a:t>
            </a:r>
            <a:r>
              <a:rPr lang="en-GB" sz="2000" u="sng" dirty="0"/>
              <a:t>not</a:t>
            </a:r>
            <a:r>
              <a:rPr lang="en-GB" sz="2000" dirty="0"/>
              <a:t> just </a:t>
            </a:r>
            <a:r>
              <a:rPr lang="en-GB" sz="2000" u="sng" dirty="0"/>
              <a:t>a rational </a:t>
            </a:r>
            <a:r>
              <a:rPr lang="en-GB" sz="2000" dirty="0"/>
              <a:t>one</a:t>
            </a:r>
            <a:r>
              <a:rPr lang="en-GB" dirty="0"/>
              <a:t>.</a:t>
            </a:r>
          </a:p>
        </p:txBody>
      </p:sp>
    </p:spTree>
    <p:extLst>
      <p:ext uri="{BB962C8B-B14F-4D97-AF65-F5344CB8AC3E}">
        <p14:creationId xmlns:p14="http://schemas.microsoft.com/office/powerpoint/2010/main" val="15944192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EC3EBA-9F3B-67F4-7282-05DE195E5072}"/>
              </a:ext>
            </a:extLst>
          </p:cNvPr>
          <p:cNvSpPr>
            <a:spLocks noGrp="1"/>
          </p:cNvSpPr>
          <p:nvPr>
            <p:ph type="title"/>
          </p:nvPr>
        </p:nvSpPr>
        <p:spPr>
          <a:xfrm>
            <a:off x="609600" y="274638"/>
            <a:ext cx="10972800" cy="1143000"/>
          </a:xfrm>
        </p:spPr>
        <p:txBody>
          <a:bodyPr wrap="square" anchor="ctr">
            <a:normAutofit/>
          </a:bodyPr>
          <a:lstStyle/>
          <a:p>
            <a:r>
              <a:rPr lang="en-GB" dirty="0"/>
              <a:t>EI vs IQ</a:t>
            </a:r>
          </a:p>
        </p:txBody>
      </p:sp>
      <p:sp>
        <p:nvSpPr>
          <p:cNvPr id="3" name="Content Placeholder 2">
            <a:extLst>
              <a:ext uri="{FF2B5EF4-FFF2-40B4-BE49-F238E27FC236}">
                <a16:creationId xmlns:a16="http://schemas.microsoft.com/office/drawing/2014/main" id="{1B87B9D9-16E2-7D27-A1E8-7E2D2DA350B6}"/>
              </a:ext>
            </a:extLst>
          </p:cNvPr>
          <p:cNvSpPr>
            <a:spLocks noGrp="1"/>
          </p:cNvSpPr>
          <p:nvPr>
            <p:ph sz="half" idx="1"/>
          </p:nvPr>
        </p:nvSpPr>
        <p:spPr>
          <a:xfrm>
            <a:off x="609600" y="1600201"/>
            <a:ext cx="5384800" cy="3989040"/>
          </a:xfrm>
        </p:spPr>
        <p:txBody>
          <a:bodyPr wrap="square" anchor="t">
            <a:normAutofit/>
          </a:bodyPr>
          <a:lstStyle/>
          <a:p>
            <a:pPr marL="0" indent="0">
              <a:lnSpc>
                <a:spcPct val="90000"/>
              </a:lnSpc>
              <a:buNone/>
            </a:pPr>
            <a:r>
              <a:rPr lang="en-GB" sz="2000" dirty="0"/>
              <a:t>IQ -  cognitive problem-solving</a:t>
            </a:r>
          </a:p>
          <a:p>
            <a:pPr marL="0" indent="0">
              <a:lnSpc>
                <a:spcPct val="90000"/>
              </a:lnSpc>
              <a:buNone/>
            </a:pPr>
            <a:r>
              <a:rPr lang="en-GB" sz="2000" dirty="0"/>
              <a:t>EI  - emotional and social effectiveness</a:t>
            </a:r>
          </a:p>
          <a:p>
            <a:pPr marL="0" indent="0">
              <a:lnSpc>
                <a:spcPct val="90000"/>
              </a:lnSpc>
              <a:buNone/>
            </a:pPr>
            <a:endParaRPr lang="en-GB" sz="2000" dirty="0"/>
          </a:p>
          <a:p>
            <a:pPr marL="0" indent="0">
              <a:lnSpc>
                <a:spcPct val="90000"/>
              </a:lnSpc>
              <a:buNone/>
            </a:pPr>
            <a:r>
              <a:rPr lang="en-GB" sz="2000" dirty="0"/>
              <a:t>Research suggests:</a:t>
            </a:r>
          </a:p>
          <a:p>
            <a:pPr>
              <a:lnSpc>
                <a:spcPct val="90000"/>
              </a:lnSpc>
            </a:pPr>
            <a:r>
              <a:rPr lang="en-GB" sz="2000" dirty="0"/>
              <a:t>IQ may help individuals enter managerial roles</a:t>
            </a:r>
          </a:p>
          <a:p>
            <a:pPr>
              <a:lnSpc>
                <a:spcPct val="90000"/>
              </a:lnSpc>
            </a:pPr>
            <a:r>
              <a:rPr lang="en-GB" sz="2000" dirty="0"/>
              <a:t>EI often determines success within those roles</a:t>
            </a:r>
          </a:p>
          <a:p>
            <a:pPr marL="0" indent="0">
              <a:lnSpc>
                <a:spcPct val="90000"/>
              </a:lnSpc>
              <a:buNone/>
            </a:pPr>
            <a:endParaRPr lang="en-GB" sz="2000" dirty="0"/>
          </a:p>
          <a:p>
            <a:pPr marL="0" indent="0">
              <a:lnSpc>
                <a:spcPct val="90000"/>
              </a:lnSpc>
              <a:buNone/>
            </a:pPr>
            <a:r>
              <a:rPr lang="en-GB" sz="2000" dirty="0"/>
              <a:t>EI does not replace intelligence or skills, it enables them to work effectively.</a:t>
            </a:r>
          </a:p>
          <a:p>
            <a:pPr>
              <a:lnSpc>
                <a:spcPct val="90000"/>
              </a:lnSpc>
            </a:pPr>
            <a:endParaRPr lang="en-GB" sz="2000" dirty="0"/>
          </a:p>
        </p:txBody>
      </p:sp>
      <p:pic>
        <p:nvPicPr>
          <p:cNvPr id="7" name="Picture 6" descr="A hand holding a cube with letters on it&#10;&#10;AI-generated content may be incorrect.">
            <a:extLst>
              <a:ext uri="{FF2B5EF4-FFF2-40B4-BE49-F238E27FC236}">
                <a16:creationId xmlns:a16="http://schemas.microsoft.com/office/drawing/2014/main" id="{0DE9D947-E7ED-C177-802F-42BC1EA789A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197600" y="2140825"/>
            <a:ext cx="5384800" cy="2907792"/>
          </a:xfrm>
          <a:prstGeom prst="rect">
            <a:avLst/>
          </a:prstGeom>
          <a:noFill/>
        </p:spPr>
      </p:pic>
    </p:spTree>
    <p:extLst>
      <p:ext uri="{BB962C8B-B14F-4D97-AF65-F5344CB8AC3E}">
        <p14:creationId xmlns:p14="http://schemas.microsoft.com/office/powerpoint/2010/main" val="16688226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9634" name="Rectangle 2">
            <a:extLst>
              <a:ext uri="{FF2B5EF4-FFF2-40B4-BE49-F238E27FC236}">
                <a16:creationId xmlns:a16="http://schemas.microsoft.com/office/drawing/2014/main" id="{83571ED2-E107-47B1-AE1C-65021282B94C}"/>
              </a:ext>
            </a:extLst>
          </p:cNvPr>
          <p:cNvSpPr>
            <a:spLocks noGrp="1" noChangeArrowheads="1"/>
          </p:cNvSpPr>
          <p:nvPr>
            <p:ph type="title"/>
          </p:nvPr>
        </p:nvSpPr>
        <p:spPr/>
        <p:txBody>
          <a:bodyPr/>
          <a:lstStyle/>
          <a:p>
            <a:pPr eaLnBrk="1" hangingPunct="1"/>
            <a:r>
              <a:rPr lang="en-GB" dirty="0"/>
              <a:t>Why is EI Relevant to Management?</a:t>
            </a:r>
            <a:endParaRPr lang="en-GB" altLang="en-US" dirty="0"/>
          </a:p>
        </p:txBody>
      </p:sp>
      <p:sp>
        <p:nvSpPr>
          <p:cNvPr id="69635" name="Rectangle 3">
            <a:extLst>
              <a:ext uri="{FF2B5EF4-FFF2-40B4-BE49-F238E27FC236}">
                <a16:creationId xmlns:a16="http://schemas.microsoft.com/office/drawing/2014/main" id="{CC86989A-2B0C-4F36-B11A-CE6D6435B37C}"/>
              </a:ext>
            </a:extLst>
          </p:cNvPr>
          <p:cNvSpPr>
            <a:spLocks noGrp="1" noChangeArrowheads="1"/>
          </p:cNvSpPr>
          <p:nvPr>
            <p:ph idx="1"/>
          </p:nvPr>
        </p:nvSpPr>
        <p:spPr>
          <a:xfrm>
            <a:off x="202214" y="1578496"/>
            <a:ext cx="11809312" cy="3701007"/>
          </a:xfrm>
        </p:spPr>
        <p:txBody>
          <a:bodyPr/>
          <a:lstStyle/>
          <a:p>
            <a:pPr marL="0" indent="0">
              <a:buNone/>
            </a:pPr>
            <a:r>
              <a:rPr lang="en-GB" sz="2000" dirty="0"/>
              <a:t>EI affects everyday management activities, including:</a:t>
            </a:r>
          </a:p>
          <a:p>
            <a:r>
              <a:rPr lang="en-GB" sz="2000" dirty="0"/>
              <a:t>Performance management</a:t>
            </a:r>
          </a:p>
          <a:p>
            <a:r>
              <a:rPr lang="en-GB" sz="2000" dirty="0"/>
              <a:t>Decision-making under pressure</a:t>
            </a:r>
          </a:p>
          <a:p>
            <a:r>
              <a:rPr lang="en-GB" sz="2000" dirty="0"/>
              <a:t>Managing resistance to change</a:t>
            </a:r>
          </a:p>
          <a:p>
            <a:r>
              <a:rPr lang="en-GB" sz="2000" dirty="0"/>
              <a:t>Handling conflict and stress</a:t>
            </a:r>
          </a:p>
          <a:p>
            <a:endParaRPr lang="en-GB" sz="2000" dirty="0"/>
          </a:p>
          <a:p>
            <a:pPr marL="0" indent="0">
              <a:buNone/>
            </a:pPr>
            <a:r>
              <a:rPr lang="en-GB" sz="2000" dirty="0"/>
              <a:t>Managers lacking EI may:</a:t>
            </a:r>
          </a:p>
          <a:p>
            <a:r>
              <a:rPr lang="en-GB" sz="2000" dirty="0"/>
              <a:t>Escalate conflict</a:t>
            </a:r>
          </a:p>
          <a:p>
            <a:r>
              <a:rPr lang="en-GB" sz="2000" dirty="0"/>
              <a:t>Demotivate staff unintentionally</a:t>
            </a:r>
          </a:p>
          <a:p>
            <a:r>
              <a:rPr lang="en-GB" sz="2000" dirty="0"/>
              <a:t>Undermine trust</a:t>
            </a:r>
          </a:p>
          <a:p>
            <a:pPr marL="0" indent="0">
              <a:buNone/>
            </a:pPr>
            <a:br>
              <a:rPr lang="en-GB" sz="2000" dirty="0"/>
            </a:br>
            <a:r>
              <a:rPr lang="en-GB" sz="2000" dirty="0"/>
              <a:t>.</a:t>
            </a:r>
          </a:p>
        </p:txBody>
      </p:sp>
      <p:sp>
        <p:nvSpPr>
          <p:cNvPr id="2" name="Rectangle: Rounded Corners 1">
            <a:extLst>
              <a:ext uri="{FF2B5EF4-FFF2-40B4-BE49-F238E27FC236}">
                <a16:creationId xmlns:a16="http://schemas.microsoft.com/office/drawing/2014/main" id="{895168BF-F221-B725-4692-3FC5B67BDFE2}"/>
              </a:ext>
            </a:extLst>
          </p:cNvPr>
          <p:cNvSpPr/>
          <p:nvPr/>
        </p:nvSpPr>
        <p:spPr>
          <a:xfrm>
            <a:off x="6528048" y="2276872"/>
            <a:ext cx="5054352" cy="262088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t>The </a:t>
            </a:r>
            <a:r>
              <a:rPr lang="en-GB" sz="2400" i="1" dirty="0"/>
              <a:t>same</a:t>
            </a:r>
            <a:r>
              <a:rPr lang="en-GB" sz="2400" dirty="0"/>
              <a:t> management decision can succeed or fail depending on emotional delivery</a:t>
            </a:r>
          </a:p>
        </p:txBody>
      </p:sp>
      <p:pic>
        <p:nvPicPr>
          <p:cNvPr id="4" name="Picture 3" descr="Businessman angry">
            <a:extLst>
              <a:ext uri="{FF2B5EF4-FFF2-40B4-BE49-F238E27FC236}">
                <a16:creationId xmlns:a16="http://schemas.microsoft.com/office/drawing/2014/main" id="{AEEBD06C-0829-D593-6EA2-56A13E6FB06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99908" y="2241737"/>
            <a:ext cx="1328090" cy="3429000"/>
          </a:xfrm>
          <a:prstGeom prst="rect">
            <a:avLst/>
          </a:prstGeom>
        </p:spPr>
      </p:pic>
    </p:spTree>
    <p:extLst>
      <p:ext uri="{BB962C8B-B14F-4D97-AF65-F5344CB8AC3E}">
        <p14:creationId xmlns:p14="http://schemas.microsoft.com/office/powerpoint/2010/main" val="125288514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withEffect">
                                  <p:stCondLst>
                                    <p:cond delay="0"/>
                                  </p:stCondLst>
                                  <p:childTnLst>
                                    <p:set>
                                      <p:cBhvr>
                                        <p:cTn id="6" dur="1" fill="hold">
                                          <p:stCondLst>
                                            <p:cond delay="0"/>
                                          </p:stCondLst>
                                        </p:cTn>
                                        <p:tgtEl>
                                          <p:spTgt spid="69634"/>
                                        </p:tgtEl>
                                        <p:attrNameLst>
                                          <p:attrName>style.visibility</p:attrName>
                                        </p:attrNameLst>
                                      </p:cBhvr>
                                      <p:to>
                                        <p:strVal val="visible"/>
                                      </p:to>
                                    </p:set>
                                    <p:animEffect transition="in" filter="fade">
                                      <p:cBhvr>
                                        <p:cTn id="7" dur="2000"/>
                                        <p:tgtEl>
                                          <p:spTgt spid="696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215D1A87-66E9-43E4-B506-F2AB40E0D6C0}"/>
              </a:ext>
            </a:extLst>
          </p:cNvPr>
          <p:cNvSpPr>
            <a:spLocks noGrp="1" noChangeArrowheads="1"/>
          </p:cNvSpPr>
          <p:nvPr>
            <p:ph type="title"/>
          </p:nvPr>
        </p:nvSpPr>
        <p:spPr>
          <a:xfrm>
            <a:off x="119336" y="188640"/>
            <a:ext cx="11953328" cy="692696"/>
          </a:xfrm>
          <a:solidFill>
            <a:srgbClr val="FFC000"/>
          </a:solidFill>
        </p:spPr>
        <p:txBody>
          <a:bodyPr/>
          <a:lstStyle/>
          <a:p>
            <a:pPr eaLnBrk="1" hangingPunct="1"/>
            <a:r>
              <a:rPr lang="en-GB" sz="4000" dirty="0"/>
              <a:t>Origins and Development of Emotional Intelligence</a:t>
            </a:r>
            <a:endParaRPr lang="en-GB" altLang="en-US" sz="4000" b="1" dirty="0">
              <a:effectLst>
                <a:outerShdw blurRad="38100" dist="38100" dir="2700000" algn="tl">
                  <a:srgbClr val="000000">
                    <a:alpha val="43137"/>
                  </a:srgbClr>
                </a:outerShdw>
              </a:effectLst>
            </a:endParaRPr>
          </a:p>
        </p:txBody>
      </p:sp>
      <p:sp>
        <p:nvSpPr>
          <p:cNvPr id="56323" name="Rectangle 3">
            <a:extLst>
              <a:ext uri="{FF2B5EF4-FFF2-40B4-BE49-F238E27FC236}">
                <a16:creationId xmlns:a16="http://schemas.microsoft.com/office/drawing/2014/main" id="{BAE212B3-DC07-4BC9-861C-1B6C77449833}"/>
              </a:ext>
            </a:extLst>
          </p:cNvPr>
          <p:cNvSpPr>
            <a:spLocks noGrp="1" noChangeArrowheads="1"/>
          </p:cNvSpPr>
          <p:nvPr>
            <p:ph idx="1"/>
          </p:nvPr>
        </p:nvSpPr>
        <p:spPr>
          <a:xfrm>
            <a:off x="455712" y="1803314"/>
            <a:ext cx="11280576" cy="1266270"/>
          </a:xfrm>
        </p:spPr>
        <p:txBody>
          <a:bodyPr/>
          <a:lstStyle/>
          <a:p>
            <a:pPr marL="0" indent="0">
              <a:buNone/>
            </a:pPr>
            <a:r>
              <a:rPr lang="en-GB" sz="2400" dirty="0"/>
              <a:t>The concept gained prominence through the work of </a:t>
            </a:r>
            <a:r>
              <a:rPr lang="en-GB" sz="2400" b="1" dirty="0"/>
              <a:t>Daniel Goleman</a:t>
            </a:r>
            <a:r>
              <a:rPr lang="en-GB" sz="2400" dirty="0"/>
              <a:t>, who argued that emotional competencies often distinguish </a:t>
            </a:r>
            <a:r>
              <a:rPr lang="en-GB" sz="2400" u="sng" dirty="0"/>
              <a:t>effective leaders from average ones.</a:t>
            </a:r>
          </a:p>
        </p:txBody>
      </p:sp>
      <p:pic>
        <p:nvPicPr>
          <p:cNvPr id="3076" name="Picture 4" descr="Image result for Autocratic">
            <a:extLst>
              <a:ext uri="{FF2B5EF4-FFF2-40B4-BE49-F238E27FC236}">
                <a16:creationId xmlns:a16="http://schemas.microsoft.com/office/drawing/2014/main" id="{362192C7-1BEC-4DC4-8B2A-D255FC2EDB2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99656" y="3095124"/>
            <a:ext cx="2664296" cy="2397866"/>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6" descr="Related image">
            <a:extLst>
              <a:ext uri="{FF2B5EF4-FFF2-40B4-BE49-F238E27FC236}">
                <a16:creationId xmlns:a16="http://schemas.microsoft.com/office/drawing/2014/main" id="{395D0F6F-B212-3A0A-4E5E-FDB34AF3438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44072" y="2780928"/>
            <a:ext cx="3528204" cy="26461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8455608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 presetClass="entr" presetSubtype="10" fill="hold" nodeType="clickEffect">
                                  <p:stCondLst>
                                    <p:cond delay="0"/>
                                  </p:stCondLst>
                                  <p:childTnLst>
                                    <p:set>
                                      <p:cBhvr>
                                        <p:cTn id="6" dur="1" fill="hold">
                                          <p:stCondLst>
                                            <p:cond delay="0"/>
                                          </p:stCondLst>
                                        </p:cTn>
                                        <p:tgtEl>
                                          <p:spTgt spid="56323">
                                            <p:txEl>
                                              <p:pRg st="0" end="0"/>
                                            </p:txEl>
                                          </p:spTgt>
                                        </p:tgtEl>
                                        <p:attrNameLst>
                                          <p:attrName>style.visibility</p:attrName>
                                        </p:attrNameLst>
                                      </p:cBhvr>
                                      <p:to>
                                        <p:strVal val="visible"/>
                                      </p:to>
                                    </p:set>
                                    <p:animEffect transition="in" filter="checkerboard(across)">
                                      <p:cBhvr>
                                        <p:cTn id="7" dur="500"/>
                                        <p:tgtEl>
                                          <p:spTgt spid="5632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B40D12BA-3E26-4C09-9347-8D57D0BD3C4B}"/>
              </a:ext>
            </a:extLst>
          </p:cNvPr>
          <p:cNvSpPr txBox="1"/>
          <p:nvPr/>
        </p:nvSpPr>
        <p:spPr>
          <a:xfrm>
            <a:off x="3573852" y="250620"/>
            <a:ext cx="7226419" cy="523220"/>
          </a:xfrm>
          <a:prstGeom prst="rect">
            <a:avLst/>
          </a:prstGeom>
          <a:solidFill>
            <a:schemeClr val="bg1"/>
          </a:solidFill>
          <a:ln>
            <a:solidFill>
              <a:srgbClr val="FF0000"/>
            </a:solidFill>
          </a:ln>
        </p:spPr>
        <p:txBody>
          <a:bodyPr wrap="square" rtlCol="0">
            <a:spAutoFit/>
          </a:bodyPr>
          <a:lstStyle/>
          <a:p>
            <a:pPr algn="ctr"/>
            <a:r>
              <a:rPr lang="en-GB" sz="2800" b="1" dirty="0">
                <a:effectLst>
                  <a:outerShdw blurRad="38100" dist="38100" dir="2700000" algn="tl">
                    <a:srgbClr val="000000">
                      <a:alpha val="43137"/>
                    </a:srgbClr>
                  </a:outerShdw>
                </a:effectLst>
              </a:rPr>
              <a:t>Emotional Intelligence</a:t>
            </a:r>
          </a:p>
        </p:txBody>
      </p:sp>
      <p:sp>
        <p:nvSpPr>
          <p:cNvPr id="2" name="Rectangle 1">
            <a:extLst>
              <a:ext uri="{FF2B5EF4-FFF2-40B4-BE49-F238E27FC236}">
                <a16:creationId xmlns:a16="http://schemas.microsoft.com/office/drawing/2014/main" id="{F6ACCD83-37AD-471E-B8A8-95759D5F74BD}"/>
              </a:ext>
            </a:extLst>
          </p:cNvPr>
          <p:cNvSpPr/>
          <p:nvPr/>
        </p:nvSpPr>
        <p:spPr>
          <a:xfrm>
            <a:off x="317066" y="1111102"/>
            <a:ext cx="11404121" cy="3416320"/>
          </a:xfrm>
          <a:prstGeom prst="rect">
            <a:avLst/>
          </a:prstGeom>
        </p:spPr>
        <p:txBody>
          <a:bodyPr wrap="square">
            <a:spAutoFit/>
          </a:bodyPr>
          <a:lstStyle/>
          <a:p>
            <a:pPr marL="0" indent="0">
              <a:buNone/>
            </a:pPr>
            <a:r>
              <a:rPr lang="en-GB" sz="2400" dirty="0"/>
              <a:t>Goleman suggested that while IQ may help individuals enter managerial roles, EI largely determines:</a:t>
            </a:r>
          </a:p>
          <a:p>
            <a:pPr marL="0" indent="0">
              <a:buNone/>
            </a:pPr>
            <a:endParaRPr lang="en-GB" sz="2400" dirty="0"/>
          </a:p>
          <a:p>
            <a:pPr marL="342900" indent="-342900">
              <a:buFont typeface="Arial" panose="020B0604020202020204" pitchFamily="34" charset="0"/>
              <a:buChar char="•"/>
            </a:pPr>
            <a:r>
              <a:rPr lang="en-GB" sz="2400" dirty="0"/>
              <a:t>Leadership effectiveness</a:t>
            </a:r>
          </a:p>
          <a:p>
            <a:pPr marL="342900" indent="-342900">
              <a:buFont typeface="Arial" panose="020B0604020202020204" pitchFamily="34" charset="0"/>
              <a:buChar char="•"/>
            </a:pPr>
            <a:r>
              <a:rPr lang="en-GB" sz="2400" dirty="0"/>
              <a:t>Team performance</a:t>
            </a:r>
          </a:p>
          <a:p>
            <a:pPr marL="342900" indent="-342900">
              <a:buFont typeface="Arial" panose="020B0604020202020204" pitchFamily="34" charset="0"/>
              <a:buChar char="•"/>
            </a:pPr>
            <a:r>
              <a:rPr lang="en-GB" sz="2400" dirty="0"/>
              <a:t>Employee engagement</a:t>
            </a:r>
          </a:p>
          <a:p>
            <a:pPr marL="342900" indent="-342900">
              <a:buFont typeface="Arial" panose="020B0604020202020204" pitchFamily="34" charset="0"/>
              <a:buChar char="•"/>
            </a:pPr>
            <a:endParaRPr lang="en-GB" sz="2400" dirty="0"/>
          </a:p>
          <a:p>
            <a:pPr marL="0" indent="0">
              <a:buNone/>
            </a:pPr>
            <a:r>
              <a:rPr lang="en-GB" sz="2400" dirty="0"/>
              <a:t>This perspective aligns closely with </a:t>
            </a:r>
            <a:r>
              <a:rPr lang="en-GB" sz="2400" b="1" dirty="0"/>
              <a:t>behavioural and human relations management theories</a:t>
            </a:r>
            <a:r>
              <a:rPr lang="en-GB" sz="2400" dirty="0"/>
              <a:t>, which emphasise human motivation and social interaction.</a:t>
            </a:r>
          </a:p>
        </p:txBody>
      </p:sp>
      <p:pic>
        <p:nvPicPr>
          <p:cNvPr id="3078" name="Picture 6" descr="Related image">
            <a:extLst>
              <a:ext uri="{FF2B5EF4-FFF2-40B4-BE49-F238E27FC236}">
                <a16:creationId xmlns:a16="http://schemas.microsoft.com/office/drawing/2014/main" id="{A0E27387-2C41-4AD4-B2C3-ABDC13186CD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72264" y="1849695"/>
            <a:ext cx="2585512" cy="19391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165166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B40D12BA-3E26-4C09-9347-8D57D0BD3C4B}"/>
              </a:ext>
            </a:extLst>
          </p:cNvPr>
          <p:cNvSpPr txBox="1"/>
          <p:nvPr/>
        </p:nvSpPr>
        <p:spPr bwMode="auto">
          <a:xfrm>
            <a:off x="609600" y="274638"/>
            <a:ext cx="10972800" cy="1143000"/>
          </a:xfrm>
          <a:prstGeom prst="rect">
            <a:avLst/>
          </a:prstGeom>
          <a:noFill/>
          <a:ln>
            <a:noFill/>
          </a:ln>
        </p:spPr>
        <p:txBody>
          <a:bodyPr vert="horz" wrap="square" lIns="91440" tIns="45720" rIns="91440" bIns="45720" numCol="1" rtlCol="0" anchor="ctr" anchorCtr="0" compatLnSpc="1">
            <a:prstTxWarp prst="textNoShape">
              <a:avLst/>
            </a:prstTxWarp>
            <a:normAutofit/>
          </a:bodyPr>
          <a:lstStyle/>
          <a:p>
            <a:pPr algn="ctr">
              <a:spcAft>
                <a:spcPts val="600"/>
              </a:spcAft>
            </a:pPr>
            <a:r>
              <a:rPr lang="en-US" sz="4400" b="1" dirty="0">
                <a:effectLst>
                  <a:outerShdw blurRad="38100" dist="38100" dir="2700000" algn="tl">
                    <a:srgbClr val="000000">
                      <a:alpha val="43137"/>
                    </a:srgbClr>
                  </a:outerShdw>
                </a:effectLst>
                <a:latin typeface="+mj-lt"/>
                <a:ea typeface="+mj-ea"/>
                <a:cs typeface="+mj-cs"/>
              </a:rPr>
              <a:t>Emotional Intelligence in Leadership</a:t>
            </a:r>
          </a:p>
        </p:txBody>
      </p:sp>
      <p:pic>
        <p:nvPicPr>
          <p:cNvPr id="3" name="Online Media 2" title="Daniel Goleman - Emotional Intelligence in Leadership">
            <a:hlinkClick r:id="" action="ppaction://media"/>
            <a:extLst>
              <a:ext uri="{FF2B5EF4-FFF2-40B4-BE49-F238E27FC236}">
                <a16:creationId xmlns:a16="http://schemas.microsoft.com/office/drawing/2014/main" id="{4BB8F000-E2CF-AFC0-2E15-EC605912C8EF}"/>
              </a:ext>
            </a:extLst>
          </p:cNvPr>
          <p:cNvPicPr>
            <a:picLocks noRot="1" noChangeAspect="1"/>
          </p:cNvPicPr>
          <p:nvPr>
            <a:videoFile r:link="rId1"/>
          </p:nvPr>
        </p:nvPicPr>
        <p:blipFill>
          <a:blip r:embed="rId4"/>
          <a:stretch>
            <a:fillRect/>
          </a:stretch>
        </p:blipFill>
        <p:spPr>
          <a:xfrm>
            <a:off x="2629600" y="1600201"/>
            <a:ext cx="6932800" cy="3917032"/>
          </a:xfrm>
          <a:prstGeom prst="rect">
            <a:avLst/>
          </a:prstGeom>
          <a:noFill/>
        </p:spPr>
      </p:pic>
    </p:spTree>
    <p:extLst>
      <p:ext uri="{BB962C8B-B14F-4D97-AF65-F5344CB8AC3E}">
        <p14:creationId xmlns:p14="http://schemas.microsoft.com/office/powerpoint/2010/main" val="9167852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2466" name="Rectangle 2">
            <a:extLst>
              <a:ext uri="{FF2B5EF4-FFF2-40B4-BE49-F238E27FC236}">
                <a16:creationId xmlns:a16="http://schemas.microsoft.com/office/drawing/2014/main" id="{1A4C84B7-37D7-4A1E-8CC6-5395F90FDC51}"/>
              </a:ext>
            </a:extLst>
          </p:cNvPr>
          <p:cNvSpPr>
            <a:spLocks noGrp="1" noChangeArrowheads="1"/>
          </p:cNvSpPr>
          <p:nvPr>
            <p:ph type="title"/>
          </p:nvPr>
        </p:nvSpPr>
        <p:spPr>
          <a:xfrm>
            <a:off x="4295800" y="274638"/>
            <a:ext cx="7286600" cy="1143000"/>
          </a:xfrm>
        </p:spPr>
        <p:txBody>
          <a:bodyPr>
            <a:normAutofit fontScale="90000"/>
          </a:bodyPr>
          <a:lstStyle/>
          <a:p>
            <a:pPr>
              <a:spcAft>
                <a:spcPts val="600"/>
              </a:spcAft>
            </a:pPr>
            <a:r>
              <a:rPr lang="en-US" sz="4000" b="1" dirty="0">
                <a:effectLst>
                  <a:outerShdw blurRad="38100" dist="38100" dir="2700000" algn="tl">
                    <a:srgbClr val="000000">
                      <a:alpha val="43137"/>
                    </a:srgbClr>
                  </a:outerShdw>
                </a:effectLst>
              </a:rPr>
              <a:t>Emotional Intelligence in Leadership</a:t>
            </a:r>
          </a:p>
        </p:txBody>
      </p:sp>
      <p:pic>
        <p:nvPicPr>
          <p:cNvPr id="4" name="Picture 3" descr="A poster of a diagram&#10;&#10;AI-generated content may be incorrect.">
            <a:extLst>
              <a:ext uri="{FF2B5EF4-FFF2-40B4-BE49-F238E27FC236}">
                <a16:creationId xmlns:a16="http://schemas.microsoft.com/office/drawing/2014/main" id="{178FC3C1-6C40-0FA2-D7FC-9E0AFD0D304F}"/>
              </a:ext>
            </a:extLst>
          </p:cNvPr>
          <p:cNvPicPr>
            <a:picLocks noChangeAspect="1"/>
          </p:cNvPicPr>
          <p:nvPr/>
        </p:nvPicPr>
        <p:blipFill>
          <a:blip r:embed="rId3"/>
          <a:stretch>
            <a:fillRect/>
          </a:stretch>
        </p:blipFill>
        <p:spPr>
          <a:xfrm>
            <a:off x="192087" y="471074"/>
            <a:ext cx="4311082" cy="6112288"/>
          </a:xfrm>
          <a:prstGeom prst="rect">
            <a:avLst/>
          </a:prstGeom>
        </p:spPr>
      </p:pic>
      <p:graphicFrame>
        <p:nvGraphicFramePr>
          <p:cNvPr id="5" name="Diagram 4">
            <a:extLst>
              <a:ext uri="{FF2B5EF4-FFF2-40B4-BE49-F238E27FC236}">
                <a16:creationId xmlns:a16="http://schemas.microsoft.com/office/drawing/2014/main" id="{6CF872D2-754D-6C90-4E33-08376BB93EB2}"/>
              </a:ext>
            </a:extLst>
          </p:cNvPr>
          <p:cNvGraphicFramePr/>
          <p:nvPr>
            <p:extLst>
              <p:ext uri="{D42A27DB-BD31-4B8C-83A1-F6EECF244321}">
                <p14:modId xmlns:p14="http://schemas.microsoft.com/office/powerpoint/2010/main" val="1126552888"/>
              </p:ext>
            </p:extLst>
          </p:nvPr>
        </p:nvGraphicFramePr>
        <p:xfrm>
          <a:off x="5231904" y="1772816"/>
          <a:ext cx="6152232" cy="414949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7385071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withEffect">
                                  <p:stCondLst>
                                    <p:cond delay="0"/>
                                  </p:stCondLst>
                                  <p:childTnLst>
                                    <p:set>
                                      <p:cBhvr>
                                        <p:cTn id="6" dur="1" fill="hold">
                                          <p:stCondLst>
                                            <p:cond delay="0"/>
                                          </p:stCondLst>
                                        </p:cTn>
                                        <p:tgtEl>
                                          <p:spTgt spid="62466"/>
                                        </p:tgtEl>
                                        <p:attrNameLst>
                                          <p:attrName>style.visibility</p:attrName>
                                        </p:attrNameLst>
                                      </p:cBhvr>
                                      <p:to>
                                        <p:strVal val="visible"/>
                                      </p:to>
                                    </p:set>
                                    <p:animEffect transition="in" filter="fade">
                                      <p:cBhvr>
                                        <p:cTn id="7" dur="2000"/>
                                        <p:tgtEl>
                                          <p:spTgt spid="6246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F40FC84F-60CA-4D5D-8580-37D66DCAFA70}"/>
              </a:ext>
            </a:extLst>
          </p:cNvPr>
          <p:cNvSpPr>
            <a:spLocks noGrp="1" noChangeArrowheads="1"/>
          </p:cNvSpPr>
          <p:nvPr>
            <p:ph type="title"/>
          </p:nvPr>
        </p:nvSpPr>
        <p:spPr>
          <a:xfrm>
            <a:off x="609600" y="274638"/>
            <a:ext cx="10972800" cy="1143000"/>
          </a:xfrm>
        </p:spPr>
        <p:txBody>
          <a:bodyPr wrap="square" anchor="ctr">
            <a:normAutofit/>
          </a:bodyPr>
          <a:lstStyle/>
          <a:p>
            <a:pPr eaLnBrk="1" hangingPunct="1"/>
            <a:r>
              <a:rPr lang="en-GB" dirty="0"/>
              <a:t>Self-Awareness → </a:t>
            </a:r>
            <a:r>
              <a:rPr lang="en-GB" i="1" dirty="0"/>
              <a:t>Foundation</a:t>
            </a:r>
            <a:endParaRPr lang="en-GB" altLang="en-US" b="1" dirty="0">
              <a:effectLst>
                <a:outerShdw blurRad="38100" dist="38100" dir="2700000" algn="tl">
                  <a:srgbClr val="000000">
                    <a:alpha val="43137"/>
                  </a:srgbClr>
                </a:outerShdw>
              </a:effectLst>
            </a:endParaRPr>
          </a:p>
        </p:txBody>
      </p:sp>
      <p:pic>
        <p:nvPicPr>
          <p:cNvPr id="3" name="Picture 2" descr="Casual woman confused">
            <a:extLst>
              <a:ext uri="{FF2B5EF4-FFF2-40B4-BE49-F238E27FC236}">
                <a16:creationId xmlns:a16="http://schemas.microsoft.com/office/drawing/2014/main" id="{1071168E-74B4-59EE-103C-EAB27CCAA589}"/>
              </a:ext>
            </a:extLst>
          </p:cNvPr>
          <p:cNvPicPr>
            <a:picLocks noChangeAspect="1"/>
          </p:cNvPicPr>
          <p:nvPr/>
        </p:nvPicPr>
        <p:blipFill>
          <a:blip r:embed="rId3">
            <a:extLst>
              <a:ext uri="{28A0092B-C50C-407E-A947-70E740481C1C}">
                <a14:useLocalDpi xmlns:a14="http://schemas.microsoft.com/office/drawing/2010/main" val="0"/>
              </a:ext>
            </a:extLst>
          </a:blip>
          <a:srcRect b="64812"/>
          <a:stretch>
            <a:fillRect/>
          </a:stretch>
        </p:blipFill>
        <p:spPr>
          <a:xfrm>
            <a:off x="609600" y="1600201"/>
            <a:ext cx="5384800" cy="3989040"/>
          </a:xfrm>
          <a:prstGeom prst="rect">
            <a:avLst/>
          </a:prstGeom>
          <a:noFill/>
        </p:spPr>
      </p:pic>
      <p:sp>
        <p:nvSpPr>
          <p:cNvPr id="72707" name="Rectangle 3">
            <a:extLst>
              <a:ext uri="{FF2B5EF4-FFF2-40B4-BE49-F238E27FC236}">
                <a16:creationId xmlns:a16="http://schemas.microsoft.com/office/drawing/2014/main" id="{48AAF345-68D2-46B6-B86F-EC740481768F}"/>
              </a:ext>
            </a:extLst>
          </p:cNvPr>
          <p:cNvSpPr>
            <a:spLocks noGrp="1" noChangeArrowheads="1"/>
          </p:cNvSpPr>
          <p:nvPr>
            <p:ph sz="half" idx="2"/>
          </p:nvPr>
        </p:nvSpPr>
        <p:spPr>
          <a:xfrm>
            <a:off x="6197600" y="1600201"/>
            <a:ext cx="5384800" cy="3989040"/>
          </a:xfrm>
        </p:spPr>
        <p:txBody>
          <a:bodyPr wrap="square" anchor="t">
            <a:normAutofit/>
          </a:bodyPr>
          <a:lstStyle/>
          <a:p>
            <a:r>
              <a:rPr lang="en-GB" dirty="0"/>
              <a:t>Recognising one’s emotions</a:t>
            </a:r>
          </a:p>
          <a:p>
            <a:r>
              <a:rPr lang="en-GB" dirty="0"/>
              <a:t>Understanding emotional triggers</a:t>
            </a:r>
          </a:p>
          <a:p>
            <a:r>
              <a:rPr lang="en-GB" dirty="0"/>
              <a:t>Accurate self-assessment</a:t>
            </a:r>
          </a:p>
          <a:p>
            <a:endParaRPr lang="en-GB" dirty="0"/>
          </a:p>
          <a:p>
            <a:pPr marL="0" indent="0">
              <a:buNone/>
            </a:pPr>
            <a:r>
              <a:rPr lang="en-GB" dirty="0"/>
              <a:t>Without self-awareness, other EI components are weakened.</a:t>
            </a:r>
          </a:p>
        </p:txBody>
      </p:sp>
    </p:spTree>
    <p:extLst>
      <p:ext uri="{BB962C8B-B14F-4D97-AF65-F5344CB8AC3E}">
        <p14:creationId xmlns:p14="http://schemas.microsoft.com/office/powerpoint/2010/main" val="157813035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withEffect">
                                  <p:stCondLst>
                                    <p:cond delay="0"/>
                                  </p:stCondLst>
                                  <p:childTnLst>
                                    <p:set>
                                      <p:cBhvr>
                                        <p:cTn id="6" dur="1" fill="hold">
                                          <p:stCondLst>
                                            <p:cond delay="0"/>
                                          </p:stCondLst>
                                        </p:cTn>
                                        <p:tgtEl>
                                          <p:spTgt spid="72706"/>
                                        </p:tgtEl>
                                        <p:attrNameLst>
                                          <p:attrName>style.visibility</p:attrName>
                                        </p:attrNameLst>
                                      </p:cBhvr>
                                      <p:to>
                                        <p:strVal val="visible"/>
                                      </p:to>
                                    </p:set>
                                    <p:animEffect transition="in" filter="fade">
                                      <p:cBhvr>
                                        <p:cTn id="7" dur="2000"/>
                                        <p:tgtEl>
                                          <p:spTgt spid="72706"/>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2707">
                                            <p:txEl>
                                              <p:pRg st="0" end="0"/>
                                            </p:txEl>
                                          </p:spTgt>
                                        </p:tgtEl>
                                        <p:attrNameLst>
                                          <p:attrName>style.visibility</p:attrName>
                                        </p:attrNameLst>
                                      </p:cBhvr>
                                      <p:to>
                                        <p:strVal val="visible"/>
                                      </p:to>
                                    </p:set>
                                    <p:animEffect transition="in" filter="fade">
                                      <p:cBhvr>
                                        <p:cTn id="12" dur="2000"/>
                                        <p:tgtEl>
                                          <p:spTgt spid="72707">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2707">
                                            <p:txEl>
                                              <p:pRg st="1" end="1"/>
                                            </p:txEl>
                                          </p:spTgt>
                                        </p:tgtEl>
                                        <p:attrNameLst>
                                          <p:attrName>style.visibility</p:attrName>
                                        </p:attrNameLst>
                                      </p:cBhvr>
                                      <p:to>
                                        <p:strVal val="visible"/>
                                      </p:to>
                                    </p:set>
                                    <p:animEffect transition="in" filter="fade">
                                      <p:cBhvr>
                                        <p:cTn id="17" dur="2000"/>
                                        <p:tgtEl>
                                          <p:spTgt spid="72707">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2707">
                                            <p:txEl>
                                              <p:pRg st="2" end="2"/>
                                            </p:txEl>
                                          </p:spTgt>
                                        </p:tgtEl>
                                        <p:attrNameLst>
                                          <p:attrName>style.visibility</p:attrName>
                                        </p:attrNameLst>
                                      </p:cBhvr>
                                      <p:to>
                                        <p:strVal val="visible"/>
                                      </p:to>
                                    </p:set>
                                    <p:animEffect transition="in" filter="fade">
                                      <p:cBhvr>
                                        <p:cTn id="22" dur="2000"/>
                                        <p:tgtEl>
                                          <p:spTgt spid="72707">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2707">
                                            <p:txEl>
                                              <p:pRg st="4" end="4"/>
                                            </p:txEl>
                                          </p:spTgt>
                                        </p:tgtEl>
                                        <p:attrNameLst>
                                          <p:attrName>style.visibility</p:attrName>
                                        </p:attrNameLst>
                                      </p:cBhvr>
                                      <p:to>
                                        <p:strVal val="visible"/>
                                      </p:to>
                                    </p:set>
                                    <p:animEffect transition="in" filter="fade">
                                      <p:cBhvr>
                                        <p:cTn id="27" dur="2000"/>
                                        <p:tgtEl>
                                          <p:spTgt spid="7270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2707" grpId="0" build="p"/>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a:extLst>
            <a:ext uri="{FF2B5EF4-FFF2-40B4-BE49-F238E27FC236}">
              <a16:creationId xmlns:a16="http://schemas.microsoft.com/office/drawing/2014/main" id="{EB397275-7766-C28D-333B-2622F6C017D1}"/>
            </a:ext>
          </a:extLst>
        </p:cNvPr>
        <p:cNvGrpSpPr/>
        <p:nvPr/>
      </p:nvGrpSpPr>
      <p:grpSpPr>
        <a:xfrm>
          <a:off x="0" y="0"/>
          <a:ext cx="0" cy="0"/>
          <a:chOff x="0" y="0"/>
          <a:chExt cx="0" cy="0"/>
        </a:xfrm>
      </p:grpSpPr>
      <p:sp>
        <p:nvSpPr>
          <p:cNvPr id="72706" name="Rectangle 2">
            <a:extLst>
              <a:ext uri="{FF2B5EF4-FFF2-40B4-BE49-F238E27FC236}">
                <a16:creationId xmlns:a16="http://schemas.microsoft.com/office/drawing/2014/main" id="{1F96E785-E57F-02E6-14B1-2C16187A7C15}"/>
              </a:ext>
            </a:extLst>
          </p:cNvPr>
          <p:cNvSpPr>
            <a:spLocks noGrp="1" noChangeArrowheads="1"/>
          </p:cNvSpPr>
          <p:nvPr>
            <p:ph type="title"/>
          </p:nvPr>
        </p:nvSpPr>
        <p:spPr>
          <a:xfrm>
            <a:off x="609600" y="274638"/>
            <a:ext cx="10972800" cy="1143000"/>
          </a:xfrm>
        </p:spPr>
        <p:txBody>
          <a:bodyPr wrap="square" anchor="ctr">
            <a:normAutofit/>
          </a:bodyPr>
          <a:lstStyle/>
          <a:p>
            <a:pPr eaLnBrk="1" hangingPunct="1"/>
            <a:r>
              <a:rPr lang="en-GB" sz="4100"/>
              <a:t>Self-Regulation → </a:t>
            </a:r>
            <a:r>
              <a:rPr lang="en-GB" sz="4100" i="1"/>
              <a:t>Leadership Under Pressure</a:t>
            </a:r>
            <a:endParaRPr lang="en-GB" altLang="en-US" sz="4100" b="1">
              <a:effectLst>
                <a:outerShdw blurRad="38100" dist="38100" dir="2700000" algn="tl">
                  <a:srgbClr val="000000">
                    <a:alpha val="43137"/>
                  </a:srgbClr>
                </a:outerShdw>
              </a:effectLst>
            </a:endParaRPr>
          </a:p>
        </p:txBody>
      </p:sp>
      <p:pic>
        <p:nvPicPr>
          <p:cNvPr id="6" name="Picture 5" descr="Young businessman hands on head">
            <a:extLst>
              <a:ext uri="{FF2B5EF4-FFF2-40B4-BE49-F238E27FC236}">
                <a16:creationId xmlns:a16="http://schemas.microsoft.com/office/drawing/2014/main" id="{5C83F470-BD2F-F53B-8676-405667FE58FA}"/>
              </a:ext>
            </a:extLst>
          </p:cNvPr>
          <p:cNvPicPr>
            <a:picLocks noChangeAspect="1"/>
          </p:cNvPicPr>
          <p:nvPr/>
        </p:nvPicPr>
        <p:blipFill>
          <a:blip r:embed="rId3">
            <a:extLst>
              <a:ext uri="{28A0092B-C50C-407E-A947-70E740481C1C}">
                <a14:useLocalDpi xmlns:a14="http://schemas.microsoft.com/office/drawing/2010/main" val="0"/>
              </a:ext>
            </a:extLst>
          </a:blip>
          <a:srcRect r="-1" b="67404"/>
          <a:stretch>
            <a:fillRect/>
          </a:stretch>
        </p:blipFill>
        <p:spPr>
          <a:xfrm>
            <a:off x="609600" y="1600201"/>
            <a:ext cx="5384800" cy="3989040"/>
          </a:xfrm>
          <a:prstGeom prst="rect">
            <a:avLst/>
          </a:prstGeom>
          <a:noFill/>
        </p:spPr>
      </p:pic>
      <p:sp>
        <p:nvSpPr>
          <p:cNvPr id="72707" name="Rectangle 3">
            <a:extLst>
              <a:ext uri="{FF2B5EF4-FFF2-40B4-BE49-F238E27FC236}">
                <a16:creationId xmlns:a16="http://schemas.microsoft.com/office/drawing/2014/main" id="{3EAD70BB-0E04-D6DA-1E56-FA6027170374}"/>
              </a:ext>
            </a:extLst>
          </p:cNvPr>
          <p:cNvSpPr>
            <a:spLocks noGrp="1" noChangeArrowheads="1"/>
          </p:cNvSpPr>
          <p:nvPr>
            <p:ph sz="half" idx="2"/>
          </p:nvPr>
        </p:nvSpPr>
        <p:spPr>
          <a:xfrm>
            <a:off x="6197600" y="1600201"/>
            <a:ext cx="5384800" cy="3989040"/>
          </a:xfrm>
        </p:spPr>
        <p:txBody>
          <a:bodyPr wrap="square" anchor="t">
            <a:normAutofit/>
          </a:bodyPr>
          <a:lstStyle/>
          <a:p>
            <a:r>
              <a:rPr lang="en-GB" dirty="0"/>
              <a:t>Managing emotional reactions</a:t>
            </a:r>
          </a:p>
          <a:p>
            <a:r>
              <a:rPr lang="en-GB" dirty="0"/>
              <a:t>Remaining calm in crises</a:t>
            </a:r>
          </a:p>
          <a:p>
            <a:r>
              <a:rPr lang="en-GB" dirty="0"/>
              <a:t>Acting ethically under stress</a:t>
            </a:r>
          </a:p>
          <a:p>
            <a:pPr marL="0" indent="0">
              <a:buNone/>
            </a:pPr>
            <a:endParaRPr lang="en-GB" dirty="0"/>
          </a:p>
          <a:p>
            <a:pPr marL="0" indent="0">
              <a:buNone/>
            </a:pPr>
            <a:r>
              <a:rPr lang="en-GB" dirty="0"/>
              <a:t>This is crucial for leadership credibility and trust.</a:t>
            </a:r>
          </a:p>
        </p:txBody>
      </p:sp>
    </p:spTree>
    <p:extLst>
      <p:ext uri="{BB962C8B-B14F-4D97-AF65-F5344CB8AC3E}">
        <p14:creationId xmlns:p14="http://schemas.microsoft.com/office/powerpoint/2010/main" val="196795103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withEffect">
                                  <p:stCondLst>
                                    <p:cond delay="0"/>
                                  </p:stCondLst>
                                  <p:childTnLst>
                                    <p:set>
                                      <p:cBhvr>
                                        <p:cTn id="6" dur="1" fill="hold">
                                          <p:stCondLst>
                                            <p:cond delay="0"/>
                                          </p:stCondLst>
                                        </p:cTn>
                                        <p:tgtEl>
                                          <p:spTgt spid="72706"/>
                                        </p:tgtEl>
                                        <p:attrNameLst>
                                          <p:attrName>style.visibility</p:attrName>
                                        </p:attrNameLst>
                                      </p:cBhvr>
                                      <p:to>
                                        <p:strVal val="visible"/>
                                      </p:to>
                                    </p:set>
                                    <p:animEffect transition="in" filter="fade">
                                      <p:cBhvr>
                                        <p:cTn id="7" dur="2000"/>
                                        <p:tgtEl>
                                          <p:spTgt spid="72706"/>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2707">
                                            <p:txEl>
                                              <p:pRg st="0" end="0"/>
                                            </p:txEl>
                                          </p:spTgt>
                                        </p:tgtEl>
                                        <p:attrNameLst>
                                          <p:attrName>style.visibility</p:attrName>
                                        </p:attrNameLst>
                                      </p:cBhvr>
                                      <p:to>
                                        <p:strVal val="visible"/>
                                      </p:to>
                                    </p:set>
                                    <p:animEffect transition="in" filter="fade">
                                      <p:cBhvr>
                                        <p:cTn id="12" dur="2000"/>
                                        <p:tgtEl>
                                          <p:spTgt spid="72707">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2707">
                                            <p:txEl>
                                              <p:pRg st="1" end="1"/>
                                            </p:txEl>
                                          </p:spTgt>
                                        </p:tgtEl>
                                        <p:attrNameLst>
                                          <p:attrName>style.visibility</p:attrName>
                                        </p:attrNameLst>
                                      </p:cBhvr>
                                      <p:to>
                                        <p:strVal val="visible"/>
                                      </p:to>
                                    </p:set>
                                    <p:animEffect transition="in" filter="fade">
                                      <p:cBhvr>
                                        <p:cTn id="17" dur="2000"/>
                                        <p:tgtEl>
                                          <p:spTgt spid="72707">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2707">
                                            <p:txEl>
                                              <p:pRg st="2" end="2"/>
                                            </p:txEl>
                                          </p:spTgt>
                                        </p:tgtEl>
                                        <p:attrNameLst>
                                          <p:attrName>style.visibility</p:attrName>
                                        </p:attrNameLst>
                                      </p:cBhvr>
                                      <p:to>
                                        <p:strVal val="visible"/>
                                      </p:to>
                                    </p:set>
                                    <p:animEffect transition="in" filter="fade">
                                      <p:cBhvr>
                                        <p:cTn id="22" dur="2000"/>
                                        <p:tgtEl>
                                          <p:spTgt spid="72707">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2707">
                                            <p:txEl>
                                              <p:pRg st="4" end="4"/>
                                            </p:txEl>
                                          </p:spTgt>
                                        </p:tgtEl>
                                        <p:attrNameLst>
                                          <p:attrName>style.visibility</p:attrName>
                                        </p:attrNameLst>
                                      </p:cBhvr>
                                      <p:to>
                                        <p:strVal val="visible"/>
                                      </p:to>
                                    </p:set>
                                    <p:animEffect transition="in" filter="fade">
                                      <p:cBhvr>
                                        <p:cTn id="27" dur="2000"/>
                                        <p:tgtEl>
                                          <p:spTgt spid="7270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2707" grpId="0" build="p"/>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a:extLst>
            <a:ext uri="{FF2B5EF4-FFF2-40B4-BE49-F238E27FC236}">
              <a16:creationId xmlns:a16="http://schemas.microsoft.com/office/drawing/2014/main" id="{FDA393D0-6E60-9AA0-B9BE-861B3AAB3179}"/>
            </a:ext>
          </a:extLst>
        </p:cNvPr>
        <p:cNvGrpSpPr/>
        <p:nvPr/>
      </p:nvGrpSpPr>
      <p:grpSpPr>
        <a:xfrm>
          <a:off x="0" y="0"/>
          <a:ext cx="0" cy="0"/>
          <a:chOff x="0" y="0"/>
          <a:chExt cx="0" cy="0"/>
        </a:xfrm>
      </p:grpSpPr>
      <p:sp>
        <p:nvSpPr>
          <p:cNvPr id="72706" name="Rectangle 2">
            <a:extLst>
              <a:ext uri="{FF2B5EF4-FFF2-40B4-BE49-F238E27FC236}">
                <a16:creationId xmlns:a16="http://schemas.microsoft.com/office/drawing/2014/main" id="{2C7BCC31-EDB4-2AE6-EB00-135715CA3400}"/>
              </a:ext>
            </a:extLst>
          </p:cNvPr>
          <p:cNvSpPr>
            <a:spLocks noGrp="1" noChangeArrowheads="1"/>
          </p:cNvSpPr>
          <p:nvPr>
            <p:ph type="title"/>
          </p:nvPr>
        </p:nvSpPr>
        <p:spPr>
          <a:xfrm>
            <a:off x="609600" y="274638"/>
            <a:ext cx="10972800" cy="1143000"/>
          </a:xfrm>
        </p:spPr>
        <p:txBody>
          <a:bodyPr wrap="square" anchor="ctr">
            <a:normAutofit/>
          </a:bodyPr>
          <a:lstStyle/>
          <a:p>
            <a:pPr eaLnBrk="1" hangingPunct="1"/>
            <a:r>
              <a:rPr lang="en-GB" dirty="0"/>
              <a:t>Motivation → </a:t>
            </a:r>
            <a:r>
              <a:rPr lang="en-GB" i="1" dirty="0"/>
              <a:t>Intrinsic Drive</a:t>
            </a:r>
            <a:endParaRPr lang="en-GB" altLang="en-US" b="1" dirty="0">
              <a:effectLst>
                <a:outerShdw blurRad="38100" dist="38100" dir="2700000" algn="tl">
                  <a:srgbClr val="000000">
                    <a:alpha val="43137"/>
                  </a:srgbClr>
                </a:outerShdw>
              </a:effectLst>
            </a:endParaRPr>
          </a:p>
        </p:txBody>
      </p:sp>
      <p:pic>
        <p:nvPicPr>
          <p:cNvPr id="6" name="Picture 5" descr="Athletic woman thumbs up smiling">
            <a:extLst>
              <a:ext uri="{FF2B5EF4-FFF2-40B4-BE49-F238E27FC236}">
                <a16:creationId xmlns:a16="http://schemas.microsoft.com/office/drawing/2014/main" id="{AF989229-3E61-04CD-4B8F-4010879918D6}"/>
              </a:ext>
            </a:extLst>
          </p:cNvPr>
          <p:cNvPicPr>
            <a:picLocks noChangeAspect="1"/>
          </p:cNvPicPr>
          <p:nvPr/>
        </p:nvPicPr>
        <p:blipFill>
          <a:blip r:embed="rId3">
            <a:extLst>
              <a:ext uri="{28A0092B-C50C-407E-A947-70E740481C1C}">
                <a14:useLocalDpi xmlns:a14="http://schemas.microsoft.com/office/drawing/2010/main" val="0"/>
              </a:ext>
            </a:extLst>
          </a:blip>
          <a:srcRect r="1" b="72591"/>
          <a:stretch>
            <a:fillRect/>
          </a:stretch>
        </p:blipFill>
        <p:spPr>
          <a:xfrm>
            <a:off x="609600" y="1600201"/>
            <a:ext cx="5384800" cy="3989040"/>
          </a:xfrm>
          <a:prstGeom prst="rect">
            <a:avLst/>
          </a:prstGeom>
          <a:noFill/>
        </p:spPr>
      </p:pic>
      <p:sp>
        <p:nvSpPr>
          <p:cNvPr id="72707" name="Rectangle 3">
            <a:extLst>
              <a:ext uri="{FF2B5EF4-FFF2-40B4-BE49-F238E27FC236}">
                <a16:creationId xmlns:a16="http://schemas.microsoft.com/office/drawing/2014/main" id="{043C5263-42EE-112F-B9A3-BC2E22ECBF52}"/>
              </a:ext>
            </a:extLst>
          </p:cNvPr>
          <p:cNvSpPr>
            <a:spLocks noGrp="1" noChangeArrowheads="1"/>
          </p:cNvSpPr>
          <p:nvPr>
            <p:ph sz="half" idx="2"/>
          </p:nvPr>
        </p:nvSpPr>
        <p:spPr>
          <a:xfrm>
            <a:off x="6197600" y="1600201"/>
            <a:ext cx="5384800" cy="3989040"/>
          </a:xfrm>
        </p:spPr>
        <p:txBody>
          <a:bodyPr wrap="square" anchor="t">
            <a:normAutofit/>
          </a:bodyPr>
          <a:lstStyle/>
          <a:p>
            <a:r>
              <a:rPr lang="en-GB" dirty="0"/>
              <a:t>Commitment beyond external rewards</a:t>
            </a:r>
          </a:p>
          <a:p>
            <a:r>
              <a:rPr lang="en-GB" dirty="0"/>
              <a:t>Persistence and resilience</a:t>
            </a:r>
          </a:p>
          <a:p>
            <a:r>
              <a:rPr lang="en-GB" dirty="0"/>
              <a:t>Goal orientation</a:t>
            </a:r>
          </a:p>
          <a:p>
            <a:pPr marL="0" indent="0">
              <a:buNone/>
            </a:pPr>
            <a:endParaRPr lang="en-GB" dirty="0"/>
          </a:p>
          <a:p>
            <a:pPr marL="0" indent="0">
              <a:buNone/>
            </a:pPr>
            <a:r>
              <a:rPr lang="en-GB" dirty="0"/>
              <a:t>This aligns strongly with intrinsic motivation theories.</a:t>
            </a:r>
          </a:p>
        </p:txBody>
      </p:sp>
    </p:spTree>
    <p:extLst>
      <p:ext uri="{BB962C8B-B14F-4D97-AF65-F5344CB8AC3E}">
        <p14:creationId xmlns:p14="http://schemas.microsoft.com/office/powerpoint/2010/main" val="179870382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withEffect">
                                  <p:stCondLst>
                                    <p:cond delay="0"/>
                                  </p:stCondLst>
                                  <p:childTnLst>
                                    <p:set>
                                      <p:cBhvr>
                                        <p:cTn id="6" dur="1" fill="hold">
                                          <p:stCondLst>
                                            <p:cond delay="0"/>
                                          </p:stCondLst>
                                        </p:cTn>
                                        <p:tgtEl>
                                          <p:spTgt spid="72706"/>
                                        </p:tgtEl>
                                        <p:attrNameLst>
                                          <p:attrName>style.visibility</p:attrName>
                                        </p:attrNameLst>
                                      </p:cBhvr>
                                      <p:to>
                                        <p:strVal val="visible"/>
                                      </p:to>
                                    </p:set>
                                    <p:animEffect transition="in" filter="fade">
                                      <p:cBhvr>
                                        <p:cTn id="7" dur="2000"/>
                                        <p:tgtEl>
                                          <p:spTgt spid="72706"/>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2707">
                                            <p:txEl>
                                              <p:pRg st="0" end="0"/>
                                            </p:txEl>
                                          </p:spTgt>
                                        </p:tgtEl>
                                        <p:attrNameLst>
                                          <p:attrName>style.visibility</p:attrName>
                                        </p:attrNameLst>
                                      </p:cBhvr>
                                      <p:to>
                                        <p:strVal val="visible"/>
                                      </p:to>
                                    </p:set>
                                    <p:animEffect transition="in" filter="fade">
                                      <p:cBhvr>
                                        <p:cTn id="12" dur="2000"/>
                                        <p:tgtEl>
                                          <p:spTgt spid="72707">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2707">
                                            <p:txEl>
                                              <p:pRg st="1" end="1"/>
                                            </p:txEl>
                                          </p:spTgt>
                                        </p:tgtEl>
                                        <p:attrNameLst>
                                          <p:attrName>style.visibility</p:attrName>
                                        </p:attrNameLst>
                                      </p:cBhvr>
                                      <p:to>
                                        <p:strVal val="visible"/>
                                      </p:to>
                                    </p:set>
                                    <p:animEffect transition="in" filter="fade">
                                      <p:cBhvr>
                                        <p:cTn id="17" dur="2000"/>
                                        <p:tgtEl>
                                          <p:spTgt spid="72707">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2707">
                                            <p:txEl>
                                              <p:pRg st="2" end="2"/>
                                            </p:txEl>
                                          </p:spTgt>
                                        </p:tgtEl>
                                        <p:attrNameLst>
                                          <p:attrName>style.visibility</p:attrName>
                                        </p:attrNameLst>
                                      </p:cBhvr>
                                      <p:to>
                                        <p:strVal val="visible"/>
                                      </p:to>
                                    </p:set>
                                    <p:animEffect transition="in" filter="fade">
                                      <p:cBhvr>
                                        <p:cTn id="22" dur="2000"/>
                                        <p:tgtEl>
                                          <p:spTgt spid="72707">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2707">
                                            <p:txEl>
                                              <p:pRg st="4" end="4"/>
                                            </p:txEl>
                                          </p:spTgt>
                                        </p:tgtEl>
                                        <p:attrNameLst>
                                          <p:attrName>style.visibility</p:attrName>
                                        </p:attrNameLst>
                                      </p:cBhvr>
                                      <p:to>
                                        <p:strVal val="visible"/>
                                      </p:to>
                                    </p:set>
                                    <p:animEffect transition="in" filter="fade">
                                      <p:cBhvr>
                                        <p:cTn id="27" dur="2000"/>
                                        <p:tgtEl>
                                          <p:spTgt spid="7270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2707" grpId="0" build="p"/>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a:extLst>
            <a:ext uri="{FF2B5EF4-FFF2-40B4-BE49-F238E27FC236}">
              <a16:creationId xmlns:a16="http://schemas.microsoft.com/office/drawing/2014/main" id="{0DA933BF-D472-7CB1-1C83-7553CA15F187}"/>
            </a:ext>
          </a:extLst>
        </p:cNvPr>
        <p:cNvGrpSpPr/>
        <p:nvPr/>
      </p:nvGrpSpPr>
      <p:grpSpPr>
        <a:xfrm>
          <a:off x="0" y="0"/>
          <a:ext cx="0" cy="0"/>
          <a:chOff x="0" y="0"/>
          <a:chExt cx="0" cy="0"/>
        </a:xfrm>
      </p:grpSpPr>
      <p:sp>
        <p:nvSpPr>
          <p:cNvPr id="72706" name="Rectangle 2">
            <a:extLst>
              <a:ext uri="{FF2B5EF4-FFF2-40B4-BE49-F238E27FC236}">
                <a16:creationId xmlns:a16="http://schemas.microsoft.com/office/drawing/2014/main" id="{8D8674CA-700B-6D82-402F-DF9620968A63}"/>
              </a:ext>
            </a:extLst>
          </p:cNvPr>
          <p:cNvSpPr>
            <a:spLocks noGrp="1" noChangeArrowheads="1"/>
          </p:cNvSpPr>
          <p:nvPr>
            <p:ph type="title"/>
          </p:nvPr>
        </p:nvSpPr>
        <p:spPr>
          <a:xfrm>
            <a:off x="609600" y="274638"/>
            <a:ext cx="10972800" cy="1143000"/>
          </a:xfrm>
        </p:spPr>
        <p:txBody>
          <a:bodyPr wrap="square" anchor="ctr">
            <a:normAutofit/>
          </a:bodyPr>
          <a:lstStyle/>
          <a:p>
            <a:pPr eaLnBrk="1" hangingPunct="1"/>
            <a:r>
              <a:rPr lang="en-GB" dirty="0"/>
              <a:t>Empathy → </a:t>
            </a:r>
            <a:r>
              <a:rPr lang="en-GB" i="1" dirty="0"/>
              <a:t>Perspective-Taking</a:t>
            </a:r>
            <a:endParaRPr lang="en-GB" altLang="en-US" b="1" dirty="0">
              <a:effectLst>
                <a:outerShdw blurRad="38100" dist="38100" dir="2700000" algn="tl">
                  <a:srgbClr val="000000">
                    <a:alpha val="43137"/>
                  </a:srgbClr>
                </a:outerShdw>
              </a:effectLst>
            </a:endParaRPr>
          </a:p>
        </p:txBody>
      </p:sp>
      <p:sp>
        <p:nvSpPr>
          <p:cNvPr id="72707" name="Rectangle 3">
            <a:extLst>
              <a:ext uri="{FF2B5EF4-FFF2-40B4-BE49-F238E27FC236}">
                <a16:creationId xmlns:a16="http://schemas.microsoft.com/office/drawing/2014/main" id="{CF02A1A4-38A8-A07E-C428-2267AC715083}"/>
              </a:ext>
            </a:extLst>
          </p:cNvPr>
          <p:cNvSpPr>
            <a:spLocks noGrp="1" noChangeArrowheads="1"/>
          </p:cNvSpPr>
          <p:nvPr>
            <p:ph sz="half" idx="1"/>
          </p:nvPr>
        </p:nvSpPr>
        <p:spPr>
          <a:xfrm>
            <a:off x="609600" y="1600201"/>
            <a:ext cx="5384800" cy="3989040"/>
          </a:xfrm>
        </p:spPr>
        <p:txBody>
          <a:bodyPr wrap="square" anchor="t">
            <a:normAutofit/>
          </a:bodyPr>
          <a:lstStyle/>
          <a:p>
            <a:r>
              <a:rPr lang="en-GB" dirty="0"/>
              <a:t>Understanding others’ emotions</a:t>
            </a:r>
          </a:p>
          <a:p>
            <a:r>
              <a:rPr lang="en-GB" dirty="0"/>
              <a:t>Appreciating diverse viewpoints</a:t>
            </a:r>
          </a:p>
          <a:p>
            <a:r>
              <a:rPr lang="en-GB" dirty="0"/>
              <a:t>Supporting inclusion</a:t>
            </a:r>
          </a:p>
          <a:p>
            <a:pPr marL="0" indent="0">
              <a:buNone/>
            </a:pPr>
            <a:endParaRPr lang="en-GB" dirty="0"/>
          </a:p>
          <a:p>
            <a:pPr marL="0" indent="0">
              <a:buNone/>
            </a:pPr>
            <a:r>
              <a:rPr lang="en-GB" dirty="0"/>
              <a:t>Empathy underpins ethical and inclusive leadership.</a:t>
            </a:r>
          </a:p>
        </p:txBody>
      </p:sp>
      <p:pic>
        <p:nvPicPr>
          <p:cNvPr id="4" name="Picture 3" descr="Businessman using a phone">
            <a:extLst>
              <a:ext uri="{FF2B5EF4-FFF2-40B4-BE49-F238E27FC236}">
                <a16:creationId xmlns:a16="http://schemas.microsoft.com/office/drawing/2014/main" id="{511218C4-0619-9E4D-BACF-7631CCA56E7E}"/>
              </a:ext>
            </a:extLst>
          </p:cNvPr>
          <p:cNvPicPr>
            <a:picLocks noChangeAspect="1"/>
          </p:cNvPicPr>
          <p:nvPr/>
        </p:nvPicPr>
        <p:blipFill>
          <a:blip r:embed="rId3">
            <a:extLst>
              <a:ext uri="{28A0092B-C50C-407E-A947-70E740481C1C}">
                <a14:useLocalDpi xmlns:a14="http://schemas.microsoft.com/office/drawing/2010/main" val="0"/>
              </a:ext>
            </a:extLst>
          </a:blip>
          <a:srcRect t="1444" b="72443"/>
          <a:stretch>
            <a:fillRect/>
          </a:stretch>
        </p:blipFill>
        <p:spPr>
          <a:xfrm>
            <a:off x="6197600" y="1600201"/>
            <a:ext cx="5384800" cy="3989040"/>
          </a:xfrm>
          <a:prstGeom prst="rect">
            <a:avLst/>
          </a:prstGeom>
          <a:noFill/>
        </p:spPr>
      </p:pic>
    </p:spTree>
    <p:extLst>
      <p:ext uri="{BB962C8B-B14F-4D97-AF65-F5344CB8AC3E}">
        <p14:creationId xmlns:p14="http://schemas.microsoft.com/office/powerpoint/2010/main" val="348088653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withEffect">
                                  <p:stCondLst>
                                    <p:cond delay="0"/>
                                  </p:stCondLst>
                                  <p:childTnLst>
                                    <p:set>
                                      <p:cBhvr>
                                        <p:cTn id="6" dur="1" fill="hold">
                                          <p:stCondLst>
                                            <p:cond delay="0"/>
                                          </p:stCondLst>
                                        </p:cTn>
                                        <p:tgtEl>
                                          <p:spTgt spid="72706"/>
                                        </p:tgtEl>
                                        <p:attrNameLst>
                                          <p:attrName>style.visibility</p:attrName>
                                        </p:attrNameLst>
                                      </p:cBhvr>
                                      <p:to>
                                        <p:strVal val="visible"/>
                                      </p:to>
                                    </p:set>
                                    <p:animEffect transition="in" filter="fade">
                                      <p:cBhvr>
                                        <p:cTn id="7" dur="2000"/>
                                        <p:tgtEl>
                                          <p:spTgt spid="72706"/>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2707">
                                            <p:txEl>
                                              <p:pRg st="0" end="0"/>
                                            </p:txEl>
                                          </p:spTgt>
                                        </p:tgtEl>
                                        <p:attrNameLst>
                                          <p:attrName>style.visibility</p:attrName>
                                        </p:attrNameLst>
                                      </p:cBhvr>
                                      <p:to>
                                        <p:strVal val="visible"/>
                                      </p:to>
                                    </p:set>
                                    <p:animEffect transition="in" filter="fade">
                                      <p:cBhvr>
                                        <p:cTn id="12" dur="2000"/>
                                        <p:tgtEl>
                                          <p:spTgt spid="72707">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2707">
                                            <p:txEl>
                                              <p:pRg st="1" end="1"/>
                                            </p:txEl>
                                          </p:spTgt>
                                        </p:tgtEl>
                                        <p:attrNameLst>
                                          <p:attrName>style.visibility</p:attrName>
                                        </p:attrNameLst>
                                      </p:cBhvr>
                                      <p:to>
                                        <p:strVal val="visible"/>
                                      </p:to>
                                    </p:set>
                                    <p:animEffect transition="in" filter="fade">
                                      <p:cBhvr>
                                        <p:cTn id="17" dur="2000"/>
                                        <p:tgtEl>
                                          <p:spTgt spid="72707">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2707">
                                            <p:txEl>
                                              <p:pRg st="2" end="2"/>
                                            </p:txEl>
                                          </p:spTgt>
                                        </p:tgtEl>
                                        <p:attrNameLst>
                                          <p:attrName>style.visibility</p:attrName>
                                        </p:attrNameLst>
                                      </p:cBhvr>
                                      <p:to>
                                        <p:strVal val="visible"/>
                                      </p:to>
                                    </p:set>
                                    <p:animEffect transition="in" filter="fade">
                                      <p:cBhvr>
                                        <p:cTn id="22" dur="2000"/>
                                        <p:tgtEl>
                                          <p:spTgt spid="72707">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2707">
                                            <p:txEl>
                                              <p:pRg st="4" end="4"/>
                                            </p:txEl>
                                          </p:spTgt>
                                        </p:tgtEl>
                                        <p:attrNameLst>
                                          <p:attrName>style.visibility</p:attrName>
                                        </p:attrNameLst>
                                      </p:cBhvr>
                                      <p:to>
                                        <p:strVal val="visible"/>
                                      </p:to>
                                    </p:set>
                                    <p:animEffect transition="in" filter="fade">
                                      <p:cBhvr>
                                        <p:cTn id="27" dur="2000"/>
                                        <p:tgtEl>
                                          <p:spTgt spid="7270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2707" grpId="0" build="p"/>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a:extLst>
            <a:ext uri="{FF2B5EF4-FFF2-40B4-BE49-F238E27FC236}">
              <a16:creationId xmlns:a16="http://schemas.microsoft.com/office/drawing/2014/main" id="{277D748F-AFD5-7204-373C-6A02C84840E8}"/>
            </a:ext>
          </a:extLst>
        </p:cNvPr>
        <p:cNvGrpSpPr/>
        <p:nvPr/>
      </p:nvGrpSpPr>
      <p:grpSpPr>
        <a:xfrm>
          <a:off x="0" y="0"/>
          <a:ext cx="0" cy="0"/>
          <a:chOff x="0" y="0"/>
          <a:chExt cx="0" cy="0"/>
        </a:xfrm>
      </p:grpSpPr>
      <p:sp>
        <p:nvSpPr>
          <p:cNvPr id="72706" name="Rectangle 2">
            <a:extLst>
              <a:ext uri="{FF2B5EF4-FFF2-40B4-BE49-F238E27FC236}">
                <a16:creationId xmlns:a16="http://schemas.microsoft.com/office/drawing/2014/main" id="{A3280BC3-849A-5966-F157-21DF247288E7}"/>
              </a:ext>
            </a:extLst>
          </p:cNvPr>
          <p:cNvSpPr>
            <a:spLocks noGrp="1" noChangeArrowheads="1"/>
          </p:cNvSpPr>
          <p:nvPr>
            <p:ph type="title"/>
          </p:nvPr>
        </p:nvSpPr>
        <p:spPr>
          <a:xfrm>
            <a:off x="609600" y="274638"/>
            <a:ext cx="10972800" cy="1143000"/>
          </a:xfrm>
        </p:spPr>
        <p:txBody>
          <a:bodyPr wrap="square" anchor="ctr">
            <a:normAutofit fontScale="90000"/>
          </a:bodyPr>
          <a:lstStyle/>
          <a:p>
            <a:pPr eaLnBrk="1" hangingPunct="1"/>
            <a:r>
              <a:rPr lang="en-GB" dirty="0"/>
              <a:t>Social Skills → </a:t>
            </a:r>
            <a:r>
              <a:rPr lang="en-GB" i="1" dirty="0"/>
              <a:t>Influence &amp; Conflict Management</a:t>
            </a:r>
            <a:endParaRPr lang="en-GB" altLang="en-US" b="1" dirty="0">
              <a:effectLst>
                <a:outerShdw blurRad="38100" dist="38100" dir="2700000" algn="tl">
                  <a:srgbClr val="000000">
                    <a:alpha val="43137"/>
                  </a:srgbClr>
                </a:outerShdw>
              </a:effectLst>
            </a:endParaRPr>
          </a:p>
        </p:txBody>
      </p:sp>
      <p:sp>
        <p:nvSpPr>
          <p:cNvPr id="72707" name="Rectangle 3">
            <a:extLst>
              <a:ext uri="{FF2B5EF4-FFF2-40B4-BE49-F238E27FC236}">
                <a16:creationId xmlns:a16="http://schemas.microsoft.com/office/drawing/2014/main" id="{0A784EF4-4191-26E9-18BA-EE7F52F4AE9B}"/>
              </a:ext>
            </a:extLst>
          </p:cNvPr>
          <p:cNvSpPr>
            <a:spLocks noGrp="1" noChangeArrowheads="1"/>
          </p:cNvSpPr>
          <p:nvPr>
            <p:ph sz="half" idx="2"/>
          </p:nvPr>
        </p:nvSpPr>
        <p:spPr>
          <a:xfrm>
            <a:off x="6197600" y="1600201"/>
            <a:ext cx="5384800" cy="3989040"/>
          </a:xfrm>
        </p:spPr>
        <p:txBody>
          <a:bodyPr wrap="square" anchor="t">
            <a:normAutofit/>
          </a:bodyPr>
          <a:lstStyle/>
          <a:p>
            <a:r>
              <a:rPr lang="en-GB" dirty="0"/>
              <a:t>Communication</a:t>
            </a:r>
          </a:p>
          <a:p>
            <a:r>
              <a:rPr lang="en-GB" dirty="0"/>
              <a:t>Relationship-building</a:t>
            </a:r>
          </a:p>
          <a:p>
            <a:r>
              <a:rPr lang="en-GB" dirty="0"/>
              <a:t>Managing disagreement constructively</a:t>
            </a:r>
          </a:p>
          <a:p>
            <a:pPr marL="0" indent="0">
              <a:buNone/>
            </a:pPr>
            <a:endParaRPr lang="en-GB" dirty="0"/>
          </a:p>
          <a:p>
            <a:pPr marL="0" indent="0">
              <a:buNone/>
            </a:pPr>
            <a:r>
              <a:rPr lang="en-GB" dirty="0"/>
              <a:t>EI is not about avoiding conflict, it is about handling it productively.</a:t>
            </a:r>
          </a:p>
        </p:txBody>
      </p:sp>
      <p:pic>
        <p:nvPicPr>
          <p:cNvPr id="8" name="Picture 7" descr="A person in a red dress and a person in a red dress&#10;&#10;AI-generated content may be incorrect.">
            <a:extLst>
              <a:ext uri="{FF2B5EF4-FFF2-40B4-BE49-F238E27FC236}">
                <a16:creationId xmlns:a16="http://schemas.microsoft.com/office/drawing/2014/main" id="{B25D2E5B-5064-547D-A6E9-1A6F1AB535F3}"/>
              </a:ext>
            </a:extLst>
          </p:cNvPr>
          <p:cNvPicPr>
            <a:picLocks noChangeAspect="1"/>
          </p:cNvPicPr>
          <p:nvPr/>
        </p:nvPicPr>
        <p:blipFill>
          <a:blip r:embed="rId3"/>
          <a:stretch>
            <a:fillRect/>
          </a:stretch>
        </p:blipFill>
        <p:spPr>
          <a:xfrm>
            <a:off x="622501" y="1600201"/>
            <a:ext cx="3528392" cy="3969441"/>
          </a:xfrm>
          <a:prstGeom prst="rect">
            <a:avLst/>
          </a:prstGeom>
        </p:spPr>
      </p:pic>
    </p:spTree>
    <p:extLst>
      <p:ext uri="{BB962C8B-B14F-4D97-AF65-F5344CB8AC3E}">
        <p14:creationId xmlns:p14="http://schemas.microsoft.com/office/powerpoint/2010/main" val="412277860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withEffect">
                                  <p:stCondLst>
                                    <p:cond delay="0"/>
                                  </p:stCondLst>
                                  <p:childTnLst>
                                    <p:set>
                                      <p:cBhvr>
                                        <p:cTn id="6" dur="1" fill="hold">
                                          <p:stCondLst>
                                            <p:cond delay="0"/>
                                          </p:stCondLst>
                                        </p:cTn>
                                        <p:tgtEl>
                                          <p:spTgt spid="72706"/>
                                        </p:tgtEl>
                                        <p:attrNameLst>
                                          <p:attrName>style.visibility</p:attrName>
                                        </p:attrNameLst>
                                      </p:cBhvr>
                                      <p:to>
                                        <p:strVal val="visible"/>
                                      </p:to>
                                    </p:set>
                                    <p:animEffect transition="in" filter="fade">
                                      <p:cBhvr>
                                        <p:cTn id="7" dur="2000"/>
                                        <p:tgtEl>
                                          <p:spTgt spid="72706"/>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2707">
                                            <p:txEl>
                                              <p:pRg st="0" end="0"/>
                                            </p:txEl>
                                          </p:spTgt>
                                        </p:tgtEl>
                                        <p:attrNameLst>
                                          <p:attrName>style.visibility</p:attrName>
                                        </p:attrNameLst>
                                      </p:cBhvr>
                                      <p:to>
                                        <p:strVal val="visible"/>
                                      </p:to>
                                    </p:set>
                                    <p:animEffect transition="in" filter="fade">
                                      <p:cBhvr>
                                        <p:cTn id="12" dur="2000"/>
                                        <p:tgtEl>
                                          <p:spTgt spid="72707">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2707">
                                            <p:txEl>
                                              <p:pRg st="1" end="1"/>
                                            </p:txEl>
                                          </p:spTgt>
                                        </p:tgtEl>
                                        <p:attrNameLst>
                                          <p:attrName>style.visibility</p:attrName>
                                        </p:attrNameLst>
                                      </p:cBhvr>
                                      <p:to>
                                        <p:strVal val="visible"/>
                                      </p:to>
                                    </p:set>
                                    <p:animEffect transition="in" filter="fade">
                                      <p:cBhvr>
                                        <p:cTn id="17" dur="2000"/>
                                        <p:tgtEl>
                                          <p:spTgt spid="72707">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2707">
                                            <p:txEl>
                                              <p:pRg st="2" end="2"/>
                                            </p:txEl>
                                          </p:spTgt>
                                        </p:tgtEl>
                                        <p:attrNameLst>
                                          <p:attrName>style.visibility</p:attrName>
                                        </p:attrNameLst>
                                      </p:cBhvr>
                                      <p:to>
                                        <p:strVal val="visible"/>
                                      </p:to>
                                    </p:set>
                                    <p:animEffect transition="in" filter="fade">
                                      <p:cBhvr>
                                        <p:cTn id="22" dur="2000"/>
                                        <p:tgtEl>
                                          <p:spTgt spid="72707">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2707">
                                            <p:txEl>
                                              <p:pRg st="4" end="4"/>
                                            </p:txEl>
                                          </p:spTgt>
                                        </p:tgtEl>
                                        <p:attrNameLst>
                                          <p:attrName>style.visibility</p:attrName>
                                        </p:attrNameLst>
                                      </p:cBhvr>
                                      <p:to>
                                        <p:strVal val="visible"/>
                                      </p:to>
                                    </p:set>
                                    <p:animEffect transition="in" filter="fade">
                                      <p:cBhvr>
                                        <p:cTn id="27" dur="2000"/>
                                        <p:tgtEl>
                                          <p:spTgt spid="7270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2707"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Slide Number Placeholder 9">
            <a:extLst>
              <a:ext uri="{FF2B5EF4-FFF2-40B4-BE49-F238E27FC236}">
                <a16:creationId xmlns:a16="http://schemas.microsoft.com/office/drawing/2014/main" id="{446CA0BF-040C-44B2-802F-A2261EA52691}"/>
              </a:ext>
            </a:extLst>
          </p:cNvPr>
          <p:cNvSpPr>
            <a:spLocks noGrp="1"/>
          </p:cNvSpPr>
          <p:nvPr>
            <p:ph type="sldNum" sz="quarter" idx="12"/>
          </p:nvPr>
        </p:nvSpPr>
        <p:spPr>
          <a:xfrm>
            <a:off x="10558300" y="5956137"/>
            <a:ext cx="1052510" cy="365125"/>
          </a:xfrm>
          <a:prstGeom prst="rect">
            <a:avLst/>
          </a:prstGeom>
        </p:spPr>
        <p:txBody>
          <a:bodyPr vert="horz" lIns="91440" tIns="45720" rIns="91440" bIns="45720" rtlCol="0" anchor="ctr"/>
          <a:lstStyle>
            <a:defPPr>
              <a:defRPr lang="en-US"/>
            </a:defPPr>
            <a:lvl1pPr marL="0" algn="r" defTabSz="457200" rtl="0" eaLnBrk="1" latinLnBrk="0" hangingPunct="1">
              <a:defRPr sz="900" kern="1200">
                <a:solidFill>
                  <a:schemeClr val="accent2"/>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9DF644F1-6D11-4714-ACF8-BC58E7B8561E}" type="slidenum">
              <a:rPr lang="en-GB" smtClean="0"/>
              <a:pPr/>
              <a:t>23</a:t>
            </a:fld>
            <a:endParaRPr lang="en-GB" dirty="0"/>
          </a:p>
        </p:txBody>
      </p:sp>
      <p:sp>
        <p:nvSpPr>
          <p:cNvPr id="5" name="TextBox 4">
            <a:extLst>
              <a:ext uri="{FF2B5EF4-FFF2-40B4-BE49-F238E27FC236}">
                <a16:creationId xmlns:a16="http://schemas.microsoft.com/office/drawing/2014/main" id="{14A8C573-4C3A-4DDD-88C3-936E94E8615D}"/>
              </a:ext>
            </a:extLst>
          </p:cNvPr>
          <p:cNvSpPr txBox="1"/>
          <p:nvPr/>
        </p:nvSpPr>
        <p:spPr>
          <a:xfrm>
            <a:off x="4439816" y="260648"/>
            <a:ext cx="5668613" cy="523220"/>
          </a:xfrm>
          <a:prstGeom prst="rect">
            <a:avLst/>
          </a:prstGeom>
          <a:solidFill>
            <a:schemeClr val="bg1"/>
          </a:solidFill>
          <a:ln>
            <a:solidFill>
              <a:srgbClr val="FF0000"/>
            </a:solidFill>
          </a:ln>
        </p:spPr>
        <p:txBody>
          <a:bodyPr wrap="square" rtlCol="0">
            <a:spAutoFit/>
          </a:bodyPr>
          <a:lstStyle/>
          <a:p>
            <a:pPr algn="ctr"/>
            <a:r>
              <a:rPr lang="en-GB" sz="2800" b="1" dirty="0">
                <a:solidFill>
                  <a:srgbClr val="FF0000"/>
                </a:solidFill>
                <a:effectLst>
                  <a:outerShdw blurRad="38100" dist="38100" dir="2700000" algn="tl">
                    <a:srgbClr val="000000">
                      <a:alpha val="43137"/>
                    </a:srgbClr>
                  </a:outerShdw>
                </a:effectLst>
                <a:latin typeface="Calibri,sans-serif"/>
              </a:rPr>
              <a:t>Discussion </a:t>
            </a:r>
          </a:p>
        </p:txBody>
      </p:sp>
      <p:pic>
        <p:nvPicPr>
          <p:cNvPr id="6" name="Picture 5">
            <a:extLst>
              <a:ext uri="{FF2B5EF4-FFF2-40B4-BE49-F238E27FC236}">
                <a16:creationId xmlns:a16="http://schemas.microsoft.com/office/drawing/2014/main" id="{3A0CC31D-424E-4EF6-A6AA-66C442B340EC}"/>
              </a:ext>
            </a:extLst>
          </p:cNvPr>
          <p:cNvPicPr>
            <a:picLocks noChangeAspect="1"/>
          </p:cNvPicPr>
          <p:nvPr/>
        </p:nvPicPr>
        <p:blipFill>
          <a:blip r:embed="rId2"/>
          <a:stretch>
            <a:fillRect/>
          </a:stretch>
        </p:blipFill>
        <p:spPr>
          <a:xfrm>
            <a:off x="10502978" y="132703"/>
            <a:ext cx="1345693" cy="1900848"/>
          </a:xfrm>
          <a:prstGeom prst="rect">
            <a:avLst/>
          </a:prstGeom>
        </p:spPr>
      </p:pic>
      <p:sp>
        <p:nvSpPr>
          <p:cNvPr id="8" name="Rectangle 7">
            <a:extLst>
              <a:ext uri="{FF2B5EF4-FFF2-40B4-BE49-F238E27FC236}">
                <a16:creationId xmlns:a16="http://schemas.microsoft.com/office/drawing/2014/main" id="{25F107E8-BC09-49FC-B4A9-B61CE56345C4}"/>
              </a:ext>
            </a:extLst>
          </p:cNvPr>
          <p:cNvSpPr/>
          <p:nvPr/>
        </p:nvSpPr>
        <p:spPr>
          <a:xfrm>
            <a:off x="10648720" y="1670316"/>
            <a:ext cx="1023682" cy="325538"/>
          </a:xfrm>
          <a:prstGeom prst="rect">
            <a:avLst/>
          </a:prstGeom>
        </p:spPr>
        <p:txBody>
          <a:bodyPr wrap="square">
            <a:spAutoFit/>
          </a:bodyPr>
          <a:lstStyle/>
          <a:p>
            <a:pPr algn="ctr">
              <a:lnSpc>
                <a:spcPct val="115000"/>
              </a:lnSpc>
              <a:spcAft>
                <a:spcPts val="0"/>
              </a:spcAft>
            </a:pPr>
            <a:r>
              <a:rPr lang="en-GB" sz="1400" dirty="0">
                <a:latin typeface="Calibri" panose="020F0502020204030204" pitchFamily="34" charset="0"/>
                <a:ea typeface="Calibri" panose="020F0502020204030204" pitchFamily="34" charset="0"/>
                <a:cs typeface="Arial" panose="020B0604020202020204" pitchFamily="34" charset="0"/>
              </a:rPr>
              <a:t>10 Minutes </a:t>
            </a:r>
          </a:p>
        </p:txBody>
      </p:sp>
      <p:sp>
        <p:nvSpPr>
          <p:cNvPr id="9" name="Rectangle 8">
            <a:extLst>
              <a:ext uri="{FF2B5EF4-FFF2-40B4-BE49-F238E27FC236}">
                <a16:creationId xmlns:a16="http://schemas.microsoft.com/office/drawing/2014/main" id="{0D903415-B647-4BB0-911B-BCC516146C1E}"/>
              </a:ext>
            </a:extLst>
          </p:cNvPr>
          <p:cNvSpPr/>
          <p:nvPr/>
        </p:nvSpPr>
        <p:spPr>
          <a:xfrm>
            <a:off x="10648720" y="1379021"/>
            <a:ext cx="1056375" cy="307777"/>
          </a:xfrm>
          <a:prstGeom prst="rect">
            <a:avLst/>
          </a:prstGeom>
        </p:spPr>
        <p:txBody>
          <a:bodyPr wrap="square">
            <a:spAutoFit/>
          </a:bodyPr>
          <a:lstStyle/>
          <a:p>
            <a:pPr algn="ctr"/>
            <a:r>
              <a:rPr lang="en-GB" sz="1200" b="1" dirty="0">
                <a:solidFill>
                  <a:srgbClr val="000000"/>
                </a:solidFill>
                <a:latin typeface="Arial" panose="020B0604020202020204" pitchFamily="34" charset="0"/>
                <a:cs typeface="Arial" panose="020B0604020202020204" pitchFamily="34" charset="0"/>
              </a:rPr>
              <a:t>Discussion</a:t>
            </a:r>
            <a:r>
              <a:rPr lang="en-GB" sz="1400" b="1" dirty="0">
                <a:solidFill>
                  <a:srgbClr val="000000"/>
                </a:solidFill>
                <a:latin typeface="Arial" panose="020B0604020202020204" pitchFamily="34" charset="0"/>
                <a:cs typeface="Arial" panose="020B0604020202020204" pitchFamily="34" charset="0"/>
              </a:rPr>
              <a:t> </a:t>
            </a:r>
            <a:endParaRPr lang="en-GB" sz="1400" dirty="0"/>
          </a:p>
        </p:txBody>
      </p:sp>
      <p:sp>
        <p:nvSpPr>
          <p:cNvPr id="4" name="Rectangle 3">
            <a:extLst>
              <a:ext uri="{FF2B5EF4-FFF2-40B4-BE49-F238E27FC236}">
                <a16:creationId xmlns:a16="http://schemas.microsoft.com/office/drawing/2014/main" id="{E2CDC7C5-5BD0-471B-ADD8-B7E8ECDA99D5}"/>
              </a:ext>
            </a:extLst>
          </p:cNvPr>
          <p:cNvSpPr/>
          <p:nvPr/>
        </p:nvSpPr>
        <p:spPr>
          <a:xfrm>
            <a:off x="257333" y="1231662"/>
            <a:ext cx="11581252" cy="4247317"/>
          </a:xfrm>
          <a:prstGeom prst="rect">
            <a:avLst/>
          </a:prstGeom>
        </p:spPr>
        <p:txBody>
          <a:bodyPr wrap="square">
            <a:spAutoFit/>
          </a:bodyPr>
          <a:lstStyle/>
          <a:p>
            <a:r>
              <a:rPr lang="en-GB" dirty="0"/>
              <a:t>In groups of </a:t>
            </a:r>
            <a:r>
              <a:rPr lang="en-GB" b="1" dirty="0"/>
              <a:t>3–4</a:t>
            </a:r>
            <a:r>
              <a:rPr lang="en-GB" dirty="0"/>
              <a:t>, review the five components of Emotional Intelligence:</a:t>
            </a:r>
          </a:p>
          <a:p>
            <a:pPr lvl="1"/>
            <a:r>
              <a:rPr lang="en-GB" dirty="0"/>
              <a:t>Self-awareness</a:t>
            </a:r>
          </a:p>
          <a:p>
            <a:pPr lvl="1"/>
            <a:r>
              <a:rPr lang="en-GB" dirty="0"/>
              <a:t>Self-regulation</a:t>
            </a:r>
          </a:p>
          <a:p>
            <a:pPr lvl="1"/>
            <a:r>
              <a:rPr lang="en-GB" dirty="0"/>
              <a:t>Motivation</a:t>
            </a:r>
          </a:p>
          <a:p>
            <a:pPr lvl="1"/>
            <a:r>
              <a:rPr lang="en-GB" dirty="0"/>
              <a:t>Empathy</a:t>
            </a:r>
          </a:p>
          <a:p>
            <a:pPr lvl="1"/>
            <a:r>
              <a:rPr lang="en-GB" dirty="0"/>
              <a:t>Social skills</a:t>
            </a:r>
          </a:p>
          <a:p>
            <a:pPr lvl="1"/>
            <a:endParaRPr lang="en-GB" dirty="0"/>
          </a:p>
          <a:p>
            <a:r>
              <a:rPr lang="en-GB" dirty="0"/>
              <a:t>As a group, discuss the following question:</a:t>
            </a:r>
          </a:p>
          <a:p>
            <a:r>
              <a:rPr lang="en-GB" b="1" dirty="0"/>
              <a:t>“Which ONE component of emotional intelligence is most important for effective leadership — and why?”</a:t>
            </a:r>
            <a:endParaRPr lang="en-GB" dirty="0"/>
          </a:p>
          <a:p>
            <a:endParaRPr lang="en-GB" dirty="0"/>
          </a:p>
          <a:p>
            <a:r>
              <a:rPr lang="en-GB" dirty="0"/>
              <a:t>Your answer must:</a:t>
            </a:r>
          </a:p>
          <a:p>
            <a:pPr lvl="1"/>
            <a:r>
              <a:rPr lang="en-GB" dirty="0"/>
              <a:t>Justify </a:t>
            </a:r>
            <a:r>
              <a:rPr lang="en-GB" i="1" dirty="0"/>
              <a:t>why</a:t>
            </a:r>
            <a:r>
              <a:rPr lang="en-GB" dirty="0"/>
              <a:t> you chose that component</a:t>
            </a:r>
          </a:p>
          <a:p>
            <a:pPr lvl="1"/>
            <a:r>
              <a:rPr lang="en-GB" dirty="0"/>
              <a:t>Give </a:t>
            </a:r>
            <a:r>
              <a:rPr lang="en-GB" b="1" dirty="0"/>
              <a:t>one real workplace or leadership example</a:t>
            </a:r>
            <a:endParaRPr lang="en-GB" dirty="0"/>
          </a:p>
          <a:p>
            <a:pPr lvl="1"/>
            <a:r>
              <a:rPr lang="en-GB" dirty="0"/>
              <a:t>Acknowledge </a:t>
            </a:r>
            <a:r>
              <a:rPr lang="en-GB" b="1" dirty="0"/>
              <a:t>one limitation</a:t>
            </a:r>
            <a:r>
              <a:rPr lang="en-GB" dirty="0"/>
              <a:t> of prioritising that component</a:t>
            </a:r>
          </a:p>
        </p:txBody>
      </p:sp>
    </p:spTree>
    <p:extLst>
      <p:ext uri="{BB962C8B-B14F-4D97-AF65-F5344CB8AC3E}">
        <p14:creationId xmlns:p14="http://schemas.microsoft.com/office/powerpoint/2010/main" val="31444415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B40D12BA-3E26-4C09-9347-8D57D0BD3C4B}"/>
              </a:ext>
            </a:extLst>
          </p:cNvPr>
          <p:cNvSpPr txBox="1"/>
          <p:nvPr/>
        </p:nvSpPr>
        <p:spPr>
          <a:xfrm>
            <a:off x="274096" y="174262"/>
            <a:ext cx="11726560" cy="523220"/>
          </a:xfrm>
          <a:prstGeom prst="rect">
            <a:avLst/>
          </a:prstGeom>
          <a:solidFill>
            <a:srgbClr val="FFC000"/>
          </a:solidFill>
          <a:ln>
            <a:solidFill>
              <a:srgbClr val="FF0000"/>
            </a:solidFill>
          </a:ln>
        </p:spPr>
        <p:txBody>
          <a:bodyPr wrap="square" rtlCol="0">
            <a:spAutoFit/>
          </a:bodyPr>
          <a:lstStyle/>
          <a:p>
            <a:r>
              <a:rPr lang="en-GB" sz="2800" dirty="0"/>
              <a:t>Critical Evaluation of Goleman’s Model</a:t>
            </a:r>
            <a:endParaRPr lang="en-GB" sz="2800" b="1" dirty="0">
              <a:effectLst>
                <a:outerShdw blurRad="38100" dist="38100" dir="2700000" algn="tl">
                  <a:srgbClr val="000000">
                    <a:alpha val="43137"/>
                  </a:srgbClr>
                </a:outerShdw>
              </a:effectLst>
            </a:endParaRPr>
          </a:p>
        </p:txBody>
      </p:sp>
      <p:graphicFrame>
        <p:nvGraphicFramePr>
          <p:cNvPr id="4" name="Diagram 3">
            <a:extLst>
              <a:ext uri="{FF2B5EF4-FFF2-40B4-BE49-F238E27FC236}">
                <a16:creationId xmlns:a16="http://schemas.microsoft.com/office/drawing/2014/main" id="{245A2F58-1DE7-32EA-CBC8-8EDE0046D808}"/>
              </a:ext>
            </a:extLst>
          </p:cNvPr>
          <p:cNvGraphicFramePr/>
          <p:nvPr>
            <p:extLst>
              <p:ext uri="{D42A27DB-BD31-4B8C-83A1-F6EECF244321}">
                <p14:modId xmlns:p14="http://schemas.microsoft.com/office/powerpoint/2010/main" val="271714401"/>
              </p:ext>
            </p:extLst>
          </p:nvPr>
        </p:nvGraphicFramePr>
        <p:xfrm>
          <a:off x="767408" y="1088740"/>
          <a:ext cx="8128000" cy="46805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hought Bubble: Cloud 5">
            <a:extLst>
              <a:ext uri="{FF2B5EF4-FFF2-40B4-BE49-F238E27FC236}">
                <a16:creationId xmlns:a16="http://schemas.microsoft.com/office/drawing/2014/main" id="{C5FE7F7E-DBEF-1031-9182-3F90EFEF9F66}"/>
              </a:ext>
            </a:extLst>
          </p:cNvPr>
          <p:cNvSpPr/>
          <p:nvPr/>
        </p:nvSpPr>
        <p:spPr>
          <a:xfrm>
            <a:off x="9264352" y="836712"/>
            <a:ext cx="2592288" cy="3888432"/>
          </a:xfrm>
          <a:prstGeom prst="cloudCallout">
            <a:avLst>
              <a:gd name="adj1" fmla="val 52761"/>
              <a:gd name="adj2" fmla="val 83996"/>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r>
              <a:rPr lang="en-US" altLang="en-US" sz="2000" dirty="0">
                <a:solidFill>
                  <a:schemeClr val="bg1"/>
                </a:solidFill>
                <a:latin typeface="Arial" panose="020B0604020202020204" pitchFamily="34" charset="0"/>
              </a:rPr>
              <a:t>Is EI a skill, a trait, or a capability?</a:t>
            </a:r>
          </a:p>
          <a:p>
            <a:pPr lvl="0"/>
            <a:endParaRPr lang="en-US" altLang="en-US" sz="2000" dirty="0">
              <a:solidFill>
                <a:schemeClr val="bg1"/>
              </a:solidFill>
              <a:latin typeface="Arial" panose="020B0604020202020204" pitchFamily="34" charset="0"/>
            </a:endParaRPr>
          </a:p>
          <a:p>
            <a:pPr lvl="0"/>
            <a:r>
              <a:rPr lang="en-US" altLang="en-US" sz="2000" dirty="0">
                <a:solidFill>
                  <a:schemeClr val="bg1"/>
                </a:solidFill>
                <a:latin typeface="Arial" panose="020B0604020202020204" pitchFamily="34" charset="0"/>
              </a:rPr>
              <a:t>Who defines “emotionally intelligent </a:t>
            </a:r>
            <a:r>
              <a:rPr lang="en-US" altLang="en-US" sz="2000" dirty="0" err="1">
                <a:solidFill>
                  <a:schemeClr val="bg1"/>
                </a:solidFill>
                <a:latin typeface="Arial" panose="020B0604020202020204" pitchFamily="34" charset="0"/>
              </a:rPr>
              <a:t>behaviour</a:t>
            </a:r>
            <a:r>
              <a:rPr lang="en-US" altLang="en-US" sz="2000" dirty="0">
                <a:solidFill>
                  <a:schemeClr val="bg1"/>
                </a:solidFill>
                <a:latin typeface="Arial" panose="020B0604020202020204" pitchFamily="34" charset="0"/>
              </a:rPr>
              <a:t>”?</a:t>
            </a:r>
          </a:p>
        </p:txBody>
      </p:sp>
    </p:spTree>
    <p:extLst>
      <p:ext uri="{BB962C8B-B14F-4D97-AF65-F5344CB8AC3E}">
        <p14:creationId xmlns:p14="http://schemas.microsoft.com/office/powerpoint/2010/main" val="20087663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3490" name="Rectangle 2">
            <a:extLst>
              <a:ext uri="{FF2B5EF4-FFF2-40B4-BE49-F238E27FC236}">
                <a16:creationId xmlns:a16="http://schemas.microsoft.com/office/drawing/2014/main" id="{7FE516A9-346E-447B-9D60-3B5223CC6421}"/>
              </a:ext>
            </a:extLst>
          </p:cNvPr>
          <p:cNvSpPr>
            <a:spLocks noGrp="1" noChangeArrowheads="1"/>
          </p:cNvSpPr>
          <p:nvPr>
            <p:ph type="title"/>
          </p:nvPr>
        </p:nvSpPr>
        <p:spPr>
          <a:xfrm>
            <a:off x="609600" y="274638"/>
            <a:ext cx="11175032" cy="778098"/>
          </a:xfrm>
          <a:solidFill>
            <a:srgbClr val="FFC000"/>
          </a:solidFill>
        </p:spPr>
        <p:txBody>
          <a:bodyPr/>
          <a:lstStyle/>
          <a:p>
            <a:pPr algn="l" eaLnBrk="1" hangingPunct="1"/>
            <a:r>
              <a:rPr lang="en-GB" dirty="0"/>
              <a:t>Emotional Intelligence and Leadership Styles</a:t>
            </a:r>
            <a:endParaRPr lang="en-GB" altLang="en-US" b="1" dirty="0">
              <a:effectLst>
                <a:outerShdw blurRad="38100" dist="38100" dir="2700000" algn="tl">
                  <a:srgbClr val="000000">
                    <a:alpha val="43137"/>
                  </a:srgbClr>
                </a:outerShdw>
              </a:effectLst>
            </a:endParaRPr>
          </a:p>
        </p:txBody>
      </p:sp>
      <p:sp>
        <p:nvSpPr>
          <p:cNvPr id="63491" name="Rectangle 3">
            <a:extLst>
              <a:ext uri="{FF2B5EF4-FFF2-40B4-BE49-F238E27FC236}">
                <a16:creationId xmlns:a16="http://schemas.microsoft.com/office/drawing/2014/main" id="{D9FACFB9-808E-4E2A-AE0F-B4BBDBB62DAF}"/>
              </a:ext>
            </a:extLst>
          </p:cNvPr>
          <p:cNvSpPr>
            <a:spLocks noGrp="1" noChangeArrowheads="1"/>
          </p:cNvSpPr>
          <p:nvPr>
            <p:ph idx="1"/>
          </p:nvPr>
        </p:nvSpPr>
        <p:spPr>
          <a:xfrm>
            <a:off x="1343472" y="1268760"/>
            <a:ext cx="7416824" cy="3124943"/>
          </a:xfrm>
        </p:spPr>
        <p:txBody>
          <a:bodyPr/>
          <a:lstStyle/>
          <a:p>
            <a:pPr marL="0" indent="0">
              <a:buNone/>
            </a:pPr>
            <a:r>
              <a:rPr lang="en-GB" sz="2400" dirty="0"/>
              <a:t>EI is strongly linked to effective leadership styles:</a:t>
            </a:r>
          </a:p>
          <a:p>
            <a:pPr marL="0" indent="0">
              <a:buNone/>
            </a:pPr>
            <a:r>
              <a:rPr lang="en-GB" sz="2400" b="1" dirty="0"/>
              <a:t>Transformational Leadership</a:t>
            </a:r>
          </a:p>
          <a:p>
            <a:r>
              <a:rPr lang="en-GB" sz="2400" dirty="0"/>
              <a:t>Emotional connection</a:t>
            </a:r>
          </a:p>
          <a:p>
            <a:r>
              <a:rPr lang="en-GB" sz="2400" dirty="0"/>
              <a:t>Vision and inspiration</a:t>
            </a:r>
          </a:p>
          <a:p>
            <a:pPr marL="0" indent="0">
              <a:buNone/>
            </a:pPr>
            <a:r>
              <a:rPr lang="en-GB" sz="2400" b="1" dirty="0"/>
              <a:t>Democratic Leadership</a:t>
            </a:r>
          </a:p>
          <a:p>
            <a:r>
              <a:rPr lang="en-GB" sz="2400" dirty="0"/>
              <a:t>Listening</a:t>
            </a:r>
          </a:p>
          <a:p>
            <a:r>
              <a:rPr lang="en-GB" sz="2400" dirty="0"/>
              <a:t>Emotional awareness</a:t>
            </a:r>
          </a:p>
          <a:p>
            <a:pPr marL="0" indent="0">
              <a:buNone/>
            </a:pPr>
            <a:r>
              <a:rPr lang="en-GB" sz="2400" b="1" dirty="0"/>
              <a:t>Servant Leadership</a:t>
            </a:r>
          </a:p>
          <a:p>
            <a:r>
              <a:rPr lang="en-GB" sz="2400" dirty="0"/>
              <a:t>Empathy</a:t>
            </a:r>
          </a:p>
          <a:p>
            <a:r>
              <a:rPr lang="en-GB" sz="2400" dirty="0"/>
              <a:t>Ethical responsibility</a:t>
            </a:r>
          </a:p>
        </p:txBody>
      </p:sp>
    </p:spTree>
    <p:extLst>
      <p:ext uri="{BB962C8B-B14F-4D97-AF65-F5344CB8AC3E}">
        <p14:creationId xmlns:p14="http://schemas.microsoft.com/office/powerpoint/2010/main" val="181716799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withEffect">
                                  <p:stCondLst>
                                    <p:cond delay="0"/>
                                  </p:stCondLst>
                                  <p:childTnLst>
                                    <p:set>
                                      <p:cBhvr>
                                        <p:cTn id="6" dur="1" fill="hold">
                                          <p:stCondLst>
                                            <p:cond delay="0"/>
                                          </p:stCondLst>
                                        </p:cTn>
                                        <p:tgtEl>
                                          <p:spTgt spid="63490"/>
                                        </p:tgtEl>
                                        <p:attrNameLst>
                                          <p:attrName>style.visibility</p:attrName>
                                        </p:attrNameLst>
                                      </p:cBhvr>
                                      <p:to>
                                        <p:strVal val="visible"/>
                                      </p:to>
                                    </p:set>
                                    <p:animEffect transition="in" filter="fade">
                                      <p:cBhvr>
                                        <p:cTn id="7" dur="2000"/>
                                        <p:tgtEl>
                                          <p:spTgt spid="6349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3491">
                                            <p:txEl>
                                              <p:pRg st="0" end="0"/>
                                            </p:txEl>
                                          </p:spTgt>
                                        </p:tgtEl>
                                        <p:attrNameLst>
                                          <p:attrName>style.visibility</p:attrName>
                                        </p:attrNameLst>
                                      </p:cBhvr>
                                      <p:to>
                                        <p:strVal val="visible"/>
                                      </p:to>
                                    </p:set>
                                    <p:animEffect transition="in" filter="fade">
                                      <p:cBhvr>
                                        <p:cTn id="12" dur="2000"/>
                                        <p:tgtEl>
                                          <p:spTgt spid="63491">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3491">
                                            <p:txEl>
                                              <p:pRg st="1" end="1"/>
                                            </p:txEl>
                                          </p:spTgt>
                                        </p:tgtEl>
                                        <p:attrNameLst>
                                          <p:attrName>style.visibility</p:attrName>
                                        </p:attrNameLst>
                                      </p:cBhvr>
                                      <p:to>
                                        <p:strVal val="visible"/>
                                      </p:to>
                                    </p:set>
                                    <p:animEffect transition="in" filter="fade">
                                      <p:cBhvr>
                                        <p:cTn id="17" dur="2000"/>
                                        <p:tgtEl>
                                          <p:spTgt spid="63491">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3491">
                                            <p:txEl>
                                              <p:pRg st="2" end="2"/>
                                            </p:txEl>
                                          </p:spTgt>
                                        </p:tgtEl>
                                        <p:attrNameLst>
                                          <p:attrName>style.visibility</p:attrName>
                                        </p:attrNameLst>
                                      </p:cBhvr>
                                      <p:to>
                                        <p:strVal val="visible"/>
                                      </p:to>
                                    </p:set>
                                    <p:animEffect transition="in" filter="fade">
                                      <p:cBhvr>
                                        <p:cTn id="22" dur="2000"/>
                                        <p:tgtEl>
                                          <p:spTgt spid="63491">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3491">
                                            <p:txEl>
                                              <p:pRg st="3" end="3"/>
                                            </p:txEl>
                                          </p:spTgt>
                                        </p:tgtEl>
                                        <p:attrNameLst>
                                          <p:attrName>style.visibility</p:attrName>
                                        </p:attrNameLst>
                                      </p:cBhvr>
                                      <p:to>
                                        <p:strVal val="visible"/>
                                      </p:to>
                                    </p:set>
                                    <p:animEffect transition="in" filter="fade">
                                      <p:cBhvr>
                                        <p:cTn id="27" dur="2000"/>
                                        <p:tgtEl>
                                          <p:spTgt spid="63491">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63491">
                                            <p:txEl>
                                              <p:pRg st="4" end="4"/>
                                            </p:txEl>
                                          </p:spTgt>
                                        </p:tgtEl>
                                        <p:attrNameLst>
                                          <p:attrName>style.visibility</p:attrName>
                                        </p:attrNameLst>
                                      </p:cBhvr>
                                      <p:to>
                                        <p:strVal val="visible"/>
                                      </p:to>
                                    </p:set>
                                    <p:animEffect transition="in" filter="fade">
                                      <p:cBhvr>
                                        <p:cTn id="32" dur="2000"/>
                                        <p:tgtEl>
                                          <p:spTgt spid="63491">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63491">
                                            <p:txEl>
                                              <p:pRg st="5" end="5"/>
                                            </p:txEl>
                                          </p:spTgt>
                                        </p:tgtEl>
                                        <p:attrNameLst>
                                          <p:attrName>style.visibility</p:attrName>
                                        </p:attrNameLst>
                                      </p:cBhvr>
                                      <p:to>
                                        <p:strVal val="visible"/>
                                      </p:to>
                                    </p:set>
                                    <p:animEffect transition="in" filter="fade">
                                      <p:cBhvr>
                                        <p:cTn id="37" dur="2000"/>
                                        <p:tgtEl>
                                          <p:spTgt spid="63491">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63491">
                                            <p:txEl>
                                              <p:pRg st="6" end="6"/>
                                            </p:txEl>
                                          </p:spTgt>
                                        </p:tgtEl>
                                        <p:attrNameLst>
                                          <p:attrName>style.visibility</p:attrName>
                                        </p:attrNameLst>
                                      </p:cBhvr>
                                      <p:to>
                                        <p:strVal val="visible"/>
                                      </p:to>
                                    </p:set>
                                    <p:animEffect transition="in" filter="fade">
                                      <p:cBhvr>
                                        <p:cTn id="42" dur="2000"/>
                                        <p:tgtEl>
                                          <p:spTgt spid="63491">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63491">
                                            <p:txEl>
                                              <p:pRg st="7" end="7"/>
                                            </p:txEl>
                                          </p:spTgt>
                                        </p:tgtEl>
                                        <p:attrNameLst>
                                          <p:attrName>style.visibility</p:attrName>
                                        </p:attrNameLst>
                                      </p:cBhvr>
                                      <p:to>
                                        <p:strVal val="visible"/>
                                      </p:to>
                                    </p:set>
                                    <p:animEffect transition="in" filter="fade">
                                      <p:cBhvr>
                                        <p:cTn id="47" dur="2000"/>
                                        <p:tgtEl>
                                          <p:spTgt spid="63491">
                                            <p:txEl>
                                              <p:pRg st="7" end="7"/>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63491">
                                            <p:txEl>
                                              <p:pRg st="8" end="8"/>
                                            </p:txEl>
                                          </p:spTgt>
                                        </p:tgtEl>
                                        <p:attrNameLst>
                                          <p:attrName>style.visibility</p:attrName>
                                        </p:attrNameLst>
                                      </p:cBhvr>
                                      <p:to>
                                        <p:strVal val="visible"/>
                                      </p:to>
                                    </p:set>
                                    <p:animEffect transition="in" filter="fade">
                                      <p:cBhvr>
                                        <p:cTn id="52" dur="2000"/>
                                        <p:tgtEl>
                                          <p:spTgt spid="63491">
                                            <p:txEl>
                                              <p:pRg st="8" end="8"/>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63491">
                                            <p:txEl>
                                              <p:pRg st="9" end="9"/>
                                            </p:txEl>
                                          </p:spTgt>
                                        </p:tgtEl>
                                        <p:attrNameLst>
                                          <p:attrName>style.visibility</p:attrName>
                                        </p:attrNameLst>
                                      </p:cBhvr>
                                      <p:to>
                                        <p:strVal val="visible"/>
                                      </p:to>
                                    </p:set>
                                    <p:animEffect transition="in" filter="fade">
                                      <p:cBhvr>
                                        <p:cTn id="57" dur="2000"/>
                                        <p:tgtEl>
                                          <p:spTgt spid="63491">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3491" grpId="0" build="p"/>
    </p:bld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0658" name="Rectangle 2">
            <a:extLst>
              <a:ext uri="{FF2B5EF4-FFF2-40B4-BE49-F238E27FC236}">
                <a16:creationId xmlns:a16="http://schemas.microsoft.com/office/drawing/2014/main" id="{E6542183-9F27-4BBA-8384-B468435A46C5}"/>
              </a:ext>
            </a:extLst>
          </p:cNvPr>
          <p:cNvSpPr>
            <a:spLocks noGrp="1" noChangeArrowheads="1"/>
          </p:cNvSpPr>
          <p:nvPr>
            <p:ph type="title"/>
          </p:nvPr>
        </p:nvSpPr>
        <p:spPr>
          <a:xfrm>
            <a:off x="8328248" y="274638"/>
            <a:ext cx="3672408" cy="4882554"/>
          </a:xfrm>
          <a:solidFill>
            <a:srgbClr val="FFC000"/>
          </a:solidFill>
        </p:spPr>
        <p:txBody>
          <a:bodyPr/>
          <a:lstStyle/>
          <a:p>
            <a:pPr eaLnBrk="1" hangingPunct="1"/>
            <a:r>
              <a:rPr lang="en-GB" dirty="0"/>
              <a:t>EI </a:t>
            </a:r>
            <a:br>
              <a:rPr lang="en-GB" dirty="0"/>
            </a:br>
            <a:r>
              <a:rPr lang="en-GB" dirty="0"/>
              <a:t>in </a:t>
            </a:r>
            <a:br>
              <a:rPr lang="en-GB" dirty="0"/>
            </a:br>
            <a:r>
              <a:rPr lang="en-GB" dirty="0"/>
              <a:t>Management Practice</a:t>
            </a:r>
            <a:endParaRPr lang="en-GB" altLang="en-US" b="1" dirty="0">
              <a:effectLst>
                <a:outerShdw blurRad="38100" dist="38100" dir="2700000" algn="tl">
                  <a:srgbClr val="000000">
                    <a:alpha val="43137"/>
                  </a:srgbClr>
                </a:outerShdw>
              </a:effectLst>
            </a:endParaRPr>
          </a:p>
        </p:txBody>
      </p:sp>
      <p:graphicFrame>
        <p:nvGraphicFramePr>
          <p:cNvPr id="2" name="Diagram 1">
            <a:extLst>
              <a:ext uri="{FF2B5EF4-FFF2-40B4-BE49-F238E27FC236}">
                <a16:creationId xmlns:a16="http://schemas.microsoft.com/office/drawing/2014/main" id="{FBED747B-1085-DC4C-E258-8A3D45ACCD06}"/>
              </a:ext>
            </a:extLst>
          </p:cNvPr>
          <p:cNvGraphicFramePr/>
          <p:nvPr>
            <p:extLst>
              <p:ext uri="{D42A27DB-BD31-4B8C-83A1-F6EECF244321}">
                <p14:modId xmlns:p14="http://schemas.microsoft.com/office/powerpoint/2010/main" val="391295329"/>
              </p:ext>
            </p:extLst>
          </p:nvPr>
        </p:nvGraphicFramePr>
        <p:xfrm>
          <a:off x="-456728" y="274638"/>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0528461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withEffect">
                                  <p:stCondLst>
                                    <p:cond delay="0"/>
                                  </p:stCondLst>
                                  <p:childTnLst>
                                    <p:set>
                                      <p:cBhvr>
                                        <p:cTn id="6" dur="1" fill="hold">
                                          <p:stCondLst>
                                            <p:cond delay="0"/>
                                          </p:stCondLst>
                                        </p:cTn>
                                        <p:tgtEl>
                                          <p:spTgt spid="70658"/>
                                        </p:tgtEl>
                                        <p:attrNameLst>
                                          <p:attrName>style.visibility</p:attrName>
                                        </p:attrNameLst>
                                      </p:cBhvr>
                                      <p:to>
                                        <p:strVal val="visible"/>
                                      </p:to>
                                    </p:set>
                                    <p:animEffect transition="in" filter="fade">
                                      <p:cBhvr>
                                        <p:cTn id="7" dur="2000"/>
                                        <p:tgtEl>
                                          <p:spTgt spid="7065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3730" name="Rectangle 2">
            <a:extLst>
              <a:ext uri="{FF2B5EF4-FFF2-40B4-BE49-F238E27FC236}">
                <a16:creationId xmlns:a16="http://schemas.microsoft.com/office/drawing/2014/main" id="{DBB74F1D-EA87-4E00-839E-5CCA26A71394}"/>
              </a:ext>
            </a:extLst>
          </p:cNvPr>
          <p:cNvSpPr>
            <a:spLocks noGrp="1" noChangeArrowheads="1"/>
          </p:cNvSpPr>
          <p:nvPr>
            <p:ph type="title"/>
          </p:nvPr>
        </p:nvSpPr>
        <p:spPr>
          <a:xfrm>
            <a:off x="119336" y="274638"/>
            <a:ext cx="11881320" cy="922114"/>
          </a:xfrm>
          <a:solidFill>
            <a:srgbClr val="FFC000"/>
          </a:solidFill>
        </p:spPr>
        <p:txBody>
          <a:bodyPr/>
          <a:lstStyle/>
          <a:p>
            <a:pPr eaLnBrk="1" hangingPunct="1"/>
            <a:r>
              <a:rPr lang="en-GB" dirty="0"/>
              <a:t>EI, Culture, and Diversity</a:t>
            </a:r>
            <a:endParaRPr lang="en-GB" altLang="en-US" b="1" dirty="0">
              <a:effectLst>
                <a:outerShdw blurRad="38100" dist="38100" dir="2700000" algn="tl">
                  <a:srgbClr val="000000">
                    <a:alpha val="43137"/>
                  </a:srgbClr>
                </a:outerShdw>
              </a:effectLst>
            </a:endParaRPr>
          </a:p>
        </p:txBody>
      </p:sp>
      <p:sp>
        <p:nvSpPr>
          <p:cNvPr id="73731" name="Rectangle 3">
            <a:extLst>
              <a:ext uri="{FF2B5EF4-FFF2-40B4-BE49-F238E27FC236}">
                <a16:creationId xmlns:a16="http://schemas.microsoft.com/office/drawing/2014/main" id="{FEBB5916-F2F2-4412-B289-825731A3DFE6}"/>
              </a:ext>
            </a:extLst>
          </p:cNvPr>
          <p:cNvSpPr>
            <a:spLocks noGrp="1" noChangeArrowheads="1"/>
          </p:cNvSpPr>
          <p:nvPr>
            <p:ph idx="1"/>
          </p:nvPr>
        </p:nvSpPr>
        <p:spPr>
          <a:xfrm>
            <a:off x="446000" y="1384177"/>
            <a:ext cx="11737304" cy="2044823"/>
          </a:xfrm>
        </p:spPr>
        <p:txBody>
          <a:bodyPr/>
          <a:lstStyle/>
          <a:p>
            <a:pPr marL="0" indent="0">
              <a:buNone/>
            </a:pPr>
            <a:r>
              <a:rPr lang="en-GB" sz="2800" dirty="0"/>
              <a:t>Emotional expression is culturally shaped:</a:t>
            </a:r>
          </a:p>
          <a:p>
            <a:r>
              <a:rPr lang="en-GB" sz="2800" dirty="0"/>
              <a:t>Direct vs restrained communication</a:t>
            </a:r>
          </a:p>
          <a:p>
            <a:r>
              <a:rPr lang="en-GB" sz="2800" dirty="0"/>
              <a:t>Eye contact norms</a:t>
            </a:r>
          </a:p>
          <a:p>
            <a:r>
              <a:rPr lang="en-GB" sz="2800" dirty="0"/>
              <a:t>Authority expectations</a:t>
            </a:r>
          </a:p>
          <a:p>
            <a:pPr marL="0" indent="0">
              <a:buNone/>
            </a:pPr>
            <a:r>
              <a:rPr lang="en-GB" sz="2800" dirty="0"/>
              <a:t>EI must be </a:t>
            </a:r>
            <a:r>
              <a:rPr lang="en-GB" sz="2800" b="1" dirty="0"/>
              <a:t>culturally intelligent</a:t>
            </a:r>
            <a:r>
              <a:rPr lang="en-GB" sz="2800" dirty="0"/>
              <a:t>:</a:t>
            </a:r>
          </a:p>
          <a:p>
            <a:r>
              <a:rPr lang="en-GB" sz="2800" dirty="0"/>
              <a:t>What appears </a:t>
            </a:r>
            <a:r>
              <a:rPr lang="en-GB" sz="2800" u="sng" dirty="0"/>
              <a:t>confident</a:t>
            </a:r>
            <a:r>
              <a:rPr lang="en-GB" sz="2800" dirty="0"/>
              <a:t> in one culture may appear </a:t>
            </a:r>
            <a:r>
              <a:rPr lang="en-GB" sz="2800" u="sng" dirty="0"/>
              <a:t>aggressive</a:t>
            </a:r>
            <a:r>
              <a:rPr lang="en-GB" sz="2800" dirty="0"/>
              <a:t> in another.</a:t>
            </a:r>
          </a:p>
          <a:p>
            <a:pPr eaLnBrk="1" hangingPunct="1">
              <a:buFont typeface="Wingdings 3" panose="05040102010807070707" pitchFamily="18" charset="2"/>
              <a:buNone/>
            </a:pPr>
            <a:endParaRPr lang="en-GB" altLang="en-US" dirty="0"/>
          </a:p>
        </p:txBody>
      </p:sp>
      <p:sp>
        <p:nvSpPr>
          <p:cNvPr id="2" name="Rectangle: Rounded Corners 1">
            <a:extLst>
              <a:ext uri="{FF2B5EF4-FFF2-40B4-BE49-F238E27FC236}">
                <a16:creationId xmlns:a16="http://schemas.microsoft.com/office/drawing/2014/main" id="{56934EDC-08D4-7DC7-AF4D-71CF01FF9F3E}"/>
              </a:ext>
            </a:extLst>
          </p:cNvPr>
          <p:cNvSpPr/>
          <p:nvPr/>
        </p:nvSpPr>
        <p:spPr>
          <a:xfrm>
            <a:off x="767408" y="5157192"/>
            <a:ext cx="11017224" cy="50405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indent="0" algn="ctr">
              <a:buNone/>
            </a:pPr>
            <a:r>
              <a:rPr lang="en-GB" sz="2800" dirty="0"/>
              <a:t>EI is context-dependent, not universal.</a:t>
            </a:r>
          </a:p>
        </p:txBody>
      </p:sp>
    </p:spTree>
    <p:extLst>
      <p:ext uri="{BB962C8B-B14F-4D97-AF65-F5344CB8AC3E}">
        <p14:creationId xmlns:p14="http://schemas.microsoft.com/office/powerpoint/2010/main" val="390262572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withEffect">
                                  <p:stCondLst>
                                    <p:cond delay="0"/>
                                  </p:stCondLst>
                                  <p:childTnLst>
                                    <p:set>
                                      <p:cBhvr>
                                        <p:cTn id="6" dur="1" fill="hold">
                                          <p:stCondLst>
                                            <p:cond delay="0"/>
                                          </p:stCondLst>
                                        </p:cTn>
                                        <p:tgtEl>
                                          <p:spTgt spid="73730"/>
                                        </p:tgtEl>
                                        <p:attrNameLst>
                                          <p:attrName>style.visibility</p:attrName>
                                        </p:attrNameLst>
                                      </p:cBhvr>
                                      <p:to>
                                        <p:strVal val="visible"/>
                                      </p:to>
                                    </p:set>
                                    <p:animEffect transition="in" filter="fade">
                                      <p:cBhvr>
                                        <p:cTn id="7" dur="2000"/>
                                        <p:tgtEl>
                                          <p:spTgt spid="7373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3731">
                                            <p:txEl>
                                              <p:pRg st="0" end="0"/>
                                            </p:txEl>
                                          </p:spTgt>
                                        </p:tgtEl>
                                        <p:attrNameLst>
                                          <p:attrName>style.visibility</p:attrName>
                                        </p:attrNameLst>
                                      </p:cBhvr>
                                      <p:to>
                                        <p:strVal val="visible"/>
                                      </p:to>
                                    </p:set>
                                    <p:animEffect transition="in" filter="fade">
                                      <p:cBhvr>
                                        <p:cTn id="12" dur="2000"/>
                                        <p:tgtEl>
                                          <p:spTgt spid="73731">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3731">
                                            <p:txEl>
                                              <p:pRg st="1" end="1"/>
                                            </p:txEl>
                                          </p:spTgt>
                                        </p:tgtEl>
                                        <p:attrNameLst>
                                          <p:attrName>style.visibility</p:attrName>
                                        </p:attrNameLst>
                                      </p:cBhvr>
                                      <p:to>
                                        <p:strVal val="visible"/>
                                      </p:to>
                                    </p:set>
                                    <p:animEffect transition="in" filter="fade">
                                      <p:cBhvr>
                                        <p:cTn id="17" dur="2000"/>
                                        <p:tgtEl>
                                          <p:spTgt spid="73731">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3731">
                                            <p:txEl>
                                              <p:pRg st="2" end="2"/>
                                            </p:txEl>
                                          </p:spTgt>
                                        </p:tgtEl>
                                        <p:attrNameLst>
                                          <p:attrName>style.visibility</p:attrName>
                                        </p:attrNameLst>
                                      </p:cBhvr>
                                      <p:to>
                                        <p:strVal val="visible"/>
                                      </p:to>
                                    </p:set>
                                    <p:animEffect transition="in" filter="fade">
                                      <p:cBhvr>
                                        <p:cTn id="22" dur="2000"/>
                                        <p:tgtEl>
                                          <p:spTgt spid="73731">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3731">
                                            <p:txEl>
                                              <p:pRg st="3" end="3"/>
                                            </p:txEl>
                                          </p:spTgt>
                                        </p:tgtEl>
                                        <p:attrNameLst>
                                          <p:attrName>style.visibility</p:attrName>
                                        </p:attrNameLst>
                                      </p:cBhvr>
                                      <p:to>
                                        <p:strVal val="visible"/>
                                      </p:to>
                                    </p:set>
                                    <p:animEffect transition="in" filter="fade">
                                      <p:cBhvr>
                                        <p:cTn id="27" dur="2000"/>
                                        <p:tgtEl>
                                          <p:spTgt spid="73731">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73731">
                                            <p:txEl>
                                              <p:pRg st="4" end="4"/>
                                            </p:txEl>
                                          </p:spTgt>
                                        </p:tgtEl>
                                        <p:attrNameLst>
                                          <p:attrName>style.visibility</p:attrName>
                                        </p:attrNameLst>
                                      </p:cBhvr>
                                      <p:to>
                                        <p:strVal val="visible"/>
                                      </p:to>
                                    </p:set>
                                    <p:animEffect transition="in" filter="fade">
                                      <p:cBhvr>
                                        <p:cTn id="32" dur="2000"/>
                                        <p:tgtEl>
                                          <p:spTgt spid="73731">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73731">
                                            <p:txEl>
                                              <p:pRg st="5" end="5"/>
                                            </p:txEl>
                                          </p:spTgt>
                                        </p:tgtEl>
                                        <p:attrNameLst>
                                          <p:attrName>style.visibility</p:attrName>
                                        </p:attrNameLst>
                                      </p:cBhvr>
                                      <p:to>
                                        <p:strVal val="visible"/>
                                      </p:to>
                                    </p:set>
                                    <p:animEffect transition="in" filter="fade">
                                      <p:cBhvr>
                                        <p:cTn id="37" dur="2000"/>
                                        <p:tgtEl>
                                          <p:spTgt spid="73731">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3731"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B40D12BA-3E26-4C09-9347-8D57D0BD3C4B}"/>
              </a:ext>
            </a:extLst>
          </p:cNvPr>
          <p:cNvSpPr txBox="1"/>
          <p:nvPr/>
        </p:nvSpPr>
        <p:spPr>
          <a:xfrm>
            <a:off x="551384" y="620688"/>
            <a:ext cx="10297144" cy="1384995"/>
          </a:xfrm>
          <a:prstGeom prst="rect">
            <a:avLst/>
          </a:prstGeom>
          <a:solidFill>
            <a:schemeClr val="bg1"/>
          </a:solidFill>
          <a:ln>
            <a:solidFill>
              <a:srgbClr val="FF0000"/>
            </a:solidFill>
          </a:ln>
        </p:spPr>
        <p:txBody>
          <a:bodyPr wrap="square" rtlCol="0">
            <a:spAutoFit/>
          </a:bodyPr>
          <a:lstStyle/>
          <a:p>
            <a:r>
              <a:rPr lang="en-GB" sz="2800" b="1" dirty="0"/>
              <a:t>Reflection &amp; Discussion Activity</a:t>
            </a:r>
          </a:p>
          <a:p>
            <a:r>
              <a:rPr lang="en-GB" sz="2800" b="1" i="1" dirty="0"/>
              <a:t>“When Is Emotional Intelligence Helpful and When Might It Be Problematic?”</a:t>
            </a:r>
            <a:endParaRPr lang="en-GB" sz="2800" b="1" dirty="0"/>
          </a:p>
        </p:txBody>
      </p:sp>
      <p:sp>
        <p:nvSpPr>
          <p:cNvPr id="11" name="TextBox 10">
            <a:extLst>
              <a:ext uri="{FF2B5EF4-FFF2-40B4-BE49-F238E27FC236}">
                <a16:creationId xmlns:a16="http://schemas.microsoft.com/office/drawing/2014/main" id="{CF9A7397-9552-A3C1-5F9C-C2AF71E998E9}"/>
              </a:ext>
            </a:extLst>
          </p:cNvPr>
          <p:cNvSpPr txBox="1"/>
          <p:nvPr/>
        </p:nvSpPr>
        <p:spPr>
          <a:xfrm>
            <a:off x="566049" y="2348880"/>
            <a:ext cx="9937104" cy="3724096"/>
          </a:xfrm>
          <a:prstGeom prst="rect">
            <a:avLst/>
          </a:prstGeom>
          <a:noFill/>
        </p:spPr>
        <p:txBody>
          <a:bodyPr wrap="square" rtlCol="0">
            <a:spAutoFit/>
          </a:bodyPr>
          <a:lstStyle/>
          <a:p>
            <a:r>
              <a:rPr lang="en-GB" sz="2000" b="1" dirty="0"/>
              <a:t>Think of a workplace, placement, or part-time job.</a:t>
            </a:r>
            <a:endParaRPr lang="en-GB" sz="2000" dirty="0"/>
          </a:p>
          <a:p>
            <a:r>
              <a:rPr lang="en-GB" sz="2000" dirty="0"/>
              <a:t>How did managers handle emotions (yours or others’)?</a:t>
            </a:r>
          </a:p>
          <a:p>
            <a:r>
              <a:rPr lang="en-GB" sz="2000" dirty="0"/>
              <a:t>Can you identify evidence of </a:t>
            </a:r>
            <a:r>
              <a:rPr lang="en-GB" sz="2000" i="1" dirty="0"/>
              <a:t>high or low emotional intelligence</a:t>
            </a:r>
            <a:r>
              <a:rPr lang="en-GB" sz="2000" dirty="0"/>
              <a:t>?</a:t>
            </a:r>
          </a:p>
          <a:p>
            <a:endParaRPr lang="en-GB" sz="2000" dirty="0"/>
          </a:p>
          <a:p>
            <a:r>
              <a:rPr lang="en-GB" sz="2000" b="1" dirty="0"/>
              <a:t>Cultural perspective:</a:t>
            </a:r>
            <a:endParaRPr lang="en-GB" sz="2000" dirty="0"/>
          </a:p>
          <a:p>
            <a:r>
              <a:rPr lang="en-GB" sz="2000" dirty="0"/>
              <a:t>Were emotional expressions encouraged, discouraged, or controlled?</a:t>
            </a:r>
          </a:p>
          <a:p>
            <a:r>
              <a:rPr lang="en-GB" sz="2000" dirty="0"/>
              <a:t>Did everyone seem equally comfortable expressing emotions?</a:t>
            </a:r>
          </a:p>
          <a:p>
            <a:r>
              <a:rPr lang="en-GB" sz="2000" b="1" dirty="0"/>
              <a:t>Ethical reflection:</a:t>
            </a:r>
          </a:p>
          <a:p>
            <a:endParaRPr lang="en-GB" sz="2000" dirty="0"/>
          </a:p>
          <a:p>
            <a:r>
              <a:rPr lang="en-GB" sz="2000" dirty="0"/>
              <a:t>Can emotional awareness ever be used to </a:t>
            </a:r>
            <a:r>
              <a:rPr lang="en-GB" sz="2000" i="1" dirty="0"/>
              <a:t>manipulate</a:t>
            </a:r>
            <a:r>
              <a:rPr lang="en-GB" sz="2000" dirty="0"/>
              <a:t> rather than support employees</a:t>
            </a:r>
            <a:r>
              <a:rPr lang="en-GB" dirty="0"/>
              <a:t>?</a:t>
            </a:r>
          </a:p>
          <a:p>
            <a:endParaRPr lang="en-GB" dirty="0"/>
          </a:p>
          <a:p>
            <a:endParaRPr lang="en-GB" dirty="0"/>
          </a:p>
        </p:txBody>
      </p:sp>
    </p:spTree>
    <p:extLst>
      <p:ext uri="{BB962C8B-B14F-4D97-AF65-F5344CB8AC3E}">
        <p14:creationId xmlns:p14="http://schemas.microsoft.com/office/powerpoint/2010/main" val="32252475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CAD61BA-09ED-C352-7460-CDC8CC5A211E}"/>
              </a:ext>
            </a:extLst>
          </p:cNvPr>
          <p:cNvSpPr txBox="1"/>
          <p:nvPr/>
        </p:nvSpPr>
        <p:spPr>
          <a:xfrm>
            <a:off x="2051720" y="1268760"/>
            <a:ext cx="8088560" cy="1754326"/>
          </a:xfrm>
          <a:prstGeom prst="rect">
            <a:avLst/>
          </a:prstGeom>
          <a:noFill/>
        </p:spPr>
        <p:txBody>
          <a:bodyPr wrap="square">
            <a:spAutoFit/>
          </a:bodyPr>
          <a:lstStyle/>
          <a:p>
            <a:pPr algn="ctr"/>
            <a:r>
              <a:rPr lang="en-GB" sz="5400" dirty="0"/>
              <a:t>Organisational </a:t>
            </a:r>
          </a:p>
          <a:p>
            <a:pPr algn="ctr"/>
            <a:r>
              <a:rPr lang="en-GB" sz="5400" dirty="0"/>
              <a:t>Examples</a:t>
            </a:r>
          </a:p>
        </p:txBody>
      </p:sp>
    </p:spTree>
    <p:extLst>
      <p:ext uri="{BB962C8B-B14F-4D97-AF65-F5344CB8AC3E}">
        <p14:creationId xmlns:p14="http://schemas.microsoft.com/office/powerpoint/2010/main" val="389930521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 up of a logo&#10;&#10;AI-generated content may be incorrect.">
            <a:extLst>
              <a:ext uri="{FF2B5EF4-FFF2-40B4-BE49-F238E27FC236}">
                <a16:creationId xmlns:a16="http://schemas.microsoft.com/office/drawing/2014/main" id="{2FE19131-95F0-BB2E-42EF-3DEDA4688C15}"/>
              </a:ext>
            </a:extLst>
          </p:cNvPr>
          <p:cNvPicPr>
            <a:picLocks noChangeAspect="1"/>
          </p:cNvPicPr>
          <p:nvPr/>
        </p:nvPicPr>
        <p:blipFill>
          <a:blip r:embed="rId2"/>
          <a:stretch>
            <a:fillRect/>
          </a:stretch>
        </p:blipFill>
        <p:spPr>
          <a:xfrm>
            <a:off x="2495600" y="1124744"/>
            <a:ext cx="7525800" cy="4058216"/>
          </a:xfrm>
          <a:prstGeom prst="rect">
            <a:avLst/>
          </a:prstGeom>
        </p:spPr>
      </p:pic>
    </p:spTree>
    <p:extLst>
      <p:ext uri="{BB962C8B-B14F-4D97-AF65-F5344CB8AC3E}">
        <p14:creationId xmlns:p14="http://schemas.microsoft.com/office/powerpoint/2010/main" val="77993854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724A54-50AE-27FD-FC07-328FC42259F8}"/>
              </a:ext>
            </a:extLst>
          </p:cNvPr>
          <p:cNvSpPr>
            <a:spLocks noGrp="1"/>
          </p:cNvSpPr>
          <p:nvPr>
            <p:ph type="title"/>
          </p:nvPr>
        </p:nvSpPr>
        <p:spPr/>
        <p:txBody>
          <a:bodyPr/>
          <a:lstStyle/>
          <a:p>
            <a:r>
              <a:rPr lang="en-GB" dirty="0"/>
              <a:t>Toyota and Culture</a:t>
            </a:r>
          </a:p>
        </p:txBody>
      </p:sp>
      <p:pic>
        <p:nvPicPr>
          <p:cNvPr id="4" name="Picture 3" descr="A logo of a car&#10;&#10;AI-generated content may be incorrect.">
            <a:extLst>
              <a:ext uri="{FF2B5EF4-FFF2-40B4-BE49-F238E27FC236}">
                <a16:creationId xmlns:a16="http://schemas.microsoft.com/office/drawing/2014/main" id="{6A3F4FC3-CE0F-1BA0-03D7-83FC431DDD34}"/>
              </a:ext>
            </a:extLst>
          </p:cNvPr>
          <p:cNvPicPr>
            <a:picLocks noChangeAspect="1"/>
          </p:cNvPicPr>
          <p:nvPr/>
        </p:nvPicPr>
        <p:blipFill>
          <a:blip r:embed="rId2"/>
          <a:stretch>
            <a:fillRect/>
          </a:stretch>
        </p:blipFill>
        <p:spPr>
          <a:xfrm>
            <a:off x="555812" y="274638"/>
            <a:ext cx="1543265" cy="1333686"/>
          </a:xfrm>
          <a:prstGeom prst="rect">
            <a:avLst/>
          </a:prstGeom>
        </p:spPr>
      </p:pic>
      <p:sp>
        <p:nvSpPr>
          <p:cNvPr id="8" name="TextBox 7">
            <a:extLst>
              <a:ext uri="{FF2B5EF4-FFF2-40B4-BE49-F238E27FC236}">
                <a16:creationId xmlns:a16="http://schemas.microsoft.com/office/drawing/2014/main" id="{96C6B9D5-5BC0-22CB-AB80-E413BCFFB41C}"/>
              </a:ext>
            </a:extLst>
          </p:cNvPr>
          <p:cNvSpPr txBox="1"/>
          <p:nvPr/>
        </p:nvSpPr>
        <p:spPr>
          <a:xfrm>
            <a:off x="2426546" y="1890567"/>
            <a:ext cx="9330916" cy="3785652"/>
          </a:xfrm>
          <a:prstGeom prst="rect">
            <a:avLst/>
          </a:prstGeom>
          <a:noFill/>
        </p:spPr>
        <p:txBody>
          <a:bodyPr wrap="square">
            <a:spAutoFit/>
          </a:bodyPr>
          <a:lstStyle/>
          <a:p>
            <a:r>
              <a:rPr lang="en-GB" sz="2000" dirty="0"/>
              <a:t>Toyota’s leadership approach emphasises emotional self-regulation, humility, and calm problem-solving, particularly through practices such as </a:t>
            </a:r>
            <a:r>
              <a:rPr lang="en-GB" sz="2000" i="1" dirty="0" err="1"/>
              <a:t>genchi</a:t>
            </a:r>
            <a:r>
              <a:rPr lang="en-GB" sz="2000" i="1" dirty="0"/>
              <a:t> </a:t>
            </a:r>
            <a:r>
              <a:rPr lang="en-GB" sz="2000" i="1" dirty="0" err="1"/>
              <a:t>genbutsu</a:t>
            </a:r>
            <a:r>
              <a:rPr lang="en-GB" sz="2000" dirty="0"/>
              <a:t> (“go and see”) and continuous improvement (</a:t>
            </a:r>
            <a:r>
              <a:rPr lang="en-GB" sz="2000" i="1" dirty="0"/>
              <a:t>kaizen</a:t>
            </a:r>
            <a:r>
              <a:rPr lang="en-GB" sz="2000" dirty="0"/>
              <a:t>).</a:t>
            </a:r>
          </a:p>
          <a:p>
            <a:endParaRPr lang="en-GB" sz="2000" dirty="0"/>
          </a:p>
          <a:p>
            <a:r>
              <a:rPr lang="en-GB" sz="2000" dirty="0"/>
              <a:t>Managers are expected to:</a:t>
            </a:r>
          </a:p>
          <a:p>
            <a:pPr marL="342900" indent="-342900">
              <a:buFont typeface="Arial" panose="020B0604020202020204" pitchFamily="34" charset="0"/>
              <a:buChar char="•"/>
            </a:pPr>
            <a:r>
              <a:rPr lang="en-GB" sz="2000" dirty="0"/>
              <a:t>Remain calm during operational problems</a:t>
            </a:r>
          </a:p>
          <a:p>
            <a:pPr marL="342900" indent="-342900">
              <a:buFont typeface="Arial" panose="020B0604020202020204" pitchFamily="34" charset="0"/>
              <a:buChar char="•"/>
            </a:pPr>
            <a:r>
              <a:rPr lang="en-GB" sz="2000" dirty="0"/>
              <a:t>Avoid blame and emotional escalation</a:t>
            </a:r>
          </a:p>
          <a:p>
            <a:pPr marL="342900" indent="-342900">
              <a:buFont typeface="Arial" panose="020B0604020202020204" pitchFamily="34" charset="0"/>
              <a:buChar char="•"/>
            </a:pPr>
            <a:r>
              <a:rPr lang="en-GB" sz="2000" dirty="0"/>
              <a:t>Encourage reflection and collective problem-solving</a:t>
            </a:r>
          </a:p>
          <a:p>
            <a:endParaRPr lang="en-GB" sz="2000" dirty="0"/>
          </a:p>
          <a:p>
            <a:r>
              <a:rPr lang="en-GB" sz="2000" dirty="0"/>
              <a:t>This reflects self-regulation as defined by Daniel Goleman, where leaders manage emotional responses under pressure and model emotional control for others.</a:t>
            </a:r>
          </a:p>
        </p:txBody>
      </p:sp>
      <p:pic>
        <p:nvPicPr>
          <p:cNvPr id="10" name="Picture 9" descr="A group of people sitting around a table with laptops&#10;&#10;AI-generated content may be incorrect.">
            <a:extLst>
              <a:ext uri="{FF2B5EF4-FFF2-40B4-BE49-F238E27FC236}">
                <a16:creationId xmlns:a16="http://schemas.microsoft.com/office/drawing/2014/main" id="{84A1C6AF-B148-AD7C-96B0-A817D3B687EE}"/>
              </a:ext>
            </a:extLst>
          </p:cNvPr>
          <p:cNvPicPr>
            <a:picLocks noChangeAspect="1"/>
          </p:cNvPicPr>
          <p:nvPr/>
        </p:nvPicPr>
        <p:blipFill>
          <a:blip r:embed="rId3"/>
          <a:stretch>
            <a:fillRect/>
          </a:stretch>
        </p:blipFill>
        <p:spPr>
          <a:xfrm>
            <a:off x="9527974" y="197851"/>
            <a:ext cx="2210108" cy="1600423"/>
          </a:xfrm>
          <a:prstGeom prst="rect">
            <a:avLst/>
          </a:prstGeom>
        </p:spPr>
      </p:pic>
      <p:pic>
        <p:nvPicPr>
          <p:cNvPr id="12" name="Picture 11" descr="A group of men standing around a computer&#10;&#10;AI-generated content may be incorrect.">
            <a:extLst>
              <a:ext uri="{FF2B5EF4-FFF2-40B4-BE49-F238E27FC236}">
                <a16:creationId xmlns:a16="http://schemas.microsoft.com/office/drawing/2014/main" id="{57FA9318-934E-01AE-8395-7D661AD305AA}"/>
              </a:ext>
            </a:extLst>
          </p:cNvPr>
          <p:cNvPicPr>
            <a:picLocks noChangeAspect="1"/>
          </p:cNvPicPr>
          <p:nvPr/>
        </p:nvPicPr>
        <p:blipFill>
          <a:blip r:embed="rId4"/>
          <a:stretch>
            <a:fillRect/>
          </a:stretch>
        </p:blipFill>
        <p:spPr>
          <a:xfrm>
            <a:off x="442154" y="1608324"/>
            <a:ext cx="1838582" cy="1638529"/>
          </a:xfrm>
          <a:prstGeom prst="rect">
            <a:avLst/>
          </a:prstGeom>
        </p:spPr>
      </p:pic>
    </p:spTree>
    <p:extLst>
      <p:ext uri="{BB962C8B-B14F-4D97-AF65-F5344CB8AC3E}">
        <p14:creationId xmlns:p14="http://schemas.microsoft.com/office/powerpoint/2010/main" val="27056900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167724-0111-7025-9E42-0E6ECD9A880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C97300D-0E8C-D11C-36FA-4D84E77344F1}"/>
              </a:ext>
            </a:extLst>
          </p:cNvPr>
          <p:cNvSpPr>
            <a:spLocks noGrp="1"/>
          </p:cNvSpPr>
          <p:nvPr>
            <p:ph type="title"/>
          </p:nvPr>
        </p:nvSpPr>
        <p:spPr/>
        <p:txBody>
          <a:bodyPr/>
          <a:lstStyle/>
          <a:p>
            <a:r>
              <a:rPr lang="en-GB" dirty="0"/>
              <a:t>Toyota and Culture</a:t>
            </a:r>
          </a:p>
        </p:txBody>
      </p:sp>
      <p:pic>
        <p:nvPicPr>
          <p:cNvPr id="4" name="Picture 3" descr="A logo of a car&#10;&#10;AI-generated content may be incorrect.">
            <a:extLst>
              <a:ext uri="{FF2B5EF4-FFF2-40B4-BE49-F238E27FC236}">
                <a16:creationId xmlns:a16="http://schemas.microsoft.com/office/drawing/2014/main" id="{789BD8A1-E12C-9388-E665-520EEE05ABDB}"/>
              </a:ext>
            </a:extLst>
          </p:cNvPr>
          <p:cNvPicPr>
            <a:picLocks noChangeAspect="1"/>
          </p:cNvPicPr>
          <p:nvPr/>
        </p:nvPicPr>
        <p:blipFill>
          <a:blip r:embed="rId2"/>
          <a:stretch>
            <a:fillRect/>
          </a:stretch>
        </p:blipFill>
        <p:spPr>
          <a:xfrm>
            <a:off x="555812" y="274638"/>
            <a:ext cx="1543265" cy="1333686"/>
          </a:xfrm>
          <a:prstGeom prst="rect">
            <a:avLst/>
          </a:prstGeom>
        </p:spPr>
      </p:pic>
      <p:sp>
        <p:nvSpPr>
          <p:cNvPr id="6" name="TextBox 5">
            <a:extLst>
              <a:ext uri="{FF2B5EF4-FFF2-40B4-BE49-F238E27FC236}">
                <a16:creationId xmlns:a16="http://schemas.microsoft.com/office/drawing/2014/main" id="{8EE66B04-2688-3F53-C7EA-09129FC393F3}"/>
              </a:ext>
            </a:extLst>
          </p:cNvPr>
          <p:cNvSpPr txBox="1"/>
          <p:nvPr/>
        </p:nvSpPr>
        <p:spPr>
          <a:xfrm>
            <a:off x="609600" y="1987432"/>
            <a:ext cx="11636188" cy="3754874"/>
          </a:xfrm>
          <a:prstGeom prst="rect">
            <a:avLst/>
          </a:prstGeom>
          <a:noFill/>
        </p:spPr>
        <p:txBody>
          <a:bodyPr wrap="square">
            <a:spAutoFit/>
          </a:bodyPr>
          <a:lstStyle/>
          <a:p>
            <a:r>
              <a:rPr lang="en-GB" sz="2000" b="1" dirty="0"/>
              <a:t>Leadership Impact</a:t>
            </a:r>
          </a:p>
          <a:p>
            <a:r>
              <a:rPr lang="en-GB" sz="2000" dirty="0"/>
              <a:t>During production issues or quality concerns, emotionally intelligent leaders:</a:t>
            </a:r>
          </a:p>
          <a:p>
            <a:pPr marL="342900" indent="-342900">
              <a:buFont typeface="Arial" panose="020B0604020202020204" pitchFamily="34" charset="0"/>
              <a:buChar char="•"/>
            </a:pPr>
            <a:r>
              <a:rPr lang="en-GB" sz="2000" dirty="0"/>
              <a:t>Reduce fear and defensiveness</a:t>
            </a:r>
          </a:p>
          <a:p>
            <a:pPr marL="342900" indent="-342900">
              <a:buFont typeface="Arial" panose="020B0604020202020204" pitchFamily="34" charset="0"/>
              <a:buChar char="•"/>
            </a:pPr>
            <a:r>
              <a:rPr lang="en-GB" sz="2000" dirty="0"/>
              <a:t>Maintain trust between workers and management</a:t>
            </a:r>
          </a:p>
          <a:p>
            <a:pPr marL="342900" indent="-342900">
              <a:buFont typeface="Arial" panose="020B0604020202020204" pitchFamily="34" charset="0"/>
              <a:buChar char="•"/>
            </a:pPr>
            <a:r>
              <a:rPr lang="en-GB" sz="2000" dirty="0"/>
              <a:t>Enable learning rather than punishment</a:t>
            </a:r>
          </a:p>
          <a:p>
            <a:endParaRPr lang="en-GB" sz="2000" dirty="0"/>
          </a:p>
          <a:p>
            <a:endParaRPr lang="en-GB" sz="2000" dirty="0"/>
          </a:p>
          <a:p>
            <a:r>
              <a:rPr lang="en-GB" sz="2000" b="1" dirty="0"/>
              <a:t>Critical Insight</a:t>
            </a:r>
          </a:p>
          <a:p>
            <a:r>
              <a:rPr lang="en-GB" sz="2000" dirty="0"/>
              <a:t>Toyota demonstrates that EI does not require expressive or charismatic leadership. Instead, emotional restraint and consistency are culturally aligned with Japanese management norms. However, this style may be less effective in cultures that expect visible emotional engagement from leaders.</a:t>
            </a:r>
          </a:p>
          <a:p>
            <a:pPr>
              <a:buFont typeface="Arial" panose="020B0604020202020204" pitchFamily="34" charset="0"/>
              <a:buChar char="•"/>
            </a:pPr>
            <a:endParaRPr lang="en-GB" dirty="0"/>
          </a:p>
        </p:txBody>
      </p:sp>
      <p:pic>
        <p:nvPicPr>
          <p:cNvPr id="10" name="Picture 9" descr="A group of people sitting around a table with laptops&#10;&#10;AI-generated content may be incorrect.">
            <a:extLst>
              <a:ext uri="{FF2B5EF4-FFF2-40B4-BE49-F238E27FC236}">
                <a16:creationId xmlns:a16="http://schemas.microsoft.com/office/drawing/2014/main" id="{81F7B691-5987-3760-0E55-805AB205889D}"/>
              </a:ext>
            </a:extLst>
          </p:cNvPr>
          <p:cNvPicPr>
            <a:picLocks noChangeAspect="1"/>
          </p:cNvPicPr>
          <p:nvPr/>
        </p:nvPicPr>
        <p:blipFill>
          <a:blip r:embed="rId3"/>
          <a:stretch>
            <a:fillRect/>
          </a:stretch>
        </p:blipFill>
        <p:spPr>
          <a:xfrm>
            <a:off x="9769568" y="2418335"/>
            <a:ext cx="2210108" cy="1600423"/>
          </a:xfrm>
          <a:prstGeom prst="rect">
            <a:avLst/>
          </a:prstGeom>
        </p:spPr>
      </p:pic>
      <p:pic>
        <p:nvPicPr>
          <p:cNvPr id="12" name="Picture 11" descr="A group of men standing around a computer&#10;&#10;AI-generated content may be incorrect.">
            <a:extLst>
              <a:ext uri="{FF2B5EF4-FFF2-40B4-BE49-F238E27FC236}">
                <a16:creationId xmlns:a16="http://schemas.microsoft.com/office/drawing/2014/main" id="{6E3FDE49-6552-05E2-4186-8AC1E7B09A81}"/>
              </a:ext>
            </a:extLst>
          </p:cNvPr>
          <p:cNvPicPr>
            <a:picLocks noChangeAspect="1"/>
          </p:cNvPicPr>
          <p:nvPr/>
        </p:nvPicPr>
        <p:blipFill>
          <a:blip r:embed="rId4"/>
          <a:stretch>
            <a:fillRect/>
          </a:stretch>
        </p:blipFill>
        <p:spPr>
          <a:xfrm>
            <a:off x="9797606" y="48609"/>
            <a:ext cx="1838582" cy="1638529"/>
          </a:xfrm>
          <a:prstGeom prst="rect">
            <a:avLst/>
          </a:prstGeom>
        </p:spPr>
      </p:pic>
    </p:spTree>
    <p:extLst>
      <p:ext uri="{BB962C8B-B14F-4D97-AF65-F5344CB8AC3E}">
        <p14:creationId xmlns:p14="http://schemas.microsoft.com/office/powerpoint/2010/main" val="387401992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green and yellow logo&#10;&#10;AI-generated content may be incorrect.">
            <a:extLst>
              <a:ext uri="{FF2B5EF4-FFF2-40B4-BE49-F238E27FC236}">
                <a16:creationId xmlns:a16="http://schemas.microsoft.com/office/drawing/2014/main" id="{B9619EEA-571A-5B31-7DA0-8899FC69D300}"/>
              </a:ext>
            </a:extLst>
          </p:cNvPr>
          <p:cNvPicPr>
            <a:picLocks noChangeAspect="1"/>
          </p:cNvPicPr>
          <p:nvPr/>
        </p:nvPicPr>
        <p:blipFill>
          <a:blip r:embed="rId2"/>
          <a:stretch>
            <a:fillRect/>
          </a:stretch>
        </p:blipFill>
        <p:spPr>
          <a:xfrm>
            <a:off x="3224228" y="1412776"/>
            <a:ext cx="5743543" cy="3352032"/>
          </a:xfrm>
          <a:prstGeom prst="rect">
            <a:avLst/>
          </a:prstGeom>
        </p:spPr>
      </p:pic>
    </p:spTree>
    <p:extLst>
      <p:ext uri="{BB962C8B-B14F-4D97-AF65-F5344CB8AC3E}">
        <p14:creationId xmlns:p14="http://schemas.microsoft.com/office/powerpoint/2010/main" val="228100863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56468B-CCE0-4F81-A3CC-4F88F9AC6A55}"/>
            </a:ext>
          </a:extLst>
        </p:cNvPr>
        <p:cNvGrpSpPr/>
        <p:nvPr/>
      </p:nvGrpSpPr>
      <p:grpSpPr>
        <a:xfrm>
          <a:off x="0" y="0"/>
          <a:ext cx="0" cy="0"/>
          <a:chOff x="0" y="0"/>
          <a:chExt cx="0" cy="0"/>
        </a:xfrm>
      </p:grpSpPr>
      <p:pic>
        <p:nvPicPr>
          <p:cNvPr id="2" name="Picture 1" descr="A green and yellow logo&#10;&#10;AI-generated content may be incorrect.">
            <a:extLst>
              <a:ext uri="{FF2B5EF4-FFF2-40B4-BE49-F238E27FC236}">
                <a16:creationId xmlns:a16="http://schemas.microsoft.com/office/drawing/2014/main" id="{EF4A0170-C8A7-7425-995B-28B397D994A0}"/>
              </a:ext>
            </a:extLst>
          </p:cNvPr>
          <p:cNvPicPr>
            <a:picLocks noChangeAspect="1"/>
          </p:cNvPicPr>
          <p:nvPr/>
        </p:nvPicPr>
        <p:blipFill>
          <a:blip r:embed="rId2"/>
          <a:stretch>
            <a:fillRect/>
          </a:stretch>
        </p:blipFill>
        <p:spPr>
          <a:xfrm>
            <a:off x="8688288" y="382251"/>
            <a:ext cx="2791215" cy="1629002"/>
          </a:xfrm>
          <a:prstGeom prst="rect">
            <a:avLst/>
          </a:prstGeom>
        </p:spPr>
      </p:pic>
      <p:sp>
        <p:nvSpPr>
          <p:cNvPr id="4" name="TextBox 3">
            <a:extLst>
              <a:ext uri="{FF2B5EF4-FFF2-40B4-BE49-F238E27FC236}">
                <a16:creationId xmlns:a16="http://schemas.microsoft.com/office/drawing/2014/main" id="{4FB9A2AD-E91F-1FAF-97D5-3B182654DBCA}"/>
              </a:ext>
            </a:extLst>
          </p:cNvPr>
          <p:cNvSpPr txBox="1"/>
          <p:nvPr/>
        </p:nvSpPr>
        <p:spPr>
          <a:xfrm>
            <a:off x="451786" y="1196752"/>
            <a:ext cx="9432442" cy="4247317"/>
          </a:xfrm>
          <a:prstGeom prst="rect">
            <a:avLst/>
          </a:prstGeom>
          <a:noFill/>
        </p:spPr>
        <p:txBody>
          <a:bodyPr wrap="square">
            <a:spAutoFit/>
          </a:bodyPr>
          <a:lstStyle/>
          <a:p>
            <a:r>
              <a:rPr lang="en-GB" b="1" dirty="0"/>
              <a:t>EI in Practice</a:t>
            </a:r>
          </a:p>
          <a:p>
            <a:r>
              <a:rPr lang="en-GB" dirty="0"/>
              <a:t>ASDA operates in a high-pressure retail environment where managers must balance:</a:t>
            </a:r>
          </a:p>
          <a:p>
            <a:pPr marL="1200150" lvl="2" indent="-285750">
              <a:buFont typeface="Arial" panose="020B0604020202020204" pitchFamily="34" charset="0"/>
              <a:buChar char="•"/>
            </a:pPr>
            <a:r>
              <a:rPr lang="en-GB" dirty="0"/>
              <a:t>Performance targets</a:t>
            </a:r>
          </a:p>
          <a:p>
            <a:pPr marL="1200150" lvl="2" indent="-285750">
              <a:buFont typeface="Arial" panose="020B0604020202020204" pitchFamily="34" charset="0"/>
              <a:buChar char="•"/>
            </a:pPr>
            <a:r>
              <a:rPr lang="en-GB" dirty="0"/>
              <a:t>Customer service</a:t>
            </a:r>
          </a:p>
          <a:p>
            <a:pPr marL="1200150" lvl="2" indent="-285750">
              <a:buFont typeface="Arial" panose="020B0604020202020204" pitchFamily="34" charset="0"/>
              <a:buChar char="•"/>
            </a:pPr>
            <a:r>
              <a:rPr lang="en-GB" dirty="0"/>
              <a:t>Employee wellbeing</a:t>
            </a:r>
          </a:p>
          <a:p>
            <a:endParaRPr lang="en-GB" dirty="0"/>
          </a:p>
          <a:p>
            <a:r>
              <a:rPr lang="en-GB" dirty="0"/>
              <a:t>Front-line managers are required to demonstrate </a:t>
            </a:r>
            <a:r>
              <a:rPr lang="en-GB" b="1" dirty="0"/>
              <a:t>empathy and social skills</a:t>
            </a:r>
            <a:r>
              <a:rPr lang="en-GB" dirty="0"/>
              <a:t>, particularly when managing shift work, workload stress, and customer-facing conflict.</a:t>
            </a:r>
          </a:p>
          <a:p>
            <a:r>
              <a:rPr lang="en-GB" dirty="0"/>
              <a:t>Empathy is evident in:</a:t>
            </a:r>
          </a:p>
          <a:p>
            <a:pPr marL="1200150" lvl="2" indent="-285750">
              <a:buFont typeface="Arial" panose="020B0604020202020204" pitchFamily="34" charset="0"/>
              <a:buChar char="•"/>
            </a:pPr>
            <a:r>
              <a:rPr lang="en-GB" dirty="0"/>
              <a:t>Flexible scheduling conversations</a:t>
            </a:r>
          </a:p>
          <a:p>
            <a:pPr marL="1200150" lvl="2" indent="-285750">
              <a:buFont typeface="Arial" panose="020B0604020202020204" pitchFamily="34" charset="0"/>
              <a:buChar char="•"/>
            </a:pPr>
            <a:r>
              <a:rPr lang="en-GB" dirty="0"/>
              <a:t>Supporting colleagues during periods of stress</a:t>
            </a:r>
          </a:p>
          <a:p>
            <a:pPr marL="1200150" lvl="2" indent="-285750">
              <a:buFont typeface="Arial" panose="020B0604020202020204" pitchFamily="34" charset="0"/>
              <a:buChar char="•"/>
            </a:pPr>
            <a:r>
              <a:rPr lang="en-GB" dirty="0"/>
              <a:t>Managing underperformance sensitively</a:t>
            </a:r>
          </a:p>
          <a:p>
            <a:pPr lvl="2"/>
            <a:endParaRPr lang="en-GB" dirty="0"/>
          </a:p>
          <a:p>
            <a:r>
              <a:rPr lang="en-GB" dirty="0"/>
              <a:t>This aligns with Goleman’s </a:t>
            </a:r>
            <a:r>
              <a:rPr lang="en-GB" b="1" dirty="0"/>
              <a:t>empathy</a:t>
            </a:r>
            <a:r>
              <a:rPr lang="en-GB" dirty="0"/>
              <a:t> and </a:t>
            </a:r>
            <a:r>
              <a:rPr lang="en-GB" b="1" dirty="0"/>
              <a:t>social skills</a:t>
            </a:r>
            <a:r>
              <a:rPr lang="en-GB" dirty="0"/>
              <a:t> components of EI, where understanding others’ emotions improves leadership effectiveness.</a:t>
            </a:r>
          </a:p>
        </p:txBody>
      </p:sp>
    </p:spTree>
    <p:extLst>
      <p:ext uri="{BB962C8B-B14F-4D97-AF65-F5344CB8AC3E}">
        <p14:creationId xmlns:p14="http://schemas.microsoft.com/office/powerpoint/2010/main" val="29224920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green and yellow logo&#10;&#10;AI-generated content may be incorrect.">
            <a:extLst>
              <a:ext uri="{FF2B5EF4-FFF2-40B4-BE49-F238E27FC236}">
                <a16:creationId xmlns:a16="http://schemas.microsoft.com/office/drawing/2014/main" id="{B657CAE8-BBBE-BBB4-DA52-7AC9F7670722}"/>
              </a:ext>
            </a:extLst>
          </p:cNvPr>
          <p:cNvPicPr>
            <a:picLocks noChangeAspect="1"/>
          </p:cNvPicPr>
          <p:nvPr/>
        </p:nvPicPr>
        <p:blipFill>
          <a:blip r:embed="rId2"/>
          <a:stretch>
            <a:fillRect/>
          </a:stretch>
        </p:blipFill>
        <p:spPr>
          <a:xfrm>
            <a:off x="1891878" y="508209"/>
            <a:ext cx="2791215" cy="1629002"/>
          </a:xfrm>
          <a:prstGeom prst="rect">
            <a:avLst/>
          </a:prstGeom>
        </p:spPr>
      </p:pic>
      <p:sp>
        <p:nvSpPr>
          <p:cNvPr id="4" name="TextBox 3">
            <a:extLst>
              <a:ext uri="{FF2B5EF4-FFF2-40B4-BE49-F238E27FC236}">
                <a16:creationId xmlns:a16="http://schemas.microsoft.com/office/drawing/2014/main" id="{2724FEA1-990C-664A-BA29-A7F70C904BD3}"/>
              </a:ext>
            </a:extLst>
          </p:cNvPr>
          <p:cNvSpPr txBox="1"/>
          <p:nvPr/>
        </p:nvSpPr>
        <p:spPr>
          <a:xfrm>
            <a:off x="407368" y="2137211"/>
            <a:ext cx="7315200" cy="3477875"/>
          </a:xfrm>
          <a:prstGeom prst="rect">
            <a:avLst/>
          </a:prstGeom>
          <a:noFill/>
        </p:spPr>
        <p:txBody>
          <a:bodyPr wrap="square">
            <a:spAutoFit/>
          </a:bodyPr>
          <a:lstStyle/>
          <a:p>
            <a:r>
              <a:rPr lang="en-GB" sz="2000" b="1" dirty="0"/>
              <a:t>Leadership Impact</a:t>
            </a:r>
          </a:p>
          <a:p>
            <a:r>
              <a:rPr lang="en-GB" sz="2000" dirty="0"/>
              <a:t>Emotionally intelligent managers at ASDA can:</a:t>
            </a:r>
          </a:p>
          <a:p>
            <a:pPr marL="742950" lvl="1" indent="-285750">
              <a:buFont typeface="Arial" panose="020B0604020202020204" pitchFamily="34" charset="0"/>
              <a:buChar char="•"/>
            </a:pPr>
            <a:r>
              <a:rPr lang="en-GB" sz="2000" dirty="0"/>
              <a:t>Reduce staff turnover</a:t>
            </a:r>
          </a:p>
          <a:p>
            <a:pPr marL="742950" lvl="1" indent="-285750">
              <a:buFont typeface="Arial" panose="020B0604020202020204" pitchFamily="34" charset="0"/>
              <a:buChar char="•"/>
            </a:pPr>
            <a:r>
              <a:rPr lang="en-GB" sz="2000" dirty="0"/>
              <a:t>Improve engagement and morale</a:t>
            </a:r>
          </a:p>
          <a:p>
            <a:pPr marL="742950" lvl="1" indent="-285750">
              <a:buFont typeface="Arial" panose="020B0604020202020204" pitchFamily="34" charset="0"/>
              <a:buChar char="•"/>
            </a:pPr>
            <a:r>
              <a:rPr lang="en-GB" sz="2000" dirty="0"/>
              <a:t>De-escalate customer conflict more effectively</a:t>
            </a:r>
          </a:p>
          <a:p>
            <a:r>
              <a:rPr lang="en-GB" sz="2000" b="1" dirty="0"/>
              <a:t>Critical Insight</a:t>
            </a:r>
          </a:p>
          <a:p>
            <a:r>
              <a:rPr lang="en-GB" sz="2000" dirty="0"/>
              <a:t>While EI is valuable, ASDA’s tightly controlled retail environment limits managerial discretion. This highlights an important Level 6 point: EI effectiveness is constrained by organisational structure and resources, not just individual capability.</a:t>
            </a:r>
          </a:p>
        </p:txBody>
      </p:sp>
      <p:pic>
        <p:nvPicPr>
          <p:cNvPr id="6" name="Picture 5" descr="A person holding a green basket with food in it&#10;&#10;AI-generated content may be incorrect.">
            <a:extLst>
              <a:ext uri="{FF2B5EF4-FFF2-40B4-BE49-F238E27FC236}">
                <a16:creationId xmlns:a16="http://schemas.microsoft.com/office/drawing/2014/main" id="{B398A6A7-355D-B706-2192-C12A72331D69}"/>
              </a:ext>
            </a:extLst>
          </p:cNvPr>
          <p:cNvPicPr>
            <a:picLocks noChangeAspect="1"/>
          </p:cNvPicPr>
          <p:nvPr/>
        </p:nvPicPr>
        <p:blipFill>
          <a:blip r:embed="rId3"/>
          <a:stretch>
            <a:fillRect/>
          </a:stretch>
        </p:blipFill>
        <p:spPr>
          <a:xfrm>
            <a:off x="7508911" y="431999"/>
            <a:ext cx="2800741" cy="1705213"/>
          </a:xfrm>
          <a:prstGeom prst="rect">
            <a:avLst/>
          </a:prstGeom>
        </p:spPr>
      </p:pic>
      <p:pic>
        <p:nvPicPr>
          <p:cNvPr id="8" name="Picture 7" descr="A couple of women looking at food on shelves&#10;&#10;AI-generated content may be incorrect.">
            <a:extLst>
              <a:ext uri="{FF2B5EF4-FFF2-40B4-BE49-F238E27FC236}">
                <a16:creationId xmlns:a16="http://schemas.microsoft.com/office/drawing/2014/main" id="{BD2F25C3-60AB-4FCC-41E4-C302B5BF9D5D}"/>
              </a:ext>
            </a:extLst>
          </p:cNvPr>
          <p:cNvPicPr>
            <a:picLocks noChangeAspect="1"/>
          </p:cNvPicPr>
          <p:nvPr/>
        </p:nvPicPr>
        <p:blipFill>
          <a:blip r:embed="rId4"/>
          <a:stretch>
            <a:fillRect/>
          </a:stretch>
        </p:blipFill>
        <p:spPr>
          <a:xfrm>
            <a:off x="8544272" y="2967944"/>
            <a:ext cx="2705478" cy="1752845"/>
          </a:xfrm>
          <a:prstGeom prst="rect">
            <a:avLst/>
          </a:prstGeom>
        </p:spPr>
      </p:pic>
    </p:spTree>
    <p:extLst>
      <p:ext uri="{BB962C8B-B14F-4D97-AF65-F5344CB8AC3E}">
        <p14:creationId xmlns:p14="http://schemas.microsoft.com/office/powerpoint/2010/main" val="307215470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F2F44-5CBA-EEB9-FD6B-A1D8960F49D2}"/>
              </a:ext>
            </a:extLst>
          </p:cNvPr>
          <p:cNvSpPr>
            <a:spLocks noGrp="1"/>
          </p:cNvSpPr>
          <p:nvPr>
            <p:ph type="title"/>
          </p:nvPr>
        </p:nvSpPr>
        <p:spPr/>
        <p:txBody>
          <a:bodyPr/>
          <a:lstStyle/>
          <a:p>
            <a:endParaRPr lang="en-GB"/>
          </a:p>
        </p:txBody>
      </p:sp>
      <p:pic>
        <p:nvPicPr>
          <p:cNvPr id="4" name="Picture 3" descr="A close up of a logo&#10;&#10;AI-generated content may be incorrect.">
            <a:extLst>
              <a:ext uri="{FF2B5EF4-FFF2-40B4-BE49-F238E27FC236}">
                <a16:creationId xmlns:a16="http://schemas.microsoft.com/office/drawing/2014/main" id="{BD8F04F6-3570-E126-BD88-1F0602F1AA7F}"/>
              </a:ext>
            </a:extLst>
          </p:cNvPr>
          <p:cNvPicPr>
            <a:picLocks noChangeAspect="1"/>
          </p:cNvPicPr>
          <p:nvPr/>
        </p:nvPicPr>
        <p:blipFill>
          <a:blip r:embed="rId2"/>
          <a:stretch>
            <a:fillRect/>
          </a:stretch>
        </p:blipFill>
        <p:spPr>
          <a:xfrm>
            <a:off x="2304521" y="1971471"/>
            <a:ext cx="7582958" cy="2915057"/>
          </a:xfrm>
          <a:prstGeom prst="rect">
            <a:avLst/>
          </a:prstGeom>
        </p:spPr>
      </p:pic>
    </p:spTree>
    <p:extLst>
      <p:ext uri="{BB962C8B-B14F-4D97-AF65-F5344CB8AC3E}">
        <p14:creationId xmlns:p14="http://schemas.microsoft.com/office/powerpoint/2010/main" val="201934973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723A1-BBE7-0553-7F00-2C6988298121}"/>
              </a:ext>
            </a:extLst>
          </p:cNvPr>
          <p:cNvSpPr>
            <a:spLocks noGrp="1"/>
          </p:cNvSpPr>
          <p:nvPr>
            <p:ph type="title"/>
          </p:nvPr>
        </p:nvSpPr>
        <p:spPr>
          <a:xfrm>
            <a:off x="609600" y="274638"/>
            <a:ext cx="7718648" cy="1143000"/>
          </a:xfrm>
        </p:spPr>
        <p:txBody>
          <a:bodyPr/>
          <a:lstStyle/>
          <a:p>
            <a:r>
              <a:rPr lang="en-GB" dirty="0"/>
              <a:t>Microsoft – EI, Empathy and Transformational Leadership</a:t>
            </a:r>
          </a:p>
        </p:txBody>
      </p:sp>
      <p:pic>
        <p:nvPicPr>
          <p:cNvPr id="4" name="Picture 3" descr="A close-up of a sign&#10;&#10;AI-generated content may be incorrect.">
            <a:extLst>
              <a:ext uri="{FF2B5EF4-FFF2-40B4-BE49-F238E27FC236}">
                <a16:creationId xmlns:a16="http://schemas.microsoft.com/office/drawing/2014/main" id="{6359A9AD-6FF1-E125-FD44-3DCA1D4617D2}"/>
              </a:ext>
            </a:extLst>
          </p:cNvPr>
          <p:cNvPicPr>
            <a:picLocks noChangeAspect="1"/>
          </p:cNvPicPr>
          <p:nvPr/>
        </p:nvPicPr>
        <p:blipFill>
          <a:blip r:embed="rId2"/>
          <a:stretch>
            <a:fillRect/>
          </a:stretch>
        </p:blipFill>
        <p:spPr>
          <a:xfrm>
            <a:off x="8616280" y="274638"/>
            <a:ext cx="3172268" cy="1524213"/>
          </a:xfrm>
          <a:prstGeom prst="rect">
            <a:avLst/>
          </a:prstGeom>
        </p:spPr>
      </p:pic>
      <p:sp>
        <p:nvSpPr>
          <p:cNvPr id="8" name="TextBox 7">
            <a:extLst>
              <a:ext uri="{FF2B5EF4-FFF2-40B4-BE49-F238E27FC236}">
                <a16:creationId xmlns:a16="http://schemas.microsoft.com/office/drawing/2014/main" id="{89DF49E7-3AB9-C71B-0780-5D5319EB7286}"/>
              </a:ext>
            </a:extLst>
          </p:cNvPr>
          <p:cNvSpPr txBox="1"/>
          <p:nvPr/>
        </p:nvSpPr>
        <p:spPr>
          <a:xfrm>
            <a:off x="1847528" y="1630366"/>
            <a:ext cx="10153128" cy="4093428"/>
          </a:xfrm>
          <a:prstGeom prst="rect">
            <a:avLst/>
          </a:prstGeom>
          <a:noFill/>
        </p:spPr>
        <p:txBody>
          <a:bodyPr wrap="square">
            <a:spAutoFit/>
          </a:bodyPr>
          <a:lstStyle/>
          <a:p>
            <a:r>
              <a:rPr lang="en-GB" sz="2000" b="1" dirty="0"/>
              <a:t>EI in Practice</a:t>
            </a:r>
          </a:p>
          <a:p>
            <a:r>
              <a:rPr lang="en-GB" sz="2000" dirty="0"/>
              <a:t>Under CEO Satya Nadella, Microsoft underwent a cultural transformation focused on:</a:t>
            </a:r>
          </a:p>
          <a:p>
            <a:pPr marL="1200150" lvl="2" indent="-285750">
              <a:buFont typeface="Arial" panose="020B0604020202020204" pitchFamily="34" charset="0"/>
              <a:buChar char="•"/>
            </a:pPr>
            <a:r>
              <a:rPr lang="en-GB" sz="2000" dirty="0"/>
              <a:t>Empathy</a:t>
            </a:r>
          </a:p>
          <a:p>
            <a:pPr marL="1200150" lvl="2" indent="-285750">
              <a:buFont typeface="Arial" panose="020B0604020202020204" pitchFamily="34" charset="0"/>
              <a:buChar char="•"/>
            </a:pPr>
            <a:r>
              <a:rPr lang="en-GB" sz="2000" dirty="0"/>
              <a:t>Listening</a:t>
            </a:r>
          </a:p>
          <a:p>
            <a:pPr marL="1200150" lvl="2" indent="-285750">
              <a:buFont typeface="Arial" panose="020B0604020202020204" pitchFamily="34" charset="0"/>
              <a:buChar char="•"/>
            </a:pPr>
            <a:r>
              <a:rPr lang="en-GB" sz="2000" dirty="0"/>
              <a:t>Learning rather than competing</a:t>
            </a:r>
          </a:p>
          <a:p>
            <a:pPr lvl="2"/>
            <a:r>
              <a:rPr lang="en-GB" sz="2000" dirty="0"/>
              <a:t>	</a:t>
            </a:r>
          </a:p>
          <a:p>
            <a:r>
              <a:rPr lang="en-GB" sz="2000" dirty="0"/>
              <a:t>Nadella explicitly framed empathy as a leadership capability, encouraging managers to:</a:t>
            </a:r>
          </a:p>
          <a:p>
            <a:pPr marL="1200150" lvl="2" indent="-285750">
              <a:buFont typeface="Arial" panose="020B0604020202020204" pitchFamily="34" charset="0"/>
              <a:buChar char="•"/>
            </a:pPr>
            <a:r>
              <a:rPr lang="en-GB" sz="2000" dirty="0"/>
              <a:t>Understand employee and customer perspectives</a:t>
            </a:r>
          </a:p>
          <a:p>
            <a:pPr marL="1200150" lvl="2" indent="-285750">
              <a:buFont typeface="Arial" panose="020B0604020202020204" pitchFamily="34" charset="0"/>
              <a:buChar char="•"/>
            </a:pPr>
            <a:r>
              <a:rPr lang="en-GB" sz="2000" dirty="0"/>
              <a:t>Foster psychological safety</a:t>
            </a:r>
          </a:p>
          <a:p>
            <a:pPr marL="1200150" lvl="2" indent="-285750">
              <a:buFont typeface="Arial" panose="020B0604020202020204" pitchFamily="34" charset="0"/>
              <a:buChar char="•"/>
            </a:pPr>
            <a:r>
              <a:rPr lang="en-GB" sz="2000" dirty="0"/>
              <a:t>Replace internal competition with collaboration</a:t>
            </a:r>
          </a:p>
          <a:p>
            <a:pPr marL="1200150" lvl="2" indent="-285750">
              <a:buFont typeface="Arial" panose="020B0604020202020204" pitchFamily="34" charset="0"/>
              <a:buChar char="•"/>
            </a:pPr>
            <a:endParaRPr lang="en-GB" sz="2000" dirty="0"/>
          </a:p>
          <a:p>
            <a:r>
              <a:rPr lang="en-GB" sz="2000" dirty="0"/>
              <a:t>This strongly reflects empathy, self-awareness, and social skills within Goleman’s EI model.</a:t>
            </a:r>
          </a:p>
        </p:txBody>
      </p:sp>
      <p:pic>
        <p:nvPicPr>
          <p:cNvPr id="10" name="Picture 9">
            <a:extLst>
              <a:ext uri="{FF2B5EF4-FFF2-40B4-BE49-F238E27FC236}">
                <a16:creationId xmlns:a16="http://schemas.microsoft.com/office/drawing/2014/main" id="{79E4FC80-22EB-5BA1-075D-94674D8196BA}"/>
              </a:ext>
            </a:extLst>
          </p:cNvPr>
          <p:cNvPicPr>
            <a:picLocks noChangeAspect="1"/>
          </p:cNvPicPr>
          <p:nvPr/>
        </p:nvPicPr>
        <p:blipFill>
          <a:blip r:embed="rId3"/>
          <a:stretch>
            <a:fillRect/>
          </a:stretch>
        </p:blipFill>
        <p:spPr>
          <a:xfrm>
            <a:off x="37528" y="3429000"/>
            <a:ext cx="1810000" cy="1798634"/>
          </a:xfrm>
          <a:prstGeom prst="rect">
            <a:avLst/>
          </a:prstGeom>
        </p:spPr>
      </p:pic>
    </p:spTree>
    <p:extLst>
      <p:ext uri="{BB962C8B-B14F-4D97-AF65-F5344CB8AC3E}">
        <p14:creationId xmlns:p14="http://schemas.microsoft.com/office/powerpoint/2010/main" val="57812899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26DC5E-9288-ACB2-4BC9-A336A0BA87B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8695B86-B5EE-BDBE-DC68-DDB631C3C316}"/>
              </a:ext>
            </a:extLst>
          </p:cNvPr>
          <p:cNvSpPr>
            <a:spLocks noGrp="1"/>
          </p:cNvSpPr>
          <p:nvPr>
            <p:ph type="title"/>
          </p:nvPr>
        </p:nvSpPr>
        <p:spPr>
          <a:xfrm>
            <a:off x="609600" y="274638"/>
            <a:ext cx="7718648" cy="1143000"/>
          </a:xfrm>
        </p:spPr>
        <p:txBody>
          <a:bodyPr/>
          <a:lstStyle/>
          <a:p>
            <a:r>
              <a:rPr lang="en-GB" dirty="0"/>
              <a:t>Microsoft – EI, Empathy and Transformational Leadership</a:t>
            </a:r>
          </a:p>
        </p:txBody>
      </p:sp>
      <p:pic>
        <p:nvPicPr>
          <p:cNvPr id="4" name="Picture 3" descr="A close-up of a sign&#10;&#10;AI-generated content may be incorrect.">
            <a:extLst>
              <a:ext uri="{FF2B5EF4-FFF2-40B4-BE49-F238E27FC236}">
                <a16:creationId xmlns:a16="http://schemas.microsoft.com/office/drawing/2014/main" id="{50162D10-98FC-B420-E077-B4CC3B091033}"/>
              </a:ext>
            </a:extLst>
          </p:cNvPr>
          <p:cNvPicPr>
            <a:picLocks noChangeAspect="1"/>
          </p:cNvPicPr>
          <p:nvPr/>
        </p:nvPicPr>
        <p:blipFill>
          <a:blip r:embed="rId2"/>
          <a:stretch>
            <a:fillRect/>
          </a:stretch>
        </p:blipFill>
        <p:spPr>
          <a:xfrm>
            <a:off x="335360" y="2352157"/>
            <a:ext cx="1872849" cy="899867"/>
          </a:xfrm>
          <a:prstGeom prst="rect">
            <a:avLst/>
          </a:prstGeom>
        </p:spPr>
      </p:pic>
      <p:sp>
        <p:nvSpPr>
          <p:cNvPr id="8" name="TextBox 7">
            <a:extLst>
              <a:ext uri="{FF2B5EF4-FFF2-40B4-BE49-F238E27FC236}">
                <a16:creationId xmlns:a16="http://schemas.microsoft.com/office/drawing/2014/main" id="{C95ADEE4-0BCD-A119-F3AD-7EE82EA818EB}"/>
              </a:ext>
            </a:extLst>
          </p:cNvPr>
          <p:cNvSpPr txBox="1"/>
          <p:nvPr/>
        </p:nvSpPr>
        <p:spPr>
          <a:xfrm>
            <a:off x="1847528" y="1630366"/>
            <a:ext cx="10153128" cy="4093428"/>
          </a:xfrm>
          <a:prstGeom prst="rect">
            <a:avLst/>
          </a:prstGeom>
          <a:noFill/>
        </p:spPr>
        <p:txBody>
          <a:bodyPr wrap="square">
            <a:spAutoFit/>
          </a:bodyPr>
          <a:lstStyle/>
          <a:p>
            <a:r>
              <a:rPr lang="en-GB" sz="2000" b="1" dirty="0"/>
              <a:t>Leadership Impact</a:t>
            </a:r>
          </a:p>
          <a:p>
            <a:r>
              <a:rPr lang="en-GB" sz="2000" dirty="0"/>
              <a:t>High EI leadership at Microsoft contributed to:</a:t>
            </a:r>
          </a:p>
          <a:p>
            <a:pPr marL="800100" lvl="1" indent="-342900">
              <a:buFont typeface="Arial" panose="020B0604020202020204" pitchFamily="34" charset="0"/>
              <a:buChar char="•"/>
            </a:pPr>
            <a:r>
              <a:rPr lang="en-GB" sz="2000" dirty="0"/>
              <a:t>Improved employee engagement</a:t>
            </a:r>
          </a:p>
          <a:p>
            <a:pPr marL="800100" lvl="1" indent="-342900">
              <a:buFont typeface="Arial" panose="020B0604020202020204" pitchFamily="34" charset="0"/>
              <a:buChar char="•"/>
            </a:pPr>
            <a:r>
              <a:rPr lang="en-GB" sz="2000" dirty="0"/>
              <a:t>Greater collaboration across teams</a:t>
            </a:r>
          </a:p>
          <a:p>
            <a:pPr marL="800100" lvl="1" indent="-342900">
              <a:buFont typeface="Arial" panose="020B0604020202020204" pitchFamily="34" charset="0"/>
              <a:buChar char="•"/>
            </a:pPr>
            <a:r>
              <a:rPr lang="en-GB" sz="2000" dirty="0"/>
              <a:t>Renewed innovation capability</a:t>
            </a:r>
          </a:p>
          <a:p>
            <a:pPr lvl="1"/>
            <a:endParaRPr lang="en-GB" sz="2000" dirty="0"/>
          </a:p>
          <a:p>
            <a:r>
              <a:rPr lang="en-GB" sz="2000" dirty="0"/>
              <a:t>Managers were encouraged to reflect on their emotional impact, supporting </a:t>
            </a:r>
            <a:r>
              <a:rPr lang="en-GB" sz="2000" b="1" dirty="0"/>
              <a:t>self-awareness as the foundation</a:t>
            </a:r>
            <a:r>
              <a:rPr lang="en-GB" sz="2000" dirty="0"/>
              <a:t> of leadership effectiveness.</a:t>
            </a:r>
          </a:p>
          <a:p>
            <a:endParaRPr lang="en-GB" sz="2000" dirty="0"/>
          </a:p>
          <a:p>
            <a:r>
              <a:rPr lang="en-GB" sz="2000" b="1" dirty="0"/>
              <a:t>Critical Insight</a:t>
            </a:r>
          </a:p>
          <a:p>
            <a:r>
              <a:rPr lang="en-GB" sz="2000" dirty="0"/>
              <a:t>Microsoft shows how EI can be embedded strategically at organisational level. However, critics argue that empathy rhetoric must be matched with structural change to avoid becoming symbolic rather than substantive.</a:t>
            </a:r>
          </a:p>
        </p:txBody>
      </p:sp>
      <p:pic>
        <p:nvPicPr>
          <p:cNvPr id="10" name="Picture 9">
            <a:extLst>
              <a:ext uri="{FF2B5EF4-FFF2-40B4-BE49-F238E27FC236}">
                <a16:creationId xmlns:a16="http://schemas.microsoft.com/office/drawing/2014/main" id="{D8211947-C12D-9E28-AD23-DF4B670D189A}"/>
              </a:ext>
            </a:extLst>
          </p:cNvPr>
          <p:cNvPicPr>
            <a:picLocks noChangeAspect="1"/>
          </p:cNvPicPr>
          <p:nvPr/>
        </p:nvPicPr>
        <p:blipFill>
          <a:blip r:embed="rId3"/>
          <a:stretch>
            <a:fillRect/>
          </a:stretch>
        </p:blipFill>
        <p:spPr>
          <a:xfrm>
            <a:off x="10056440" y="334153"/>
            <a:ext cx="1810000" cy="1798634"/>
          </a:xfrm>
          <a:prstGeom prst="rect">
            <a:avLst/>
          </a:prstGeom>
        </p:spPr>
      </p:pic>
    </p:spTree>
    <p:extLst>
      <p:ext uri="{BB962C8B-B14F-4D97-AF65-F5344CB8AC3E}">
        <p14:creationId xmlns:p14="http://schemas.microsoft.com/office/powerpoint/2010/main" val="334772720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4514" name="Rectangle 2">
            <a:extLst>
              <a:ext uri="{FF2B5EF4-FFF2-40B4-BE49-F238E27FC236}">
                <a16:creationId xmlns:a16="http://schemas.microsoft.com/office/drawing/2014/main" id="{7C2A4CBA-BEF4-4F47-BA51-02033427125D}"/>
              </a:ext>
            </a:extLst>
          </p:cNvPr>
          <p:cNvSpPr>
            <a:spLocks noGrp="1" noChangeArrowheads="1"/>
          </p:cNvSpPr>
          <p:nvPr>
            <p:ph type="title"/>
          </p:nvPr>
        </p:nvSpPr>
        <p:spPr>
          <a:xfrm>
            <a:off x="191344" y="274638"/>
            <a:ext cx="11881320" cy="922114"/>
          </a:xfrm>
          <a:solidFill>
            <a:srgbClr val="FFC000"/>
          </a:solidFill>
        </p:spPr>
        <p:txBody>
          <a:bodyPr/>
          <a:lstStyle/>
          <a:p>
            <a:pPr algn="l" eaLnBrk="1" hangingPunct="1"/>
            <a:r>
              <a:rPr lang="en-GB" dirty="0"/>
              <a:t>Small Group Discussion (10–15 minutes)</a:t>
            </a:r>
            <a:endParaRPr lang="en-GB" altLang="en-US" b="1" dirty="0">
              <a:effectLst>
                <a:outerShdw blurRad="38100" dist="38100" dir="2700000" algn="tl">
                  <a:srgbClr val="000000">
                    <a:alpha val="43137"/>
                  </a:srgbClr>
                </a:outerShdw>
              </a:effectLst>
            </a:endParaRPr>
          </a:p>
        </p:txBody>
      </p:sp>
      <p:sp>
        <p:nvSpPr>
          <p:cNvPr id="64515" name="Rectangle 3">
            <a:extLst>
              <a:ext uri="{FF2B5EF4-FFF2-40B4-BE49-F238E27FC236}">
                <a16:creationId xmlns:a16="http://schemas.microsoft.com/office/drawing/2014/main" id="{560545D9-65A0-4882-BC79-0EC54FF06BC7}"/>
              </a:ext>
            </a:extLst>
          </p:cNvPr>
          <p:cNvSpPr>
            <a:spLocks noGrp="1" noChangeArrowheads="1"/>
          </p:cNvSpPr>
          <p:nvPr>
            <p:ph idx="1"/>
          </p:nvPr>
        </p:nvSpPr>
        <p:spPr>
          <a:xfrm>
            <a:off x="175324" y="1412776"/>
            <a:ext cx="11809312" cy="2921496"/>
          </a:xfrm>
        </p:spPr>
        <p:txBody>
          <a:bodyPr/>
          <a:lstStyle/>
          <a:p>
            <a:pPr marL="0" indent="0">
              <a:buNone/>
            </a:pPr>
            <a:r>
              <a:rPr lang="en-GB" sz="2000" dirty="0"/>
              <a:t>Form groups of </a:t>
            </a:r>
            <a:r>
              <a:rPr lang="en-GB" sz="2000" b="1" dirty="0"/>
              <a:t>3–4</a:t>
            </a:r>
            <a:r>
              <a:rPr lang="en-GB" sz="2000" dirty="0"/>
              <a:t> and discuss the following questions:</a:t>
            </a:r>
          </a:p>
          <a:p>
            <a:pPr marL="0" indent="0">
              <a:buNone/>
            </a:pPr>
            <a:r>
              <a:rPr lang="en-GB" sz="2000" b="1" dirty="0"/>
              <a:t>Core Discussion Questions</a:t>
            </a:r>
          </a:p>
          <a:p>
            <a:r>
              <a:rPr lang="en-GB" sz="2000" b="1" dirty="0"/>
              <a:t>Does emotional intelligence always improve leadership and management?</a:t>
            </a:r>
            <a:endParaRPr lang="en-GB" sz="2000" dirty="0"/>
          </a:p>
          <a:p>
            <a:pPr lvl="1"/>
            <a:r>
              <a:rPr lang="en-GB" sz="2000" dirty="0"/>
              <a:t>Or can it sometimes create pressure, emotional labour, or unfair expectations?</a:t>
            </a:r>
          </a:p>
          <a:p>
            <a:r>
              <a:rPr lang="en-GB" sz="2000" b="1" dirty="0"/>
              <a:t>Is emotionally intelligent behaviour culturally universal?</a:t>
            </a:r>
            <a:endParaRPr lang="en-GB" sz="2000" dirty="0"/>
          </a:p>
          <a:p>
            <a:pPr lvl="1"/>
            <a:r>
              <a:rPr lang="en-GB" sz="2000" dirty="0"/>
              <a:t>Could the same behaviour be interpreted differently across cultures?</a:t>
            </a:r>
          </a:p>
          <a:p>
            <a:r>
              <a:rPr lang="en-GB" sz="2000" b="1" dirty="0"/>
              <a:t>Who benefits most from EI in organisations?</a:t>
            </a:r>
            <a:endParaRPr lang="en-GB" sz="2000" dirty="0"/>
          </a:p>
          <a:p>
            <a:pPr lvl="1"/>
            <a:r>
              <a:rPr lang="en-GB" sz="2000" dirty="0"/>
              <a:t>Employees, managers, organisations — or all three?</a:t>
            </a:r>
          </a:p>
          <a:p>
            <a:r>
              <a:rPr lang="en-GB" sz="2000" b="1" dirty="0"/>
              <a:t>Where are the limits of EI?</a:t>
            </a:r>
            <a:endParaRPr lang="en-GB" sz="2000" dirty="0"/>
          </a:p>
          <a:p>
            <a:pPr lvl="1"/>
            <a:r>
              <a:rPr lang="en-GB" sz="2000" dirty="0"/>
              <a:t>What organisational constraints reduce its effectiveness?</a:t>
            </a:r>
          </a:p>
        </p:txBody>
      </p:sp>
      <p:sp>
        <p:nvSpPr>
          <p:cNvPr id="2" name="Rectangle: Rounded Corners 1">
            <a:extLst>
              <a:ext uri="{FF2B5EF4-FFF2-40B4-BE49-F238E27FC236}">
                <a16:creationId xmlns:a16="http://schemas.microsoft.com/office/drawing/2014/main" id="{5E2A1E6C-E2F9-6A97-C0FE-1F58CD5C9623}"/>
              </a:ext>
            </a:extLst>
          </p:cNvPr>
          <p:cNvSpPr/>
          <p:nvPr/>
        </p:nvSpPr>
        <p:spPr>
          <a:xfrm>
            <a:off x="8616280" y="3789040"/>
            <a:ext cx="3168352" cy="165618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indent="0">
              <a:buNone/>
            </a:pPr>
            <a:r>
              <a:rPr lang="en-GB" dirty="0"/>
              <a:t>Link your answers to:</a:t>
            </a:r>
          </a:p>
          <a:p>
            <a:r>
              <a:rPr lang="en-GB" dirty="0"/>
              <a:t>Goleman’s EI components</a:t>
            </a:r>
          </a:p>
          <a:p>
            <a:r>
              <a:rPr lang="en-GB" dirty="0"/>
              <a:t>Organisational examples (Toyota, ASDA, Microsoft)</a:t>
            </a:r>
          </a:p>
        </p:txBody>
      </p:sp>
    </p:spTree>
    <p:extLst>
      <p:ext uri="{BB962C8B-B14F-4D97-AF65-F5344CB8AC3E}">
        <p14:creationId xmlns:p14="http://schemas.microsoft.com/office/powerpoint/2010/main" val="68405001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withEffect">
                                  <p:stCondLst>
                                    <p:cond delay="0"/>
                                  </p:stCondLst>
                                  <p:childTnLst>
                                    <p:set>
                                      <p:cBhvr>
                                        <p:cTn id="6" dur="1" fill="hold">
                                          <p:stCondLst>
                                            <p:cond delay="0"/>
                                          </p:stCondLst>
                                        </p:cTn>
                                        <p:tgtEl>
                                          <p:spTgt spid="64514"/>
                                        </p:tgtEl>
                                        <p:attrNameLst>
                                          <p:attrName>style.visibility</p:attrName>
                                        </p:attrNameLst>
                                      </p:cBhvr>
                                      <p:to>
                                        <p:strVal val="visible"/>
                                      </p:to>
                                    </p:set>
                                    <p:animEffect transition="in" filter="fade">
                                      <p:cBhvr>
                                        <p:cTn id="7" dur="2000"/>
                                        <p:tgtEl>
                                          <p:spTgt spid="6451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4515">
                                            <p:txEl>
                                              <p:pRg st="0" end="0"/>
                                            </p:txEl>
                                          </p:spTgt>
                                        </p:tgtEl>
                                        <p:attrNameLst>
                                          <p:attrName>style.visibility</p:attrName>
                                        </p:attrNameLst>
                                      </p:cBhvr>
                                      <p:to>
                                        <p:strVal val="visible"/>
                                      </p:to>
                                    </p:set>
                                    <p:animEffect transition="in" filter="fade">
                                      <p:cBhvr>
                                        <p:cTn id="12" dur="2000"/>
                                        <p:tgtEl>
                                          <p:spTgt spid="6451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4515">
                                            <p:txEl>
                                              <p:pRg st="1" end="1"/>
                                            </p:txEl>
                                          </p:spTgt>
                                        </p:tgtEl>
                                        <p:attrNameLst>
                                          <p:attrName>style.visibility</p:attrName>
                                        </p:attrNameLst>
                                      </p:cBhvr>
                                      <p:to>
                                        <p:strVal val="visible"/>
                                      </p:to>
                                    </p:set>
                                    <p:animEffect transition="in" filter="fade">
                                      <p:cBhvr>
                                        <p:cTn id="17" dur="2000"/>
                                        <p:tgtEl>
                                          <p:spTgt spid="64515">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4515">
                                            <p:txEl>
                                              <p:pRg st="2" end="2"/>
                                            </p:txEl>
                                          </p:spTgt>
                                        </p:tgtEl>
                                        <p:attrNameLst>
                                          <p:attrName>style.visibility</p:attrName>
                                        </p:attrNameLst>
                                      </p:cBhvr>
                                      <p:to>
                                        <p:strVal val="visible"/>
                                      </p:to>
                                    </p:set>
                                    <p:animEffect transition="in" filter="fade">
                                      <p:cBhvr>
                                        <p:cTn id="22" dur="2000"/>
                                        <p:tgtEl>
                                          <p:spTgt spid="64515">
                                            <p:txEl>
                                              <p:pRg st="2" end="2"/>
                                            </p:tx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64515">
                                            <p:txEl>
                                              <p:pRg st="3" end="3"/>
                                            </p:txEl>
                                          </p:spTgt>
                                        </p:tgtEl>
                                        <p:attrNameLst>
                                          <p:attrName>style.visibility</p:attrName>
                                        </p:attrNameLst>
                                      </p:cBhvr>
                                      <p:to>
                                        <p:strVal val="visible"/>
                                      </p:to>
                                    </p:set>
                                    <p:animEffect transition="in" filter="fade">
                                      <p:cBhvr>
                                        <p:cTn id="25" dur="2000"/>
                                        <p:tgtEl>
                                          <p:spTgt spid="64515">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64515">
                                            <p:txEl>
                                              <p:pRg st="4" end="4"/>
                                            </p:txEl>
                                          </p:spTgt>
                                        </p:tgtEl>
                                        <p:attrNameLst>
                                          <p:attrName>style.visibility</p:attrName>
                                        </p:attrNameLst>
                                      </p:cBhvr>
                                      <p:to>
                                        <p:strVal val="visible"/>
                                      </p:to>
                                    </p:set>
                                    <p:animEffect transition="in" filter="fade">
                                      <p:cBhvr>
                                        <p:cTn id="30" dur="2000"/>
                                        <p:tgtEl>
                                          <p:spTgt spid="64515">
                                            <p:txEl>
                                              <p:pRg st="4" end="4"/>
                                            </p:tx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64515">
                                            <p:txEl>
                                              <p:pRg st="5" end="5"/>
                                            </p:txEl>
                                          </p:spTgt>
                                        </p:tgtEl>
                                        <p:attrNameLst>
                                          <p:attrName>style.visibility</p:attrName>
                                        </p:attrNameLst>
                                      </p:cBhvr>
                                      <p:to>
                                        <p:strVal val="visible"/>
                                      </p:to>
                                    </p:set>
                                    <p:animEffect transition="in" filter="fade">
                                      <p:cBhvr>
                                        <p:cTn id="33" dur="2000"/>
                                        <p:tgtEl>
                                          <p:spTgt spid="64515">
                                            <p:txEl>
                                              <p:pRg st="5" end="5"/>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64515">
                                            <p:txEl>
                                              <p:pRg st="6" end="6"/>
                                            </p:txEl>
                                          </p:spTgt>
                                        </p:tgtEl>
                                        <p:attrNameLst>
                                          <p:attrName>style.visibility</p:attrName>
                                        </p:attrNameLst>
                                      </p:cBhvr>
                                      <p:to>
                                        <p:strVal val="visible"/>
                                      </p:to>
                                    </p:set>
                                    <p:animEffect transition="in" filter="fade">
                                      <p:cBhvr>
                                        <p:cTn id="38" dur="2000"/>
                                        <p:tgtEl>
                                          <p:spTgt spid="64515">
                                            <p:txEl>
                                              <p:pRg st="6" end="6"/>
                                            </p:txEl>
                                          </p:spTgt>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64515">
                                            <p:txEl>
                                              <p:pRg st="7" end="7"/>
                                            </p:txEl>
                                          </p:spTgt>
                                        </p:tgtEl>
                                        <p:attrNameLst>
                                          <p:attrName>style.visibility</p:attrName>
                                        </p:attrNameLst>
                                      </p:cBhvr>
                                      <p:to>
                                        <p:strVal val="visible"/>
                                      </p:to>
                                    </p:set>
                                    <p:animEffect transition="in" filter="fade">
                                      <p:cBhvr>
                                        <p:cTn id="41" dur="2000"/>
                                        <p:tgtEl>
                                          <p:spTgt spid="64515">
                                            <p:txEl>
                                              <p:pRg st="7" end="7"/>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64515">
                                            <p:txEl>
                                              <p:pRg st="8" end="8"/>
                                            </p:txEl>
                                          </p:spTgt>
                                        </p:tgtEl>
                                        <p:attrNameLst>
                                          <p:attrName>style.visibility</p:attrName>
                                        </p:attrNameLst>
                                      </p:cBhvr>
                                      <p:to>
                                        <p:strVal val="visible"/>
                                      </p:to>
                                    </p:set>
                                    <p:animEffect transition="in" filter="fade">
                                      <p:cBhvr>
                                        <p:cTn id="46" dur="2000"/>
                                        <p:tgtEl>
                                          <p:spTgt spid="64515">
                                            <p:txEl>
                                              <p:pRg st="8" end="8"/>
                                            </p:txEl>
                                          </p:spTgt>
                                        </p:tgtEl>
                                      </p:cBhvr>
                                    </p:animEffect>
                                  </p:childTnLst>
                                </p:cTn>
                              </p:par>
                              <p:par>
                                <p:cTn id="47" presetID="10" presetClass="entr" presetSubtype="0" fill="hold" grpId="0" nodeType="withEffect">
                                  <p:stCondLst>
                                    <p:cond delay="0"/>
                                  </p:stCondLst>
                                  <p:childTnLst>
                                    <p:set>
                                      <p:cBhvr>
                                        <p:cTn id="48" dur="1" fill="hold">
                                          <p:stCondLst>
                                            <p:cond delay="0"/>
                                          </p:stCondLst>
                                        </p:cTn>
                                        <p:tgtEl>
                                          <p:spTgt spid="64515">
                                            <p:txEl>
                                              <p:pRg st="9" end="9"/>
                                            </p:txEl>
                                          </p:spTgt>
                                        </p:tgtEl>
                                        <p:attrNameLst>
                                          <p:attrName>style.visibility</p:attrName>
                                        </p:attrNameLst>
                                      </p:cBhvr>
                                      <p:to>
                                        <p:strVal val="visible"/>
                                      </p:to>
                                    </p:set>
                                    <p:animEffect transition="in" filter="fade">
                                      <p:cBhvr>
                                        <p:cTn id="49" dur="2000"/>
                                        <p:tgtEl>
                                          <p:spTgt spid="64515">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4515"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D36B0B-3E90-BF8C-EEDA-744AE47B2859}"/>
              </a:ext>
            </a:extLst>
          </p:cNvPr>
          <p:cNvSpPr>
            <a:spLocks noGrp="1"/>
          </p:cNvSpPr>
          <p:nvPr>
            <p:ph type="title"/>
          </p:nvPr>
        </p:nvSpPr>
        <p:spPr/>
        <p:txBody>
          <a:bodyPr/>
          <a:lstStyle/>
          <a:p>
            <a:r>
              <a:rPr lang="en-GB" dirty="0"/>
              <a:t>Key points to remember</a:t>
            </a:r>
          </a:p>
        </p:txBody>
      </p:sp>
      <p:sp>
        <p:nvSpPr>
          <p:cNvPr id="3" name="Content Placeholder 2">
            <a:extLst>
              <a:ext uri="{FF2B5EF4-FFF2-40B4-BE49-F238E27FC236}">
                <a16:creationId xmlns:a16="http://schemas.microsoft.com/office/drawing/2014/main" id="{13F14FFC-7AA8-0AC5-5A1D-0DF0718C7E03}"/>
              </a:ext>
            </a:extLst>
          </p:cNvPr>
          <p:cNvSpPr>
            <a:spLocks noGrp="1"/>
          </p:cNvSpPr>
          <p:nvPr>
            <p:ph idx="1"/>
          </p:nvPr>
        </p:nvSpPr>
        <p:spPr/>
        <p:txBody>
          <a:bodyPr/>
          <a:lstStyle/>
          <a:p>
            <a:r>
              <a:rPr lang="en-GB" sz="2800" dirty="0"/>
              <a:t>EI is context-dependent, </a:t>
            </a:r>
            <a:r>
              <a:rPr lang="en-GB" sz="2800" u="sng" dirty="0"/>
              <a:t>not</a:t>
            </a:r>
            <a:r>
              <a:rPr lang="en-GB" sz="2800" dirty="0"/>
              <a:t> universally positive</a:t>
            </a:r>
          </a:p>
          <a:p>
            <a:r>
              <a:rPr lang="en-GB" sz="2800" dirty="0"/>
              <a:t>Cultural norms shape emotional expression and interpretation</a:t>
            </a:r>
          </a:p>
          <a:p>
            <a:r>
              <a:rPr lang="en-GB" sz="2800" dirty="0"/>
              <a:t>EI can support leadership or become a form of emotional control</a:t>
            </a:r>
          </a:p>
          <a:p>
            <a:endParaRPr lang="en-GB" sz="2800" dirty="0"/>
          </a:p>
          <a:p>
            <a:pPr marL="0" indent="0">
              <a:buNone/>
            </a:pPr>
            <a:r>
              <a:rPr lang="en-GB" sz="2800" dirty="0"/>
              <a:t>“Emotional intelligence enhances leadership effectiveness but only when applied reflectively, ethically, and within supportive organisational systems.”</a:t>
            </a:r>
          </a:p>
          <a:p>
            <a:endParaRPr lang="en-GB" sz="2800" dirty="0"/>
          </a:p>
        </p:txBody>
      </p:sp>
    </p:spTree>
    <p:extLst>
      <p:ext uri="{BB962C8B-B14F-4D97-AF65-F5344CB8AC3E}">
        <p14:creationId xmlns:p14="http://schemas.microsoft.com/office/powerpoint/2010/main" val="374690858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C54F9B-72ED-457A-8159-7111E2FD3C17}"/>
              </a:ext>
            </a:extLst>
          </p:cNvPr>
          <p:cNvSpPr>
            <a:spLocks noGrp="1"/>
          </p:cNvSpPr>
          <p:nvPr>
            <p:ph type="title"/>
          </p:nvPr>
        </p:nvSpPr>
        <p:spPr>
          <a:xfrm>
            <a:off x="119336" y="274638"/>
            <a:ext cx="11953328" cy="778098"/>
          </a:xfrm>
          <a:solidFill>
            <a:srgbClr val="FFC000"/>
          </a:solidFill>
        </p:spPr>
        <p:txBody>
          <a:bodyPr anchor="b"/>
          <a:lstStyle/>
          <a:p>
            <a:pPr eaLnBrk="1" hangingPunct="1">
              <a:defRPr/>
            </a:pPr>
            <a:r>
              <a:rPr lang="en-GB" altLang="en-US" dirty="0">
                <a:effectLst>
                  <a:outerShdw blurRad="38100" dist="38100" dir="2700000" algn="tl">
                    <a:srgbClr val="C0C0C0"/>
                  </a:outerShdw>
                </a:effectLst>
              </a:rPr>
              <a:t>Summary</a:t>
            </a:r>
          </a:p>
        </p:txBody>
      </p:sp>
      <p:sp>
        <p:nvSpPr>
          <p:cNvPr id="48131" name="Content Placeholder 2">
            <a:extLst>
              <a:ext uri="{FF2B5EF4-FFF2-40B4-BE49-F238E27FC236}">
                <a16:creationId xmlns:a16="http://schemas.microsoft.com/office/drawing/2014/main" id="{167262C3-1E78-4053-B4CC-3A2283986DF0}"/>
              </a:ext>
            </a:extLst>
          </p:cNvPr>
          <p:cNvSpPr>
            <a:spLocks noGrp="1" noChangeArrowheads="1"/>
          </p:cNvSpPr>
          <p:nvPr>
            <p:ph idx="1"/>
          </p:nvPr>
        </p:nvSpPr>
        <p:spPr>
          <a:xfrm>
            <a:off x="334652" y="1340768"/>
            <a:ext cx="11737304" cy="3916363"/>
          </a:xfrm>
        </p:spPr>
        <p:txBody>
          <a:bodyPr vert="horz" wrap="square" lIns="182880" tIns="91440" rIns="91440" bIns="45720" numCol="1" anchor="t" anchorCtr="0" compatLnSpc="1">
            <a:prstTxWarp prst="textNoShape">
              <a:avLst/>
            </a:prstTxWarp>
          </a:bodyPr>
          <a:lstStyle/>
          <a:p>
            <a:pPr marL="0" indent="0" eaLnBrk="1" hangingPunct="1">
              <a:lnSpc>
                <a:spcPct val="200000"/>
              </a:lnSpc>
              <a:buNone/>
            </a:pPr>
            <a:r>
              <a:rPr lang="en-GB" altLang="en-US" sz="2400" b="1" dirty="0"/>
              <a:t>During the session today we have: </a:t>
            </a:r>
          </a:p>
          <a:p>
            <a:pPr marL="265113" indent="-265113" eaLnBrk="1" hangingPunct="1">
              <a:lnSpc>
                <a:spcPct val="200000"/>
              </a:lnSpc>
            </a:pPr>
            <a:r>
              <a:rPr lang="en-GB" altLang="en-US" sz="2400" b="1" dirty="0"/>
              <a:t>Discussed Emotional Intelligence – EI</a:t>
            </a:r>
          </a:p>
          <a:p>
            <a:pPr eaLnBrk="1" hangingPunct="1">
              <a:lnSpc>
                <a:spcPct val="200000"/>
              </a:lnSpc>
            </a:pPr>
            <a:r>
              <a:rPr lang="en-GB" altLang="en-US" sz="2400" b="1" dirty="0"/>
              <a:t>Critically evaluated this approach</a:t>
            </a:r>
          </a:p>
          <a:p>
            <a:pPr eaLnBrk="1" hangingPunct="1">
              <a:lnSpc>
                <a:spcPct val="200000"/>
              </a:lnSpc>
            </a:pPr>
            <a:r>
              <a:rPr lang="en-GB" altLang="en-US" sz="2400" b="1" dirty="0"/>
              <a:t>Consider organisational examples. </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2">
            <a:extLst>
              <a:ext uri="{FF2B5EF4-FFF2-40B4-BE49-F238E27FC236}">
                <a16:creationId xmlns:a16="http://schemas.microsoft.com/office/drawing/2014/main" id="{1E21E584-6507-4598-AFA2-035C21321865}"/>
              </a:ext>
            </a:extLst>
          </p:cNvPr>
          <p:cNvSpPr>
            <a:spLocks noGrp="1" noChangeArrowheads="1"/>
          </p:cNvSpPr>
          <p:nvPr>
            <p:ph type="title"/>
          </p:nvPr>
        </p:nvSpPr>
        <p:spPr/>
        <p:txBody>
          <a:bodyPr/>
          <a:lstStyle/>
          <a:p>
            <a:pPr eaLnBrk="1" hangingPunct="1"/>
            <a:r>
              <a:rPr lang="en-US" altLang="en-US"/>
              <a:t>S</a:t>
            </a:r>
            <a:r>
              <a:rPr lang="en-GB" altLang="en-US"/>
              <a:t>ources</a:t>
            </a:r>
          </a:p>
        </p:txBody>
      </p:sp>
      <p:sp>
        <p:nvSpPr>
          <p:cNvPr id="38914" name="Content Placeholder 1">
            <a:extLst>
              <a:ext uri="{FF2B5EF4-FFF2-40B4-BE49-F238E27FC236}">
                <a16:creationId xmlns:a16="http://schemas.microsoft.com/office/drawing/2014/main" id="{6B929FAD-B63E-4730-A57A-21C98857DF16}"/>
              </a:ext>
            </a:extLst>
          </p:cNvPr>
          <p:cNvSpPr>
            <a:spLocks noGrp="1"/>
          </p:cNvSpPr>
          <p:nvPr>
            <p:ph idx="1"/>
          </p:nvPr>
        </p:nvSpPr>
        <p:spPr>
          <a:xfrm>
            <a:off x="407368" y="1481138"/>
            <a:ext cx="9803432" cy="5908302"/>
          </a:xfrm>
          <a:ln>
            <a:miter lim="800000"/>
            <a:headEnd/>
            <a:tailEnd/>
          </a:ln>
        </p:spPr>
        <p:txBody>
          <a:bodyPr/>
          <a:lstStyle/>
          <a:p>
            <a:pPr eaLnBrk="1" hangingPunct="1">
              <a:spcAft>
                <a:spcPts val="600"/>
              </a:spcAft>
              <a:buNone/>
              <a:defRPr/>
            </a:pPr>
            <a:r>
              <a:rPr lang="en-GB" sz="2000" b="1" dirty="0"/>
              <a:t>	</a:t>
            </a:r>
            <a:r>
              <a:rPr lang="en-GB" sz="2000" dirty="0"/>
              <a:t>Goleman, D. (1998) </a:t>
            </a:r>
            <a:r>
              <a:rPr lang="en-GB" sz="2000" i="1" dirty="0"/>
              <a:t>Working with emotional intelligence</a:t>
            </a:r>
            <a:r>
              <a:rPr lang="en-GB" sz="2000" dirty="0"/>
              <a:t>. London: Bloomsbury Publishing.</a:t>
            </a:r>
          </a:p>
          <a:p>
            <a:pPr eaLnBrk="1" hangingPunct="1">
              <a:spcAft>
                <a:spcPts val="600"/>
              </a:spcAft>
              <a:buNone/>
              <a:defRPr/>
            </a:pPr>
            <a:r>
              <a:rPr lang="en-GB" sz="2000" dirty="0"/>
              <a:t>	Mayer, J.D., Salovey, P. and Caruso, D.R. (2004) ‘Emotional intelligence: Theory, findings, and implications’, </a:t>
            </a:r>
            <a:r>
              <a:rPr lang="en-GB" sz="2000" i="1" dirty="0"/>
              <a:t>Psychological Inquiry</a:t>
            </a:r>
            <a:r>
              <a:rPr lang="en-GB" sz="2000" dirty="0"/>
              <a:t>, 15(3), pp. 197–215.</a:t>
            </a:r>
            <a:br>
              <a:rPr lang="en-GB" sz="2000" dirty="0"/>
            </a:br>
            <a:r>
              <a:rPr lang="en-GB" sz="2000" dirty="0" err="1"/>
              <a:t>doi</a:t>
            </a:r>
            <a:r>
              <a:rPr lang="en-GB" sz="2000" dirty="0"/>
              <a:t>: 10.1207/s15327965pli1503_02.</a:t>
            </a:r>
          </a:p>
          <a:p>
            <a:pPr eaLnBrk="1" hangingPunct="1">
              <a:spcAft>
                <a:spcPts val="600"/>
              </a:spcAft>
              <a:buNone/>
              <a:defRPr/>
            </a:pPr>
            <a:r>
              <a:rPr lang="en-GB" sz="2000" dirty="0"/>
              <a:t>	McGregor, D. (1960) </a:t>
            </a:r>
            <a:r>
              <a:rPr lang="en-GB" sz="2000" i="1" dirty="0"/>
              <a:t>The Human Side of Enterprise</a:t>
            </a:r>
            <a:r>
              <a:rPr lang="en-GB" sz="2000" dirty="0"/>
              <a:t>. New York: McGraw-Hill.</a:t>
            </a:r>
          </a:p>
          <a:p>
            <a:pPr eaLnBrk="1" hangingPunct="1">
              <a:spcAft>
                <a:spcPts val="600"/>
              </a:spcAft>
              <a:buNone/>
              <a:defRPr/>
            </a:pPr>
            <a:r>
              <a:rPr lang="en-GB" sz="2000" dirty="0"/>
              <a:t>	</a:t>
            </a:r>
            <a:r>
              <a:rPr lang="en-GB" sz="2000" dirty="0" err="1"/>
              <a:t>Ashkanasy</a:t>
            </a:r>
            <a:r>
              <a:rPr lang="en-GB" sz="2000" dirty="0"/>
              <a:t>, N.M. and Daus, C.S. (2005) ‘</a:t>
            </a:r>
            <a:r>
              <a:rPr lang="en-GB" sz="2000" dirty="0" err="1"/>
              <a:t>Rumors</a:t>
            </a:r>
            <a:r>
              <a:rPr lang="en-GB" sz="2000" dirty="0"/>
              <a:t> of the death of emotional intelligence in organizational </a:t>
            </a:r>
            <a:r>
              <a:rPr lang="en-GB" sz="2000" dirty="0" err="1"/>
              <a:t>behavior</a:t>
            </a:r>
            <a:r>
              <a:rPr lang="en-GB" sz="2000" dirty="0"/>
              <a:t> are vastly exaggerated’, </a:t>
            </a:r>
            <a:r>
              <a:rPr lang="en-GB" sz="2000" i="1" dirty="0"/>
              <a:t>Journal of Organizational </a:t>
            </a:r>
            <a:r>
              <a:rPr lang="en-GB" sz="2000" i="1" dirty="0" err="1"/>
              <a:t>Behavior</a:t>
            </a:r>
            <a:r>
              <a:rPr lang="en-GB" sz="2000" dirty="0"/>
              <a:t>, 26(4), pp. 441–452.</a:t>
            </a:r>
            <a:br>
              <a:rPr lang="en-GB" sz="2000" dirty="0"/>
            </a:br>
            <a:r>
              <a:rPr lang="en-GB" sz="2000" dirty="0" err="1"/>
              <a:t>doi</a:t>
            </a:r>
            <a:r>
              <a:rPr lang="en-GB" sz="2000" dirty="0"/>
              <a:t>: 10.1002/job.320.</a:t>
            </a:r>
          </a:p>
          <a:p>
            <a:pPr eaLnBrk="1" hangingPunct="1">
              <a:spcAft>
                <a:spcPts val="600"/>
              </a:spcAft>
              <a:buNone/>
              <a:defRPr/>
            </a:pPr>
            <a:endParaRPr lang="en-GB" sz="1800" dirty="0"/>
          </a:p>
        </p:txBody>
      </p:sp>
    </p:spTree>
  </p:cSld>
  <p:clrMapOvr>
    <a:masterClrMapping/>
  </p:clrMapOvr>
  <p:transition spd="slow"/>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PowerPoint Presentation Template</Template>
  <TotalTime>3484</TotalTime>
  <Words>2239</Words>
  <Application>Microsoft Office PowerPoint</Application>
  <PresentationFormat>Widescreen</PresentationFormat>
  <Paragraphs>365</Paragraphs>
  <Slides>42</Slides>
  <Notes>23</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42</vt:i4>
      </vt:variant>
    </vt:vector>
  </HeadingPairs>
  <TitlesOfParts>
    <vt:vector size="49" baseType="lpstr">
      <vt:lpstr>Arial</vt:lpstr>
      <vt:lpstr>Arial Rounded MT Bold</vt:lpstr>
      <vt:lpstr>Calibri</vt:lpstr>
      <vt:lpstr>Calibri,sans-serif</vt:lpstr>
      <vt:lpstr>Myriad Pro</vt:lpstr>
      <vt:lpstr>Wingdings 3</vt:lpstr>
      <vt:lpstr>20140311PresentationUWTSDTemplate</vt:lpstr>
      <vt:lpstr>Leadership and Management Theory and Practice ( LCBB 6022_BIRM )</vt:lpstr>
      <vt:lpstr>Learning Objectives </vt:lpstr>
      <vt:lpstr>Introduction</vt:lpstr>
      <vt:lpstr>McGregor’s X and Y Theory</vt:lpstr>
      <vt:lpstr>Theory X</vt:lpstr>
      <vt:lpstr>Theory Y</vt:lpstr>
      <vt:lpstr>Theory X and Y </vt:lpstr>
      <vt:lpstr>Discuss</vt:lpstr>
      <vt:lpstr>Modern Workplace</vt:lpstr>
      <vt:lpstr>Emotional Intelligence</vt:lpstr>
      <vt:lpstr>What Is Emotional Intelligence?</vt:lpstr>
      <vt:lpstr>EI vs IQ</vt:lpstr>
      <vt:lpstr>Why is EI Relevant to Management?</vt:lpstr>
      <vt:lpstr>Origins and Development of Emotional Intelligence</vt:lpstr>
      <vt:lpstr>PowerPoint Presentation</vt:lpstr>
      <vt:lpstr>PowerPoint Presentation</vt:lpstr>
      <vt:lpstr>Emotional Intelligence in Leadership</vt:lpstr>
      <vt:lpstr>Self-Awareness → Foundation</vt:lpstr>
      <vt:lpstr>Self-Regulation → Leadership Under Pressure</vt:lpstr>
      <vt:lpstr>Motivation → Intrinsic Drive</vt:lpstr>
      <vt:lpstr>Empathy → Perspective-Taking</vt:lpstr>
      <vt:lpstr>Social Skills → Influence &amp; Conflict Management</vt:lpstr>
      <vt:lpstr>PowerPoint Presentation</vt:lpstr>
      <vt:lpstr>PowerPoint Presentation</vt:lpstr>
      <vt:lpstr>Emotional Intelligence and Leadership Styles</vt:lpstr>
      <vt:lpstr>EI  in  Management Practice</vt:lpstr>
      <vt:lpstr>EI, Culture, and Diversity</vt:lpstr>
      <vt:lpstr>PowerPoint Presentation</vt:lpstr>
      <vt:lpstr>PowerPoint Presentation</vt:lpstr>
      <vt:lpstr>PowerPoint Presentation</vt:lpstr>
      <vt:lpstr>Toyota and Culture</vt:lpstr>
      <vt:lpstr>Toyota and Culture</vt:lpstr>
      <vt:lpstr>PowerPoint Presentation</vt:lpstr>
      <vt:lpstr>PowerPoint Presentation</vt:lpstr>
      <vt:lpstr>PowerPoint Presentation</vt:lpstr>
      <vt:lpstr>PowerPoint Presentation</vt:lpstr>
      <vt:lpstr>Microsoft – EI, Empathy and Transformational Leadership</vt:lpstr>
      <vt:lpstr>Microsoft – EI, Empathy and Transformational Leadership</vt:lpstr>
      <vt:lpstr>Small Group Discussion (10–15 minutes)</vt:lpstr>
      <vt:lpstr>Key points to remember</vt:lpstr>
      <vt:lpstr>Summary</vt:lpstr>
      <vt:lpstr>Sources</vt:lpstr>
    </vt:vector>
  </TitlesOfParts>
  <Company>University of Chester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Leadership and Development</dc:title>
  <dc:creator>kasia</dc:creator>
  <cp:lastModifiedBy>Beau Academic</cp:lastModifiedBy>
  <cp:revision>170</cp:revision>
  <cp:lastPrinted>2026-02-13T10:21:55Z</cp:lastPrinted>
  <dcterms:created xsi:type="dcterms:W3CDTF">2011-02-08T13:37:54Z</dcterms:created>
  <dcterms:modified xsi:type="dcterms:W3CDTF">2026-02-13T10:24:06Z</dcterms:modified>
</cp:coreProperties>
</file>