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4"/>
  </p:sldMasterIdLst>
  <p:notesMasterIdLst>
    <p:notesMasterId r:id="rId17"/>
  </p:notesMasterIdLst>
  <p:sldIdLst>
    <p:sldId id="266" r:id="rId5"/>
    <p:sldId id="257" r:id="rId6"/>
    <p:sldId id="267" r:id="rId7"/>
    <p:sldId id="275" r:id="rId8"/>
    <p:sldId id="277" r:id="rId9"/>
    <p:sldId id="274" r:id="rId10"/>
    <p:sldId id="276" r:id="rId11"/>
    <p:sldId id="273" r:id="rId12"/>
    <p:sldId id="282" r:id="rId13"/>
    <p:sldId id="284" r:id="rId14"/>
    <p:sldId id="283" r:id="rId15"/>
    <p:sldId id="28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A7E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413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CE9426-2DB3-45BD-BC71-E470C5CF498D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14B9192-8581-4BF4-A9A8-6D6DFEE4D8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1-The nature and impact of the complex problem on employees and their organisations.</a:t>
          </a:r>
          <a:endParaRPr lang="en-US"/>
        </a:p>
      </dgm:t>
    </dgm:pt>
    <dgm:pt modelId="{1BB87DE5-C8CB-4BFC-BD86-19D9D2DD6FB5}" type="parTrans" cxnId="{22B86793-AB73-4F45-95F1-07F30B4EE38E}">
      <dgm:prSet/>
      <dgm:spPr/>
      <dgm:t>
        <a:bodyPr/>
        <a:lstStyle/>
        <a:p>
          <a:endParaRPr lang="en-US"/>
        </a:p>
      </dgm:t>
    </dgm:pt>
    <dgm:pt modelId="{588A1D92-34D0-4EF9-AAD3-53E254A7A80C}" type="sibTrans" cxnId="{22B86793-AB73-4F45-95F1-07F30B4EE38E}">
      <dgm:prSet phldrT="01"/>
      <dgm:spPr/>
      <dgm:t>
        <a:bodyPr/>
        <a:lstStyle/>
        <a:p>
          <a:endParaRPr lang="en-US"/>
        </a:p>
      </dgm:t>
    </dgm:pt>
    <dgm:pt modelId="{3F92678A-8D7C-48CF-ADAE-CF0718EC38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2-A PESTLE analysis&amp; FISHBONE DIAGRAME </a:t>
          </a:r>
          <a:endParaRPr lang="en-US"/>
        </a:p>
      </dgm:t>
    </dgm:pt>
    <dgm:pt modelId="{F4ADC117-3FAB-417F-983C-1059FE6AB96A}" type="parTrans" cxnId="{923F97AA-D426-4CA5-BF0D-77BEB2DF0C48}">
      <dgm:prSet/>
      <dgm:spPr/>
      <dgm:t>
        <a:bodyPr/>
        <a:lstStyle/>
        <a:p>
          <a:endParaRPr lang="en-US"/>
        </a:p>
      </dgm:t>
    </dgm:pt>
    <dgm:pt modelId="{714F10A4-0363-441D-9B6A-66F76C9D35B9}" type="sibTrans" cxnId="{923F97AA-D426-4CA5-BF0D-77BEB2DF0C48}">
      <dgm:prSet phldrT="02"/>
      <dgm:spPr/>
      <dgm:t>
        <a:bodyPr/>
        <a:lstStyle/>
        <a:p>
          <a:endParaRPr lang="en-US"/>
        </a:p>
      </dgm:t>
    </dgm:pt>
    <dgm:pt modelId="{2249B4FC-8586-47AA-A10E-8774E84FA8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3-Cause-and-effect analysis.</a:t>
          </a:r>
          <a:endParaRPr lang="en-US"/>
        </a:p>
      </dgm:t>
    </dgm:pt>
    <dgm:pt modelId="{2DD00EAB-2DF8-4267-9E42-DB4A82327DBF}" type="parTrans" cxnId="{582656AA-C59F-447A-BB95-90156934A616}">
      <dgm:prSet/>
      <dgm:spPr/>
      <dgm:t>
        <a:bodyPr/>
        <a:lstStyle/>
        <a:p>
          <a:endParaRPr lang="en-US"/>
        </a:p>
      </dgm:t>
    </dgm:pt>
    <dgm:pt modelId="{D132AC60-4952-4DBA-AF12-290432A7A6D6}" type="sibTrans" cxnId="{582656AA-C59F-447A-BB95-90156934A616}">
      <dgm:prSet phldrT="03"/>
      <dgm:spPr/>
      <dgm:t>
        <a:bodyPr/>
        <a:lstStyle/>
        <a:p>
          <a:endParaRPr lang="en-US"/>
        </a:p>
      </dgm:t>
    </dgm:pt>
    <dgm:pt modelId="{33EC04E9-70F9-4251-8A38-2248826CD0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4-An evaluation of alternative solutions to choose the appropriate solution for the problem</a:t>
          </a:r>
          <a:endParaRPr lang="en-US"/>
        </a:p>
      </dgm:t>
    </dgm:pt>
    <dgm:pt modelId="{0B9E779C-5B56-4262-8AA0-CC8BEB2D0987}" type="parTrans" cxnId="{E3FE8186-60E9-4EE5-B2B7-13466707B98C}">
      <dgm:prSet/>
      <dgm:spPr/>
      <dgm:t>
        <a:bodyPr/>
        <a:lstStyle/>
        <a:p>
          <a:endParaRPr lang="en-US"/>
        </a:p>
      </dgm:t>
    </dgm:pt>
    <dgm:pt modelId="{65D7ECA0-A4CE-4871-9FDC-9845BE6E51C4}" type="sibTrans" cxnId="{E3FE8186-60E9-4EE5-B2B7-13466707B98C}">
      <dgm:prSet phldrT="04"/>
      <dgm:spPr/>
      <dgm:t>
        <a:bodyPr/>
        <a:lstStyle/>
        <a:p>
          <a:endParaRPr lang="en-US" dirty="0"/>
        </a:p>
      </dgm:t>
    </dgm:pt>
    <dgm:pt modelId="{9F0DB4FE-BC7B-40CD-B49B-5354EA8FA675}" type="pres">
      <dgm:prSet presAssocID="{45CE9426-2DB3-45BD-BC71-E470C5CF498D}" presName="outerComposite" presStyleCnt="0">
        <dgm:presLayoutVars>
          <dgm:chMax val="5"/>
          <dgm:dir/>
          <dgm:resizeHandles val="exact"/>
        </dgm:presLayoutVars>
      </dgm:prSet>
      <dgm:spPr/>
    </dgm:pt>
    <dgm:pt modelId="{3F99E331-2F97-48B4-ADA3-F5024AB1B0B5}" type="pres">
      <dgm:prSet presAssocID="{45CE9426-2DB3-45BD-BC71-E470C5CF498D}" presName="dummyMaxCanvas" presStyleCnt="0">
        <dgm:presLayoutVars/>
      </dgm:prSet>
      <dgm:spPr/>
    </dgm:pt>
    <dgm:pt modelId="{4A8BBD44-5F1A-4EC0-B42A-84184FEC72F1}" type="pres">
      <dgm:prSet presAssocID="{45CE9426-2DB3-45BD-BC71-E470C5CF498D}" presName="FourNodes_1" presStyleLbl="node1" presStyleIdx="0" presStyleCnt="4">
        <dgm:presLayoutVars>
          <dgm:bulletEnabled val="1"/>
        </dgm:presLayoutVars>
      </dgm:prSet>
      <dgm:spPr/>
    </dgm:pt>
    <dgm:pt modelId="{F737BF24-4B53-4B44-9E12-AC208F72FFBA}" type="pres">
      <dgm:prSet presAssocID="{45CE9426-2DB3-45BD-BC71-E470C5CF498D}" presName="FourNodes_2" presStyleLbl="node1" presStyleIdx="1" presStyleCnt="4">
        <dgm:presLayoutVars>
          <dgm:bulletEnabled val="1"/>
        </dgm:presLayoutVars>
      </dgm:prSet>
      <dgm:spPr/>
    </dgm:pt>
    <dgm:pt modelId="{3869FE3C-FF75-425F-9210-A9922265E4BD}" type="pres">
      <dgm:prSet presAssocID="{45CE9426-2DB3-45BD-BC71-E470C5CF498D}" presName="FourNodes_3" presStyleLbl="node1" presStyleIdx="2" presStyleCnt="4">
        <dgm:presLayoutVars>
          <dgm:bulletEnabled val="1"/>
        </dgm:presLayoutVars>
      </dgm:prSet>
      <dgm:spPr/>
    </dgm:pt>
    <dgm:pt modelId="{FD8802F1-1D34-4A18-8062-9A9130235B53}" type="pres">
      <dgm:prSet presAssocID="{45CE9426-2DB3-45BD-BC71-E470C5CF498D}" presName="FourNodes_4" presStyleLbl="node1" presStyleIdx="3" presStyleCnt="4">
        <dgm:presLayoutVars>
          <dgm:bulletEnabled val="1"/>
        </dgm:presLayoutVars>
      </dgm:prSet>
      <dgm:spPr/>
    </dgm:pt>
    <dgm:pt modelId="{E3464566-1741-42C5-A1B0-EDBFE3C28232}" type="pres">
      <dgm:prSet presAssocID="{45CE9426-2DB3-45BD-BC71-E470C5CF498D}" presName="FourConn_1-2" presStyleLbl="fgAccFollowNode1" presStyleIdx="0" presStyleCnt="3">
        <dgm:presLayoutVars>
          <dgm:bulletEnabled val="1"/>
        </dgm:presLayoutVars>
      </dgm:prSet>
      <dgm:spPr/>
    </dgm:pt>
    <dgm:pt modelId="{57D42CAD-9409-4C75-8443-0FF782D6907E}" type="pres">
      <dgm:prSet presAssocID="{45CE9426-2DB3-45BD-BC71-E470C5CF498D}" presName="FourConn_2-3" presStyleLbl="fgAccFollowNode1" presStyleIdx="1" presStyleCnt="3">
        <dgm:presLayoutVars>
          <dgm:bulletEnabled val="1"/>
        </dgm:presLayoutVars>
      </dgm:prSet>
      <dgm:spPr/>
    </dgm:pt>
    <dgm:pt modelId="{5D99930A-87C1-4617-B09F-240995B141E6}" type="pres">
      <dgm:prSet presAssocID="{45CE9426-2DB3-45BD-BC71-E470C5CF498D}" presName="FourConn_3-4" presStyleLbl="fgAccFollowNode1" presStyleIdx="2" presStyleCnt="3">
        <dgm:presLayoutVars>
          <dgm:bulletEnabled val="1"/>
        </dgm:presLayoutVars>
      </dgm:prSet>
      <dgm:spPr/>
    </dgm:pt>
    <dgm:pt modelId="{26A48BEC-E1B3-4BBA-8F56-75BF0F83F38E}" type="pres">
      <dgm:prSet presAssocID="{45CE9426-2DB3-45BD-BC71-E470C5CF498D}" presName="FourNodes_1_text" presStyleLbl="node1" presStyleIdx="3" presStyleCnt="4">
        <dgm:presLayoutVars>
          <dgm:bulletEnabled val="1"/>
        </dgm:presLayoutVars>
      </dgm:prSet>
      <dgm:spPr/>
    </dgm:pt>
    <dgm:pt modelId="{296779A8-10B7-4185-BC42-DE3CCBC80E64}" type="pres">
      <dgm:prSet presAssocID="{45CE9426-2DB3-45BD-BC71-E470C5CF498D}" presName="FourNodes_2_text" presStyleLbl="node1" presStyleIdx="3" presStyleCnt="4">
        <dgm:presLayoutVars>
          <dgm:bulletEnabled val="1"/>
        </dgm:presLayoutVars>
      </dgm:prSet>
      <dgm:spPr/>
    </dgm:pt>
    <dgm:pt modelId="{EAE5F42B-E5EE-4E89-8CD0-DB647E540CE1}" type="pres">
      <dgm:prSet presAssocID="{45CE9426-2DB3-45BD-BC71-E470C5CF498D}" presName="FourNodes_3_text" presStyleLbl="node1" presStyleIdx="3" presStyleCnt="4">
        <dgm:presLayoutVars>
          <dgm:bulletEnabled val="1"/>
        </dgm:presLayoutVars>
      </dgm:prSet>
      <dgm:spPr/>
    </dgm:pt>
    <dgm:pt modelId="{4EA33A06-E44E-4594-BBDA-D9249A50D1DB}" type="pres">
      <dgm:prSet presAssocID="{45CE9426-2DB3-45BD-BC71-E470C5CF498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4063EC0F-61AB-4C3D-B9F4-A9E38282B340}" type="presOf" srcId="{714F10A4-0363-441D-9B6A-66F76C9D35B9}" destId="{57D42CAD-9409-4C75-8443-0FF782D6907E}" srcOrd="0" destOrd="0" presId="urn:microsoft.com/office/officeart/2005/8/layout/vProcess5"/>
    <dgm:cxn modelId="{087D0616-67B5-416D-97E5-997EB831CE2A}" type="presOf" srcId="{3F92678A-8D7C-48CF-ADAE-CF0718EC3861}" destId="{F737BF24-4B53-4B44-9E12-AC208F72FFBA}" srcOrd="0" destOrd="0" presId="urn:microsoft.com/office/officeart/2005/8/layout/vProcess5"/>
    <dgm:cxn modelId="{A70BE01F-A4B9-400E-AB16-1B391FA255C3}" type="presOf" srcId="{588A1D92-34D0-4EF9-AAD3-53E254A7A80C}" destId="{E3464566-1741-42C5-A1B0-EDBFE3C28232}" srcOrd="0" destOrd="0" presId="urn:microsoft.com/office/officeart/2005/8/layout/vProcess5"/>
    <dgm:cxn modelId="{250BAE36-FE5E-495A-82BD-EF85ABA91FE3}" type="presOf" srcId="{3F92678A-8D7C-48CF-ADAE-CF0718EC3861}" destId="{296779A8-10B7-4185-BC42-DE3CCBC80E64}" srcOrd="1" destOrd="0" presId="urn:microsoft.com/office/officeart/2005/8/layout/vProcess5"/>
    <dgm:cxn modelId="{08B07340-E3D6-4300-ABD3-54E30C3F03AA}" type="presOf" srcId="{E14B9192-8581-4BF4-A9A8-6D6DFEE4D897}" destId="{4A8BBD44-5F1A-4EC0-B42A-84184FEC72F1}" srcOrd="0" destOrd="0" presId="urn:microsoft.com/office/officeart/2005/8/layout/vProcess5"/>
    <dgm:cxn modelId="{D5464A51-BF4F-4776-88F8-641353C7C98C}" type="presOf" srcId="{33EC04E9-70F9-4251-8A38-2248826CD049}" destId="{4EA33A06-E44E-4594-BBDA-D9249A50D1DB}" srcOrd="1" destOrd="0" presId="urn:microsoft.com/office/officeart/2005/8/layout/vProcess5"/>
    <dgm:cxn modelId="{3FB70C84-3497-420F-B1CF-970027A4ED3E}" type="presOf" srcId="{33EC04E9-70F9-4251-8A38-2248826CD049}" destId="{FD8802F1-1D34-4A18-8062-9A9130235B53}" srcOrd="0" destOrd="0" presId="urn:microsoft.com/office/officeart/2005/8/layout/vProcess5"/>
    <dgm:cxn modelId="{E3FE8186-60E9-4EE5-B2B7-13466707B98C}" srcId="{45CE9426-2DB3-45BD-BC71-E470C5CF498D}" destId="{33EC04E9-70F9-4251-8A38-2248826CD049}" srcOrd="3" destOrd="0" parTransId="{0B9E779C-5B56-4262-8AA0-CC8BEB2D0987}" sibTransId="{65D7ECA0-A4CE-4871-9FDC-9845BE6E51C4}"/>
    <dgm:cxn modelId="{22B86793-AB73-4F45-95F1-07F30B4EE38E}" srcId="{45CE9426-2DB3-45BD-BC71-E470C5CF498D}" destId="{E14B9192-8581-4BF4-A9A8-6D6DFEE4D897}" srcOrd="0" destOrd="0" parTransId="{1BB87DE5-C8CB-4BFC-BD86-19D9D2DD6FB5}" sibTransId="{588A1D92-34D0-4EF9-AAD3-53E254A7A80C}"/>
    <dgm:cxn modelId="{484AC49C-B023-4943-9592-27E8B351928A}" type="presOf" srcId="{2249B4FC-8586-47AA-A10E-8774E84FA8F9}" destId="{3869FE3C-FF75-425F-9210-A9922265E4BD}" srcOrd="0" destOrd="0" presId="urn:microsoft.com/office/officeart/2005/8/layout/vProcess5"/>
    <dgm:cxn modelId="{582656AA-C59F-447A-BB95-90156934A616}" srcId="{45CE9426-2DB3-45BD-BC71-E470C5CF498D}" destId="{2249B4FC-8586-47AA-A10E-8774E84FA8F9}" srcOrd="2" destOrd="0" parTransId="{2DD00EAB-2DF8-4267-9E42-DB4A82327DBF}" sibTransId="{D132AC60-4952-4DBA-AF12-290432A7A6D6}"/>
    <dgm:cxn modelId="{923F97AA-D426-4CA5-BF0D-77BEB2DF0C48}" srcId="{45CE9426-2DB3-45BD-BC71-E470C5CF498D}" destId="{3F92678A-8D7C-48CF-ADAE-CF0718EC3861}" srcOrd="1" destOrd="0" parTransId="{F4ADC117-3FAB-417F-983C-1059FE6AB96A}" sibTransId="{714F10A4-0363-441D-9B6A-66F76C9D35B9}"/>
    <dgm:cxn modelId="{506227BA-8115-4D4C-84C7-ABD4FDB7C7F6}" type="presOf" srcId="{2249B4FC-8586-47AA-A10E-8774E84FA8F9}" destId="{EAE5F42B-E5EE-4E89-8CD0-DB647E540CE1}" srcOrd="1" destOrd="0" presId="urn:microsoft.com/office/officeart/2005/8/layout/vProcess5"/>
    <dgm:cxn modelId="{A4F18DBA-AD45-4979-B44C-33C3C1E2D4BD}" type="presOf" srcId="{D132AC60-4952-4DBA-AF12-290432A7A6D6}" destId="{5D99930A-87C1-4617-B09F-240995B141E6}" srcOrd="0" destOrd="0" presId="urn:microsoft.com/office/officeart/2005/8/layout/vProcess5"/>
    <dgm:cxn modelId="{DF041EC4-01E7-43CF-A635-28051E391D07}" type="presOf" srcId="{45CE9426-2DB3-45BD-BC71-E470C5CF498D}" destId="{9F0DB4FE-BC7B-40CD-B49B-5354EA8FA675}" srcOrd="0" destOrd="0" presId="urn:microsoft.com/office/officeart/2005/8/layout/vProcess5"/>
    <dgm:cxn modelId="{5B80A2EC-7D82-4143-A85E-83D5316DCB7A}" type="presOf" srcId="{E14B9192-8581-4BF4-A9A8-6D6DFEE4D897}" destId="{26A48BEC-E1B3-4BBA-8F56-75BF0F83F38E}" srcOrd="1" destOrd="0" presId="urn:microsoft.com/office/officeart/2005/8/layout/vProcess5"/>
    <dgm:cxn modelId="{BF02BECC-CBFA-4137-BFE4-8F077F3C90C3}" type="presParOf" srcId="{9F0DB4FE-BC7B-40CD-B49B-5354EA8FA675}" destId="{3F99E331-2F97-48B4-ADA3-F5024AB1B0B5}" srcOrd="0" destOrd="0" presId="urn:microsoft.com/office/officeart/2005/8/layout/vProcess5"/>
    <dgm:cxn modelId="{F6B5008C-E010-4986-866E-547795CB7660}" type="presParOf" srcId="{9F0DB4FE-BC7B-40CD-B49B-5354EA8FA675}" destId="{4A8BBD44-5F1A-4EC0-B42A-84184FEC72F1}" srcOrd="1" destOrd="0" presId="urn:microsoft.com/office/officeart/2005/8/layout/vProcess5"/>
    <dgm:cxn modelId="{90D5EE68-7E09-4128-99DF-A08733A765A9}" type="presParOf" srcId="{9F0DB4FE-BC7B-40CD-B49B-5354EA8FA675}" destId="{F737BF24-4B53-4B44-9E12-AC208F72FFBA}" srcOrd="2" destOrd="0" presId="urn:microsoft.com/office/officeart/2005/8/layout/vProcess5"/>
    <dgm:cxn modelId="{E43B26FE-D815-49EA-9044-CB643C3DCF3A}" type="presParOf" srcId="{9F0DB4FE-BC7B-40CD-B49B-5354EA8FA675}" destId="{3869FE3C-FF75-425F-9210-A9922265E4BD}" srcOrd="3" destOrd="0" presId="urn:microsoft.com/office/officeart/2005/8/layout/vProcess5"/>
    <dgm:cxn modelId="{BB49AE05-0597-4705-AD64-805ECC9F68CD}" type="presParOf" srcId="{9F0DB4FE-BC7B-40CD-B49B-5354EA8FA675}" destId="{FD8802F1-1D34-4A18-8062-9A9130235B53}" srcOrd="4" destOrd="0" presId="urn:microsoft.com/office/officeart/2005/8/layout/vProcess5"/>
    <dgm:cxn modelId="{5C6346F7-EADA-49BF-A1AC-6E3A5DAED15F}" type="presParOf" srcId="{9F0DB4FE-BC7B-40CD-B49B-5354EA8FA675}" destId="{E3464566-1741-42C5-A1B0-EDBFE3C28232}" srcOrd="5" destOrd="0" presId="urn:microsoft.com/office/officeart/2005/8/layout/vProcess5"/>
    <dgm:cxn modelId="{7E364E48-8718-46A6-965D-EB06751C59F6}" type="presParOf" srcId="{9F0DB4FE-BC7B-40CD-B49B-5354EA8FA675}" destId="{57D42CAD-9409-4C75-8443-0FF782D6907E}" srcOrd="6" destOrd="0" presId="urn:microsoft.com/office/officeart/2005/8/layout/vProcess5"/>
    <dgm:cxn modelId="{D82CA72A-0787-489E-AE6D-C3CCCF4A1E2C}" type="presParOf" srcId="{9F0DB4FE-BC7B-40CD-B49B-5354EA8FA675}" destId="{5D99930A-87C1-4617-B09F-240995B141E6}" srcOrd="7" destOrd="0" presId="urn:microsoft.com/office/officeart/2005/8/layout/vProcess5"/>
    <dgm:cxn modelId="{84438544-637F-4106-9A6E-0694077D7A8B}" type="presParOf" srcId="{9F0DB4FE-BC7B-40CD-B49B-5354EA8FA675}" destId="{26A48BEC-E1B3-4BBA-8F56-75BF0F83F38E}" srcOrd="8" destOrd="0" presId="urn:microsoft.com/office/officeart/2005/8/layout/vProcess5"/>
    <dgm:cxn modelId="{CB9E74AE-F378-4C9C-AB2D-AA88BDA19672}" type="presParOf" srcId="{9F0DB4FE-BC7B-40CD-B49B-5354EA8FA675}" destId="{296779A8-10B7-4185-BC42-DE3CCBC80E64}" srcOrd="9" destOrd="0" presId="urn:microsoft.com/office/officeart/2005/8/layout/vProcess5"/>
    <dgm:cxn modelId="{972D4A1B-65B9-4608-9047-F09373BEFFCB}" type="presParOf" srcId="{9F0DB4FE-BC7B-40CD-B49B-5354EA8FA675}" destId="{EAE5F42B-E5EE-4E89-8CD0-DB647E540CE1}" srcOrd="10" destOrd="0" presId="urn:microsoft.com/office/officeart/2005/8/layout/vProcess5"/>
    <dgm:cxn modelId="{D1B24635-D020-4E8B-9386-5A65C431791A}" type="presParOf" srcId="{9F0DB4FE-BC7B-40CD-B49B-5354EA8FA675}" destId="{4EA33A06-E44E-4594-BBDA-D9249A50D1D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91FAFC-3A98-44D5-9E30-BEC17B823E26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C1CBDCA-02ED-48AA-ADE3-894D61FC171B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/>
            <a:t>E</a:t>
          </a:r>
        </a:p>
      </dgm:t>
    </dgm:pt>
    <dgm:pt modelId="{02969BF8-2373-4A04-A426-3ACE83176B4A}" type="parTrans" cxnId="{42FCBFDE-95A8-4A72-8DED-519B4C966F4C}">
      <dgm:prSet/>
      <dgm:spPr/>
      <dgm:t>
        <a:bodyPr/>
        <a:lstStyle/>
        <a:p>
          <a:endParaRPr lang="en-GB"/>
        </a:p>
      </dgm:t>
    </dgm:pt>
    <dgm:pt modelId="{8CDD47A4-9E3F-4B80-98C3-7C6B3E08FA70}" type="sibTrans" cxnId="{42FCBFDE-95A8-4A72-8DED-519B4C966F4C}">
      <dgm:prSet custT="1"/>
      <dgm:spPr>
        <a:solidFill>
          <a:srgbClr val="002060"/>
        </a:solidFill>
      </dgm:spPr>
      <dgm:t>
        <a:bodyPr/>
        <a:lstStyle/>
        <a:p>
          <a:r>
            <a:rPr lang="en-GB" sz="5400" dirty="0"/>
            <a:t>P</a:t>
          </a:r>
        </a:p>
      </dgm:t>
    </dgm:pt>
    <dgm:pt modelId="{4E5D4741-69B2-4230-B732-C8E35976971B}">
      <dgm:prSet phldrT="[Text]"/>
      <dgm:spPr>
        <a:solidFill>
          <a:srgbClr val="0070C0"/>
        </a:solidFill>
      </dgm:spPr>
      <dgm:t>
        <a:bodyPr/>
        <a:lstStyle/>
        <a:p>
          <a:r>
            <a:rPr lang="en-GB" dirty="0"/>
            <a:t>S</a:t>
          </a:r>
        </a:p>
      </dgm:t>
    </dgm:pt>
    <dgm:pt modelId="{BF7C3598-00E9-4B2A-93AB-DECA27C1017B}" type="parTrans" cxnId="{A09FE19B-2261-421A-AD39-C8695A750F66}">
      <dgm:prSet/>
      <dgm:spPr/>
      <dgm:t>
        <a:bodyPr/>
        <a:lstStyle/>
        <a:p>
          <a:endParaRPr lang="en-GB"/>
        </a:p>
      </dgm:t>
    </dgm:pt>
    <dgm:pt modelId="{1EEDDCFF-FBA3-40F6-907D-ECC1E82A9B67}" type="sibTrans" cxnId="{A09FE19B-2261-421A-AD39-C8695A750F66}">
      <dgm:prSet custT="1"/>
      <dgm:spPr>
        <a:solidFill>
          <a:srgbClr val="00B050"/>
        </a:solidFill>
      </dgm:spPr>
      <dgm:t>
        <a:bodyPr/>
        <a:lstStyle/>
        <a:p>
          <a:r>
            <a:rPr lang="en-GB" sz="4800" dirty="0"/>
            <a:t>T</a:t>
          </a:r>
        </a:p>
      </dgm:t>
    </dgm:pt>
    <dgm:pt modelId="{7B81C135-8010-4B38-81DB-907E9ABE26BC}">
      <dgm:prSet phldrT="[Text]" custT="1"/>
      <dgm:spPr>
        <a:solidFill>
          <a:srgbClr val="92D050"/>
        </a:solidFill>
      </dgm:spPr>
      <dgm:t>
        <a:bodyPr/>
        <a:lstStyle/>
        <a:p>
          <a:r>
            <a:rPr lang="en-GB" sz="4800" dirty="0"/>
            <a:t>E</a:t>
          </a:r>
        </a:p>
      </dgm:t>
    </dgm:pt>
    <dgm:pt modelId="{91CDCD8C-E240-418C-99DE-D49E585FD58C}" type="sibTrans" cxnId="{84524A22-FCC8-4588-8B92-D99F8DDA6861}">
      <dgm:prSet custT="1"/>
      <dgm:spPr>
        <a:solidFill>
          <a:srgbClr val="7030A0"/>
        </a:solidFill>
      </dgm:spPr>
      <dgm:t>
        <a:bodyPr/>
        <a:lstStyle/>
        <a:p>
          <a:r>
            <a:rPr lang="en-GB" sz="4800" dirty="0"/>
            <a:t>L</a:t>
          </a:r>
        </a:p>
      </dgm:t>
    </dgm:pt>
    <dgm:pt modelId="{549296BA-3506-4BEC-8C20-F358E53A2581}" type="parTrans" cxnId="{84524A22-FCC8-4588-8B92-D99F8DDA6861}">
      <dgm:prSet/>
      <dgm:spPr/>
      <dgm:t>
        <a:bodyPr/>
        <a:lstStyle/>
        <a:p>
          <a:endParaRPr lang="en-GB"/>
        </a:p>
      </dgm:t>
    </dgm:pt>
    <dgm:pt modelId="{6647B1AB-193D-49EC-A971-888CBE2F5D87}" type="pres">
      <dgm:prSet presAssocID="{FC91FAFC-3A98-44D5-9E30-BEC17B823E26}" presName="Name0" presStyleCnt="0">
        <dgm:presLayoutVars>
          <dgm:chMax/>
          <dgm:chPref/>
          <dgm:dir/>
          <dgm:animLvl val="lvl"/>
        </dgm:presLayoutVars>
      </dgm:prSet>
      <dgm:spPr/>
    </dgm:pt>
    <dgm:pt modelId="{2E2BE0BC-394D-4CED-872A-C2A85970D857}" type="pres">
      <dgm:prSet presAssocID="{EC1CBDCA-02ED-48AA-ADE3-894D61FC171B}" presName="composite" presStyleCnt="0"/>
      <dgm:spPr/>
    </dgm:pt>
    <dgm:pt modelId="{AD01F66B-895A-4154-B87E-F522626C66FE}" type="pres">
      <dgm:prSet presAssocID="{EC1CBDCA-02ED-48AA-ADE3-894D61FC171B}" presName="Parent1" presStyleLbl="node1" presStyleIdx="0" presStyleCnt="6" custLinFactX="-100000" custLinFactNeighborX="-106391" custLinFactNeighborY="43">
        <dgm:presLayoutVars>
          <dgm:chMax val="1"/>
          <dgm:chPref val="1"/>
          <dgm:bulletEnabled val="1"/>
        </dgm:presLayoutVars>
      </dgm:prSet>
      <dgm:spPr/>
    </dgm:pt>
    <dgm:pt modelId="{DEF0B93B-72C5-47B2-A728-BEC387B84CD0}" type="pres">
      <dgm:prSet presAssocID="{EC1CBDCA-02ED-48AA-ADE3-894D61FC171B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D3F3F9D8-380B-45F1-82C8-D5F62492C146}" type="pres">
      <dgm:prSet presAssocID="{EC1CBDCA-02ED-48AA-ADE3-894D61FC171B}" presName="BalanceSpacing" presStyleCnt="0"/>
      <dgm:spPr/>
    </dgm:pt>
    <dgm:pt modelId="{0274A4B9-84E4-4C21-8F85-53DEF5399A22}" type="pres">
      <dgm:prSet presAssocID="{EC1CBDCA-02ED-48AA-ADE3-894D61FC171B}" presName="BalanceSpacing1" presStyleCnt="0"/>
      <dgm:spPr/>
    </dgm:pt>
    <dgm:pt modelId="{EEC1113C-196B-49D3-A32B-1C1BA9A56C0C}" type="pres">
      <dgm:prSet presAssocID="{8CDD47A4-9E3F-4B80-98C3-7C6B3E08FA70}" presName="Accent1Text" presStyleLbl="node1" presStyleIdx="1" presStyleCnt="6" custLinFactX="-100000" custLinFactNeighborX="-100085" custLinFactNeighborY="925"/>
      <dgm:spPr/>
    </dgm:pt>
    <dgm:pt modelId="{7C77A4EF-0396-4ACE-A16F-AFB01E9390B4}" type="pres">
      <dgm:prSet presAssocID="{8CDD47A4-9E3F-4B80-98C3-7C6B3E08FA70}" presName="spaceBetweenRectangles" presStyleCnt="0"/>
      <dgm:spPr/>
    </dgm:pt>
    <dgm:pt modelId="{5CE32985-51F0-495A-8AC8-523CF102EA60}" type="pres">
      <dgm:prSet presAssocID="{4E5D4741-69B2-4230-B732-C8E35976971B}" presName="composite" presStyleCnt="0"/>
      <dgm:spPr/>
    </dgm:pt>
    <dgm:pt modelId="{3C28DCBC-5D62-4A24-892B-9C75DA9AF0D4}" type="pres">
      <dgm:prSet presAssocID="{4E5D4741-69B2-4230-B732-C8E35976971B}" presName="Parent1" presStyleLbl="node1" presStyleIdx="2" presStyleCnt="6" custLinFactNeighborX="-53078" custLinFactNeighborY="-84487">
        <dgm:presLayoutVars>
          <dgm:chMax val="1"/>
          <dgm:chPref val="1"/>
          <dgm:bulletEnabled val="1"/>
        </dgm:presLayoutVars>
      </dgm:prSet>
      <dgm:spPr/>
    </dgm:pt>
    <dgm:pt modelId="{31FCCB32-E2A9-4916-9BAD-EE3A9800385F}" type="pres">
      <dgm:prSet presAssocID="{4E5D4741-69B2-4230-B732-C8E35976971B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93CD89B2-B4D3-4AF4-AF6E-E3C6D4073D95}" type="pres">
      <dgm:prSet presAssocID="{4E5D4741-69B2-4230-B732-C8E35976971B}" presName="BalanceSpacing" presStyleCnt="0"/>
      <dgm:spPr/>
    </dgm:pt>
    <dgm:pt modelId="{808F9106-AF90-4D41-A551-143EF630DF1A}" type="pres">
      <dgm:prSet presAssocID="{4E5D4741-69B2-4230-B732-C8E35976971B}" presName="BalanceSpacing1" presStyleCnt="0"/>
      <dgm:spPr/>
    </dgm:pt>
    <dgm:pt modelId="{C0366CB0-7E64-402B-BD53-8F497CF968DE}" type="pres">
      <dgm:prSet presAssocID="{1EEDDCFF-FBA3-40F6-907D-ECC1E82A9B67}" presName="Accent1Text" presStyleLbl="node1" presStyleIdx="3" presStyleCnt="6" custLinFactNeighborX="-60761" custLinFactNeighborY="-87081"/>
      <dgm:spPr/>
    </dgm:pt>
    <dgm:pt modelId="{C9A0E6DB-7061-4EF3-AD2E-1E89EF3B1FB5}" type="pres">
      <dgm:prSet presAssocID="{1EEDDCFF-FBA3-40F6-907D-ECC1E82A9B67}" presName="spaceBetweenRectangles" presStyleCnt="0"/>
      <dgm:spPr/>
    </dgm:pt>
    <dgm:pt modelId="{3316B931-E2B1-425E-869C-F7083716095A}" type="pres">
      <dgm:prSet presAssocID="{7B81C135-8010-4B38-81DB-907E9ABE26BC}" presName="composite" presStyleCnt="0"/>
      <dgm:spPr/>
    </dgm:pt>
    <dgm:pt modelId="{4A9BFEA5-DBA7-4276-BA8D-0788AA9BFA90}" type="pres">
      <dgm:prSet presAssocID="{7B81C135-8010-4B38-81DB-907E9ABE26BC}" presName="Parent1" presStyleLbl="node1" presStyleIdx="4" presStyleCnt="6" custAng="14588281" custFlipVert="1" custFlipHor="1" custScaleX="2756" custScaleY="4527" custLinFactX="135702" custLinFactNeighborX="200000" custLinFactNeighborY="22678">
        <dgm:presLayoutVars>
          <dgm:chMax val="1"/>
          <dgm:chPref val="1"/>
          <dgm:bulletEnabled val="1"/>
        </dgm:presLayoutVars>
      </dgm:prSet>
      <dgm:spPr/>
    </dgm:pt>
    <dgm:pt modelId="{3F7C5018-9785-41D5-BFCF-F1C9A610155C}" type="pres">
      <dgm:prSet presAssocID="{7B81C135-8010-4B38-81DB-907E9ABE26BC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6AF77DF8-485B-442D-93D8-6EC45FEA2909}" type="pres">
      <dgm:prSet presAssocID="{7B81C135-8010-4B38-81DB-907E9ABE26BC}" presName="BalanceSpacing" presStyleCnt="0"/>
      <dgm:spPr/>
    </dgm:pt>
    <dgm:pt modelId="{6F379A49-AA21-4500-B54F-D914B3306F8A}" type="pres">
      <dgm:prSet presAssocID="{7B81C135-8010-4B38-81DB-907E9ABE26BC}" presName="BalanceSpacing1" presStyleCnt="0"/>
      <dgm:spPr/>
    </dgm:pt>
    <dgm:pt modelId="{251301E5-8AEF-47DB-9819-D85994673DE7}" type="pres">
      <dgm:prSet presAssocID="{91CDCD8C-E240-418C-99DE-D49E585FD58C}" presName="Accent1Text" presStyleLbl="node1" presStyleIdx="5" presStyleCnt="6" custLinFactX="99640" custLinFactY="-68824" custLinFactNeighborX="100000" custLinFactNeighborY="-100000"/>
      <dgm:spPr/>
    </dgm:pt>
  </dgm:ptLst>
  <dgm:cxnLst>
    <dgm:cxn modelId="{F6C93618-4DEC-4B7F-BAD3-7AB805561C83}" type="presOf" srcId="{7B81C135-8010-4B38-81DB-907E9ABE26BC}" destId="{4A9BFEA5-DBA7-4276-BA8D-0788AA9BFA90}" srcOrd="0" destOrd="0" presId="urn:microsoft.com/office/officeart/2008/layout/AlternatingHexagons"/>
    <dgm:cxn modelId="{37A78C1B-2782-4F7B-A564-5E6E1D3BA474}" type="presOf" srcId="{EC1CBDCA-02ED-48AA-ADE3-894D61FC171B}" destId="{AD01F66B-895A-4154-B87E-F522626C66FE}" srcOrd="0" destOrd="0" presId="urn:microsoft.com/office/officeart/2008/layout/AlternatingHexagons"/>
    <dgm:cxn modelId="{84524A22-FCC8-4588-8B92-D99F8DDA6861}" srcId="{FC91FAFC-3A98-44D5-9E30-BEC17B823E26}" destId="{7B81C135-8010-4B38-81DB-907E9ABE26BC}" srcOrd="2" destOrd="0" parTransId="{549296BA-3506-4BEC-8C20-F358E53A2581}" sibTransId="{91CDCD8C-E240-418C-99DE-D49E585FD58C}"/>
    <dgm:cxn modelId="{6D83C66C-CD09-406D-9D80-199B24013BD1}" type="presOf" srcId="{91CDCD8C-E240-418C-99DE-D49E585FD58C}" destId="{251301E5-8AEF-47DB-9819-D85994673DE7}" srcOrd="0" destOrd="0" presId="urn:microsoft.com/office/officeart/2008/layout/AlternatingHexagons"/>
    <dgm:cxn modelId="{E58D114E-BD9F-45BA-AD36-DEA9FC514C50}" type="presOf" srcId="{8CDD47A4-9E3F-4B80-98C3-7C6B3E08FA70}" destId="{EEC1113C-196B-49D3-A32B-1C1BA9A56C0C}" srcOrd="0" destOrd="0" presId="urn:microsoft.com/office/officeart/2008/layout/AlternatingHexagons"/>
    <dgm:cxn modelId="{8D62A884-65AB-4280-AE61-96576E1AF289}" type="presOf" srcId="{4E5D4741-69B2-4230-B732-C8E35976971B}" destId="{3C28DCBC-5D62-4A24-892B-9C75DA9AF0D4}" srcOrd="0" destOrd="0" presId="urn:microsoft.com/office/officeart/2008/layout/AlternatingHexagons"/>
    <dgm:cxn modelId="{A09FE19B-2261-421A-AD39-C8695A750F66}" srcId="{FC91FAFC-3A98-44D5-9E30-BEC17B823E26}" destId="{4E5D4741-69B2-4230-B732-C8E35976971B}" srcOrd="1" destOrd="0" parTransId="{BF7C3598-00E9-4B2A-93AB-DECA27C1017B}" sibTransId="{1EEDDCFF-FBA3-40F6-907D-ECC1E82A9B67}"/>
    <dgm:cxn modelId="{D19A30A3-BDB3-445A-BCC1-78E0AF03F12B}" type="presOf" srcId="{FC91FAFC-3A98-44D5-9E30-BEC17B823E26}" destId="{6647B1AB-193D-49EC-A971-888CBE2F5D87}" srcOrd="0" destOrd="0" presId="urn:microsoft.com/office/officeart/2008/layout/AlternatingHexagons"/>
    <dgm:cxn modelId="{42FCBFDE-95A8-4A72-8DED-519B4C966F4C}" srcId="{FC91FAFC-3A98-44D5-9E30-BEC17B823E26}" destId="{EC1CBDCA-02ED-48AA-ADE3-894D61FC171B}" srcOrd="0" destOrd="0" parTransId="{02969BF8-2373-4A04-A426-3ACE83176B4A}" sibTransId="{8CDD47A4-9E3F-4B80-98C3-7C6B3E08FA70}"/>
    <dgm:cxn modelId="{459E2EFA-E5CB-42C5-BFEB-50E0851B9579}" type="presOf" srcId="{1EEDDCFF-FBA3-40F6-907D-ECC1E82A9B67}" destId="{C0366CB0-7E64-402B-BD53-8F497CF968DE}" srcOrd="0" destOrd="0" presId="urn:microsoft.com/office/officeart/2008/layout/AlternatingHexagons"/>
    <dgm:cxn modelId="{298F618E-058D-47FF-A75F-81CE44285E94}" type="presParOf" srcId="{6647B1AB-193D-49EC-A971-888CBE2F5D87}" destId="{2E2BE0BC-394D-4CED-872A-C2A85970D857}" srcOrd="0" destOrd="0" presId="urn:microsoft.com/office/officeart/2008/layout/AlternatingHexagons"/>
    <dgm:cxn modelId="{517A8DFB-67C1-42AD-BD89-B91CC1B08E05}" type="presParOf" srcId="{2E2BE0BC-394D-4CED-872A-C2A85970D857}" destId="{AD01F66B-895A-4154-B87E-F522626C66FE}" srcOrd="0" destOrd="0" presId="urn:microsoft.com/office/officeart/2008/layout/AlternatingHexagons"/>
    <dgm:cxn modelId="{74F54F81-63FF-49B2-A4D0-77D916EE581F}" type="presParOf" srcId="{2E2BE0BC-394D-4CED-872A-C2A85970D857}" destId="{DEF0B93B-72C5-47B2-A728-BEC387B84CD0}" srcOrd="1" destOrd="0" presId="urn:microsoft.com/office/officeart/2008/layout/AlternatingHexagons"/>
    <dgm:cxn modelId="{41416C16-FD8D-4F61-ABC4-7B4D37BDE177}" type="presParOf" srcId="{2E2BE0BC-394D-4CED-872A-C2A85970D857}" destId="{D3F3F9D8-380B-45F1-82C8-D5F62492C146}" srcOrd="2" destOrd="0" presId="urn:microsoft.com/office/officeart/2008/layout/AlternatingHexagons"/>
    <dgm:cxn modelId="{A260352E-AE0F-4BE2-9F3E-A279B8C03E51}" type="presParOf" srcId="{2E2BE0BC-394D-4CED-872A-C2A85970D857}" destId="{0274A4B9-84E4-4C21-8F85-53DEF5399A22}" srcOrd="3" destOrd="0" presId="urn:microsoft.com/office/officeart/2008/layout/AlternatingHexagons"/>
    <dgm:cxn modelId="{4489C882-182E-4B69-BC07-21D9D3484C14}" type="presParOf" srcId="{2E2BE0BC-394D-4CED-872A-C2A85970D857}" destId="{EEC1113C-196B-49D3-A32B-1C1BA9A56C0C}" srcOrd="4" destOrd="0" presId="urn:microsoft.com/office/officeart/2008/layout/AlternatingHexagons"/>
    <dgm:cxn modelId="{F39D2638-F777-4509-9838-49021B64C520}" type="presParOf" srcId="{6647B1AB-193D-49EC-A971-888CBE2F5D87}" destId="{7C77A4EF-0396-4ACE-A16F-AFB01E9390B4}" srcOrd="1" destOrd="0" presId="urn:microsoft.com/office/officeart/2008/layout/AlternatingHexagons"/>
    <dgm:cxn modelId="{A47A67FB-2E4C-4466-88CE-23C49455E533}" type="presParOf" srcId="{6647B1AB-193D-49EC-A971-888CBE2F5D87}" destId="{5CE32985-51F0-495A-8AC8-523CF102EA60}" srcOrd="2" destOrd="0" presId="urn:microsoft.com/office/officeart/2008/layout/AlternatingHexagons"/>
    <dgm:cxn modelId="{CD6ABBFC-13D4-4E2D-9716-82F6AF83095A}" type="presParOf" srcId="{5CE32985-51F0-495A-8AC8-523CF102EA60}" destId="{3C28DCBC-5D62-4A24-892B-9C75DA9AF0D4}" srcOrd="0" destOrd="0" presId="urn:microsoft.com/office/officeart/2008/layout/AlternatingHexagons"/>
    <dgm:cxn modelId="{CEF4BE62-F23E-4962-A5D5-E795BFC73A52}" type="presParOf" srcId="{5CE32985-51F0-495A-8AC8-523CF102EA60}" destId="{31FCCB32-E2A9-4916-9BAD-EE3A9800385F}" srcOrd="1" destOrd="0" presId="urn:microsoft.com/office/officeart/2008/layout/AlternatingHexagons"/>
    <dgm:cxn modelId="{3A11902D-B01E-40E1-B077-A08C24BD4D1B}" type="presParOf" srcId="{5CE32985-51F0-495A-8AC8-523CF102EA60}" destId="{93CD89B2-B4D3-4AF4-AF6E-E3C6D4073D95}" srcOrd="2" destOrd="0" presId="urn:microsoft.com/office/officeart/2008/layout/AlternatingHexagons"/>
    <dgm:cxn modelId="{CF18FDD0-99BC-4682-8185-98D8B1DC565E}" type="presParOf" srcId="{5CE32985-51F0-495A-8AC8-523CF102EA60}" destId="{808F9106-AF90-4D41-A551-143EF630DF1A}" srcOrd="3" destOrd="0" presId="urn:microsoft.com/office/officeart/2008/layout/AlternatingHexagons"/>
    <dgm:cxn modelId="{04841B7B-908B-4A1A-A8B9-323BC2F17F90}" type="presParOf" srcId="{5CE32985-51F0-495A-8AC8-523CF102EA60}" destId="{C0366CB0-7E64-402B-BD53-8F497CF968DE}" srcOrd="4" destOrd="0" presId="urn:microsoft.com/office/officeart/2008/layout/AlternatingHexagons"/>
    <dgm:cxn modelId="{CAFC7D35-64CC-413B-A839-4ADEE7D23103}" type="presParOf" srcId="{6647B1AB-193D-49EC-A971-888CBE2F5D87}" destId="{C9A0E6DB-7061-4EF3-AD2E-1E89EF3B1FB5}" srcOrd="3" destOrd="0" presId="urn:microsoft.com/office/officeart/2008/layout/AlternatingHexagons"/>
    <dgm:cxn modelId="{FF55FB9C-4BF3-4B75-B3CB-F0C32C295243}" type="presParOf" srcId="{6647B1AB-193D-49EC-A971-888CBE2F5D87}" destId="{3316B931-E2B1-425E-869C-F7083716095A}" srcOrd="4" destOrd="0" presId="urn:microsoft.com/office/officeart/2008/layout/AlternatingHexagons"/>
    <dgm:cxn modelId="{0B01BCA7-E3AD-49C7-9F73-52C3BCB83301}" type="presParOf" srcId="{3316B931-E2B1-425E-869C-F7083716095A}" destId="{4A9BFEA5-DBA7-4276-BA8D-0788AA9BFA90}" srcOrd="0" destOrd="0" presId="urn:microsoft.com/office/officeart/2008/layout/AlternatingHexagons"/>
    <dgm:cxn modelId="{0106F904-84E5-4792-800E-176D81C30B15}" type="presParOf" srcId="{3316B931-E2B1-425E-869C-F7083716095A}" destId="{3F7C5018-9785-41D5-BFCF-F1C9A610155C}" srcOrd="1" destOrd="0" presId="urn:microsoft.com/office/officeart/2008/layout/AlternatingHexagons"/>
    <dgm:cxn modelId="{99469F3A-53F6-4F43-B07D-D70847956B66}" type="presParOf" srcId="{3316B931-E2B1-425E-869C-F7083716095A}" destId="{6AF77DF8-485B-442D-93D8-6EC45FEA2909}" srcOrd="2" destOrd="0" presId="urn:microsoft.com/office/officeart/2008/layout/AlternatingHexagons"/>
    <dgm:cxn modelId="{D1157B83-4EF5-4B36-84F6-7331DF01043B}" type="presParOf" srcId="{3316B931-E2B1-425E-869C-F7083716095A}" destId="{6F379A49-AA21-4500-B54F-D914B3306F8A}" srcOrd="3" destOrd="0" presId="urn:microsoft.com/office/officeart/2008/layout/AlternatingHexagons"/>
    <dgm:cxn modelId="{BFC5BA2B-3F0E-47F0-8F18-03083F5173EB}" type="presParOf" srcId="{3316B931-E2B1-425E-869C-F7083716095A}" destId="{251301E5-8AEF-47DB-9819-D85994673DE7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D160BB-5F06-4DCB-87B6-12FE7939FD52}" type="doc">
      <dgm:prSet loTypeId="urn:microsoft.com/office/officeart/2005/8/layout/vList2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1381B04-12A1-4862-A699-BA970DB9D932}">
      <dgm:prSet/>
      <dgm:spPr/>
      <dgm:t>
        <a:bodyPr/>
        <a:lstStyle/>
        <a:p>
          <a:r>
            <a:rPr lang="en-GB" dirty="0"/>
            <a:t>Identifying the Possible Solutions</a:t>
          </a:r>
          <a:endParaRPr lang="en-US" dirty="0"/>
        </a:p>
      </dgm:t>
    </dgm:pt>
    <dgm:pt modelId="{AF45729A-7F6F-4E51-B143-F0B9EA4D6C32}" type="parTrans" cxnId="{460DEF9C-5FCB-4621-A518-7AC7DBD5A652}">
      <dgm:prSet/>
      <dgm:spPr/>
      <dgm:t>
        <a:bodyPr/>
        <a:lstStyle/>
        <a:p>
          <a:endParaRPr lang="en-US"/>
        </a:p>
      </dgm:t>
    </dgm:pt>
    <dgm:pt modelId="{DA0CBC35-FE7F-4478-ABF8-A05F65FAC36F}" type="sibTrans" cxnId="{460DEF9C-5FCB-4621-A518-7AC7DBD5A652}">
      <dgm:prSet/>
      <dgm:spPr/>
      <dgm:t>
        <a:bodyPr/>
        <a:lstStyle/>
        <a:p>
          <a:endParaRPr lang="en-US"/>
        </a:p>
      </dgm:t>
    </dgm:pt>
    <dgm:pt modelId="{BAF7A421-07F3-4C0C-8C8E-B6B87AF767F6}">
      <dgm:prSet/>
      <dgm:spPr/>
      <dgm:t>
        <a:bodyPr/>
        <a:lstStyle/>
        <a:p>
          <a:r>
            <a:rPr lang="en-GB" dirty="0"/>
            <a:t>Adjusting rewords to works.</a:t>
          </a:r>
          <a:endParaRPr lang="en-US" dirty="0"/>
        </a:p>
      </dgm:t>
    </dgm:pt>
    <dgm:pt modelId="{5A1040FA-4242-4322-8B33-33285B0A1D75}" type="parTrans" cxnId="{48449882-A247-4218-B54D-7F659BB8312A}">
      <dgm:prSet/>
      <dgm:spPr/>
      <dgm:t>
        <a:bodyPr/>
        <a:lstStyle/>
        <a:p>
          <a:endParaRPr lang="en-US"/>
        </a:p>
      </dgm:t>
    </dgm:pt>
    <dgm:pt modelId="{AFC5B2AC-F8CF-4BB5-BDCB-2FD013F64773}" type="sibTrans" cxnId="{48449882-A247-4218-B54D-7F659BB8312A}">
      <dgm:prSet/>
      <dgm:spPr/>
      <dgm:t>
        <a:bodyPr/>
        <a:lstStyle/>
        <a:p>
          <a:endParaRPr lang="en-US"/>
        </a:p>
      </dgm:t>
    </dgm:pt>
    <dgm:pt modelId="{FD29BDDF-1601-437E-8181-63FA01B6BCBA}">
      <dgm:prSet/>
      <dgm:spPr/>
      <dgm:t>
        <a:bodyPr/>
        <a:lstStyle/>
        <a:p>
          <a:r>
            <a:rPr lang="en-GB" dirty="0"/>
            <a:t>Increasing effort.</a:t>
          </a:r>
          <a:endParaRPr lang="en-US" dirty="0"/>
        </a:p>
      </dgm:t>
    </dgm:pt>
    <dgm:pt modelId="{CBFA7BD6-A1CF-466C-B192-66F21F09E91F}" type="parTrans" cxnId="{DCEB8C5E-6083-44C6-8BA4-FD0BEDFF1008}">
      <dgm:prSet/>
      <dgm:spPr/>
      <dgm:t>
        <a:bodyPr/>
        <a:lstStyle/>
        <a:p>
          <a:endParaRPr lang="en-US"/>
        </a:p>
      </dgm:t>
    </dgm:pt>
    <dgm:pt modelId="{10C3690E-9C57-42A3-AEF9-EFD464914E43}" type="sibTrans" cxnId="{DCEB8C5E-6083-44C6-8BA4-FD0BEDFF1008}">
      <dgm:prSet/>
      <dgm:spPr/>
      <dgm:t>
        <a:bodyPr/>
        <a:lstStyle/>
        <a:p>
          <a:endParaRPr lang="en-US"/>
        </a:p>
      </dgm:t>
    </dgm:pt>
    <dgm:pt modelId="{D5309F14-A79E-46BA-A65D-F8AA2501650A}">
      <dgm:prSet/>
      <dgm:spPr/>
      <dgm:t>
        <a:bodyPr/>
        <a:lstStyle/>
        <a:p>
          <a:r>
            <a:rPr lang="en-GB" dirty="0"/>
            <a:t>Skills training</a:t>
          </a:r>
          <a:endParaRPr lang="en-US" dirty="0"/>
        </a:p>
      </dgm:t>
    </dgm:pt>
    <dgm:pt modelId="{B92CB916-AA1F-4C3D-93CF-14C8ADFA6330}" type="parTrans" cxnId="{12A23EF1-6902-4920-8B9E-DB694187C3D7}">
      <dgm:prSet/>
      <dgm:spPr/>
      <dgm:t>
        <a:bodyPr/>
        <a:lstStyle/>
        <a:p>
          <a:endParaRPr lang="en-US"/>
        </a:p>
      </dgm:t>
    </dgm:pt>
    <dgm:pt modelId="{2FB6A623-DFC5-4949-83BF-F4F704349FE5}" type="sibTrans" cxnId="{12A23EF1-6902-4920-8B9E-DB694187C3D7}">
      <dgm:prSet/>
      <dgm:spPr/>
      <dgm:t>
        <a:bodyPr/>
        <a:lstStyle/>
        <a:p>
          <a:endParaRPr lang="en-US"/>
        </a:p>
      </dgm:t>
    </dgm:pt>
    <dgm:pt modelId="{932F76A0-3BB2-4F28-87B2-07AFB834E288}">
      <dgm:prSet/>
      <dgm:spPr/>
      <dgm:t>
        <a:bodyPr/>
        <a:lstStyle/>
        <a:p>
          <a:r>
            <a:rPr lang="en-GB" dirty="0"/>
            <a:t>Job adverts to attract applicants.</a:t>
          </a:r>
          <a:endParaRPr lang="en-US" dirty="0"/>
        </a:p>
      </dgm:t>
    </dgm:pt>
    <dgm:pt modelId="{51440E7E-4C65-40C7-BFC8-21E02D111CD2}" type="parTrans" cxnId="{0AFE8025-0ED5-492F-AB77-F85376ABAA87}">
      <dgm:prSet/>
      <dgm:spPr/>
      <dgm:t>
        <a:bodyPr/>
        <a:lstStyle/>
        <a:p>
          <a:endParaRPr lang="en-US"/>
        </a:p>
      </dgm:t>
    </dgm:pt>
    <dgm:pt modelId="{94A6964E-F1C4-4F38-848E-A8FD5BD12B6E}" type="sibTrans" cxnId="{0AFE8025-0ED5-492F-AB77-F85376ABAA87}">
      <dgm:prSet/>
      <dgm:spPr/>
      <dgm:t>
        <a:bodyPr/>
        <a:lstStyle/>
        <a:p>
          <a:endParaRPr lang="en-US"/>
        </a:p>
      </dgm:t>
    </dgm:pt>
    <dgm:pt modelId="{D535A5A8-EA57-4625-9673-6BE311E2CAD2}">
      <dgm:prSet/>
      <dgm:spPr/>
      <dgm:t>
        <a:bodyPr/>
        <a:lstStyle/>
        <a:p>
          <a:r>
            <a:rPr lang="en-GB" dirty="0"/>
            <a:t>Recruitment of migrant workers.</a:t>
          </a:r>
          <a:endParaRPr lang="en-US" dirty="0"/>
        </a:p>
      </dgm:t>
    </dgm:pt>
    <dgm:pt modelId="{680CB4D6-C9BD-4D4B-A445-383ECCADFFC5}" type="parTrans" cxnId="{86D0E8E0-D20F-4A8A-A459-4B25D15543D1}">
      <dgm:prSet/>
      <dgm:spPr/>
    </dgm:pt>
    <dgm:pt modelId="{9D07A706-1E15-4336-9B83-4A6190E2592E}" type="sibTrans" cxnId="{86D0E8E0-D20F-4A8A-A459-4B25D15543D1}">
      <dgm:prSet/>
      <dgm:spPr/>
    </dgm:pt>
    <dgm:pt modelId="{AF540BA0-A1AB-47A2-ACB6-FDE0BC3E151B}" type="pres">
      <dgm:prSet presAssocID="{8CD160BB-5F06-4DCB-87B6-12FE7939FD52}" presName="linear" presStyleCnt="0">
        <dgm:presLayoutVars>
          <dgm:animLvl val="lvl"/>
          <dgm:resizeHandles val="exact"/>
        </dgm:presLayoutVars>
      </dgm:prSet>
      <dgm:spPr/>
    </dgm:pt>
    <dgm:pt modelId="{77BC72DE-5749-4B36-AD60-F377F9AE9DDC}" type="pres">
      <dgm:prSet presAssocID="{A1381B04-12A1-4862-A699-BA970DB9D93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9BAF7D58-75F7-4B39-B96D-F2771DB58335}" type="pres">
      <dgm:prSet presAssocID="{A1381B04-12A1-4862-A699-BA970DB9D93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5243B809-8046-44A6-8E0C-F5ED51666DC9}" type="presOf" srcId="{A1381B04-12A1-4862-A699-BA970DB9D932}" destId="{77BC72DE-5749-4B36-AD60-F377F9AE9DDC}" srcOrd="0" destOrd="0" presId="urn:microsoft.com/office/officeart/2005/8/layout/vList2"/>
    <dgm:cxn modelId="{7E7CA712-36E8-4F42-9E63-9FCE64B55C27}" type="presOf" srcId="{FD29BDDF-1601-437E-8181-63FA01B6BCBA}" destId="{9BAF7D58-75F7-4B39-B96D-F2771DB58335}" srcOrd="0" destOrd="1" presId="urn:microsoft.com/office/officeart/2005/8/layout/vList2"/>
    <dgm:cxn modelId="{CBEDF018-65AF-407F-9BC8-9C619D62EC40}" type="presOf" srcId="{D5309F14-A79E-46BA-A65D-F8AA2501650A}" destId="{9BAF7D58-75F7-4B39-B96D-F2771DB58335}" srcOrd="0" destOrd="2" presId="urn:microsoft.com/office/officeart/2005/8/layout/vList2"/>
    <dgm:cxn modelId="{0AFE8025-0ED5-492F-AB77-F85376ABAA87}" srcId="{A1381B04-12A1-4862-A699-BA970DB9D932}" destId="{932F76A0-3BB2-4F28-87B2-07AFB834E288}" srcOrd="4" destOrd="0" parTransId="{51440E7E-4C65-40C7-BFC8-21E02D111CD2}" sibTransId="{94A6964E-F1C4-4F38-848E-A8FD5BD12B6E}"/>
    <dgm:cxn modelId="{E745BA5B-BB3B-47C3-8F24-FF1D76D761C9}" type="presOf" srcId="{BAF7A421-07F3-4C0C-8C8E-B6B87AF767F6}" destId="{9BAF7D58-75F7-4B39-B96D-F2771DB58335}" srcOrd="0" destOrd="0" presId="urn:microsoft.com/office/officeart/2005/8/layout/vList2"/>
    <dgm:cxn modelId="{DCEB8C5E-6083-44C6-8BA4-FD0BEDFF1008}" srcId="{A1381B04-12A1-4862-A699-BA970DB9D932}" destId="{FD29BDDF-1601-437E-8181-63FA01B6BCBA}" srcOrd="1" destOrd="0" parTransId="{CBFA7BD6-A1CF-466C-B192-66F21F09E91F}" sibTransId="{10C3690E-9C57-42A3-AEF9-EFD464914E43}"/>
    <dgm:cxn modelId="{DCF8E155-866C-4B7A-9C27-FF7F8A28B02F}" type="presOf" srcId="{8CD160BB-5F06-4DCB-87B6-12FE7939FD52}" destId="{AF540BA0-A1AB-47A2-ACB6-FDE0BC3E151B}" srcOrd="0" destOrd="0" presId="urn:microsoft.com/office/officeart/2005/8/layout/vList2"/>
    <dgm:cxn modelId="{48449882-A247-4218-B54D-7F659BB8312A}" srcId="{A1381B04-12A1-4862-A699-BA970DB9D932}" destId="{BAF7A421-07F3-4C0C-8C8E-B6B87AF767F6}" srcOrd="0" destOrd="0" parTransId="{5A1040FA-4242-4322-8B33-33285B0A1D75}" sibTransId="{AFC5B2AC-F8CF-4BB5-BDCB-2FD013F64773}"/>
    <dgm:cxn modelId="{460DEF9C-5FCB-4621-A518-7AC7DBD5A652}" srcId="{8CD160BB-5F06-4DCB-87B6-12FE7939FD52}" destId="{A1381B04-12A1-4862-A699-BA970DB9D932}" srcOrd="0" destOrd="0" parTransId="{AF45729A-7F6F-4E51-B143-F0B9EA4D6C32}" sibTransId="{DA0CBC35-FE7F-4478-ABF8-A05F65FAC36F}"/>
    <dgm:cxn modelId="{742C9BC5-5C9D-4ED1-82C7-8709AEC3112F}" type="presOf" srcId="{932F76A0-3BB2-4F28-87B2-07AFB834E288}" destId="{9BAF7D58-75F7-4B39-B96D-F2771DB58335}" srcOrd="0" destOrd="4" presId="urn:microsoft.com/office/officeart/2005/8/layout/vList2"/>
    <dgm:cxn modelId="{D85D51C9-421A-425F-9423-100B9C13FAD7}" type="presOf" srcId="{D535A5A8-EA57-4625-9673-6BE311E2CAD2}" destId="{9BAF7D58-75F7-4B39-B96D-F2771DB58335}" srcOrd="0" destOrd="3" presId="urn:microsoft.com/office/officeart/2005/8/layout/vList2"/>
    <dgm:cxn modelId="{86D0E8E0-D20F-4A8A-A459-4B25D15543D1}" srcId="{A1381B04-12A1-4862-A699-BA970DB9D932}" destId="{D535A5A8-EA57-4625-9673-6BE311E2CAD2}" srcOrd="3" destOrd="0" parTransId="{680CB4D6-C9BD-4D4B-A445-383ECCADFFC5}" sibTransId="{9D07A706-1E15-4336-9B83-4A6190E2592E}"/>
    <dgm:cxn modelId="{12A23EF1-6902-4920-8B9E-DB694187C3D7}" srcId="{A1381B04-12A1-4862-A699-BA970DB9D932}" destId="{D5309F14-A79E-46BA-A65D-F8AA2501650A}" srcOrd="2" destOrd="0" parTransId="{B92CB916-AA1F-4C3D-93CF-14C8ADFA6330}" sibTransId="{2FB6A623-DFC5-4949-83BF-F4F704349FE5}"/>
    <dgm:cxn modelId="{D017C4E2-AD82-4338-85F7-BF9BB193007A}" type="presParOf" srcId="{AF540BA0-A1AB-47A2-ACB6-FDE0BC3E151B}" destId="{77BC72DE-5749-4B36-AD60-F377F9AE9DDC}" srcOrd="0" destOrd="0" presId="urn:microsoft.com/office/officeart/2005/8/layout/vList2"/>
    <dgm:cxn modelId="{03BE03B1-A739-40E7-87CF-0733860683D6}" type="presParOf" srcId="{AF540BA0-A1AB-47A2-ACB6-FDE0BC3E151B}" destId="{9BAF7D58-75F7-4B39-B96D-F2771DB58335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8BBD44-5F1A-4EC0-B42A-84184FEC72F1}">
      <dsp:nvSpPr>
        <dsp:cNvPr id="0" name=""/>
        <dsp:cNvSpPr/>
      </dsp:nvSpPr>
      <dsp:spPr>
        <a:xfrm>
          <a:off x="0" y="0"/>
          <a:ext cx="4711748" cy="11702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1-The nature and impact of the complex problem on employees and their organisations.</a:t>
          </a:r>
          <a:endParaRPr lang="en-US" sz="1600" kern="1200"/>
        </a:p>
      </dsp:txBody>
      <dsp:txXfrm>
        <a:off x="34275" y="34275"/>
        <a:ext cx="3350091" cy="1101683"/>
      </dsp:txXfrm>
    </dsp:sp>
    <dsp:sp modelId="{F737BF24-4B53-4B44-9E12-AC208F72FFBA}">
      <dsp:nvSpPr>
        <dsp:cNvPr id="0" name=""/>
        <dsp:cNvSpPr/>
      </dsp:nvSpPr>
      <dsp:spPr>
        <a:xfrm>
          <a:off x="394608" y="1383002"/>
          <a:ext cx="4711748" cy="1170233"/>
        </a:xfrm>
        <a:prstGeom prst="roundRect">
          <a:avLst>
            <a:gd name="adj" fmla="val 10000"/>
          </a:avLst>
        </a:prstGeom>
        <a:solidFill>
          <a:schemeClr val="accent2">
            <a:hueOff val="885262"/>
            <a:satOff val="3045"/>
            <a:lumOff val="-5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2-A PESTLE analysis&amp; FISHBONE DIAGRAME </a:t>
          </a:r>
          <a:endParaRPr lang="en-US" sz="1600" kern="1200"/>
        </a:p>
      </dsp:txBody>
      <dsp:txXfrm>
        <a:off x="428883" y="1417277"/>
        <a:ext cx="3487938" cy="1101683"/>
      </dsp:txXfrm>
    </dsp:sp>
    <dsp:sp modelId="{3869FE3C-FF75-425F-9210-A9922265E4BD}">
      <dsp:nvSpPr>
        <dsp:cNvPr id="0" name=""/>
        <dsp:cNvSpPr/>
      </dsp:nvSpPr>
      <dsp:spPr>
        <a:xfrm>
          <a:off x="783328" y="2766005"/>
          <a:ext cx="4711748" cy="1170233"/>
        </a:xfrm>
        <a:prstGeom prst="roundRect">
          <a:avLst>
            <a:gd name="adj" fmla="val 10000"/>
          </a:avLst>
        </a:prstGeom>
        <a:solidFill>
          <a:schemeClr val="accent2">
            <a:hueOff val="1770523"/>
            <a:satOff val="6090"/>
            <a:lumOff val="-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3-Cause-and-effect analysis.</a:t>
          </a:r>
          <a:endParaRPr lang="en-US" sz="1600" kern="1200"/>
        </a:p>
      </dsp:txBody>
      <dsp:txXfrm>
        <a:off x="817603" y="2800280"/>
        <a:ext cx="3493828" cy="1101683"/>
      </dsp:txXfrm>
    </dsp:sp>
    <dsp:sp modelId="{FD8802F1-1D34-4A18-8062-9A9130235B53}">
      <dsp:nvSpPr>
        <dsp:cNvPr id="0" name=""/>
        <dsp:cNvSpPr/>
      </dsp:nvSpPr>
      <dsp:spPr>
        <a:xfrm>
          <a:off x="1177937" y="4149007"/>
          <a:ext cx="4711748" cy="1170233"/>
        </a:xfrm>
        <a:prstGeom prst="roundRect">
          <a:avLst>
            <a:gd name="adj" fmla="val 10000"/>
          </a:avLst>
        </a:prstGeom>
        <a:solidFill>
          <a:schemeClr val="accent2">
            <a:hueOff val="2655785"/>
            <a:satOff val="9135"/>
            <a:lumOff val="-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4-An evaluation of alternative solutions to choose the appropriate solution for the problem</a:t>
          </a:r>
          <a:endParaRPr lang="en-US" sz="1600" kern="1200"/>
        </a:p>
      </dsp:txBody>
      <dsp:txXfrm>
        <a:off x="1212212" y="4183282"/>
        <a:ext cx="3487938" cy="1101683"/>
      </dsp:txXfrm>
    </dsp:sp>
    <dsp:sp modelId="{E3464566-1741-42C5-A1B0-EDBFE3C28232}">
      <dsp:nvSpPr>
        <dsp:cNvPr id="0" name=""/>
        <dsp:cNvSpPr/>
      </dsp:nvSpPr>
      <dsp:spPr>
        <a:xfrm>
          <a:off x="3951097" y="896292"/>
          <a:ext cx="760651" cy="76065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122243" y="896292"/>
        <a:ext cx="418359" cy="572390"/>
      </dsp:txXfrm>
    </dsp:sp>
    <dsp:sp modelId="{57D42CAD-9409-4C75-8443-0FF782D6907E}">
      <dsp:nvSpPr>
        <dsp:cNvPr id="0" name=""/>
        <dsp:cNvSpPr/>
      </dsp:nvSpPr>
      <dsp:spPr>
        <a:xfrm>
          <a:off x="4345706" y="2279294"/>
          <a:ext cx="760651" cy="76065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667088"/>
            <a:satOff val="3844"/>
            <a:lumOff val="41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1667088"/>
              <a:satOff val="3844"/>
              <a:lumOff val="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516852" y="2279294"/>
        <a:ext cx="418359" cy="572390"/>
      </dsp:txXfrm>
    </dsp:sp>
    <dsp:sp modelId="{5D99930A-87C1-4617-B09F-240995B141E6}">
      <dsp:nvSpPr>
        <dsp:cNvPr id="0" name=""/>
        <dsp:cNvSpPr/>
      </dsp:nvSpPr>
      <dsp:spPr>
        <a:xfrm>
          <a:off x="4734425" y="3662297"/>
          <a:ext cx="760651" cy="76065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34177"/>
            <a:satOff val="7689"/>
            <a:lumOff val="83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3334177"/>
              <a:satOff val="7689"/>
              <a:lumOff val="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905571" y="3662297"/>
        <a:ext cx="418359" cy="5723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01F66B-895A-4154-B87E-F522626C66FE}">
      <dsp:nvSpPr>
        <dsp:cNvPr id="0" name=""/>
        <dsp:cNvSpPr/>
      </dsp:nvSpPr>
      <dsp:spPr>
        <a:xfrm rot="5400000">
          <a:off x="1661486" y="128426"/>
          <a:ext cx="1906670" cy="1658803"/>
        </a:xfrm>
        <a:prstGeom prst="hexagon">
          <a:avLst>
            <a:gd name="adj" fmla="val 25000"/>
            <a:gd name="vf" fmla="val 115470"/>
          </a:avLst>
        </a:prstGeom>
        <a:solidFill>
          <a:srgbClr val="00B0F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030" tIns="240030" rIns="240030" bIns="240030" numCol="1" spcCol="1270" anchor="ctr" anchorCtr="0">
          <a:noAutofit/>
        </a:bodyPr>
        <a:lstStyle/>
        <a:p>
          <a:pPr marL="0" lvl="0" indent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300" kern="1200" dirty="0"/>
            <a:t>E</a:t>
          </a:r>
        </a:p>
      </dsp:txBody>
      <dsp:txXfrm rot="-5400000">
        <a:off x="2043916" y="301616"/>
        <a:ext cx="1141809" cy="1312424"/>
      </dsp:txXfrm>
    </dsp:sp>
    <dsp:sp modelId="{DEF0B93B-72C5-47B2-A728-BEC387B84CD0}">
      <dsp:nvSpPr>
        <dsp:cNvPr id="0" name=""/>
        <dsp:cNvSpPr/>
      </dsp:nvSpPr>
      <dsp:spPr>
        <a:xfrm>
          <a:off x="6918181" y="385007"/>
          <a:ext cx="2127844" cy="1144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C1113C-196B-49D3-A32B-1C1BA9A56C0C}">
      <dsp:nvSpPr>
        <dsp:cNvPr id="0" name=""/>
        <dsp:cNvSpPr/>
      </dsp:nvSpPr>
      <dsp:spPr>
        <a:xfrm rot="5400000">
          <a:off x="-25416" y="145243"/>
          <a:ext cx="1906670" cy="1658803"/>
        </a:xfrm>
        <a:prstGeom prst="hexagon">
          <a:avLst>
            <a:gd name="adj" fmla="val 25000"/>
            <a:gd name="vf" fmla="val 115470"/>
          </a:avLst>
        </a:prstGeom>
        <a:solidFill>
          <a:srgbClr val="00206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 dirty="0"/>
            <a:t>P</a:t>
          </a:r>
        </a:p>
      </dsp:txBody>
      <dsp:txXfrm rot="-5400000">
        <a:off x="357014" y="318433"/>
        <a:ext cx="1141809" cy="1312424"/>
      </dsp:txXfrm>
    </dsp:sp>
    <dsp:sp modelId="{3C28DCBC-5D62-4A24-892B-9C75DA9AF0D4}">
      <dsp:nvSpPr>
        <dsp:cNvPr id="0" name=""/>
        <dsp:cNvSpPr/>
      </dsp:nvSpPr>
      <dsp:spPr>
        <a:xfrm rot="5400000">
          <a:off x="3305462" y="135100"/>
          <a:ext cx="1906670" cy="1658803"/>
        </a:xfrm>
        <a:prstGeom prst="hexagon">
          <a:avLst>
            <a:gd name="adj" fmla="val 25000"/>
            <a:gd name="vf" fmla="val 11547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030" tIns="240030" rIns="240030" bIns="240030" numCol="1" spcCol="1270" anchor="ctr" anchorCtr="0">
          <a:noAutofit/>
        </a:bodyPr>
        <a:lstStyle/>
        <a:p>
          <a:pPr marL="0" lvl="0" indent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300" kern="1200" dirty="0"/>
            <a:t>S</a:t>
          </a:r>
        </a:p>
      </dsp:txBody>
      <dsp:txXfrm rot="-5400000">
        <a:off x="3687892" y="308290"/>
        <a:ext cx="1141809" cy="1312424"/>
      </dsp:txXfrm>
    </dsp:sp>
    <dsp:sp modelId="{31FCCB32-E2A9-4916-9BAD-EE3A9800385F}">
      <dsp:nvSpPr>
        <dsp:cNvPr id="0" name=""/>
        <dsp:cNvSpPr/>
      </dsp:nvSpPr>
      <dsp:spPr>
        <a:xfrm>
          <a:off x="2182011" y="2003389"/>
          <a:ext cx="2059204" cy="1144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366CB0-7E64-402B-BD53-8F497CF968DE}">
      <dsp:nvSpPr>
        <dsp:cNvPr id="0" name=""/>
        <dsp:cNvSpPr/>
      </dsp:nvSpPr>
      <dsp:spPr>
        <a:xfrm rot="5400000">
          <a:off x="4969524" y="123933"/>
          <a:ext cx="1906670" cy="1658803"/>
        </a:xfrm>
        <a:prstGeom prst="hexagon">
          <a:avLst>
            <a:gd name="adj" fmla="val 25000"/>
            <a:gd name="vf" fmla="val 115470"/>
          </a:avLst>
        </a:prstGeom>
        <a:solidFill>
          <a:srgbClr val="00B05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T</a:t>
          </a:r>
        </a:p>
      </dsp:txBody>
      <dsp:txXfrm rot="-5400000">
        <a:off x="5351954" y="297123"/>
        <a:ext cx="1141809" cy="1312424"/>
      </dsp:txXfrm>
    </dsp:sp>
    <dsp:sp modelId="{4A9BFEA5-DBA7-4276-BA8D-0788AA9BFA90}">
      <dsp:nvSpPr>
        <dsp:cNvPr id="0" name=""/>
        <dsp:cNvSpPr/>
      </dsp:nvSpPr>
      <dsp:spPr>
        <a:xfrm rot="19988281" flipH="1" flipV="1">
          <a:off x="11156707" y="4603309"/>
          <a:ext cx="86314" cy="45716"/>
        </a:xfrm>
        <a:prstGeom prst="hexagon">
          <a:avLst>
            <a:gd name="adj" fmla="val 25000"/>
            <a:gd name="vf" fmla="val 115470"/>
          </a:avLst>
        </a:prstGeom>
        <a:solidFill>
          <a:srgbClr val="92D05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E</a:t>
          </a:r>
        </a:p>
      </dsp:txBody>
      <dsp:txXfrm rot="-5400000">
        <a:off x="11182832" y="4594013"/>
        <a:ext cx="34062" cy="64309"/>
      </dsp:txXfrm>
    </dsp:sp>
    <dsp:sp modelId="{3F7C5018-9785-41D5-BFCF-F1C9A610155C}">
      <dsp:nvSpPr>
        <dsp:cNvPr id="0" name=""/>
        <dsp:cNvSpPr/>
      </dsp:nvSpPr>
      <dsp:spPr>
        <a:xfrm>
          <a:off x="6918181" y="3621771"/>
          <a:ext cx="2127844" cy="1144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1301E5-8AEF-47DB-9819-D85994673DE7}">
      <dsp:nvSpPr>
        <dsp:cNvPr id="0" name=""/>
        <dsp:cNvSpPr/>
      </dsp:nvSpPr>
      <dsp:spPr>
        <a:xfrm rot="5400000">
          <a:off x="6605235" y="145453"/>
          <a:ext cx="1906670" cy="1658803"/>
        </a:xfrm>
        <a:prstGeom prst="hexagon">
          <a:avLst>
            <a:gd name="adj" fmla="val 25000"/>
            <a:gd name="vf" fmla="val 115470"/>
          </a:avLst>
        </a:prstGeom>
        <a:solidFill>
          <a:srgbClr val="7030A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L</a:t>
          </a:r>
        </a:p>
      </dsp:txBody>
      <dsp:txXfrm rot="-5400000">
        <a:off x="6987665" y="318643"/>
        <a:ext cx="1141809" cy="13124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BC72DE-5749-4B36-AD60-F377F9AE9DDC}">
      <dsp:nvSpPr>
        <dsp:cNvPr id="0" name=""/>
        <dsp:cNvSpPr/>
      </dsp:nvSpPr>
      <dsp:spPr>
        <a:xfrm>
          <a:off x="0" y="181"/>
          <a:ext cx="10261602" cy="98279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Identifying the Possible Solutions</a:t>
          </a:r>
          <a:endParaRPr lang="en-US" sz="4200" kern="1200" dirty="0"/>
        </a:p>
      </dsp:txBody>
      <dsp:txXfrm>
        <a:off x="47976" y="48157"/>
        <a:ext cx="10165650" cy="886847"/>
      </dsp:txXfrm>
    </dsp:sp>
    <dsp:sp modelId="{9BAF7D58-75F7-4B39-B96D-F2771DB58335}">
      <dsp:nvSpPr>
        <dsp:cNvPr id="0" name=""/>
        <dsp:cNvSpPr/>
      </dsp:nvSpPr>
      <dsp:spPr>
        <a:xfrm>
          <a:off x="0" y="982981"/>
          <a:ext cx="10261602" cy="2695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5806" tIns="53340" rIns="298704" bIns="5334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 dirty="0"/>
            <a:t>Adjusting rewords to works.</a:t>
          </a:r>
          <a:endParaRPr lang="en-US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 dirty="0"/>
            <a:t>Increasing effort.</a:t>
          </a:r>
          <a:endParaRPr lang="en-US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 dirty="0"/>
            <a:t>Skills training</a:t>
          </a:r>
          <a:endParaRPr lang="en-US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 dirty="0"/>
            <a:t>Recruitment of migrant workers.</a:t>
          </a:r>
          <a:endParaRPr lang="en-US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 dirty="0"/>
            <a:t>Job adverts to attract applicants.</a:t>
          </a:r>
          <a:endParaRPr lang="en-US" sz="3300" kern="1200" dirty="0"/>
        </a:p>
      </dsp:txBody>
      <dsp:txXfrm>
        <a:off x="0" y="982981"/>
        <a:ext cx="10261602" cy="26951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81C89-AC0D-4BFF-9223-D3157C1DDC5B}" type="datetimeFigureOut">
              <a:rPr lang="en-US" smtClean="0"/>
              <a:t>7/10/2022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33D7A2-C585-48BF-BF8C-C21FDC051F7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662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52079-6997-47B8-B262-4ED5D2EA2D74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152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41ED8-AC2E-4560-8CC9-E6292DDF25B6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5603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38998-10EA-455D-8FDC-3EBC7E198582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399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4E9B6-2EC2-45E6-A437-DCC674AAC4AF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3271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D4FF3-940D-4DDE-86D8-82D5A8663636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9045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55261-7117-41BB-BB79-8C1909625493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5637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204D7-DE7F-414C-8571-0012DE9EFCDB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6579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78FF3-85EA-48E5-8D8C-1DB156807E49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731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94F13-1676-4B68-A383-661B657F6E63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077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C80CA-06EA-4D97-A1EC-F2A229B592C4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3438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60CC4-6CA2-4A99-B83B-711E420D000E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3784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5CB83234-995D-4149-8E1E-BC120E9070D5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619545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36">
            <a:extLst>
              <a:ext uri="{FF2B5EF4-FFF2-40B4-BE49-F238E27FC236}">
                <a16:creationId xmlns:a16="http://schemas.microsoft.com/office/drawing/2014/main" id="{92806DFD-E192-42CC-B190-3C4C95B8F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9867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347C47-EF1D-4B02-906B-219155AD8D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9697" y="1949051"/>
            <a:ext cx="5644108" cy="4056638"/>
          </a:xfrm>
        </p:spPr>
        <p:txBody>
          <a:bodyPr>
            <a:normAutofit/>
          </a:bodyPr>
          <a:lstStyle/>
          <a:p>
            <a:r>
              <a:rPr lang="en-GB" sz="5600"/>
              <a:t>Addressing the problem of staff shortage in Proper Care, UK</a:t>
            </a:r>
            <a:endParaRPr lang="en-US" sz="5600"/>
          </a:p>
        </p:txBody>
      </p:sp>
      <p:sp>
        <p:nvSpPr>
          <p:cNvPr id="64" name="Rectangle 38">
            <a:extLst>
              <a:ext uri="{FF2B5EF4-FFF2-40B4-BE49-F238E27FC236}">
                <a16:creationId xmlns:a16="http://schemas.microsoft.com/office/drawing/2014/main" id="{5DA7D8ED-4DB6-46C0-AE81-24DA0AAF9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6204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" name="Rectangle 40">
            <a:extLst>
              <a:ext uri="{FF2B5EF4-FFF2-40B4-BE49-F238E27FC236}">
                <a16:creationId xmlns:a16="http://schemas.microsoft.com/office/drawing/2014/main" id="{E5C12349-62E6-4BD7-9794-8785CD02D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3" y="0"/>
            <a:ext cx="369012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A0527F-C5FD-4E9B-9F21-5D1FBA3131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7490" y="1949051"/>
            <a:ext cx="3002750" cy="2959899"/>
          </a:xfrm>
        </p:spPr>
        <p:txBody>
          <a:bodyPr anchor="ctr">
            <a:normAutofit/>
          </a:bodyPr>
          <a:lstStyle/>
          <a:p>
            <a:pPr algn="ctr">
              <a:lnSpc>
                <a:spcPct val="110000"/>
              </a:lnSpc>
              <a:spcAft>
                <a:spcPts val="600"/>
              </a:spcAft>
            </a:pPr>
            <a:r>
              <a:rPr lang="en-US" sz="2400"/>
              <a:t>Name: Berfin Sahin </a:t>
            </a:r>
          </a:p>
          <a:p>
            <a:pPr algn="ctr">
              <a:lnSpc>
                <a:spcPct val="110000"/>
              </a:lnSpc>
              <a:spcAft>
                <a:spcPts val="600"/>
              </a:spcAft>
            </a:pPr>
            <a:r>
              <a:rPr lang="en-US" sz="2400"/>
              <a:t>Course name: Problem solving &amp; Decision making</a:t>
            </a:r>
          </a:p>
          <a:p>
            <a:pPr algn="ctr">
              <a:lnSpc>
                <a:spcPct val="110000"/>
              </a:lnSpc>
              <a:spcAft>
                <a:spcPts val="600"/>
              </a:spcAft>
            </a:pPr>
            <a:r>
              <a:rPr lang="en-US" sz="2400"/>
              <a:t>Lecturer name: Chijoke  Uba</a:t>
            </a:r>
          </a:p>
        </p:txBody>
      </p:sp>
      <p:sp>
        <p:nvSpPr>
          <p:cNvPr id="66" name="Right Triangle 42">
            <a:extLst>
              <a:ext uri="{FF2B5EF4-FFF2-40B4-BE49-F238E27FC236}">
                <a16:creationId xmlns:a16="http://schemas.microsoft.com/office/drawing/2014/main" id="{CDD5A4AA-8515-49AE-8C6C-9CF6E14C9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1431831" y="1949051"/>
            <a:ext cx="239869" cy="239869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482ED1-60E9-D04F-B3D8-8601B2F77263}"/>
              </a:ext>
            </a:extLst>
          </p:cNvPr>
          <p:cNvSpPr txBox="1"/>
          <p:nvPr/>
        </p:nvSpPr>
        <p:spPr>
          <a:xfrm>
            <a:off x="6327529" y="5534694"/>
            <a:ext cx="1697127" cy="349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55761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50">
            <a:extLst>
              <a:ext uri="{FF2B5EF4-FFF2-40B4-BE49-F238E27FC236}">
                <a16:creationId xmlns:a16="http://schemas.microsoft.com/office/drawing/2014/main" id="{B5E326A3-EB92-4BDA-9F77-45197E0CB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9" name="Picture 52">
            <a:extLst>
              <a:ext uri="{FF2B5EF4-FFF2-40B4-BE49-F238E27FC236}">
                <a16:creationId xmlns:a16="http://schemas.microsoft.com/office/drawing/2014/main" id="{B4E7D395-0531-4A17-A276-FDA3EB779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50" name="Rectangle 54">
            <a:extLst>
              <a:ext uri="{FF2B5EF4-FFF2-40B4-BE49-F238E27FC236}">
                <a16:creationId xmlns:a16="http://schemas.microsoft.com/office/drawing/2014/main" id="{CAC996C7-7B84-4645-9AA1-6EA85EAB4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22901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97E326-D1F4-4032-960C-883280F8F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094" y="2903104"/>
            <a:ext cx="2856582" cy="331367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>
                <a:solidFill>
                  <a:schemeClr val="bg1"/>
                </a:solidFill>
              </a:rPr>
              <a:t>Contents</a:t>
            </a:r>
          </a:p>
        </p:txBody>
      </p:sp>
      <p:sp>
        <p:nvSpPr>
          <p:cNvPr id="52" name="Rectangle 56">
            <a:extLst>
              <a:ext uri="{FF2B5EF4-FFF2-40B4-BE49-F238E27FC236}">
                <a16:creationId xmlns:a16="http://schemas.microsoft.com/office/drawing/2014/main" id="{32DC315B-5680-47D9-B827-34D012FB1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769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B3C15B-B846-2348-F81A-2261456791D2}"/>
              </a:ext>
            </a:extLst>
          </p:cNvPr>
          <p:cNvSpPr txBox="1"/>
          <p:nvPr/>
        </p:nvSpPr>
        <p:spPr>
          <a:xfrm>
            <a:off x="7996335" y="-74645"/>
            <a:ext cx="410547" cy="205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10" name="TextBox 5">
            <a:extLst>
              <a:ext uri="{FF2B5EF4-FFF2-40B4-BE49-F238E27FC236}">
                <a16:creationId xmlns:a16="http://schemas.microsoft.com/office/drawing/2014/main" id="{99540058-2A4F-64A2-3964-5CA8F0D73C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08152877"/>
              </p:ext>
            </p:extLst>
          </p:nvPr>
        </p:nvGraphicFramePr>
        <p:xfrm>
          <a:off x="5507182" y="897534"/>
          <a:ext cx="5889686" cy="5319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244171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20E4C07-796F-6B3B-0042-439CA2931267}"/>
              </a:ext>
            </a:extLst>
          </p:cNvPr>
          <p:cNvSpPr txBox="1"/>
          <p:nvPr/>
        </p:nvSpPr>
        <p:spPr>
          <a:xfrm>
            <a:off x="2059051" y="537645"/>
            <a:ext cx="7411825" cy="1752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>
                <a:ln w="3175" cmpd="sng">
                  <a:noFill/>
                </a:ln>
                <a:latin typeface="+mj-lt"/>
                <a:ea typeface="+mj-ea"/>
                <a:cs typeface="+mj-cs"/>
              </a:rPr>
              <a:t>A research-informed discussion on the nature and impact of the complex problem on employees and their organizations.</a:t>
            </a:r>
            <a:endParaRPr lang="en-US" sz="3100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BD2B31-92CC-F83A-8003-10EC74704FDF}"/>
              </a:ext>
            </a:extLst>
          </p:cNvPr>
          <p:cNvSpPr txBox="1"/>
          <p:nvPr/>
        </p:nvSpPr>
        <p:spPr>
          <a:xfrm>
            <a:off x="1924477" y="2767207"/>
            <a:ext cx="8343045" cy="27191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 pitchFamily="34" charset="0"/>
              <a:buChar char="•"/>
            </a:pPr>
            <a:r>
              <a:rPr lang="en-GB" dirty="0"/>
              <a:t>The NHS is now experiencing a staffing problem in the United Kingdom due to a lack of nurses, doctors, therapists, etc</a:t>
            </a:r>
            <a:endParaRPr lang="en-US" dirty="0"/>
          </a:p>
          <a:p>
            <a:pPr marL="285750" indent="-28575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 pitchFamily="34" charset="0"/>
              <a:buChar char="•"/>
            </a:pPr>
            <a:r>
              <a:rPr lang="en-GB" dirty="0"/>
              <a:t>The same problem that the NHS is facing also affects adult social care, and pressure is likely to be there.</a:t>
            </a:r>
            <a:endParaRPr lang="en-US" dirty="0"/>
          </a:p>
          <a:p>
            <a:pPr marL="285750" indent="-28575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 pitchFamily="34" charset="0"/>
              <a:buChar char="•"/>
            </a:pPr>
            <a:r>
              <a:rPr lang="en-GB" dirty="0"/>
              <a:t>A significant factor in the NHS losing workers is inequality.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FD5325-7CC0-F594-F627-B75358A291A7}"/>
              </a:ext>
            </a:extLst>
          </p:cNvPr>
          <p:cNvSpPr txBox="1"/>
          <p:nvPr/>
        </p:nvSpPr>
        <p:spPr>
          <a:xfrm>
            <a:off x="1026368" y="1229279"/>
            <a:ext cx="107457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9039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" name="Picture 62">
            <a:extLst>
              <a:ext uri="{FF2B5EF4-FFF2-40B4-BE49-F238E27FC236}">
                <a16:creationId xmlns:a16="http://schemas.microsoft.com/office/drawing/2014/main" id="{3DBBA26C-89C3-411F-9753-606A413F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90" name="Picture 64">
            <a:extLst>
              <a:ext uri="{FF2B5EF4-FFF2-40B4-BE49-F238E27FC236}">
                <a16:creationId xmlns:a16="http://schemas.microsoft.com/office/drawing/2014/main" id="{EEAD2215-6311-4D1C-B6B5-F57CB6BFC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91" name="Rectangle 66">
            <a:extLst>
              <a:ext uri="{FF2B5EF4-FFF2-40B4-BE49-F238E27FC236}">
                <a16:creationId xmlns:a16="http://schemas.microsoft.com/office/drawing/2014/main" id="{7BA5DE79-30D1-4A10-8DB9-0A6E523A9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2" name="Rectangle 68">
            <a:extLst>
              <a:ext uri="{FF2B5EF4-FFF2-40B4-BE49-F238E27FC236}">
                <a16:creationId xmlns:a16="http://schemas.microsoft.com/office/drawing/2014/main" id="{9ABD0D63-D23F-4AE7-8270-4185EF9C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3" name="Rectangle 70">
            <a:extLst>
              <a:ext uri="{FF2B5EF4-FFF2-40B4-BE49-F238E27FC236}">
                <a16:creationId xmlns:a16="http://schemas.microsoft.com/office/drawing/2014/main" id="{D5B0B43F-2CE7-4C6C-BABC-EE342B328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4" name="Rectangle 72">
            <a:extLst>
              <a:ext uri="{FF2B5EF4-FFF2-40B4-BE49-F238E27FC236}">
                <a16:creationId xmlns:a16="http://schemas.microsoft.com/office/drawing/2014/main" id="{85459F07-63F9-48CF-B725-A873C4BC3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5" name="TextBox 74">
            <a:extLst>
              <a:ext uri="{FF2B5EF4-FFF2-40B4-BE49-F238E27FC236}">
                <a16:creationId xmlns:a16="http://schemas.microsoft.com/office/drawing/2014/main" id="{14B83E1E-DAC1-4851-84FF-D6FE1649D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96" name="Rectangle 76">
            <a:extLst>
              <a:ext uri="{FF2B5EF4-FFF2-40B4-BE49-F238E27FC236}">
                <a16:creationId xmlns:a16="http://schemas.microsoft.com/office/drawing/2014/main" id="{92806DFD-E192-42CC-B190-3C4C95B8F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33" y="-1"/>
            <a:ext cx="12189867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7" name="Picture 78">
            <a:extLst>
              <a:ext uri="{FF2B5EF4-FFF2-40B4-BE49-F238E27FC236}">
                <a16:creationId xmlns:a16="http://schemas.microsoft.com/office/drawing/2014/main" id="{0214283E-D7B4-49E9-932E-D7F2A284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98" name="Rectangle 80">
            <a:extLst>
              <a:ext uri="{FF2B5EF4-FFF2-40B4-BE49-F238E27FC236}">
                <a16:creationId xmlns:a16="http://schemas.microsoft.com/office/drawing/2014/main" id="{BB17FFD2-DBC7-4ABB-B2A0-7E18EC1B8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9" name="Rectangle 82">
            <a:extLst>
              <a:ext uri="{FF2B5EF4-FFF2-40B4-BE49-F238E27FC236}">
                <a16:creationId xmlns:a16="http://schemas.microsoft.com/office/drawing/2014/main" id="{25DA2D5B-EC4E-4C78-8139-F36D2F2D1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5262" y="-2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0" name="Oval 84">
            <a:extLst>
              <a:ext uri="{FF2B5EF4-FFF2-40B4-BE49-F238E27FC236}">
                <a16:creationId xmlns:a16="http://schemas.microsoft.com/office/drawing/2014/main" id="{D4AAACE2-9C9E-468F-8297-EF7B5E55F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7567" y="421698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E24CC0E-0CCB-53FB-7105-DFB25C124172}"/>
              </a:ext>
            </a:extLst>
          </p:cNvPr>
          <p:cNvSpPr txBox="1"/>
          <p:nvPr/>
        </p:nvSpPr>
        <p:spPr>
          <a:xfrm>
            <a:off x="241853" y="1077898"/>
            <a:ext cx="4072763" cy="445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latin typeface="+mj-lt"/>
                <a:ea typeface="+mj-ea"/>
                <a:cs typeface="+mj-cs"/>
              </a:rPr>
              <a:t>Pestle analysis and Fishbone diagram  </a:t>
            </a:r>
          </a:p>
        </p:txBody>
      </p:sp>
      <p:sp>
        <p:nvSpPr>
          <p:cNvPr id="35" name="TextBox 2">
            <a:extLst>
              <a:ext uri="{FF2B5EF4-FFF2-40B4-BE49-F238E27FC236}">
                <a16:creationId xmlns:a16="http://schemas.microsoft.com/office/drawing/2014/main" id="{246EE4CD-27B2-81C5-4798-17AB2E514C41}"/>
              </a:ext>
            </a:extLst>
          </p:cNvPr>
          <p:cNvSpPr txBox="1"/>
          <p:nvPr/>
        </p:nvSpPr>
        <p:spPr>
          <a:xfrm>
            <a:off x="5454363" y="1201723"/>
            <a:ext cx="5329250" cy="445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/>
              <a:t>To solve the problem, we must identify the main cause/s</a:t>
            </a:r>
          </a:p>
          <a:p>
            <a:pPr marL="28575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/>
              <a:t>I use the pestle technique to identify what is the main external cause of the complex problem of staff shortage in the NHS based on some factors.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/>
          </a:p>
          <a:p>
            <a:pPr marL="28575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/>
              <a:t>I </a:t>
            </a:r>
            <a:r>
              <a:rPr lang="en-US" dirty="0"/>
              <a:t>use the fishbone to identify the multiple causes to find the key factors which develop the main causes.</a:t>
            </a:r>
          </a:p>
        </p:txBody>
      </p:sp>
    </p:spTree>
    <p:extLst>
      <p:ext uri="{BB962C8B-B14F-4D97-AF65-F5344CB8AC3E}">
        <p14:creationId xmlns:p14="http://schemas.microsoft.com/office/powerpoint/2010/main" val="41943086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7">
            <a:extLst>
              <a:ext uri="{FF2B5EF4-FFF2-40B4-BE49-F238E27FC236}">
                <a16:creationId xmlns:a16="http://schemas.microsoft.com/office/drawing/2014/main" id="{3DBBA26C-89C3-411F-9753-606A413F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5" name="Picture 9">
            <a:extLst>
              <a:ext uri="{FF2B5EF4-FFF2-40B4-BE49-F238E27FC236}">
                <a16:creationId xmlns:a16="http://schemas.microsoft.com/office/drawing/2014/main" id="{EEAD2215-6311-4D1C-B6B5-F57CB6BFC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7" name="Rectangle 11">
            <a:extLst>
              <a:ext uri="{FF2B5EF4-FFF2-40B4-BE49-F238E27FC236}">
                <a16:creationId xmlns:a16="http://schemas.microsoft.com/office/drawing/2014/main" id="{7BA5DE79-30D1-4A10-8DB9-0A6E523A9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9" name="Rectangle 13">
            <a:extLst>
              <a:ext uri="{FF2B5EF4-FFF2-40B4-BE49-F238E27FC236}">
                <a16:creationId xmlns:a16="http://schemas.microsoft.com/office/drawing/2014/main" id="{9ABD0D63-D23F-4AE7-8270-4185EF9C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0" name="Rectangle 15">
            <a:extLst>
              <a:ext uri="{FF2B5EF4-FFF2-40B4-BE49-F238E27FC236}">
                <a16:creationId xmlns:a16="http://schemas.microsoft.com/office/drawing/2014/main" id="{D5B0B43F-2CE7-4C6C-BABC-EE342B328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1" name="Rectangle 17">
            <a:extLst>
              <a:ext uri="{FF2B5EF4-FFF2-40B4-BE49-F238E27FC236}">
                <a16:creationId xmlns:a16="http://schemas.microsoft.com/office/drawing/2014/main" id="{85459F07-63F9-48CF-B725-A873C4BC3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2" name="TextBox 19">
            <a:extLst>
              <a:ext uri="{FF2B5EF4-FFF2-40B4-BE49-F238E27FC236}">
                <a16:creationId xmlns:a16="http://schemas.microsoft.com/office/drawing/2014/main" id="{14B83E1E-DAC1-4851-84FF-D6FE1649D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43" name="Rectangle 21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23">
            <a:extLst>
              <a:ext uri="{FF2B5EF4-FFF2-40B4-BE49-F238E27FC236}">
                <a16:creationId xmlns:a16="http://schemas.microsoft.com/office/drawing/2014/main" id="{2601900C-265D-4146-A578-477541E3D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25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sp>
        <p:nvSpPr>
          <p:cNvPr id="46" name="Freeform: Shape 27">
            <a:extLst>
              <a:ext uri="{FF2B5EF4-FFF2-40B4-BE49-F238E27FC236}">
                <a16:creationId xmlns:a16="http://schemas.microsoft.com/office/drawing/2014/main" id="{65F94F98-3A57-49AA-838E-91AAF600B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678519" y="-1660968"/>
            <a:ext cx="5838229" cy="11188733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7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7" name="Picture 29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41F8C064-2DC5-4758-B49C-76BFF6405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chemeClr val="tx2">
              <a:lumMod val="1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3542" y="0"/>
            <a:ext cx="7875912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15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7567" y="421698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6EE375-DD12-E283-74B3-B6C889DCC91B}"/>
              </a:ext>
            </a:extLst>
          </p:cNvPr>
          <p:cNvSpPr txBox="1"/>
          <p:nvPr/>
        </p:nvSpPr>
        <p:spPr>
          <a:xfrm>
            <a:off x="2188901" y="808056"/>
            <a:ext cx="8381238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ln w="3175" cmpd="sng">
                  <a:noFill/>
                </a:ln>
                <a:latin typeface="+mj-lt"/>
                <a:ea typeface="+mj-ea"/>
                <a:cs typeface="+mj-cs"/>
              </a:rPr>
              <a:t>PESTLE ANALYSIS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0E548A-52B5-E99F-5EF1-35878D92ABB7}"/>
              </a:ext>
            </a:extLst>
          </p:cNvPr>
          <p:cNvSpPr txBox="1"/>
          <p:nvPr/>
        </p:nvSpPr>
        <p:spPr>
          <a:xfrm>
            <a:off x="2256639" y="2052116"/>
            <a:ext cx="6572814" cy="39978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defTabSz="91440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/>
              <a:t>PESTLE is a technique that is a structure to analyse the problem came from the external environment and affects an organization.</a:t>
            </a:r>
          </a:p>
          <a:p>
            <a:pPr marL="285750" indent="-285750" defTabSz="91440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/>
          </a:p>
          <a:p>
            <a:pPr marL="285750" indent="-285750" defTabSz="91440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/>
              <a:t>PESTLE also helps you to understand the threat opportunity or other factors that came from multiple external factors.</a:t>
            </a:r>
          </a:p>
          <a:p>
            <a:pPr marL="285750" indent="-285750" defTabSz="91440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/>
          </a:p>
          <a:p>
            <a:pPr marL="285750" indent="-285750" defTabSz="91440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/>
              <a:t>Its s a useful tool that helps you to understand the risk of market growth deadlines or declines for the potential and direction of a business or organization.</a:t>
            </a:r>
          </a:p>
        </p:txBody>
      </p:sp>
    </p:spTree>
    <p:extLst>
      <p:ext uri="{BB962C8B-B14F-4D97-AF65-F5344CB8AC3E}">
        <p14:creationId xmlns:p14="http://schemas.microsoft.com/office/powerpoint/2010/main" val="2250362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7B6D182-E8D3-FAA1-EA6F-4E2C72542E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99041540"/>
              </p:ext>
            </p:extLst>
          </p:nvPr>
        </p:nvGraphicFramePr>
        <p:xfrm>
          <a:off x="2036813" y="669099"/>
          <a:ext cx="11228037" cy="51507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89548FB-9CB5-1891-C631-64719EDB3F6E}"/>
              </a:ext>
            </a:extLst>
          </p:cNvPr>
          <p:cNvSpPr txBox="1"/>
          <p:nvPr/>
        </p:nvSpPr>
        <p:spPr>
          <a:xfrm>
            <a:off x="2506894" y="1997195"/>
            <a:ext cx="1306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Political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FFC01A-CD99-2ECF-0536-C8E8F47923A0}"/>
              </a:ext>
            </a:extLst>
          </p:cNvPr>
          <p:cNvSpPr txBox="1"/>
          <p:nvPr/>
        </p:nvSpPr>
        <p:spPr>
          <a:xfrm>
            <a:off x="4145899" y="1997195"/>
            <a:ext cx="1408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Economic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4EAA7E-D19C-4B69-19B2-9320FA20A0B2}"/>
              </a:ext>
            </a:extLst>
          </p:cNvPr>
          <p:cNvSpPr txBox="1"/>
          <p:nvPr/>
        </p:nvSpPr>
        <p:spPr>
          <a:xfrm>
            <a:off x="5894032" y="1997195"/>
            <a:ext cx="954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Social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E9C60B-AA81-0D88-25B6-798107FD35F5}"/>
              </a:ext>
            </a:extLst>
          </p:cNvPr>
          <p:cNvSpPr txBox="1"/>
          <p:nvPr/>
        </p:nvSpPr>
        <p:spPr>
          <a:xfrm>
            <a:off x="7103461" y="1812529"/>
            <a:ext cx="1884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Technological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6A7B1F-B404-07F4-0D26-98CA0B43440C}"/>
              </a:ext>
            </a:extLst>
          </p:cNvPr>
          <p:cNvSpPr txBox="1"/>
          <p:nvPr/>
        </p:nvSpPr>
        <p:spPr>
          <a:xfrm>
            <a:off x="9307296" y="1919806"/>
            <a:ext cx="1436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Legal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D45368-A276-7379-0646-BA5C496DC294}"/>
              </a:ext>
            </a:extLst>
          </p:cNvPr>
          <p:cNvSpPr txBox="1"/>
          <p:nvPr/>
        </p:nvSpPr>
        <p:spPr>
          <a:xfrm>
            <a:off x="2265062" y="3824490"/>
            <a:ext cx="172111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Because of Brexit EU nurses and doctors are frustrated to work in NHS.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5AE4331-1BA7-F177-4A7A-A9E4B1BE08F7}"/>
              </a:ext>
            </a:extLst>
          </p:cNvPr>
          <p:cNvSpPr txBox="1"/>
          <p:nvPr/>
        </p:nvSpPr>
        <p:spPr>
          <a:xfrm>
            <a:off x="4043509" y="3947600"/>
            <a:ext cx="17347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Cost of living crisis.</a:t>
            </a:r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9FF0103D-B4F4-26B8-E9F7-945DE933AF0B}"/>
              </a:ext>
            </a:extLst>
          </p:cNvPr>
          <p:cNvSpPr/>
          <p:nvPr/>
        </p:nvSpPr>
        <p:spPr>
          <a:xfrm>
            <a:off x="4405993" y="2745560"/>
            <a:ext cx="634481" cy="8498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6FA3710-2BE5-0075-B2DD-348379EFB39E}"/>
              </a:ext>
            </a:extLst>
          </p:cNvPr>
          <p:cNvSpPr txBox="1"/>
          <p:nvPr/>
        </p:nvSpPr>
        <p:spPr>
          <a:xfrm>
            <a:off x="5708052" y="3704208"/>
            <a:ext cx="157687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Age increasing-older population has more heath problem.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FFF0434-F2F5-866B-319D-B9D1530D54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31749" y="2805540"/>
            <a:ext cx="688908" cy="8779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79E78CB-F758-DAE4-22EF-A5955E7F529B}"/>
              </a:ext>
            </a:extLst>
          </p:cNvPr>
          <p:cNvSpPr txBox="1"/>
          <p:nvPr/>
        </p:nvSpPr>
        <p:spPr>
          <a:xfrm>
            <a:off x="7458409" y="3704208"/>
            <a:ext cx="15298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Slowly improved techno-equipment. 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54551B1-BE25-6A37-139B-A6744E6A81A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50832" y="2805540"/>
            <a:ext cx="688908" cy="8779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81E33A0C-9627-E8B5-FD2A-B5499102EFC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02039" y="2731524"/>
            <a:ext cx="688908" cy="87790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0DD4CDC0-4D30-D85B-6E89-860BA63CBD7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9590" y="2713588"/>
            <a:ext cx="688908" cy="8779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714AAE8B-3532-E3A7-59A1-3D20B7B6AA50}"/>
              </a:ext>
            </a:extLst>
          </p:cNvPr>
          <p:cNvSpPr txBox="1"/>
          <p:nvPr/>
        </p:nvSpPr>
        <p:spPr>
          <a:xfrm>
            <a:off x="8938980" y="3704208"/>
            <a:ext cx="17230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Patients are  unsatisfied with quality care and taking to courts.</a:t>
            </a:r>
          </a:p>
        </p:txBody>
      </p:sp>
    </p:spTree>
    <p:extLst>
      <p:ext uri="{BB962C8B-B14F-4D97-AF65-F5344CB8AC3E}">
        <p14:creationId xmlns:p14="http://schemas.microsoft.com/office/powerpoint/2010/main" val="2297156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8CBE305-E145-AC3B-DC8A-5A6764B413E8}"/>
              </a:ext>
            </a:extLst>
          </p:cNvPr>
          <p:cNvSpPr txBox="1"/>
          <p:nvPr/>
        </p:nvSpPr>
        <p:spPr>
          <a:xfrm>
            <a:off x="1189702" y="1261872"/>
            <a:ext cx="3145536" cy="43342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ln w="3175" cmpd="sng">
                  <a:noFill/>
                </a:ln>
                <a:latin typeface="+mj-lt"/>
                <a:ea typeface="+mj-ea"/>
                <a:cs typeface="+mj-cs"/>
              </a:rPr>
              <a:t>THE FISHBONE DIAGRAM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27E5F8-2639-0D82-B535-449B3A0A46BA}"/>
              </a:ext>
            </a:extLst>
          </p:cNvPr>
          <p:cNvSpPr txBox="1"/>
          <p:nvPr/>
        </p:nvSpPr>
        <p:spPr>
          <a:xfrm>
            <a:off x="5007932" y="1261873"/>
            <a:ext cx="5951013" cy="44494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dirty="0"/>
              <a:t>Fishbone diagram is the main picture that explains where the problem came from. 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900" dirty="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dirty="0"/>
              <a:t>Fishbone its s providing a structure between the effect of causes which develop the main problem and all its s linked.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900" dirty="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dirty="0"/>
              <a:t>Fishbone shows us all effects and causes systematically in line which came from internal problems.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9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900" dirty="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dirty="0"/>
              <a:t>Fishbone also shows the relationship between the effect and causes.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0C8D51-EABE-16DA-A210-48FF3C7E3C52}"/>
              </a:ext>
            </a:extLst>
          </p:cNvPr>
          <p:cNvSpPr txBox="1"/>
          <p:nvPr/>
        </p:nvSpPr>
        <p:spPr>
          <a:xfrm>
            <a:off x="2313992" y="1446245"/>
            <a:ext cx="8752114" cy="4376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3059BC-BAF3-9D2F-8371-AFA9AE647ADB}"/>
              </a:ext>
            </a:extLst>
          </p:cNvPr>
          <p:cNvSpPr txBox="1"/>
          <p:nvPr/>
        </p:nvSpPr>
        <p:spPr>
          <a:xfrm>
            <a:off x="1576873" y="2136710"/>
            <a:ext cx="9983756" cy="2715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2257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178092-B642-88E1-22B0-935CC2280D97}"/>
              </a:ext>
            </a:extLst>
          </p:cNvPr>
          <p:cNvSpPr txBox="1"/>
          <p:nvPr/>
        </p:nvSpPr>
        <p:spPr>
          <a:xfrm>
            <a:off x="3575178" y="167951"/>
            <a:ext cx="4842588" cy="1278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BF0288-11A6-CE67-58C2-0B98B3397E05}"/>
              </a:ext>
            </a:extLst>
          </p:cNvPr>
          <p:cNvSpPr txBox="1"/>
          <p:nvPr/>
        </p:nvSpPr>
        <p:spPr>
          <a:xfrm>
            <a:off x="3199913" y="21909"/>
            <a:ext cx="57921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FISHBONE DIAGRAM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9990DB-9D2C-BA42-1611-5117375D930D}"/>
              </a:ext>
            </a:extLst>
          </p:cNvPr>
          <p:cNvSpPr txBox="1"/>
          <p:nvPr/>
        </p:nvSpPr>
        <p:spPr>
          <a:xfrm>
            <a:off x="793102" y="1847461"/>
            <a:ext cx="10823510" cy="39281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DD7955-DEF2-898A-DB43-D0B9D221D005}"/>
              </a:ext>
            </a:extLst>
          </p:cNvPr>
          <p:cNvSpPr txBox="1"/>
          <p:nvPr/>
        </p:nvSpPr>
        <p:spPr>
          <a:xfrm>
            <a:off x="1278293" y="1446245"/>
            <a:ext cx="10273004" cy="5178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C2DAD30-6D0A-511F-3FFC-F072C961D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2978" y="694862"/>
            <a:ext cx="9700729" cy="612037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23328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TextBox 2">
            <a:extLst>
              <a:ext uri="{FF2B5EF4-FFF2-40B4-BE49-F238E27FC236}">
                <a16:creationId xmlns:a16="http://schemas.microsoft.com/office/drawing/2014/main" id="{2C844532-D76C-6B41-40B9-755B12E830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5409742"/>
              </p:ext>
            </p:extLst>
          </p:nvPr>
        </p:nvGraphicFramePr>
        <p:xfrm>
          <a:off x="1079499" y="2104296"/>
          <a:ext cx="10261602" cy="36783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5402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910674ED-0FF2-B687-8750-0D6C4132D6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5012907"/>
              </p:ext>
            </p:extLst>
          </p:nvPr>
        </p:nvGraphicFramePr>
        <p:xfrm>
          <a:off x="2321251" y="1137927"/>
          <a:ext cx="8959458" cy="50793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3243">
                  <a:extLst>
                    <a:ext uri="{9D8B030D-6E8A-4147-A177-3AD203B41FA5}">
                      <a16:colId xmlns:a16="http://schemas.microsoft.com/office/drawing/2014/main" val="3252270818"/>
                    </a:ext>
                  </a:extLst>
                </a:gridCol>
                <a:gridCol w="1493243">
                  <a:extLst>
                    <a:ext uri="{9D8B030D-6E8A-4147-A177-3AD203B41FA5}">
                      <a16:colId xmlns:a16="http://schemas.microsoft.com/office/drawing/2014/main" val="2997751334"/>
                    </a:ext>
                  </a:extLst>
                </a:gridCol>
                <a:gridCol w="1501287">
                  <a:extLst>
                    <a:ext uri="{9D8B030D-6E8A-4147-A177-3AD203B41FA5}">
                      <a16:colId xmlns:a16="http://schemas.microsoft.com/office/drawing/2014/main" val="1117144239"/>
                    </a:ext>
                  </a:extLst>
                </a:gridCol>
                <a:gridCol w="1459294">
                  <a:extLst>
                    <a:ext uri="{9D8B030D-6E8A-4147-A177-3AD203B41FA5}">
                      <a16:colId xmlns:a16="http://schemas.microsoft.com/office/drawing/2014/main" val="2208589318"/>
                    </a:ext>
                  </a:extLst>
                </a:gridCol>
                <a:gridCol w="1519148">
                  <a:extLst>
                    <a:ext uri="{9D8B030D-6E8A-4147-A177-3AD203B41FA5}">
                      <a16:colId xmlns:a16="http://schemas.microsoft.com/office/drawing/2014/main" val="384267039"/>
                    </a:ext>
                  </a:extLst>
                </a:gridCol>
                <a:gridCol w="1493243">
                  <a:extLst>
                    <a:ext uri="{9D8B030D-6E8A-4147-A177-3AD203B41FA5}">
                      <a16:colId xmlns:a16="http://schemas.microsoft.com/office/drawing/2014/main" val="4188872949"/>
                    </a:ext>
                  </a:extLst>
                </a:gridCol>
              </a:tblGrid>
              <a:tr h="641950">
                <a:tc>
                  <a:txBody>
                    <a:bodyPr/>
                    <a:lstStyle/>
                    <a:p>
                      <a:r>
                        <a:rPr lang="en-GB" dirty="0"/>
                        <a:t>Brexit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Racist and inequality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Stress level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opportunity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Unsatisfied patients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9469752"/>
                  </a:ext>
                </a:extLst>
              </a:tr>
              <a:tr h="633912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2009768"/>
                  </a:ext>
                </a:extLst>
              </a:tr>
              <a:tr h="633912">
                <a:tc>
                  <a:txBody>
                    <a:bodyPr/>
                    <a:lstStyle/>
                    <a:p>
                      <a:r>
                        <a:rPr lang="en-GB" dirty="0"/>
                        <a:t>3 (12)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2(6)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(15)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(6)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(8)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0843687"/>
                  </a:ext>
                </a:extLst>
              </a:tr>
              <a:tr h="633912">
                <a:tc>
                  <a:txBody>
                    <a:bodyPr/>
                    <a:lstStyle/>
                    <a:p>
                      <a:r>
                        <a:rPr lang="en-GB" dirty="0"/>
                        <a:t>0 (0)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 (3)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(10)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2(6)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(12)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8966626"/>
                  </a:ext>
                </a:extLst>
              </a:tr>
              <a:tr h="633912">
                <a:tc>
                  <a:txBody>
                    <a:bodyPr/>
                    <a:lstStyle/>
                    <a:p>
                      <a:r>
                        <a:rPr lang="en-GB" dirty="0"/>
                        <a:t>3 (12)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(9)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(15)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 (3)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 (4)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2826700"/>
                  </a:ext>
                </a:extLst>
              </a:tr>
              <a:tr h="633912">
                <a:tc>
                  <a:txBody>
                    <a:bodyPr/>
                    <a:lstStyle/>
                    <a:p>
                      <a:r>
                        <a:rPr lang="en-GB" dirty="0"/>
                        <a:t>2 (8)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 (3)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(10)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(9)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(8)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7263714"/>
                  </a:ext>
                </a:extLst>
              </a:tr>
              <a:tr h="633912">
                <a:tc>
                  <a:txBody>
                    <a:bodyPr/>
                    <a:lstStyle/>
                    <a:p>
                      <a:r>
                        <a:rPr lang="en-GB" dirty="0"/>
                        <a:t>1 (4)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 (0)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2(10)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 (3)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(8)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5706557"/>
                  </a:ext>
                </a:extLst>
              </a:tr>
              <a:tr h="63391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9933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AF63B8A-5E5A-B7DC-B898-5A475F744ABB}"/>
              </a:ext>
            </a:extLst>
          </p:cNvPr>
          <p:cNvSpPr txBox="1"/>
          <p:nvPr/>
        </p:nvSpPr>
        <p:spPr>
          <a:xfrm>
            <a:off x="2966097" y="681131"/>
            <a:ext cx="66620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GRID Analysis 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3DE9BE2D-338E-AEB5-D20B-D1C0099FB9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7584137"/>
              </p:ext>
            </p:extLst>
          </p:nvPr>
        </p:nvGraphicFramePr>
        <p:xfrm>
          <a:off x="1045029" y="1142798"/>
          <a:ext cx="1276222" cy="50770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6222">
                  <a:extLst>
                    <a:ext uri="{9D8B030D-6E8A-4147-A177-3AD203B41FA5}">
                      <a16:colId xmlns:a16="http://schemas.microsoft.com/office/drawing/2014/main" val="2208447213"/>
                    </a:ext>
                  </a:extLst>
                </a:gridCol>
              </a:tblGrid>
              <a:tr h="495594">
                <a:tc>
                  <a:txBody>
                    <a:bodyPr/>
                    <a:lstStyle/>
                    <a:p>
                      <a:r>
                        <a:rPr lang="en-GB" dirty="0"/>
                        <a:t>Factors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2206911"/>
                  </a:ext>
                </a:extLst>
              </a:tr>
              <a:tr h="495594">
                <a:tc>
                  <a:txBody>
                    <a:bodyPr/>
                    <a:lstStyle/>
                    <a:p>
                      <a:r>
                        <a:rPr lang="en-GB" dirty="0"/>
                        <a:t>Weights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083723"/>
                  </a:ext>
                </a:extLst>
              </a:tr>
              <a:tr h="639206">
                <a:tc>
                  <a:txBody>
                    <a:bodyPr/>
                    <a:lstStyle/>
                    <a:p>
                      <a:r>
                        <a:rPr lang="en-GB" dirty="0"/>
                        <a:t>Training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7487736"/>
                  </a:ext>
                </a:extLst>
              </a:tr>
              <a:tr h="495594">
                <a:tc>
                  <a:txBody>
                    <a:bodyPr/>
                    <a:lstStyle/>
                    <a:p>
                      <a:r>
                        <a:rPr lang="en-GB" dirty="0"/>
                        <a:t>rewards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2013068"/>
                  </a:ext>
                </a:extLst>
              </a:tr>
              <a:tr h="1174469">
                <a:tc>
                  <a:txBody>
                    <a:bodyPr/>
                    <a:lstStyle/>
                    <a:p>
                      <a:r>
                        <a:rPr lang="en-GB" dirty="0"/>
                        <a:t>Recruitment migrant workers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9599642"/>
                  </a:ext>
                </a:extLst>
              </a:tr>
              <a:tr h="639206">
                <a:tc>
                  <a:txBody>
                    <a:bodyPr/>
                    <a:lstStyle/>
                    <a:p>
                      <a:r>
                        <a:rPr lang="en-GB" dirty="0"/>
                        <a:t>Job adverts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2578142"/>
                  </a:ext>
                </a:extLst>
              </a:tr>
              <a:tr h="639206">
                <a:tc>
                  <a:txBody>
                    <a:bodyPr/>
                    <a:lstStyle/>
                    <a:p>
                      <a:r>
                        <a:rPr lang="en-GB" dirty="0"/>
                        <a:t>Increasing effort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7940474"/>
                  </a:ext>
                </a:extLst>
              </a:tr>
              <a:tr h="49559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66480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90871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" name="Picture 79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7" name="Picture 81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8" name="Rectangle 83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" name="Rectangle 85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" name="Rectangle 87">
            <a:extLst>
              <a:ext uri="{FF2B5EF4-FFF2-40B4-BE49-F238E27FC236}">
                <a16:creationId xmlns:a16="http://schemas.microsoft.com/office/drawing/2014/main" id="{24923D72-7E69-464B-94C5-B2530008D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" name="Rectangle 89">
            <a:extLst>
              <a:ext uri="{FF2B5EF4-FFF2-40B4-BE49-F238E27FC236}">
                <a16:creationId xmlns:a16="http://schemas.microsoft.com/office/drawing/2014/main" id="{A00CCC86-7A88-4DFF-A0D0-6604606A2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2" name="TextBox 91">
            <a:extLst>
              <a:ext uri="{FF2B5EF4-FFF2-40B4-BE49-F238E27FC236}">
                <a16:creationId xmlns:a16="http://schemas.microsoft.com/office/drawing/2014/main" id="{E1F8ABFD-155B-4386-AE33-6E13057CF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163" name="Rectangle 93">
            <a:extLst>
              <a:ext uri="{FF2B5EF4-FFF2-40B4-BE49-F238E27FC236}">
                <a16:creationId xmlns:a16="http://schemas.microsoft.com/office/drawing/2014/main" id="{93D02AEE-30DC-4942-A9CA-7A14F8B8E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4" name="Picture 95">
            <a:extLst>
              <a:ext uri="{FF2B5EF4-FFF2-40B4-BE49-F238E27FC236}">
                <a16:creationId xmlns:a16="http://schemas.microsoft.com/office/drawing/2014/main" id="{FD5823F2-909F-442D-BD72-0681CCC14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65" name="Picture 97">
            <a:extLst>
              <a:ext uri="{FF2B5EF4-FFF2-40B4-BE49-F238E27FC236}">
                <a16:creationId xmlns:a16="http://schemas.microsoft.com/office/drawing/2014/main" id="{4231EAF6-FA22-4615-A4D3-D171F7E17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6" name="Rectangle 99">
            <a:extLst>
              <a:ext uri="{FF2B5EF4-FFF2-40B4-BE49-F238E27FC236}">
                <a16:creationId xmlns:a16="http://schemas.microsoft.com/office/drawing/2014/main" id="{F2699857-2714-4E6A-8E11-6BEB9DF7F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7" name="Rectangle 101">
            <a:extLst>
              <a:ext uri="{FF2B5EF4-FFF2-40B4-BE49-F238E27FC236}">
                <a16:creationId xmlns:a16="http://schemas.microsoft.com/office/drawing/2014/main" id="{346078E7-FDC0-448B-97DE-4EDA7702E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8" name="Rectangle 103">
            <a:extLst>
              <a:ext uri="{FF2B5EF4-FFF2-40B4-BE49-F238E27FC236}">
                <a16:creationId xmlns:a16="http://schemas.microsoft.com/office/drawing/2014/main" id="{7266E038-37B1-43CF-AFE0-B21E9F572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FA7E5E-712F-592B-63B0-DE2B594B07AA}"/>
              </a:ext>
            </a:extLst>
          </p:cNvPr>
          <p:cNvSpPr txBox="1"/>
          <p:nvPr/>
        </p:nvSpPr>
        <p:spPr>
          <a:xfrm>
            <a:off x="1964444" y="808056"/>
            <a:ext cx="331938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>
                <a:latin typeface="+mj-lt"/>
                <a:ea typeface="+mj-ea"/>
                <a:cs typeface="+mj-cs"/>
              </a:rPr>
              <a:t>Evaluation </a:t>
            </a:r>
          </a:p>
        </p:txBody>
      </p:sp>
      <p:sp>
        <p:nvSpPr>
          <p:cNvPr id="169" name="TextBox 3">
            <a:extLst>
              <a:ext uri="{FF2B5EF4-FFF2-40B4-BE49-F238E27FC236}">
                <a16:creationId xmlns:a16="http://schemas.microsoft.com/office/drawing/2014/main" id="{4BBED730-0B66-55AB-9B25-4CA2684300B7}"/>
              </a:ext>
            </a:extLst>
          </p:cNvPr>
          <p:cNvSpPr txBox="1"/>
          <p:nvPr/>
        </p:nvSpPr>
        <p:spPr>
          <a:xfrm>
            <a:off x="1820479" y="1991346"/>
            <a:ext cx="3319381" cy="39978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defTabSz="914400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dirty="0"/>
              <a:t>To identify the possible solution to staff shortage we evaluate the fishbone diagram.</a:t>
            </a:r>
          </a:p>
          <a:p>
            <a:pPr marL="285750" indent="-285750" defTabSz="914400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dirty="0"/>
              <a:t> PESTLE analysis and choose the most appropriate solution.</a:t>
            </a:r>
          </a:p>
          <a:p>
            <a:pPr marL="285750" indent="-285750" defTabSz="914400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dirty="0"/>
              <a:t>A grid analysis showed us the most appropriate solution to solve the complex problem of staff shortage.</a:t>
            </a:r>
          </a:p>
        </p:txBody>
      </p:sp>
      <p:pic>
        <p:nvPicPr>
          <p:cNvPr id="6" name="Picture 5" descr="White stairs with a blue arrow drawn in the middle pointing upwards">
            <a:extLst>
              <a:ext uri="{FF2B5EF4-FFF2-40B4-BE49-F238E27FC236}">
                <a16:creationId xmlns:a16="http://schemas.microsoft.com/office/drawing/2014/main" id="{49B13EE5-D2B4-B377-6A59-85CFF851216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824" r="20063"/>
          <a:stretch/>
        </p:blipFill>
        <p:spPr>
          <a:xfrm>
            <a:off x="6096543" y="227"/>
            <a:ext cx="5288377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170" name="Rectangle 105">
            <a:extLst>
              <a:ext uri="{FF2B5EF4-FFF2-40B4-BE49-F238E27FC236}">
                <a16:creationId xmlns:a16="http://schemas.microsoft.com/office/drawing/2014/main" id="{31E37FC9-ED36-42CE-9877-9EAB50FA8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2586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5274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1F2014-7D88-554F-BFD7-58EAE80AB24B}"/>
              </a:ext>
            </a:extLst>
          </p:cNvPr>
          <p:cNvSpPr txBox="1"/>
          <p:nvPr/>
        </p:nvSpPr>
        <p:spPr>
          <a:xfrm>
            <a:off x="3424334" y="2332652"/>
            <a:ext cx="91066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/>
              <a:t>THANK YOU 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2192048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7" ma:contentTypeDescription="Create a new document." ma:contentTypeScope="" ma:versionID="ac5a36f3e2a1e5311bded8bfae65f353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2b363acb55b8f8a3850ca5addbf45711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0e7fbce4-8ae7-4085-8b0a-9efa4c7cae6d" xsi:nil="true"/>
  </documentManagement>
</p:properties>
</file>

<file path=customXml/itemProps1.xml><?xml version="1.0" encoding="utf-8"?>
<ds:datastoreItem xmlns:ds="http://schemas.openxmlformats.org/officeDocument/2006/customXml" ds:itemID="{98E6E4EC-F351-4D60-B26D-0DC1BB6B9C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C45FB24-BEC6-4D44-888B-84AEBBA2DC0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FD9A38F-9A2C-42E5-9013-4C4B1FFCB4F6}">
  <ds:schemaRefs>
    <ds:schemaRef ds:uri="http://www.w3.org/XML/1998/namespace"/>
    <ds:schemaRef ds:uri="4eb0a523-77d0-454a-93a8-50ca111d3c44"/>
    <ds:schemaRef ds:uri="0e7fbce4-8ae7-4085-8b0a-9efa4c7cae6d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TM16401375[[fn=Madison]]</Template>
  <TotalTime>3043</TotalTime>
  <Words>602</Words>
  <Application>Microsoft Office PowerPoint</Application>
  <PresentationFormat>Widescreen</PresentationFormat>
  <Paragraphs>115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MS Shell Dlg 2</vt:lpstr>
      <vt:lpstr>Wingdings</vt:lpstr>
      <vt:lpstr>Wingdings 3</vt:lpstr>
      <vt:lpstr>Madison</vt:lpstr>
      <vt:lpstr>Addressing the problem of staff shortage in Proper Care, UK</vt:lpstr>
      <vt:lpstr>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Addressing the problem of staff shortage in Proper Care, UK</dc:title>
  <dc:creator>Berfin</dc:creator>
  <cp:lastModifiedBy>berfin sahin</cp:lastModifiedBy>
  <cp:revision>3</cp:revision>
  <dcterms:created xsi:type="dcterms:W3CDTF">2022-06-10T18:37:47Z</dcterms:created>
  <dcterms:modified xsi:type="dcterms:W3CDTF">2022-07-10T08:39:17Z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