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CC"/>
    <a:srgbClr val="FFFF00"/>
    <a:srgbClr val="008000"/>
    <a:srgbClr val="00FF00"/>
    <a:srgbClr val="0066FF"/>
    <a:srgbClr val="FF3300"/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490" autoAdjust="0"/>
    <p:restoredTop sz="94660"/>
  </p:normalViewPr>
  <p:slideViewPr>
    <p:cSldViewPr snapToGrid="0">
      <p:cViewPr>
        <p:scale>
          <a:sx n="80" d="100"/>
          <a:sy n="80" d="100"/>
        </p:scale>
        <p:origin x="-2718" y="-7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D4FBBE-AA2B-431C-B820-AB1B0E9F6C9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45FC2F-7843-49B3-9F0E-B80DE2D2018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CCAFD4-274D-4175-A657-28A450A3680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2C1D54-83DD-475D-8FD8-7180F944C3D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B30B3C-6407-4067-A0C0-08CA2B6B51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446835-CF7D-458A-AB8C-B46DAF4468A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338996-E0CF-4622-B41C-C0A8B757654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87032E-522C-4C3B-9469-04D3498FA70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06F721-6921-4FA5-B67F-C276B8A108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A8AE8B-9A51-4184-B96B-25FA70D78A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D496FD-3518-47A1-8313-BE7C4B96E6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A434A6C-D7F5-4831-808A-B06DB9A4993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510404A-D0E3-42BE-9001-152A6801C16A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 Box 1026"/>
          <p:cNvSpPr txBox="1">
            <a:spLocks noChangeArrowheads="1"/>
          </p:cNvSpPr>
          <p:nvPr/>
        </p:nvSpPr>
        <p:spPr bwMode="auto">
          <a:xfrm>
            <a:off x="3038475" y="549275"/>
            <a:ext cx="5554663" cy="830997"/>
          </a:xfrm>
          <a:prstGeom prst="rect">
            <a:avLst/>
          </a:prstGeom>
          <a:gradFill rotWithShape="0">
            <a:gsLst>
              <a:gs pos="0">
                <a:srgbClr val="0066FF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Lluosi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gan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Bump</a:t>
            </a:r>
            <a:endParaRPr lang="en-US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3" name="Text Box 1027"/>
          <p:cNvSpPr txBox="1">
            <a:spLocks noChangeArrowheads="1"/>
          </p:cNvSpPr>
          <p:nvPr/>
        </p:nvSpPr>
        <p:spPr bwMode="auto">
          <a:xfrm>
            <a:off x="547688" y="3429000"/>
            <a:ext cx="804703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Lluoswch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pob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rhif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neu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ddegolyn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gan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5.</a:t>
            </a:r>
            <a:endParaRPr lang="en-US" sz="32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4" name="Rectangle 1028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Rectangle 1029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1030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1031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Oval 1032"/>
          <p:cNvSpPr>
            <a:spLocks noChangeArrowheads="1"/>
          </p:cNvSpPr>
          <p:nvPr/>
        </p:nvSpPr>
        <p:spPr bwMode="auto">
          <a:xfrm>
            <a:off x="579438" y="542925"/>
            <a:ext cx="2144712" cy="2144713"/>
          </a:xfrm>
          <a:prstGeom prst="ellipse">
            <a:avLst/>
          </a:prstGeom>
          <a:gradFill rotWithShape="0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1033"/>
          <p:cNvSpPr txBox="1">
            <a:spLocks noChangeArrowheads="1"/>
          </p:cNvSpPr>
          <p:nvPr/>
        </p:nvSpPr>
        <p:spPr bwMode="auto">
          <a:xfrm>
            <a:off x="557213" y="412750"/>
            <a:ext cx="21907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>
                <a:solidFill>
                  <a:srgbClr val="0066FF"/>
                </a:solidFill>
                <a:latin typeface="Comic Sans MS" pitchFamily="66" charset="0"/>
              </a:rPr>
              <a:t>x</a:t>
            </a:r>
            <a:endParaRPr lang="en-US" sz="13000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 animBg="1" autoUpdateAnimBg="0"/>
      <p:bldP spid="87043" grpId="0" autoUpdateAnimBg="0"/>
      <p:bldP spid="87048" grpId="0" animBg="1"/>
      <p:bldP spid="87049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3" name="AutoShape 13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6" name="AutoShape 16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5" name="Text Box 5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55" name="AutoShape 1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7" name="Oval 17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0" name="Text Box 10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59" name="AutoShape 19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9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60" name="AutoShape 2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1466" name="Group 26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61461" name="AutoShape 21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1465" name="Group 25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61462" name="Oval 22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1463" name="AutoShape 23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1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61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1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1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5" grpId="0" autoUpdateAnimBg="0"/>
      <p:bldP spid="61450" grpId="0" autoUpdateAnimBg="0"/>
      <p:bldP spid="61449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Oval 6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4" name="AutoShape 8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6" name="AutoShape 1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1147" name="Group 11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91148" name="AutoShape 12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1149" name="Group 13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91150" name="Oval 14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1151" name="AutoShape 15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1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1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1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1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0" grpId="0" autoUpdateAnimBg="0"/>
      <p:bldP spid="91143" grpId="0" autoUpdateAnimBg="0"/>
      <p:bldP spid="91145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75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Oval 6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8" name="AutoShape 8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70" name="AutoShape 1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2171" name="Group 11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92172" name="AutoShape 12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2173" name="Group 13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92174" name="Oval 14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2175" name="AutoShape 15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2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2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2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2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 autoUpdateAnimBg="0"/>
      <p:bldP spid="92167" grpId="0" autoUpdateAnimBg="0"/>
      <p:bldP spid="92169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100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Oval 6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2" name="AutoShape 8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4" name="AutoShape 1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3195" name="Group 11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93196" name="AutoShape 12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3197" name="Group 13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93198" name="Oval 14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3199" name="AutoShape 15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3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3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 autoUpdateAnimBg="0"/>
      <p:bldP spid="93191" grpId="0" autoUpdateAnimBg="0"/>
      <p:bldP spid="93193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12.5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Oval 6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6" name="AutoShape 8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2.5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8" name="AutoShape 1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4219" name="Group 11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94220" name="AutoShape 12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4221" name="Group 13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94222" name="Oval 14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4223" name="AutoShape 15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4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4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 autoUpdateAnimBg="0"/>
      <p:bldP spid="94215" grpId="0" autoUpdateAnimBg="0"/>
      <p:bldP spid="94217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210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Oval 6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0" name="AutoShape 8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2" name="AutoShape 1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5243" name="Group 11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95244" name="AutoShape 12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5245" name="Group 13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95246" name="Oval 14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5247" name="AutoShape 15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5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52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5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5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 autoUpdateAnimBg="0"/>
      <p:bldP spid="95239" grpId="0" autoUpdateAnimBg="0"/>
      <p:bldP spid="95241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300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Oval 6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4" name="AutoShape 8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6" name="AutoShape 1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6267" name="Group 11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96268" name="AutoShape 12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6269" name="Group 13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96270" name="Oval 14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6271" name="AutoShape 15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6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6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 autoUpdateAnimBg="0"/>
      <p:bldP spid="96263" grpId="0" autoUpdateAnimBg="0"/>
      <p:bldP spid="96265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380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Oval 6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8" name="AutoShape 8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0" name="AutoShape 1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7291" name="Group 11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97292" name="AutoShape 12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7293" name="Group 13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97294" name="Oval 14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7295" name="AutoShape 15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7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7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 autoUpdateAnimBg="0"/>
      <p:bldP spid="97287" grpId="0" autoUpdateAnimBg="0"/>
      <p:bldP spid="97289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Oval 6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2" name="AutoShape 8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6.4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4" name="AutoShape 1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8315" name="Group 11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98316" name="AutoShape 12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8317" name="Group 13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98318" name="Oval 14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8319" name="AutoShape 15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8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83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83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8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 autoUpdateAnimBg="0"/>
      <p:bldP spid="98311" grpId="0" autoUpdateAnimBg="0"/>
      <p:bldP spid="98313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95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Oval 6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6" name="AutoShape 8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8" name="AutoShape 1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9339" name="Group 11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99340" name="AutoShape 12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99341" name="Group 13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99342" name="Oval 14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9343" name="AutoShape 15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9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93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93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9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 autoUpdateAnimBg="0"/>
      <p:bldP spid="99335" grpId="0" autoUpdateAnimBg="0"/>
      <p:bldP spid="99337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185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Oval 6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0" name="AutoShape 8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2" name="AutoShape 1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0363" name="Group 11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100364" name="AutoShape 12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0365" name="Group 13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100366" name="Oval 14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0367" name="AutoShape 15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0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0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 autoUpdateAnimBg="0"/>
      <p:bldP spid="100359" grpId="0" autoUpdateAnimBg="0"/>
      <p:bldP spid="100361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410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Oval 6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4" name="AutoShape 8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6" name="AutoShape 1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1387" name="Group 11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101388" name="AutoShape 12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1389" name="Group 13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101390" name="Oval 14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391" name="AutoShape 15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1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1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 autoUpdateAnimBg="0"/>
      <p:bldP spid="101383" grpId="0" autoUpdateAnimBg="0"/>
      <p:bldP spid="101385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315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Oval 6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Text Box 7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8" name="AutoShape 8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0" name="AutoShape 1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2411" name="Group 11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102412" name="AutoShape 12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2413" name="Group 13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102414" name="Oval 14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2415" name="AutoShape 15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2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2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 autoUpdateAnimBg="0"/>
      <p:bldP spid="102407" grpId="0" autoUpdateAnimBg="0"/>
      <p:bldP spid="102409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Text Box 4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31.5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29" name="AutoShape 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0" name="Oval 6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1" name="Text Box 7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2" name="AutoShape 8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3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6.3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34" name="AutoShape 1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3435" name="Group 11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103436" name="AutoShape 12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3437" name="Group 13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103438" name="Oval 14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3439" name="AutoShape 15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3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34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34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3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8" grpId="0" autoUpdateAnimBg="0"/>
      <p:bldP spid="103431" grpId="0" autoUpdateAnimBg="0"/>
      <p:bldP spid="103433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Text Box 4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4453" name="AutoShape 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4" name="Oval 6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5" name="Text Box 7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4456" name="AutoShape 8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7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58" name="AutoShape 1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4459" name="Group 11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104460" name="AutoShape 12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4461" name="Group 13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104462" name="Oval 14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4463" name="AutoShape 15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4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44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44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4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2" grpId="0" autoUpdateAnimBg="0"/>
      <p:bldP spid="104455" grpId="0" autoUpdateAnimBg="0"/>
      <p:bldP spid="104457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AutoShape 3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Text Box 4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77" name="AutoShape 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8" name="Oval 6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9" name="Text Box 7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80" name="AutoShape 8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1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1.8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5482" name="AutoShape 1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5483" name="Group 11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105484" name="AutoShape 12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5485" name="Group 13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105486" name="Oval 14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5487" name="AutoShape 15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5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54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54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5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6" grpId="0" autoUpdateAnimBg="0"/>
      <p:bldP spid="105479" grpId="0" autoUpdateAnimBg="0"/>
      <p:bldP spid="105481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AutoShape 3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0" name="Text Box 4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600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6501" name="AutoShape 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2" name="Oval 6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3" name="Text Box 7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6504" name="AutoShape 8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5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120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6506" name="AutoShape 1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6507" name="Group 11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106508" name="AutoShape 12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6509" name="Group 13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106510" name="Oval 14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6511" name="AutoShape 15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6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65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65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6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0" grpId="0" autoUpdateAnimBg="0"/>
      <p:bldP spid="106503" grpId="0" autoUpdateAnimBg="0"/>
      <p:bldP spid="106505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3" name="AutoShape 3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4" name="Text Box 4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2300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25" name="AutoShape 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6" name="Oval 6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7" name="Text Box 7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28" name="AutoShape 8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9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460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7530" name="AutoShape 1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7531" name="Group 11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107532" name="AutoShape 12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7533" name="Group 13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107534" name="Oval 14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7535" name="AutoShape 15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7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7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4" grpId="0" autoUpdateAnimBg="0"/>
      <p:bldP spid="107527" grpId="0" autoUpdateAnimBg="0"/>
      <p:bldP spid="107529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7" name="AutoShape 3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8" name="Text Box 4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1650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8549" name="AutoShape 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0" name="Oval 6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1" name="Text Box 7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8552" name="AutoShape 8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3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330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54" name="AutoShape 1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8555" name="Group 11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108556" name="AutoShape 12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8557" name="Group 13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108558" name="Oval 14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8559" name="AutoShape 15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8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85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85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8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48" grpId="0" autoUpdateAnimBg="0"/>
      <p:bldP spid="108551" grpId="0" autoUpdateAnimBg="0"/>
      <p:bldP spid="108553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1" name="AutoShape 3"/>
          <p:cNvSpPr>
            <a:spLocks noChangeArrowheads="1"/>
          </p:cNvSpPr>
          <p:nvPr/>
        </p:nvSpPr>
        <p:spPr bwMode="auto">
          <a:xfrm>
            <a:off x="3503613" y="3429000"/>
            <a:ext cx="5100637" cy="3181350"/>
          </a:xfrm>
          <a:prstGeom prst="horizontalScroll">
            <a:avLst>
              <a:gd name="adj" fmla="val 12500"/>
            </a:avLst>
          </a:prstGeom>
          <a:gradFill rotWithShape="0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rgbClr val="0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2" name="Text Box 4"/>
          <p:cNvSpPr txBox="1">
            <a:spLocks noChangeArrowheads="1"/>
          </p:cNvSpPr>
          <p:nvPr/>
        </p:nvSpPr>
        <p:spPr bwMode="auto">
          <a:xfrm>
            <a:off x="3925888" y="4211638"/>
            <a:ext cx="46656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16.5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9573" name="AutoShape 5"/>
          <p:cNvSpPr>
            <a:spLocks noChangeArrowheads="1"/>
          </p:cNvSpPr>
          <p:nvPr/>
        </p:nvSpPr>
        <p:spPr bwMode="auto">
          <a:xfrm rot="-3392278">
            <a:off x="5679282" y="-488156"/>
            <a:ext cx="1443037" cy="4873625"/>
          </a:xfrm>
          <a:prstGeom prst="curvedLeftArrow">
            <a:avLst>
              <a:gd name="adj1" fmla="val 40888"/>
              <a:gd name="adj2" fmla="val 108434"/>
              <a:gd name="adj3" fmla="val 33333"/>
            </a:avLst>
          </a:prstGeom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4" name="Oval 6"/>
          <p:cNvSpPr>
            <a:spLocks noChangeArrowheads="1"/>
          </p:cNvSpPr>
          <p:nvPr/>
        </p:nvSpPr>
        <p:spPr bwMode="auto">
          <a:xfrm>
            <a:off x="5894388" y="515938"/>
            <a:ext cx="1790700" cy="179070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5" name="Text Box 7"/>
          <p:cNvSpPr txBox="1">
            <a:spLocks noChangeArrowheads="1"/>
          </p:cNvSpPr>
          <p:nvPr/>
        </p:nvSpPr>
        <p:spPr bwMode="auto">
          <a:xfrm>
            <a:off x="5921375" y="984250"/>
            <a:ext cx="17367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X 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9576" name="AutoShape 8"/>
          <p:cNvSpPr>
            <a:spLocks noChangeArrowheads="1"/>
          </p:cNvSpPr>
          <p:nvPr/>
        </p:nvSpPr>
        <p:spPr bwMode="auto">
          <a:xfrm>
            <a:off x="565150" y="425450"/>
            <a:ext cx="4651375" cy="247332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7" name="Text Box 9"/>
          <p:cNvSpPr txBox="1">
            <a:spLocks noChangeArrowheads="1"/>
          </p:cNvSpPr>
          <p:nvPr/>
        </p:nvSpPr>
        <p:spPr bwMode="auto">
          <a:xfrm>
            <a:off x="1328738" y="1006475"/>
            <a:ext cx="3124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3.3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9578" name="AutoShape 10"/>
          <p:cNvSpPr>
            <a:spLocks noChangeArrowheads="1"/>
          </p:cNvSpPr>
          <p:nvPr/>
        </p:nvSpPr>
        <p:spPr bwMode="auto">
          <a:xfrm>
            <a:off x="801688" y="636588"/>
            <a:ext cx="4176712" cy="2049462"/>
          </a:xfrm>
          <a:prstGeom prst="roundRect">
            <a:avLst>
              <a:gd name="adj" fmla="val 16667"/>
            </a:avLst>
          </a:prstGeom>
          <a:noFill/>
          <a:ln w="1905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9579" name="Group 11"/>
          <p:cNvGrpSpPr>
            <a:grpSpLocks/>
          </p:cNvGrpSpPr>
          <p:nvPr/>
        </p:nvGrpSpPr>
        <p:grpSpPr bwMode="auto">
          <a:xfrm>
            <a:off x="542925" y="4110038"/>
            <a:ext cx="2305050" cy="2305050"/>
            <a:chOff x="342" y="2345"/>
            <a:chExt cx="1452" cy="1452"/>
          </a:xfrm>
        </p:grpSpPr>
        <p:sp>
          <p:nvSpPr>
            <p:cNvPr id="109580" name="AutoShape 12"/>
            <p:cNvSpPr>
              <a:spLocks noChangeArrowheads="1"/>
            </p:cNvSpPr>
            <p:nvPr/>
          </p:nvSpPr>
          <p:spPr bwMode="auto">
            <a:xfrm>
              <a:off x="342" y="2345"/>
              <a:ext cx="1452" cy="1452"/>
            </a:xfrm>
            <a:prstGeom prst="star24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1">
                  <a:srgbClr val="FF0000"/>
                </a:gs>
                <a:gs pos="17501">
                  <a:srgbClr val="BA0066"/>
                </a:gs>
                <a:gs pos="35000">
                  <a:srgbClr val="66008F"/>
                </a:gs>
                <a:gs pos="50000">
                  <a:srgbClr val="000082"/>
                </a:gs>
                <a:gs pos="65000">
                  <a:srgbClr val="66008F"/>
                </a:gs>
                <a:gs pos="82500">
                  <a:srgbClr val="BA0066"/>
                </a:gs>
                <a:gs pos="95000">
                  <a:srgbClr val="FF0000"/>
                </a:gs>
                <a:gs pos="100000">
                  <a:srgbClr val="FF82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9581" name="Group 13"/>
            <p:cNvGrpSpPr>
              <a:grpSpLocks/>
            </p:cNvGrpSpPr>
            <p:nvPr/>
          </p:nvGrpSpPr>
          <p:grpSpPr bwMode="auto">
            <a:xfrm>
              <a:off x="687" y="2690"/>
              <a:ext cx="762" cy="762"/>
              <a:chOff x="687" y="2690"/>
              <a:chExt cx="762" cy="762"/>
            </a:xfrm>
          </p:grpSpPr>
          <p:sp>
            <p:nvSpPr>
              <p:cNvPr id="109582" name="Oval 14"/>
              <p:cNvSpPr>
                <a:spLocks noChangeArrowheads="1"/>
              </p:cNvSpPr>
              <p:nvPr/>
            </p:nvSpPr>
            <p:spPr bwMode="auto">
              <a:xfrm>
                <a:off x="687" y="2690"/>
                <a:ext cx="762" cy="762"/>
              </a:xfrm>
              <a:prstGeom prst="ellipse">
                <a:avLst/>
              </a:prstGeom>
              <a:gradFill rotWithShape="0">
                <a:gsLst>
                  <a:gs pos="0">
                    <a:schemeClr val="bg1"/>
                  </a:gs>
                  <a:gs pos="50000">
                    <a:schemeClr val="accent1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9583" name="AutoShape 15"/>
              <p:cNvSpPr>
                <a:spLocks noChangeArrowheads="1"/>
              </p:cNvSpPr>
              <p:nvPr/>
            </p:nvSpPr>
            <p:spPr bwMode="auto">
              <a:xfrm>
                <a:off x="714" y="2717"/>
                <a:ext cx="708" cy="708"/>
              </a:xfrm>
              <a:custGeom>
                <a:avLst/>
                <a:gdLst>
                  <a:gd name="G0" fmla="+- 6132 0 0"/>
                  <a:gd name="G1" fmla="+- 9793 0 0"/>
                  <a:gd name="G2" fmla="+- 6132 0 0"/>
                  <a:gd name="G3" fmla="+- 21600 0 6132"/>
                  <a:gd name="G4" fmla="+- 21600 0 9793"/>
                  <a:gd name="G5" fmla="+- 21600 0 6132"/>
                  <a:gd name="G6" fmla="+- 6132 0 10800"/>
                  <a:gd name="G7" fmla="+- 9793 0 10800"/>
                  <a:gd name="G8" fmla="*/ G7 6132 G6"/>
                  <a:gd name="G9" fmla="+- 21600 0 G8"/>
                  <a:gd name="T0" fmla="*/ G8 w 21600"/>
                  <a:gd name="T1" fmla="*/ G1 h 21600"/>
                  <a:gd name="T2" fmla="*/ G9 w 21600"/>
                  <a:gd name="T3" fmla="*/ G4 h 21600"/>
                </a:gdLst>
                <a:ahLst/>
                <a:cxnLst>
                  <a:cxn ang="0">
                    <a:pos x="r" y="vc"/>
                  </a:cxn>
                  <a:cxn ang="5400000">
                    <a:pos x="hc" y="b"/>
                  </a:cxn>
                  <a:cxn ang="10800000">
                    <a:pos x="l" y="vc"/>
                  </a:cxn>
                  <a:cxn ang="16200000">
                    <a:pos x="hc" y="t"/>
                  </a:cxn>
                </a:cxnLst>
                <a:rect l="T0" t="T1" r="T2" b="T3"/>
                <a:pathLst>
                  <a:path w="21600" h="21600">
                    <a:moveTo>
                      <a:pt x="10800" y="0"/>
                    </a:moveTo>
                    <a:lnTo>
                      <a:pt x="6132" y="6132"/>
                    </a:lnTo>
                    <a:lnTo>
                      <a:pt x="9793" y="6132"/>
                    </a:lnTo>
                    <a:lnTo>
                      <a:pt x="9793" y="9793"/>
                    </a:lnTo>
                    <a:lnTo>
                      <a:pt x="6132" y="9793"/>
                    </a:lnTo>
                    <a:lnTo>
                      <a:pt x="6132" y="6132"/>
                    </a:lnTo>
                    <a:lnTo>
                      <a:pt x="0" y="10800"/>
                    </a:lnTo>
                    <a:lnTo>
                      <a:pt x="6132" y="15468"/>
                    </a:lnTo>
                    <a:lnTo>
                      <a:pt x="6132" y="11807"/>
                    </a:lnTo>
                    <a:lnTo>
                      <a:pt x="9793" y="11807"/>
                    </a:lnTo>
                    <a:lnTo>
                      <a:pt x="9793" y="15468"/>
                    </a:lnTo>
                    <a:lnTo>
                      <a:pt x="6132" y="15468"/>
                    </a:lnTo>
                    <a:lnTo>
                      <a:pt x="10800" y="21600"/>
                    </a:lnTo>
                    <a:lnTo>
                      <a:pt x="15468" y="15468"/>
                    </a:lnTo>
                    <a:lnTo>
                      <a:pt x="11807" y="15468"/>
                    </a:lnTo>
                    <a:lnTo>
                      <a:pt x="11807" y="11807"/>
                    </a:lnTo>
                    <a:lnTo>
                      <a:pt x="15468" y="11807"/>
                    </a:lnTo>
                    <a:lnTo>
                      <a:pt x="15468" y="15468"/>
                    </a:lnTo>
                    <a:lnTo>
                      <a:pt x="21600" y="10800"/>
                    </a:lnTo>
                    <a:lnTo>
                      <a:pt x="15468" y="6132"/>
                    </a:lnTo>
                    <a:lnTo>
                      <a:pt x="15468" y="9793"/>
                    </a:lnTo>
                    <a:lnTo>
                      <a:pt x="11807" y="9793"/>
                    </a:lnTo>
                    <a:lnTo>
                      <a:pt x="11807" y="6132"/>
                    </a:lnTo>
                    <a:lnTo>
                      <a:pt x="15468" y="61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9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9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2" grpId="0" autoUpdateAnimBg="0"/>
      <p:bldP spid="109575" grpId="0" autoUpdateAnimBg="0"/>
      <p:bldP spid="109577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2007</a:t>
            </a:r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97</Words>
  <Application>Microsoft Office PowerPoint</Application>
  <PresentationFormat>On-screen Show (4:3)</PresentationFormat>
  <Paragraphs>64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44</cp:revision>
  <dcterms:created xsi:type="dcterms:W3CDTF">2006-03-03T16:34:11Z</dcterms:created>
  <dcterms:modified xsi:type="dcterms:W3CDTF">2014-08-19T10:21:35Z</dcterms:modified>
</cp:coreProperties>
</file>