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notesSlides/notesSlide8.xml" ContentType="application/vnd.openxmlformats-officedocument.presentationml.notesSlide+xml"/>
  <Override PartName="/ppt/tags/tag13.xml" ContentType="application/vnd.openxmlformats-officedocument.presentationml.tags+xml"/>
  <Override PartName="/ppt/notesSlides/notesSlide9.xml" ContentType="application/vnd.openxmlformats-officedocument.presentationml.notesSlide+xml"/>
  <Override PartName="/ppt/tags/tag14.xml" ContentType="application/vnd.openxmlformats-officedocument.presentationml.tags+xml"/>
  <Override PartName="/ppt/notesSlides/notesSlide10.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notesSlides/notesSlide11.xml" ContentType="application/vnd.openxmlformats-officedocument.presentationml.notesSlide+xml"/>
  <Override PartName="/ppt/tags/tag17.xml" ContentType="application/vnd.openxmlformats-officedocument.presentationml.tags+xml"/>
  <Override PartName="/ppt/notesSlides/notesSlide12.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13.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14.xml" ContentType="application/vnd.openxmlformats-officedocument.presentationml.notesSlide+xml"/>
  <Override PartName="/ppt/tags/tag22.xml" ContentType="application/vnd.openxmlformats-officedocument.presentationml.tags+xml"/>
  <Override PartName="/ppt/notesSlides/notesSlide15.xml" ContentType="application/vnd.openxmlformats-officedocument.presentationml.notesSlide+xml"/>
  <Override PartName="/ppt/tags/tag23.xml" ContentType="application/vnd.openxmlformats-officedocument.presentationml.tags+xml"/>
  <Override PartName="/ppt/notesSlides/notesSlide16.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17.xml" ContentType="application/vnd.openxmlformats-officedocument.presentationml.notesSlide+xml"/>
  <Override PartName="/ppt/tags/tag26.xml" ContentType="application/vnd.openxmlformats-officedocument.presentationml.tags+xml"/>
  <Override PartName="/ppt/notesSlides/notesSlide18.xml" ContentType="application/vnd.openxmlformats-officedocument.presentationml.notesSlide+xml"/>
  <Override PartName="/ppt/tags/tag27.xml" ContentType="application/vnd.openxmlformats-officedocument.presentationml.tags+xml"/>
  <Override PartName="/ppt/notesSlides/notesSlide19.xml" ContentType="application/vnd.openxmlformats-officedocument.presentationml.notesSlide+xml"/>
  <Override PartName="/ppt/tags/tag28.xml" ContentType="application/vnd.openxmlformats-officedocument.presentationml.tags+xml"/>
  <Override PartName="/ppt/notesSlides/notesSlide20.xml" ContentType="application/vnd.openxmlformats-officedocument.presentationml.notesSlide+xml"/>
  <Override PartName="/ppt/tags/tag29.xml" ContentType="application/vnd.openxmlformats-officedocument.presentationml.tags+xml"/>
  <Override PartName="/ppt/notesSlides/notesSlide21.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notesSlides/notesSlide22.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23.xml" ContentType="application/vnd.openxmlformats-officedocument.presentationml.notesSlide+xml"/>
  <Override PartName="/ppt/tags/tag34.xml" ContentType="application/vnd.openxmlformats-officedocument.presentationml.tags+xml"/>
  <Override PartName="/ppt/notesSlides/notesSlide24.xml" ContentType="application/vnd.openxmlformats-officedocument.presentationml.notesSlide+xml"/>
  <Override PartName="/ppt/tags/tag35.xml" ContentType="application/vnd.openxmlformats-officedocument.presentationml.tags+xml"/>
  <Override PartName="/ppt/notesSlides/notesSlide25.xml" ContentType="application/vnd.openxmlformats-officedocument.presentationml.notesSlide+xml"/>
  <Override PartName="/ppt/tags/tag36.xml" ContentType="application/vnd.openxmlformats-officedocument.presentationml.tags+xml"/>
  <Override PartName="/ppt/notesSlides/notesSlide26.xml" ContentType="application/vnd.openxmlformats-officedocument.presentationml.notesSlide+xml"/>
  <Override PartName="/ppt/tags/tag37.xml" ContentType="application/vnd.openxmlformats-officedocument.presentationml.tags+xml"/>
  <Override PartName="/ppt/notesSlides/notesSlide27.xml" ContentType="application/vnd.openxmlformats-officedocument.presentationml.notesSlide+xml"/>
  <Override PartName="/ppt/tags/tag38.xml" ContentType="application/vnd.openxmlformats-officedocument.presentationml.tags+xml"/>
  <Override PartName="/ppt/notesSlides/notesSlide28.xml" ContentType="application/vnd.openxmlformats-officedocument.presentationml.notesSlide+xml"/>
  <Override PartName="/ppt/tags/tag39.xml" ContentType="application/vnd.openxmlformats-officedocument.presentationml.tags+xml"/>
  <Override PartName="/ppt/notesSlides/notesSlide29.xml" ContentType="application/vnd.openxmlformats-officedocument.presentationml.notesSlide+xml"/>
  <Override PartName="/ppt/tags/tag40.xml" ContentType="application/vnd.openxmlformats-officedocument.presentationml.tags+xml"/>
  <Override PartName="/ppt/notesSlides/notesSlide30.xml" ContentType="application/vnd.openxmlformats-officedocument.presentationml.notesSlide+xml"/>
  <Override PartName="/ppt/tags/tag41.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notesMasterIdLst>
    <p:notesMasterId r:id="rId32"/>
  </p:notesMasterIdLst>
  <p:handoutMasterIdLst>
    <p:handoutMasterId r:id="rId33"/>
  </p:handoutMasterIdLst>
  <p:sldIdLst>
    <p:sldId id="299" r:id="rId2"/>
    <p:sldId id="269" r:id="rId3"/>
    <p:sldId id="270" r:id="rId4"/>
    <p:sldId id="271" r:id="rId5"/>
    <p:sldId id="272"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Lst>
  <p:sldSz cx="9144000" cy="6858000" type="screen4x3"/>
  <p:notesSz cx="6669088" cy="9753600"/>
  <p:custDataLst>
    <p:tags r:id="rId3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395" autoAdjust="0"/>
    <p:restoredTop sz="94660"/>
  </p:normalViewPr>
  <p:slideViewPr>
    <p:cSldViewPr>
      <p:cViewPr varScale="1">
        <p:scale>
          <a:sx n="93" d="100"/>
          <a:sy n="93" d="100"/>
        </p:scale>
        <p:origin x="509" y="4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32" d="100"/>
          <a:sy n="32" d="100"/>
        </p:scale>
        <p:origin x="-1699" y="-9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2B17C1B-F66A-4AA8-813A-E11686C78CEA}"/>
    <pc:docChg chg="custSel modSld modMainMaster">
      <pc:chgData name="Cerys Davies" userId="61e71dc1-9594-4277-b52b-4420989f68ee" providerId="ADAL" clId="{82B17C1B-F66A-4AA8-813A-E11686C78CEA}" dt="2024-02-11T12:26:30.527" v="143" actId="1076"/>
      <pc:docMkLst>
        <pc:docMk/>
      </pc:docMkLst>
      <pc:sldChg chg="modSp">
        <pc:chgData name="Cerys Davies" userId="61e71dc1-9594-4277-b52b-4420989f68ee" providerId="ADAL" clId="{82B17C1B-F66A-4AA8-813A-E11686C78CEA}" dt="2024-02-11T12:15:25.556" v="1"/>
        <pc:sldMkLst>
          <pc:docMk/>
          <pc:sldMk cId="0" sldId="269"/>
        </pc:sldMkLst>
        <pc:spChg chg="mod">
          <ac:chgData name="Cerys Davies" userId="61e71dc1-9594-4277-b52b-4420989f68ee" providerId="ADAL" clId="{82B17C1B-F66A-4AA8-813A-E11686C78CEA}" dt="2024-02-11T12:15:25.556" v="1"/>
          <ac:spMkLst>
            <pc:docMk/>
            <pc:sldMk cId="0" sldId="269"/>
            <ac:spMk id="13316" creationId="{36791F4F-C5E7-C0F8-8958-9D75DE1388E7}"/>
          </ac:spMkLst>
        </pc:spChg>
      </pc:sldChg>
      <pc:sldChg chg="modSp">
        <pc:chgData name="Cerys Davies" userId="61e71dc1-9594-4277-b52b-4420989f68ee" providerId="ADAL" clId="{82B17C1B-F66A-4AA8-813A-E11686C78CEA}" dt="2024-02-11T12:15:25.556" v="1"/>
        <pc:sldMkLst>
          <pc:docMk/>
          <pc:sldMk cId="0" sldId="270"/>
        </pc:sldMkLst>
        <pc:spChg chg="mod">
          <ac:chgData name="Cerys Davies" userId="61e71dc1-9594-4277-b52b-4420989f68ee" providerId="ADAL" clId="{82B17C1B-F66A-4AA8-813A-E11686C78CEA}" dt="2024-02-11T12:15:25.556" v="1"/>
          <ac:spMkLst>
            <pc:docMk/>
            <pc:sldMk cId="0" sldId="270"/>
            <ac:spMk id="15367" creationId="{A86F8F79-8E8D-7F03-4005-49BCD4F33240}"/>
          </ac:spMkLst>
        </pc:spChg>
      </pc:sldChg>
      <pc:sldChg chg="modSp">
        <pc:chgData name="Cerys Davies" userId="61e71dc1-9594-4277-b52b-4420989f68ee" providerId="ADAL" clId="{82B17C1B-F66A-4AA8-813A-E11686C78CEA}" dt="2024-02-11T12:15:25.556" v="1"/>
        <pc:sldMkLst>
          <pc:docMk/>
          <pc:sldMk cId="0" sldId="271"/>
        </pc:sldMkLst>
        <pc:spChg chg="mod">
          <ac:chgData name="Cerys Davies" userId="61e71dc1-9594-4277-b52b-4420989f68ee" providerId="ADAL" clId="{82B17C1B-F66A-4AA8-813A-E11686C78CEA}" dt="2024-02-11T12:15:25.556" v="1"/>
          <ac:spMkLst>
            <pc:docMk/>
            <pc:sldMk cId="0" sldId="271"/>
            <ac:spMk id="17415" creationId="{A41FDEEB-8252-18C7-CECB-E13F7AFE1E90}"/>
          </ac:spMkLst>
        </pc:spChg>
      </pc:sldChg>
      <pc:sldChg chg="modSp">
        <pc:chgData name="Cerys Davies" userId="61e71dc1-9594-4277-b52b-4420989f68ee" providerId="ADAL" clId="{82B17C1B-F66A-4AA8-813A-E11686C78CEA}" dt="2024-02-11T12:15:25.556" v="1"/>
        <pc:sldMkLst>
          <pc:docMk/>
          <pc:sldMk cId="0" sldId="272"/>
        </pc:sldMkLst>
        <pc:spChg chg="mod">
          <ac:chgData name="Cerys Davies" userId="61e71dc1-9594-4277-b52b-4420989f68ee" providerId="ADAL" clId="{82B17C1B-F66A-4AA8-813A-E11686C78CEA}" dt="2024-02-11T12:15:25.556" v="1"/>
          <ac:spMkLst>
            <pc:docMk/>
            <pc:sldMk cId="0" sldId="272"/>
            <ac:spMk id="19460" creationId="{32ACA716-378E-2DE7-966E-596EDD61ECBE}"/>
          </ac:spMkLst>
        </pc:spChg>
      </pc:sldChg>
      <pc:sldChg chg="modSp">
        <pc:chgData name="Cerys Davies" userId="61e71dc1-9594-4277-b52b-4420989f68ee" providerId="ADAL" clId="{82B17C1B-F66A-4AA8-813A-E11686C78CEA}" dt="2024-02-11T12:15:25.556" v="1"/>
        <pc:sldMkLst>
          <pc:docMk/>
          <pc:sldMk cId="0" sldId="273"/>
        </pc:sldMkLst>
        <pc:spChg chg="mod">
          <ac:chgData name="Cerys Davies" userId="61e71dc1-9594-4277-b52b-4420989f68ee" providerId="ADAL" clId="{82B17C1B-F66A-4AA8-813A-E11686C78CEA}" dt="2024-02-11T12:15:25.556" v="1"/>
          <ac:spMkLst>
            <pc:docMk/>
            <pc:sldMk cId="0" sldId="273"/>
            <ac:spMk id="21508" creationId="{66A4F128-FE9B-66A5-93A5-B3C7C45FFDAE}"/>
          </ac:spMkLst>
        </pc:spChg>
      </pc:sldChg>
      <pc:sldChg chg="modSp setBg">
        <pc:chgData name="Cerys Davies" userId="61e71dc1-9594-4277-b52b-4420989f68ee" providerId="ADAL" clId="{82B17C1B-F66A-4AA8-813A-E11686C78CEA}" dt="2024-02-11T12:20:01.136" v="37"/>
        <pc:sldMkLst>
          <pc:docMk/>
          <pc:sldMk cId="0" sldId="274"/>
        </pc:sldMkLst>
        <pc:spChg chg="mod">
          <ac:chgData name="Cerys Davies" userId="61e71dc1-9594-4277-b52b-4420989f68ee" providerId="ADAL" clId="{82B17C1B-F66A-4AA8-813A-E11686C78CEA}" dt="2024-02-11T12:17:11.379" v="2" actId="16037"/>
          <ac:spMkLst>
            <pc:docMk/>
            <pc:sldMk cId="0" sldId="274"/>
            <ac:spMk id="23559" creationId="{9A255E0C-6E21-CD6A-1BDC-C8BE1750FD31}"/>
          </ac:spMkLst>
        </pc:spChg>
        <pc:spChg chg="mod">
          <ac:chgData name="Cerys Davies" userId="61e71dc1-9594-4277-b52b-4420989f68ee" providerId="ADAL" clId="{82B17C1B-F66A-4AA8-813A-E11686C78CEA}" dt="2024-02-11T12:15:25.556" v="1"/>
          <ac:spMkLst>
            <pc:docMk/>
            <pc:sldMk cId="0" sldId="274"/>
            <ac:spMk id="23561" creationId="{31300885-1F4F-156F-42A4-6B029482CB1E}"/>
          </ac:spMkLst>
        </pc:spChg>
      </pc:sldChg>
      <pc:sldChg chg="modSp mod">
        <pc:chgData name="Cerys Davies" userId="61e71dc1-9594-4277-b52b-4420989f68ee" providerId="ADAL" clId="{82B17C1B-F66A-4AA8-813A-E11686C78CEA}" dt="2024-02-11T12:21:29.738" v="44" actId="27636"/>
        <pc:sldMkLst>
          <pc:docMk/>
          <pc:sldMk cId="0" sldId="275"/>
        </pc:sldMkLst>
        <pc:spChg chg="mod">
          <ac:chgData name="Cerys Davies" userId="61e71dc1-9594-4277-b52b-4420989f68ee" providerId="ADAL" clId="{82B17C1B-F66A-4AA8-813A-E11686C78CEA}" dt="2024-02-11T12:21:29.738" v="44" actId="27636"/>
          <ac:spMkLst>
            <pc:docMk/>
            <pc:sldMk cId="0" sldId="275"/>
            <ac:spMk id="22535" creationId="{247DD58E-10AA-732A-356A-A54FD11D1C66}"/>
          </ac:spMkLst>
        </pc:spChg>
        <pc:spChg chg="mod">
          <ac:chgData name="Cerys Davies" userId="61e71dc1-9594-4277-b52b-4420989f68ee" providerId="ADAL" clId="{82B17C1B-F66A-4AA8-813A-E11686C78CEA}" dt="2024-02-11T12:15:25.556" v="1"/>
          <ac:spMkLst>
            <pc:docMk/>
            <pc:sldMk cId="0" sldId="275"/>
            <ac:spMk id="25608" creationId="{83027C49-2F16-C71E-7C6A-366A58DF8B2F}"/>
          </ac:spMkLst>
        </pc:spChg>
      </pc:sldChg>
      <pc:sldChg chg="modSp mod">
        <pc:chgData name="Cerys Davies" userId="61e71dc1-9594-4277-b52b-4420989f68ee" providerId="ADAL" clId="{82B17C1B-F66A-4AA8-813A-E11686C78CEA}" dt="2024-02-11T12:21:53.663" v="49" actId="122"/>
        <pc:sldMkLst>
          <pc:docMk/>
          <pc:sldMk cId="0" sldId="276"/>
        </pc:sldMkLst>
        <pc:spChg chg="mod">
          <ac:chgData name="Cerys Davies" userId="61e71dc1-9594-4277-b52b-4420989f68ee" providerId="ADAL" clId="{82B17C1B-F66A-4AA8-813A-E11686C78CEA}" dt="2024-02-11T12:21:53.663" v="49" actId="122"/>
          <ac:spMkLst>
            <pc:docMk/>
            <pc:sldMk cId="0" sldId="276"/>
            <ac:spMk id="27650" creationId="{27170867-B41F-3613-1094-88DF29AF7689}"/>
          </ac:spMkLst>
        </pc:spChg>
        <pc:spChg chg="mod">
          <ac:chgData name="Cerys Davies" userId="61e71dc1-9594-4277-b52b-4420989f68ee" providerId="ADAL" clId="{82B17C1B-F66A-4AA8-813A-E11686C78CEA}" dt="2024-02-11T12:15:25.556" v="1"/>
          <ac:spMkLst>
            <pc:docMk/>
            <pc:sldMk cId="0" sldId="276"/>
            <ac:spMk id="27652" creationId="{1D350A4B-8EF8-D668-DA61-0C6A66200639}"/>
          </ac:spMkLst>
        </pc:spChg>
      </pc:sldChg>
      <pc:sldChg chg="modSp mod">
        <pc:chgData name="Cerys Davies" userId="61e71dc1-9594-4277-b52b-4420989f68ee" providerId="ADAL" clId="{82B17C1B-F66A-4AA8-813A-E11686C78CEA}" dt="2024-02-11T12:22:06.517" v="50" actId="122"/>
        <pc:sldMkLst>
          <pc:docMk/>
          <pc:sldMk cId="0" sldId="277"/>
        </pc:sldMkLst>
        <pc:spChg chg="mod">
          <ac:chgData name="Cerys Davies" userId="61e71dc1-9594-4277-b52b-4420989f68ee" providerId="ADAL" clId="{82B17C1B-F66A-4AA8-813A-E11686C78CEA}" dt="2024-02-11T12:22:06.517" v="50" actId="122"/>
          <ac:spMkLst>
            <pc:docMk/>
            <pc:sldMk cId="0" sldId="277"/>
            <ac:spMk id="29702" creationId="{27909B60-0350-B22F-A274-0D56C29D58A8}"/>
          </ac:spMkLst>
        </pc:spChg>
        <pc:spChg chg="mod">
          <ac:chgData name="Cerys Davies" userId="61e71dc1-9594-4277-b52b-4420989f68ee" providerId="ADAL" clId="{82B17C1B-F66A-4AA8-813A-E11686C78CEA}" dt="2024-02-11T12:15:25.556" v="1"/>
          <ac:spMkLst>
            <pc:docMk/>
            <pc:sldMk cId="0" sldId="277"/>
            <ac:spMk id="29704" creationId="{551EBD67-0306-46E2-59A7-6B2FAFC1920F}"/>
          </ac:spMkLst>
        </pc:spChg>
      </pc:sldChg>
      <pc:sldChg chg="modSp mod">
        <pc:chgData name="Cerys Davies" userId="61e71dc1-9594-4277-b52b-4420989f68ee" providerId="ADAL" clId="{82B17C1B-F66A-4AA8-813A-E11686C78CEA}" dt="2024-02-11T12:22:37.122" v="59" actId="255"/>
        <pc:sldMkLst>
          <pc:docMk/>
          <pc:sldMk cId="0" sldId="278"/>
        </pc:sldMkLst>
        <pc:spChg chg="mod">
          <ac:chgData name="Cerys Davies" userId="61e71dc1-9594-4277-b52b-4420989f68ee" providerId="ADAL" clId="{82B17C1B-F66A-4AA8-813A-E11686C78CEA}" dt="2024-02-11T12:22:22.755" v="57" actId="20577"/>
          <ac:spMkLst>
            <pc:docMk/>
            <pc:sldMk cId="0" sldId="278"/>
            <ac:spMk id="31750" creationId="{60EC8F9A-1D5A-DB05-6930-40ED8232290C}"/>
          </ac:spMkLst>
        </pc:spChg>
        <pc:spChg chg="mod">
          <ac:chgData name="Cerys Davies" userId="61e71dc1-9594-4277-b52b-4420989f68ee" providerId="ADAL" clId="{82B17C1B-F66A-4AA8-813A-E11686C78CEA}" dt="2024-02-11T12:22:37.122" v="59" actId="255"/>
          <ac:spMkLst>
            <pc:docMk/>
            <pc:sldMk cId="0" sldId="278"/>
            <ac:spMk id="31751" creationId="{0C5AC9B3-A57E-5DD0-CA40-45E7547E50E1}"/>
          </ac:spMkLst>
        </pc:spChg>
        <pc:spChg chg="mod">
          <ac:chgData name="Cerys Davies" userId="61e71dc1-9594-4277-b52b-4420989f68ee" providerId="ADAL" clId="{82B17C1B-F66A-4AA8-813A-E11686C78CEA}" dt="2024-02-11T12:15:25.556" v="1"/>
          <ac:spMkLst>
            <pc:docMk/>
            <pc:sldMk cId="0" sldId="278"/>
            <ac:spMk id="31752" creationId="{7CF1A43C-C43D-8811-37A7-E35EBB20FD17}"/>
          </ac:spMkLst>
        </pc:spChg>
      </pc:sldChg>
      <pc:sldChg chg="modSp mod">
        <pc:chgData name="Cerys Davies" userId="61e71dc1-9594-4277-b52b-4420989f68ee" providerId="ADAL" clId="{82B17C1B-F66A-4AA8-813A-E11686C78CEA}" dt="2024-02-11T12:20:34.686" v="40" actId="255"/>
        <pc:sldMkLst>
          <pc:docMk/>
          <pc:sldMk cId="0" sldId="279"/>
        </pc:sldMkLst>
        <pc:spChg chg="mod">
          <ac:chgData name="Cerys Davies" userId="61e71dc1-9594-4277-b52b-4420989f68ee" providerId="ADAL" clId="{82B17C1B-F66A-4AA8-813A-E11686C78CEA}" dt="2024-02-11T12:20:34.686" v="40" actId="255"/>
          <ac:spMkLst>
            <pc:docMk/>
            <pc:sldMk cId="0" sldId="279"/>
            <ac:spMk id="3" creationId="{48E8DAE4-AD5B-DF78-16A9-F8D0A99D702A}"/>
          </ac:spMkLst>
        </pc:spChg>
        <pc:spChg chg="mod">
          <ac:chgData name="Cerys Davies" userId="61e71dc1-9594-4277-b52b-4420989f68ee" providerId="ADAL" clId="{82B17C1B-F66A-4AA8-813A-E11686C78CEA}" dt="2024-02-11T12:15:25.556" v="1"/>
          <ac:spMkLst>
            <pc:docMk/>
            <pc:sldMk cId="0" sldId="279"/>
            <ac:spMk id="33794" creationId="{D378FDD1-25FA-8C43-8AC7-3F34D5C88DE7}"/>
          </ac:spMkLst>
        </pc:spChg>
        <pc:spChg chg="mod">
          <ac:chgData name="Cerys Davies" userId="61e71dc1-9594-4277-b52b-4420989f68ee" providerId="ADAL" clId="{82B17C1B-F66A-4AA8-813A-E11686C78CEA}" dt="2024-02-11T12:15:25.556" v="1"/>
          <ac:spMkLst>
            <pc:docMk/>
            <pc:sldMk cId="0" sldId="279"/>
            <ac:spMk id="33796" creationId="{54946049-57CC-F829-A124-98951F972D67}"/>
          </ac:spMkLst>
        </pc:spChg>
      </pc:sldChg>
      <pc:sldChg chg="modSp">
        <pc:chgData name="Cerys Davies" userId="61e71dc1-9594-4277-b52b-4420989f68ee" providerId="ADAL" clId="{82B17C1B-F66A-4AA8-813A-E11686C78CEA}" dt="2024-02-11T12:15:25.556" v="1"/>
        <pc:sldMkLst>
          <pc:docMk/>
          <pc:sldMk cId="0" sldId="280"/>
        </pc:sldMkLst>
        <pc:spChg chg="mod">
          <ac:chgData name="Cerys Davies" userId="61e71dc1-9594-4277-b52b-4420989f68ee" providerId="ADAL" clId="{82B17C1B-F66A-4AA8-813A-E11686C78CEA}" dt="2024-02-11T12:15:25.556" v="1"/>
          <ac:spMkLst>
            <pc:docMk/>
            <pc:sldMk cId="0" sldId="280"/>
            <ac:spMk id="35844" creationId="{1352A4BD-CBC6-0002-9013-2EDB311BD738}"/>
          </ac:spMkLst>
        </pc:spChg>
      </pc:sldChg>
      <pc:sldChg chg="modSp mod">
        <pc:chgData name="Cerys Davies" userId="61e71dc1-9594-4277-b52b-4420989f68ee" providerId="ADAL" clId="{82B17C1B-F66A-4AA8-813A-E11686C78CEA}" dt="2024-02-11T12:23:10.326" v="66" actId="27636"/>
        <pc:sldMkLst>
          <pc:docMk/>
          <pc:sldMk cId="0" sldId="281"/>
        </pc:sldMkLst>
        <pc:spChg chg="mod">
          <ac:chgData name="Cerys Davies" userId="61e71dc1-9594-4277-b52b-4420989f68ee" providerId="ADAL" clId="{82B17C1B-F66A-4AA8-813A-E11686C78CEA}" dt="2024-02-11T12:23:10.326" v="66" actId="27636"/>
          <ac:spMkLst>
            <pc:docMk/>
            <pc:sldMk cId="0" sldId="281"/>
            <ac:spMk id="37895" creationId="{60F42406-14A0-C902-FFBD-C31BCAA23D7A}"/>
          </ac:spMkLst>
        </pc:spChg>
        <pc:spChg chg="mod">
          <ac:chgData name="Cerys Davies" userId="61e71dc1-9594-4277-b52b-4420989f68ee" providerId="ADAL" clId="{82B17C1B-F66A-4AA8-813A-E11686C78CEA}" dt="2024-02-11T12:15:25.556" v="1"/>
          <ac:spMkLst>
            <pc:docMk/>
            <pc:sldMk cId="0" sldId="281"/>
            <ac:spMk id="37896" creationId="{130D8760-22C4-1376-6788-88247D1FCBD5}"/>
          </ac:spMkLst>
        </pc:spChg>
      </pc:sldChg>
      <pc:sldChg chg="modSp mod">
        <pc:chgData name="Cerys Davies" userId="61e71dc1-9594-4277-b52b-4420989f68ee" providerId="ADAL" clId="{82B17C1B-F66A-4AA8-813A-E11686C78CEA}" dt="2024-02-11T12:23:28.861" v="72" actId="6549"/>
        <pc:sldMkLst>
          <pc:docMk/>
          <pc:sldMk cId="0" sldId="282"/>
        </pc:sldMkLst>
        <pc:spChg chg="mod">
          <ac:chgData name="Cerys Davies" userId="61e71dc1-9594-4277-b52b-4420989f68ee" providerId="ADAL" clId="{82B17C1B-F66A-4AA8-813A-E11686C78CEA}" dt="2024-02-11T12:23:28.861" v="72" actId="6549"/>
          <ac:spMkLst>
            <pc:docMk/>
            <pc:sldMk cId="0" sldId="282"/>
            <ac:spMk id="39943" creationId="{E449C4E5-E7CD-BFF0-F85D-8AF2F456258C}"/>
          </ac:spMkLst>
        </pc:spChg>
        <pc:spChg chg="mod">
          <ac:chgData name="Cerys Davies" userId="61e71dc1-9594-4277-b52b-4420989f68ee" providerId="ADAL" clId="{82B17C1B-F66A-4AA8-813A-E11686C78CEA}" dt="2024-02-11T12:15:25.556" v="1"/>
          <ac:spMkLst>
            <pc:docMk/>
            <pc:sldMk cId="0" sldId="282"/>
            <ac:spMk id="39944" creationId="{B39F2079-59E3-CC5D-EF1E-CB4B6EFD0EE6}"/>
          </ac:spMkLst>
        </pc:spChg>
      </pc:sldChg>
      <pc:sldChg chg="modSp">
        <pc:chgData name="Cerys Davies" userId="61e71dc1-9594-4277-b52b-4420989f68ee" providerId="ADAL" clId="{82B17C1B-F66A-4AA8-813A-E11686C78CEA}" dt="2024-02-11T12:15:25.556" v="1"/>
        <pc:sldMkLst>
          <pc:docMk/>
          <pc:sldMk cId="0" sldId="283"/>
        </pc:sldMkLst>
        <pc:spChg chg="mod">
          <ac:chgData name="Cerys Davies" userId="61e71dc1-9594-4277-b52b-4420989f68ee" providerId="ADAL" clId="{82B17C1B-F66A-4AA8-813A-E11686C78CEA}" dt="2024-02-11T12:15:25.556" v="1"/>
          <ac:spMkLst>
            <pc:docMk/>
            <pc:sldMk cId="0" sldId="283"/>
            <ac:spMk id="41992" creationId="{1BBA70EB-7972-7C24-F998-6A5A0FE9C2E3}"/>
          </ac:spMkLst>
        </pc:spChg>
      </pc:sldChg>
      <pc:sldChg chg="modSp">
        <pc:chgData name="Cerys Davies" userId="61e71dc1-9594-4277-b52b-4420989f68ee" providerId="ADAL" clId="{82B17C1B-F66A-4AA8-813A-E11686C78CEA}" dt="2024-02-11T12:15:25.556" v="1"/>
        <pc:sldMkLst>
          <pc:docMk/>
          <pc:sldMk cId="0" sldId="284"/>
        </pc:sldMkLst>
        <pc:spChg chg="mod">
          <ac:chgData name="Cerys Davies" userId="61e71dc1-9594-4277-b52b-4420989f68ee" providerId="ADAL" clId="{82B17C1B-F66A-4AA8-813A-E11686C78CEA}" dt="2024-02-11T12:15:25.556" v="1"/>
          <ac:spMkLst>
            <pc:docMk/>
            <pc:sldMk cId="0" sldId="284"/>
            <ac:spMk id="44040" creationId="{F1B0B3A9-92E3-1E7B-B0AA-D7C5E732150C}"/>
          </ac:spMkLst>
        </pc:spChg>
      </pc:sldChg>
      <pc:sldChg chg="modSp">
        <pc:chgData name="Cerys Davies" userId="61e71dc1-9594-4277-b52b-4420989f68ee" providerId="ADAL" clId="{82B17C1B-F66A-4AA8-813A-E11686C78CEA}" dt="2024-02-11T12:15:25.556" v="1"/>
        <pc:sldMkLst>
          <pc:docMk/>
          <pc:sldMk cId="0" sldId="285"/>
        </pc:sldMkLst>
        <pc:spChg chg="mod">
          <ac:chgData name="Cerys Davies" userId="61e71dc1-9594-4277-b52b-4420989f68ee" providerId="ADAL" clId="{82B17C1B-F66A-4AA8-813A-E11686C78CEA}" dt="2024-02-11T12:15:25.556" v="1"/>
          <ac:spMkLst>
            <pc:docMk/>
            <pc:sldMk cId="0" sldId="285"/>
            <ac:spMk id="46088" creationId="{475E3496-B188-BEAA-421F-A6739CAA9622}"/>
          </ac:spMkLst>
        </pc:spChg>
      </pc:sldChg>
      <pc:sldChg chg="modSp">
        <pc:chgData name="Cerys Davies" userId="61e71dc1-9594-4277-b52b-4420989f68ee" providerId="ADAL" clId="{82B17C1B-F66A-4AA8-813A-E11686C78CEA}" dt="2024-02-11T12:15:25.556" v="1"/>
        <pc:sldMkLst>
          <pc:docMk/>
          <pc:sldMk cId="0" sldId="286"/>
        </pc:sldMkLst>
        <pc:spChg chg="mod">
          <ac:chgData name="Cerys Davies" userId="61e71dc1-9594-4277-b52b-4420989f68ee" providerId="ADAL" clId="{82B17C1B-F66A-4AA8-813A-E11686C78CEA}" dt="2024-02-11T12:15:25.556" v="1"/>
          <ac:spMkLst>
            <pc:docMk/>
            <pc:sldMk cId="0" sldId="286"/>
            <ac:spMk id="48135" creationId="{91663D90-B5AB-836B-9034-1CD9E46DF82C}"/>
          </ac:spMkLst>
        </pc:spChg>
      </pc:sldChg>
      <pc:sldChg chg="modSp">
        <pc:chgData name="Cerys Davies" userId="61e71dc1-9594-4277-b52b-4420989f68ee" providerId="ADAL" clId="{82B17C1B-F66A-4AA8-813A-E11686C78CEA}" dt="2024-02-11T12:15:25.556" v="1"/>
        <pc:sldMkLst>
          <pc:docMk/>
          <pc:sldMk cId="0" sldId="287"/>
        </pc:sldMkLst>
        <pc:spChg chg="mod">
          <ac:chgData name="Cerys Davies" userId="61e71dc1-9594-4277-b52b-4420989f68ee" providerId="ADAL" clId="{82B17C1B-F66A-4AA8-813A-E11686C78CEA}" dt="2024-02-11T12:15:25.556" v="1"/>
          <ac:spMkLst>
            <pc:docMk/>
            <pc:sldMk cId="0" sldId="287"/>
            <ac:spMk id="50183" creationId="{E8B0063A-C947-9297-EE42-6E0AED268683}"/>
          </ac:spMkLst>
        </pc:spChg>
      </pc:sldChg>
      <pc:sldChg chg="modSp mod">
        <pc:chgData name="Cerys Davies" userId="61e71dc1-9594-4277-b52b-4420989f68ee" providerId="ADAL" clId="{82B17C1B-F66A-4AA8-813A-E11686C78CEA}" dt="2024-02-11T12:24:11.457" v="73" actId="255"/>
        <pc:sldMkLst>
          <pc:docMk/>
          <pc:sldMk cId="0" sldId="288"/>
        </pc:sldMkLst>
        <pc:spChg chg="mod">
          <ac:chgData name="Cerys Davies" userId="61e71dc1-9594-4277-b52b-4420989f68ee" providerId="ADAL" clId="{82B17C1B-F66A-4AA8-813A-E11686C78CEA}" dt="2024-02-11T12:24:11.457" v="73" actId="255"/>
          <ac:spMkLst>
            <pc:docMk/>
            <pc:sldMk cId="0" sldId="288"/>
            <ac:spMk id="52231" creationId="{011853F5-C1DC-81EC-DA47-3B92ADEC1334}"/>
          </ac:spMkLst>
        </pc:spChg>
        <pc:spChg chg="mod">
          <ac:chgData name="Cerys Davies" userId="61e71dc1-9594-4277-b52b-4420989f68ee" providerId="ADAL" clId="{82B17C1B-F66A-4AA8-813A-E11686C78CEA}" dt="2024-02-11T12:15:25.556" v="1"/>
          <ac:spMkLst>
            <pc:docMk/>
            <pc:sldMk cId="0" sldId="288"/>
            <ac:spMk id="52232" creationId="{AE8E0D97-47F3-7509-BE3B-67BC50D2E9D4}"/>
          </ac:spMkLst>
        </pc:spChg>
      </pc:sldChg>
      <pc:sldChg chg="modSp mod">
        <pc:chgData name="Cerys Davies" userId="61e71dc1-9594-4277-b52b-4420989f68ee" providerId="ADAL" clId="{82B17C1B-F66A-4AA8-813A-E11686C78CEA}" dt="2024-02-11T12:24:20.436" v="83" actId="20577"/>
        <pc:sldMkLst>
          <pc:docMk/>
          <pc:sldMk cId="0" sldId="289"/>
        </pc:sldMkLst>
        <pc:spChg chg="mod">
          <ac:chgData name="Cerys Davies" userId="61e71dc1-9594-4277-b52b-4420989f68ee" providerId="ADAL" clId="{82B17C1B-F66A-4AA8-813A-E11686C78CEA}" dt="2024-02-11T12:24:20.436" v="83" actId="20577"/>
          <ac:spMkLst>
            <pc:docMk/>
            <pc:sldMk cId="0" sldId="289"/>
            <ac:spMk id="54274" creationId="{589BB2D9-F482-3FCD-65E2-EE675686C436}"/>
          </ac:spMkLst>
        </pc:spChg>
        <pc:spChg chg="mod">
          <ac:chgData name="Cerys Davies" userId="61e71dc1-9594-4277-b52b-4420989f68ee" providerId="ADAL" clId="{82B17C1B-F66A-4AA8-813A-E11686C78CEA}" dt="2024-02-11T12:15:25.556" v="1"/>
          <ac:spMkLst>
            <pc:docMk/>
            <pc:sldMk cId="0" sldId="289"/>
            <ac:spMk id="54276" creationId="{93E6303C-754D-4A13-1AE8-A8B02F49857E}"/>
          </ac:spMkLst>
        </pc:spChg>
      </pc:sldChg>
      <pc:sldChg chg="modSp">
        <pc:chgData name="Cerys Davies" userId="61e71dc1-9594-4277-b52b-4420989f68ee" providerId="ADAL" clId="{82B17C1B-F66A-4AA8-813A-E11686C78CEA}" dt="2024-02-11T12:15:25.556" v="1"/>
        <pc:sldMkLst>
          <pc:docMk/>
          <pc:sldMk cId="0" sldId="290"/>
        </pc:sldMkLst>
        <pc:spChg chg="mod">
          <ac:chgData name="Cerys Davies" userId="61e71dc1-9594-4277-b52b-4420989f68ee" providerId="ADAL" clId="{82B17C1B-F66A-4AA8-813A-E11686C78CEA}" dt="2024-02-11T12:15:25.556" v="1"/>
          <ac:spMkLst>
            <pc:docMk/>
            <pc:sldMk cId="0" sldId="290"/>
            <ac:spMk id="56327" creationId="{96CF384C-FB7A-F07B-3A44-7AEC5C870C88}"/>
          </ac:spMkLst>
        </pc:spChg>
      </pc:sldChg>
      <pc:sldChg chg="modSp">
        <pc:chgData name="Cerys Davies" userId="61e71dc1-9594-4277-b52b-4420989f68ee" providerId="ADAL" clId="{82B17C1B-F66A-4AA8-813A-E11686C78CEA}" dt="2024-02-11T12:15:25.556" v="1"/>
        <pc:sldMkLst>
          <pc:docMk/>
          <pc:sldMk cId="0" sldId="291"/>
        </pc:sldMkLst>
        <pc:spChg chg="mod">
          <ac:chgData name="Cerys Davies" userId="61e71dc1-9594-4277-b52b-4420989f68ee" providerId="ADAL" clId="{82B17C1B-F66A-4AA8-813A-E11686C78CEA}" dt="2024-02-11T12:15:25.556" v="1"/>
          <ac:spMkLst>
            <pc:docMk/>
            <pc:sldMk cId="0" sldId="291"/>
            <ac:spMk id="58375" creationId="{9C4F3AA1-2F30-448C-AAD3-7559F57A4F85}"/>
          </ac:spMkLst>
        </pc:spChg>
      </pc:sldChg>
      <pc:sldChg chg="modSp">
        <pc:chgData name="Cerys Davies" userId="61e71dc1-9594-4277-b52b-4420989f68ee" providerId="ADAL" clId="{82B17C1B-F66A-4AA8-813A-E11686C78CEA}" dt="2024-02-11T12:15:25.556" v="1"/>
        <pc:sldMkLst>
          <pc:docMk/>
          <pc:sldMk cId="0" sldId="292"/>
        </pc:sldMkLst>
        <pc:spChg chg="mod">
          <ac:chgData name="Cerys Davies" userId="61e71dc1-9594-4277-b52b-4420989f68ee" providerId="ADAL" clId="{82B17C1B-F66A-4AA8-813A-E11686C78CEA}" dt="2024-02-11T12:15:25.556" v="1"/>
          <ac:spMkLst>
            <pc:docMk/>
            <pc:sldMk cId="0" sldId="292"/>
            <ac:spMk id="60424" creationId="{19EB997E-16BE-CD8E-73B9-E686DF745731}"/>
          </ac:spMkLst>
        </pc:spChg>
      </pc:sldChg>
      <pc:sldChg chg="modSp mod">
        <pc:chgData name="Cerys Davies" userId="61e71dc1-9594-4277-b52b-4420989f68ee" providerId="ADAL" clId="{82B17C1B-F66A-4AA8-813A-E11686C78CEA}" dt="2024-02-11T12:25:00.075" v="85" actId="255"/>
        <pc:sldMkLst>
          <pc:docMk/>
          <pc:sldMk cId="0" sldId="293"/>
        </pc:sldMkLst>
        <pc:spChg chg="mod">
          <ac:chgData name="Cerys Davies" userId="61e71dc1-9594-4277-b52b-4420989f68ee" providerId="ADAL" clId="{82B17C1B-F66A-4AA8-813A-E11686C78CEA}" dt="2024-02-11T12:25:00.075" v="85" actId="255"/>
          <ac:spMkLst>
            <pc:docMk/>
            <pc:sldMk cId="0" sldId="293"/>
            <ac:spMk id="62467" creationId="{9C7B0D96-D428-A392-D1FB-F1F90F7814EF}"/>
          </ac:spMkLst>
        </pc:spChg>
        <pc:spChg chg="mod">
          <ac:chgData name="Cerys Davies" userId="61e71dc1-9594-4277-b52b-4420989f68ee" providerId="ADAL" clId="{82B17C1B-F66A-4AA8-813A-E11686C78CEA}" dt="2024-02-11T12:15:25.556" v="1"/>
          <ac:spMkLst>
            <pc:docMk/>
            <pc:sldMk cId="0" sldId="293"/>
            <ac:spMk id="62468" creationId="{3B657E69-6D60-903F-5C90-61044F96A699}"/>
          </ac:spMkLst>
        </pc:spChg>
      </pc:sldChg>
      <pc:sldChg chg="modSp mod">
        <pc:chgData name="Cerys Davies" userId="61e71dc1-9594-4277-b52b-4420989f68ee" providerId="ADAL" clId="{82B17C1B-F66A-4AA8-813A-E11686C78CEA}" dt="2024-02-11T12:25:26.574" v="98" actId="255"/>
        <pc:sldMkLst>
          <pc:docMk/>
          <pc:sldMk cId="0" sldId="294"/>
        </pc:sldMkLst>
        <pc:spChg chg="mod">
          <ac:chgData name="Cerys Davies" userId="61e71dc1-9594-4277-b52b-4420989f68ee" providerId="ADAL" clId="{82B17C1B-F66A-4AA8-813A-E11686C78CEA}" dt="2024-02-11T12:25:07.468" v="96" actId="20577"/>
          <ac:spMkLst>
            <pc:docMk/>
            <pc:sldMk cId="0" sldId="294"/>
            <ac:spMk id="64514" creationId="{9D455BD2-9E55-D2DA-2097-6254BF5D4289}"/>
          </ac:spMkLst>
        </pc:spChg>
        <pc:spChg chg="mod">
          <ac:chgData name="Cerys Davies" userId="61e71dc1-9594-4277-b52b-4420989f68ee" providerId="ADAL" clId="{82B17C1B-F66A-4AA8-813A-E11686C78CEA}" dt="2024-02-11T12:25:26.574" v="98" actId="255"/>
          <ac:spMkLst>
            <pc:docMk/>
            <pc:sldMk cId="0" sldId="294"/>
            <ac:spMk id="64515" creationId="{74EA063F-B6BE-CA04-0694-910A45110665}"/>
          </ac:spMkLst>
        </pc:spChg>
        <pc:spChg chg="mod">
          <ac:chgData name="Cerys Davies" userId="61e71dc1-9594-4277-b52b-4420989f68ee" providerId="ADAL" clId="{82B17C1B-F66A-4AA8-813A-E11686C78CEA}" dt="2024-02-11T12:15:25.556" v="1"/>
          <ac:spMkLst>
            <pc:docMk/>
            <pc:sldMk cId="0" sldId="294"/>
            <ac:spMk id="64516" creationId="{5A68B63C-146A-E75B-61B9-F2EC132ACA99}"/>
          </ac:spMkLst>
        </pc:spChg>
      </pc:sldChg>
      <pc:sldChg chg="modSp mod">
        <pc:chgData name="Cerys Davies" userId="61e71dc1-9594-4277-b52b-4420989f68ee" providerId="ADAL" clId="{82B17C1B-F66A-4AA8-813A-E11686C78CEA}" dt="2024-02-11T12:25:48.195" v="110" actId="255"/>
        <pc:sldMkLst>
          <pc:docMk/>
          <pc:sldMk cId="0" sldId="295"/>
        </pc:sldMkLst>
        <pc:spChg chg="mod">
          <ac:chgData name="Cerys Davies" userId="61e71dc1-9594-4277-b52b-4420989f68ee" providerId="ADAL" clId="{82B17C1B-F66A-4AA8-813A-E11686C78CEA}" dt="2024-02-11T12:25:35.308" v="108" actId="5793"/>
          <ac:spMkLst>
            <pc:docMk/>
            <pc:sldMk cId="0" sldId="295"/>
            <ac:spMk id="66562" creationId="{8FA2D55A-021B-5F3E-809E-612FB2F9FFBB}"/>
          </ac:spMkLst>
        </pc:spChg>
        <pc:spChg chg="mod">
          <ac:chgData name="Cerys Davies" userId="61e71dc1-9594-4277-b52b-4420989f68ee" providerId="ADAL" clId="{82B17C1B-F66A-4AA8-813A-E11686C78CEA}" dt="2024-02-11T12:25:48.195" v="110" actId="255"/>
          <ac:spMkLst>
            <pc:docMk/>
            <pc:sldMk cId="0" sldId="295"/>
            <ac:spMk id="66563" creationId="{09DAB7DA-0157-A0E1-2AE1-CE05881A51F7}"/>
          </ac:spMkLst>
        </pc:spChg>
        <pc:spChg chg="mod">
          <ac:chgData name="Cerys Davies" userId="61e71dc1-9594-4277-b52b-4420989f68ee" providerId="ADAL" clId="{82B17C1B-F66A-4AA8-813A-E11686C78CEA}" dt="2024-02-11T12:15:25.556" v="1"/>
          <ac:spMkLst>
            <pc:docMk/>
            <pc:sldMk cId="0" sldId="295"/>
            <ac:spMk id="66564" creationId="{9F336AC8-3EAA-4CB4-0924-1339A74FFA9A}"/>
          </ac:spMkLst>
        </pc:spChg>
      </pc:sldChg>
      <pc:sldChg chg="modSp mod">
        <pc:chgData name="Cerys Davies" userId="61e71dc1-9594-4277-b52b-4420989f68ee" providerId="ADAL" clId="{82B17C1B-F66A-4AA8-813A-E11686C78CEA}" dt="2024-02-11T12:26:01.817" v="119" actId="20577"/>
        <pc:sldMkLst>
          <pc:docMk/>
          <pc:sldMk cId="0" sldId="296"/>
        </pc:sldMkLst>
        <pc:spChg chg="mod">
          <ac:chgData name="Cerys Davies" userId="61e71dc1-9594-4277-b52b-4420989f68ee" providerId="ADAL" clId="{82B17C1B-F66A-4AA8-813A-E11686C78CEA}" dt="2024-02-11T12:26:01.817" v="119" actId="20577"/>
          <ac:spMkLst>
            <pc:docMk/>
            <pc:sldMk cId="0" sldId="296"/>
            <ac:spMk id="68610" creationId="{2C8F554F-8562-DA98-7735-8EB7526B22A1}"/>
          </ac:spMkLst>
        </pc:spChg>
        <pc:spChg chg="mod">
          <ac:chgData name="Cerys Davies" userId="61e71dc1-9594-4277-b52b-4420989f68ee" providerId="ADAL" clId="{82B17C1B-F66A-4AA8-813A-E11686C78CEA}" dt="2024-02-11T12:25:57.277" v="111" actId="1076"/>
          <ac:spMkLst>
            <pc:docMk/>
            <pc:sldMk cId="0" sldId="296"/>
            <ac:spMk id="68611" creationId="{9A1E1C6F-7CA5-F08A-432A-6AA30F149403}"/>
          </ac:spMkLst>
        </pc:spChg>
        <pc:spChg chg="mod">
          <ac:chgData name="Cerys Davies" userId="61e71dc1-9594-4277-b52b-4420989f68ee" providerId="ADAL" clId="{82B17C1B-F66A-4AA8-813A-E11686C78CEA}" dt="2024-02-11T12:15:25.556" v="1"/>
          <ac:spMkLst>
            <pc:docMk/>
            <pc:sldMk cId="0" sldId="296"/>
            <ac:spMk id="68612" creationId="{0E78D76D-2112-6D4C-B862-914949EB28D7}"/>
          </ac:spMkLst>
        </pc:spChg>
      </pc:sldChg>
      <pc:sldChg chg="modSp mod">
        <pc:chgData name="Cerys Davies" userId="61e71dc1-9594-4277-b52b-4420989f68ee" providerId="ADAL" clId="{82B17C1B-F66A-4AA8-813A-E11686C78CEA}" dt="2024-02-11T12:26:30.527" v="143" actId="1076"/>
        <pc:sldMkLst>
          <pc:docMk/>
          <pc:sldMk cId="0" sldId="297"/>
        </pc:sldMkLst>
        <pc:spChg chg="mod">
          <ac:chgData name="Cerys Davies" userId="61e71dc1-9594-4277-b52b-4420989f68ee" providerId="ADAL" clId="{82B17C1B-F66A-4AA8-813A-E11686C78CEA}" dt="2024-02-11T12:26:30.527" v="143" actId="1076"/>
          <ac:spMkLst>
            <pc:docMk/>
            <pc:sldMk cId="0" sldId="297"/>
            <ac:spMk id="70663" creationId="{9E2529CD-3960-A96D-C35B-48D987DE957B}"/>
          </ac:spMkLst>
        </pc:spChg>
        <pc:spChg chg="mod">
          <ac:chgData name="Cerys Davies" userId="61e71dc1-9594-4277-b52b-4420989f68ee" providerId="ADAL" clId="{82B17C1B-F66A-4AA8-813A-E11686C78CEA}" dt="2024-02-11T12:15:25.556" v="1"/>
          <ac:spMkLst>
            <pc:docMk/>
            <pc:sldMk cId="0" sldId="297"/>
            <ac:spMk id="70664" creationId="{828399F1-74E0-DE3C-BF9B-B521AAAF04D8}"/>
          </ac:spMkLst>
        </pc:spChg>
      </pc:sldChg>
      <pc:sldChg chg="modSp">
        <pc:chgData name="Cerys Davies" userId="61e71dc1-9594-4277-b52b-4420989f68ee" providerId="ADAL" clId="{82B17C1B-F66A-4AA8-813A-E11686C78CEA}" dt="2024-02-11T12:15:25.556" v="1"/>
        <pc:sldMkLst>
          <pc:docMk/>
          <pc:sldMk cId="0" sldId="299"/>
        </pc:sldMkLst>
        <pc:spChg chg="mod">
          <ac:chgData name="Cerys Davies" userId="61e71dc1-9594-4277-b52b-4420989f68ee" providerId="ADAL" clId="{82B17C1B-F66A-4AA8-813A-E11686C78CEA}" dt="2024-02-11T12:15:25.556" v="1"/>
          <ac:spMkLst>
            <pc:docMk/>
            <pc:sldMk cId="0" sldId="299"/>
            <ac:spMk id="11268" creationId="{D1BFEC7E-0F1A-BB11-3380-522E66FE2361}"/>
          </ac:spMkLst>
        </pc:spChg>
      </pc:sldChg>
      <pc:sldMasterChg chg="setBg modSldLayout">
        <pc:chgData name="Cerys Davies" userId="61e71dc1-9594-4277-b52b-4420989f68ee" providerId="ADAL" clId="{82B17C1B-F66A-4AA8-813A-E11686C78CEA}" dt="2024-02-11T12:20:01.136" v="37"/>
        <pc:sldMasterMkLst>
          <pc:docMk/>
          <pc:sldMasterMk cId="2756434921" sldId="2147484140"/>
        </pc:sldMasterMkLst>
        <pc:sldLayoutChg chg="setBg">
          <pc:chgData name="Cerys Davies" userId="61e71dc1-9594-4277-b52b-4420989f68ee" providerId="ADAL" clId="{82B17C1B-F66A-4AA8-813A-E11686C78CEA}" dt="2024-02-11T12:20:01.136" v="37"/>
          <pc:sldLayoutMkLst>
            <pc:docMk/>
            <pc:sldMasterMk cId="2756434921" sldId="2147484140"/>
            <pc:sldLayoutMk cId="4127804495" sldId="2147484139"/>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3848948014" sldId="2147484141"/>
          </pc:sldLayoutMkLst>
        </pc:sldLayoutChg>
        <pc:sldLayoutChg chg="addSp setBg">
          <pc:chgData name="Cerys Davies" userId="61e71dc1-9594-4277-b52b-4420989f68ee" providerId="ADAL" clId="{82B17C1B-F66A-4AA8-813A-E11686C78CEA}" dt="2024-02-11T12:20:01.136" v="37"/>
          <pc:sldLayoutMkLst>
            <pc:docMk/>
            <pc:sldMasterMk cId="2756434921" sldId="2147484140"/>
            <pc:sldLayoutMk cId="2835788981" sldId="2147484142"/>
          </pc:sldLayoutMkLst>
          <pc:spChg chg="add">
            <ac:chgData name="Cerys Davies" userId="61e71dc1-9594-4277-b52b-4420989f68ee" providerId="ADAL" clId="{82B17C1B-F66A-4AA8-813A-E11686C78CEA}" dt="2024-02-11T12:15:25.556" v="1"/>
            <ac:spMkLst>
              <pc:docMk/>
              <pc:sldMasterMk cId="2756434921" sldId="2147484140"/>
              <pc:sldLayoutMk cId="2835788981" sldId="2147484142"/>
              <ac:spMk id="7" creationId="{DE6774A8-B508-B1D4-32A0-6C292EB72C6D}"/>
            </ac:spMkLst>
          </pc:spChg>
          <pc:graphicFrameChg chg="add">
            <ac:chgData name="Cerys Davies" userId="61e71dc1-9594-4277-b52b-4420989f68ee" providerId="ADAL" clId="{82B17C1B-F66A-4AA8-813A-E11686C78CEA}" dt="2024-02-11T12:15:25.556" v="1"/>
            <ac:graphicFrameMkLst>
              <pc:docMk/>
              <pc:sldMasterMk cId="2756434921" sldId="2147484140"/>
              <pc:sldLayoutMk cId="2835788981" sldId="2147484142"/>
              <ac:graphicFrameMk id="8" creationId="{99A8938F-7095-8CC0-4962-EBAC99AD3B7E}"/>
            </ac:graphicFrameMkLst>
          </pc:graphicFrameChg>
        </pc:sldLayoutChg>
        <pc:sldLayoutChg chg="setBg">
          <pc:chgData name="Cerys Davies" userId="61e71dc1-9594-4277-b52b-4420989f68ee" providerId="ADAL" clId="{82B17C1B-F66A-4AA8-813A-E11686C78CEA}" dt="2024-02-11T12:20:01.136" v="37"/>
          <pc:sldLayoutMkLst>
            <pc:docMk/>
            <pc:sldMasterMk cId="2756434921" sldId="2147484140"/>
            <pc:sldLayoutMk cId="2548780448" sldId="2147484143"/>
          </pc:sldLayoutMkLst>
        </pc:sldLayoutChg>
        <pc:sldLayoutChg chg="addSp setBg">
          <pc:chgData name="Cerys Davies" userId="61e71dc1-9594-4277-b52b-4420989f68ee" providerId="ADAL" clId="{82B17C1B-F66A-4AA8-813A-E11686C78CEA}" dt="2024-02-11T12:20:01.136" v="37"/>
          <pc:sldLayoutMkLst>
            <pc:docMk/>
            <pc:sldMasterMk cId="2756434921" sldId="2147484140"/>
            <pc:sldLayoutMk cId="1846108332" sldId="2147484144"/>
          </pc:sldLayoutMkLst>
          <pc:spChg chg="add">
            <ac:chgData name="Cerys Davies" userId="61e71dc1-9594-4277-b52b-4420989f68ee" providerId="ADAL" clId="{82B17C1B-F66A-4AA8-813A-E11686C78CEA}" dt="2024-02-11T12:15:25.556" v="1"/>
            <ac:spMkLst>
              <pc:docMk/>
              <pc:sldMasterMk cId="2756434921" sldId="2147484140"/>
              <pc:sldLayoutMk cId="1846108332" sldId="2147484144"/>
              <ac:spMk id="8" creationId="{DC96784C-57AC-BFEF-470D-B38DA52340E2}"/>
            </ac:spMkLst>
          </pc:spChg>
          <pc:graphicFrameChg chg="add">
            <ac:chgData name="Cerys Davies" userId="61e71dc1-9594-4277-b52b-4420989f68ee" providerId="ADAL" clId="{82B17C1B-F66A-4AA8-813A-E11686C78CEA}" dt="2024-02-11T12:15:25.556" v="1"/>
            <ac:graphicFrameMkLst>
              <pc:docMk/>
              <pc:sldMasterMk cId="2756434921" sldId="2147484140"/>
              <pc:sldLayoutMk cId="1846108332" sldId="2147484144"/>
              <ac:graphicFrameMk id="9" creationId="{F5E06347-0872-AB9F-2FB0-FA2E180C3348}"/>
            </ac:graphicFrameMkLst>
          </pc:graphicFrameChg>
        </pc:sldLayoutChg>
        <pc:sldLayoutChg chg="setBg">
          <pc:chgData name="Cerys Davies" userId="61e71dc1-9594-4277-b52b-4420989f68ee" providerId="ADAL" clId="{82B17C1B-F66A-4AA8-813A-E11686C78CEA}" dt="2024-02-11T12:20:01.136" v="37"/>
          <pc:sldLayoutMkLst>
            <pc:docMk/>
            <pc:sldMasterMk cId="2756434921" sldId="2147484140"/>
            <pc:sldLayoutMk cId="115753600" sldId="2147484145"/>
          </pc:sldLayoutMkLst>
        </pc:sldLayoutChg>
        <pc:sldLayoutChg chg="addSp setBg">
          <pc:chgData name="Cerys Davies" userId="61e71dc1-9594-4277-b52b-4420989f68ee" providerId="ADAL" clId="{82B17C1B-F66A-4AA8-813A-E11686C78CEA}" dt="2024-02-11T12:20:01.136" v="37"/>
          <pc:sldLayoutMkLst>
            <pc:docMk/>
            <pc:sldMasterMk cId="2756434921" sldId="2147484140"/>
            <pc:sldLayoutMk cId="1629681869" sldId="2147484146"/>
          </pc:sldLayoutMkLst>
          <pc:graphicFrameChg chg="add">
            <ac:chgData name="Cerys Davies" userId="61e71dc1-9594-4277-b52b-4420989f68ee" providerId="ADAL" clId="{82B17C1B-F66A-4AA8-813A-E11686C78CEA}" dt="2024-02-11T12:15:25.556" v="1"/>
            <ac:graphicFrameMkLst>
              <pc:docMk/>
              <pc:sldMasterMk cId="2756434921" sldId="2147484140"/>
              <pc:sldLayoutMk cId="1629681869" sldId="2147484146"/>
              <ac:graphicFrameMk id="3" creationId="{82A29946-9A41-6574-B6BC-8F6F80DA0B1E}"/>
            </ac:graphicFrameMkLst>
          </pc:graphicFrameChg>
        </pc:sldLayoutChg>
        <pc:sldLayoutChg chg="setBg">
          <pc:chgData name="Cerys Davies" userId="61e71dc1-9594-4277-b52b-4420989f68ee" providerId="ADAL" clId="{82B17C1B-F66A-4AA8-813A-E11686C78CEA}" dt="2024-02-11T12:20:01.136" v="37"/>
          <pc:sldLayoutMkLst>
            <pc:docMk/>
            <pc:sldMasterMk cId="2756434921" sldId="2147484140"/>
            <pc:sldLayoutMk cId="2600239935" sldId="2147484147"/>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2067529276" sldId="2147484148"/>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4093990844" sldId="2147484149"/>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1964038743" sldId="2147484150"/>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1200976768" sldId="2147484151"/>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632477707" sldId="2147484152"/>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2869510928" sldId="2147484153"/>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3071446574" sldId="2147484154"/>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561361944" sldId="2147484155"/>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154585771" sldId="2147484156"/>
          </pc:sldLayoutMkLst>
        </pc:sldLayoutChg>
        <pc:sldLayoutChg chg="setBg">
          <pc:chgData name="Cerys Davies" userId="61e71dc1-9594-4277-b52b-4420989f68ee" providerId="ADAL" clId="{82B17C1B-F66A-4AA8-813A-E11686C78CEA}" dt="2024-02-11T12:20:01.136" v="37"/>
          <pc:sldLayoutMkLst>
            <pc:docMk/>
            <pc:sldMasterMk cId="2756434921" sldId="2147484140"/>
            <pc:sldLayoutMk cId="1663716540" sldId="214748415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EAEB0B-4D11-A3FA-CCED-DC7FECB2FA1B}"/>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Arial" charset="0"/>
              </a:defRPr>
            </a:lvl1pPr>
          </a:lstStyle>
          <a:p>
            <a:pPr>
              <a:defRPr/>
            </a:pPr>
            <a:endParaRPr lang="en-GB"/>
          </a:p>
        </p:txBody>
      </p:sp>
      <p:sp>
        <p:nvSpPr>
          <p:cNvPr id="4" name="Footer Placeholder 3">
            <a:extLst>
              <a:ext uri="{FF2B5EF4-FFF2-40B4-BE49-F238E27FC236}">
                <a16:creationId xmlns:a16="http://schemas.microsoft.com/office/drawing/2014/main" id="{AB13473D-FBDA-47FF-E280-78DB40A94595}"/>
              </a:ext>
            </a:extLst>
          </p:cNvPr>
          <p:cNvSpPr>
            <a:spLocks noGrp="1"/>
          </p:cNvSpPr>
          <p:nvPr>
            <p:ph type="ftr" sz="quarter" idx="2"/>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C21B3872-7BCE-D9FB-3039-5A037F6AEF29}"/>
              </a:ext>
            </a:extLst>
          </p:cNvPr>
          <p:cNvSpPr>
            <a:spLocks noGrp="1"/>
          </p:cNvSpPr>
          <p:nvPr>
            <p:ph type="sldNum" sz="quarter" idx="3"/>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253D2FE3-66F8-46FB-8339-1E53F0389CF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415222-54CA-E54D-932D-23114D7227DE}"/>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7E17BCEF-4EB0-77EB-D39A-51D59940BD3F}"/>
              </a:ext>
            </a:extLst>
          </p:cNvPr>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Arial" charset="0"/>
              </a:defRPr>
            </a:lvl1pPr>
          </a:lstStyle>
          <a:p>
            <a:pPr>
              <a:defRPr/>
            </a:pPr>
            <a:fld id="{55DEB0B2-4330-460A-9406-69476047252F}" type="datetimeFigureOut">
              <a:rPr lang="en-US"/>
              <a:pPr>
                <a:defRPr/>
              </a:pPr>
              <a:t>2/11/2024</a:t>
            </a:fld>
            <a:endParaRPr lang="en-GB"/>
          </a:p>
        </p:txBody>
      </p:sp>
      <p:sp>
        <p:nvSpPr>
          <p:cNvPr id="4" name="Slide Image Placeholder 3">
            <a:extLst>
              <a:ext uri="{FF2B5EF4-FFF2-40B4-BE49-F238E27FC236}">
                <a16:creationId xmlns:a16="http://schemas.microsoft.com/office/drawing/2014/main" id="{D0559095-F6F9-4E09-E081-F0AC817796B2}"/>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a:extLst>
              <a:ext uri="{FF2B5EF4-FFF2-40B4-BE49-F238E27FC236}">
                <a16:creationId xmlns:a16="http://schemas.microsoft.com/office/drawing/2014/main" id="{F4E905E1-64D0-E944-4816-6928A66C63B5}"/>
              </a:ext>
            </a:extLst>
          </p:cNvPr>
          <p:cNvSpPr>
            <a:spLocks noGrp="1"/>
          </p:cNvSpPr>
          <p:nvPr>
            <p:ph type="body" sz="quarter" idx="3"/>
          </p:nvPr>
        </p:nvSpPr>
        <p:spPr>
          <a:xfrm>
            <a:off x="666750" y="4632325"/>
            <a:ext cx="5335588" cy="4389438"/>
          </a:xfrm>
          <a:prstGeom prst="rect">
            <a:avLst/>
          </a:prstGeom>
        </p:spPr>
        <p:txBody>
          <a:bodyPr vert="horz" lIns="89785" tIns="44892" rIns="89785" bIns="44892"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AC0556E-EC80-5B67-2582-DAED204200C4}"/>
              </a:ext>
            </a:extLst>
          </p:cNvPr>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25E92C3A-EFAB-DDBF-A492-772FDE583B2D}"/>
              </a:ext>
            </a:extLst>
          </p:cNvPr>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D9F361CB-9FDB-492F-8B64-785AF462D5C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24.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1.xml"/><Relationship Id="rId2" Type="http://schemas.openxmlformats.org/officeDocument/2006/relationships/notesMaster" Target="../notesMasters/notesMaster1.xml"/><Relationship Id="rId1" Type="http://schemas.openxmlformats.org/officeDocument/2006/relationships/tags" Target="../tags/tag30.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32.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AA23ADD-E242-0759-B9AA-6293AD3762F4}"/>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Rectangle 3">
            <a:extLst>
              <a:ext uri="{FF2B5EF4-FFF2-40B4-BE49-F238E27FC236}">
                <a16:creationId xmlns:a16="http://schemas.microsoft.com/office/drawing/2014/main" id="{7858510D-203E-88E9-45CC-05D27B1D3C8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493618A-9992-1859-3069-9A8539845123}"/>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Rectangle 3">
            <a:extLst>
              <a:ext uri="{FF2B5EF4-FFF2-40B4-BE49-F238E27FC236}">
                <a16:creationId xmlns:a16="http://schemas.microsoft.com/office/drawing/2014/main" id="{83329191-EF4B-5BE6-045F-90158F74B5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6275A2C-E1F4-4CB9-69C7-64A9810D2F09}"/>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87" name="Rectangle 4">
            <a:extLst>
              <a:ext uri="{FF2B5EF4-FFF2-40B4-BE49-F238E27FC236}">
                <a16:creationId xmlns:a16="http://schemas.microsoft.com/office/drawing/2014/main" id="{56FD14EB-A083-3273-B142-1011DA6C0E0E}"/>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88" name="Rectangle 5">
            <a:extLst>
              <a:ext uri="{FF2B5EF4-FFF2-40B4-BE49-F238E27FC236}">
                <a16:creationId xmlns:a16="http://schemas.microsoft.com/office/drawing/2014/main" id="{C18E869B-3AF8-9923-4E87-5207F6F85F54}"/>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89" name="Rectangle 6">
            <a:extLst>
              <a:ext uri="{FF2B5EF4-FFF2-40B4-BE49-F238E27FC236}">
                <a16:creationId xmlns:a16="http://schemas.microsoft.com/office/drawing/2014/main" id="{B6E5B087-C216-D6EB-95CF-97390E20EB80}"/>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90" name="Rectangle 8">
            <a:extLst>
              <a:ext uri="{FF2B5EF4-FFF2-40B4-BE49-F238E27FC236}">
                <a16:creationId xmlns:a16="http://schemas.microsoft.com/office/drawing/2014/main" id="{127B1D66-289D-B7DC-0A78-538281A1B0C6}"/>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91" name="Rectangle 9">
            <a:extLst>
              <a:ext uri="{FF2B5EF4-FFF2-40B4-BE49-F238E27FC236}">
                <a16:creationId xmlns:a16="http://schemas.microsoft.com/office/drawing/2014/main" id="{88388A70-D497-7654-0C88-36988FA4F35D}"/>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6392" name="Rectangle 10">
            <a:extLst>
              <a:ext uri="{FF2B5EF4-FFF2-40B4-BE49-F238E27FC236}">
                <a16:creationId xmlns:a16="http://schemas.microsoft.com/office/drawing/2014/main" id="{F1B37EFE-F497-EB83-CA76-E9C2F0D245DF}"/>
              </a:ext>
            </a:extLst>
          </p:cNvPr>
          <p:cNvSpPr>
            <a:spLocks noGrp="1" noChangeArrowheads="1"/>
          </p:cNvSpPr>
          <p:nvPr>
            <p:ph type="body" idx="1"/>
            <p:custDataLst>
              <p:tags r:id="rId1"/>
            </p:custDataLst>
          </p:nvPr>
        </p:nvSpPr>
        <p:spPr bwMode="auto">
          <a:xfrm>
            <a:off x="254000" y="5106988"/>
            <a:ext cx="5526088" cy="41005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900" b="1">
                <a:latin typeface="Arial" panose="020B0604020202020204" pitchFamily="34" charset="0"/>
              </a:rPr>
              <a:t>Starting point is statute – then work round in decreasing importance.</a:t>
            </a:r>
          </a:p>
        </p:txBody>
      </p:sp>
      <p:sp>
        <p:nvSpPr>
          <p:cNvPr id="16393" name="Rectangle 11">
            <a:extLst>
              <a:ext uri="{FF2B5EF4-FFF2-40B4-BE49-F238E27FC236}">
                <a16:creationId xmlns:a16="http://schemas.microsoft.com/office/drawing/2014/main" id="{6F6DD9B7-70F7-7181-28CB-85575578D63E}"/>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D636DE8-7E40-1A26-43FC-2118E6112698}"/>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5" name="Rectangle 4">
            <a:extLst>
              <a:ext uri="{FF2B5EF4-FFF2-40B4-BE49-F238E27FC236}">
                <a16:creationId xmlns:a16="http://schemas.microsoft.com/office/drawing/2014/main" id="{C01C7EE3-5F54-2C7D-10F4-1D3895EE2749}"/>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6" name="Rectangle 5">
            <a:extLst>
              <a:ext uri="{FF2B5EF4-FFF2-40B4-BE49-F238E27FC236}">
                <a16:creationId xmlns:a16="http://schemas.microsoft.com/office/drawing/2014/main" id="{D895BE73-8667-DFAB-570B-053364DBA0C7}"/>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7" name="Rectangle 6">
            <a:extLst>
              <a:ext uri="{FF2B5EF4-FFF2-40B4-BE49-F238E27FC236}">
                <a16:creationId xmlns:a16="http://schemas.microsoft.com/office/drawing/2014/main" id="{3EE6985B-4461-843F-7E87-741008B57E7C}"/>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8" name="Rectangle 8">
            <a:extLst>
              <a:ext uri="{FF2B5EF4-FFF2-40B4-BE49-F238E27FC236}">
                <a16:creationId xmlns:a16="http://schemas.microsoft.com/office/drawing/2014/main" id="{0C768FD0-F9F3-C207-527B-25FF34868F03}"/>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9" name="Rectangle 9">
            <a:extLst>
              <a:ext uri="{FF2B5EF4-FFF2-40B4-BE49-F238E27FC236}">
                <a16:creationId xmlns:a16="http://schemas.microsoft.com/office/drawing/2014/main" id="{C1A059B1-027C-6C18-7626-1B23EF866B25}"/>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40" name="Rectangle 10">
            <a:extLst>
              <a:ext uri="{FF2B5EF4-FFF2-40B4-BE49-F238E27FC236}">
                <a16:creationId xmlns:a16="http://schemas.microsoft.com/office/drawing/2014/main" id="{6EF335BF-15B8-C2F0-613E-336463E2258E}"/>
              </a:ext>
            </a:extLst>
          </p:cNvPr>
          <p:cNvSpPr>
            <a:spLocks noGrp="1" noChangeArrowheads="1"/>
          </p:cNvSpPr>
          <p:nvPr>
            <p:ph type="body" idx="1"/>
            <p:custDataLst>
              <p:tags r:id="rId1"/>
            </p:custDataLst>
          </p:nvPr>
        </p:nvSpPr>
        <p:spPr bwMode="auto">
          <a:xfrm>
            <a:off x="184150" y="4876800"/>
            <a:ext cx="6230938" cy="4559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700" b="1">
                <a:latin typeface="Arial" panose="020B0604020202020204" pitchFamily="34" charset="0"/>
              </a:rPr>
              <a:t>Mention all for completeness but we mainly deal with the top one.</a:t>
            </a:r>
          </a:p>
          <a:p>
            <a:endParaRPr lang="en-GB" altLang="en-US" sz="2700" b="1">
              <a:latin typeface="Arial" panose="020B0604020202020204" pitchFamily="34" charset="0"/>
            </a:endParaRPr>
          </a:p>
          <a:p>
            <a:r>
              <a:rPr lang="en-GB" altLang="en-US" sz="2700" b="1">
                <a:latin typeface="Arial" panose="020B0604020202020204" pitchFamily="34" charset="0"/>
              </a:rPr>
              <a:t>Guarantee cos mainly non-profit orgs and charities.</a:t>
            </a:r>
          </a:p>
          <a:p>
            <a:endParaRPr lang="en-GB" altLang="en-US" sz="2700" b="1">
              <a:latin typeface="Arial" panose="020B0604020202020204" pitchFamily="34" charset="0"/>
            </a:endParaRPr>
          </a:p>
          <a:p>
            <a:r>
              <a:rPr lang="en-GB" altLang="en-US" sz="2700" b="1">
                <a:latin typeface="Arial" panose="020B0604020202020204" pitchFamily="34" charset="0"/>
              </a:rPr>
              <a:t>Unltd rare because no benefit of limited liability but hassle of formalities.</a:t>
            </a:r>
          </a:p>
        </p:txBody>
      </p:sp>
      <p:sp>
        <p:nvSpPr>
          <p:cNvPr id="18441" name="Rectangle 11">
            <a:extLst>
              <a:ext uri="{FF2B5EF4-FFF2-40B4-BE49-F238E27FC236}">
                <a16:creationId xmlns:a16="http://schemas.microsoft.com/office/drawing/2014/main" id="{E40E039F-3F29-CBE1-6C5F-CC0BD2EA71DB}"/>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6D74CD4-C7CA-B20C-D88F-4419927BB52B}"/>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5E127BA7-84A1-3D23-A924-C77A651C99E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E6A55CA-B735-05DC-4B16-6647AF05E5ED}"/>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Rectangle 3">
            <a:extLst>
              <a:ext uri="{FF2B5EF4-FFF2-40B4-BE49-F238E27FC236}">
                <a16:creationId xmlns:a16="http://schemas.microsoft.com/office/drawing/2014/main" id="{D39789CB-41AC-BBC3-7901-A7CCD223114F}"/>
              </a:ext>
            </a:extLst>
          </p:cNvPr>
          <p:cNvSpPr>
            <a:spLocks noGrp="1" noChangeArrowheads="1"/>
          </p:cNvSpPr>
          <p:nvPr>
            <p:ph type="body" idx="1"/>
            <p:custDataLst>
              <p:tags r:id="rId1"/>
            </p:custDataLst>
          </p:nvPr>
        </p:nvSpPr>
        <p:spPr bwMode="auto">
          <a:xfrm>
            <a:off x="254000" y="4953000"/>
            <a:ext cx="6161088" cy="3787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900" b="1">
                <a:latin typeface="Arial" panose="020B0604020202020204" pitchFamily="34" charset="0"/>
              </a:rPr>
              <a:t>Eg of lifting the veil would be where ex employees set up cos to get around restrictive covs.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A66FF76-A9D8-C29F-47DB-B38E9907FA48}"/>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79" name="Rectangle 4">
            <a:extLst>
              <a:ext uri="{FF2B5EF4-FFF2-40B4-BE49-F238E27FC236}">
                <a16:creationId xmlns:a16="http://schemas.microsoft.com/office/drawing/2014/main" id="{0B724246-B496-3946-918D-05D25054B628}"/>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0" name="Rectangle 5">
            <a:extLst>
              <a:ext uri="{FF2B5EF4-FFF2-40B4-BE49-F238E27FC236}">
                <a16:creationId xmlns:a16="http://schemas.microsoft.com/office/drawing/2014/main" id="{452EA141-0362-CACE-729C-A425CF747423}"/>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1" name="Rectangle 6">
            <a:extLst>
              <a:ext uri="{FF2B5EF4-FFF2-40B4-BE49-F238E27FC236}">
                <a16:creationId xmlns:a16="http://schemas.microsoft.com/office/drawing/2014/main" id="{FE606F36-E6F8-95C2-6827-8BD954B830EE}"/>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2" name="Rectangle 8">
            <a:extLst>
              <a:ext uri="{FF2B5EF4-FFF2-40B4-BE49-F238E27FC236}">
                <a16:creationId xmlns:a16="http://schemas.microsoft.com/office/drawing/2014/main" id="{27C8F75A-B5C0-6CFC-7370-0B9FF6241AF0}"/>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3" name="Rectangle 9">
            <a:extLst>
              <a:ext uri="{FF2B5EF4-FFF2-40B4-BE49-F238E27FC236}">
                <a16:creationId xmlns:a16="http://schemas.microsoft.com/office/drawing/2014/main" id="{F9F32F92-8A05-B25D-A530-C3D69405FC3E}"/>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4" name="Rectangle 10">
            <a:extLst>
              <a:ext uri="{FF2B5EF4-FFF2-40B4-BE49-F238E27FC236}">
                <a16:creationId xmlns:a16="http://schemas.microsoft.com/office/drawing/2014/main" id="{66AA4908-7B54-F051-D657-8D444685B18E}"/>
              </a:ext>
            </a:extLst>
          </p:cNvPr>
          <p:cNvSpPr>
            <a:spLocks noGrp="1" noChangeArrowheads="1"/>
          </p:cNvSpPr>
          <p:nvPr>
            <p:ph type="body" idx="1"/>
          </p:nvPr>
        </p:nvSpPr>
        <p:spPr bwMode="auto">
          <a:xfrm>
            <a:off x="889000" y="4633913"/>
            <a:ext cx="4891088"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5" name="Rectangle 11">
            <a:extLst>
              <a:ext uri="{FF2B5EF4-FFF2-40B4-BE49-F238E27FC236}">
                <a16:creationId xmlns:a16="http://schemas.microsoft.com/office/drawing/2014/main" id="{9297FA43-A04D-43A0-0FEA-63C5995F818D}"/>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696271EA-7862-8AC3-CF76-6E2414805AA3}"/>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27" name="Rectangle 4">
            <a:extLst>
              <a:ext uri="{FF2B5EF4-FFF2-40B4-BE49-F238E27FC236}">
                <a16:creationId xmlns:a16="http://schemas.microsoft.com/office/drawing/2014/main" id="{52FB4719-BD3E-172D-1398-980DCE1AAD25}"/>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28" name="Rectangle 5">
            <a:extLst>
              <a:ext uri="{FF2B5EF4-FFF2-40B4-BE49-F238E27FC236}">
                <a16:creationId xmlns:a16="http://schemas.microsoft.com/office/drawing/2014/main" id="{0080C8E2-2208-3239-C081-2C719578D2E8}"/>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29" name="Rectangle 6">
            <a:extLst>
              <a:ext uri="{FF2B5EF4-FFF2-40B4-BE49-F238E27FC236}">
                <a16:creationId xmlns:a16="http://schemas.microsoft.com/office/drawing/2014/main" id="{4A87166F-1532-00FC-BE94-511657654194}"/>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30" name="Rectangle 8">
            <a:extLst>
              <a:ext uri="{FF2B5EF4-FFF2-40B4-BE49-F238E27FC236}">
                <a16:creationId xmlns:a16="http://schemas.microsoft.com/office/drawing/2014/main" id="{8C4EB723-49FE-FDE3-C4A4-D5F99297A684}"/>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31" name="Rectangle 9">
            <a:extLst>
              <a:ext uri="{FF2B5EF4-FFF2-40B4-BE49-F238E27FC236}">
                <a16:creationId xmlns:a16="http://schemas.microsoft.com/office/drawing/2014/main" id="{C4683A01-B0CB-754F-E927-DD215AE05A2E}"/>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6632" name="Rectangle 10">
            <a:extLst>
              <a:ext uri="{FF2B5EF4-FFF2-40B4-BE49-F238E27FC236}">
                <a16:creationId xmlns:a16="http://schemas.microsoft.com/office/drawing/2014/main" id="{136CB000-2C76-D071-CCF8-36D6DA8A80C0}"/>
              </a:ext>
            </a:extLst>
          </p:cNvPr>
          <p:cNvSpPr>
            <a:spLocks noGrp="1" noChangeArrowheads="1"/>
          </p:cNvSpPr>
          <p:nvPr>
            <p:ph type="body" idx="1"/>
          </p:nvPr>
        </p:nvSpPr>
        <p:spPr bwMode="auto">
          <a:xfrm>
            <a:off x="889000" y="4633913"/>
            <a:ext cx="5260975" cy="4106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33" name="Rectangle 11">
            <a:extLst>
              <a:ext uri="{FF2B5EF4-FFF2-40B4-BE49-F238E27FC236}">
                <a16:creationId xmlns:a16="http://schemas.microsoft.com/office/drawing/2014/main" id="{9189456B-81AD-FACF-987C-2638D2539DB0}"/>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4EC7512-F36F-64A9-7584-E1640C84E8B9}"/>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Rectangle 3">
            <a:extLst>
              <a:ext uri="{FF2B5EF4-FFF2-40B4-BE49-F238E27FC236}">
                <a16:creationId xmlns:a16="http://schemas.microsoft.com/office/drawing/2014/main" id="{F9E23F9A-38EA-5121-8B75-C75D9B9699D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70712F0C-8191-31B5-1C39-56CDFF91DC89}"/>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3" name="Rectangle 4">
            <a:extLst>
              <a:ext uri="{FF2B5EF4-FFF2-40B4-BE49-F238E27FC236}">
                <a16:creationId xmlns:a16="http://schemas.microsoft.com/office/drawing/2014/main" id="{9C40D705-B112-AB86-15A4-37C0ECA18E70}"/>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4" name="Rectangle 5">
            <a:extLst>
              <a:ext uri="{FF2B5EF4-FFF2-40B4-BE49-F238E27FC236}">
                <a16:creationId xmlns:a16="http://schemas.microsoft.com/office/drawing/2014/main" id="{19329CB6-EB44-3046-AF2B-6A8882761CC1}"/>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5" name="Rectangle 6">
            <a:extLst>
              <a:ext uri="{FF2B5EF4-FFF2-40B4-BE49-F238E27FC236}">
                <a16:creationId xmlns:a16="http://schemas.microsoft.com/office/drawing/2014/main" id="{6FEB0549-7DC9-6A4A-16BD-CF2F96492920}"/>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6" name="Rectangle 8">
            <a:extLst>
              <a:ext uri="{FF2B5EF4-FFF2-40B4-BE49-F238E27FC236}">
                <a16:creationId xmlns:a16="http://schemas.microsoft.com/office/drawing/2014/main" id="{BB1309F3-8F9B-2CB8-28E8-B2E1C47C6693}"/>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7" name="Rectangle 9">
            <a:extLst>
              <a:ext uri="{FF2B5EF4-FFF2-40B4-BE49-F238E27FC236}">
                <a16:creationId xmlns:a16="http://schemas.microsoft.com/office/drawing/2014/main" id="{83E224EC-1D02-8BE7-4D3F-378BDA211100}"/>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0728" name="Rectangle 10">
            <a:extLst>
              <a:ext uri="{FF2B5EF4-FFF2-40B4-BE49-F238E27FC236}">
                <a16:creationId xmlns:a16="http://schemas.microsoft.com/office/drawing/2014/main" id="{35886DE4-6D8F-F146-A08D-02059229ADE8}"/>
              </a:ext>
            </a:extLst>
          </p:cNvPr>
          <p:cNvSpPr>
            <a:spLocks noGrp="1" noChangeArrowheads="1"/>
          </p:cNvSpPr>
          <p:nvPr>
            <p:ph type="body" idx="1"/>
            <p:custDataLst>
              <p:tags r:id="rId1"/>
            </p:custDataLst>
          </p:nvPr>
        </p:nvSpPr>
        <p:spPr bwMode="auto">
          <a:xfrm>
            <a:off x="593725" y="4633913"/>
            <a:ext cx="5705475" cy="4106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t>
            </a:r>
          </a:p>
        </p:txBody>
      </p:sp>
      <p:sp>
        <p:nvSpPr>
          <p:cNvPr id="30729" name="Rectangle 11">
            <a:extLst>
              <a:ext uri="{FF2B5EF4-FFF2-40B4-BE49-F238E27FC236}">
                <a16:creationId xmlns:a16="http://schemas.microsoft.com/office/drawing/2014/main" id="{998BE440-F27D-0317-F807-1BAAE91EDD43}"/>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FE1C62B-E425-D191-8B14-F7BFB232A262}"/>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1" name="Rectangle 4">
            <a:extLst>
              <a:ext uri="{FF2B5EF4-FFF2-40B4-BE49-F238E27FC236}">
                <a16:creationId xmlns:a16="http://schemas.microsoft.com/office/drawing/2014/main" id="{8A2AEC5B-E030-5836-AAE4-7D3422C653D5}"/>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2" name="Rectangle 5">
            <a:extLst>
              <a:ext uri="{FF2B5EF4-FFF2-40B4-BE49-F238E27FC236}">
                <a16:creationId xmlns:a16="http://schemas.microsoft.com/office/drawing/2014/main" id="{F5E5A704-1941-EC20-DB37-3083E7ABDE2B}"/>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3" name="Rectangle 6">
            <a:extLst>
              <a:ext uri="{FF2B5EF4-FFF2-40B4-BE49-F238E27FC236}">
                <a16:creationId xmlns:a16="http://schemas.microsoft.com/office/drawing/2014/main" id="{15092FB2-FA14-D4EB-4B62-7173EB78F448}"/>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4" name="Rectangle 8">
            <a:extLst>
              <a:ext uri="{FF2B5EF4-FFF2-40B4-BE49-F238E27FC236}">
                <a16:creationId xmlns:a16="http://schemas.microsoft.com/office/drawing/2014/main" id="{699CE5F8-DB7E-8065-4E6F-9162C156146A}"/>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5" name="Rectangle 9">
            <a:extLst>
              <a:ext uri="{FF2B5EF4-FFF2-40B4-BE49-F238E27FC236}">
                <a16:creationId xmlns:a16="http://schemas.microsoft.com/office/drawing/2014/main" id="{6CC3A405-86F7-5900-B0F5-0221074873F3}"/>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2776" name="Rectangle 10">
            <a:extLst>
              <a:ext uri="{FF2B5EF4-FFF2-40B4-BE49-F238E27FC236}">
                <a16:creationId xmlns:a16="http://schemas.microsoft.com/office/drawing/2014/main" id="{E8B7001E-9648-3807-4A74-9549374867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7" name="Rectangle 11">
            <a:extLst>
              <a:ext uri="{FF2B5EF4-FFF2-40B4-BE49-F238E27FC236}">
                <a16:creationId xmlns:a16="http://schemas.microsoft.com/office/drawing/2014/main" id="{0AD36719-4634-DB8B-5A36-5B5BE5F72581}"/>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79B2C764-EED9-5DCB-539D-AC6CFC8962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4C9CDAD7-A572-AB06-67B9-C9930C350A87}"/>
              </a:ext>
            </a:extLst>
          </p:cNvPr>
          <p:cNvSpPr>
            <a:spLocks noGrp="1"/>
          </p:cNvSpPr>
          <p:nvPr>
            <p:ph type="body" idx="1"/>
            <p:custDataLst>
              <p:tags r:id="rId1"/>
            </p:custDataLst>
          </p:nvPr>
        </p:nvSpPr>
        <p:spPr bwMode="auto">
          <a:xfrm>
            <a:off x="666750" y="4876800"/>
            <a:ext cx="5335588" cy="4144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100">
                <a:latin typeface="Arial" panose="020B0604020202020204" pitchFamily="34" charset="0"/>
                <a:cs typeface="Arial" panose="020B0604020202020204" pitchFamily="34" charset="0"/>
              </a:rPr>
              <a:t>EG Tosspots</a:t>
            </a:r>
          </a:p>
          <a:p>
            <a:endParaRPr lang="en-GB" altLang="en-US" sz="3100">
              <a:latin typeface="Arial" panose="020B0604020202020204" pitchFamily="34" charset="0"/>
              <a:cs typeface="Arial" panose="020B0604020202020204" pitchFamily="34" charset="0"/>
            </a:endParaRPr>
          </a:p>
          <a:p>
            <a:r>
              <a:rPr lang="en-GB" altLang="en-US" sz="3100">
                <a:latin typeface="Arial" panose="020B0604020202020204" pitchFamily="34" charset="0"/>
                <a:cs typeface="Arial" panose="020B0604020202020204" pitchFamily="34" charset="0"/>
              </a:rPr>
              <a:t>EG Ali G</a:t>
            </a:r>
          </a:p>
          <a:p>
            <a:endParaRPr lang="en-GB" altLang="en-US" sz="3100">
              <a:latin typeface="Arial" panose="020B0604020202020204" pitchFamily="34" charset="0"/>
              <a:cs typeface="Arial" panose="020B0604020202020204" pitchFamily="34" charset="0"/>
            </a:endParaRPr>
          </a:p>
          <a:p>
            <a:r>
              <a:rPr lang="en-GB" altLang="en-US" sz="3100">
                <a:latin typeface="Arial" panose="020B0604020202020204" pitchFamily="34" charset="0"/>
                <a:cs typeface="Arial" panose="020B0604020202020204" pitchFamily="34" charset="0"/>
              </a:rPr>
              <a:t>EG Fat Bastard Wine Company</a:t>
            </a:r>
          </a:p>
        </p:txBody>
      </p:sp>
      <p:sp>
        <p:nvSpPr>
          <p:cNvPr id="34820" name="Slide Number Placeholder 3">
            <a:extLst>
              <a:ext uri="{FF2B5EF4-FFF2-40B4-BE49-F238E27FC236}">
                <a16:creationId xmlns:a16="http://schemas.microsoft.com/office/drawing/2014/main" id="{9A7173B2-205E-07DB-B4F5-3C9DD1C3D6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DB60C61-E1B9-4134-B5EE-55527A250B6E}" type="slidenum">
              <a:rPr lang="en-GB" altLang="en-US" smtClean="0">
                <a:latin typeface="Arial" panose="020B0604020202020204" pitchFamily="34" charset="0"/>
              </a:rPr>
              <a:pPr fontAlgn="base">
                <a:spcBef>
                  <a:spcPct val="0"/>
                </a:spcBef>
                <a:spcAft>
                  <a:spcPct val="0"/>
                </a:spcAft>
              </a:pPr>
              <a:t>12</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FB53FD5-3836-0811-AF9B-CB97329585D8}"/>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EABFA2F1-19D7-1ADE-B89F-7E63E7542ACA}"/>
              </a:ext>
            </a:extLst>
          </p:cNvPr>
          <p:cNvSpPr>
            <a:spLocks noGrp="1" noChangeArrowheads="1"/>
          </p:cNvSpPr>
          <p:nvPr>
            <p:ph type="body" idx="1"/>
            <p:custDataLst>
              <p:tags r:id="rId1"/>
            </p:custDataLst>
          </p:nvPr>
        </p:nvSpPr>
        <p:spPr bwMode="auto">
          <a:xfrm>
            <a:off x="112713" y="4633913"/>
            <a:ext cx="6302375" cy="4927600"/>
          </a:xfrm>
        </p:spPr>
        <p:txBody>
          <a:bodyPr wrap="square" numCol="1" anchor="t" anchorCtr="0" compatLnSpc="1">
            <a:prstTxWarp prst="textNoShape">
              <a:avLst/>
            </a:prstTxWarp>
            <a:normAutofit fontScale="85000" lnSpcReduction="10000"/>
          </a:bodyPr>
          <a:lstStyle/>
          <a:p>
            <a:pPr>
              <a:buFontTx/>
              <a:buChar char="•"/>
              <a:defRPr/>
            </a:pPr>
            <a:r>
              <a:rPr lang="en-GB" dirty="0"/>
              <a:t> </a:t>
            </a:r>
            <a:r>
              <a:rPr lang="en-GB" sz="2700" b="1" dirty="0">
                <a:latin typeface="Arial" charset="0"/>
              </a:rPr>
              <a:t>EG </a:t>
            </a:r>
            <a:r>
              <a:rPr lang="en-GB" sz="2700" dirty="0"/>
              <a:t>if you wish to use either "Britain" or "Great Britain" at the start of the company name or either "of Britain" or "of Great Britain" at the end of the name you would need to show that the company is pre-eminent in its field by providing supporting evidence from an independent source such as a Government department, trade association or other representative body.</a:t>
            </a:r>
            <a:endParaRPr lang="en-GB" sz="2700" b="1" dirty="0"/>
          </a:p>
          <a:p>
            <a:pPr>
              <a:defRPr/>
            </a:pPr>
            <a:endParaRPr lang="en-GB" sz="2700" b="1" dirty="0">
              <a:latin typeface="Arial" charset="0"/>
            </a:endParaRPr>
          </a:p>
          <a:p>
            <a:pPr>
              <a:buFontTx/>
              <a:buChar char="•"/>
              <a:defRPr/>
            </a:pPr>
            <a:r>
              <a:rPr lang="en-GB" sz="2700" b="1" dirty="0">
                <a:latin typeface="Arial" charset="0"/>
              </a:rPr>
              <a:t> Max length = to stop nonsense</a:t>
            </a:r>
          </a:p>
          <a:p>
            <a:pPr>
              <a:defRPr/>
            </a:pPr>
            <a:endParaRPr lang="en-GB" sz="2700" b="1" dirty="0">
              <a:latin typeface="Arial" charset="0"/>
            </a:endParaRPr>
          </a:p>
          <a:p>
            <a:pPr>
              <a:buFontTx/>
              <a:buChar char="•"/>
              <a:defRPr/>
            </a:pPr>
            <a:r>
              <a:rPr lang="en-GB" sz="2700" b="1" dirty="0">
                <a:latin typeface="Arial" charset="0"/>
              </a:rPr>
              <a:t> Practical considerations – passing</a:t>
            </a:r>
          </a:p>
          <a:p>
            <a:pPr>
              <a:defRPr/>
            </a:pPr>
            <a:r>
              <a:rPr lang="en-GB" sz="2700" b="1" dirty="0">
                <a:latin typeface="Arial" charset="0"/>
              </a:rPr>
              <a:t>  off etc</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0385CF4-A5F9-EF59-4233-3768B218F716}"/>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15" name="Rectangle 4">
            <a:extLst>
              <a:ext uri="{FF2B5EF4-FFF2-40B4-BE49-F238E27FC236}">
                <a16:creationId xmlns:a16="http://schemas.microsoft.com/office/drawing/2014/main" id="{2C11F578-6FB4-9A66-BA3E-47B231F9501B}"/>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16" name="Rectangle 5">
            <a:extLst>
              <a:ext uri="{FF2B5EF4-FFF2-40B4-BE49-F238E27FC236}">
                <a16:creationId xmlns:a16="http://schemas.microsoft.com/office/drawing/2014/main" id="{2F982EE9-E287-602D-EDFE-8DD6C7C5C649}"/>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17" name="Rectangle 6">
            <a:extLst>
              <a:ext uri="{FF2B5EF4-FFF2-40B4-BE49-F238E27FC236}">
                <a16:creationId xmlns:a16="http://schemas.microsoft.com/office/drawing/2014/main" id="{E81A6B99-5037-573C-CBE1-83BD28920372}"/>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18" name="Rectangle 8">
            <a:extLst>
              <a:ext uri="{FF2B5EF4-FFF2-40B4-BE49-F238E27FC236}">
                <a16:creationId xmlns:a16="http://schemas.microsoft.com/office/drawing/2014/main" id="{B93525EA-5C50-1A0E-1B09-6AC4619ECE99}"/>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19" name="Rectangle 9">
            <a:extLst>
              <a:ext uri="{FF2B5EF4-FFF2-40B4-BE49-F238E27FC236}">
                <a16:creationId xmlns:a16="http://schemas.microsoft.com/office/drawing/2014/main" id="{25A93BE0-7E79-D72D-4DD8-68CE73F886C4}"/>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38920" name="Rectangle 10">
            <a:extLst>
              <a:ext uri="{FF2B5EF4-FFF2-40B4-BE49-F238E27FC236}">
                <a16:creationId xmlns:a16="http://schemas.microsoft.com/office/drawing/2014/main" id="{F1E47C16-EA74-FE61-661C-80C376467552}"/>
              </a:ext>
            </a:extLst>
          </p:cNvPr>
          <p:cNvSpPr>
            <a:spLocks noGrp="1" noChangeArrowheads="1"/>
          </p:cNvSpPr>
          <p:nvPr>
            <p:ph type="body" idx="1"/>
          </p:nvPr>
        </p:nvSpPr>
        <p:spPr bwMode="auto">
          <a:xfrm>
            <a:off x="889000" y="4252913"/>
            <a:ext cx="4891088" cy="4879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21" name="Rectangle 11">
            <a:extLst>
              <a:ext uri="{FF2B5EF4-FFF2-40B4-BE49-F238E27FC236}">
                <a16:creationId xmlns:a16="http://schemas.microsoft.com/office/drawing/2014/main" id="{8C53F9C6-FCA9-3C44-9CF2-0CEC70CC17D4}"/>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0DD5A58-0EE2-E0F3-B552-2A9778FFE9EE}"/>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3" name="Rectangle 4">
            <a:extLst>
              <a:ext uri="{FF2B5EF4-FFF2-40B4-BE49-F238E27FC236}">
                <a16:creationId xmlns:a16="http://schemas.microsoft.com/office/drawing/2014/main" id="{9AAD979F-16D8-FD74-B467-C96BF0F0A748}"/>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4" name="Rectangle 5">
            <a:extLst>
              <a:ext uri="{FF2B5EF4-FFF2-40B4-BE49-F238E27FC236}">
                <a16:creationId xmlns:a16="http://schemas.microsoft.com/office/drawing/2014/main" id="{EE6567C7-8F60-F1DC-1142-C8BB3C37E67F}"/>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5" name="Rectangle 6">
            <a:extLst>
              <a:ext uri="{FF2B5EF4-FFF2-40B4-BE49-F238E27FC236}">
                <a16:creationId xmlns:a16="http://schemas.microsoft.com/office/drawing/2014/main" id="{E3A7BB10-8775-C083-9D18-FD099BF8BBA9}"/>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6" name="Rectangle 8">
            <a:extLst>
              <a:ext uri="{FF2B5EF4-FFF2-40B4-BE49-F238E27FC236}">
                <a16:creationId xmlns:a16="http://schemas.microsoft.com/office/drawing/2014/main" id="{36C613CB-7E5B-A6B7-5B7A-2B6C647B25D0}"/>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7" name="Rectangle 9">
            <a:extLst>
              <a:ext uri="{FF2B5EF4-FFF2-40B4-BE49-F238E27FC236}">
                <a16:creationId xmlns:a16="http://schemas.microsoft.com/office/drawing/2014/main" id="{19D20931-D7AA-98F5-193A-AD950EED2D24}"/>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0968" name="Rectangle 10">
            <a:extLst>
              <a:ext uri="{FF2B5EF4-FFF2-40B4-BE49-F238E27FC236}">
                <a16:creationId xmlns:a16="http://schemas.microsoft.com/office/drawing/2014/main" id="{AE81D37A-4216-DB22-0A19-337A9D43F8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9" name="Rectangle 11">
            <a:extLst>
              <a:ext uri="{FF2B5EF4-FFF2-40B4-BE49-F238E27FC236}">
                <a16:creationId xmlns:a16="http://schemas.microsoft.com/office/drawing/2014/main" id="{2D13136E-C45C-8047-E620-F4599BA74D67}"/>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F46882F-8AE4-2A32-9AEF-507D4427DDDD}"/>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1" name="Rectangle 4">
            <a:extLst>
              <a:ext uri="{FF2B5EF4-FFF2-40B4-BE49-F238E27FC236}">
                <a16:creationId xmlns:a16="http://schemas.microsoft.com/office/drawing/2014/main" id="{44C63361-0F5D-3476-D615-830F1BE0EBFB}"/>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2" name="Rectangle 5">
            <a:extLst>
              <a:ext uri="{FF2B5EF4-FFF2-40B4-BE49-F238E27FC236}">
                <a16:creationId xmlns:a16="http://schemas.microsoft.com/office/drawing/2014/main" id="{28DBE526-EE88-5E40-FB99-1496976ED4E3}"/>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3" name="Rectangle 6">
            <a:extLst>
              <a:ext uri="{FF2B5EF4-FFF2-40B4-BE49-F238E27FC236}">
                <a16:creationId xmlns:a16="http://schemas.microsoft.com/office/drawing/2014/main" id="{BA6A7C08-5C3A-B582-2DCD-BABFCB60FD85}"/>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4" name="Rectangle 8">
            <a:extLst>
              <a:ext uri="{FF2B5EF4-FFF2-40B4-BE49-F238E27FC236}">
                <a16:creationId xmlns:a16="http://schemas.microsoft.com/office/drawing/2014/main" id="{C10FCD15-78B5-7E9E-1E91-11ABBDBFF444}"/>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5" name="Rectangle 9">
            <a:extLst>
              <a:ext uri="{FF2B5EF4-FFF2-40B4-BE49-F238E27FC236}">
                <a16:creationId xmlns:a16="http://schemas.microsoft.com/office/drawing/2014/main" id="{F23AA72E-07E5-FF20-9E9E-A8F6EBA8F3C8}"/>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3016" name="Rectangle 10">
            <a:extLst>
              <a:ext uri="{FF2B5EF4-FFF2-40B4-BE49-F238E27FC236}">
                <a16:creationId xmlns:a16="http://schemas.microsoft.com/office/drawing/2014/main" id="{68111A2E-D1DB-9535-4204-8E3DD90CF650}"/>
              </a:ext>
            </a:extLst>
          </p:cNvPr>
          <p:cNvSpPr>
            <a:spLocks noGrp="1" noChangeArrowheads="1"/>
          </p:cNvSpPr>
          <p:nvPr>
            <p:ph type="body" idx="1"/>
            <p:custDataLst>
              <p:tags r:id="rId1"/>
            </p:custDataLst>
          </p:nvPr>
        </p:nvSpPr>
        <p:spPr bwMode="auto">
          <a:xfrm>
            <a:off x="184150" y="5030788"/>
            <a:ext cx="6300788" cy="4530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a:latin typeface="Arial" panose="020B0604020202020204" pitchFamily="34" charset="0"/>
              </a:rPr>
              <a:t>There is no automatic upgrade.</a:t>
            </a:r>
          </a:p>
          <a:p>
            <a:endParaRPr lang="en-GB" altLang="en-US" sz="2400" b="1">
              <a:latin typeface="Arial" panose="020B0604020202020204" pitchFamily="34" charset="0"/>
            </a:endParaRPr>
          </a:p>
          <a:p>
            <a:r>
              <a:rPr lang="en-GB" altLang="en-US" sz="2400" b="1">
                <a:latin typeface="Arial" panose="020B0604020202020204" pitchFamily="34" charset="0"/>
              </a:rPr>
              <a:t>There are differences. I know of a trainee who did not realise that a company was governed by the 1948, not the 1985 Act so quorum for GMs was 3 not 2. When the co went into liquidation this meant that various transactions could be overturned as being unlawful.</a:t>
            </a:r>
          </a:p>
        </p:txBody>
      </p:sp>
      <p:sp>
        <p:nvSpPr>
          <p:cNvPr id="43017" name="Rectangle 11">
            <a:extLst>
              <a:ext uri="{FF2B5EF4-FFF2-40B4-BE49-F238E27FC236}">
                <a16:creationId xmlns:a16="http://schemas.microsoft.com/office/drawing/2014/main" id="{B3E3CE21-765A-7255-BECC-36052BEA9C90}"/>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4DD2BCF7-CE9B-2EFB-B4D8-6746F0E75824}"/>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59" name="Rectangle 4">
            <a:extLst>
              <a:ext uri="{FF2B5EF4-FFF2-40B4-BE49-F238E27FC236}">
                <a16:creationId xmlns:a16="http://schemas.microsoft.com/office/drawing/2014/main" id="{CEE80850-2013-AA6D-2447-7432F607650D}"/>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60" name="Rectangle 5">
            <a:extLst>
              <a:ext uri="{FF2B5EF4-FFF2-40B4-BE49-F238E27FC236}">
                <a16:creationId xmlns:a16="http://schemas.microsoft.com/office/drawing/2014/main" id="{2F14FB1C-8062-E8B5-3408-C99A87E0105C}"/>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61" name="Rectangle 6">
            <a:extLst>
              <a:ext uri="{FF2B5EF4-FFF2-40B4-BE49-F238E27FC236}">
                <a16:creationId xmlns:a16="http://schemas.microsoft.com/office/drawing/2014/main" id="{0635E6DF-25B3-7C4E-19F3-136A4E12BAF5}"/>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62" name="Rectangle 8">
            <a:extLst>
              <a:ext uri="{FF2B5EF4-FFF2-40B4-BE49-F238E27FC236}">
                <a16:creationId xmlns:a16="http://schemas.microsoft.com/office/drawing/2014/main" id="{ED19ED83-4AD5-602D-D795-8066BE9A447D}"/>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63" name="Rectangle 9">
            <a:extLst>
              <a:ext uri="{FF2B5EF4-FFF2-40B4-BE49-F238E27FC236}">
                <a16:creationId xmlns:a16="http://schemas.microsoft.com/office/drawing/2014/main" id="{43968ED5-EDFA-1EB4-9BC8-91A572A20FA2}"/>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5064" name="Rectangle 10">
            <a:extLst>
              <a:ext uri="{FF2B5EF4-FFF2-40B4-BE49-F238E27FC236}">
                <a16:creationId xmlns:a16="http://schemas.microsoft.com/office/drawing/2014/main" id="{3BC01C49-E6C9-7BFA-BF32-65C8880C95E9}"/>
              </a:ext>
            </a:extLst>
          </p:cNvPr>
          <p:cNvSpPr>
            <a:spLocks noGrp="1" noChangeArrowheads="1"/>
          </p:cNvSpPr>
          <p:nvPr>
            <p:ph type="body" idx="1"/>
          </p:nvPr>
        </p:nvSpPr>
        <p:spPr bwMode="auto">
          <a:xfrm>
            <a:off x="889000" y="4633913"/>
            <a:ext cx="4891088"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5" name="Rectangle 11">
            <a:extLst>
              <a:ext uri="{FF2B5EF4-FFF2-40B4-BE49-F238E27FC236}">
                <a16:creationId xmlns:a16="http://schemas.microsoft.com/office/drawing/2014/main" id="{C690D10B-96B7-0B75-E06C-4D59617E0A7A}"/>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84C81497-EB42-EBD2-C1DE-87D9C3C9A1E7}"/>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07" name="Rectangle 4">
            <a:extLst>
              <a:ext uri="{FF2B5EF4-FFF2-40B4-BE49-F238E27FC236}">
                <a16:creationId xmlns:a16="http://schemas.microsoft.com/office/drawing/2014/main" id="{103FC4BC-8E0C-FC3D-3D31-946891E649F4}"/>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08" name="Rectangle 5">
            <a:extLst>
              <a:ext uri="{FF2B5EF4-FFF2-40B4-BE49-F238E27FC236}">
                <a16:creationId xmlns:a16="http://schemas.microsoft.com/office/drawing/2014/main" id="{51ED1CBE-8DF5-9FE5-FC92-E31926F2786D}"/>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09" name="Rectangle 6">
            <a:extLst>
              <a:ext uri="{FF2B5EF4-FFF2-40B4-BE49-F238E27FC236}">
                <a16:creationId xmlns:a16="http://schemas.microsoft.com/office/drawing/2014/main" id="{74487633-21A3-DA52-9E79-799EB1A09ECD}"/>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10" name="Rectangle 8">
            <a:extLst>
              <a:ext uri="{FF2B5EF4-FFF2-40B4-BE49-F238E27FC236}">
                <a16:creationId xmlns:a16="http://schemas.microsoft.com/office/drawing/2014/main" id="{CD0B97AA-5DA1-BDB2-027C-2AAE864DBE97}"/>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11" name="Rectangle 9">
            <a:extLst>
              <a:ext uri="{FF2B5EF4-FFF2-40B4-BE49-F238E27FC236}">
                <a16:creationId xmlns:a16="http://schemas.microsoft.com/office/drawing/2014/main" id="{99FB0B3D-6A34-7A07-D9A2-EF59B95F2490}"/>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7112" name="Rectangle 10">
            <a:extLst>
              <a:ext uri="{FF2B5EF4-FFF2-40B4-BE49-F238E27FC236}">
                <a16:creationId xmlns:a16="http://schemas.microsoft.com/office/drawing/2014/main" id="{E85C449E-13A4-CF06-9ABE-DF3BF9D8D2AB}"/>
              </a:ext>
            </a:extLst>
          </p:cNvPr>
          <p:cNvSpPr>
            <a:spLocks noGrp="1" noChangeArrowheads="1"/>
          </p:cNvSpPr>
          <p:nvPr>
            <p:ph type="body" idx="1"/>
          </p:nvPr>
        </p:nvSpPr>
        <p:spPr bwMode="auto">
          <a:xfrm>
            <a:off x="519113" y="4340225"/>
            <a:ext cx="5483225" cy="5095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13" name="Rectangle 11">
            <a:extLst>
              <a:ext uri="{FF2B5EF4-FFF2-40B4-BE49-F238E27FC236}">
                <a16:creationId xmlns:a16="http://schemas.microsoft.com/office/drawing/2014/main" id="{7E2B0558-5B19-724B-A037-B5C1E462CA0E}"/>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CE93D7F-4AE8-EF74-0B58-5E1F6447BCE3}"/>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55" name="Rectangle 4">
            <a:extLst>
              <a:ext uri="{FF2B5EF4-FFF2-40B4-BE49-F238E27FC236}">
                <a16:creationId xmlns:a16="http://schemas.microsoft.com/office/drawing/2014/main" id="{CA3FC73B-4938-D610-F5A0-03238878EEAB}"/>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56" name="Rectangle 5">
            <a:extLst>
              <a:ext uri="{FF2B5EF4-FFF2-40B4-BE49-F238E27FC236}">
                <a16:creationId xmlns:a16="http://schemas.microsoft.com/office/drawing/2014/main" id="{82CE898F-875E-ACE8-5788-B7F232EBB1F8}"/>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57" name="Rectangle 6">
            <a:extLst>
              <a:ext uri="{FF2B5EF4-FFF2-40B4-BE49-F238E27FC236}">
                <a16:creationId xmlns:a16="http://schemas.microsoft.com/office/drawing/2014/main" id="{13DA047F-2891-00B1-9EE4-DEE59CAA3B90}"/>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58" name="Rectangle 8">
            <a:extLst>
              <a:ext uri="{FF2B5EF4-FFF2-40B4-BE49-F238E27FC236}">
                <a16:creationId xmlns:a16="http://schemas.microsoft.com/office/drawing/2014/main" id="{59D977CC-02C4-8086-C5D0-046A547FD55B}"/>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59" name="Rectangle 9">
            <a:extLst>
              <a:ext uri="{FF2B5EF4-FFF2-40B4-BE49-F238E27FC236}">
                <a16:creationId xmlns:a16="http://schemas.microsoft.com/office/drawing/2014/main" id="{ABE6FD00-F21C-4708-552E-F4C5F6DE7E49}"/>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49160" name="Rectangle 10">
            <a:extLst>
              <a:ext uri="{FF2B5EF4-FFF2-40B4-BE49-F238E27FC236}">
                <a16:creationId xmlns:a16="http://schemas.microsoft.com/office/drawing/2014/main" id="{BF94847F-D0BD-5509-EF6F-18F0FE87BE8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61" name="Rectangle 11">
            <a:extLst>
              <a:ext uri="{FF2B5EF4-FFF2-40B4-BE49-F238E27FC236}">
                <a16:creationId xmlns:a16="http://schemas.microsoft.com/office/drawing/2014/main" id="{76A14F76-0A3A-DCA3-C67B-BA3D898716AC}"/>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A2736C9E-197F-A18E-ED75-BB9E1813B395}"/>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3" name="Rectangle 4">
            <a:extLst>
              <a:ext uri="{FF2B5EF4-FFF2-40B4-BE49-F238E27FC236}">
                <a16:creationId xmlns:a16="http://schemas.microsoft.com/office/drawing/2014/main" id="{FFE082B9-4691-AE19-41AE-277063146D2B}"/>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4" name="Rectangle 5">
            <a:extLst>
              <a:ext uri="{FF2B5EF4-FFF2-40B4-BE49-F238E27FC236}">
                <a16:creationId xmlns:a16="http://schemas.microsoft.com/office/drawing/2014/main" id="{0C878AB1-BD10-4DF0-0D17-7D9029D7F321}"/>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5" name="Rectangle 6">
            <a:extLst>
              <a:ext uri="{FF2B5EF4-FFF2-40B4-BE49-F238E27FC236}">
                <a16:creationId xmlns:a16="http://schemas.microsoft.com/office/drawing/2014/main" id="{443C2C5D-135F-5518-39D4-D8AC500E1AE0}"/>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6" name="Rectangle 8">
            <a:extLst>
              <a:ext uri="{FF2B5EF4-FFF2-40B4-BE49-F238E27FC236}">
                <a16:creationId xmlns:a16="http://schemas.microsoft.com/office/drawing/2014/main" id="{69410090-715D-CDE0-A3EF-DA270E5EE2F4}"/>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7" name="Rectangle 9">
            <a:extLst>
              <a:ext uri="{FF2B5EF4-FFF2-40B4-BE49-F238E27FC236}">
                <a16:creationId xmlns:a16="http://schemas.microsoft.com/office/drawing/2014/main" id="{A2AFBF9F-5689-B464-6A82-B96BA72D7EA9}"/>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1208" name="Rectangle 10">
            <a:extLst>
              <a:ext uri="{FF2B5EF4-FFF2-40B4-BE49-F238E27FC236}">
                <a16:creationId xmlns:a16="http://schemas.microsoft.com/office/drawing/2014/main" id="{E6801395-38E2-0A93-C003-D6A138DEC340}"/>
              </a:ext>
            </a:extLst>
          </p:cNvPr>
          <p:cNvSpPr>
            <a:spLocks noGrp="1" noChangeArrowheads="1"/>
          </p:cNvSpPr>
          <p:nvPr>
            <p:ph type="body" idx="1"/>
          </p:nvPr>
        </p:nvSpPr>
        <p:spPr bwMode="auto">
          <a:xfrm>
            <a:off x="889000" y="4483100"/>
            <a:ext cx="4891088" cy="48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1209" name="Rectangle 11">
            <a:extLst>
              <a:ext uri="{FF2B5EF4-FFF2-40B4-BE49-F238E27FC236}">
                <a16:creationId xmlns:a16="http://schemas.microsoft.com/office/drawing/2014/main" id="{6A6C60C8-E60A-B598-133C-7B18F6862261}"/>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50E37F2-D71C-207F-F14B-F55591CCAC3E}"/>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1" name="Rectangle 4">
            <a:extLst>
              <a:ext uri="{FF2B5EF4-FFF2-40B4-BE49-F238E27FC236}">
                <a16:creationId xmlns:a16="http://schemas.microsoft.com/office/drawing/2014/main" id="{BA6EB25A-5507-62FA-308C-1968B0998B7C}"/>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2" name="Rectangle 5">
            <a:extLst>
              <a:ext uri="{FF2B5EF4-FFF2-40B4-BE49-F238E27FC236}">
                <a16:creationId xmlns:a16="http://schemas.microsoft.com/office/drawing/2014/main" id="{5083DC16-D3DB-D33A-2B06-3C1035CA1B28}"/>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3" name="Rectangle 6">
            <a:extLst>
              <a:ext uri="{FF2B5EF4-FFF2-40B4-BE49-F238E27FC236}">
                <a16:creationId xmlns:a16="http://schemas.microsoft.com/office/drawing/2014/main" id="{6A8ADCB9-30AB-4A68-71E3-3857D746D654}"/>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4" name="Rectangle 8">
            <a:extLst>
              <a:ext uri="{FF2B5EF4-FFF2-40B4-BE49-F238E27FC236}">
                <a16:creationId xmlns:a16="http://schemas.microsoft.com/office/drawing/2014/main" id="{1A06A181-DCED-3571-901F-5083FD25F630}"/>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5" name="Rectangle 9">
            <a:extLst>
              <a:ext uri="{FF2B5EF4-FFF2-40B4-BE49-F238E27FC236}">
                <a16:creationId xmlns:a16="http://schemas.microsoft.com/office/drawing/2014/main" id="{61AD2AD6-98C2-858C-3578-D093EE7777D8}"/>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3256" name="Rectangle 10">
            <a:extLst>
              <a:ext uri="{FF2B5EF4-FFF2-40B4-BE49-F238E27FC236}">
                <a16:creationId xmlns:a16="http://schemas.microsoft.com/office/drawing/2014/main" id="{0E1D6B78-CF4C-A88B-E5A5-800E5B757CFA}"/>
              </a:ext>
            </a:extLst>
          </p:cNvPr>
          <p:cNvSpPr>
            <a:spLocks noGrp="1" noChangeArrowheads="1"/>
          </p:cNvSpPr>
          <p:nvPr>
            <p:ph type="body" idx="1"/>
            <p:custDataLst>
              <p:tags r:id="rId1"/>
            </p:custDataLst>
          </p:nvPr>
        </p:nvSpPr>
        <p:spPr bwMode="auto">
          <a:xfrm>
            <a:off x="184150" y="5492750"/>
            <a:ext cx="6300788" cy="35639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900" b="1">
                <a:latin typeface="Arial" panose="020B0604020202020204" pitchFamily="34" charset="0"/>
              </a:rPr>
              <a:t>A colleague of mine collects seals.</a:t>
            </a:r>
          </a:p>
        </p:txBody>
      </p:sp>
      <p:sp>
        <p:nvSpPr>
          <p:cNvPr id="53257" name="Rectangle 11">
            <a:extLst>
              <a:ext uri="{FF2B5EF4-FFF2-40B4-BE49-F238E27FC236}">
                <a16:creationId xmlns:a16="http://schemas.microsoft.com/office/drawing/2014/main" id="{9A8A75F3-AB3B-218B-258F-A072BFBAB06B}"/>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503F0C6-19B3-F349-1BE0-B8D219A06367}"/>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B275E614-EC7D-E216-5434-45BAA9E6CE03}"/>
              </a:ext>
            </a:extLst>
          </p:cNvPr>
          <p:cNvSpPr>
            <a:spLocks noGrp="1" noChangeArrowheads="1"/>
          </p:cNvSpPr>
          <p:nvPr>
            <p:ph type="body" idx="1"/>
            <p:custDataLst>
              <p:tags r:id="rId1"/>
            </p:custDataLst>
          </p:nvPr>
        </p:nvSpPr>
        <p:spPr bwMode="auto">
          <a:xfrm>
            <a:off x="889000" y="5183188"/>
            <a:ext cx="4891088" cy="35575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700" b="1">
                <a:latin typeface="Arial" panose="020B0604020202020204" pitchFamily="34" charset="0"/>
              </a:rPr>
              <a:t>S82 - should display at registered office and on documentation.</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CD448AC2-50F8-ADA7-E897-AE4FFC657CA6}"/>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47" name="Rectangle 4">
            <a:extLst>
              <a:ext uri="{FF2B5EF4-FFF2-40B4-BE49-F238E27FC236}">
                <a16:creationId xmlns:a16="http://schemas.microsoft.com/office/drawing/2014/main" id="{A8F40A3F-1420-B1FF-E128-473619AC5956}"/>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48" name="Rectangle 5">
            <a:extLst>
              <a:ext uri="{FF2B5EF4-FFF2-40B4-BE49-F238E27FC236}">
                <a16:creationId xmlns:a16="http://schemas.microsoft.com/office/drawing/2014/main" id="{C58B3548-9FC6-8999-9731-F973E0BF99F5}"/>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49" name="Rectangle 6">
            <a:extLst>
              <a:ext uri="{FF2B5EF4-FFF2-40B4-BE49-F238E27FC236}">
                <a16:creationId xmlns:a16="http://schemas.microsoft.com/office/drawing/2014/main" id="{A5006620-309D-FF96-9F12-802D7CE7E089}"/>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50" name="Rectangle 8">
            <a:extLst>
              <a:ext uri="{FF2B5EF4-FFF2-40B4-BE49-F238E27FC236}">
                <a16:creationId xmlns:a16="http://schemas.microsoft.com/office/drawing/2014/main" id="{CA574A0D-8897-C41C-D834-AEE97465D24D}"/>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51" name="Rectangle 9">
            <a:extLst>
              <a:ext uri="{FF2B5EF4-FFF2-40B4-BE49-F238E27FC236}">
                <a16:creationId xmlns:a16="http://schemas.microsoft.com/office/drawing/2014/main" id="{296BC5BE-7CA2-0D10-77FE-A4347A8D6038}"/>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7352" name="Rectangle 10">
            <a:extLst>
              <a:ext uri="{FF2B5EF4-FFF2-40B4-BE49-F238E27FC236}">
                <a16:creationId xmlns:a16="http://schemas.microsoft.com/office/drawing/2014/main" id="{5AF29551-DFC6-7D15-AD8F-552E6576CCC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7353" name="Rectangle 11">
            <a:extLst>
              <a:ext uri="{FF2B5EF4-FFF2-40B4-BE49-F238E27FC236}">
                <a16:creationId xmlns:a16="http://schemas.microsoft.com/office/drawing/2014/main" id="{11355D2E-922A-2ED4-F4BD-876573D08CC7}"/>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B49CBEAB-6644-6837-451B-CDC2B911BA44}"/>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395" name="Rectangle 4">
            <a:extLst>
              <a:ext uri="{FF2B5EF4-FFF2-40B4-BE49-F238E27FC236}">
                <a16:creationId xmlns:a16="http://schemas.microsoft.com/office/drawing/2014/main" id="{CBE365E0-2350-86FB-B04E-4146C900609E}"/>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396" name="Rectangle 5">
            <a:extLst>
              <a:ext uri="{FF2B5EF4-FFF2-40B4-BE49-F238E27FC236}">
                <a16:creationId xmlns:a16="http://schemas.microsoft.com/office/drawing/2014/main" id="{381386DF-5D14-EB71-B632-44F54E8C9ECC}"/>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397" name="Rectangle 6">
            <a:extLst>
              <a:ext uri="{FF2B5EF4-FFF2-40B4-BE49-F238E27FC236}">
                <a16:creationId xmlns:a16="http://schemas.microsoft.com/office/drawing/2014/main" id="{344B9E03-D479-4E6F-DE24-65405369DE16}"/>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398" name="Rectangle 8">
            <a:extLst>
              <a:ext uri="{FF2B5EF4-FFF2-40B4-BE49-F238E27FC236}">
                <a16:creationId xmlns:a16="http://schemas.microsoft.com/office/drawing/2014/main" id="{106C3712-4A95-305C-8A5E-6A8A05398C8A}"/>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399" name="Rectangle 9">
            <a:extLst>
              <a:ext uri="{FF2B5EF4-FFF2-40B4-BE49-F238E27FC236}">
                <a16:creationId xmlns:a16="http://schemas.microsoft.com/office/drawing/2014/main" id="{660889D6-990E-7A8C-3241-F4AD8A59F30E}"/>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59400" name="Rectangle 10">
            <a:extLst>
              <a:ext uri="{FF2B5EF4-FFF2-40B4-BE49-F238E27FC236}">
                <a16:creationId xmlns:a16="http://schemas.microsoft.com/office/drawing/2014/main" id="{33C076F2-D699-1B41-FF98-9AA18F5C93F0}"/>
              </a:ext>
            </a:extLst>
          </p:cNvPr>
          <p:cNvSpPr>
            <a:spLocks noGrp="1" noChangeArrowheads="1"/>
          </p:cNvSpPr>
          <p:nvPr>
            <p:ph type="body" idx="1"/>
          </p:nvPr>
        </p:nvSpPr>
        <p:spPr bwMode="auto">
          <a:xfrm>
            <a:off x="519113" y="4418013"/>
            <a:ext cx="5556250" cy="494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9401" name="Rectangle 11">
            <a:extLst>
              <a:ext uri="{FF2B5EF4-FFF2-40B4-BE49-F238E27FC236}">
                <a16:creationId xmlns:a16="http://schemas.microsoft.com/office/drawing/2014/main" id="{BF969E81-A716-782A-BFC9-7826D76019B9}"/>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CE452FC9-C3E3-E3BE-F8A6-DD9503AF9FF7}"/>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3" name="Rectangle 4">
            <a:extLst>
              <a:ext uri="{FF2B5EF4-FFF2-40B4-BE49-F238E27FC236}">
                <a16:creationId xmlns:a16="http://schemas.microsoft.com/office/drawing/2014/main" id="{F4BFD321-F46D-9A48-7C0D-363EA8AFBDBB}"/>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4" name="Rectangle 5">
            <a:extLst>
              <a:ext uri="{FF2B5EF4-FFF2-40B4-BE49-F238E27FC236}">
                <a16:creationId xmlns:a16="http://schemas.microsoft.com/office/drawing/2014/main" id="{CD5A712E-0CAA-DA79-7688-5799C217BE04}"/>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5" name="Rectangle 6">
            <a:extLst>
              <a:ext uri="{FF2B5EF4-FFF2-40B4-BE49-F238E27FC236}">
                <a16:creationId xmlns:a16="http://schemas.microsoft.com/office/drawing/2014/main" id="{72AA24D7-BF34-DA5F-7904-D78CF0828C46}"/>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6" name="Rectangle 8">
            <a:extLst>
              <a:ext uri="{FF2B5EF4-FFF2-40B4-BE49-F238E27FC236}">
                <a16:creationId xmlns:a16="http://schemas.microsoft.com/office/drawing/2014/main" id="{8C97EEFB-3676-9CB8-6523-618827FDEBA3}"/>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7" name="Rectangle 9">
            <a:extLst>
              <a:ext uri="{FF2B5EF4-FFF2-40B4-BE49-F238E27FC236}">
                <a16:creationId xmlns:a16="http://schemas.microsoft.com/office/drawing/2014/main" id="{8FB91154-05D0-91D1-7BB6-43944322E23F}"/>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61448" name="Rectangle 10">
            <a:extLst>
              <a:ext uri="{FF2B5EF4-FFF2-40B4-BE49-F238E27FC236}">
                <a16:creationId xmlns:a16="http://schemas.microsoft.com/office/drawing/2014/main" id="{0BCD1DCF-AC08-8D03-80A8-09D2F07C437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1449" name="Rectangle 11">
            <a:extLst>
              <a:ext uri="{FF2B5EF4-FFF2-40B4-BE49-F238E27FC236}">
                <a16:creationId xmlns:a16="http://schemas.microsoft.com/office/drawing/2014/main" id="{9A010CFB-D9A1-128B-B162-A092E639FE7A}"/>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F8D32955-CEE7-6CCE-3C20-BD774A703EC2}"/>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a:extLst>
              <a:ext uri="{FF2B5EF4-FFF2-40B4-BE49-F238E27FC236}">
                <a16:creationId xmlns:a16="http://schemas.microsoft.com/office/drawing/2014/main" id="{E8F18361-0FCE-3E9A-C89A-58F9DDCCBB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29869B97-C2C6-1170-B5EB-0F240C7D7C17}"/>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Rectangle 3">
            <a:extLst>
              <a:ext uri="{FF2B5EF4-FFF2-40B4-BE49-F238E27FC236}">
                <a16:creationId xmlns:a16="http://schemas.microsoft.com/office/drawing/2014/main" id="{88D2C453-E616-7410-9AA6-76FDC38066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381E9C9A-343E-AC53-408E-3F387A61935F}"/>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Rectangle 3">
            <a:extLst>
              <a:ext uri="{FF2B5EF4-FFF2-40B4-BE49-F238E27FC236}">
                <a16:creationId xmlns:a16="http://schemas.microsoft.com/office/drawing/2014/main" id="{D042F4A5-A1D0-1882-01A3-C0A81EB613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81D66CA0-B32C-9190-2043-2C5F04D8FD50}"/>
              </a:ext>
            </a:extLst>
          </p:cNvPr>
          <p:cNvSpPr>
            <a:spLocks noChangeArrowheads="1" noTextEdit="1"/>
          </p:cNvSpPr>
          <p:nvPr>
            <p:ph type="sldImg"/>
          </p:nvPr>
        </p:nvSpPr>
        <p:spPr bwMode="auto">
          <a:xfrm>
            <a:off x="908050" y="738188"/>
            <a:ext cx="485298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Rectangle 3">
            <a:extLst>
              <a:ext uri="{FF2B5EF4-FFF2-40B4-BE49-F238E27FC236}">
                <a16:creationId xmlns:a16="http://schemas.microsoft.com/office/drawing/2014/main" id="{527CE8EA-7578-C195-FF17-C97F9750AD4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AF52C12A-2D5D-E15D-CC18-B695C994187E}"/>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3" name="Rectangle 4">
            <a:extLst>
              <a:ext uri="{FF2B5EF4-FFF2-40B4-BE49-F238E27FC236}">
                <a16:creationId xmlns:a16="http://schemas.microsoft.com/office/drawing/2014/main" id="{8F9419D2-FCA2-B524-7FB8-D2BB8095D2AE}"/>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4" name="Rectangle 5">
            <a:extLst>
              <a:ext uri="{FF2B5EF4-FFF2-40B4-BE49-F238E27FC236}">
                <a16:creationId xmlns:a16="http://schemas.microsoft.com/office/drawing/2014/main" id="{DC916625-6C54-BE06-B15B-F64273C2E43F}"/>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5" name="Rectangle 6">
            <a:extLst>
              <a:ext uri="{FF2B5EF4-FFF2-40B4-BE49-F238E27FC236}">
                <a16:creationId xmlns:a16="http://schemas.microsoft.com/office/drawing/2014/main" id="{74B48F08-F7EF-05EF-F78B-FFB6485096D9}"/>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6" name="Rectangle 8">
            <a:extLst>
              <a:ext uri="{FF2B5EF4-FFF2-40B4-BE49-F238E27FC236}">
                <a16:creationId xmlns:a16="http://schemas.microsoft.com/office/drawing/2014/main" id="{F3CCBD36-B403-57DC-8D78-3E1603D3E2D8}"/>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7" name="Rectangle 9">
            <a:extLst>
              <a:ext uri="{FF2B5EF4-FFF2-40B4-BE49-F238E27FC236}">
                <a16:creationId xmlns:a16="http://schemas.microsoft.com/office/drawing/2014/main" id="{15F9A9C6-7966-3E95-2AC0-C19311462D93}"/>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71688" name="Rectangle 10">
            <a:extLst>
              <a:ext uri="{FF2B5EF4-FFF2-40B4-BE49-F238E27FC236}">
                <a16:creationId xmlns:a16="http://schemas.microsoft.com/office/drawing/2014/main" id="{3E2ADABE-FBCB-555C-C11F-7A22A3129F3F}"/>
              </a:ext>
            </a:extLst>
          </p:cNvPr>
          <p:cNvSpPr>
            <a:spLocks noGrp="1" noChangeArrowheads="1"/>
          </p:cNvSpPr>
          <p:nvPr>
            <p:ph type="body" idx="1"/>
            <p:custDataLst>
              <p:tags r:id="rId1"/>
            </p:custDataLst>
          </p:nvPr>
        </p:nvSpPr>
        <p:spPr bwMode="auto">
          <a:xfrm>
            <a:off x="112713" y="5260975"/>
            <a:ext cx="6372225" cy="3946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700" b="1">
                <a:latin typeface="Arial" panose="020B0604020202020204" pitchFamily="34" charset="0"/>
              </a:rPr>
              <a:t>Go back to Tosspots Limited example. Somewhere there is a company known as ‘X limited  formerly known as Tosspots Limited’ because another solicitor used my colleague’s shelf company!</a:t>
            </a:r>
          </a:p>
        </p:txBody>
      </p:sp>
      <p:sp>
        <p:nvSpPr>
          <p:cNvPr id="71689" name="Rectangle 11">
            <a:extLst>
              <a:ext uri="{FF2B5EF4-FFF2-40B4-BE49-F238E27FC236}">
                <a16:creationId xmlns:a16="http://schemas.microsoft.com/office/drawing/2014/main" id="{2DA05782-2906-DF78-3ABD-F07279A2348F}"/>
              </a:ext>
            </a:extLst>
          </p:cNvPr>
          <p:cNvSpPr>
            <a:spLocks noChangeArrowheads="1" noTextEdit="1"/>
          </p:cNvSpPr>
          <p:nvPr>
            <p:ph type="sldImg"/>
          </p:nvPr>
        </p:nvSpPr>
        <p:spPr bwMode="auto">
          <a:xfrm>
            <a:off x="908050" y="738188"/>
            <a:ext cx="485298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2.bin"/><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3.bin"/><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4.bin"/><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8A494F1-89E3-4663-AE63-AEEF7781AF63}" type="slidenum">
              <a:rPr lang="en-GB" altLang="en-US" smtClean="0"/>
              <a:pPr>
                <a:defRPr/>
              </a:pPr>
              <a:t>‹#›</a:t>
            </a:fld>
            <a:endParaRPr lang="en-GB" altLang="en-US"/>
          </a:p>
        </p:txBody>
      </p:sp>
    </p:spTree>
    <p:extLst>
      <p:ext uri="{BB962C8B-B14F-4D97-AF65-F5344CB8AC3E}">
        <p14:creationId xmlns:p14="http://schemas.microsoft.com/office/powerpoint/2010/main" val="384894801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800090-B46F-4DA2-B34C-8E66001FAD02}" type="datetimeFigureOut">
              <a:rPr lang="en-US" smtClean="0"/>
              <a:pPr>
                <a:defRPr/>
              </a:pPr>
              <a:t>2/11/2024</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AFBE94A-D415-4619-A168-F488F4CEF751}" type="slidenum">
              <a:rPr lang="en-GB" altLang="en-US" smtClean="0"/>
              <a:pPr>
                <a:defRPr/>
              </a:pPr>
              <a:t>‹#›</a:t>
            </a:fld>
            <a:endParaRPr lang="en-GB" altLang="en-US"/>
          </a:p>
        </p:txBody>
      </p:sp>
      <p:sp>
        <p:nvSpPr>
          <p:cNvPr id="7" name="TextBox 6">
            <a:extLst>
              <a:ext uri="{FF2B5EF4-FFF2-40B4-BE49-F238E27FC236}">
                <a16:creationId xmlns:a16="http://schemas.microsoft.com/office/drawing/2014/main" id="{DE6774A8-B508-B1D4-32A0-6C292EB72C6D}"/>
              </a:ext>
            </a:extLst>
          </p:cNvPr>
          <p:cNvSpPr txBox="1">
            <a:spLocks noChangeArrowheads="1"/>
          </p:cNvSpPr>
          <p:nvPr userDrawn="1"/>
        </p:nvSpPr>
        <p:spPr bwMode="auto">
          <a:xfrm>
            <a:off x="6786563" y="6143625"/>
            <a:ext cx="2000250" cy="584200"/>
          </a:xfrm>
          <a:prstGeom prst="rect">
            <a:avLst/>
          </a:prstGeom>
          <a:noFill/>
          <a:ln>
            <a:noFill/>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auto" hangingPunct="1">
              <a:spcBef>
                <a:spcPts val="0"/>
              </a:spcBef>
              <a:spcAft>
                <a:spcPts val="0"/>
              </a:spcAft>
              <a:defRPr/>
            </a:pPr>
            <a:r>
              <a:rPr lang="en-GB" altLang="en-US" sz="1600" b="1"/>
              <a:t>Leicester Institute</a:t>
            </a:r>
          </a:p>
          <a:p>
            <a:pPr algn="ctr" eaLnBrk="1" fontAlgn="auto" hangingPunct="1">
              <a:spcBef>
                <a:spcPts val="0"/>
              </a:spcBef>
              <a:spcAft>
                <a:spcPts val="0"/>
              </a:spcAft>
              <a:defRPr/>
            </a:pPr>
            <a:r>
              <a:rPr lang="en-GB" altLang="en-US" sz="1600" b="1"/>
              <a:t>of Legal Practice</a:t>
            </a:r>
          </a:p>
        </p:txBody>
      </p:sp>
      <p:graphicFrame>
        <p:nvGraphicFramePr>
          <p:cNvPr id="8" name="Object 5">
            <a:extLst>
              <a:ext uri="{FF2B5EF4-FFF2-40B4-BE49-F238E27FC236}">
                <a16:creationId xmlns:a16="http://schemas.microsoft.com/office/drawing/2014/main" id="{99A8938F-7095-8CC0-4962-EBAC99AD3B7E}"/>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8" name="Object 5">
                        <a:extLst>
                          <a:ext uri="{FF2B5EF4-FFF2-40B4-BE49-F238E27FC236}">
                            <a16:creationId xmlns:a16="http://schemas.microsoft.com/office/drawing/2014/main" id="{99A8938F-7095-8CC0-4962-EBAC99AD3B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835788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24041C4-47C8-4B44-9E17-B35E1929667A}" type="slidenum">
              <a:rPr lang="en-GB" altLang="en-US" smtClean="0"/>
              <a:pPr>
                <a:defRPr/>
              </a:pPr>
              <a:t>‹#›</a:t>
            </a:fld>
            <a:endParaRPr lang="en-GB" altLang="en-US"/>
          </a:p>
        </p:txBody>
      </p:sp>
    </p:spTree>
    <p:extLst>
      <p:ext uri="{BB962C8B-B14F-4D97-AF65-F5344CB8AC3E}">
        <p14:creationId xmlns:p14="http://schemas.microsoft.com/office/powerpoint/2010/main" val="2548780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1FC8B10-668A-4B75-8D7A-42C930C2D0A7}" type="datetimeFigureOut">
              <a:rPr lang="en-US" smtClean="0"/>
              <a:pPr>
                <a:defRPr/>
              </a:pPr>
              <a:t>2/11/2024</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F0150D4-4281-48A3-BCD2-16D8A7B74714}"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DC96784C-57AC-BFEF-470D-B38DA52340E2}"/>
              </a:ext>
            </a:extLst>
          </p:cNvPr>
          <p:cNvSpPr txBox="1">
            <a:spLocks noChangeArrowheads="1"/>
          </p:cNvSpPr>
          <p:nvPr userDrawn="1"/>
        </p:nvSpPr>
        <p:spPr bwMode="auto">
          <a:xfrm>
            <a:off x="6786563" y="6143625"/>
            <a:ext cx="2000250" cy="584200"/>
          </a:xfrm>
          <a:prstGeom prst="rect">
            <a:avLst/>
          </a:prstGeom>
          <a:noFill/>
          <a:ln>
            <a:noFill/>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auto" hangingPunct="1">
              <a:spcBef>
                <a:spcPts val="0"/>
              </a:spcBef>
              <a:spcAft>
                <a:spcPts val="0"/>
              </a:spcAft>
              <a:defRPr/>
            </a:pPr>
            <a:r>
              <a:rPr lang="en-GB" altLang="en-US" sz="1600" b="1"/>
              <a:t>Leicester Institute</a:t>
            </a:r>
          </a:p>
          <a:p>
            <a:pPr algn="ctr" eaLnBrk="1" fontAlgn="auto" hangingPunct="1">
              <a:spcBef>
                <a:spcPts val="0"/>
              </a:spcBef>
              <a:spcAft>
                <a:spcPts val="0"/>
              </a:spcAft>
              <a:defRPr/>
            </a:pPr>
            <a:r>
              <a:rPr lang="en-GB" altLang="en-US" sz="1600" b="1"/>
              <a:t>of Legal Practice</a:t>
            </a:r>
          </a:p>
        </p:txBody>
      </p:sp>
      <p:graphicFrame>
        <p:nvGraphicFramePr>
          <p:cNvPr id="9" name="Object 7">
            <a:extLst>
              <a:ext uri="{FF2B5EF4-FFF2-40B4-BE49-F238E27FC236}">
                <a16:creationId xmlns:a16="http://schemas.microsoft.com/office/drawing/2014/main" id="{F5E06347-0872-AB9F-2FB0-FA2E180C3348}"/>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9" name="Object 7">
                        <a:extLst>
                          <a:ext uri="{FF2B5EF4-FFF2-40B4-BE49-F238E27FC236}">
                            <a16:creationId xmlns:a16="http://schemas.microsoft.com/office/drawing/2014/main" id="{F5E06347-0872-AB9F-2FB0-FA2E180C3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846108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5666AE48-DCF6-42B0-AEF5-841D6900CBF5}" type="slidenum">
              <a:rPr lang="en-GB" altLang="en-US" smtClean="0"/>
              <a:pPr>
                <a:defRPr/>
              </a:pPr>
              <a:t>‹#›</a:t>
            </a:fld>
            <a:endParaRPr lang="en-GB" altLang="en-US"/>
          </a:p>
        </p:txBody>
      </p:sp>
    </p:spTree>
    <p:extLst>
      <p:ext uri="{BB962C8B-B14F-4D97-AF65-F5344CB8AC3E}">
        <p14:creationId xmlns:p14="http://schemas.microsoft.com/office/powerpoint/2010/main" val="115753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A50F14AE-577B-42B3-8E7B-CB9BA446475E}" type="datetimeFigureOut">
              <a:rPr lang="en-US" smtClean="0"/>
              <a:pPr>
                <a:defRPr/>
              </a:pPr>
              <a:t>2/11/2024</a:t>
            </a:fld>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327D5DAB-C4BD-4311-89EE-09F65EA2A7D5}" type="slidenum">
              <a:rPr lang="en-GB" altLang="en-US" smtClean="0"/>
              <a:pPr>
                <a:defRPr/>
              </a:pPr>
              <a:t>‹#›</a:t>
            </a:fld>
            <a:endParaRPr lang="en-GB" altLang="en-US"/>
          </a:p>
        </p:txBody>
      </p:sp>
      <p:graphicFrame>
        <p:nvGraphicFramePr>
          <p:cNvPr id="3" name="Object 5">
            <a:extLst>
              <a:ext uri="{FF2B5EF4-FFF2-40B4-BE49-F238E27FC236}">
                <a16:creationId xmlns:a16="http://schemas.microsoft.com/office/drawing/2014/main" id="{82A29946-9A41-6574-B6BC-8F6F80DA0B1E}"/>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3" name="Object 5">
                        <a:extLst>
                          <a:ext uri="{FF2B5EF4-FFF2-40B4-BE49-F238E27FC236}">
                            <a16:creationId xmlns:a16="http://schemas.microsoft.com/office/drawing/2014/main" id="{82A29946-9A41-6574-B6BC-8F6F80DA0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62968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76895335-6F42-4702-828C-5BD88630DEE0}" type="slidenum">
              <a:rPr lang="en-GB" altLang="en-US" smtClean="0"/>
              <a:pPr>
                <a:defRPr/>
              </a:pPr>
              <a:t>‹#›</a:t>
            </a:fld>
            <a:endParaRPr lang="en-GB" altLang="en-US"/>
          </a:p>
        </p:txBody>
      </p:sp>
    </p:spTree>
    <p:extLst>
      <p:ext uri="{BB962C8B-B14F-4D97-AF65-F5344CB8AC3E}">
        <p14:creationId xmlns:p14="http://schemas.microsoft.com/office/powerpoint/2010/main" val="2600239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0829395E-CF68-4356-9697-5E69235D4092}" type="slidenum">
              <a:rPr lang="en-GB" altLang="en-US" smtClean="0"/>
              <a:pPr>
                <a:defRPr/>
              </a:pPr>
              <a:t>‹#›</a:t>
            </a:fld>
            <a:endParaRPr lang="en-GB" altLang="en-US"/>
          </a:p>
        </p:txBody>
      </p:sp>
    </p:spTree>
    <p:extLst>
      <p:ext uri="{BB962C8B-B14F-4D97-AF65-F5344CB8AC3E}">
        <p14:creationId xmlns:p14="http://schemas.microsoft.com/office/powerpoint/2010/main" val="2067529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1A7FD75-B884-4E63-9827-BE66CBB30FA6}" type="slidenum">
              <a:rPr lang="en-GB" altLang="en-US" smtClean="0"/>
              <a:pPr>
                <a:defRPr/>
              </a:pPr>
              <a:t>‹#›</a:t>
            </a:fld>
            <a:endParaRPr lang="en-GB" altLang="en-US"/>
          </a:p>
        </p:txBody>
      </p:sp>
    </p:spTree>
    <p:extLst>
      <p:ext uri="{BB962C8B-B14F-4D97-AF65-F5344CB8AC3E}">
        <p14:creationId xmlns:p14="http://schemas.microsoft.com/office/powerpoint/2010/main" val="4093990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2D9CBEF-2BC9-41F4-9165-A2834C1065AE}" type="slidenum">
              <a:rPr lang="en-GB" altLang="en-US" smtClean="0"/>
              <a:pPr>
                <a:defRPr/>
              </a:pPr>
              <a:t>‹#›</a:t>
            </a:fld>
            <a:endParaRPr lang="en-GB" altLang="en-US"/>
          </a:p>
        </p:txBody>
      </p:sp>
    </p:spTree>
    <p:extLst>
      <p:ext uri="{BB962C8B-B14F-4D97-AF65-F5344CB8AC3E}">
        <p14:creationId xmlns:p14="http://schemas.microsoft.com/office/powerpoint/2010/main" val="196403874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86A2000-AB54-4880-92E4-64D49E49D499}" type="slidenum">
              <a:rPr lang="en-GB" altLang="en-US" smtClean="0"/>
              <a:pPr>
                <a:defRPr/>
              </a:pPr>
              <a:t>‹#›</a:t>
            </a:fld>
            <a:endParaRPr lang="en-GB" altLang="en-US"/>
          </a:p>
        </p:txBody>
      </p:sp>
    </p:spTree>
    <p:extLst>
      <p:ext uri="{BB962C8B-B14F-4D97-AF65-F5344CB8AC3E}">
        <p14:creationId xmlns:p14="http://schemas.microsoft.com/office/powerpoint/2010/main" val="120097676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17649"/>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54530" y="3765449"/>
            <a:ext cx="5449871"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3081D86-A6AB-4362-B80B-6DFA226E811E}" type="slidenum">
              <a:rPr lang="en-GB" altLang="en-US" smtClean="0"/>
              <a:pPr>
                <a:defRPr/>
              </a:pPr>
              <a:t>‹#›</a:t>
            </a:fld>
            <a:endParaRPr lang="en-GB" altLang="en-US"/>
          </a:p>
        </p:txBody>
      </p:sp>
      <p:sp>
        <p:nvSpPr>
          <p:cNvPr id="9" name="TextBox 8"/>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63247770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2D53CB9-E833-42CB-97CE-E40C9C23D5C8}" type="slidenum">
              <a:rPr lang="en-GB" altLang="en-US" smtClean="0"/>
              <a:pPr>
                <a:defRPr/>
              </a:pPr>
              <a:t>‹#›</a:t>
            </a:fld>
            <a:endParaRPr lang="en-GB" altLang="en-US"/>
          </a:p>
        </p:txBody>
      </p:sp>
    </p:spTree>
    <p:extLst>
      <p:ext uri="{BB962C8B-B14F-4D97-AF65-F5344CB8AC3E}">
        <p14:creationId xmlns:p14="http://schemas.microsoft.com/office/powerpoint/2010/main" val="286951092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FE1DF50-EE27-4DFC-AB8C-4814A6186952}" type="slidenum">
              <a:rPr lang="en-GB" altLang="en-US" smtClean="0"/>
              <a:pPr>
                <a:defRPr/>
              </a:pPr>
              <a:t>‹#›</a:t>
            </a:fld>
            <a:endParaRPr lang="en-GB" altLang="en-US"/>
          </a:p>
        </p:txBody>
      </p:sp>
    </p:spTree>
    <p:extLst>
      <p:ext uri="{BB962C8B-B14F-4D97-AF65-F5344CB8AC3E}">
        <p14:creationId xmlns:p14="http://schemas.microsoft.com/office/powerpoint/2010/main" val="307144657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DE668FB-2E74-4861-A5F1-1F5B31F6B8FF}" type="slidenum">
              <a:rPr lang="en-GB" altLang="en-US" smtClean="0"/>
              <a:pPr>
                <a:defRPr/>
              </a:pPr>
              <a:t>‹#›</a:t>
            </a:fld>
            <a:endParaRPr lang="en-GB" altLang="en-US"/>
          </a:p>
        </p:txBody>
      </p:sp>
    </p:spTree>
    <p:extLst>
      <p:ext uri="{BB962C8B-B14F-4D97-AF65-F5344CB8AC3E}">
        <p14:creationId xmlns:p14="http://schemas.microsoft.com/office/powerpoint/2010/main" val="56136194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43EA910-1F7E-4055-A8C3-E1672A1A87C6}" type="slidenum">
              <a:rPr lang="en-GB" altLang="en-US" smtClean="0"/>
              <a:pPr>
                <a:defRPr/>
              </a:pPr>
              <a:t>‹#›</a:t>
            </a:fld>
            <a:endParaRPr lang="en-GB" altLang="en-US"/>
          </a:p>
        </p:txBody>
      </p:sp>
    </p:spTree>
    <p:extLst>
      <p:ext uri="{BB962C8B-B14F-4D97-AF65-F5344CB8AC3E}">
        <p14:creationId xmlns:p14="http://schemas.microsoft.com/office/powerpoint/2010/main" val="154585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7833922-4538-4B57-BA38-32196D9E0B35}" type="slidenum">
              <a:rPr lang="en-GB" altLang="en-US" smtClean="0"/>
              <a:pPr>
                <a:defRPr/>
              </a:pPr>
              <a:t>‹#›</a:t>
            </a:fld>
            <a:endParaRPr lang="en-GB" altLang="en-US"/>
          </a:p>
        </p:txBody>
      </p:sp>
    </p:spTree>
    <p:extLst>
      <p:ext uri="{BB962C8B-B14F-4D97-AF65-F5344CB8AC3E}">
        <p14:creationId xmlns:p14="http://schemas.microsoft.com/office/powerpoint/2010/main" val="16637165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76C3915-3ABE-D48A-9025-90F6212B7507}"/>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latin typeface="Calibri" pitchFamily="34" charset="0"/>
            </a:endParaRPr>
          </a:p>
        </p:txBody>
      </p:sp>
      <p:sp>
        <p:nvSpPr>
          <p:cNvPr id="4" name="TextBox 3">
            <a:extLst>
              <a:ext uri="{FF2B5EF4-FFF2-40B4-BE49-F238E27FC236}">
                <a16:creationId xmlns:a16="http://schemas.microsoft.com/office/drawing/2014/main" id="{D3802FC4-A3EA-0C07-DF75-2F8F23ADCFFC}"/>
              </a:ext>
            </a:extLst>
          </p:cNvPr>
          <p:cNvSpPr txBox="1"/>
          <p:nvPr userDrawn="1"/>
        </p:nvSpPr>
        <p:spPr>
          <a:xfrm>
            <a:off x="714375" y="500063"/>
            <a:ext cx="7786688" cy="1446212"/>
          </a:xfrm>
          <a:prstGeom prst="rect">
            <a:avLst/>
          </a:prstGeom>
          <a:noFill/>
          <a:ln>
            <a:solidFill>
              <a:schemeClr val="accent2">
                <a:lumMod val="75000"/>
              </a:schemeClr>
            </a:solidFill>
          </a:ln>
        </p:spPr>
        <p:txBody>
          <a:bodyPr>
            <a:spAutoFit/>
          </a:bodyPr>
          <a:lstStyle/>
          <a:p>
            <a:pPr algn="ctr" eaLnBrk="1" fontAlgn="auto" hangingPunct="1">
              <a:spcBef>
                <a:spcPts val="0"/>
              </a:spcBef>
              <a:spcAft>
                <a:spcPts val="0"/>
              </a:spcAft>
              <a:defRPr/>
            </a:pPr>
            <a:r>
              <a:rPr lang="en-GB" sz="4400" b="1" dirty="0">
                <a:latin typeface="Arial" charset="0"/>
              </a:rPr>
              <a:t>Leicester Institute</a:t>
            </a:r>
          </a:p>
          <a:p>
            <a:pPr algn="ctr" eaLnBrk="1" fontAlgn="auto" hangingPunct="1">
              <a:spcBef>
                <a:spcPts val="0"/>
              </a:spcBef>
              <a:spcAft>
                <a:spcPts val="0"/>
              </a:spcAft>
              <a:defRPr/>
            </a:pPr>
            <a:r>
              <a:rPr lang="en-GB" sz="4400" b="1" dirty="0">
                <a:latin typeface="Arial" charset="0"/>
              </a:rPr>
              <a:t>of Legal Practice</a:t>
            </a:r>
          </a:p>
        </p:txBody>
      </p:sp>
      <p:sp>
        <p:nvSpPr>
          <p:cNvPr id="5" name="Rectangle 4">
            <a:extLst>
              <a:ext uri="{FF2B5EF4-FFF2-40B4-BE49-F238E27FC236}">
                <a16:creationId xmlns:a16="http://schemas.microsoft.com/office/drawing/2014/main" id="{0836F198-D284-2F77-054B-99E94D62CFF5}"/>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p>
        </p:txBody>
      </p:sp>
      <p:sp>
        <p:nvSpPr>
          <p:cNvPr id="6" name="Rectangle 5">
            <a:extLst>
              <a:ext uri="{FF2B5EF4-FFF2-40B4-BE49-F238E27FC236}">
                <a16:creationId xmlns:a16="http://schemas.microsoft.com/office/drawing/2014/main" id="{E68B0A7A-24D7-211C-D163-22E5771ED33F}"/>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p>
        </p:txBody>
      </p:sp>
      <p:graphicFrame>
        <p:nvGraphicFramePr>
          <p:cNvPr id="7" name="Object 5">
            <a:extLst>
              <a:ext uri="{FF2B5EF4-FFF2-40B4-BE49-F238E27FC236}">
                <a16:creationId xmlns:a16="http://schemas.microsoft.com/office/drawing/2014/main" id="{7BF05C3F-0383-B5FE-21E3-9353EE8E7A08}"/>
              </a:ext>
            </a:extLst>
          </p:cNvPr>
          <p:cNvGraphicFramePr>
            <a:graphicFrameLocks noChangeAspect="1"/>
          </p:cNvGraphicFramePr>
          <p:nvPr userDrawn="1"/>
        </p:nvGraphicFramePr>
        <p:xfrm>
          <a:off x="179388" y="5805488"/>
          <a:ext cx="2016125" cy="1052512"/>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7" name="Object 5">
                        <a:extLst>
                          <a:ext uri="{FF2B5EF4-FFF2-40B4-BE49-F238E27FC236}">
                            <a16:creationId xmlns:a16="http://schemas.microsoft.com/office/drawing/2014/main" id="{7BF05C3F-0383-B5FE-21E3-9353EE8E7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05488"/>
                        <a:ext cx="2016125"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Subtitle 2"/>
          <p:cNvSpPr>
            <a:spLocks noGrp="1"/>
          </p:cNvSpPr>
          <p:nvPr>
            <p:ph type="subTitle" idx="1"/>
          </p:nvPr>
        </p:nvSpPr>
        <p:spPr>
          <a:xfrm>
            <a:off x="1371600" y="2428868"/>
            <a:ext cx="6400800" cy="320993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8" name="Slide Number Placeholder 5">
            <a:extLst>
              <a:ext uri="{FF2B5EF4-FFF2-40B4-BE49-F238E27FC236}">
                <a16:creationId xmlns:a16="http://schemas.microsoft.com/office/drawing/2014/main" id="{BC1CB474-417E-6D9F-87A9-6B2A1E1AE994}"/>
              </a:ext>
            </a:extLst>
          </p:cNvPr>
          <p:cNvSpPr>
            <a:spLocks noGrp="1"/>
          </p:cNvSpPr>
          <p:nvPr>
            <p:ph type="sldNum" sz="quarter" idx="10"/>
          </p:nvPr>
        </p:nvSpPr>
        <p:spPr/>
        <p:txBody>
          <a:bodyPr/>
          <a:lstStyle>
            <a:lvl1pPr>
              <a:defRPr>
                <a:solidFill>
                  <a:schemeClr val="tx1"/>
                </a:solidFill>
              </a:defRPr>
            </a:lvl1pPr>
          </a:lstStyle>
          <a:p>
            <a:pPr>
              <a:defRPr/>
            </a:pPr>
            <a:fld id="{F2F57A5D-78CA-4445-92FA-8A8FD52A2B6F}" type="slidenum">
              <a:rPr lang="en-GB" altLang="en-US"/>
              <a:pPr>
                <a:defRPr/>
              </a:pPr>
              <a:t>‹#›</a:t>
            </a:fld>
            <a:endParaRPr lang="en-GB" altLang="en-US"/>
          </a:p>
        </p:txBody>
      </p:sp>
    </p:spTree>
    <p:extLst>
      <p:ext uri="{BB962C8B-B14F-4D97-AF65-F5344CB8AC3E}">
        <p14:creationId xmlns:p14="http://schemas.microsoft.com/office/powerpoint/2010/main" val="4127804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duotone>
              <a:schemeClr val="bg2">
                <a:shade val="62000"/>
                <a:hueMod val="108000"/>
                <a:satMod val="164000"/>
                <a:lumMod val="69000"/>
              </a:schemeClr>
              <a:schemeClr val="bg2">
                <a:tint val="96000"/>
                <a:hueMod val="90000"/>
                <a:satMod val="130000"/>
                <a:lumMod val="134000"/>
              </a:schemeClr>
            </a:duotone>
            <a:lum/>
          </a:blip>
          <a:srcRect/>
          <a:stretch>
            <a:fillRect/>
          </a:stretch>
        </a:blip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43081D86-A6AB-4362-B80B-6DFA226E811E}" type="slidenum">
              <a:rPr lang="en-GB" altLang="en-US" smtClean="0"/>
              <a:pPr>
                <a:defRPr/>
              </a:pPr>
              <a:t>‹#›</a:t>
            </a:fld>
            <a:endParaRPr lang="en-GB" altLang="en-US"/>
          </a:p>
        </p:txBody>
      </p:sp>
    </p:spTree>
    <p:extLst>
      <p:ext uri="{BB962C8B-B14F-4D97-AF65-F5344CB8AC3E}">
        <p14:creationId xmlns:p14="http://schemas.microsoft.com/office/powerpoint/2010/main" val="2756434921"/>
      </p:ext>
    </p:extLst>
  </p:cSld>
  <p:clrMap bg1="dk1" tx1="lt1" bg2="dk2" tx2="lt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 id="2147484157" r:id="rId17"/>
    <p:sldLayoutId id="2147484139" r:id="rId18"/>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3.wmf"/><Relationship Id="rId4" Type="http://schemas.openxmlformats.org/officeDocument/2006/relationships/oleObject" Target="../embeddings/oleObject5.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4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EB6AC71-E3FC-F572-DAED-2D270924F5BA}"/>
              </a:ext>
            </a:extLst>
          </p:cNvPr>
          <p:cNvSpPr>
            <a:spLocks noGrp="1" noChangeArrowheads="1"/>
          </p:cNvSpPr>
          <p:nvPr>
            <p:ph type="title"/>
          </p:nvPr>
        </p:nvSpPr>
        <p:spPr>
          <a:xfrm>
            <a:off x="500063" y="214313"/>
            <a:ext cx="8215312" cy="1262062"/>
          </a:xfrm>
        </p:spPr>
        <p:txBody>
          <a:bodyPr/>
          <a:lstStyle/>
          <a:p>
            <a:pPr eaLnBrk="1" hangingPunct="1"/>
            <a:r>
              <a:rPr lang="en-US" altLang="en-US"/>
              <a:t>Business Law and Practice</a:t>
            </a:r>
          </a:p>
        </p:txBody>
      </p:sp>
      <p:sp>
        <p:nvSpPr>
          <p:cNvPr id="11267" name="Rectangle 3">
            <a:extLst>
              <a:ext uri="{FF2B5EF4-FFF2-40B4-BE49-F238E27FC236}">
                <a16:creationId xmlns:a16="http://schemas.microsoft.com/office/drawing/2014/main" id="{611CF0E0-6D22-3354-4792-3121A3267C02}"/>
              </a:ext>
            </a:extLst>
          </p:cNvPr>
          <p:cNvSpPr>
            <a:spLocks noGrp="1" noChangeArrowheads="1"/>
          </p:cNvSpPr>
          <p:nvPr>
            <p:ph idx="1"/>
          </p:nvPr>
        </p:nvSpPr>
        <p:spPr>
          <a:xfrm>
            <a:off x="685800" y="1643063"/>
            <a:ext cx="7772400" cy="4452937"/>
          </a:xfrm>
        </p:spPr>
        <p:txBody>
          <a:bodyPr/>
          <a:lstStyle/>
          <a:p>
            <a:pPr marL="0" indent="0" eaLnBrk="1" hangingPunct="1">
              <a:buFont typeface="Arial" panose="020B0604020202020204" pitchFamily="34" charset="0"/>
              <a:buNone/>
            </a:pPr>
            <a:endParaRPr lang="en-US" altLang="en-US" sz="800" b="1"/>
          </a:p>
          <a:p>
            <a:pPr marL="0" indent="0" eaLnBrk="1" hangingPunct="1">
              <a:buFont typeface="Arial" panose="020B0604020202020204" pitchFamily="34" charset="0"/>
              <a:buNone/>
            </a:pPr>
            <a:endParaRPr lang="en-US" altLang="en-US" sz="800" b="1"/>
          </a:p>
          <a:p>
            <a:pPr marL="0" indent="0" eaLnBrk="1" hangingPunct="1">
              <a:buFont typeface="Arial" panose="020B0604020202020204" pitchFamily="34" charset="0"/>
              <a:buNone/>
            </a:pPr>
            <a:r>
              <a:rPr lang="en-US" altLang="en-US" sz="3600" b="1"/>
              <a:t>AN INTRODUCTION TO </a:t>
            </a:r>
          </a:p>
          <a:p>
            <a:pPr marL="0" indent="0" eaLnBrk="1" hangingPunct="1">
              <a:buFont typeface="Arial" panose="020B0604020202020204" pitchFamily="34" charset="0"/>
              <a:buNone/>
            </a:pPr>
            <a:r>
              <a:rPr lang="en-US" altLang="en-US" sz="3600" b="1"/>
              <a:t>COMPANY LAW AND THE </a:t>
            </a:r>
          </a:p>
          <a:p>
            <a:pPr marL="0" indent="0" eaLnBrk="1" hangingPunct="1">
              <a:buFont typeface="Arial" panose="020B0604020202020204" pitchFamily="34" charset="0"/>
              <a:buNone/>
            </a:pPr>
            <a:r>
              <a:rPr lang="en-US" altLang="en-US" sz="3600" b="1"/>
              <a:t>FORMATION OF </a:t>
            </a:r>
          </a:p>
          <a:p>
            <a:pPr marL="0" indent="0" eaLnBrk="1" hangingPunct="1">
              <a:buFont typeface="Arial" panose="020B0604020202020204" pitchFamily="34" charset="0"/>
              <a:buNone/>
            </a:pPr>
            <a:r>
              <a:rPr lang="en-US" altLang="en-US" sz="3600" b="1"/>
              <a:t>COMPANIES</a:t>
            </a:r>
          </a:p>
          <a:p>
            <a:pPr marL="0" indent="0" eaLnBrk="1" hangingPunct="1">
              <a:buFont typeface="Arial" panose="020B0604020202020204" pitchFamily="34" charset="0"/>
              <a:buNone/>
            </a:pPr>
            <a:endParaRPr lang="en-US" altLang="en-US" sz="3600" b="1"/>
          </a:p>
        </p:txBody>
      </p:sp>
      <p:sp>
        <p:nvSpPr>
          <p:cNvPr id="11268" name="Slide Number Placeholder 3">
            <a:extLst>
              <a:ext uri="{FF2B5EF4-FFF2-40B4-BE49-F238E27FC236}">
                <a16:creationId xmlns:a16="http://schemas.microsoft.com/office/drawing/2014/main" id="{D1BFEC7E-0F1A-BB11-3380-522E66FE236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88EF8AC1-0C0D-4C29-BDA2-B9929E198C49}" type="slidenum">
              <a:rPr lang="en-GB" altLang="en-US" sz="1200" smtClean="0">
                <a:latin typeface="Calibri" panose="020F0502020204030204" pitchFamily="34" charset="0"/>
              </a:rPr>
              <a:pPr fontAlgn="base">
                <a:spcBef>
                  <a:spcPct val="0"/>
                </a:spcBef>
                <a:spcAft>
                  <a:spcPct val="0"/>
                </a:spcAft>
                <a:buClrTx/>
                <a:buSzTx/>
                <a:buFontTx/>
                <a:buNone/>
              </a:pPr>
              <a:t>1</a:t>
            </a:fld>
            <a:endParaRPr lang="en-GB" altLang="en-US" sz="1200">
              <a:latin typeface="Calibri" panose="020F0502020204030204" pitchFamily="34" charset="0"/>
            </a:endParaRPr>
          </a:p>
        </p:txBody>
      </p:sp>
      <p:graphicFrame>
        <p:nvGraphicFramePr>
          <p:cNvPr id="11269" name="Object 8">
            <a:extLst>
              <a:ext uri="{FF2B5EF4-FFF2-40B4-BE49-F238E27FC236}">
                <a16:creationId xmlns:a16="http://schemas.microsoft.com/office/drawing/2014/main" id="{EB2E3469-1623-8AA3-7329-03C60D590B11}"/>
              </a:ext>
            </a:extLst>
          </p:cNvPr>
          <p:cNvGraphicFramePr>
            <a:graphicFrameLocks noChangeAspect="1"/>
          </p:cNvGraphicFramePr>
          <p:nvPr/>
        </p:nvGraphicFramePr>
        <p:xfrm>
          <a:off x="5795963" y="2997200"/>
          <a:ext cx="3071812" cy="2786063"/>
        </p:xfrm>
        <a:graphic>
          <a:graphicData uri="http://schemas.openxmlformats.org/presentationml/2006/ole">
            <mc:AlternateContent xmlns:mc="http://schemas.openxmlformats.org/markup-compatibility/2006">
              <mc:Choice xmlns:v="urn:schemas-microsoft-com:vml" Requires="v">
                <p:oleObj name="Clip" r:id="rId4" imgW="2643188" imgH="3573463" progId="MS_ClipArt_Gallery.2">
                  <p:embed/>
                </p:oleObj>
              </mc:Choice>
              <mc:Fallback>
                <p:oleObj name="Clip" r:id="rId4" imgW="2643188" imgH="3573463" progId="MS_ClipArt_Gallery.2">
                  <p:embed/>
                  <p:pic>
                    <p:nvPicPr>
                      <p:cNvPr id="11269" name="Object 8">
                        <a:extLst>
                          <a:ext uri="{FF2B5EF4-FFF2-40B4-BE49-F238E27FC236}">
                            <a16:creationId xmlns:a16="http://schemas.microsoft.com/office/drawing/2014/main" id="{EB2E3469-1623-8AA3-7329-03C60D590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2997200"/>
                        <a:ext cx="3071812" cy="2786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8EF37F2-5E27-09FD-728D-F916DC47848F}"/>
              </a:ext>
            </a:extLst>
          </p:cNvPr>
          <p:cNvSpPr>
            <a:spLocks noGrp="1" noChangeArrowheads="1"/>
          </p:cNvSpPr>
          <p:nvPr>
            <p:ph type="title"/>
          </p:nvPr>
        </p:nvSpPr>
        <p:spPr>
          <a:xfrm>
            <a:off x="500063" y="214313"/>
            <a:ext cx="8215312" cy="1262062"/>
          </a:xfrm>
        </p:spPr>
        <p:txBody>
          <a:bodyPr/>
          <a:lstStyle/>
          <a:p>
            <a:pPr eaLnBrk="1" hangingPunct="1"/>
            <a:r>
              <a:rPr lang="en-US" altLang="en-US"/>
              <a:t>Overview</a:t>
            </a:r>
          </a:p>
        </p:txBody>
      </p:sp>
      <p:sp>
        <p:nvSpPr>
          <p:cNvPr id="10243" name="Rectangle 3">
            <a:extLst>
              <a:ext uri="{FF2B5EF4-FFF2-40B4-BE49-F238E27FC236}">
                <a16:creationId xmlns:a16="http://schemas.microsoft.com/office/drawing/2014/main" id="{E931B15D-1BA4-9C50-2F9E-D2806FD0A7C3}"/>
              </a:ext>
            </a:extLst>
          </p:cNvPr>
          <p:cNvSpPr>
            <a:spLocks noGrp="1"/>
          </p:cNvSpPr>
          <p:nvPr>
            <p:ph idx="1"/>
          </p:nvPr>
        </p:nvSpPr>
        <p:spPr>
          <a:xfrm>
            <a:off x="685800" y="1643063"/>
            <a:ext cx="7772400" cy="4452937"/>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sz="3600" b="1"/>
              <a:t>Introduction to Company Law</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sz="3600" b="1"/>
              <a:t>The Company’s Constitution</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US" altLang="en-US" sz="3600" b="1"/>
              <a:t>Memorandum of Association</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US" altLang="en-US" sz="3600" b="1"/>
              <a:t>Articles of Association</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sz="3600" b="1"/>
              <a:t>Forming a Company: “Tailor Made”</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sz="3600" b="1"/>
              <a:t>Acquiring a “Shelf Company”</a:t>
            </a:r>
          </a:p>
        </p:txBody>
      </p:sp>
      <p:sp>
        <p:nvSpPr>
          <p:cNvPr id="13316" name="Slide Number Placeholder 3">
            <a:extLst>
              <a:ext uri="{FF2B5EF4-FFF2-40B4-BE49-F238E27FC236}">
                <a16:creationId xmlns:a16="http://schemas.microsoft.com/office/drawing/2014/main" id="{36791F4F-C5E7-C0F8-8958-9D75DE1388E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8E5E09BD-D38B-4493-8C93-D59450F4B602}" type="slidenum">
              <a:rPr lang="en-GB" altLang="en-US" sz="1200" smtClean="0">
                <a:latin typeface="Calibri" panose="020F0502020204030204" pitchFamily="34" charset="0"/>
              </a:rPr>
              <a:pPr fontAlgn="base">
                <a:spcBef>
                  <a:spcPct val="0"/>
                </a:spcBef>
                <a:spcAft>
                  <a:spcPct val="0"/>
                </a:spcAft>
                <a:buClrTx/>
                <a:buSzTx/>
                <a:buFontTx/>
                <a:buNone/>
              </a:pPr>
              <a:t>2</a:t>
            </a:fld>
            <a:endParaRPr lang="en-GB" altLang="en-US" sz="1200">
              <a:latin typeface="Calibri" panose="020F0502020204030204" pitchFamily="34" charset="0"/>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E79E742-5114-4950-8875-C6D7E8F1F232}"/>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63" name="Rectangle 3">
            <a:extLst>
              <a:ext uri="{FF2B5EF4-FFF2-40B4-BE49-F238E27FC236}">
                <a16:creationId xmlns:a16="http://schemas.microsoft.com/office/drawing/2014/main" id="{2FAA38CA-360F-6671-E28E-28DAC1E60BC3}"/>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64" name="Rectangle 4">
            <a:extLst>
              <a:ext uri="{FF2B5EF4-FFF2-40B4-BE49-F238E27FC236}">
                <a16:creationId xmlns:a16="http://schemas.microsoft.com/office/drawing/2014/main" id="{B026BDB8-E085-FA46-FF01-AA2324EA01E5}"/>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65" name="Rectangle 5">
            <a:extLst>
              <a:ext uri="{FF2B5EF4-FFF2-40B4-BE49-F238E27FC236}">
                <a16:creationId xmlns:a16="http://schemas.microsoft.com/office/drawing/2014/main" id="{04DDA95C-4FE6-4E6C-107F-FA4585367C45}"/>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66" name="Rectangle 6">
            <a:extLst>
              <a:ext uri="{FF2B5EF4-FFF2-40B4-BE49-F238E27FC236}">
                <a16:creationId xmlns:a16="http://schemas.microsoft.com/office/drawing/2014/main" id="{9B404E87-66DE-3C5F-1264-624A55D1A9AA}"/>
              </a:ext>
            </a:extLst>
          </p:cNvPr>
          <p:cNvSpPr>
            <a:spLocks noGrp="1" noChangeArrowheads="1"/>
          </p:cNvSpPr>
          <p:nvPr>
            <p:ph type="title"/>
          </p:nvPr>
        </p:nvSpPr>
        <p:spPr>
          <a:xfrm>
            <a:off x="428625" y="214313"/>
            <a:ext cx="8286750" cy="1198562"/>
          </a:xfrm>
        </p:spPr>
        <p:txBody>
          <a:bodyPr lIns="90488" tIns="44450" rIns="90488" bIns="44450" anchor="b"/>
          <a:lstStyle/>
          <a:p>
            <a:pPr eaLnBrk="1" hangingPunct="1"/>
            <a:r>
              <a:rPr lang="en-US" altLang="en-US"/>
              <a:t>Sources of Company Law</a:t>
            </a:r>
          </a:p>
        </p:txBody>
      </p:sp>
      <p:sp>
        <p:nvSpPr>
          <p:cNvPr id="15367" name="Slide Number Placeholder 27">
            <a:extLst>
              <a:ext uri="{FF2B5EF4-FFF2-40B4-BE49-F238E27FC236}">
                <a16:creationId xmlns:a16="http://schemas.microsoft.com/office/drawing/2014/main" id="{A86F8F79-8E8D-7F03-4005-49BCD4F3324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7D50113A-9870-46F7-9BD7-F4F256968FBA}" type="slidenum">
              <a:rPr lang="en-GB" altLang="en-US" sz="1200" smtClean="0">
                <a:latin typeface="Calibri" panose="020F0502020204030204" pitchFamily="34" charset="0"/>
              </a:rPr>
              <a:pPr fontAlgn="base">
                <a:spcBef>
                  <a:spcPct val="0"/>
                </a:spcBef>
                <a:spcAft>
                  <a:spcPct val="0"/>
                </a:spcAft>
                <a:buClrTx/>
                <a:buSzTx/>
                <a:buFontTx/>
                <a:buNone/>
              </a:pPr>
              <a:t>3</a:t>
            </a:fld>
            <a:endParaRPr lang="en-GB" altLang="en-US" sz="1200">
              <a:latin typeface="Calibri" panose="020F0502020204030204" pitchFamily="34" charset="0"/>
            </a:endParaRPr>
          </a:p>
        </p:txBody>
      </p:sp>
      <p:sp>
        <p:nvSpPr>
          <p:cNvPr id="15368" name="Rectangle 7">
            <a:extLst>
              <a:ext uri="{FF2B5EF4-FFF2-40B4-BE49-F238E27FC236}">
                <a16:creationId xmlns:a16="http://schemas.microsoft.com/office/drawing/2014/main" id="{5A585983-1296-0446-6AA8-79EAD407ECEF}"/>
              </a:ext>
            </a:extLst>
          </p:cNvPr>
          <p:cNvSpPr>
            <a:spLocks noChangeArrowheads="1"/>
          </p:cNvSpPr>
          <p:nvPr/>
        </p:nvSpPr>
        <p:spPr bwMode="auto">
          <a:xfrm>
            <a:off x="2825750" y="3435350"/>
            <a:ext cx="3111500" cy="9779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69" name="Rectangle 8">
            <a:extLst>
              <a:ext uri="{FF2B5EF4-FFF2-40B4-BE49-F238E27FC236}">
                <a16:creationId xmlns:a16="http://schemas.microsoft.com/office/drawing/2014/main" id="{37CA3FE5-0C39-0470-8592-D8B57E914BF2}"/>
              </a:ext>
            </a:extLst>
          </p:cNvPr>
          <p:cNvSpPr>
            <a:spLocks noChangeArrowheads="1"/>
          </p:cNvSpPr>
          <p:nvPr/>
        </p:nvSpPr>
        <p:spPr bwMode="auto">
          <a:xfrm>
            <a:off x="3043238" y="3613150"/>
            <a:ext cx="273685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4000">
                <a:latin typeface="Arial" panose="020B0604020202020204" pitchFamily="34" charset="0"/>
              </a:rPr>
              <a:t>COMPANY</a:t>
            </a:r>
          </a:p>
        </p:txBody>
      </p:sp>
      <p:sp>
        <p:nvSpPr>
          <p:cNvPr id="15370" name="Oval 9">
            <a:extLst>
              <a:ext uri="{FF2B5EF4-FFF2-40B4-BE49-F238E27FC236}">
                <a16:creationId xmlns:a16="http://schemas.microsoft.com/office/drawing/2014/main" id="{786F557D-2A1D-0C45-F62C-93BFBDC9312A}"/>
              </a:ext>
            </a:extLst>
          </p:cNvPr>
          <p:cNvSpPr>
            <a:spLocks noChangeArrowheads="1"/>
          </p:cNvSpPr>
          <p:nvPr/>
        </p:nvSpPr>
        <p:spPr bwMode="auto">
          <a:xfrm>
            <a:off x="615950" y="1987550"/>
            <a:ext cx="3035300" cy="11303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Statute: Companies</a:t>
            </a:r>
          </a:p>
          <a:p>
            <a:pPr algn="ctr" eaLnBrk="1" hangingPunct="1">
              <a:spcBef>
                <a:spcPct val="0"/>
              </a:spcBef>
              <a:buClrTx/>
              <a:buSzTx/>
              <a:buFontTx/>
              <a:buNone/>
            </a:pPr>
            <a:r>
              <a:rPr lang="en-US" altLang="en-US" sz="1800">
                <a:latin typeface="Arial" panose="020B0604020202020204" pitchFamily="34" charset="0"/>
              </a:rPr>
              <a:t>Act 2006 and SIs</a:t>
            </a:r>
          </a:p>
        </p:txBody>
      </p:sp>
      <p:sp>
        <p:nvSpPr>
          <p:cNvPr id="15371" name="Oval 10">
            <a:extLst>
              <a:ext uri="{FF2B5EF4-FFF2-40B4-BE49-F238E27FC236}">
                <a16:creationId xmlns:a16="http://schemas.microsoft.com/office/drawing/2014/main" id="{260BBDC1-E8EA-E3A9-8D6F-E537CB30918C}"/>
              </a:ext>
            </a:extLst>
          </p:cNvPr>
          <p:cNvSpPr>
            <a:spLocks noChangeArrowheads="1"/>
          </p:cNvSpPr>
          <p:nvPr/>
        </p:nvSpPr>
        <p:spPr bwMode="auto">
          <a:xfrm>
            <a:off x="4572000" y="1628775"/>
            <a:ext cx="2790825" cy="1223963"/>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Other statutes e.g</a:t>
            </a:r>
          </a:p>
          <a:p>
            <a:pPr algn="ctr" eaLnBrk="1" hangingPunct="1">
              <a:spcBef>
                <a:spcPct val="0"/>
              </a:spcBef>
              <a:buClrTx/>
              <a:buSzTx/>
              <a:buFontTx/>
              <a:buNone/>
            </a:pPr>
            <a:r>
              <a:rPr lang="en-US" altLang="en-US" sz="1800">
                <a:latin typeface="Arial" panose="020B0604020202020204" pitchFamily="34" charset="0"/>
              </a:rPr>
              <a:t>Insolvency Act 1986</a:t>
            </a:r>
          </a:p>
        </p:txBody>
      </p:sp>
      <p:sp>
        <p:nvSpPr>
          <p:cNvPr id="15372" name="Oval 11">
            <a:extLst>
              <a:ext uri="{FF2B5EF4-FFF2-40B4-BE49-F238E27FC236}">
                <a16:creationId xmlns:a16="http://schemas.microsoft.com/office/drawing/2014/main" id="{09393758-3090-B8C1-C325-CF8164520F77}"/>
              </a:ext>
            </a:extLst>
          </p:cNvPr>
          <p:cNvSpPr>
            <a:spLocks noChangeArrowheads="1"/>
          </p:cNvSpPr>
          <p:nvPr/>
        </p:nvSpPr>
        <p:spPr bwMode="auto">
          <a:xfrm>
            <a:off x="6330950" y="3968750"/>
            <a:ext cx="2578100" cy="10541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General law</a:t>
            </a:r>
          </a:p>
        </p:txBody>
      </p:sp>
      <p:sp>
        <p:nvSpPr>
          <p:cNvPr id="15373" name="Oval 12">
            <a:extLst>
              <a:ext uri="{FF2B5EF4-FFF2-40B4-BE49-F238E27FC236}">
                <a16:creationId xmlns:a16="http://schemas.microsoft.com/office/drawing/2014/main" id="{3639F426-486A-0B75-E4CC-198780A2C977}"/>
              </a:ext>
            </a:extLst>
          </p:cNvPr>
          <p:cNvSpPr>
            <a:spLocks noChangeArrowheads="1"/>
          </p:cNvSpPr>
          <p:nvPr/>
        </p:nvSpPr>
        <p:spPr bwMode="auto">
          <a:xfrm>
            <a:off x="2244725" y="4941888"/>
            <a:ext cx="1817688" cy="1084262"/>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EU Law</a:t>
            </a:r>
          </a:p>
        </p:txBody>
      </p:sp>
      <p:sp>
        <p:nvSpPr>
          <p:cNvPr id="15374" name="Oval 13">
            <a:extLst>
              <a:ext uri="{FF2B5EF4-FFF2-40B4-BE49-F238E27FC236}">
                <a16:creationId xmlns:a16="http://schemas.microsoft.com/office/drawing/2014/main" id="{ABB277AA-33E5-21B8-A01B-6B57C9B991AB}"/>
              </a:ext>
            </a:extLst>
          </p:cNvPr>
          <p:cNvSpPr>
            <a:spLocks noChangeArrowheads="1"/>
          </p:cNvSpPr>
          <p:nvPr/>
        </p:nvSpPr>
        <p:spPr bwMode="auto">
          <a:xfrm>
            <a:off x="158750" y="4121150"/>
            <a:ext cx="2425700" cy="9779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Common law</a:t>
            </a:r>
          </a:p>
        </p:txBody>
      </p:sp>
      <p:sp>
        <p:nvSpPr>
          <p:cNvPr id="15375" name="Rectangle 14">
            <a:extLst>
              <a:ext uri="{FF2B5EF4-FFF2-40B4-BE49-F238E27FC236}">
                <a16:creationId xmlns:a16="http://schemas.microsoft.com/office/drawing/2014/main" id="{7AD77EE9-C2D6-664B-32E7-53786EA5F591}"/>
              </a:ext>
            </a:extLst>
          </p:cNvPr>
          <p:cNvSpPr>
            <a:spLocks noChangeArrowheads="1"/>
          </p:cNvSpPr>
          <p:nvPr/>
        </p:nvSpPr>
        <p:spPr bwMode="auto">
          <a:xfrm>
            <a:off x="4640263" y="2336800"/>
            <a:ext cx="184150"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US" altLang="en-US" sz="1800">
              <a:latin typeface="Times New Roman" panose="02020603050405020304" pitchFamily="18" charset="0"/>
            </a:endParaRPr>
          </a:p>
          <a:p>
            <a:pPr eaLnBrk="1" latinLnBrk="1" hangingPunct="1">
              <a:spcBef>
                <a:spcPct val="0"/>
              </a:spcBef>
              <a:buClrTx/>
              <a:buSzTx/>
              <a:buFontTx/>
              <a:buNone/>
            </a:pPr>
            <a:endParaRPr lang="en-US" altLang="en-US" sz="1800">
              <a:latin typeface="Times New Roman" panose="02020603050405020304" pitchFamily="18" charset="0"/>
            </a:endParaRPr>
          </a:p>
        </p:txBody>
      </p:sp>
      <p:sp>
        <p:nvSpPr>
          <p:cNvPr id="15376" name="Rectangle 15">
            <a:extLst>
              <a:ext uri="{FF2B5EF4-FFF2-40B4-BE49-F238E27FC236}">
                <a16:creationId xmlns:a16="http://schemas.microsoft.com/office/drawing/2014/main" id="{788642DD-0F94-065F-4617-B3BF57C07902}"/>
              </a:ext>
            </a:extLst>
          </p:cNvPr>
          <p:cNvSpPr>
            <a:spLocks noChangeArrowheads="1"/>
          </p:cNvSpPr>
          <p:nvPr/>
        </p:nvSpPr>
        <p:spPr bwMode="auto">
          <a:xfrm>
            <a:off x="-1222375" y="2057400"/>
            <a:ext cx="24571325"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77" name="Rectangle 16">
            <a:extLst>
              <a:ext uri="{FF2B5EF4-FFF2-40B4-BE49-F238E27FC236}">
                <a16:creationId xmlns:a16="http://schemas.microsoft.com/office/drawing/2014/main" id="{D702DA3E-1D22-1167-C818-3821ECB0D7AF}"/>
              </a:ext>
            </a:extLst>
          </p:cNvPr>
          <p:cNvSpPr>
            <a:spLocks noChangeArrowheads="1"/>
          </p:cNvSpPr>
          <p:nvPr/>
        </p:nvSpPr>
        <p:spPr bwMode="auto">
          <a:xfrm>
            <a:off x="-7580313" y="4343400"/>
            <a:ext cx="2895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78" name="Rectangle 17">
            <a:extLst>
              <a:ext uri="{FF2B5EF4-FFF2-40B4-BE49-F238E27FC236}">
                <a16:creationId xmlns:a16="http://schemas.microsoft.com/office/drawing/2014/main" id="{EB9264C6-8749-A0E9-538C-F02A16D63513}"/>
              </a:ext>
            </a:extLst>
          </p:cNvPr>
          <p:cNvSpPr>
            <a:spLocks noChangeArrowheads="1"/>
          </p:cNvSpPr>
          <p:nvPr/>
        </p:nvSpPr>
        <p:spPr bwMode="auto">
          <a:xfrm>
            <a:off x="6543675" y="4237038"/>
            <a:ext cx="19939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79" name="Oval 18">
            <a:extLst>
              <a:ext uri="{FF2B5EF4-FFF2-40B4-BE49-F238E27FC236}">
                <a16:creationId xmlns:a16="http://schemas.microsoft.com/office/drawing/2014/main" id="{B2E6D779-9FC2-2063-1EAA-FDBA93AF5303}"/>
              </a:ext>
            </a:extLst>
          </p:cNvPr>
          <p:cNvSpPr>
            <a:spLocks noChangeArrowheads="1"/>
          </p:cNvSpPr>
          <p:nvPr/>
        </p:nvSpPr>
        <p:spPr bwMode="auto">
          <a:xfrm>
            <a:off x="4371975" y="5013325"/>
            <a:ext cx="2808288" cy="9017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Articles</a:t>
            </a:r>
          </a:p>
        </p:txBody>
      </p:sp>
      <p:sp>
        <p:nvSpPr>
          <p:cNvPr id="15380" name="Line 19">
            <a:extLst>
              <a:ext uri="{FF2B5EF4-FFF2-40B4-BE49-F238E27FC236}">
                <a16:creationId xmlns:a16="http://schemas.microsoft.com/office/drawing/2014/main" id="{78B105DE-7246-711A-0665-4A660B0BA6F3}"/>
              </a:ext>
            </a:extLst>
          </p:cNvPr>
          <p:cNvSpPr>
            <a:spLocks noChangeShapeType="1"/>
          </p:cNvSpPr>
          <p:nvPr/>
        </p:nvSpPr>
        <p:spPr bwMode="auto">
          <a:xfrm>
            <a:off x="2919413" y="3073400"/>
            <a:ext cx="942975" cy="3302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1" name="Line 20">
            <a:extLst>
              <a:ext uri="{FF2B5EF4-FFF2-40B4-BE49-F238E27FC236}">
                <a16:creationId xmlns:a16="http://schemas.microsoft.com/office/drawing/2014/main" id="{731FE902-3F4C-ED4E-7A25-E796C95A6B7B}"/>
              </a:ext>
            </a:extLst>
          </p:cNvPr>
          <p:cNvSpPr>
            <a:spLocks noChangeShapeType="1"/>
          </p:cNvSpPr>
          <p:nvPr/>
        </p:nvSpPr>
        <p:spPr bwMode="auto">
          <a:xfrm flipH="1">
            <a:off x="4505325" y="2708275"/>
            <a:ext cx="598488" cy="703263"/>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2" name="Line 21">
            <a:extLst>
              <a:ext uri="{FF2B5EF4-FFF2-40B4-BE49-F238E27FC236}">
                <a16:creationId xmlns:a16="http://schemas.microsoft.com/office/drawing/2014/main" id="{72125BB5-7BB5-75C3-FBC1-ED4D45EE745F}"/>
              </a:ext>
            </a:extLst>
          </p:cNvPr>
          <p:cNvSpPr>
            <a:spLocks noChangeShapeType="1"/>
          </p:cNvSpPr>
          <p:nvPr/>
        </p:nvSpPr>
        <p:spPr bwMode="auto">
          <a:xfrm flipH="1" flipV="1">
            <a:off x="5969000" y="3933825"/>
            <a:ext cx="862013" cy="142875"/>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3" name="Line 22">
            <a:extLst>
              <a:ext uri="{FF2B5EF4-FFF2-40B4-BE49-F238E27FC236}">
                <a16:creationId xmlns:a16="http://schemas.microsoft.com/office/drawing/2014/main" id="{9A008589-C660-1A3E-0DAD-332147CB2DBC}"/>
              </a:ext>
            </a:extLst>
          </p:cNvPr>
          <p:cNvSpPr>
            <a:spLocks noChangeShapeType="1"/>
          </p:cNvSpPr>
          <p:nvPr/>
        </p:nvSpPr>
        <p:spPr bwMode="auto">
          <a:xfrm flipV="1">
            <a:off x="1700213" y="3784600"/>
            <a:ext cx="1095375" cy="3556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4" name="Line 23">
            <a:extLst>
              <a:ext uri="{FF2B5EF4-FFF2-40B4-BE49-F238E27FC236}">
                <a16:creationId xmlns:a16="http://schemas.microsoft.com/office/drawing/2014/main" id="{E2C85CC4-18C5-BAA7-1831-635119F1A9FF}"/>
              </a:ext>
            </a:extLst>
          </p:cNvPr>
          <p:cNvSpPr>
            <a:spLocks noChangeShapeType="1"/>
          </p:cNvSpPr>
          <p:nvPr/>
        </p:nvSpPr>
        <p:spPr bwMode="auto">
          <a:xfrm flipH="1">
            <a:off x="3508375" y="4445000"/>
            <a:ext cx="477838" cy="496888"/>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5" name="Line 24">
            <a:extLst>
              <a:ext uri="{FF2B5EF4-FFF2-40B4-BE49-F238E27FC236}">
                <a16:creationId xmlns:a16="http://schemas.microsoft.com/office/drawing/2014/main" id="{447D6339-3B5C-0A0D-A811-2026811F5597}"/>
              </a:ext>
            </a:extLst>
          </p:cNvPr>
          <p:cNvSpPr>
            <a:spLocks noChangeShapeType="1"/>
          </p:cNvSpPr>
          <p:nvPr/>
        </p:nvSpPr>
        <p:spPr bwMode="auto">
          <a:xfrm>
            <a:off x="4638675" y="4437063"/>
            <a:ext cx="1196975" cy="576262"/>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6" name="Rectangle 25">
            <a:extLst>
              <a:ext uri="{FF2B5EF4-FFF2-40B4-BE49-F238E27FC236}">
                <a16:creationId xmlns:a16="http://schemas.microsoft.com/office/drawing/2014/main" id="{9D8B5F1D-5FE6-464C-57AA-3842A095A281}"/>
              </a:ext>
            </a:extLst>
          </p:cNvPr>
          <p:cNvSpPr>
            <a:spLocks noChangeArrowheads="1"/>
          </p:cNvSpPr>
          <p:nvPr/>
        </p:nvSpPr>
        <p:spPr bwMode="auto">
          <a:xfrm>
            <a:off x="4791075" y="5303838"/>
            <a:ext cx="198278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87" name="Rectangle 26">
            <a:extLst>
              <a:ext uri="{FF2B5EF4-FFF2-40B4-BE49-F238E27FC236}">
                <a16:creationId xmlns:a16="http://schemas.microsoft.com/office/drawing/2014/main" id="{E8D5BE32-D188-0880-0AAF-7BF77B680550}"/>
              </a:ext>
            </a:extLst>
          </p:cNvPr>
          <p:cNvSpPr>
            <a:spLocks noChangeArrowheads="1"/>
          </p:cNvSpPr>
          <p:nvPr/>
        </p:nvSpPr>
        <p:spPr bwMode="auto">
          <a:xfrm>
            <a:off x="2244725" y="5373688"/>
            <a:ext cx="12858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5388" name="Rectangle 27">
            <a:extLst>
              <a:ext uri="{FF2B5EF4-FFF2-40B4-BE49-F238E27FC236}">
                <a16:creationId xmlns:a16="http://schemas.microsoft.com/office/drawing/2014/main" id="{3E20B3DB-8C02-8C90-73FC-5CE721E4D0DE}"/>
              </a:ext>
            </a:extLst>
          </p:cNvPr>
          <p:cNvSpPr>
            <a:spLocks noChangeArrowheads="1"/>
          </p:cNvSpPr>
          <p:nvPr/>
        </p:nvSpPr>
        <p:spPr bwMode="auto">
          <a:xfrm>
            <a:off x="7381875" y="2193925"/>
            <a:ext cx="1570038"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Tree>
    <p:custDataLst>
      <p:tags r:id="rId1"/>
    </p:custData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1334C61-ADF5-BE8B-B3AA-F8EA96AFF3E3}"/>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1" name="Rectangle 3">
            <a:extLst>
              <a:ext uri="{FF2B5EF4-FFF2-40B4-BE49-F238E27FC236}">
                <a16:creationId xmlns:a16="http://schemas.microsoft.com/office/drawing/2014/main" id="{FEA8835F-8AC8-E508-D6ED-FE03C91CDDDC}"/>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2" name="Rectangle 4">
            <a:extLst>
              <a:ext uri="{FF2B5EF4-FFF2-40B4-BE49-F238E27FC236}">
                <a16:creationId xmlns:a16="http://schemas.microsoft.com/office/drawing/2014/main" id="{C0BE7D8C-4964-1395-7B63-AAD489292937}"/>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3" name="Rectangle 5">
            <a:extLst>
              <a:ext uri="{FF2B5EF4-FFF2-40B4-BE49-F238E27FC236}">
                <a16:creationId xmlns:a16="http://schemas.microsoft.com/office/drawing/2014/main" id="{6510B9FD-33FD-6830-FF64-382EF2A4B325}"/>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4" name="Rectangle 6">
            <a:extLst>
              <a:ext uri="{FF2B5EF4-FFF2-40B4-BE49-F238E27FC236}">
                <a16:creationId xmlns:a16="http://schemas.microsoft.com/office/drawing/2014/main" id="{0669176B-81C0-8CBB-66EA-A92B73C34058}"/>
              </a:ext>
            </a:extLst>
          </p:cNvPr>
          <p:cNvSpPr>
            <a:spLocks noGrp="1" noChangeArrowheads="1"/>
          </p:cNvSpPr>
          <p:nvPr>
            <p:ph type="title"/>
          </p:nvPr>
        </p:nvSpPr>
        <p:spPr>
          <a:xfrm>
            <a:off x="428625" y="214313"/>
            <a:ext cx="8286750" cy="1214437"/>
          </a:xfrm>
        </p:spPr>
        <p:txBody>
          <a:bodyPr lIns="90488" tIns="44450" rIns="90488" bIns="44450" anchor="b"/>
          <a:lstStyle/>
          <a:p>
            <a:pPr eaLnBrk="1" hangingPunct="1"/>
            <a:r>
              <a:rPr lang="en-US" altLang="en-US" sz="6000"/>
              <a:t>Types of Company</a:t>
            </a:r>
          </a:p>
        </p:txBody>
      </p:sp>
      <p:sp>
        <p:nvSpPr>
          <p:cNvPr id="17415" name="Slide Number Placeholder 20">
            <a:extLst>
              <a:ext uri="{FF2B5EF4-FFF2-40B4-BE49-F238E27FC236}">
                <a16:creationId xmlns:a16="http://schemas.microsoft.com/office/drawing/2014/main" id="{A41FDEEB-8252-18C7-CECB-E13F7AFE1E9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93A0A450-D01E-4211-AA4F-55E685E8ED6D}" type="slidenum">
              <a:rPr lang="en-GB" altLang="en-US" sz="1200" smtClean="0">
                <a:latin typeface="Calibri" panose="020F0502020204030204" pitchFamily="34" charset="0"/>
              </a:rPr>
              <a:pPr fontAlgn="base">
                <a:spcBef>
                  <a:spcPct val="0"/>
                </a:spcBef>
                <a:spcAft>
                  <a:spcPct val="0"/>
                </a:spcAft>
                <a:buClrTx/>
                <a:buSzTx/>
                <a:buFontTx/>
                <a:buNone/>
              </a:pPr>
              <a:t>4</a:t>
            </a:fld>
            <a:endParaRPr lang="en-GB" altLang="en-US" sz="1200">
              <a:latin typeface="Calibri" panose="020F0502020204030204" pitchFamily="34" charset="0"/>
            </a:endParaRPr>
          </a:p>
        </p:txBody>
      </p:sp>
      <p:sp>
        <p:nvSpPr>
          <p:cNvPr id="17416" name="Rectangle 7">
            <a:extLst>
              <a:ext uri="{FF2B5EF4-FFF2-40B4-BE49-F238E27FC236}">
                <a16:creationId xmlns:a16="http://schemas.microsoft.com/office/drawing/2014/main" id="{B1694F82-A5DA-41E6-D1AC-1F69AD6B5AC0}"/>
              </a:ext>
            </a:extLst>
          </p:cNvPr>
          <p:cNvSpPr>
            <a:spLocks noChangeArrowheads="1"/>
          </p:cNvSpPr>
          <p:nvPr/>
        </p:nvSpPr>
        <p:spPr bwMode="auto">
          <a:xfrm>
            <a:off x="615950" y="2673350"/>
            <a:ext cx="3111500" cy="9017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7" name="Rectangle 8">
            <a:extLst>
              <a:ext uri="{FF2B5EF4-FFF2-40B4-BE49-F238E27FC236}">
                <a16:creationId xmlns:a16="http://schemas.microsoft.com/office/drawing/2014/main" id="{8C03C3C6-DD88-35F1-7453-308FDAAAD8DC}"/>
              </a:ext>
            </a:extLst>
          </p:cNvPr>
          <p:cNvSpPr>
            <a:spLocks noChangeArrowheads="1"/>
          </p:cNvSpPr>
          <p:nvPr/>
        </p:nvSpPr>
        <p:spPr bwMode="auto">
          <a:xfrm>
            <a:off x="582613" y="4005263"/>
            <a:ext cx="3113087" cy="8255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8" name="Rectangle 9">
            <a:extLst>
              <a:ext uri="{FF2B5EF4-FFF2-40B4-BE49-F238E27FC236}">
                <a16:creationId xmlns:a16="http://schemas.microsoft.com/office/drawing/2014/main" id="{D587F530-EB85-11D6-AB65-1E7554F06767}"/>
              </a:ext>
            </a:extLst>
          </p:cNvPr>
          <p:cNvSpPr>
            <a:spLocks noChangeArrowheads="1"/>
          </p:cNvSpPr>
          <p:nvPr/>
        </p:nvSpPr>
        <p:spPr bwMode="auto">
          <a:xfrm>
            <a:off x="650875" y="5157788"/>
            <a:ext cx="3111500" cy="820737"/>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9" name="Rectangle 10">
            <a:extLst>
              <a:ext uri="{FF2B5EF4-FFF2-40B4-BE49-F238E27FC236}">
                <a16:creationId xmlns:a16="http://schemas.microsoft.com/office/drawing/2014/main" id="{4B824153-F62B-9198-C3CF-B95343BD3A13}"/>
              </a:ext>
            </a:extLst>
          </p:cNvPr>
          <p:cNvSpPr>
            <a:spLocks noChangeArrowheads="1"/>
          </p:cNvSpPr>
          <p:nvPr/>
        </p:nvSpPr>
        <p:spPr bwMode="auto">
          <a:xfrm>
            <a:off x="4425950" y="2368550"/>
            <a:ext cx="1968500" cy="6731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Private - LTD</a:t>
            </a:r>
          </a:p>
        </p:txBody>
      </p:sp>
      <p:sp>
        <p:nvSpPr>
          <p:cNvPr id="17420" name="Rectangle 11">
            <a:extLst>
              <a:ext uri="{FF2B5EF4-FFF2-40B4-BE49-F238E27FC236}">
                <a16:creationId xmlns:a16="http://schemas.microsoft.com/office/drawing/2014/main" id="{4883AC16-875E-4F90-9FA7-49AF55E3DBBD}"/>
              </a:ext>
            </a:extLst>
          </p:cNvPr>
          <p:cNvSpPr>
            <a:spLocks noChangeArrowheads="1"/>
          </p:cNvSpPr>
          <p:nvPr/>
        </p:nvSpPr>
        <p:spPr bwMode="auto">
          <a:xfrm>
            <a:off x="4425950" y="3282950"/>
            <a:ext cx="1968500" cy="6731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1800">
                <a:latin typeface="Arial" panose="020B0604020202020204" pitchFamily="34" charset="0"/>
              </a:rPr>
              <a:t>Public - PLC</a:t>
            </a:r>
          </a:p>
        </p:txBody>
      </p:sp>
      <p:sp>
        <p:nvSpPr>
          <p:cNvPr id="17421" name="Line 14">
            <a:extLst>
              <a:ext uri="{FF2B5EF4-FFF2-40B4-BE49-F238E27FC236}">
                <a16:creationId xmlns:a16="http://schemas.microsoft.com/office/drawing/2014/main" id="{14E943C6-B058-4A0D-90AD-A4FBE5A7C3E0}"/>
              </a:ext>
            </a:extLst>
          </p:cNvPr>
          <p:cNvSpPr>
            <a:spLocks noChangeShapeType="1"/>
          </p:cNvSpPr>
          <p:nvPr/>
        </p:nvSpPr>
        <p:spPr bwMode="auto">
          <a:xfrm flipV="1">
            <a:off x="3757613" y="2717800"/>
            <a:ext cx="638175" cy="2794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22" name="Line 15">
            <a:extLst>
              <a:ext uri="{FF2B5EF4-FFF2-40B4-BE49-F238E27FC236}">
                <a16:creationId xmlns:a16="http://schemas.microsoft.com/office/drawing/2014/main" id="{321E9160-61D2-A7FB-74CB-4DDBB40FFDC7}"/>
              </a:ext>
            </a:extLst>
          </p:cNvPr>
          <p:cNvSpPr>
            <a:spLocks noChangeShapeType="1"/>
          </p:cNvSpPr>
          <p:nvPr/>
        </p:nvSpPr>
        <p:spPr bwMode="auto">
          <a:xfrm>
            <a:off x="3757613" y="3378200"/>
            <a:ext cx="638175" cy="2540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23" name="Rectangle 18">
            <a:extLst>
              <a:ext uri="{FF2B5EF4-FFF2-40B4-BE49-F238E27FC236}">
                <a16:creationId xmlns:a16="http://schemas.microsoft.com/office/drawing/2014/main" id="{674913AB-ABAF-A2ED-EE3C-30FF534CBBC3}"/>
              </a:ext>
            </a:extLst>
          </p:cNvPr>
          <p:cNvSpPr>
            <a:spLocks noChangeArrowheads="1"/>
          </p:cNvSpPr>
          <p:nvPr/>
        </p:nvSpPr>
        <p:spPr bwMode="auto">
          <a:xfrm>
            <a:off x="604838" y="2671763"/>
            <a:ext cx="3198812"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a:latin typeface="Arial" panose="020B0604020202020204" pitchFamily="34" charset="0"/>
              </a:rPr>
              <a:t>COMPANY LIMITED BY SHARES</a:t>
            </a:r>
          </a:p>
        </p:txBody>
      </p:sp>
      <p:sp>
        <p:nvSpPr>
          <p:cNvPr id="17424" name="Rectangle 19">
            <a:extLst>
              <a:ext uri="{FF2B5EF4-FFF2-40B4-BE49-F238E27FC236}">
                <a16:creationId xmlns:a16="http://schemas.microsoft.com/office/drawing/2014/main" id="{C69C9528-B454-2F59-2798-FAC0C8E36BA5}"/>
              </a:ext>
            </a:extLst>
          </p:cNvPr>
          <p:cNvSpPr>
            <a:spLocks noChangeArrowheads="1"/>
          </p:cNvSpPr>
          <p:nvPr/>
        </p:nvSpPr>
        <p:spPr bwMode="auto">
          <a:xfrm>
            <a:off x="582613" y="4005263"/>
            <a:ext cx="3198812"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a:latin typeface="Arial" panose="020B0604020202020204" pitchFamily="34" charset="0"/>
              </a:rPr>
              <a:t>COMPANY LIMITED BY GUARANTEE</a:t>
            </a:r>
          </a:p>
        </p:txBody>
      </p:sp>
      <p:sp>
        <p:nvSpPr>
          <p:cNvPr id="17425" name="Rectangle 20">
            <a:extLst>
              <a:ext uri="{FF2B5EF4-FFF2-40B4-BE49-F238E27FC236}">
                <a16:creationId xmlns:a16="http://schemas.microsoft.com/office/drawing/2014/main" id="{5491191E-859B-CF7D-8836-D8E5D023E980}"/>
              </a:ext>
            </a:extLst>
          </p:cNvPr>
          <p:cNvSpPr>
            <a:spLocks noChangeArrowheads="1"/>
          </p:cNvSpPr>
          <p:nvPr/>
        </p:nvSpPr>
        <p:spPr bwMode="auto">
          <a:xfrm>
            <a:off x="650875" y="5157788"/>
            <a:ext cx="2208213"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a:latin typeface="Arial" panose="020B0604020202020204" pitchFamily="34" charset="0"/>
              </a:rPr>
              <a:t>UNLIMITED COMPANY</a:t>
            </a:r>
          </a:p>
        </p:txBody>
      </p:sp>
      <p:sp>
        <p:nvSpPr>
          <p:cNvPr id="17426" name="Rectangle 21">
            <a:extLst>
              <a:ext uri="{FF2B5EF4-FFF2-40B4-BE49-F238E27FC236}">
                <a16:creationId xmlns:a16="http://schemas.microsoft.com/office/drawing/2014/main" id="{58E3C42A-FB93-9C7E-2AF9-EF724381827A}"/>
              </a:ext>
            </a:extLst>
          </p:cNvPr>
          <p:cNvSpPr>
            <a:spLocks noChangeArrowheads="1"/>
          </p:cNvSpPr>
          <p:nvPr/>
        </p:nvSpPr>
        <p:spPr bwMode="auto">
          <a:xfrm>
            <a:off x="4486275" y="2498725"/>
            <a:ext cx="1749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7" name="Rectangle 22">
            <a:extLst>
              <a:ext uri="{FF2B5EF4-FFF2-40B4-BE49-F238E27FC236}">
                <a16:creationId xmlns:a16="http://schemas.microsoft.com/office/drawing/2014/main" id="{688085AC-9DF5-953F-9D4C-5A95C93DF444}"/>
              </a:ext>
            </a:extLst>
          </p:cNvPr>
          <p:cNvSpPr>
            <a:spLocks noChangeArrowheads="1"/>
          </p:cNvSpPr>
          <p:nvPr/>
        </p:nvSpPr>
        <p:spPr bwMode="auto">
          <a:xfrm>
            <a:off x="4562475" y="3413125"/>
            <a:ext cx="15700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8" name="Rectangle 23">
            <a:extLst>
              <a:ext uri="{FF2B5EF4-FFF2-40B4-BE49-F238E27FC236}">
                <a16:creationId xmlns:a16="http://schemas.microsoft.com/office/drawing/2014/main" id="{8553A321-1D73-ADFC-D76B-1867E144D2D6}"/>
              </a:ext>
            </a:extLst>
          </p:cNvPr>
          <p:cNvSpPr>
            <a:spLocks noChangeArrowheads="1"/>
          </p:cNvSpPr>
          <p:nvPr/>
        </p:nvSpPr>
        <p:spPr bwMode="auto">
          <a:xfrm>
            <a:off x="7000875" y="2895600"/>
            <a:ext cx="46609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9" name="Rectangle 24">
            <a:extLst>
              <a:ext uri="{FF2B5EF4-FFF2-40B4-BE49-F238E27FC236}">
                <a16:creationId xmlns:a16="http://schemas.microsoft.com/office/drawing/2014/main" id="{98CD3EBE-2831-E762-0678-AE1838AD938E}"/>
              </a:ext>
            </a:extLst>
          </p:cNvPr>
          <p:cNvSpPr>
            <a:spLocks noChangeArrowheads="1"/>
          </p:cNvSpPr>
          <p:nvPr/>
        </p:nvSpPr>
        <p:spPr bwMode="auto">
          <a:xfrm>
            <a:off x="-5791200" y="4030663"/>
            <a:ext cx="1698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Tree>
    <p:custDataLst>
      <p:tags r:id="rId1"/>
    </p:custData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80865D3-B10E-611F-025B-1ECC23A4C9F2}"/>
              </a:ext>
            </a:extLst>
          </p:cNvPr>
          <p:cNvSpPr>
            <a:spLocks noGrp="1" noChangeArrowheads="1"/>
          </p:cNvSpPr>
          <p:nvPr>
            <p:ph type="title"/>
          </p:nvPr>
        </p:nvSpPr>
        <p:spPr>
          <a:xfrm>
            <a:off x="428625" y="214313"/>
            <a:ext cx="8286750" cy="1249362"/>
          </a:xfrm>
        </p:spPr>
        <p:txBody>
          <a:bodyPr/>
          <a:lstStyle/>
          <a:p>
            <a:pPr eaLnBrk="1" hangingPunct="1"/>
            <a:r>
              <a:rPr lang="en-GB" altLang="en-US"/>
              <a:t>Other Terminology</a:t>
            </a:r>
          </a:p>
        </p:txBody>
      </p:sp>
      <p:sp>
        <p:nvSpPr>
          <p:cNvPr id="19459" name="Rectangle 3">
            <a:extLst>
              <a:ext uri="{FF2B5EF4-FFF2-40B4-BE49-F238E27FC236}">
                <a16:creationId xmlns:a16="http://schemas.microsoft.com/office/drawing/2014/main" id="{485F8F8F-2CC0-445A-7234-4C3E23035EAD}"/>
              </a:ext>
            </a:extLst>
          </p:cNvPr>
          <p:cNvSpPr>
            <a:spLocks noGrp="1" noChangeArrowheads="1"/>
          </p:cNvSpPr>
          <p:nvPr>
            <p:ph idx="1"/>
          </p:nvPr>
        </p:nvSpPr>
        <p:spPr>
          <a:xfrm>
            <a:off x="252413" y="1773238"/>
            <a:ext cx="8639175" cy="4322762"/>
          </a:xfrm>
        </p:spPr>
        <p:txBody>
          <a:bodyPr/>
          <a:lstStyle/>
          <a:p>
            <a:pPr eaLnBrk="1" hangingPunct="1">
              <a:lnSpc>
                <a:spcPct val="90000"/>
              </a:lnSpc>
            </a:pPr>
            <a:r>
              <a:rPr lang="en-GB" altLang="en-US" sz="4400" b="1"/>
              <a:t>Small and medium – sized companies</a:t>
            </a:r>
          </a:p>
          <a:p>
            <a:pPr lvl="1" eaLnBrk="1" hangingPunct="1">
              <a:lnSpc>
                <a:spcPct val="90000"/>
              </a:lnSpc>
            </a:pPr>
            <a:r>
              <a:rPr lang="en-GB" altLang="en-US" sz="4400" b="1"/>
              <a:t>Ss. 382 and s465 CA 2006 </a:t>
            </a:r>
          </a:p>
          <a:p>
            <a:pPr lvl="1" eaLnBrk="1" hangingPunct="1">
              <a:lnSpc>
                <a:spcPct val="90000"/>
              </a:lnSpc>
              <a:buFontTx/>
              <a:buNone/>
            </a:pPr>
            <a:endParaRPr lang="en-GB" altLang="en-US" sz="3600" b="1"/>
          </a:p>
          <a:p>
            <a:pPr eaLnBrk="1" hangingPunct="1">
              <a:lnSpc>
                <a:spcPct val="90000"/>
              </a:lnSpc>
            </a:pPr>
            <a:r>
              <a:rPr lang="en-GB" altLang="en-US" sz="4400" b="1"/>
              <a:t>Community interest companies – s6</a:t>
            </a:r>
          </a:p>
        </p:txBody>
      </p:sp>
      <p:sp>
        <p:nvSpPr>
          <p:cNvPr id="19460" name="Slide Number Placeholder 3">
            <a:extLst>
              <a:ext uri="{FF2B5EF4-FFF2-40B4-BE49-F238E27FC236}">
                <a16:creationId xmlns:a16="http://schemas.microsoft.com/office/drawing/2014/main" id="{32ACA716-378E-2DE7-966E-596EDD61ECB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22F671D1-F2F9-4B00-BB46-1976CEFEB1A3}" type="slidenum">
              <a:rPr lang="en-GB" altLang="en-US" sz="1200" smtClean="0">
                <a:latin typeface="Calibri" panose="020F0502020204030204" pitchFamily="34" charset="0"/>
              </a:rPr>
              <a:pPr fontAlgn="base">
                <a:spcBef>
                  <a:spcPct val="0"/>
                </a:spcBef>
                <a:spcAft>
                  <a:spcPct val="0"/>
                </a:spcAft>
                <a:buClrTx/>
                <a:buSzTx/>
                <a:buFontTx/>
                <a:buNone/>
              </a:pPr>
              <a:t>5</a:t>
            </a:fld>
            <a:endParaRPr lang="en-GB" altLang="en-US" sz="1200">
              <a:latin typeface="Calibri" panose="020F0502020204030204" pitchFamily="34" charset="0"/>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0FA8C2B-8689-9784-0DE9-0675A460F71D}"/>
              </a:ext>
            </a:extLst>
          </p:cNvPr>
          <p:cNvSpPr>
            <a:spLocks noGrp="1" noChangeArrowheads="1"/>
          </p:cNvSpPr>
          <p:nvPr>
            <p:ph type="title"/>
          </p:nvPr>
        </p:nvSpPr>
        <p:spPr>
          <a:xfrm>
            <a:off x="428625" y="214313"/>
            <a:ext cx="8286750" cy="1239837"/>
          </a:xfrm>
        </p:spPr>
        <p:txBody>
          <a:bodyPr/>
          <a:lstStyle/>
          <a:p>
            <a:pPr eaLnBrk="1" hangingPunct="1"/>
            <a:r>
              <a:rPr lang="en-GB" altLang="en-US"/>
              <a:t>Legal Personality</a:t>
            </a:r>
          </a:p>
        </p:txBody>
      </p:sp>
      <p:sp>
        <p:nvSpPr>
          <p:cNvPr id="21507" name="Rectangle 3">
            <a:extLst>
              <a:ext uri="{FF2B5EF4-FFF2-40B4-BE49-F238E27FC236}">
                <a16:creationId xmlns:a16="http://schemas.microsoft.com/office/drawing/2014/main" id="{4C91B727-846D-AF75-745E-DB86DD72D122}"/>
              </a:ext>
            </a:extLst>
          </p:cNvPr>
          <p:cNvSpPr>
            <a:spLocks noGrp="1" noChangeArrowheads="1"/>
          </p:cNvSpPr>
          <p:nvPr>
            <p:ph idx="1"/>
          </p:nvPr>
        </p:nvSpPr>
        <p:spPr>
          <a:xfrm>
            <a:off x="307975" y="1219200"/>
            <a:ext cx="7772400" cy="5018112"/>
          </a:xfrm>
        </p:spPr>
        <p:txBody>
          <a:bodyPr/>
          <a:lstStyle/>
          <a:p>
            <a:pPr eaLnBrk="1" hangingPunct="1">
              <a:lnSpc>
                <a:spcPct val="90000"/>
              </a:lnSpc>
            </a:pPr>
            <a:r>
              <a:rPr lang="en-GB" altLang="en-US" sz="2400" b="1" dirty="0"/>
              <a:t>Companies as “corporations” or “bodies corporate”</a:t>
            </a:r>
          </a:p>
          <a:p>
            <a:pPr lvl="1" eaLnBrk="1" hangingPunct="1">
              <a:lnSpc>
                <a:spcPct val="90000"/>
              </a:lnSpc>
            </a:pPr>
            <a:r>
              <a:rPr lang="en-GB" altLang="en-US" sz="2400" b="1" dirty="0"/>
              <a:t>Artificial “legal” person</a:t>
            </a:r>
          </a:p>
          <a:p>
            <a:pPr lvl="2" eaLnBrk="1" hangingPunct="1">
              <a:lnSpc>
                <a:spcPct val="90000"/>
              </a:lnSpc>
            </a:pPr>
            <a:r>
              <a:rPr lang="en-GB" altLang="en-US" sz="2400" b="1" dirty="0"/>
              <a:t>Able to own property, to sue and be sued</a:t>
            </a:r>
          </a:p>
          <a:p>
            <a:pPr lvl="1" eaLnBrk="1" hangingPunct="1">
              <a:lnSpc>
                <a:spcPct val="90000"/>
              </a:lnSpc>
            </a:pPr>
            <a:r>
              <a:rPr lang="en-GB" altLang="en-US" sz="2400" b="1" dirty="0"/>
              <a:t>Rights and obligations distinct from the members</a:t>
            </a:r>
          </a:p>
          <a:p>
            <a:pPr lvl="2" eaLnBrk="1" hangingPunct="1">
              <a:lnSpc>
                <a:spcPct val="90000"/>
              </a:lnSpc>
            </a:pPr>
            <a:r>
              <a:rPr lang="en-GB" altLang="en-US" sz="2400" b="1" dirty="0"/>
              <a:t>Salomon –v- Salomon &amp; Co Ltd [1897]</a:t>
            </a:r>
          </a:p>
          <a:p>
            <a:pPr lvl="1" eaLnBrk="1" hangingPunct="1">
              <a:lnSpc>
                <a:spcPct val="90000"/>
              </a:lnSpc>
            </a:pPr>
            <a:r>
              <a:rPr lang="en-GB" altLang="en-US" sz="2400" b="1" dirty="0"/>
              <a:t>“Perpetual Succession”</a:t>
            </a:r>
          </a:p>
          <a:p>
            <a:pPr eaLnBrk="1" hangingPunct="1">
              <a:lnSpc>
                <a:spcPct val="90000"/>
              </a:lnSpc>
            </a:pPr>
            <a:r>
              <a:rPr lang="en-GB" altLang="en-US" sz="2400" b="1" dirty="0"/>
              <a:t>“Lifting the veil of incorporation”</a:t>
            </a:r>
          </a:p>
          <a:p>
            <a:pPr lvl="1" eaLnBrk="1" hangingPunct="1">
              <a:lnSpc>
                <a:spcPct val="90000"/>
              </a:lnSpc>
            </a:pPr>
            <a:endParaRPr lang="en-GB" altLang="en-US" b="1" dirty="0"/>
          </a:p>
          <a:p>
            <a:pPr lvl="1" eaLnBrk="1" hangingPunct="1">
              <a:lnSpc>
                <a:spcPct val="90000"/>
              </a:lnSpc>
            </a:pPr>
            <a:endParaRPr lang="en-GB" altLang="en-US" dirty="0"/>
          </a:p>
        </p:txBody>
      </p:sp>
      <p:sp>
        <p:nvSpPr>
          <p:cNvPr id="21508" name="Slide Number Placeholder 3">
            <a:extLst>
              <a:ext uri="{FF2B5EF4-FFF2-40B4-BE49-F238E27FC236}">
                <a16:creationId xmlns:a16="http://schemas.microsoft.com/office/drawing/2014/main" id="{66A4F128-FE9B-66A5-93A5-B3C7C45FFDA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DBCE742C-1A0C-4A5F-BCE4-B0E51CA4685B}" type="slidenum">
              <a:rPr lang="en-GB" altLang="en-US" sz="1200" smtClean="0">
                <a:latin typeface="Calibri" panose="020F0502020204030204" pitchFamily="34" charset="0"/>
              </a:rPr>
              <a:pPr fontAlgn="base">
                <a:spcBef>
                  <a:spcPct val="0"/>
                </a:spcBef>
                <a:spcAft>
                  <a:spcPct val="0"/>
                </a:spcAft>
                <a:buClrTx/>
                <a:buSzTx/>
                <a:buFontTx/>
                <a:buNone/>
              </a:pPr>
              <a:t>6</a:t>
            </a:fld>
            <a:endParaRPr lang="en-GB" altLang="en-US" sz="1200">
              <a:latin typeface="Calibri" panose="020F0502020204030204" pitchFamily="34" charset="0"/>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D617718-470C-475B-5502-32FCB1040A26}"/>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5" name="Rectangle 3">
            <a:extLst>
              <a:ext uri="{FF2B5EF4-FFF2-40B4-BE49-F238E27FC236}">
                <a16:creationId xmlns:a16="http://schemas.microsoft.com/office/drawing/2014/main" id="{87143BEE-C6A2-2D47-B04D-3EE107AC117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6" name="Rectangle 4">
            <a:extLst>
              <a:ext uri="{FF2B5EF4-FFF2-40B4-BE49-F238E27FC236}">
                <a16:creationId xmlns:a16="http://schemas.microsoft.com/office/drawing/2014/main" id="{61B804F7-1D91-1840-2902-459820BDEA1D}"/>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7" name="Rectangle 5">
            <a:extLst>
              <a:ext uri="{FF2B5EF4-FFF2-40B4-BE49-F238E27FC236}">
                <a16:creationId xmlns:a16="http://schemas.microsoft.com/office/drawing/2014/main" id="{05CF51D2-BDFF-B001-927E-3A597CBD92BB}"/>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8" name="Rectangle 6">
            <a:extLst>
              <a:ext uri="{FF2B5EF4-FFF2-40B4-BE49-F238E27FC236}">
                <a16:creationId xmlns:a16="http://schemas.microsoft.com/office/drawing/2014/main" id="{30447FD6-3149-14E2-51E1-68BFA7230B75}"/>
              </a:ext>
            </a:extLst>
          </p:cNvPr>
          <p:cNvSpPr>
            <a:spLocks noGrp="1" noChangeArrowheads="1"/>
          </p:cNvSpPr>
          <p:nvPr>
            <p:ph type="title"/>
          </p:nvPr>
        </p:nvSpPr>
        <p:spPr>
          <a:xfrm>
            <a:off x="428625" y="214313"/>
            <a:ext cx="8286750" cy="1157287"/>
          </a:xfrm>
        </p:spPr>
        <p:txBody>
          <a:bodyPr lIns="90488" tIns="44450" rIns="90488" bIns="44450" anchor="b"/>
          <a:lstStyle/>
          <a:p>
            <a:pPr eaLnBrk="1" hangingPunct="1"/>
            <a:r>
              <a:rPr lang="en-US" altLang="en-US" sz="4000"/>
              <a:t>Private and Public Companies</a:t>
            </a:r>
          </a:p>
        </p:txBody>
      </p:sp>
      <p:sp>
        <p:nvSpPr>
          <p:cNvPr id="23559" name="Rectangle 7">
            <a:extLst>
              <a:ext uri="{FF2B5EF4-FFF2-40B4-BE49-F238E27FC236}">
                <a16:creationId xmlns:a16="http://schemas.microsoft.com/office/drawing/2014/main" id="{9A255E0C-6E21-CD6A-1BDC-C8BE1750FD31}"/>
              </a:ext>
            </a:extLst>
          </p:cNvPr>
          <p:cNvSpPr>
            <a:spLocks noGrp="1" noChangeArrowheads="1"/>
          </p:cNvSpPr>
          <p:nvPr>
            <p:ph sz="half" idx="1"/>
          </p:nvPr>
        </p:nvSpPr>
        <p:spPr>
          <a:xfrm>
            <a:off x="450850" y="1628775"/>
            <a:ext cx="3787775" cy="4314825"/>
          </a:xfrm>
          <a:ln>
            <a:solidFill>
              <a:schemeClr val="tx1"/>
            </a:solidFill>
          </a:ln>
        </p:spPr>
        <p:txBody>
          <a:bodyPr lIns="90488" tIns="44450" rIns="90488" bIns="44450"/>
          <a:lstStyle/>
          <a:p>
            <a:pPr eaLnBrk="1" hangingPunct="1">
              <a:lnSpc>
                <a:spcPct val="80000"/>
              </a:lnSpc>
              <a:buFontTx/>
              <a:buNone/>
            </a:pPr>
            <a:r>
              <a:rPr lang="en-US" altLang="en-US" sz="2000" b="1" u="sng" dirty="0">
                <a:latin typeface="Arial" panose="020B0604020202020204" pitchFamily="34" charset="0"/>
                <a:cs typeface="Arial" panose="020B0604020202020204" pitchFamily="34" charset="0"/>
              </a:rPr>
              <a:t>PRIVATE -  X Limited</a:t>
            </a:r>
          </a:p>
          <a:p>
            <a:pPr eaLnBrk="1" hangingPunct="1">
              <a:lnSpc>
                <a:spcPct val="80000"/>
              </a:lnSpc>
              <a:buFontTx/>
              <a:buNone/>
            </a:pPr>
            <a:r>
              <a:rPr lang="en-US" altLang="en-US" sz="2000" b="1" dirty="0">
                <a:latin typeface="Arial" panose="020B0604020202020204" pitchFamily="34" charset="0"/>
                <a:cs typeface="Arial" panose="020B0604020202020204" pitchFamily="34" charset="0"/>
              </a:rPr>
              <a:t>CANNOT offer shares or debentures to the public</a:t>
            </a: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eaLnBrk="1" hangingPunct="1">
              <a:lnSpc>
                <a:spcPct val="80000"/>
              </a:lnSpc>
              <a:buFontTx/>
              <a:buNone/>
            </a:pPr>
            <a:r>
              <a:rPr lang="en-US" altLang="en-US" sz="2000" b="1" dirty="0">
                <a:latin typeface="Arial" panose="020B0604020202020204" pitchFamily="34" charset="0"/>
                <a:cs typeface="Arial" panose="020B0604020202020204" pitchFamily="34" charset="0"/>
              </a:rPr>
              <a:t>Other differences </a:t>
            </a:r>
            <a:r>
              <a:rPr lang="en-US" altLang="en-US" sz="2000" b="1" dirty="0" err="1">
                <a:latin typeface="Arial" panose="020B0604020202020204" pitchFamily="34" charset="0"/>
                <a:cs typeface="Arial" panose="020B0604020202020204" pitchFamily="34" charset="0"/>
              </a:rPr>
              <a:t>eg</a:t>
            </a:r>
            <a:endParaRPr lang="en-US" altLang="en-US" sz="2000" b="1" dirty="0">
              <a:latin typeface="Arial" panose="020B0604020202020204" pitchFamily="34" charset="0"/>
              <a:cs typeface="Arial" panose="020B0604020202020204" pitchFamily="34" charset="0"/>
            </a:endParaRP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eaLnBrk="1" hangingPunct="1">
              <a:lnSpc>
                <a:spcPct val="80000"/>
              </a:lnSpc>
            </a:pPr>
            <a:r>
              <a:rPr lang="en-US" altLang="en-US" sz="2000" b="1" dirty="0">
                <a:latin typeface="Arial" panose="020B0604020202020204" pitchFamily="34" charset="0"/>
                <a:cs typeface="Arial" panose="020B0604020202020204" pitchFamily="34" charset="0"/>
              </a:rPr>
              <a:t>No requirement </a:t>
            </a: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lvl="1" eaLnBrk="1" hangingPunct="1">
              <a:lnSpc>
                <a:spcPct val="80000"/>
              </a:lnSpc>
            </a:pPr>
            <a:r>
              <a:rPr lang="en-US" altLang="en-US" sz="2000" b="1" dirty="0">
                <a:latin typeface="Arial" panose="020B0604020202020204" pitchFamily="34" charset="0"/>
                <a:cs typeface="Arial" panose="020B0604020202020204" pitchFamily="34" charset="0"/>
              </a:rPr>
              <a:t>To hold AGM</a:t>
            </a:r>
          </a:p>
          <a:p>
            <a:pPr lvl="1" eaLnBrk="1" hangingPunct="1">
              <a:lnSpc>
                <a:spcPct val="80000"/>
              </a:lnSpc>
            </a:pPr>
            <a:r>
              <a:rPr lang="en-US" altLang="en-US" sz="2000" b="1" dirty="0">
                <a:latin typeface="Arial" panose="020B0604020202020204" pitchFamily="34" charset="0"/>
                <a:cs typeface="Arial" panose="020B0604020202020204" pitchFamily="34" charset="0"/>
              </a:rPr>
              <a:t>To have a Co secretary</a:t>
            </a:r>
          </a:p>
          <a:p>
            <a:pPr eaLnBrk="1" hangingPunct="1">
              <a:lnSpc>
                <a:spcPct val="80000"/>
              </a:lnSpc>
            </a:pPr>
            <a:endParaRPr lang="en-US" altLang="en-US" sz="2000" b="1" dirty="0">
              <a:latin typeface="Arial" panose="020B0604020202020204" pitchFamily="34" charset="0"/>
              <a:cs typeface="Arial" panose="020B0604020202020204" pitchFamily="34" charset="0"/>
            </a:endParaRPr>
          </a:p>
          <a:p>
            <a:pPr eaLnBrk="1" hangingPunct="1">
              <a:lnSpc>
                <a:spcPct val="80000"/>
              </a:lnSpc>
            </a:pPr>
            <a:endParaRPr lang="en-US" altLang="en-US" sz="2000" b="1" dirty="0">
              <a:latin typeface="Arial" panose="020B0604020202020204" pitchFamily="34" charset="0"/>
              <a:cs typeface="Arial" panose="020B0604020202020204" pitchFamily="34" charset="0"/>
            </a:endParaRPr>
          </a:p>
          <a:p>
            <a:pPr eaLnBrk="1" hangingPunct="1">
              <a:lnSpc>
                <a:spcPct val="80000"/>
              </a:lnSpc>
            </a:pPr>
            <a:endParaRPr lang="en-US" altLang="en-US" sz="2000" dirty="0">
              <a:latin typeface="Arial" panose="020B0604020202020204" pitchFamily="34" charset="0"/>
              <a:cs typeface="Arial" panose="020B0604020202020204" pitchFamily="34" charset="0"/>
            </a:endParaRPr>
          </a:p>
          <a:p>
            <a:pPr eaLnBrk="1" hangingPunct="1">
              <a:lnSpc>
                <a:spcPct val="80000"/>
              </a:lnSpc>
            </a:pPr>
            <a:endParaRPr lang="en-US" altLang="en-US" sz="2000" dirty="0">
              <a:latin typeface="Arial" panose="020B0604020202020204" pitchFamily="34" charset="0"/>
              <a:cs typeface="Arial" panose="020B0604020202020204" pitchFamily="34" charset="0"/>
            </a:endParaRPr>
          </a:p>
        </p:txBody>
      </p:sp>
      <p:sp>
        <p:nvSpPr>
          <p:cNvPr id="23560" name="Rectangle 8">
            <a:extLst>
              <a:ext uri="{FF2B5EF4-FFF2-40B4-BE49-F238E27FC236}">
                <a16:creationId xmlns:a16="http://schemas.microsoft.com/office/drawing/2014/main" id="{B1043432-1353-4F25-1179-F42139CD976A}"/>
              </a:ext>
            </a:extLst>
          </p:cNvPr>
          <p:cNvSpPr>
            <a:spLocks noGrp="1" noChangeArrowheads="1"/>
          </p:cNvSpPr>
          <p:nvPr>
            <p:ph sz="half" idx="2"/>
          </p:nvPr>
        </p:nvSpPr>
        <p:spPr>
          <a:xfrm>
            <a:off x="4572001" y="1700808"/>
            <a:ext cx="4121150" cy="4395192"/>
          </a:xfrm>
          <a:ln>
            <a:solidFill>
              <a:schemeClr val="tx1"/>
            </a:solidFill>
          </a:ln>
        </p:spPr>
        <p:txBody>
          <a:bodyPr lIns="90488" tIns="44450" rIns="90488" bIns="44450"/>
          <a:lstStyle/>
          <a:p>
            <a:pPr eaLnBrk="1" hangingPunct="1">
              <a:lnSpc>
                <a:spcPct val="80000"/>
              </a:lnSpc>
              <a:buFontTx/>
              <a:buNone/>
            </a:pPr>
            <a:r>
              <a:rPr lang="en-US" altLang="en-US" b="1" u="sng" dirty="0">
                <a:latin typeface="Arial" panose="020B0604020202020204" pitchFamily="34" charset="0"/>
                <a:cs typeface="Arial" panose="020B0604020202020204" pitchFamily="34" charset="0"/>
              </a:rPr>
              <a:t>PUBLIC - Y Public </a:t>
            </a:r>
          </a:p>
          <a:p>
            <a:pPr eaLnBrk="1" hangingPunct="1">
              <a:lnSpc>
                <a:spcPct val="80000"/>
              </a:lnSpc>
              <a:buFontTx/>
              <a:buNone/>
            </a:pPr>
            <a:r>
              <a:rPr lang="en-US" altLang="en-US" b="1" u="sng" dirty="0">
                <a:latin typeface="Arial" panose="020B0604020202020204" pitchFamily="34" charset="0"/>
                <a:cs typeface="Arial" panose="020B0604020202020204" pitchFamily="34" charset="0"/>
              </a:rPr>
              <a:t>Limited Company </a:t>
            </a:r>
            <a:endParaRPr lang="en-US" altLang="en-US" dirty="0">
              <a:latin typeface="Arial" panose="020B0604020202020204" pitchFamily="34" charset="0"/>
              <a:cs typeface="Arial" panose="020B0604020202020204" pitchFamily="34" charset="0"/>
            </a:endParaRPr>
          </a:p>
          <a:p>
            <a:pPr eaLnBrk="1" hangingPunct="1">
              <a:lnSpc>
                <a:spcPct val="80000"/>
              </a:lnSpc>
              <a:buFontTx/>
              <a:buNone/>
            </a:pPr>
            <a:r>
              <a:rPr lang="en-US" altLang="en-US" b="1" dirty="0">
                <a:latin typeface="Arial" panose="020B0604020202020204" pitchFamily="34" charset="0"/>
                <a:cs typeface="Arial" panose="020B0604020202020204" pitchFamily="34" charset="0"/>
              </a:rPr>
              <a:t>CAN offer shares or debentures to the public</a:t>
            </a:r>
          </a:p>
          <a:p>
            <a:pPr eaLnBrk="1" hangingPunct="1">
              <a:lnSpc>
                <a:spcPct val="80000"/>
              </a:lnSpc>
              <a:buFontTx/>
              <a:buNone/>
            </a:pPr>
            <a:endParaRPr lang="en-US" altLang="en-US" b="1" dirty="0">
              <a:latin typeface="Arial" panose="020B0604020202020204" pitchFamily="34" charset="0"/>
              <a:cs typeface="Arial" panose="020B0604020202020204" pitchFamily="34" charset="0"/>
            </a:endParaRPr>
          </a:p>
          <a:p>
            <a:pPr eaLnBrk="1" hangingPunct="1">
              <a:lnSpc>
                <a:spcPct val="80000"/>
              </a:lnSpc>
              <a:buFontTx/>
              <a:buNone/>
            </a:pPr>
            <a:r>
              <a:rPr lang="en-US" altLang="en-US" b="1" dirty="0">
                <a:latin typeface="Arial" panose="020B0604020202020204" pitchFamily="34" charset="0"/>
                <a:cs typeface="Arial" panose="020B0604020202020204" pitchFamily="34" charset="0"/>
              </a:rPr>
              <a:t>Other differences </a:t>
            </a:r>
            <a:r>
              <a:rPr lang="en-US" altLang="en-US" b="1" dirty="0" err="1">
                <a:latin typeface="Arial" panose="020B0604020202020204" pitchFamily="34" charset="0"/>
                <a:cs typeface="Arial" panose="020B0604020202020204" pitchFamily="34" charset="0"/>
              </a:rPr>
              <a:t>eg</a:t>
            </a:r>
            <a:endParaRPr lang="en-US" altLang="en-US" b="1" dirty="0">
              <a:latin typeface="Arial" panose="020B0604020202020204" pitchFamily="34" charset="0"/>
              <a:cs typeface="Arial" panose="020B0604020202020204" pitchFamily="34" charset="0"/>
            </a:endParaRPr>
          </a:p>
          <a:p>
            <a:pPr eaLnBrk="1" hangingPunct="1">
              <a:lnSpc>
                <a:spcPct val="80000"/>
              </a:lnSpc>
            </a:pPr>
            <a:r>
              <a:rPr lang="en-US" altLang="en-US" b="1" dirty="0">
                <a:latin typeface="Arial" panose="020B0604020202020204" pitchFamily="34" charset="0"/>
                <a:cs typeface="Arial" panose="020B0604020202020204" pitchFamily="34" charset="0"/>
              </a:rPr>
              <a:t>Minimum </a:t>
            </a:r>
            <a:r>
              <a:rPr lang="en-US" altLang="en-US" b="1" dirty="0" err="1">
                <a:latin typeface="Arial" panose="020B0604020202020204" pitchFamily="34" charset="0"/>
                <a:cs typeface="Arial" panose="020B0604020202020204" pitchFamily="34" charset="0"/>
              </a:rPr>
              <a:t>authorised</a:t>
            </a:r>
            <a:r>
              <a:rPr lang="en-US" altLang="en-US" b="1" dirty="0">
                <a:latin typeface="Arial" panose="020B0604020202020204" pitchFamily="34" charset="0"/>
                <a:cs typeface="Arial" panose="020B0604020202020204" pitchFamily="34" charset="0"/>
              </a:rPr>
              <a:t> share capital</a:t>
            </a:r>
          </a:p>
          <a:p>
            <a:pPr eaLnBrk="1" hangingPunct="1">
              <a:lnSpc>
                <a:spcPct val="80000"/>
              </a:lnSpc>
            </a:pPr>
            <a:r>
              <a:rPr lang="en-US" altLang="en-US" b="1" dirty="0">
                <a:latin typeface="Arial" panose="020B0604020202020204" pitchFamily="34" charset="0"/>
                <a:cs typeface="Arial" panose="020B0604020202020204" pitchFamily="34" charset="0"/>
              </a:rPr>
              <a:t>Certificate of Trading</a:t>
            </a:r>
          </a:p>
          <a:p>
            <a:pPr eaLnBrk="1" hangingPunct="1">
              <a:lnSpc>
                <a:spcPct val="80000"/>
              </a:lnSpc>
            </a:pPr>
            <a:r>
              <a:rPr lang="en-US" altLang="en-US" b="1" dirty="0">
                <a:latin typeface="Arial" panose="020B0604020202020204" pitchFamily="34" charset="0"/>
                <a:cs typeface="Arial" panose="020B0604020202020204" pitchFamily="34" charset="0"/>
              </a:rPr>
              <a:t>Requirement to hold AGM</a:t>
            </a:r>
          </a:p>
          <a:p>
            <a:pPr eaLnBrk="1" hangingPunct="1">
              <a:lnSpc>
                <a:spcPct val="80000"/>
              </a:lnSpc>
            </a:pPr>
            <a:r>
              <a:rPr lang="en-US" altLang="en-US" b="1" dirty="0">
                <a:latin typeface="Arial" panose="020B0604020202020204" pitchFamily="34" charset="0"/>
                <a:cs typeface="Arial" panose="020B0604020202020204" pitchFamily="34" charset="0"/>
              </a:rPr>
              <a:t>Requirement to have Co secretary</a:t>
            </a:r>
          </a:p>
          <a:p>
            <a:pPr eaLnBrk="1" hangingPunct="1">
              <a:lnSpc>
                <a:spcPct val="80000"/>
              </a:lnSpc>
              <a:buFontTx/>
              <a:buNone/>
            </a:pPr>
            <a:endParaRPr lang="en-US" altLang="en-US" b="1" dirty="0">
              <a:latin typeface="Arial" panose="020B0604020202020204" pitchFamily="34" charset="0"/>
              <a:cs typeface="Arial" panose="020B0604020202020204" pitchFamily="34" charset="0"/>
            </a:endParaRPr>
          </a:p>
          <a:p>
            <a:pPr eaLnBrk="1" hangingPunct="1">
              <a:lnSpc>
                <a:spcPct val="80000"/>
              </a:lnSpc>
            </a:pPr>
            <a:endParaRPr lang="en-US" altLang="en-US" sz="2400" b="1" dirty="0">
              <a:latin typeface="Arial" panose="020B0604020202020204" pitchFamily="34" charset="0"/>
              <a:cs typeface="Arial" panose="020B0604020202020204" pitchFamily="34" charset="0"/>
            </a:endParaRPr>
          </a:p>
          <a:p>
            <a:pPr eaLnBrk="1" hangingPunct="1">
              <a:lnSpc>
                <a:spcPct val="80000"/>
              </a:lnSpc>
            </a:pPr>
            <a:endParaRPr lang="en-US" altLang="en-US" sz="2400" dirty="0">
              <a:latin typeface="Arial" panose="020B0604020202020204" pitchFamily="34" charset="0"/>
              <a:cs typeface="Arial" panose="020B0604020202020204" pitchFamily="34" charset="0"/>
            </a:endParaRPr>
          </a:p>
          <a:p>
            <a:pPr eaLnBrk="1" latinLnBrk="1" hangingPunct="1">
              <a:lnSpc>
                <a:spcPct val="80000"/>
              </a:lnSpc>
            </a:pPr>
            <a:endParaRPr lang="en-US" altLang="en-US" sz="2400" dirty="0">
              <a:latin typeface="Arial" panose="020B0604020202020204" pitchFamily="34" charset="0"/>
              <a:cs typeface="Arial" panose="020B0604020202020204" pitchFamily="34" charset="0"/>
            </a:endParaRPr>
          </a:p>
        </p:txBody>
      </p:sp>
      <p:sp>
        <p:nvSpPr>
          <p:cNvPr id="23561" name="Slide Number Placeholder 8">
            <a:extLst>
              <a:ext uri="{FF2B5EF4-FFF2-40B4-BE49-F238E27FC236}">
                <a16:creationId xmlns:a16="http://schemas.microsoft.com/office/drawing/2014/main" id="{31300885-1F4F-156F-42A4-6B029482CB1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AFFCD711-FBCA-45FD-A15B-263CC7D98F45}" type="slidenum">
              <a:rPr lang="en-GB" altLang="en-US" sz="1200" smtClean="0">
                <a:latin typeface="Calibri" panose="020F0502020204030204" pitchFamily="34" charset="0"/>
              </a:rPr>
              <a:pPr fontAlgn="base">
                <a:spcBef>
                  <a:spcPct val="0"/>
                </a:spcBef>
                <a:spcAft>
                  <a:spcPct val="0"/>
                </a:spcAft>
                <a:buClrTx/>
                <a:buSzTx/>
                <a:buFontTx/>
                <a:buNone/>
              </a:pPr>
              <a:t>7</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5C07D29-F050-D9D4-4448-053EBBC54DF1}"/>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5603" name="Rectangle 3">
            <a:extLst>
              <a:ext uri="{FF2B5EF4-FFF2-40B4-BE49-F238E27FC236}">
                <a16:creationId xmlns:a16="http://schemas.microsoft.com/office/drawing/2014/main" id="{AA25FBB9-CA61-7B14-6785-573D9869629E}"/>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5604" name="Rectangle 4">
            <a:extLst>
              <a:ext uri="{FF2B5EF4-FFF2-40B4-BE49-F238E27FC236}">
                <a16:creationId xmlns:a16="http://schemas.microsoft.com/office/drawing/2014/main" id="{0F5F1BC9-8876-08F6-C001-227943A563E7}"/>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5605" name="Rectangle 5">
            <a:extLst>
              <a:ext uri="{FF2B5EF4-FFF2-40B4-BE49-F238E27FC236}">
                <a16:creationId xmlns:a16="http://schemas.microsoft.com/office/drawing/2014/main" id="{D54E6919-B203-9006-4F7D-956D61D6B1F7}"/>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5606" name="Rectangle 6">
            <a:extLst>
              <a:ext uri="{FF2B5EF4-FFF2-40B4-BE49-F238E27FC236}">
                <a16:creationId xmlns:a16="http://schemas.microsoft.com/office/drawing/2014/main" id="{AC3D2F73-6DDE-E46B-66E0-B3AF68058D7E}"/>
              </a:ext>
            </a:extLst>
          </p:cNvPr>
          <p:cNvSpPr>
            <a:spLocks noGrp="1" noChangeArrowheads="1"/>
          </p:cNvSpPr>
          <p:nvPr>
            <p:ph type="title"/>
          </p:nvPr>
        </p:nvSpPr>
        <p:spPr>
          <a:xfrm>
            <a:off x="428625" y="214313"/>
            <a:ext cx="8286750" cy="1157287"/>
          </a:xfrm>
        </p:spPr>
        <p:txBody>
          <a:bodyPr lIns="90488" tIns="44450" rIns="90488" bIns="44450" anchor="b"/>
          <a:lstStyle/>
          <a:p>
            <a:pPr eaLnBrk="1" hangingPunct="1"/>
            <a:r>
              <a:rPr lang="en-US" altLang="en-US" sz="4000"/>
              <a:t>Formation: File at Companies House - </a:t>
            </a:r>
          </a:p>
        </p:txBody>
      </p:sp>
      <p:sp>
        <p:nvSpPr>
          <p:cNvPr id="22535" name="Rectangle 7">
            <a:extLst>
              <a:ext uri="{FF2B5EF4-FFF2-40B4-BE49-F238E27FC236}">
                <a16:creationId xmlns:a16="http://schemas.microsoft.com/office/drawing/2014/main" id="{247DD58E-10AA-732A-356A-A54FD11D1C66}"/>
              </a:ext>
            </a:extLst>
          </p:cNvPr>
          <p:cNvSpPr>
            <a:spLocks noGrp="1"/>
          </p:cNvSpPr>
          <p:nvPr>
            <p:ph idx="1"/>
          </p:nvPr>
        </p:nvSpPr>
        <p:spPr>
          <a:xfrm>
            <a:off x="184150" y="1844675"/>
            <a:ext cx="8642350" cy="4251325"/>
          </a:xfrm>
        </p:spPr>
        <p:txBody>
          <a:bodyPr lIns="90488" tIns="44450" rIns="90488" bIns="44450" rtlCol="0">
            <a:normAutofit fontScale="92500" lnSpcReduction="20000"/>
          </a:bodyPr>
          <a:lstStyle/>
          <a:p>
            <a:pPr marL="609600" indent="-609600" defTabSz="457207" eaLnBrk="1" fontAlgn="auto" hangingPunct="1">
              <a:lnSpc>
                <a:spcPct val="80000"/>
              </a:lnSpc>
              <a:spcAft>
                <a:spcPts val="0"/>
              </a:spcAft>
              <a:buClr>
                <a:schemeClr val="bg2">
                  <a:lumMod val="40000"/>
                  <a:lumOff val="60000"/>
                </a:schemeClr>
              </a:buClr>
              <a:buFontTx/>
              <a:buAutoNum type="arabicPeriod"/>
              <a:defRPr/>
            </a:pPr>
            <a:r>
              <a:rPr lang="en-US" altLang="en-US" sz="3200" b="1" dirty="0"/>
              <a:t>Memorandum of Association – s8</a:t>
            </a:r>
          </a:p>
          <a:p>
            <a:pPr marL="609600" indent="-609600" defTabSz="457207" eaLnBrk="1" fontAlgn="auto" hangingPunct="1">
              <a:lnSpc>
                <a:spcPct val="80000"/>
              </a:lnSpc>
              <a:spcAft>
                <a:spcPts val="0"/>
              </a:spcAft>
              <a:buClr>
                <a:schemeClr val="bg2">
                  <a:lumMod val="40000"/>
                  <a:lumOff val="60000"/>
                </a:schemeClr>
              </a:buClr>
              <a:buFontTx/>
              <a:buNone/>
              <a:defRPr/>
            </a:pPr>
            <a:endParaRPr lang="en-US" altLang="en-US" sz="3200" b="1" dirty="0"/>
          </a:p>
          <a:p>
            <a:pPr marL="609600" indent="-609600" defTabSz="457207" eaLnBrk="1" fontAlgn="auto" hangingPunct="1">
              <a:lnSpc>
                <a:spcPct val="80000"/>
              </a:lnSpc>
              <a:spcAft>
                <a:spcPts val="0"/>
              </a:spcAft>
              <a:buClr>
                <a:schemeClr val="bg2">
                  <a:lumMod val="40000"/>
                  <a:lumOff val="60000"/>
                </a:schemeClr>
              </a:buClr>
              <a:buFontTx/>
              <a:buAutoNum type="arabicPeriod" startAt="2"/>
              <a:defRPr/>
            </a:pPr>
            <a:r>
              <a:rPr lang="en-US" altLang="en-US" sz="3200" b="1" dirty="0"/>
              <a:t>Application for Registration – s9</a:t>
            </a:r>
          </a:p>
          <a:p>
            <a:pPr marL="990600" lvl="1" indent="-533400" defTabSz="457207" eaLnBrk="1" fontAlgn="auto" hangingPunct="1">
              <a:lnSpc>
                <a:spcPct val="80000"/>
              </a:lnSpc>
              <a:spcAft>
                <a:spcPts val="0"/>
              </a:spcAft>
              <a:buClr>
                <a:schemeClr val="bg2">
                  <a:lumMod val="40000"/>
                  <a:lumOff val="60000"/>
                </a:schemeClr>
              </a:buClr>
              <a:buFont typeface="Wingdings 3" charset="2"/>
              <a:buChar char=""/>
              <a:defRPr/>
            </a:pPr>
            <a:r>
              <a:rPr lang="en-US" altLang="en-US" sz="3200" b="1" dirty="0"/>
              <a:t>Includes Articles of Association</a:t>
            </a:r>
          </a:p>
          <a:p>
            <a:pPr marL="990600" lvl="1" indent="-533400" defTabSz="457207" eaLnBrk="1" fontAlgn="auto" hangingPunct="1">
              <a:lnSpc>
                <a:spcPct val="80000"/>
              </a:lnSpc>
              <a:spcAft>
                <a:spcPts val="0"/>
              </a:spcAft>
              <a:buClr>
                <a:schemeClr val="bg2">
                  <a:lumMod val="40000"/>
                  <a:lumOff val="60000"/>
                </a:schemeClr>
              </a:buClr>
              <a:buFontTx/>
              <a:buNone/>
              <a:defRPr/>
            </a:pPr>
            <a:endParaRPr lang="en-US" altLang="en-US" sz="3200" b="1" dirty="0"/>
          </a:p>
          <a:p>
            <a:pPr marL="609600" indent="-609600" defTabSz="457207" eaLnBrk="1" fontAlgn="auto" hangingPunct="1">
              <a:lnSpc>
                <a:spcPct val="80000"/>
              </a:lnSpc>
              <a:spcAft>
                <a:spcPts val="0"/>
              </a:spcAft>
              <a:buClr>
                <a:schemeClr val="bg2">
                  <a:lumMod val="40000"/>
                  <a:lumOff val="60000"/>
                </a:schemeClr>
              </a:buClr>
              <a:buFontTx/>
              <a:buAutoNum type="arabicPeriod" startAt="3"/>
              <a:defRPr/>
            </a:pPr>
            <a:r>
              <a:rPr lang="en-US" altLang="en-US" sz="3200" b="1" dirty="0"/>
              <a:t>Statement of Compliance- s13</a:t>
            </a:r>
          </a:p>
          <a:p>
            <a:pPr marL="609600" indent="-609600" defTabSz="457207" eaLnBrk="1" fontAlgn="auto" hangingPunct="1">
              <a:lnSpc>
                <a:spcPct val="80000"/>
              </a:lnSpc>
              <a:spcAft>
                <a:spcPts val="0"/>
              </a:spcAft>
              <a:buClr>
                <a:schemeClr val="bg2">
                  <a:lumMod val="40000"/>
                  <a:lumOff val="60000"/>
                </a:schemeClr>
              </a:buClr>
              <a:buFontTx/>
              <a:buNone/>
              <a:defRPr/>
            </a:pPr>
            <a:r>
              <a:rPr lang="en-US" altLang="en-US" sz="3200" b="1" dirty="0"/>
              <a:t>	</a:t>
            </a:r>
          </a:p>
          <a:p>
            <a:pPr marL="609600" indent="-609600" defTabSz="457207" eaLnBrk="1" fontAlgn="auto" hangingPunct="1">
              <a:lnSpc>
                <a:spcPct val="80000"/>
              </a:lnSpc>
              <a:spcAft>
                <a:spcPts val="0"/>
              </a:spcAft>
              <a:buClr>
                <a:schemeClr val="bg2">
                  <a:lumMod val="40000"/>
                  <a:lumOff val="60000"/>
                </a:schemeClr>
              </a:buClr>
              <a:buFontTx/>
              <a:buAutoNum type="arabicPeriod" startAt="3"/>
              <a:defRPr/>
            </a:pPr>
            <a:r>
              <a:rPr lang="en-US" altLang="en-US" sz="3200" b="1" dirty="0"/>
              <a:t>Fee</a:t>
            </a:r>
            <a:r>
              <a:rPr lang="en-US" altLang="en-US" sz="3200" dirty="0"/>
              <a:t>					</a:t>
            </a:r>
          </a:p>
          <a:p>
            <a:pPr marL="609600" indent="-609600" defTabSz="457207" eaLnBrk="1" fontAlgn="auto" hangingPunct="1">
              <a:lnSpc>
                <a:spcPct val="80000"/>
              </a:lnSpc>
              <a:spcAft>
                <a:spcPts val="0"/>
              </a:spcAft>
              <a:buClr>
                <a:schemeClr val="bg2">
                  <a:lumMod val="40000"/>
                  <a:lumOff val="60000"/>
                </a:schemeClr>
              </a:buClr>
              <a:buFontTx/>
              <a:buNone/>
              <a:defRPr/>
            </a:pPr>
            <a:r>
              <a:rPr lang="en-US" altLang="en-US" sz="2400" dirty="0"/>
              <a:t> </a:t>
            </a:r>
          </a:p>
          <a:p>
            <a:pPr marL="609600" indent="-609600" defTabSz="457207" eaLnBrk="1" fontAlgn="auto" hangingPunct="1">
              <a:lnSpc>
                <a:spcPct val="80000"/>
              </a:lnSpc>
              <a:spcAft>
                <a:spcPts val="0"/>
              </a:spcAft>
              <a:buClr>
                <a:schemeClr val="bg2">
                  <a:lumMod val="40000"/>
                  <a:lumOff val="60000"/>
                </a:schemeClr>
              </a:buClr>
              <a:buFontTx/>
              <a:buNone/>
              <a:defRPr/>
            </a:pPr>
            <a:endParaRPr lang="en-US" altLang="en-US" sz="2400" dirty="0"/>
          </a:p>
          <a:p>
            <a:pPr marL="609600" indent="-609600" defTabSz="457207" eaLnBrk="1" fontAlgn="auto" hangingPunct="1">
              <a:lnSpc>
                <a:spcPct val="80000"/>
              </a:lnSpc>
              <a:spcAft>
                <a:spcPts val="0"/>
              </a:spcAft>
              <a:buClr>
                <a:schemeClr val="bg2">
                  <a:lumMod val="40000"/>
                  <a:lumOff val="60000"/>
                </a:schemeClr>
              </a:buClr>
              <a:buFontTx/>
              <a:buNone/>
              <a:defRPr/>
            </a:pPr>
            <a:r>
              <a:rPr lang="en-US" altLang="en-US" sz="800" dirty="0"/>
              <a:t>						</a:t>
            </a:r>
          </a:p>
        </p:txBody>
      </p:sp>
      <p:sp>
        <p:nvSpPr>
          <p:cNvPr id="25608" name="Slide Number Placeholder 7">
            <a:extLst>
              <a:ext uri="{FF2B5EF4-FFF2-40B4-BE49-F238E27FC236}">
                <a16:creationId xmlns:a16="http://schemas.microsoft.com/office/drawing/2014/main" id="{83027C49-2F16-C71E-7C6A-366A58DF8B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E744FA1D-D83F-4456-AE15-9CF6226A78A3}" type="slidenum">
              <a:rPr lang="en-GB" altLang="en-US" sz="1200" smtClean="0">
                <a:latin typeface="Calibri" panose="020F0502020204030204" pitchFamily="34" charset="0"/>
              </a:rPr>
              <a:pPr fontAlgn="base">
                <a:spcBef>
                  <a:spcPct val="0"/>
                </a:spcBef>
                <a:spcAft>
                  <a:spcPct val="0"/>
                </a:spcAft>
                <a:buClrTx/>
                <a:buSzTx/>
                <a:buFontTx/>
                <a:buNone/>
              </a:pPr>
              <a:t>8</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7170867-B41F-3613-1094-88DF29AF7689}"/>
              </a:ext>
            </a:extLst>
          </p:cNvPr>
          <p:cNvSpPr>
            <a:spLocks noGrp="1" noChangeArrowheads="1"/>
          </p:cNvSpPr>
          <p:nvPr>
            <p:ph type="title"/>
          </p:nvPr>
        </p:nvSpPr>
        <p:spPr>
          <a:xfrm>
            <a:off x="428625" y="214313"/>
            <a:ext cx="8286750" cy="1270000"/>
          </a:xfrm>
        </p:spPr>
        <p:txBody>
          <a:bodyPr/>
          <a:lstStyle/>
          <a:p>
            <a:pPr algn="ctr" eaLnBrk="1" hangingPunct="1"/>
            <a:r>
              <a:rPr lang="en-GB" altLang="en-US" dirty="0"/>
              <a:t>Memorandum of Association – s8</a:t>
            </a:r>
          </a:p>
        </p:txBody>
      </p:sp>
      <p:sp>
        <p:nvSpPr>
          <p:cNvPr id="27651" name="Rectangle 3">
            <a:extLst>
              <a:ext uri="{FF2B5EF4-FFF2-40B4-BE49-F238E27FC236}">
                <a16:creationId xmlns:a16="http://schemas.microsoft.com/office/drawing/2014/main" id="{1577CF96-77BD-CE57-DDCA-A1643A7E9D7C}"/>
              </a:ext>
            </a:extLst>
          </p:cNvPr>
          <p:cNvSpPr>
            <a:spLocks noGrp="1" noChangeArrowheads="1"/>
          </p:cNvSpPr>
          <p:nvPr>
            <p:ph idx="1"/>
          </p:nvPr>
        </p:nvSpPr>
        <p:spPr>
          <a:xfrm>
            <a:off x="685800" y="1989138"/>
            <a:ext cx="7772400" cy="4106862"/>
          </a:xfrm>
        </p:spPr>
        <p:txBody>
          <a:bodyPr/>
          <a:lstStyle/>
          <a:p>
            <a:pPr marL="609600" indent="-609600" eaLnBrk="1" hangingPunct="1">
              <a:buFontTx/>
              <a:buNone/>
            </a:pPr>
            <a:endParaRPr lang="en-GB" altLang="en-US" sz="3600" b="1"/>
          </a:p>
          <a:p>
            <a:pPr marL="990600" lvl="1" indent="-533400" eaLnBrk="1" hangingPunct="1">
              <a:buFontTx/>
              <a:buChar char="•"/>
            </a:pPr>
            <a:r>
              <a:rPr lang="en-GB" altLang="en-US" sz="4400" b="1"/>
              <a:t>Subscriber(s) only</a:t>
            </a:r>
          </a:p>
          <a:p>
            <a:pPr marL="990600" lvl="1" indent="-533400" eaLnBrk="1" hangingPunct="1">
              <a:buFontTx/>
              <a:buChar char="•"/>
            </a:pPr>
            <a:r>
              <a:rPr lang="en-GB" altLang="en-US" sz="4400" b="1"/>
              <a:t>Snap shot </a:t>
            </a:r>
          </a:p>
          <a:p>
            <a:pPr marL="990600" lvl="1" indent="-533400" eaLnBrk="1" hangingPunct="1">
              <a:buFontTx/>
              <a:buChar char="•"/>
            </a:pPr>
            <a:r>
              <a:rPr lang="en-GB" altLang="en-US" sz="4400" b="1"/>
              <a:t>Does not change</a:t>
            </a:r>
          </a:p>
        </p:txBody>
      </p:sp>
      <p:sp>
        <p:nvSpPr>
          <p:cNvPr id="27652" name="Slide Number Placeholder 3">
            <a:extLst>
              <a:ext uri="{FF2B5EF4-FFF2-40B4-BE49-F238E27FC236}">
                <a16:creationId xmlns:a16="http://schemas.microsoft.com/office/drawing/2014/main" id="{1D350A4B-8EF8-D668-DA61-0C6A662006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BE9EEDB3-D1A4-42E0-A4A9-71937E81ECEB}" type="slidenum">
              <a:rPr lang="en-GB" altLang="en-US" sz="1200" smtClean="0">
                <a:latin typeface="Calibri" panose="020F0502020204030204" pitchFamily="34" charset="0"/>
              </a:rPr>
              <a:pPr fontAlgn="base">
                <a:spcBef>
                  <a:spcPct val="0"/>
                </a:spcBef>
                <a:spcAft>
                  <a:spcPct val="0"/>
                </a:spcAft>
                <a:buClrTx/>
                <a:buSzTx/>
                <a:buFontTx/>
                <a:buNone/>
              </a:pPr>
              <a:t>9</a:t>
            </a:fld>
            <a:endParaRPr lang="en-GB" altLang="en-US" sz="1200">
              <a:latin typeface="Calibri" panose="020F0502020204030204" pitchFamily="34" charset="0"/>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718F68C-1419-24DB-5A5E-FEFEFED1D5DE}"/>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9699" name="Rectangle 3">
            <a:extLst>
              <a:ext uri="{FF2B5EF4-FFF2-40B4-BE49-F238E27FC236}">
                <a16:creationId xmlns:a16="http://schemas.microsoft.com/office/drawing/2014/main" id="{62F45C36-0404-6B6A-9C7D-88D5844E79C0}"/>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9700" name="Rectangle 4">
            <a:extLst>
              <a:ext uri="{FF2B5EF4-FFF2-40B4-BE49-F238E27FC236}">
                <a16:creationId xmlns:a16="http://schemas.microsoft.com/office/drawing/2014/main" id="{641F3519-2616-11ED-AD71-3771B165213A}"/>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9701" name="Rectangle 5">
            <a:extLst>
              <a:ext uri="{FF2B5EF4-FFF2-40B4-BE49-F238E27FC236}">
                <a16:creationId xmlns:a16="http://schemas.microsoft.com/office/drawing/2014/main" id="{4AF645FD-2F73-BC27-3F30-28C295C7DF8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9702" name="Rectangle 6">
            <a:extLst>
              <a:ext uri="{FF2B5EF4-FFF2-40B4-BE49-F238E27FC236}">
                <a16:creationId xmlns:a16="http://schemas.microsoft.com/office/drawing/2014/main" id="{27909B60-0350-B22F-A274-0D56C29D58A8}"/>
              </a:ext>
            </a:extLst>
          </p:cNvPr>
          <p:cNvSpPr>
            <a:spLocks noGrp="1" noChangeArrowheads="1"/>
          </p:cNvSpPr>
          <p:nvPr>
            <p:ph type="title"/>
          </p:nvPr>
        </p:nvSpPr>
        <p:spPr>
          <a:xfrm>
            <a:off x="500063" y="214313"/>
            <a:ext cx="8215312" cy="1357312"/>
          </a:xfrm>
        </p:spPr>
        <p:txBody>
          <a:bodyPr lIns="90488" tIns="44450" rIns="90488" bIns="44450" anchor="b"/>
          <a:lstStyle/>
          <a:p>
            <a:pPr algn="ctr" eaLnBrk="1" hangingPunct="1"/>
            <a:br>
              <a:rPr lang="en-US" altLang="en-US" dirty="0"/>
            </a:br>
            <a:br>
              <a:rPr lang="en-US" altLang="en-US" dirty="0"/>
            </a:br>
            <a:br>
              <a:rPr lang="en-US" altLang="en-US" dirty="0"/>
            </a:br>
            <a:br>
              <a:rPr lang="en-US" altLang="en-US" dirty="0"/>
            </a:br>
            <a:br>
              <a:rPr lang="en-US" altLang="en-US" dirty="0"/>
            </a:br>
            <a:br>
              <a:rPr lang="en-US" altLang="en-US" dirty="0"/>
            </a:br>
            <a:r>
              <a:rPr lang="en-US" altLang="en-US" dirty="0"/>
              <a:t>Application for Registration – s9</a:t>
            </a:r>
          </a:p>
        </p:txBody>
      </p:sp>
      <p:sp>
        <p:nvSpPr>
          <p:cNvPr id="29703" name="Rectangle 7">
            <a:extLst>
              <a:ext uri="{FF2B5EF4-FFF2-40B4-BE49-F238E27FC236}">
                <a16:creationId xmlns:a16="http://schemas.microsoft.com/office/drawing/2014/main" id="{FFF72E6D-9A6D-4CC3-916E-A95ED6997281}"/>
              </a:ext>
            </a:extLst>
          </p:cNvPr>
          <p:cNvSpPr>
            <a:spLocks noGrp="1" noChangeArrowheads="1"/>
          </p:cNvSpPr>
          <p:nvPr>
            <p:ph idx="1"/>
          </p:nvPr>
        </p:nvSpPr>
        <p:spPr>
          <a:xfrm>
            <a:off x="685800" y="1773238"/>
            <a:ext cx="7772400" cy="4322762"/>
          </a:xfrm>
        </p:spPr>
        <p:txBody>
          <a:bodyPr lIns="90488" tIns="44450" rIns="90488" bIns="44450"/>
          <a:lstStyle/>
          <a:p>
            <a:pPr marL="609600" indent="-609600" eaLnBrk="1" hangingPunct="1"/>
            <a:r>
              <a:rPr lang="en-US" altLang="en-US" b="1"/>
              <a:t>Proposed name</a:t>
            </a:r>
          </a:p>
          <a:p>
            <a:pPr marL="609600" indent="-609600" eaLnBrk="1" hangingPunct="1"/>
            <a:r>
              <a:rPr lang="en-US" altLang="en-US" b="1"/>
              <a:t>Location of registered office</a:t>
            </a:r>
          </a:p>
          <a:p>
            <a:pPr marL="990600" lvl="1" indent="-533400" eaLnBrk="1" hangingPunct="1"/>
            <a:r>
              <a:rPr lang="en-US" altLang="en-US" b="1"/>
              <a:t>England &amp; Wales, Wales, Scotland</a:t>
            </a:r>
          </a:p>
          <a:p>
            <a:pPr marL="609600" indent="-609600" eaLnBrk="1" hangingPunct="1"/>
            <a:r>
              <a:rPr lang="en-US" altLang="en-US" b="1"/>
              <a:t>Limited liability</a:t>
            </a:r>
          </a:p>
          <a:p>
            <a:pPr marL="609600" indent="-609600" eaLnBrk="1" hangingPunct="1"/>
            <a:r>
              <a:rPr lang="en-US" altLang="en-US" b="1"/>
              <a:t>Private or public</a:t>
            </a:r>
          </a:p>
          <a:p>
            <a:pPr marL="609600" indent="-609600" eaLnBrk="1" hangingPunct="1"/>
            <a:r>
              <a:rPr lang="en-US" altLang="en-US" b="1"/>
              <a:t>Statement of capital and initial shareholdings (s10)</a:t>
            </a:r>
          </a:p>
          <a:p>
            <a:pPr marL="609600" indent="-609600" eaLnBrk="1" hangingPunct="1"/>
            <a:endParaRPr lang="en-US" altLang="en-US" b="1"/>
          </a:p>
        </p:txBody>
      </p:sp>
      <p:sp>
        <p:nvSpPr>
          <p:cNvPr id="29704" name="Slide Number Placeholder 7">
            <a:extLst>
              <a:ext uri="{FF2B5EF4-FFF2-40B4-BE49-F238E27FC236}">
                <a16:creationId xmlns:a16="http://schemas.microsoft.com/office/drawing/2014/main" id="{551EBD67-0306-46E2-59A7-6B2FAFC1920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03F932F9-5C10-4520-A601-5409A38C995F}" type="slidenum">
              <a:rPr lang="en-GB" altLang="en-US" sz="1200" smtClean="0">
                <a:latin typeface="Calibri" panose="020F0502020204030204" pitchFamily="34" charset="0"/>
              </a:rPr>
              <a:pPr fontAlgn="base">
                <a:spcBef>
                  <a:spcPct val="0"/>
                </a:spcBef>
                <a:spcAft>
                  <a:spcPct val="0"/>
                </a:spcAft>
                <a:buClrTx/>
                <a:buSzTx/>
                <a:buFontTx/>
                <a:buNone/>
              </a:pPr>
              <a:t>10</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EC47F12-A573-EC41-12EF-11ADBFFB8B80}"/>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1747" name="Rectangle 3">
            <a:extLst>
              <a:ext uri="{FF2B5EF4-FFF2-40B4-BE49-F238E27FC236}">
                <a16:creationId xmlns:a16="http://schemas.microsoft.com/office/drawing/2014/main" id="{5B15A28D-89E4-1D5B-DA28-701CD5F6DE00}"/>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1748" name="Rectangle 4">
            <a:extLst>
              <a:ext uri="{FF2B5EF4-FFF2-40B4-BE49-F238E27FC236}">
                <a16:creationId xmlns:a16="http://schemas.microsoft.com/office/drawing/2014/main" id="{DD943F8C-AEE7-7CF5-0EF7-0CAC65FD918B}"/>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1749" name="Rectangle 5">
            <a:extLst>
              <a:ext uri="{FF2B5EF4-FFF2-40B4-BE49-F238E27FC236}">
                <a16:creationId xmlns:a16="http://schemas.microsoft.com/office/drawing/2014/main" id="{5AD5A972-457E-4D54-C024-648D948CAB8D}"/>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1750" name="Rectangle 6">
            <a:extLst>
              <a:ext uri="{FF2B5EF4-FFF2-40B4-BE49-F238E27FC236}">
                <a16:creationId xmlns:a16="http://schemas.microsoft.com/office/drawing/2014/main" id="{60EC8F9A-1D5A-DB05-6930-40ED8232290C}"/>
              </a:ext>
            </a:extLst>
          </p:cNvPr>
          <p:cNvSpPr>
            <a:spLocks noGrp="1" noChangeArrowheads="1"/>
          </p:cNvSpPr>
          <p:nvPr>
            <p:ph type="title"/>
          </p:nvPr>
        </p:nvSpPr>
        <p:spPr>
          <a:xfrm>
            <a:off x="428625" y="214313"/>
            <a:ext cx="8286750" cy="1143000"/>
          </a:xfrm>
        </p:spPr>
        <p:txBody>
          <a:bodyPr lIns="90488" tIns="44450" rIns="90488" bIns="44450" anchor="b"/>
          <a:lstStyle/>
          <a:p>
            <a:pPr eaLnBrk="1" hangingPunct="1"/>
            <a:r>
              <a:rPr lang="en-GB" altLang="en-US" sz="5400" dirty="0"/>
              <a:t>Also …..</a:t>
            </a:r>
          </a:p>
        </p:txBody>
      </p:sp>
      <p:sp>
        <p:nvSpPr>
          <p:cNvPr id="31751" name="Rectangle 7">
            <a:extLst>
              <a:ext uri="{FF2B5EF4-FFF2-40B4-BE49-F238E27FC236}">
                <a16:creationId xmlns:a16="http://schemas.microsoft.com/office/drawing/2014/main" id="{0C5AC9B3-A57E-5DD0-CA40-45E7547E50E1}"/>
              </a:ext>
            </a:extLst>
          </p:cNvPr>
          <p:cNvSpPr>
            <a:spLocks noGrp="1" noChangeArrowheads="1"/>
          </p:cNvSpPr>
          <p:nvPr>
            <p:ph idx="1"/>
          </p:nvPr>
        </p:nvSpPr>
        <p:spPr>
          <a:xfrm>
            <a:off x="323528" y="1774623"/>
            <a:ext cx="8574088" cy="4179887"/>
          </a:xfrm>
        </p:spPr>
        <p:txBody>
          <a:bodyPr lIns="90488" tIns="44450" rIns="90488" bIns="44450"/>
          <a:lstStyle/>
          <a:p>
            <a:pPr eaLnBrk="1" hangingPunct="1"/>
            <a:r>
              <a:rPr lang="en-US" altLang="en-US" b="1" dirty="0"/>
              <a:t>Statement of proposed officers (s12)</a:t>
            </a:r>
          </a:p>
          <a:p>
            <a:pPr eaLnBrk="1" hangingPunct="1">
              <a:buFontTx/>
              <a:buNone/>
            </a:pPr>
            <a:endParaRPr lang="en-US" altLang="en-US" b="1" dirty="0"/>
          </a:p>
          <a:p>
            <a:pPr eaLnBrk="1" hangingPunct="1"/>
            <a:r>
              <a:rPr lang="en-US" altLang="en-US" b="1" dirty="0"/>
              <a:t>Intended registered office address</a:t>
            </a:r>
          </a:p>
          <a:p>
            <a:pPr eaLnBrk="1" hangingPunct="1">
              <a:buFontTx/>
              <a:buNone/>
            </a:pPr>
            <a:endParaRPr lang="en-US" altLang="en-US" b="1" dirty="0"/>
          </a:p>
          <a:p>
            <a:pPr eaLnBrk="1" hangingPunct="1"/>
            <a:r>
              <a:rPr lang="en-US" altLang="en-US" b="1" dirty="0"/>
              <a:t>Copy of proposed articles</a:t>
            </a:r>
          </a:p>
          <a:p>
            <a:pPr lvl="1" eaLnBrk="1" hangingPunct="1"/>
            <a:r>
              <a:rPr lang="en-US" altLang="en-US" sz="2000" b="1" dirty="0"/>
              <a:t>Default = CA 2006 ‘Model Articles’</a:t>
            </a:r>
          </a:p>
          <a:p>
            <a:pPr lvl="2" eaLnBrk="1" hangingPunct="1">
              <a:buFontTx/>
              <a:buNone/>
            </a:pPr>
            <a:endParaRPr lang="en-US" altLang="en-US" sz="2000" b="1" dirty="0"/>
          </a:p>
          <a:p>
            <a:pPr lvl="1" eaLnBrk="1" hangingPunct="1">
              <a:buFontTx/>
              <a:buNone/>
            </a:pPr>
            <a:endParaRPr lang="en-US" altLang="en-US" b="1" dirty="0"/>
          </a:p>
          <a:p>
            <a:pPr eaLnBrk="1" hangingPunct="1"/>
            <a:endParaRPr lang="en-US" altLang="en-US" b="1" dirty="0"/>
          </a:p>
          <a:p>
            <a:pPr eaLnBrk="1" hangingPunct="1">
              <a:buFontTx/>
              <a:buNone/>
            </a:pPr>
            <a:endParaRPr lang="en-US" altLang="en-US" dirty="0"/>
          </a:p>
        </p:txBody>
      </p:sp>
      <p:sp>
        <p:nvSpPr>
          <p:cNvPr id="31752" name="Slide Number Placeholder 7">
            <a:extLst>
              <a:ext uri="{FF2B5EF4-FFF2-40B4-BE49-F238E27FC236}">
                <a16:creationId xmlns:a16="http://schemas.microsoft.com/office/drawing/2014/main" id="{7CF1A43C-C43D-8811-37A7-E35EBB20FD1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D9E75056-1145-4CA8-8BFF-8F1E276EB348}" type="slidenum">
              <a:rPr lang="en-GB" altLang="en-US" sz="1200" smtClean="0">
                <a:latin typeface="Calibri" panose="020F0502020204030204" pitchFamily="34" charset="0"/>
              </a:rPr>
              <a:pPr fontAlgn="base">
                <a:spcBef>
                  <a:spcPct val="0"/>
                </a:spcBef>
                <a:spcAft>
                  <a:spcPct val="0"/>
                </a:spcAft>
                <a:buClrTx/>
                <a:buSzTx/>
                <a:buFontTx/>
                <a:buNone/>
              </a:pPr>
              <a:t>11</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378FDD1-25FA-8C43-8AC7-3F34D5C88DE7}"/>
              </a:ext>
            </a:extLst>
          </p:cNvPr>
          <p:cNvSpPr>
            <a:spLocks noGrp="1" noChangeArrowheads="1"/>
          </p:cNvSpPr>
          <p:nvPr>
            <p:ph type="title"/>
          </p:nvPr>
        </p:nvSpPr>
        <p:spPr/>
        <p:txBody>
          <a:bodyPr/>
          <a:lstStyle/>
          <a:p>
            <a:pPr eaLnBrk="1" hangingPunct="1"/>
            <a:r>
              <a:rPr lang="en-GB" altLang="en-US"/>
              <a:t>Company Names (1)</a:t>
            </a:r>
          </a:p>
        </p:txBody>
      </p:sp>
      <p:sp>
        <p:nvSpPr>
          <p:cNvPr id="3" name="Content Placeholder 2">
            <a:extLst>
              <a:ext uri="{FF2B5EF4-FFF2-40B4-BE49-F238E27FC236}">
                <a16:creationId xmlns:a16="http://schemas.microsoft.com/office/drawing/2014/main" id="{48E8DAE4-AD5B-DF78-16A9-F8D0A99D702A}"/>
              </a:ext>
            </a:extLst>
          </p:cNvPr>
          <p:cNvSpPr>
            <a:spLocks noGrp="1"/>
          </p:cNvSpPr>
          <p:nvPr>
            <p:ph idx="1"/>
          </p:nvPr>
        </p:nvSpPr>
        <p:spPr>
          <a:xfrm>
            <a:off x="611560" y="1484784"/>
            <a:ext cx="7783684" cy="4195481"/>
          </a:xfrm>
        </p:spPr>
        <p:txBody>
          <a:bodyPr rtlCol="0">
            <a:normAutofit/>
          </a:bodyPr>
          <a:lstStyle/>
          <a:p>
            <a:pPr marL="0" indent="0" defTabSz="457207" eaLnBrk="1" fontAlgn="auto" hangingPunct="1">
              <a:spcAft>
                <a:spcPts val="0"/>
              </a:spcAft>
              <a:buClr>
                <a:schemeClr val="bg2">
                  <a:lumMod val="40000"/>
                  <a:lumOff val="60000"/>
                </a:schemeClr>
              </a:buClr>
              <a:buFontTx/>
              <a:buNone/>
              <a:defRPr/>
            </a:pPr>
            <a:r>
              <a:rPr lang="en-US" sz="2800" b="1" dirty="0"/>
              <a:t>Basic rule: free to choose name………BUT name must -</a:t>
            </a:r>
          </a:p>
          <a:p>
            <a:pPr marL="742962" lvl="1" indent="-285755" defTabSz="457207" eaLnBrk="1" fontAlgn="auto" hangingPunct="1">
              <a:spcAft>
                <a:spcPts val="0"/>
              </a:spcAft>
              <a:buClr>
                <a:schemeClr val="bg2">
                  <a:lumMod val="40000"/>
                  <a:lumOff val="60000"/>
                </a:schemeClr>
              </a:buClr>
              <a:buFont typeface="Arial" charset="0"/>
              <a:buChar char="–"/>
              <a:defRPr/>
            </a:pPr>
            <a:r>
              <a:rPr lang="en-US" sz="2400" b="1" dirty="0"/>
              <a:t>end with “limited” – s59</a:t>
            </a:r>
          </a:p>
          <a:p>
            <a:pPr marL="742962" lvl="1" indent="-285755" defTabSz="457207" eaLnBrk="1" fontAlgn="auto" hangingPunct="1">
              <a:spcAft>
                <a:spcPts val="0"/>
              </a:spcAft>
              <a:buClr>
                <a:schemeClr val="bg2">
                  <a:lumMod val="40000"/>
                  <a:lumOff val="60000"/>
                </a:schemeClr>
              </a:buClr>
              <a:buFont typeface="Arial" charset="0"/>
              <a:buChar char="–"/>
              <a:defRPr/>
            </a:pPr>
            <a:r>
              <a:rPr lang="en-US" sz="2400" b="1" dirty="0"/>
              <a:t>not otherwise use words “limited” or “unlimited”</a:t>
            </a:r>
          </a:p>
          <a:p>
            <a:pPr marL="742962" lvl="1" indent="-285755" defTabSz="457207" eaLnBrk="1" fontAlgn="auto" hangingPunct="1">
              <a:spcAft>
                <a:spcPts val="0"/>
              </a:spcAft>
              <a:buClr>
                <a:schemeClr val="bg2">
                  <a:lumMod val="40000"/>
                  <a:lumOff val="60000"/>
                </a:schemeClr>
              </a:buClr>
              <a:buFont typeface="Arial" charset="0"/>
              <a:buChar char="–"/>
              <a:defRPr/>
            </a:pPr>
            <a:r>
              <a:rPr lang="en-US" sz="2400" b="1" dirty="0"/>
              <a:t>(Usually) not be the same as another name on the registrar’s index – s66 </a:t>
            </a:r>
          </a:p>
          <a:p>
            <a:pPr marL="742962" lvl="1" indent="-285755" defTabSz="457207" eaLnBrk="1" fontAlgn="auto" hangingPunct="1">
              <a:spcAft>
                <a:spcPts val="0"/>
              </a:spcAft>
              <a:buClr>
                <a:schemeClr val="bg2">
                  <a:lumMod val="40000"/>
                  <a:lumOff val="60000"/>
                </a:schemeClr>
              </a:buClr>
              <a:buFont typeface="Arial" charset="0"/>
              <a:buChar char="–"/>
              <a:defRPr/>
            </a:pPr>
            <a:r>
              <a:rPr lang="en-US" sz="2400" b="1" dirty="0"/>
              <a:t>not constitute criminal offence / be offensive – s53</a:t>
            </a:r>
          </a:p>
          <a:p>
            <a:pPr marL="342906" indent="-342906" defTabSz="457207" eaLnBrk="1" fontAlgn="auto" hangingPunct="1">
              <a:spcAft>
                <a:spcPts val="0"/>
              </a:spcAft>
              <a:buClr>
                <a:schemeClr val="bg2">
                  <a:lumMod val="40000"/>
                  <a:lumOff val="60000"/>
                </a:schemeClr>
              </a:buClr>
              <a:buFont typeface="Arial" charset="0"/>
              <a:buChar char="•"/>
              <a:defRPr/>
            </a:pPr>
            <a:endParaRPr lang="en-GB" dirty="0"/>
          </a:p>
        </p:txBody>
      </p:sp>
      <p:sp>
        <p:nvSpPr>
          <p:cNvPr id="33796" name="Slide Number Placeholder 3">
            <a:extLst>
              <a:ext uri="{FF2B5EF4-FFF2-40B4-BE49-F238E27FC236}">
                <a16:creationId xmlns:a16="http://schemas.microsoft.com/office/drawing/2014/main" id="{54946049-57CC-F829-A124-98951F972D6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22090025-C438-46A0-B40C-3F1BAFA8C033}" type="slidenum">
              <a:rPr lang="en-GB" altLang="en-US" sz="1200" smtClean="0">
                <a:latin typeface="Calibri" panose="020F0502020204030204" pitchFamily="34" charset="0"/>
              </a:rPr>
              <a:pPr fontAlgn="base">
                <a:spcBef>
                  <a:spcPct val="0"/>
                </a:spcBef>
                <a:spcAft>
                  <a:spcPct val="0"/>
                </a:spcAft>
                <a:buClrTx/>
                <a:buSzTx/>
                <a:buFontTx/>
                <a:buNone/>
              </a:pPr>
              <a:t>12</a:t>
            </a:fld>
            <a:endParaRPr lang="en-GB" altLang="en-US" sz="1200">
              <a:latin typeface="Calibri" panose="020F0502020204030204" pitchFamily="34" charset="0"/>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D6D4BC0C-78A6-90B4-3251-45AABE07AD10}"/>
              </a:ext>
            </a:extLst>
          </p:cNvPr>
          <p:cNvSpPr>
            <a:spLocks noGrp="1" noChangeArrowheads="1"/>
          </p:cNvSpPr>
          <p:nvPr>
            <p:ph type="title"/>
          </p:nvPr>
        </p:nvSpPr>
        <p:spPr>
          <a:xfrm>
            <a:off x="428625" y="214313"/>
            <a:ext cx="8286750" cy="1233487"/>
          </a:xfrm>
        </p:spPr>
        <p:txBody>
          <a:bodyPr/>
          <a:lstStyle/>
          <a:p>
            <a:pPr eaLnBrk="1" hangingPunct="1"/>
            <a:r>
              <a:rPr lang="en-US" altLang="en-US"/>
              <a:t>  Company Names (2)</a:t>
            </a:r>
          </a:p>
        </p:txBody>
      </p:sp>
      <p:sp>
        <p:nvSpPr>
          <p:cNvPr id="32771" name="Rectangle 3">
            <a:extLst>
              <a:ext uri="{FF2B5EF4-FFF2-40B4-BE49-F238E27FC236}">
                <a16:creationId xmlns:a16="http://schemas.microsoft.com/office/drawing/2014/main" id="{2762D8BC-B85C-D4B3-FAC4-48F751F15149}"/>
              </a:ext>
            </a:extLst>
          </p:cNvPr>
          <p:cNvSpPr>
            <a:spLocks noGrp="1"/>
          </p:cNvSpPr>
          <p:nvPr>
            <p:ph idx="1"/>
          </p:nvPr>
        </p:nvSpPr>
        <p:spPr>
          <a:xfrm>
            <a:off x="285750" y="1700213"/>
            <a:ext cx="8674100" cy="4395787"/>
          </a:xfrm>
        </p:spPr>
        <p:txBody>
          <a:bodyPr rtlCol="0">
            <a:normAutofit lnSpcReduction="10000"/>
          </a:bodyPr>
          <a:lstStyle/>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Have permission for ‘prescribed’ words - </a:t>
            </a:r>
            <a:r>
              <a:rPr lang="en-GB" altLang="en-US" sz="2400" b="1"/>
              <a:t>Company, Limited Liability Partnership and Business Names (Sensitive Words and Expressions) Regulations 2014 </a:t>
            </a:r>
            <a:endParaRPr lang="en-US" altLang="en-US" sz="2400" b="1"/>
          </a:p>
          <a:p>
            <a:pPr marL="742962" lvl="1" indent="-285755" defTabSz="457207" eaLnBrk="1" fontAlgn="auto" hangingPunct="1">
              <a:lnSpc>
                <a:spcPct val="90000"/>
              </a:lnSpc>
              <a:spcAft>
                <a:spcPts val="0"/>
              </a:spcAft>
              <a:buClr>
                <a:schemeClr val="bg2">
                  <a:lumMod val="40000"/>
                  <a:lumOff val="60000"/>
                </a:schemeClr>
              </a:buClr>
              <a:buFontTx/>
              <a:buNone/>
              <a:defRPr/>
            </a:pPr>
            <a:endParaRPr lang="en-US" altLang="en-US" sz="1600" b="1"/>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Only contain permitted characters –s57 &amp;</a:t>
            </a:r>
            <a:r>
              <a:rPr lang="en-GB" altLang="en-US" sz="2400" b="1"/>
              <a:t> Company, Limited Liability Partnership and Business (Names and Trading Disclosures) Regulations 2014</a:t>
            </a:r>
            <a:endParaRPr lang="en-US" altLang="en-US" sz="2400" b="1"/>
          </a:p>
          <a:p>
            <a:pPr marL="742962" lvl="1" indent="-285755" defTabSz="457207" eaLnBrk="1" fontAlgn="auto" hangingPunct="1">
              <a:lnSpc>
                <a:spcPct val="90000"/>
              </a:lnSpc>
              <a:spcAft>
                <a:spcPts val="0"/>
              </a:spcAft>
              <a:buClr>
                <a:schemeClr val="bg2">
                  <a:lumMod val="40000"/>
                  <a:lumOff val="60000"/>
                </a:schemeClr>
              </a:buClr>
              <a:buFontTx/>
              <a:buNone/>
              <a:defRPr/>
            </a:pPr>
            <a:endParaRPr lang="en-US" altLang="en-US" sz="1600" b="1"/>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Maximum length of company name = 160 characters</a:t>
            </a:r>
          </a:p>
          <a:p>
            <a:pPr marL="742962" lvl="1" indent="-285755" defTabSz="457207" eaLnBrk="1" fontAlgn="auto" hangingPunct="1">
              <a:lnSpc>
                <a:spcPct val="90000"/>
              </a:lnSpc>
              <a:spcAft>
                <a:spcPts val="0"/>
              </a:spcAft>
              <a:buClr>
                <a:schemeClr val="bg2">
                  <a:lumMod val="40000"/>
                  <a:lumOff val="60000"/>
                </a:schemeClr>
              </a:buClr>
              <a:buFontTx/>
              <a:buNone/>
              <a:defRPr/>
            </a:pPr>
            <a:endParaRPr lang="en-US" altLang="en-US" sz="2400" b="1"/>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Practical considerations</a:t>
            </a:r>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endParaRPr lang="en-GB" altLang="en-US" sz="2800"/>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endParaRPr lang="en-US" altLang="en-US" sz="2800"/>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endParaRPr lang="en-GB" altLang="en-US" sz="2800"/>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endParaRPr lang="en-US" altLang="en-US" sz="2400"/>
          </a:p>
        </p:txBody>
      </p:sp>
      <p:sp>
        <p:nvSpPr>
          <p:cNvPr id="35844" name="Slide Number Placeholder 3">
            <a:extLst>
              <a:ext uri="{FF2B5EF4-FFF2-40B4-BE49-F238E27FC236}">
                <a16:creationId xmlns:a16="http://schemas.microsoft.com/office/drawing/2014/main" id="{1352A4BD-CBC6-0002-9013-2EDB311BD73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D1D9D9BC-08D8-4688-84DB-5C8172C1156B}" type="slidenum">
              <a:rPr lang="en-GB" altLang="en-US" sz="1200" smtClean="0">
                <a:latin typeface="Calibri" panose="020F0502020204030204" pitchFamily="34" charset="0"/>
              </a:rPr>
              <a:pPr fontAlgn="base">
                <a:spcBef>
                  <a:spcPct val="0"/>
                </a:spcBef>
                <a:spcAft>
                  <a:spcPct val="0"/>
                </a:spcAft>
                <a:buClrTx/>
                <a:buSzTx/>
                <a:buFontTx/>
                <a:buNone/>
              </a:pPr>
              <a:t>13</a:t>
            </a:fld>
            <a:endParaRPr lang="en-GB" altLang="en-US" sz="1200">
              <a:latin typeface="Calibri" panose="020F0502020204030204" pitchFamily="34" charset="0"/>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39D73C95-6043-D001-4839-1715292D76DD}"/>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7891" name="Rectangle 3">
            <a:extLst>
              <a:ext uri="{FF2B5EF4-FFF2-40B4-BE49-F238E27FC236}">
                <a16:creationId xmlns:a16="http://schemas.microsoft.com/office/drawing/2014/main" id="{03BBB74E-6AC8-6C29-EA15-77AC47F42FC9}"/>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7892" name="Rectangle 4">
            <a:extLst>
              <a:ext uri="{FF2B5EF4-FFF2-40B4-BE49-F238E27FC236}">
                <a16:creationId xmlns:a16="http://schemas.microsoft.com/office/drawing/2014/main" id="{EDEDF131-E9AE-95F3-8FB4-B1F3E43631C0}"/>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7893" name="Rectangle 5">
            <a:extLst>
              <a:ext uri="{FF2B5EF4-FFF2-40B4-BE49-F238E27FC236}">
                <a16:creationId xmlns:a16="http://schemas.microsoft.com/office/drawing/2014/main" id="{1573EF9B-65ED-910B-5E64-796B9FEB3303}"/>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7894" name="Rectangle 6">
            <a:extLst>
              <a:ext uri="{FF2B5EF4-FFF2-40B4-BE49-F238E27FC236}">
                <a16:creationId xmlns:a16="http://schemas.microsoft.com/office/drawing/2014/main" id="{0C3BA1D2-3836-3617-B664-7C1E6A224834}"/>
              </a:ext>
            </a:extLst>
          </p:cNvPr>
          <p:cNvSpPr>
            <a:spLocks noGrp="1" noChangeArrowheads="1"/>
          </p:cNvSpPr>
          <p:nvPr>
            <p:ph type="title"/>
          </p:nvPr>
        </p:nvSpPr>
        <p:spPr>
          <a:xfrm>
            <a:off x="500063" y="214313"/>
            <a:ext cx="8215312" cy="1071562"/>
          </a:xfrm>
        </p:spPr>
        <p:txBody>
          <a:bodyPr lIns="90488" tIns="44450" rIns="90488" bIns="44450" anchor="b"/>
          <a:lstStyle/>
          <a:p>
            <a:pPr eaLnBrk="1" hangingPunct="1"/>
            <a:r>
              <a:rPr lang="en-US" altLang="en-US"/>
              <a:t>Articles of Association </a:t>
            </a:r>
          </a:p>
        </p:txBody>
      </p:sp>
      <p:sp>
        <p:nvSpPr>
          <p:cNvPr id="37895" name="Rectangle 7">
            <a:extLst>
              <a:ext uri="{FF2B5EF4-FFF2-40B4-BE49-F238E27FC236}">
                <a16:creationId xmlns:a16="http://schemas.microsoft.com/office/drawing/2014/main" id="{60F42406-14A0-C902-FFBD-C31BCAA23D7A}"/>
              </a:ext>
            </a:extLst>
          </p:cNvPr>
          <p:cNvSpPr>
            <a:spLocks noGrp="1" noChangeArrowheads="1"/>
          </p:cNvSpPr>
          <p:nvPr>
            <p:ph idx="1"/>
          </p:nvPr>
        </p:nvSpPr>
        <p:spPr>
          <a:xfrm>
            <a:off x="188260" y="1633723"/>
            <a:ext cx="8220720" cy="3590553"/>
          </a:xfrm>
        </p:spPr>
        <p:txBody>
          <a:bodyPr lIns="90488" tIns="44450" rIns="90488" bIns="44450">
            <a:normAutofit fontScale="92500" lnSpcReduction="20000"/>
          </a:bodyPr>
          <a:lstStyle/>
          <a:p>
            <a:pPr eaLnBrk="1" hangingPunct="1">
              <a:lnSpc>
                <a:spcPct val="90000"/>
              </a:lnSpc>
              <a:buFontTx/>
              <a:buNone/>
            </a:pPr>
            <a:r>
              <a:rPr lang="en-US" altLang="en-US" sz="3200" b="1" dirty="0"/>
              <a:t>Options?</a:t>
            </a:r>
          </a:p>
          <a:p>
            <a:pPr eaLnBrk="1" hangingPunct="1">
              <a:lnSpc>
                <a:spcPct val="90000"/>
              </a:lnSpc>
              <a:buFontTx/>
              <a:buNone/>
            </a:pPr>
            <a:endParaRPr lang="en-US" altLang="en-US" sz="3200" b="1" dirty="0"/>
          </a:p>
          <a:p>
            <a:pPr eaLnBrk="1" hangingPunct="1">
              <a:lnSpc>
                <a:spcPct val="90000"/>
              </a:lnSpc>
            </a:pPr>
            <a:r>
              <a:rPr lang="en-US" altLang="en-US" sz="3200" b="1" dirty="0"/>
              <a:t>CA 2006 ‘Model Articles’ (known as the ‘MAA’)</a:t>
            </a:r>
          </a:p>
          <a:p>
            <a:pPr lvl="1" eaLnBrk="1" hangingPunct="1">
              <a:lnSpc>
                <a:spcPct val="90000"/>
              </a:lnSpc>
              <a:buFontTx/>
              <a:buNone/>
            </a:pPr>
            <a:r>
              <a:rPr lang="en-US" altLang="en-US" sz="3200" b="1" dirty="0"/>
              <a:t> 				</a:t>
            </a:r>
          </a:p>
          <a:p>
            <a:pPr eaLnBrk="1" hangingPunct="1">
              <a:lnSpc>
                <a:spcPct val="90000"/>
              </a:lnSpc>
            </a:pPr>
            <a:r>
              <a:rPr lang="en-US" altLang="en-US" sz="3200" b="1" dirty="0"/>
              <a:t>Short or long form articles of association </a:t>
            </a:r>
          </a:p>
          <a:p>
            <a:pPr lvl="1" eaLnBrk="1" hangingPunct="1">
              <a:lnSpc>
                <a:spcPct val="90000"/>
              </a:lnSpc>
            </a:pPr>
            <a:r>
              <a:rPr lang="en-US" altLang="en-US" sz="3200" b="1" dirty="0" err="1"/>
              <a:t>i.e</a:t>
            </a:r>
            <a:r>
              <a:rPr lang="en-US" altLang="en-US" sz="3200" b="1" dirty="0"/>
              <a:t> adopt Model Arts but make amendments</a:t>
            </a:r>
          </a:p>
          <a:p>
            <a:pPr eaLnBrk="1" hangingPunct="1">
              <a:lnSpc>
                <a:spcPct val="90000"/>
              </a:lnSpc>
              <a:buFontTx/>
              <a:buNone/>
            </a:pPr>
            <a:endParaRPr lang="en-US" altLang="en-US" sz="2800" b="1" dirty="0"/>
          </a:p>
          <a:p>
            <a:pPr eaLnBrk="1" hangingPunct="1">
              <a:lnSpc>
                <a:spcPct val="90000"/>
              </a:lnSpc>
              <a:buFont typeface="Arial" panose="020B0604020202020204" pitchFamily="34" charset="0"/>
              <a:buNone/>
            </a:pPr>
            <a:endParaRPr lang="en-US" altLang="en-US" sz="2800" b="1" dirty="0"/>
          </a:p>
        </p:txBody>
      </p:sp>
      <p:sp>
        <p:nvSpPr>
          <p:cNvPr id="37896" name="Slide Number Placeholder 7">
            <a:extLst>
              <a:ext uri="{FF2B5EF4-FFF2-40B4-BE49-F238E27FC236}">
                <a16:creationId xmlns:a16="http://schemas.microsoft.com/office/drawing/2014/main" id="{130D8760-22C4-1376-6788-88247D1FCBD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5E37118D-536F-4063-AEDE-20978161D94B}" type="slidenum">
              <a:rPr lang="en-GB" altLang="en-US" sz="1200" smtClean="0">
                <a:latin typeface="Calibri" panose="020F0502020204030204" pitchFamily="34" charset="0"/>
              </a:rPr>
              <a:pPr fontAlgn="base">
                <a:spcBef>
                  <a:spcPct val="0"/>
                </a:spcBef>
                <a:spcAft>
                  <a:spcPct val="0"/>
                </a:spcAft>
                <a:buClrTx/>
                <a:buSzTx/>
                <a:buFontTx/>
                <a:buNone/>
              </a:pPr>
              <a:t>14</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1C9AE007-563B-7178-270C-C32E07E4F700}"/>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9939" name="Rectangle 3">
            <a:extLst>
              <a:ext uri="{FF2B5EF4-FFF2-40B4-BE49-F238E27FC236}">
                <a16:creationId xmlns:a16="http://schemas.microsoft.com/office/drawing/2014/main" id="{D6BEBE4F-1D93-184F-EE71-99AF1FC208A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9940" name="Rectangle 4">
            <a:extLst>
              <a:ext uri="{FF2B5EF4-FFF2-40B4-BE49-F238E27FC236}">
                <a16:creationId xmlns:a16="http://schemas.microsoft.com/office/drawing/2014/main" id="{6FFBB1D8-E41E-13CF-6329-E06206D31F67}"/>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9941" name="Rectangle 5">
            <a:extLst>
              <a:ext uri="{FF2B5EF4-FFF2-40B4-BE49-F238E27FC236}">
                <a16:creationId xmlns:a16="http://schemas.microsoft.com/office/drawing/2014/main" id="{89F5851B-8CBD-957B-2875-D084E455FC31}"/>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39942" name="Rectangle 6">
            <a:extLst>
              <a:ext uri="{FF2B5EF4-FFF2-40B4-BE49-F238E27FC236}">
                <a16:creationId xmlns:a16="http://schemas.microsoft.com/office/drawing/2014/main" id="{7F56EB2F-DE27-D596-F09B-9C2949B81851}"/>
              </a:ext>
            </a:extLst>
          </p:cNvPr>
          <p:cNvSpPr>
            <a:spLocks noGrp="1" noChangeArrowheads="1"/>
          </p:cNvSpPr>
          <p:nvPr>
            <p:ph type="title"/>
          </p:nvPr>
        </p:nvSpPr>
        <p:spPr>
          <a:xfrm>
            <a:off x="428625" y="214313"/>
            <a:ext cx="8286750" cy="1143000"/>
          </a:xfrm>
        </p:spPr>
        <p:txBody>
          <a:bodyPr lIns="90488" tIns="44450" rIns="90488" bIns="44450" anchor="b"/>
          <a:lstStyle/>
          <a:p>
            <a:pPr eaLnBrk="1" hangingPunct="1"/>
            <a:br>
              <a:rPr lang="en-US" altLang="en-US"/>
            </a:br>
            <a:r>
              <a:rPr lang="en-US" altLang="en-US" sz="4000"/>
              <a:t>MAA: Broad Areas</a:t>
            </a:r>
          </a:p>
        </p:txBody>
      </p:sp>
      <p:sp>
        <p:nvSpPr>
          <p:cNvPr id="39943" name="Rectangle 7">
            <a:extLst>
              <a:ext uri="{FF2B5EF4-FFF2-40B4-BE49-F238E27FC236}">
                <a16:creationId xmlns:a16="http://schemas.microsoft.com/office/drawing/2014/main" id="{E449C4E5-E7CD-BFF0-F85D-8AF2F456258C}"/>
              </a:ext>
            </a:extLst>
          </p:cNvPr>
          <p:cNvSpPr>
            <a:spLocks noGrp="1" noChangeArrowheads="1"/>
          </p:cNvSpPr>
          <p:nvPr>
            <p:ph idx="1"/>
          </p:nvPr>
        </p:nvSpPr>
        <p:spPr>
          <a:xfrm>
            <a:off x="184150" y="1857375"/>
            <a:ext cx="8707438" cy="4238625"/>
          </a:xfrm>
        </p:spPr>
        <p:txBody>
          <a:bodyPr lIns="90488" tIns="44450" rIns="90488" bIns="44450"/>
          <a:lstStyle/>
          <a:p>
            <a:pPr eaLnBrk="1" hangingPunct="1"/>
            <a:r>
              <a:rPr lang="en-US" altLang="en-US" b="1" dirty="0"/>
              <a:t>Art 1:            Defined Terms</a:t>
            </a:r>
          </a:p>
          <a:p>
            <a:pPr eaLnBrk="1" hangingPunct="1"/>
            <a:r>
              <a:rPr lang="en-US" altLang="en-US" b="1" dirty="0"/>
              <a:t>Arts 3-20:	Directors</a:t>
            </a:r>
          </a:p>
          <a:p>
            <a:pPr eaLnBrk="1" hangingPunct="1">
              <a:buFontTx/>
              <a:buNone/>
            </a:pPr>
            <a:endParaRPr lang="en-US" altLang="en-US" sz="800" b="1" dirty="0"/>
          </a:p>
          <a:p>
            <a:pPr eaLnBrk="1" hangingPunct="1"/>
            <a:r>
              <a:rPr lang="en-US" altLang="en-US" b="1" dirty="0"/>
              <a:t>Arts 21-36:	Shares and Distributions</a:t>
            </a:r>
          </a:p>
          <a:p>
            <a:pPr eaLnBrk="1" hangingPunct="1">
              <a:buFontTx/>
              <a:buNone/>
            </a:pPr>
            <a:endParaRPr lang="en-US" altLang="en-US" sz="800" b="1" dirty="0"/>
          </a:p>
          <a:p>
            <a:pPr eaLnBrk="1" hangingPunct="1"/>
            <a:r>
              <a:rPr lang="en-US" altLang="en-US" b="1" dirty="0"/>
              <a:t>Arts 37-47: 	Decision making by shareholders</a:t>
            </a:r>
          </a:p>
          <a:p>
            <a:pPr eaLnBrk="1" hangingPunct="1">
              <a:buFontTx/>
              <a:buNone/>
            </a:pPr>
            <a:endParaRPr lang="en-US" altLang="en-US" sz="800" b="1" dirty="0"/>
          </a:p>
          <a:p>
            <a:pPr eaLnBrk="1" hangingPunct="1"/>
            <a:r>
              <a:rPr lang="en-US" altLang="en-US" b="1" dirty="0"/>
              <a:t>Arts 48-53:	Administrative arrangements 	</a:t>
            </a:r>
          </a:p>
        </p:txBody>
      </p:sp>
      <p:sp>
        <p:nvSpPr>
          <p:cNvPr id="39944" name="Slide Number Placeholder 7">
            <a:extLst>
              <a:ext uri="{FF2B5EF4-FFF2-40B4-BE49-F238E27FC236}">
                <a16:creationId xmlns:a16="http://schemas.microsoft.com/office/drawing/2014/main" id="{B39F2079-59E3-CC5D-EF1E-CB4B6EFD0E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DB253918-7998-43D2-8D37-90E08077827E}" type="slidenum">
              <a:rPr lang="en-GB" altLang="en-US" sz="1200" smtClean="0">
                <a:latin typeface="Calibri" panose="020F0502020204030204" pitchFamily="34" charset="0"/>
              </a:rPr>
              <a:pPr fontAlgn="base">
                <a:spcBef>
                  <a:spcPct val="0"/>
                </a:spcBef>
                <a:spcAft>
                  <a:spcPct val="0"/>
                </a:spcAft>
                <a:buClrTx/>
                <a:buSzTx/>
                <a:buFontTx/>
                <a:buNone/>
              </a:pPr>
              <a:t>15</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B9001ED-A5F7-E53B-8F68-872FCD51795F}"/>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1987" name="Rectangle 3">
            <a:extLst>
              <a:ext uri="{FF2B5EF4-FFF2-40B4-BE49-F238E27FC236}">
                <a16:creationId xmlns:a16="http://schemas.microsoft.com/office/drawing/2014/main" id="{1B75655C-76A9-8715-2BF5-23A1BC524FEB}"/>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1988" name="Rectangle 4">
            <a:extLst>
              <a:ext uri="{FF2B5EF4-FFF2-40B4-BE49-F238E27FC236}">
                <a16:creationId xmlns:a16="http://schemas.microsoft.com/office/drawing/2014/main" id="{1AFEC299-18FA-1977-25C6-4246C27572FB}"/>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1989" name="Rectangle 5">
            <a:extLst>
              <a:ext uri="{FF2B5EF4-FFF2-40B4-BE49-F238E27FC236}">
                <a16:creationId xmlns:a16="http://schemas.microsoft.com/office/drawing/2014/main" id="{5C579C79-666F-C8EF-E19A-FA6F2922CD1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1990" name="Rectangle 6">
            <a:extLst>
              <a:ext uri="{FF2B5EF4-FFF2-40B4-BE49-F238E27FC236}">
                <a16:creationId xmlns:a16="http://schemas.microsoft.com/office/drawing/2014/main" id="{120CAD05-84DF-E4CE-807B-72F3A6E52A96}"/>
              </a:ext>
            </a:extLst>
          </p:cNvPr>
          <p:cNvSpPr>
            <a:spLocks noGrp="1" noChangeArrowheads="1"/>
          </p:cNvSpPr>
          <p:nvPr>
            <p:ph type="title"/>
          </p:nvPr>
        </p:nvSpPr>
        <p:spPr>
          <a:xfrm>
            <a:off x="428625" y="285750"/>
            <a:ext cx="8286750" cy="1285875"/>
          </a:xfrm>
        </p:spPr>
        <p:txBody>
          <a:bodyPr lIns="90488" tIns="44450" rIns="90488" bIns="44450" anchor="b"/>
          <a:lstStyle/>
          <a:p>
            <a:pPr eaLnBrk="1" hangingPunct="1"/>
            <a:r>
              <a:rPr lang="en-US" altLang="en-US"/>
              <a:t>Articles of Association (continued)</a:t>
            </a:r>
          </a:p>
        </p:txBody>
      </p:sp>
      <p:sp>
        <p:nvSpPr>
          <p:cNvPr id="38919" name="Rectangle 7">
            <a:extLst>
              <a:ext uri="{FF2B5EF4-FFF2-40B4-BE49-F238E27FC236}">
                <a16:creationId xmlns:a16="http://schemas.microsoft.com/office/drawing/2014/main" id="{2A8653E8-C401-BE16-1497-D99718C56055}"/>
              </a:ext>
            </a:extLst>
          </p:cNvPr>
          <p:cNvSpPr>
            <a:spLocks noGrp="1"/>
          </p:cNvSpPr>
          <p:nvPr>
            <p:ph idx="1"/>
          </p:nvPr>
        </p:nvSpPr>
        <p:spPr>
          <a:xfrm>
            <a:off x="317500" y="1857375"/>
            <a:ext cx="8404225" cy="4086225"/>
          </a:xfrm>
        </p:spPr>
        <p:txBody>
          <a:bodyPr lIns="90488" tIns="44450" rIns="90488" bIns="44450" rtlCol="0">
            <a:normAutofit fontScale="92500" lnSpcReduction="10000"/>
          </a:bodyPr>
          <a:lstStyle/>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Which Articles? (Private Cos)</a:t>
            </a:r>
          </a:p>
          <a:p>
            <a:pPr marL="342906" indent="-342906" defTabSz="457207" eaLnBrk="1" fontAlgn="auto" hangingPunct="1">
              <a:lnSpc>
                <a:spcPct val="90000"/>
              </a:lnSpc>
              <a:spcAft>
                <a:spcPts val="0"/>
              </a:spcAft>
              <a:buClr>
                <a:schemeClr val="bg2">
                  <a:lumMod val="40000"/>
                  <a:lumOff val="60000"/>
                </a:schemeClr>
              </a:buClr>
              <a:buFontTx/>
              <a:buNone/>
              <a:defRPr/>
            </a:pPr>
            <a:endParaRPr lang="en-US" altLang="en-US" sz="2400" b="1"/>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u="sng"/>
              <a:t>DATE OF INCORP</a:t>
            </a:r>
            <a:r>
              <a:rPr lang="en-US" altLang="en-US" sz="2400" b="1"/>
              <a:t>            </a:t>
            </a:r>
            <a:r>
              <a:rPr lang="en-US" altLang="en-US" sz="2400" b="1" u="sng"/>
              <a:t>VERSION OF TABLE A </a:t>
            </a:r>
          </a:p>
          <a:p>
            <a:pPr marL="342906" indent="-342906" defTabSz="457207" eaLnBrk="1" fontAlgn="auto" hangingPunct="1">
              <a:lnSpc>
                <a:spcPct val="90000"/>
              </a:lnSpc>
              <a:spcAft>
                <a:spcPts val="0"/>
              </a:spcAft>
              <a:buClr>
                <a:schemeClr val="bg2">
                  <a:lumMod val="40000"/>
                  <a:lumOff val="60000"/>
                </a:schemeClr>
              </a:buClr>
              <a:buFontTx/>
              <a:buNone/>
              <a:defRPr/>
            </a:pPr>
            <a:endParaRPr lang="en-US" altLang="en-US" sz="2400" b="1" u="sng"/>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1.11.29 - 30.6.48		First schedule, CA 1929</a:t>
            </a:r>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1.7.48 - 21.12.80		First schedule, Part 2, CA 1948</a:t>
            </a:r>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22.12.80 - 30.6.85		First schedule, Part 1, CA 1948</a:t>
            </a:r>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1.7.85 – 1.10.08		Companies (Tables A to F)</a:t>
            </a:r>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					Regs 1985, S.I. 1985 No. 805</a:t>
            </a:r>
          </a:p>
          <a:p>
            <a:pPr marL="342906" indent="-342906" defTabSz="457207" eaLnBrk="1" fontAlgn="auto" hangingPunct="1">
              <a:lnSpc>
                <a:spcPct val="90000"/>
              </a:lnSpc>
              <a:spcAft>
                <a:spcPts val="0"/>
              </a:spcAft>
              <a:buClr>
                <a:schemeClr val="bg2">
                  <a:lumMod val="40000"/>
                  <a:lumOff val="60000"/>
                </a:schemeClr>
              </a:buClr>
              <a:buFontTx/>
              <a:buNone/>
              <a:defRPr/>
            </a:pPr>
            <a:r>
              <a:rPr lang="en-US" altLang="en-US" sz="2400" b="1"/>
              <a:t>1.10.08 – ?	 		Model Arts</a:t>
            </a:r>
          </a:p>
        </p:txBody>
      </p:sp>
      <p:sp>
        <p:nvSpPr>
          <p:cNvPr id="41992" name="Slide Number Placeholder 7">
            <a:extLst>
              <a:ext uri="{FF2B5EF4-FFF2-40B4-BE49-F238E27FC236}">
                <a16:creationId xmlns:a16="http://schemas.microsoft.com/office/drawing/2014/main" id="{1BBA70EB-7972-7C24-F998-6A5A0FE9C2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2A38177D-6CA7-4A20-844C-5ADF9FFB450D}" type="slidenum">
              <a:rPr lang="en-GB" altLang="en-US" sz="1200" smtClean="0">
                <a:latin typeface="Calibri" panose="020F0502020204030204" pitchFamily="34" charset="0"/>
              </a:rPr>
              <a:pPr fontAlgn="base">
                <a:spcBef>
                  <a:spcPct val="0"/>
                </a:spcBef>
                <a:spcAft>
                  <a:spcPct val="0"/>
                </a:spcAft>
                <a:buClrTx/>
                <a:buSzTx/>
                <a:buFontTx/>
                <a:buNone/>
              </a:pPr>
              <a:t>16</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07FF106-F586-EB2A-DCBA-72DE7F44FA76}"/>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4035" name="Rectangle 3">
            <a:extLst>
              <a:ext uri="{FF2B5EF4-FFF2-40B4-BE49-F238E27FC236}">
                <a16:creationId xmlns:a16="http://schemas.microsoft.com/office/drawing/2014/main" id="{9BE208A3-BC55-1863-833F-3D55CEA79C48}"/>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4036" name="Rectangle 4">
            <a:extLst>
              <a:ext uri="{FF2B5EF4-FFF2-40B4-BE49-F238E27FC236}">
                <a16:creationId xmlns:a16="http://schemas.microsoft.com/office/drawing/2014/main" id="{B5297231-2D98-F7A1-92D7-03157827C02D}"/>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4037" name="Rectangle 5">
            <a:extLst>
              <a:ext uri="{FF2B5EF4-FFF2-40B4-BE49-F238E27FC236}">
                <a16:creationId xmlns:a16="http://schemas.microsoft.com/office/drawing/2014/main" id="{DF7A5EB7-B3C5-18A2-2592-056AFAE0D5A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4038" name="Rectangle 6">
            <a:extLst>
              <a:ext uri="{FF2B5EF4-FFF2-40B4-BE49-F238E27FC236}">
                <a16:creationId xmlns:a16="http://schemas.microsoft.com/office/drawing/2014/main" id="{872ADE16-4D3A-560B-E5FB-2290F09A29A4}"/>
              </a:ext>
            </a:extLst>
          </p:cNvPr>
          <p:cNvSpPr>
            <a:spLocks noGrp="1" noChangeArrowheads="1"/>
          </p:cNvSpPr>
          <p:nvPr>
            <p:ph type="title"/>
          </p:nvPr>
        </p:nvSpPr>
        <p:spPr>
          <a:xfrm>
            <a:off x="428625" y="285750"/>
            <a:ext cx="8286750" cy="1085850"/>
          </a:xfrm>
        </p:spPr>
        <p:txBody>
          <a:bodyPr lIns="90488" tIns="44450" rIns="90488" bIns="44450" anchor="b"/>
          <a:lstStyle/>
          <a:p>
            <a:pPr eaLnBrk="1" hangingPunct="1"/>
            <a:r>
              <a:rPr lang="en-US" altLang="en-US" sz="3600"/>
              <a:t>Statement of Compliance and Fees</a:t>
            </a:r>
          </a:p>
        </p:txBody>
      </p:sp>
      <p:sp>
        <p:nvSpPr>
          <p:cNvPr id="44039" name="Rectangle 7">
            <a:extLst>
              <a:ext uri="{FF2B5EF4-FFF2-40B4-BE49-F238E27FC236}">
                <a16:creationId xmlns:a16="http://schemas.microsoft.com/office/drawing/2014/main" id="{8466789B-325B-92EE-98F8-90ADDA29482E}"/>
              </a:ext>
            </a:extLst>
          </p:cNvPr>
          <p:cNvSpPr>
            <a:spLocks noGrp="1" noChangeArrowheads="1"/>
          </p:cNvSpPr>
          <p:nvPr>
            <p:ph idx="1"/>
          </p:nvPr>
        </p:nvSpPr>
        <p:spPr>
          <a:xfrm>
            <a:off x="384175" y="1981200"/>
            <a:ext cx="5407025" cy="4114800"/>
          </a:xfrm>
        </p:spPr>
        <p:txBody>
          <a:bodyPr lIns="90488" tIns="44450" rIns="90488" bIns="44450"/>
          <a:lstStyle/>
          <a:p>
            <a:pPr eaLnBrk="1" hangingPunct="1">
              <a:buFontTx/>
              <a:buNone/>
            </a:pPr>
            <a:r>
              <a:rPr lang="en-US" altLang="en-US" b="1" u="sng"/>
              <a:t>Statement of Compliance </a:t>
            </a:r>
            <a:r>
              <a:rPr lang="en-US" altLang="en-US" b="1"/>
              <a:t>–</a:t>
            </a:r>
          </a:p>
          <a:p>
            <a:pPr eaLnBrk="1" hangingPunct="1">
              <a:buFontTx/>
              <a:buNone/>
            </a:pPr>
            <a:r>
              <a:rPr lang="en-US" altLang="en-US" b="1"/>
              <a:t>s13</a:t>
            </a:r>
            <a:endParaRPr lang="en-US" altLang="en-US" b="1" u="sng"/>
          </a:p>
          <a:p>
            <a:pPr eaLnBrk="1" hangingPunct="1">
              <a:buFontTx/>
              <a:buNone/>
            </a:pPr>
            <a:r>
              <a:rPr lang="en-US" altLang="en-US" b="1"/>
              <a:t>Statement of compliance</a:t>
            </a:r>
          </a:p>
          <a:p>
            <a:pPr eaLnBrk="1" hangingPunct="1">
              <a:buFontTx/>
              <a:buNone/>
            </a:pPr>
            <a:r>
              <a:rPr lang="en-US" altLang="en-US" b="1"/>
              <a:t>with registration </a:t>
            </a:r>
          </a:p>
          <a:p>
            <a:pPr eaLnBrk="1" hangingPunct="1">
              <a:buFontTx/>
              <a:buNone/>
            </a:pPr>
            <a:r>
              <a:rPr lang="en-US" altLang="en-US" b="1"/>
              <a:t>requirements</a:t>
            </a:r>
          </a:p>
        </p:txBody>
      </p:sp>
      <p:sp>
        <p:nvSpPr>
          <p:cNvPr id="44040" name="Slide Number Placeholder 10">
            <a:extLst>
              <a:ext uri="{FF2B5EF4-FFF2-40B4-BE49-F238E27FC236}">
                <a16:creationId xmlns:a16="http://schemas.microsoft.com/office/drawing/2014/main" id="{F1B0B3A9-92E3-1E7B-B0AA-D7C5E732150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FFD2FDA2-96E6-4A45-8E9A-4313B64CDD93}" type="slidenum">
              <a:rPr lang="en-GB" altLang="en-US" sz="1200" smtClean="0">
                <a:latin typeface="Calibri" panose="020F0502020204030204" pitchFamily="34" charset="0"/>
              </a:rPr>
              <a:pPr fontAlgn="base">
                <a:spcBef>
                  <a:spcPct val="0"/>
                </a:spcBef>
                <a:spcAft>
                  <a:spcPct val="0"/>
                </a:spcAft>
                <a:buClrTx/>
                <a:buSzTx/>
                <a:buFontTx/>
                <a:buNone/>
              </a:pPr>
              <a:t>17</a:t>
            </a:fld>
            <a:endParaRPr lang="en-GB" altLang="en-US" sz="1200">
              <a:latin typeface="Calibri" panose="020F0502020204030204" pitchFamily="34" charset="0"/>
            </a:endParaRPr>
          </a:p>
        </p:txBody>
      </p:sp>
      <p:sp>
        <p:nvSpPr>
          <p:cNvPr id="44041" name="Rectangle 8">
            <a:extLst>
              <a:ext uri="{FF2B5EF4-FFF2-40B4-BE49-F238E27FC236}">
                <a16:creationId xmlns:a16="http://schemas.microsoft.com/office/drawing/2014/main" id="{16BAC87C-5854-5B42-0582-4B38E884C001}"/>
              </a:ext>
            </a:extLst>
          </p:cNvPr>
          <p:cNvSpPr>
            <a:spLocks noChangeArrowheads="1"/>
          </p:cNvSpPr>
          <p:nvPr/>
        </p:nvSpPr>
        <p:spPr bwMode="auto">
          <a:xfrm>
            <a:off x="6410325" y="1985963"/>
            <a:ext cx="211455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50000"/>
              </a:spcBef>
              <a:buClrTx/>
              <a:buSzTx/>
              <a:buFontTx/>
              <a:buNone/>
            </a:pPr>
            <a:r>
              <a:rPr lang="en-US" altLang="en-US" sz="3200" b="1" u="sng">
                <a:latin typeface="Arial" panose="020B0604020202020204" pitchFamily="34" charset="0"/>
              </a:rPr>
              <a:t>Fee</a:t>
            </a:r>
            <a:endParaRPr lang="en-US" altLang="en-US" sz="3200" b="1">
              <a:latin typeface="Arial" panose="020B0604020202020204" pitchFamily="34" charset="0"/>
            </a:endParaRPr>
          </a:p>
          <a:p>
            <a:pPr eaLnBrk="1" hangingPunct="1">
              <a:spcBef>
                <a:spcPct val="50000"/>
              </a:spcBef>
              <a:buClrTx/>
              <a:buSzTx/>
              <a:buFontTx/>
              <a:buNone/>
            </a:pPr>
            <a:r>
              <a:rPr lang="en-US" altLang="en-US" sz="1800" b="1">
                <a:latin typeface="Arial" panose="020B0604020202020204" pitchFamily="34" charset="0"/>
              </a:rPr>
              <a:t>£40</a:t>
            </a:r>
          </a:p>
          <a:p>
            <a:pPr eaLnBrk="1" hangingPunct="1">
              <a:spcBef>
                <a:spcPct val="50000"/>
              </a:spcBef>
              <a:buClrTx/>
              <a:buSzTx/>
              <a:buFontTx/>
              <a:buNone/>
            </a:pPr>
            <a:r>
              <a:rPr lang="en-US" altLang="en-US" sz="1800" b="1">
                <a:latin typeface="Arial" panose="020B0604020202020204" pitchFamily="34" charset="0"/>
              </a:rPr>
              <a:t>(£15 electronic)</a:t>
            </a:r>
          </a:p>
          <a:p>
            <a:pPr eaLnBrk="1" hangingPunct="1">
              <a:spcBef>
                <a:spcPct val="50000"/>
              </a:spcBef>
              <a:buClrTx/>
              <a:buSzTx/>
              <a:buFontTx/>
              <a:buNone/>
            </a:pPr>
            <a:r>
              <a:rPr lang="en-US" altLang="en-US" sz="1800" b="1">
                <a:latin typeface="Arial" panose="020B0604020202020204" pitchFamily="34" charset="0"/>
              </a:rPr>
              <a:t>£100 same	  day</a:t>
            </a:r>
          </a:p>
          <a:p>
            <a:pPr eaLnBrk="1" hangingPunct="1">
              <a:spcBef>
                <a:spcPct val="50000"/>
              </a:spcBef>
              <a:buClrTx/>
              <a:buSzTx/>
              <a:buFontTx/>
              <a:buNone/>
            </a:pPr>
            <a:r>
              <a:rPr lang="en-US" altLang="en-US" sz="1800" b="1">
                <a:latin typeface="Arial" panose="020B0604020202020204" pitchFamily="34" charset="0"/>
              </a:rPr>
              <a:t>(£30 electronic)</a:t>
            </a:r>
          </a:p>
        </p:txBody>
      </p:sp>
      <p:sp>
        <p:nvSpPr>
          <p:cNvPr id="44042" name="Rectangle 9">
            <a:extLst>
              <a:ext uri="{FF2B5EF4-FFF2-40B4-BE49-F238E27FC236}">
                <a16:creationId xmlns:a16="http://schemas.microsoft.com/office/drawing/2014/main" id="{AACA10E1-AF48-2EFA-A670-AA9EDB82CE0C}"/>
              </a:ext>
            </a:extLst>
          </p:cNvPr>
          <p:cNvSpPr>
            <a:spLocks noChangeArrowheads="1"/>
          </p:cNvSpPr>
          <p:nvPr/>
        </p:nvSpPr>
        <p:spPr bwMode="auto">
          <a:xfrm>
            <a:off x="317500" y="1989138"/>
            <a:ext cx="5380038" cy="35274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4043" name="Rectangle 10">
            <a:extLst>
              <a:ext uri="{FF2B5EF4-FFF2-40B4-BE49-F238E27FC236}">
                <a16:creationId xmlns:a16="http://schemas.microsoft.com/office/drawing/2014/main" id="{A7BEC22D-43C5-40E9-3B59-056DFD789629}"/>
              </a:ext>
            </a:extLst>
          </p:cNvPr>
          <p:cNvSpPr>
            <a:spLocks noChangeArrowheads="1"/>
          </p:cNvSpPr>
          <p:nvPr/>
        </p:nvSpPr>
        <p:spPr bwMode="auto">
          <a:xfrm>
            <a:off x="5838825" y="1981200"/>
            <a:ext cx="2952750" cy="351948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Tree>
    <p:custDataLst>
      <p:tags r:id="rId1"/>
    </p:custData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3C31A9-BFC0-7F36-321E-4817919DA0C5}"/>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6083" name="Rectangle 3">
            <a:extLst>
              <a:ext uri="{FF2B5EF4-FFF2-40B4-BE49-F238E27FC236}">
                <a16:creationId xmlns:a16="http://schemas.microsoft.com/office/drawing/2014/main" id="{6BEFB88D-C62A-3C1D-7C7D-82616710C6C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6084" name="Rectangle 4">
            <a:extLst>
              <a:ext uri="{FF2B5EF4-FFF2-40B4-BE49-F238E27FC236}">
                <a16:creationId xmlns:a16="http://schemas.microsoft.com/office/drawing/2014/main" id="{DAB448D5-FF89-50EB-64CB-86C4B32E5118}"/>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6085" name="Rectangle 5">
            <a:extLst>
              <a:ext uri="{FF2B5EF4-FFF2-40B4-BE49-F238E27FC236}">
                <a16:creationId xmlns:a16="http://schemas.microsoft.com/office/drawing/2014/main" id="{DE87EB0A-E518-FA37-1545-54C3EC2DDCD1}"/>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6086" name="Rectangle 6">
            <a:extLst>
              <a:ext uri="{FF2B5EF4-FFF2-40B4-BE49-F238E27FC236}">
                <a16:creationId xmlns:a16="http://schemas.microsoft.com/office/drawing/2014/main" id="{1148B29C-DDDF-B53C-8A0E-8F4457F7DFBD}"/>
              </a:ext>
            </a:extLst>
          </p:cNvPr>
          <p:cNvSpPr>
            <a:spLocks noGrp="1" noChangeArrowheads="1"/>
          </p:cNvSpPr>
          <p:nvPr>
            <p:ph type="title"/>
          </p:nvPr>
        </p:nvSpPr>
        <p:spPr>
          <a:xfrm>
            <a:off x="428625" y="285750"/>
            <a:ext cx="8286750" cy="1085850"/>
          </a:xfrm>
        </p:spPr>
        <p:txBody>
          <a:bodyPr lIns="90488" tIns="44450" rIns="90488" bIns="44450" anchor="b"/>
          <a:lstStyle/>
          <a:p>
            <a:pPr eaLnBrk="1" hangingPunct="1"/>
            <a:r>
              <a:rPr lang="en-US" altLang="en-US"/>
              <a:t>Certificate of Incorporation</a:t>
            </a:r>
          </a:p>
        </p:txBody>
      </p:sp>
      <p:sp>
        <p:nvSpPr>
          <p:cNvPr id="43015" name="Rectangle 7">
            <a:extLst>
              <a:ext uri="{FF2B5EF4-FFF2-40B4-BE49-F238E27FC236}">
                <a16:creationId xmlns:a16="http://schemas.microsoft.com/office/drawing/2014/main" id="{5A3AFD65-3769-0312-F537-5D50E5B13BB6}"/>
              </a:ext>
            </a:extLst>
          </p:cNvPr>
          <p:cNvSpPr>
            <a:spLocks noGrp="1"/>
          </p:cNvSpPr>
          <p:nvPr>
            <p:ph idx="1"/>
          </p:nvPr>
        </p:nvSpPr>
        <p:spPr>
          <a:xfrm>
            <a:off x="685800" y="1700213"/>
            <a:ext cx="7772400" cy="4395787"/>
          </a:xfrm>
        </p:spPr>
        <p:txBody>
          <a:bodyPr lIns="90488" tIns="44450" rIns="90488" bIns="44450" rtlCol="0">
            <a:normAutofit lnSpcReduction="10000"/>
          </a:bodyPr>
          <a:lstStyle/>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800" b="1"/>
              <a:t>Registration process: 5/6 working days OR same day expedited application</a:t>
            </a:r>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800" b="1"/>
              <a:t>Electronic Filing Service</a:t>
            </a:r>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Subscribers</a:t>
            </a:r>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Authentication Codes</a:t>
            </a:r>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800" b="1"/>
              <a:t>Date the company is formed</a:t>
            </a:r>
          </a:p>
          <a:p>
            <a:pPr marL="342906" indent="-342906"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800" b="1"/>
              <a:t>Care about pre-incorporation contracts – s51 CA 2006</a:t>
            </a:r>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personal liability on “promoters”</a:t>
            </a:r>
          </a:p>
          <a:p>
            <a:pPr marL="742962" lvl="1" indent="-285755" defTabSz="457207" eaLnBrk="1" fontAlgn="auto" hangingPunct="1">
              <a:lnSpc>
                <a:spcPct val="90000"/>
              </a:lnSpc>
              <a:spcAft>
                <a:spcPts val="0"/>
              </a:spcAft>
              <a:buClr>
                <a:schemeClr val="bg2">
                  <a:lumMod val="40000"/>
                  <a:lumOff val="60000"/>
                </a:schemeClr>
              </a:buClr>
              <a:buFont typeface="Wingdings 3" charset="2"/>
              <a:buChar char=""/>
              <a:defRPr/>
            </a:pPr>
            <a:r>
              <a:rPr lang="en-US" altLang="en-US" sz="2400" b="1"/>
              <a:t>use of business stationery</a:t>
            </a:r>
          </a:p>
        </p:txBody>
      </p:sp>
      <p:sp>
        <p:nvSpPr>
          <p:cNvPr id="46088" name="Slide Number Placeholder 7">
            <a:extLst>
              <a:ext uri="{FF2B5EF4-FFF2-40B4-BE49-F238E27FC236}">
                <a16:creationId xmlns:a16="http://schemas.microsoft.com/office/drawing/2014/main" id="{475E3496-B188-BEAA-421F-A6739CAA96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503F084A-25C1-4667-B7D6-0E1135DA3803}" type="slidenum">
              <a:rPr lang="en-GB" altLang="en-US" sz="1200" smtClean="0">
                <a:latin typeface="Calibri" panose="020F0502020204030204" pitchFamily="34" charset="0"/>
              </a:rPr>
              <a:pPr fontAlgn="base">
                <a:spcBef>
                  <a:spcPct val="0"/>
                </a:spcBef>
                <a:spcAft>
                  <a:spcPct val="0"/>
                </a:spcAft>
                <a:buClrTx/>
                <a:buSzTx/>
                <a:buFontTx/>
                <a:buNone/>
              </a:pPr>
              <a:t>18</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1BC78AF-C4EC-5E0F-0A3A-D3D54C3F7829}"/>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1" name="Rectangle 3">
            <a:extLst>
              <a:ext uri="{FF2B5EF4-FFF2-40B4-BE49-F238E27FC236}">
                <a16:creationId xmlns:a16="http://schemas.microsoft.com/office/drawing/2014/main" id="{372F6617-8714-A95D-D5F8-98092FC9D74F}"/>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2" name="Rectangle 4">
            <a:extLst>
              <a:ext uri="{FF2B5EF4-FFF2-40B4-BE49-F238E27FC236}">
                <a16:creationId xmlns:a16="http://schemas.microsoft.com/office/drawing/2014/main" id="{CA6C4299-BAB2-0649-F13B-58EF95EC823F}"/>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3" name="Rectangle 5">
            <a:extLst>
              <a:ext uri="{FF2B5EF4-FFF2-40B4-BE49-F238E27FC236}">
                <a16:creationId xmlns:a16="http://schemas.microsoft.com/office/drawing/2014/main" id="{8FF06EDA-EF88-0B51-1930-BE9706815E82}"/>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4" name="Rectangle 6">
            <a:extLst>
              <a:ext uri="{FF2B5EF4-FFF2-40B4-BE49-F238E27FC236}">
                <a16:creationId xmlns:a16="http://schemas.microsoft.com/office/drawing/2014/main" id="{E3DE3750-E774-4CD6-6E40-C2CE15BC86F4}"/>
              </a:ext>
            </a:extLst>
          </p:cNvPr>
          <p:cNvSpPr>
            <a:spLocks noGrp="1" noChangeArrowheads="1"/>
          </p:cNvSpPr>
          <p:nvPr>
            <p:ph type="title"/>
          </p:nvPr>
        </p:nvSpPr>
        <p:spPr>
          <a:xfrm>
            <a:off x="500063" y="214313"/>
            <a:ext cx="8215312" cy="1198562"/>
          </a:xfrm>
        </p:spPr>
        <p:txBody>
          <a:bodyPr lIns="90488" tIns="44450" rIns="90488" bIns="44450" anchor="b"/>
          <a:lstStyle/>
          <a:p>
            <a:pPr eaLnBrk="1" hangingPunct="1"/>
            <a:r>
              <a:rPr lang="en-US" altLang="en-US" sz="4000"/>
              <a:t>Tailor-Made and Shelf Companies</a:t>
            </a:r>
          </a:p>
        </p:txBody>
      </p:sp>
      <p:sp>
        <p:nvSpPr>
          <p:cNvPr id="48135" name="Slide Number Placeholder 19">
            <a:extLst>
              <a:ext uri="{FF2B5EF4-FFF2-40B4-BE49-F238E27FC236}">
                <a16:creationId xmlns:a16="http://schemas.microsoft.com/office/drawing/2014/main" id="{91663D90-B5AB-836B-9034-1CD9E46DF82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7560FC17-68DC-435A-9201-4D3A631DE65F}" type="slidenum">
              <a:rPr lang="en-GB" altLang="en-US" sz="1200" smtClean="0">
                <a:latin typeface="Calibri" panose="020F0502020204030204" pitchFamily="34" charset="0"/>
              </a:rPr>
              <a:pPr fontAlgn="base">
                <a:spcBef>
                  <a:spcPct val="0"/>
                </a:spcBef>
                <a:spcAft>
                  <a:spcPct val="0"/>
                </a:spcAft>
                <a:buClrTx/>
                <a:buSzTx/>
                <a:buFontTx/>
                <a:buNone/>
              </a:pPr>
              <a:t>19</a:t>
            </a:fld>
            <a:endParaRPr lang="en-GB" altLang="en-US" sz="1200">
              <a:latin typeface="Calibri" panose="020F0502020204030204" pitchFamily="34" charset="0"/>
            </a:endParaRPr>
          </a:p>
        </p:txBody>
      </p:sp>
      <p:sp>
        <p:nvSpPr>
          <p:cNvPr id="48136" name="Rectangle 7">
            <a:extLst>
              <a:ext uri="{FF2B5EF4-FFF2-40B4-BE49-F238E27FC236}">
                <a16:creationId xmlns:a16="http://schemas.microsoft.com/office/drawing/2014/main" id="{66D4E8D3-402E-BAA5-CF13-CF9483EBE392}"/>
              </a:ext>
            </a:extLst>
          </p:cNvPr>
          <p:cNvSpPr>
            <a:spLocks noChangeArrowheads="1"/>
          </p:cNvSpPr>
          <p:nvPr/>
        </p:nvSpPr>
        <p:spPr bwMode="auto">
          <a:xfrm>
            <a:off x="4572000" y="2205038"/>
            <a:ext cx="3046413" cy="520700"/>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7" name="Rectangle 8">
            <a:extLst>
              <a:ext uri="{FF2B5EF4-FFF2-40B4-BE49-F238E27FC236}">
                <a16:creationId xmlns:a16="http://schemas.microsoft.com/office/drawing/2014/main" id="{75ECE79A-4F55-FE26-CA1D-46E21D75F56F}"/>
              </a:ext>
            </a:extLst>
          </p:cNvPr>
          <p:cNvSpPr>
            <a:spLocks noChangeArrowheads="1"/>
          </p:cNvSpPr>
          <p:nvPr/>
        </p:nvSpPr>
        <p:spPr bwMode="auto">
          <a:xfrm>
            <a:off x="915988" y="4941888"/>
            <a:ext cx="3494087" cy="7207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8" name="Rectangle 9">
            <a:extLst>
              <a:ext uri="{FF2B5EF4-FFF2-40B4-BE49-F238E27FC236}">
                <a16:creationId xmlns:a16="http://schemas.microsoft.com/office/drawing/2014/main" id="{3C9B334F-FC7F-0622-0B5B-BA3D8EC5DDEC}"/>
              </a:ext>
            </a:extLst>
          </p:cNvPr>
          <p:cNvSpPr>
            <a:spLocks noChangeArrowheads="1"/>
          </p:cNvSpPr>
          <p:nvPr/>
        </p:nvSpPr>
        <p:spPr bwMode="auto">
          <a:xfrm>
            <a:off x="5038725" y="5013325"/>
            <a:ext cx="3721100" cy="773113"/>
          </a:xfrm>
          <a:prstGeom prst="rect">
            <a:avLst/>
          </a:prstGeom>
          <a:solidFill>
            <a:schemeClr val="accent1"/>
          </a:solidFill>
          <a:ln w="12700">
            <a:solidFill>
              <a:schemeClr val="tx1"/>
            </a:solidFill>
            <a:miter lim="800000"/>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39" name="Rectangle 11">
            <a:extLst>
              <a:ext uri="{FF2B5EF4-FFF2-40B4-BE49-F238E27FC236}">
                <a16:creationId xmlns:a16="http://schemas.microsoft.com/office/drawing/2014/main" id="{249C5483-B6BE-57A4-C725-7D01F2541F5A}"/>
              </a:ext>
            </a:extLst>
          </p:cNvPr>
          <p:cNvSpPr>
            <a:spLocks noChangeArrowheads="1"/>
          </p:cNvSpPr>
          <p:nvPr/>
        </p:nvSpPr>
        <p:spPr bwMode="auto">
          <a:xfrm>
            <a:off x="2455863" y="2133600"/>
            <a:ext cx="187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40" name="Rectangle 13">
            <a:extLst>
              <a:ext uri="{FF2B5EF4-FFF2-40B4-BE49-F238E27FC236}">
                <a16:creationId xmlns:a16="http://schemas.microsoft.com/office/drawing/2014/main" id="{62C4C9DC-7298-FF3E-00B7-6B3F4EBB2A59}"/>
              </a:ext>
            </a:extLst>
          </p:cNvPr>
          <p:cNvSpPr>
            <a:spLocks noChangeArrowheads="1"/>
          </p:cNvSpPr>
          <p:nvPr/>
        </p:nvSpPr>
        <p:spPr bwMode="auto">
          <a:xfrm>
            <a:off x="715963" y="3357563"/>
            <a:ext cx="1597025"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50000"/>
              </a:spcBef>
              <a:buClrTx/>
              <a:buSzTx/>
              <a:buFontTx/>
              <a:buNone/>
            </a:pPr>
            <a:r>
              <a:rPr lang="en-US" altLang="en-US" sz="1800" b="1">
                <a:latin typeface="Arial" panose="020B0604020202020204" pitchFamily="34" charset="0"/>
              </a:rPr>
              <a:t>SHELF company formed</a:t>
            </a:r>
          </a:p>
        </p:txBody>
      </p:sp>
      <p:sp>
        <p:nvSpPr>
          <p:cNvPr id="48141" name="Rectangle 14">
            <a:extLst>
              <a:ext uri="{FF2B5EF4-FFF2-40B4-BE49-F238E27FC236}">
                <a16:creationId xmlns:a16="http://schemas.microsoft.com/office/drawing/2014/main" id="{D9FA5A99-ABB2-22A1-EE73-28F99CE29972}"/>
              </a:ext>
            </a:extLst>
          </p:cNvPr>
          <p:cNvSpPr>
            <a:spLocks noChangeArrowheads="1"/>
          </p:cNvSpPr>
          <p:nvPr/>
        </p:nvSpPr>
        <p:spPr bwMode="auto">
          <a:xfrm>
            <a:off x="715963" y="1844675"/>
            <a:ext cx="2420937"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50000"/>
              </a:spcBef>
              <a:buClrTx/>
              <a:buSzTx/>
              <a:buFontTx/>
              <a:buNone/>
            </a:pPr>
            <a:r>
              <a:rPr lang="en-US" altLang="en-US" sz="1800" b="1">
                <a:latin typeface="Arial" panose="020B0604020202020204" pitchFamily="34" charset="0"/>
              </a:rPr>
              <a:t>TAILOR-MADE company formed</a:t>
            </a:r>
          </a:p>
        </p:txBody>
      </p:sp>
      <p:sp>
        <p:nvSpPr>
          <p:cNvPr id="48142" name="Rectangle 15">
            <a:extLst>
              <a:ext uri="{FF2B5EF4-FFF2-40B4-BE49-F238E27FC236}">
                <a16:creationId xmlns:a16="http://schemas.microsoft.com/office/drawing/2014/main" id="{E4215DF8-358E-EABC-8503-3C468A86F801}"/>
              </a:ext>
            </a:extLst>
          </p:cNvPr>
          <p:cNvSpPr>
            <a:spLocks noChangeArrowheads="1"/>
          </p:cNvSpPr>
          <p:nvPr/>
        </p:nvSpPr>
        <p:spPr bwMode="auto">
          <a:xfrm>
            <a:off x="982663" y="4868863"/>
            <a:ext cx="35004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b="1">
                <a:latin typeface="Arial" panose="020B0604020202020204" pitchFamily="34" charset="0"/>
              </a:rPr>
              <a:t>Owned by formation agent</a:t>
            </a:r>
          </a:p>
        </p:txBody>
      </p:sp>
      <p:sp>
        <p:nvSpPr>
          <p:cNvPr id="48143" name="Rectangle 16">
            <a:extLst>
              <a:ext uri="{FF2B5EF4-FFF2-40B4-BE49-F238E27FC236}">
                <a16:creationId xmlns:a16="http://schemas.microsoft.com/office/drawing/2014/main" id="{1BFAC596-7CE9-EBBA-757A-432FC1083881}"/>
              </a:ext>
            </a:extLst>
          </p:cNvPr>
          <p:cNvSpPr>
            <a:spLocks noChangeArrowheads="1"/>
          </p:cNvSpPr>
          <p:nvPr/>
        </p:nvSpPr>
        <p:spPr bwMode="auto">
          <a:xfrm>
            <a:off x="5767388" y="5013325"/>
            <a:ext cx="23209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b="1">
                <a:latin typeface="Arial" panose="020B0604020202020204" pitchFamily="34" charset="0"/>
              </a:rPr>
              <a:t>Owned by client</a:t>
            </a:r>
          </a:p>
        </p:txBody>
      </p:sp>
      <p:sp>
        <p:nvSpPr>
          <p:cNvPr id="48144" name="Rectangle 17">
            <a:extLst>
              <a:ext uri="{FF2B5EF4-FFF2-40B4-BE49-F238E27FC236}">
                <a16:creationId xmlns:a16="http://schemas.microsoft.com/office/drawing/2014/main" id="{2FD6FD5C-18C2-AF17-0593-678FD8F77DAD}"/>
              </a:ext>
            </a:extLst>
          </p:cNvPr>
          <p:cNvSpPr>
            <a:spLocks noChangeArrowheads="1"/>
          </p:cNvSpPr>
          <p:nvPr/>
        </p:nvSpPr>
        <p:spPr bwMode="auto">
          <a:xfrm>
            <a:off x="4905375" y="2205038"/>
            <a:ext cx="19510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1800" b="1">
                <a:latin typeface="Arial" panose="020B0604020202020204" pitchFamily="34" charset="0"/>
              </a:rPr>
              <a:t>Owned by client</a:t>
            </a:r>
          </a:p>
        </p:txBody>
      </p:sp>
      <p:sp>
        <p:nvSpPr>
          <p:cNvPr id="48145" name="Rectangle 18">
            <a:extLst>
              <a:ext uri="{FF2B5EF4-FFF2-40B4-BE49-F238E27FC236}">
                <a16:creationId xmlns:a16="http://schemas.microsoft.com/office/drawing/2014/main" id="{801D3B7B-9131-B915-E22A-8108BE909633}"/>
              </a:ext>
            </a:extLst>
          </p:cNvPr>
          <p:cNvSpPr>
            <a:spLocks noChangeArrowheads="1"/>
          </p:cNvSpPr>
          <p:nvPr/>
        </p:nvSpPr>
        <p:spPr bwMode="auto">
          <a:xfrm>
            <a:off x="3124200" y="4419600"/>
            <a:ext cx="1873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48146" name="Line 19">
            <a:extLst>
              <a:ext uri="{FF2B5EF4-FFF2-40B4-BE49-F238E27FC236}">
                <a16:creationId xmlns:a16="http://schemas.microsoft.com/office/drawing/2014/main" id="{13407711-9142-910D-F3C8-902386EA29DF}"/>
              </a:ext>
            </a:extLst>
          </p:cNvPr>
          <p:cNvSpPr>
            <a:spLocks noChangeShapeType="1"/>
          </p:cNvSpPr>
          <p:nvPr/>
        </p:nvSpPr>
        <p:spPr bwMode="auto">
          <a:xfrm>
            <a:off x="2909888" y="2420938"/>
            <a:ext cx="1662112"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20">
            <a:extLst>
              <a:ext uri="{FF2B5EF4-FFF2-40B4-BE49-F238E27FC236}">
                <a16:creationId xmlns:a16="http://schemas.microsoft.com/office/drawing/2014/main" id="{C5AA5055-0F15-AF58-D705-0A38B768933F}"/>
              </a:ext>
            </a:extLst>
          </p:cNvPr>
          <p:cNvSpPr>
            <a:spLocks noChangeShapeType="1"/>
          </p:cNvSpPr>
          <p:nvPr/>
        </p:nvSpPr>
        <p:spPr bwMode="auto">
          <a:xfrm>
            <a:off x="1581150" y="4437063"/>
            <a:ext cx="0" cy="504825"/>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21">
            <a:extLst>
              <a:ext uri="{FF2B5EF4-FFF2-40B4-BE49-F238E27FC236}">
                <a16:creationId xmlns:a16="http://schemas.microsoft.com/office/drawing/2014/main" id="{403B6570-8B4C-15E0-16A5-0ACC7D9DAEA9}"/>
              </a:ext>
            </a:extLst>
          </p:cNvPr>
          <p:cNvSpPr>
            <a:spLocks noChangeShapeType="1"/>
          </p:cNvSpPr>
          <p:nvPr/>
        </p:nvSpPr>
        <p:spPr bwMode="auto">
          <a:xfrm>
            <a:off x="4438650" y="5300663"/>
            <a:ext cx="600075"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ustDataLst>
      <p:tags r:id="rId1"/>
    </p:custData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B185E638-6D2E-7384-8C07-9F02CB816355}"/>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0179" name="Rectangle 3">
            <a:extLst>
              <a:ext uri="{FF2B5EF4-FFF2-40B4-BE49-F238E27FC236}">
                <a16:creationId xmlns:a16="http://schemas.microsoft.com/office/drawing/2014/main" id="{C2906C8C-F98D-5A9F-2156-0C18C4858537}"/>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0180" name="Rectangle 4">
            <a:extLst>
              <a:ext uri="{FF2B5EF4-FFF2-40B4-BE49-F238E27FC236}">
                <a16:creationId xmlns:a16="http://schemas.microsoft.com/office/drawing/2014/main" id="{45812C5F-223F-53F0-3888-486A128F4CB3}"/>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0181" name="Rectangle 5">
            <a:extLst>
              <a:ext uri="{FF2B5EF4-FFF2-40B4-BE49-F238E27FC236}">
                <a16:creationId xmlns:a16="http://schemas.microsoft.com/office/drawing/2014/main" id="{C0B6BAB6-7070-F88B-9BE1-6C15FAFC715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0182" name="Rectangle 6">
            <a:extLst>
              <a:ext uri="{FF2B5EF4-FFF2-40B4-BE49-F238E27FC236}">
                <a16:creationId xmlns:a16="http://schemas.microsoft.com/office/drawing/2014/main" id="{C640B124-0681-9309-1B21-B349641EAC27}"/>
              </a:ext>
            </a:extLst>
          </p:cNvPr>
          <p:cNvSpPr>
            <a:spLocks noGrp="1" noChangeArrowheads="1"/>
          </p:cNvSpPr>
          <p:nvPr>
            <p:ph type="title"/>
          </p:nvPr>
        </p:nvSpPr>
        <p:spPr>
          <a:xfrm>
            <a:off x="428625" y="214313"/>
            <a:ext cx="8286750" cy="1143000"/>
          </a:xfrm>
        </p:spPr>
        <p:txBody>
          <a:bodyPr lIns="90488" tIns="44450" rIns="90488" bIns="44450" anchor="b"/>
          <a:lstStyle/>
          <a:p>
            <a:pPr eaLnBrk="1" hangingPunct="1"/>
            <a:r>
              <a:rPr lang="en-US" altLang="en-US" sz="4800"/>
              <a:t>Tailor-Made Companies</a:t>
            </a:r>
          </a:p>
        </p:txBody>
      </p:sp>
      <p:sp>
        <p:nvSpPr>
          <p:cNvPr id="50183" name="Slide Number Placeholder 9">
            <a:extLst>
              <a:ext uri="{FF2B5EF4-FFF2-40B4-BE49-F238E27FC236}">
                <a16:creationId xmlns:a16="http://schemas.microsoft.com/office/drawing/2014/main" id="{E8B0063A-C947-9297-EE42-6E0AED26868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C2AED1FB-BE42-4596-A1C7-75222F5A88CD}" type="slidenum">
              <a:rPr lang="en-GB" altLang="en-US" sz="1200" smtClean="0">
                <a:latin typeface="Calibri" panose="020F0502020204030204" pitchFamily="34" charset="0"/>
              </a:rPr>
              <a:pPr fontAlgn="base">
                <a:spcBef>
                  <a:spcPct val="0"/>
                </a:spcBef>
                <a:spcAft>
                  <a:spcPct val="0"/>
                </a:spcAft>
                <a:buClrTx/>
                <a:buSzTx/>
                <a:buFontTx/>
                <a:buNone/>
              </a:pPr>
              <a:t>20</a:t>
            </a:fld>
            <a:endParaRPr lang="en-GB" altLang="en-US" sz="1200">
              <a:latin typeface="Calibri" panose="020F0502020204030204" pitchFamily="34" charset="0"/>
            </a:endParaRPr>
          </a:p>
        </p:txBody>
      </p:sp>
      <p:sp>
        <p:nvSpPr>
          <p:cNvPr id="50184" name="Rectangle 7">
            <a:extLst>
              <a:ext uri="{FF2B5EF4-FFF2-40B4-BE49-F238E27FC236}">
                <a16:creationId xmlns:a16="http://schemas.microsoft.com/office/drawing/2014/main" id="{4F3BB514-2640-464C-3B73-30BF5D605BC5}"/>
              </a:ext>
            </a:extLst>
          </p:cNvPr>
          <p:cNvSpPr>
            <a:spLocks noChangeArrowheads="1"/>
          </p:cNvSpPr>
          <p:nvPr/>
        </p:nvSpPr>
        <p:spPr bwMode="auto">
          <a:xfrm>
            <a:off x="357188" y="1447800"/>
            <a:ext cx="4864100" cy="458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4000" b="1" u="sng">
                <a:latin typeface="Arial" panose="020B0604020202020204" pitchFamily="34" charset="0"/>
              </a:rPr>
              <a:t>From Formation</a:t>
            </a:r>
            <a:endParaRPr lang="en-US" altLang="en-US" sz="3200" b="1">
              <a:latin typeface="Arial" panose="020B0604020202020204" pitchFamily="34" charset="0"/>
            </a:endParaRPr>
          </a:p>
          <a:p>
            <a:pPr eaLnBrk="1" hangingPunct="1">
              <a:spcBef>
                <a:spcPct val="0"/>
              </a:spcBef>
              <a:buClrTx/>
              <a:buSzTx/>
              <a:buFontTx/>
              <a:buChar char="•"/>
            </a:pPr>
            <a:r>
              <a:rPr lang="en-US" altLang="en-US" sz="2800" b="1">
                <a:latin typeface="Arial" panose="020B0604020202020204" pitchFamily="34" charset="0"/>
              </a:rPr>
              <a:t>Name	</a:t>
            </a:r>
          </a:p>
          <a:p>
            <a:pPr eaLnBrk="1" hangingPunct="1">
              <a:spcBef>
                <a:spcPct val="0"/>
              </a:spcBef>
              <a:buClrTx/>
              <a:buSzTx/>
              <a:buFontTx/>
              <a:buChar char="•"/>
            </a:pPr>
            <a:r>
              <a:rPr lang="en-US" altLang="en-US" sz="2800" b="1">
                <a:latin typeface="Arial" panose="020B0604020202020204" pitchFamily="34" charset="0"/>
              </a:rPr>
              <a:t>Registered office</a:t>
            </a:r>
          </a:p>
          <a:p>
            <a:pPr eaLnBrk="1" hangingPunct="1">
              <a:spcBef>
                <a:spcPct val="0"/>
              </a:spcBef>
              <a:buClrTx/>
              <a:buSzTx/>
              <a:buFontTx/>
              <a:buChar char="•"/>
            </a:pPr>
            <a:r>
              <a:rPr lang="en-US" altLang="en-US" sz="2800" b="1">
                <a:latin typeface="Arial" panose="020B0604020202020204" pitchFamily="34" charset="0"/>
              </a:rPr>
              <a:t>Articles of association</a:t>
            </a:r>
          </a:p>
          <a:p>
            <a:pPr eaLnBrk="1" hangingPunct="1">
              <a:spcBef>
                <a:spcPct val="0"/>
              </a:spcBef>
              <a:buClrTx/>
              <a:buSzTx/>
              <a:buFontTx/>
              <a:buChar char="•"/>
            </a:pPr>
            <a:r>
              <a:rPr lang="en-US" altLang="en-US" sz="2800" b="1">
                <a:latin typeface="Arial" panose="020B0604020202020204" pitchFamily="34" charset="0"/>
              </a:rPr>
              <a:t>First director(s)</a:t>
            </a:r>
          </a:p>
          <a:p>
            <a:pPr eaLnBrk="1" hangingPunct="1">
              <a:spcBef>
                <a:spcPct val="0"/>
              </a:spcBef>
              <a:buClrTx/>
              <a:buSzTx/>
              <a:buFontTx/>
              <a:buChar char="•"/>
            </a:pPr>
            <a:r>
              <a:rPr lang="en-US" altLang="en-US" sz="2800" b="1">
                <a:latin typeface="Arial" panose="020B0604020202020204" pitchFamily="34" charset="0"/>
              </a:rPr>
              <a:t>People with significant </a:t>
            </a:r>
          </a:p>
          <a:p>
            <a:pPr eaLnBrk="1" hangingPunct="1">
              <a:spcBef>
                <a:spcPct val="0"/>
              </a:spcBef>
              <a:buClrTx/>
              <a:buSzTx/>
              <a:buFont typeface="Arial" panose="020B0604020202020204" pitchFamily="34" charset="0"/>
              <a:buNone/>
            </a:pPr>
            <a:r>
              <a:rPr lang="en-US" altLang="en-US" sz="2800" b="1">
                <a:latin typeface="Arial" panose="020B0604020202020204" pitchFamily="34" charset="0"/>
              </a:rPr>
              <a:t> control (PSC)</a:t>
            </a:r>
          </a:p>
          <a:p>
            <a:pPr eaLnBrk="1" hangingPunct="1">
              <a:spcBef>
                <a:spcPct val="0"/>
              </a:spcBef>
              <a:buClrTx/>
              <a:buSzTx/>
              <a:buFontTx/>
              <a:buChar char="•"/>
            </a:pPr>
            <a:r>
              <a:rPr lang="en-US" altLang="en-US" sz="2800" b="1">
                <a:latin typeface="Arial" panose="020B0604020202020204" pitchFamily="34" charset="0"/>
              </a:rPr>
              <a:t>First secretary (poss)</a:t>
            </a:r>
          </a:p>
          <a:p>
            <a:pPr eaLnBrk="1" hangingPunct="1">
              <a:spcBef>
                <a:spcPct val="0"/>
              </a:spcBef>
              <a:buClrTx/>
              <a:buSzTx/>
              <a:buFontTx/>
              <a:buChar char="•"/>
            </a:pPr>
            <a:r>
              <a:rPr lang="en-US" altLang="en-US" sz="2800" b="1">
                <a:latin typeface="Arial" panose="020B0604020202020204" pitchFamily="34" charset="0"/>
              </a:rPr>
              <a:t>First members</a:t>
            </a:r>
          </a:p>
          <a:p>
            <a:pPr eaLnBrk="1" hangingPunct="1">
              <a:spcBef>
                <a:spcPct val="0"/>
              </a:spcBef>
              <a:buClrTx/>
              <a:buSzTx/>
              <a:buFontTx/>
              <a:buChar char="•"/>
            </a:pPr>
            <a:r>
              <a:rPr lang="en-US" altLang="en-US" sz="2800" b="1">
                <a:latin typeface="Arial" panose="020B0604020202020204" pitchFamily="34" charset="0"/>
              </a:rPr>
              <a:t>Share capital</a:t>
            </a:r>
          </a:p>
        </p:txBody>
      </p:sp>
      <p:sp>
        <p:nvSpPr>
          <p:cNvPr id="50185" name="Oval 8">
            <a:extLst>
              <a:ext uri="{FF2B5EF4-FFF2-40B4-BE49-F238E27FC236}">
                <a16:creationId xmlns:a16="http://schemas.microsoft.com/office/drawing/2014/main" id="{47259EF0-7B54-B6BC-5951-E490B4795325}"/>
              </a:ext>
            </a:extLst>
          </p:cNvPr>
          <p:cNvSpPr>
            <a:spLocks noChangeArrowheads="1"/>
          </p:cNvSpPr>
          <p:nvPr/>
        </p:nvSpPr>
        <p:spPr bwMode="auto">
          <a:xfrm>
            <a:off x="5416550" y="2978150"/>
            <a:ext cx="3340100" cy="19685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0186" name="Rectangle 9">
            <a:extLst>
              <a:ext uri="{FF2B5EF4-FFF2-40B4-BE49-F238E27FC236}">
                <a16:creationId xmlns:a16="http://schemas.microsoft.com/office/drawing/2014/main" id="{5C45CEBB-E7B4-B2E8-C1AE-F9851246E05A}"/>
              </a:ext>
            </a:extLst>
          </p:cNvPr>
          <p:cNvSpPr>
            <a:spLocks noChangeArrowheads="1"/>
          </p:cNvSpPr>
          <p:nvPr/>
        </p:nvSpPr>
        <p:spPr bwMode="auto">
          <a:xfrm>
            <a:off x="5459413" y="3232150"/>
            <a:ext cx="32623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4000" b="1">
                <a:latin typeface="Arial" panose="020B0604020202020204" pitchFamily="34" charset="0"/>
              </a:rPr>
              <a:t>Chosen </a:t>
            </a:r>
          </a:p>
          <a:p>
            <a:pPr algn="ctr" eaLnBrk="1" hangingPunct="1">
              <a:spcBef>
                <a:spcPct val="0"/>
              </a:spcBef>
              <a:buClrTx/>
              <a:buSzTx/>
              <a:buFontTx/>
              <a:buNone/>
            </a:pPr>
            <a:r>
              <a:rPr lang="en-US" altLang="en-US" sz="4000" b="1">
                <a:latin typeface="Arial" panose="020B0604020202020204" pitchFamily="34" charset="0"/>
              </a:rPr>
              <a:t>for the client</a:t>
            </a:r>
          </a:p>
        </p:txBody>
      </p:sp>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20062A98-C50B-53E2-91E6-C73D7A3DA226}"/>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2227" name="Rectangle 3">
            <a:extLst>
              <a:ext uri="{FF2B5EF4-FFF2-40B4-BE49-F238E27FC236}">
                <a16:creationId xmlns:a16="http://schemas.microsoft.com/office/drawing/2014/main" id="{E3D32F9E-F897-1527-8FFE-BAD20009C45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2228" name="Rectangle 4">
            <a:extLst>
              <a:ext uri="{FF2B5EF4-FFF2-40B4-BE49-F238E27FC236}">
                <a16:creationId xmlns:a16="http://schemas.microsoft.com/office/drawing/2014/main" id="{66F7F0E8-23A3-4659-6002-DFEF5A327671}"/>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2229" name="Rectangle 5">
            <a:extLst>
              <a:ext uri="{FF2B5EF4-FFF2-40B4-BE49-F238E27FC236}">
                <a16:creationId xmlns:a16="http://schemas.microsoft.com/office/drawing/2014/main" id="{C6549669-88C7-83BF-84DF-E706AAF0829F}"/>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2230" name="Rectangle 6">
            <a:extLst>
              <a:ext uri="{FF2B5EF4-FFF2-40B4-BE49-F238E27FC236}">
                <a16:creationId xmlns:a16="http://schemas.microsoft.com/office/drawing/2014/main" id="{71B210F9-D024-967A-5AE9-78D9993C7F48}"/>
              </a:ext>
            </a:extLst>
          </p:cNvPr>
          <p:cNvSpPr>
            <a:spLocks noGrp="1" noChangeArrowheads="1"/>
          </p:cNvSpPr>
          <p:nvPr>
            <p:ph type="title"/>
          </p:nvPr>
        </p:nvSpPr>
        <p:spPr>
          <a:xfrm>
            <a:off x="428625" y="214313"/>
            <a:ext cx="8286750" cy="1270000"/>
          </a:xfrm>
        </p:spPr>
        <p:txBody>
          <a:bodyPr lIns="90488" tIns="44450" rIns="90488" bIns="44450" anchor="b"/>
          <a:lstStyle/>
          <a:p>
            <a:pPr eaLnBrk="1" hangingPunct="1"/>
            <a:r>
              <a:rPr lang="en-US" altLang="en-US" sz="4000"/>
              <a:t>Procedural Steps to Form       Tailor-Made Companies</a:t>
            </a:r>
          </a:p>
        </p:txBody>
      </p:sp>
      <p:sp>
        <p:nvSpPr>
          <p:cNvPr id="52231" name="Rectangle 7">
            <a:extLst>
              <a:ext uri="{FF2B5EF4-FFF2-40B4-BE49-F238E27FC236}">
                <a16:creationId xmlns:a16="http://schemas.microsoft.com/office/drawing/2014/main" id="{011853F5-C1DC-81EC-DA47-3B92ADEC1334}"/>
              </a:ext>
            </a:extLst>
          </p:cNvPr>
          <p:cNvSpPr>
            <a:spLocks noGrp="1" noChangeArrowheads="1"/>
          </p:cNvSpPr>
          <p:nvPr>
            <p:ph idx="1"/>
          </p:nvPr>
        </p:nvSpPr>
        <p:spPr>
          <a:xfrm>
            <a:off x="252413" y="1844675"/>
            <a:ext cx="8574087" cy="4403725"/>
          </a:xfrm>
        </p:spPr>
        <p:txBody>
          <a:bodyPr lIns="90488" tIns="44450" rIns="90488" bIns="44450">
            <a:normAutofit/>
          </a:bodyPr>
          <a:lstStyle/>
          <a:p>
            <a:pPr eaLnBrk="1" hangingPunct="1"/>
            <a:r>
              <a:rPr lang="en-US" altLang="en-US" sz="2800" b="1" dirty="0"/>
              <a:t>Check availability of name</a:t>
            </a:r>
          </a:p>
          <a:p>
            <a:pPr eaLnBrk="1" hangingPunct="1"/>
            <a:r>
              <a:rPr lang="en-US" altLang="en-US" sz="2800" b="1" dirty="0"/>
              <a:t>File documents at Companies House</a:t>
            </a:r>
          </a:p>
          <a:p>
            <a:pPr eaLnBrk="1" hangingPunct="1"/>
            <a:r>
              <a:rPr lang="en-US" altLang="en-US" sz="2800" b="1" dirty="0"/>
              <a:t>Certificate of incorporation issued – s15</a:t>
            </a:r>
          </a:p>
          <a:p>
            <a:pPr eaLnBrk="1" hangingPunct="1"/>
            <a:r>
              <a:rPr lang="en-US" altLang="en-US" sz="2800" b="1" dirty="0"/>
              <a:t>Post-incorporation matters</a:t>
            </a:r>
          </a:p>
          <a:p>
            <a:pPr lvl="1" eaLnBrk="1" hangingPunct="1"/>
            <a:r>
              <a:rPr lang="en-US" altLang="en-US" sz="2800" b="1" dirty="0"/>
              <a:t>First board meeting</a:t>
            </a:r>
          </a:p>
          <a:p>
            <a:pPr lvl="1" eaLnBrk="1" hangingPunct="1"/>
            <a:r>
              <a:rPr lang="en-US" altLang="en-US" sz="2800" b="1" dirty="0"/>
              <a:t>Returns to Companies House</a:t>
            </a:r>
          </a:p>
          <a:p>
            <a:pPr lvl="1" eaLnBrk="1" hangingPunct="1"/>
            <a:r>
              <a:rPr lang="en-US" altLang="en-US" sz="2800" b="1" dirty="0"/>
              <a:t>Company seal – Art 49 MAA</a:t>
            </a:r>
          </a:p>
        </p:txBody>
      </p:sp>
      <p:sp>
        <p:nvSpPr>
          <p:cNvPr id="52232" name="Slide Number Placeholder 7">
            <a:extLst>
              <a:ext uri="{FF2B5EF4-FFF2-40B4-BE49-F238E27FC236}">
                <a16:creationId xmlns:a16="http://schemas.microsoft.com/office/drawing/2014/main" id="{AE8E0D97-47F3-7509-BE3B-67BC50D2E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4AABA9A9-9452-403E-B07D-2A52670F70E4}" type="slidenum">
              <a:rPr lang="en-GB" altLang="en-US" sz="1200" smtClean="0">
                <a:latin typeface="Calibri" panose="020F0502020204030204" pitchFamily="34" charset="0"/>
              </a:rPr>
              <a:pPr fontAlgn="base">
                <a:spcBef>
                  <a:spcPct val="0"/>
                </a:spcBef>
                <a:spcAft>
                  <a:spcPct val="0"/>
                </a:spcAft>
                <a:buClrTx/>
                <a:buSzTx/>
                <a:buFontTx/>
                <a:buNone/>
              </a:pPr>
              <a:t>21</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589BB2D9-F482-3FCD-65E2-EE675686C436}"/>
              </a:ext>
            </a:extLst>
          </p:cNvPr>
          <p:cNvSpPr>
            <a:spLocks noGrp="1" noChangeArrowheads="1"/>
          </p:cNvSpPr>
          <p:nvPr>
            <p:ph type="title"/>
          </p:nvPr>
        </p:nvSpPr>
        <p:spPr>
          <a:xfrm>
            <a:off x="500063" y="214313"/>
            <a:ext cx="8215312" cy="1198562"/>
          </a:xfrm>
        </p:spPr>
        <p:txBody>
          <a:bodyPr/>
          <a:lstStyle/>
          <a:p>
            <a:pPr eaLnBrk="1" hangingPunct="1"/>
            <a:r>
              <a:rPr lang="en-GB" altLang="en-US" dirty="0"/>
              <a:t>Also …….</a:t>
            </a:r>
          </a:p>
        </p:txBody>
      </p:sp>
      <p:sp>
        <p:nvSpPr>
          <p:cNvPr id="54275" name="Rectangle 3">
            <a:extLst>
              <a:ext uri="{FF2B5EF4-FFF2-40B4-BE49-F238E27FC236}">
                <a16:creationId xmlns:a16="http://schemas.microsoft.com/office/drawing/2014/main" id="{D7E2A7BF-5025-CA73-91C9-50EB43C06F19}"/>
              </a:ext>
            </a:extLst>
          </p:cNvPr>
          <p:cNvSpPr>
            <a:spLocks noGrp="1" noChangeArrowheads="1"/>
          </p:cNvSpPr>
          <p:nvPr>
            <p:ph idx="1"/>
          </p:nvPr>
        </p:nvSpPr>
        <p:spPr>
          <a:xfrm>
            <a:off x="184150" y="1628775"/>
            <a:ext cx="8707438" cy="4467225"/>
          </a:xfrm>
        </p:spPr>
        <p:txBody>
          <a:bodyPr/>
          <a:lstStyle/>
          <a:p>
            <a:pPr lvl="1" eaLnBrk="1" hangingPunct="1"/>
            <a:r>
              <a:rPr lang="en-US" altLang="en-US" b="1"/>
              <a:t>Publication of company’s name</a:t>
            </a:r>
          </a:p>
          <a:p>
            <a:pPr lvl="2" eaLnBrk="1" hangingPunct="1"/>
            <a:r>
              <a:rPr lang="en-US" altLang="en-US" sz="2800" b="1"/>
              <a:t>S82 – subject to regulation</a:t>
            </a:r>
          </a:p>
          <a:p>
            <a:pPr lvl="1" eaLnBrk="1" hangingPunct="1"/>
            <a:r>
              <a:rPr lang="en-US" altLang="en-US" b="1"/>
              <a:t>Statutory books – includes</a:t>
            </a:r>
          </a:p>
          <a:p>
            <a:pPr lvl="2" eaLnBrk="1" hangingPunct="1"/>
            <a:r>
              <a:rPr lang="en-US" altLang="en-US" sz="2800" b="1"/>
              <a:t>Register of directors - s162</a:t>
            </a:r>
          </a:p>
          <a:p>
            <a:pPr lvl="2" eaLnBrk="1" hangingPunct="1"/>
            <a:r>
              <a:rPr lang="en-US" altLang="en-US" sz="2800" b="1"/>
              <a:t>Register of directors residential addresses – s165</a:t>
            </a:r>
          </a:p>
          <a:p>
            <a:pPr lvl="2" eaLnBrk="1" hangingPunct="1"/>
            <a:r>
              <a:rPr lang="en-US" altLang="en-US" sz="2800" b="1"/>
              <a:t>Register of members – s113</a:t>
            </a:r>
          </a:p>
          <a:p>
            <a:pPr lvl="2" eaLnBrk="1" hangingPunct="1"/>
            <a:r>
              <a:rPr lang="en-US" altLang="en-US" sz="2800" b="1"/>
              <a:t>Registers of PSC – s790(A-ZG)</a:t>
            </a:r>
          </a:p>
          <a:p>
            <a:pPr eaLnBrk="1" hangingPunct="1">
              <a:buFontTx/>
              <a:buNone/>
            </a:pPr>
            <a:endParaRPr lang="en-GB" altLang="en-US" sz="2800" b="1"/>
          </a:p>
        </p:txBody>
      </p:sp>
      <p:sp>
        <p:nvSpPr>
          <p:cNvPr id="54276" name="Slide Number Placeholder 3">
            <a:extLst>
              <a:ext uri="{FF2B5EF4-FFF2-40B4-BE49-F238E27FC236}">
                <a16:creationId xmlns:a16="http://schemas.microsoft.com/office/drawing/2014/main" id="{93E6303C-754D-4A13-1AE8-A8B02F49857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8307C04F-0972-4C2E-89A6-3796C3D1BC3F}" type="slidenum">
              <a:rPr lang="en-GB" altLang="en-US" sz="1200" smtClean="0">
                <a:latin typeface="Calibri" panose="020F0502020204030204" pitchFamily="34" charset="0"/>
              </a:rPr>
              <a:pPr fontAlgn="base">
                <a:spcBef>
                  <a:spcPct val="0"/>
                </a:spcBef>
                <a:spcAft>
                  <a:spcPct val="0"/>
                </a:spcAft>
                <a:buClrTx/>
                <a:buSzTx/>
                <a:buFontTx/>
                <a:buNone/>
              </a:pPr>
              <a:t>22</a:t>
            </a:fld>
            <a:endParaRPr lang="en-GB" altLang="en-US" sz="1200">
              <a:latin typeface="Calibri" panose="020F0502020204030204" pitchFamily="34" charset="0"/>
            </a:endParaRP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761995D4-492A-63C0-B9EA-E65CECF5BEC1}"/>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6323" name="Rectangle 3">
            <a:extLst>
              <a:ext uri="{FF2B5EF4-FFF2-40B4-BE49-F238E27FC236}">
                <a16:creationId xmlns:a16="http://schemas.microsoft.com/office/drawing/2014/main" id="{471EECF2-6C78-8FDA-6B94-380B52F030D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6324" name="Rectangle 4">
            <a:extLst>
              <a:ext uri="{FF2B5EF4-FFF2-40B4-BE49-F238E27FC236}">
                <a16:creationId xmlns:a16="http://schemas.microsoft.com/office/drawing/2014/main" id="{A6683313-052A-88B8-2C74-63B0657B72D5}"/>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6325" name="Rectangle 5">
            <a:extLst>
              <a:ext uri="{FF2B5EF4-FFF2-40B4-BE49-F238E27FC236}">
                <a16:creationId xmlns:a16="http://schemas.microsoft.com/office/drawing/2014/main" id="{A909E2B0-87D9-8675-205D-4DF62320FFF0}"/>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6326" name="Rectangle 6">
            <a:extLst>
              <a:ext uri="{FF2B5EF4-FFF2-40B4-BE49-F238E27FC236}">
                <a16:creationId xmlns:a16="http://schemas.microsoft.com/office/drawing/2014/main" id="{CC810FCB-2C2D-7EAC-CF3D-44B07CF2BB4C}"/>
              </a:ext>
            </a:extLst>
          </p:cNvPr>
          <p:cNvSpPr>
            <a:spLocks noGrp="1" noChangeArrowheads="1"/>
          </p:cNvSpPr>
          <p:nvPr>
            <p:ph type="title"/>
          </p:nvPr>
        </p:nvSpPr>
        <p:spPr>
          <a:xfrm>
            <a:off x="428625" y="214313"/>
            <a:ext cx="8286750" cy="1071562"/>
          </a:xfrm>
        </p:spPr>
        <p:txBody>
          <a:bodyPr lIns="90488" tIns="44450" rIns="90488" bIns="44450" anchor="b"/>
          <a:lstStyle/>
          <a:p>
            <a:pPr eaLnBrk="1" hangingPunct="1"/>
            <a:r>
              <a:rPr lang="en-US" altLang="en-US"/>
              <a:t>Shelf Companies</a:t>
            </a:r>
          </a:p>
        </p:txBody>
      </p:sp>
      <p:sp>
        <p:nvSpPr>
          <p:cNvPr id="56327" name="Slide Number Placeholder 9">
            <a:extLst>
              <a:ext uri="{FF2B5EF4-FFF2-40B4-BE49-F238E27FC236}">
                <a16:creationId xmlns:a16="http://schemas.microsoft.com/office/drawing/2014/main" id="{96CF384C-FB7A-F07B-3A44-7AEC5C870C8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58E37453-E54B-485E-81B9-1AD150F51695}" type="slidenum">
              <a:rPr lang="en-GB" altLang="en-US" sz="1200" smtClean="0">
                <a:latin typeface="Calibri" panose="020F0502020204030204" pitchFamily="34" charset="0"/>
              </a:rPr>
              <a:pPr fontAlgn="base">
                <a:spcBef>
                  <a:spcPct val="0"/>
                </a:spcBef>
                <a:spcAft>
                  <a:spcPct val="0"/>
                </a:spcAft>
                <a:buClrTx/>
                <a:buSzTx/>
                <a:buFontTx/>
                <a:buNone/>
              </a:pPr>
              <a:t>23</a:t>
            </a:fld>
            <a:endParaRPr lang="en-GB" altLang="en-US" sz="1200">
              <a:latin typeface="Calibri" panose="020F0502020204030204" pitchFamily="34" charset="0"/>
            </a:endParaRPr>
          </a:p>
        </p:txBody>
      </p:sp>
      <p:sp>
        <p:nvSpPr>
          <p:cNvPr id="56328" name="Rectangle 7">
            <a:extLst>
              <a:ext uri="{FF2B5EF4-FFF2-40B4-BE49-F238E27FC236}">
                <a16:creationId xmlns:a16="http://schemas.microsoft.com/office/drawing/2014/main" id="{AB2FFB05-62AE-2602-EC42-07B30240D2C7}"/>
              </a:ext>
            </a:extLst>
          </p:cNvPr>
          <p:cNvSpPr>
            <a:spLocks noChangeArrowheads="1"/>
          </p:cNvSpPr>
          <p:nvPr/>
        </p:nvSpPr>
        <p:spPr bwMode="auto">
          <a:xfrm>
            <a:off x="428625" y="1447800"/>
            <a:ext cx="4792663" cy="464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4000" b="1" u="sng">
                <a:latin typeface="Arial" panose="020B0604020202020204" pitchFamily="34" charset="0"/>
              </a:rPr>
              <a:t>At Formation</a:t>
            </a:r>
            <a:r>
              <a:rPr lang="en-US" altLang="en-US" sz="4000" b="1">
                <a:latin typeface="Arial" panose="020B0604020202020204" pitchFamily="34" charset="0"/>
              </a:rPr>
              <a:t> </a:t>
            </a:r>
            <a:endParaRPr lang="en-US" altLang="en-US" sz="3200" b="1">
              <a:latin typeface="Arial" panose="020B0604020202020204" pitchFamily="34" charset="0"/>
            </a:endParaRPr>
          </a:p>
          <a:p>
            <a:pPr eaLnBrk="1" hangingPunct="1">
              <a:spcBef>
                <a:spcPct val="0"/>
              </a:spcBef>
              <a:buClrTx/>
              <a:buSzTx/>
              <a:buFontTx/>
              <a:buChar char="•"/>
            </a:pPr>
            <a:r>
              <a:rPr lang="en-US" altLang="en-US" sz="3200" b="1">
                <a:latin typeface="Arial" panose="020B0604020202020204" pitchFamily="34" charset="0"/>
              </a:rPr>
              <a:t>Name	</a:t>
            </a:r>
          </a:p>
          <a:p>
            <a:pPr eaLnBrk="1" hangingPunct="1">
              <a:spcBef>
                <a:spcPct val="0"/>
              </a:spcBef>
              <a:buClrTx/>
              <a:buSzTx/>
              <a:buFontTx/>
              <a:buChar char="•"/>
            </a:pPr>
            <a:r>
              <a:rPr lang="en-US" altLang="en-US" sz="3200" b="1">
                <a:latin typeface="Arial" panose="020B0604020202020204" pitchFamily="34" charset="0"/>
              </a:rPr>
              <a:t>Registered office</a:t>
            </a:r>
          </a:p>
          <a:p>
            <a:pPr eaLnBrk="1" hangingPunct="1">
              <a:spcBef>
                <a:spcPct val="0"/>
              </a:spcBef>
              <a:buClrTx/>
              <a:buSzTx/>
              <a:buFontTx/>
              <a:buChar char="•"/>
            </a:pPr>
            <a:r>
              <a:rPr lang="en-US" altLang="en-US" sz="3200" b="1">
                <a:latin typeface="Arial" panose="020B0604020202020204" pitchFamily="34" charset="0"/>
              </a:rPr>
              <a:t>Articles of association</a:t>
            </a:r>
          </a:p>
          <a:p>
            <a:pPr eaLnBrk="1" hangingPunct="1">
              <a:spcBef>
                <a:spcPct val="0"/>
              </a:spcBef>
              <a:buClrTx/>
              <a:buSzTx/>
              <a:buFontTx/>
              <a:buChar char="•"/>
            </a:pPr>
            <a:r>
              <a:rPr lang="en-US" altLang="en-US" sz="3200" b="1">
                <a:latin typeface="Arial" panose="020B0604020202020204" pitchFamily="34" charset="0"/>
              </a:rPr>
              <a:t>First director(s)</a:t>
            </a:r>
          </a:p>
          <a:p>
            <a:pPr eaLnBrk="1" hangingPunct="1">
              <a:spcBef>
                <a:spcPct val="0"/>
              </a:spcBef>
              <a:buClrTx/>
              <a:buSzTx/>
              <a:buFontTx/>
              <a:buChar char="•"/>
            </a:pPr>
            <a:r>
              <a:rPr lang="en-US" altLang="en-US" sz="3200" b="1">
                <a:latin typeface="Arial" panose="020B0604020202020204" pitchFamily="34" charset="0"/>
              </a:rPr>
              <a:t>First PSC</a:t>
            </a:r>
          </a:p>
          <a:p>
            <a:pPr eaLnBrk="1" hangingPunct="1">
              <a:spcBef>
                <a:spcPct val="0"/>
              </a:spcBef>
              <a:buClrTx/>
              <a:buSzTx/>
              <a:buFontTx/>
              <a:buChar char="•"/>
            </a:pPr>
            <a:r>
              <a:rPr lang="en-US" altLang="en-US" sz="3200" b="1">
                <a:latin typeface="Arial" panose="020B0604020202020204" pitchFamily="34" charset="0"/>
              </a:rPr>
              <a:t>First secretary </a:t>
            </a:r>
          </a:p>
          <a:p>
            <a:pPr eaLnBrk="1" hangingPunct="1">
              <a:spcBef>
                <a:spcPct val="0"/>
              </a:spcBef>
              <a:buClrTx/>
              <a:buSzTx/>
              <a:buFontTx/>
              <a:buChar char="•"/>
            </a:pPr>
            <a:r>
              <a:rPr lang="en-US" altLang="en-US" sz="3200" b="1">
                <a:latin typeface="Arial" panose="020B0604020202020204" pitchFamily="34" charset="0"/>
              </a:rPr>
              <a:t>First members</a:t>
            </a:r>
          </a:p>
          <a:p>
            <a:pPr eaLnBrk="1" hangingPunct="1">
              <a:spcBef>
                <a:spcPct val="0"/>
              </a:spcBef>
              <a:buClrTx/>
              <a:buSzTx/>
              <a:buFontTx/>
              <a:buChar char="•"/>
            </a:pPr>
            <a:r>
              <a:rPr lang="en-US" altLang="en-US" sz="3200" b="1">
                <a:latin typeface="Arial" panose="020B0604020202020204" pitchFamily="34" charset="0"/>
              </a:rPr>
              <a:t>Share capital</a:t>
            </a:r>
          </a:p>
        </p:txBody>
      </p:sp>
      <p:sp>
        <p:nvSpPr>
          <p:cNvPr id="56329" name="Oval 8">
            <a:extLst>
              <a:ext uri="{FF2B5EF4-FFF2-40B4-BE49-F238E27FC236}">
                <a16:creationId xmlns:a16="http://schemas.microsoft.com/office/drawing/2014/main" id="{EAC6F6BB-C2B9-2FE9-E4C3-62D1ED1B1683}"/>
              </a:ext>
            </a:extLst>
          </p:cNvPr>
          <p:cNvSpPr>
            <a:spLocks noChangeArrowheads="1"/>
          </p:cNvSpPr>
          <p:nvPr/>
        </p:nvSpPr>
        <p:spPr bwMode="auto">
          <a:xfrm>
            <a:off x="4197350" y="4197350"/>
            <a:ext cx="4864100" cy="16637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6330" name="Rectangle 9">
            <a:extLst>
              <a:ext uri="{FF2B5EF4-FFF2-40B4-BE49-F238E27FC236}">
                <a16:creationId xmlns:a16="http://schemas.microsoft.com/office/drawing/2014/main" id="{1F2DD9B9-FD03-8D78-621F-9CF4BCEC11EC}"/>
              </a:ext>
            </a:extLst>
          </p:cNvPr>
          <p:cNvSpPr>
            <a:spLocks noChangeArrowheads="1"/>
          </p:cNvSpPr>
          <p:nvPr/>
        </p:nvSpPr>
        <p:spPr bwMode="auto">
          <a:xfrm>
            <a:off x="4232275" y="4267200"/>
            <a:ext cx="4799013"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600" b="1">
                <a:latin typeface="Arial" panose="020B0604020202020204" pitchFamily="34" charset="0"/>
              </a:rPr>
              <a:t>Chosen by</a:t>
            </a:r>
          </a:p>
          <a:p>
            <a:pPr algn="ctr" eaLnBrk="1" hangingPunct="1">
              <a:spcBef>
                <a:spcPct val="0"/>
              </a:spcBef>
              <a:buClrTx/>
              <a:buSzTx/>
              <a:buFontTx/>
              <a:buNone/>
            </a:pPr>
            <a:r>
              <a:rPr lang="en-US" altLang="en-US" sz="3600" b="1">
                <a:latin typeface="Arial" panose="020B0604020202020204" pitchFamily="34" charset="0"/>
              </a:rPr>
              <a:t> FORMATION AGENT</a:t>
            </a:r>
          </a:p>
        </p:txBody>
      </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0725CBFB-4F42-83EC-F0C2-9CEE0E6A096C}"/>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8371" name="Rectangle 3">
            <a:extLst>
              <a:ext uri="{FF2B5EF4-FFF2-40B4-BE49-F238E27FC236}">
                <a16:creationId xmlns:a16="http://schemas.microsoft.com/office/drawing/2014/main" id="{85E22B13-B736-B899-D9D4-57E1253189E0}"/>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8372" name="Rectangle 4">
            <a:extLst>
              <a:ext uri="{FF2B5EF4-FFF2-40B4-BE49-F238E27FC236}">
                <a16:creationId xmlns:a16="http://schemas.microsoft.com/office/drawing/2014/main" id="{92C1D469-C2B6-C2DB-E116-654B6A0074D8}"/>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8373" name="Rectangle 5">
            <a:extLst>
              <a:ext uri="{FF2B5EF4-FFF2-40B4-BE49-F238E27FC236}">
                <a16:creationId xmlns:a16="http://schemas.microsoft.com/office/drawing/2014/main" id="{914F700F-40DE-44E7-80D0-ECD7C0657A82}"/>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8374" name="Rectangle 6">
            <a:extLst>
              <a:ext uri="{FF2B5EF4-FFF2-40B4-BE49-F238E27FC236}">
                <a16:creationId xmlns:a16="http://schemas.microsoft.com/office/drawing/2014/main" id="{C86E4869-0E2A-522F-11CA-6C484BB89407}"/>
              </a:ext>
            </a:extLst>
          </p:cNvPr>
          <p:cNvSpPr>
            <a:spLocks noGrp="1" noChangeArrowheads="1"/>
          </p:cNvSpPr>
          <p:nvPr>
            <p:ph type="title"/>
          </p:nvPr>
        </p:nvSpPr>
        <p:spPr>
          <a:xfrm>
            <a:off x="428625" y="214313"/>
            <a:ext cx="8286750" cy="1143000"/>
          </a:xfrm>
        </p:spPr>
        <p:txBody>
          <a:bodyPr lIns="90488" tIns="44450" rIns="90488" bIns="44450" anchor="b"/>
          <a:lstStyle/>
          <a:p>
            <a:pPr eaLnBrk="1" hangingPunct="1"/>
            <a:r>
              <a:rPr lang="en-US" altLang="en-US"/>
              <a:t>Shelf companies</a:t>
            </a:r>
          </a:p>
        </p:txBody>
      </p:sp>
      <p:sp>
        <p:nvSpPr>
          <p:cNvPr id="58375" name="Slide Number Placeholder 9">
            <a:extLst>
              <a:ext uri="{FF2B5EF4-FFF2-40B4-BE49-F238E27FC236}">
                <a16:creationId xmlns:a16="http://schemas.microsoft.com/office/drawing/2014/main" id="{9C4F3AA1-2F30-448C-AAD3-7559F57A4F8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998B79F9-A963-41A6-B672-14D3CD2AD92E}" type="slidenum">
              <a:rPr lang="en-GB" altLang="en-US" sz="1200" smtClean="0">
                <a:latin typeface="Calibri" panose="020F0502020204030204" pitchFamily="34" charset="0"/>
              </a:rPr>
              <a:pPr fontAlgn="base">
                <a:spcBef>
                  <a:spcPct val="0"/>
                </a:spcBef>
                <a:spcAft>
                  <a:spcPct val="0"/>
                </a:spcAft>
                <a:buClrTx/>
                <a:buSzTx/>
                <a:buFontTx/>
                <a:buNone/>
              </a:pPr>
              <a:t>24</a:t>
            </a:fld>
            <a:endParaRPr lang="en-GB" altLang="en-US" sz="1200">
              <a:latin typeface="Calibri" panose="020F0502020204030204" pitchFamily="34" charset="0"/>
            </a:endParaRPr>
          </a:p>
        </p:txBody>
      </p:sp>
      <p:sp>
        <p:nvSpPr>
          <p:cNvPr id="58376" name="Rectangle 7">
            <a:extLst>
              <a:ext uri="{FF2B5EF4-FFF2-40B4-BE49-F238E27FC236}">
                <a16:creationId xmlns:a16="http://schemas.microsoft.com/office/drawing/2014/main" id="{13BFB9B7-57B5-57BF-CAA9-22B27E79D6DF}"/>
              </a:ext>
            </a:extLst>
          </p:cNvPr>
          <p:cNvSpPr>
            <a:spLocks noChangeArrowheads="1"/>
          </p:cNvSpPr>
          <p:nvPr/>
        </p:nvSpPr>
        <p:spPr bwMode="auto">
          <a:xfrm>
            <a:off x="252413" y="1524000"/>
            <a:ext cx="6656387" cy="513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4000" b="1" u="sng">
                <a:latin typeface="Arial" panose="020B0604020202020204" pitchFamily="34" charset="0"/>
              </a:rPr>
              <a:t>Then</a:t>
            </a:r>
            <a:r>
              <a:rPr lang="en-US" altLang="en-US" sz="4000" b="1">
                <a:latin typeface="Arial" panose="020B0604020202020204" pitchFamily="34" charset="0"/>
              </a:rPr>
              <a:t>  </a:t>
            </a:r>
            <a:endParaRPr lang="en-US" altLang="en-US" sz="3200" b="1">
              <a:latin typeface="Arial" panose="020B0604020202020204" pitchFamily="34" charset="0"/>
            </a:endParaRPr>
          </a:p>
          <a:p>
            <a:pPr eaLnBrk="1" hangingPunct="1">
              <a:spcBef>
                <a:spcPct val="0"/>
              </a:spcBef>
              <a:buClrTx/>
              <a:buSzTx/>
              <a:buFontTx/>
              <a:buChar char="•"/>
            </a:pPr>
            <a:r>
              <a:rPr lang="en-US" altLang="en-US" sz="3200" b="1">
                <a:latin typeface="Arial" panose="020B0604020202020204" pitchFamily="34" charset="0"/>
              </a:rPr>
              <a:t>CHANGE name 				</a:t>
            </a:r>
          </a:p>
          <a:p>
            <a:pPr eaLnBrk="1" hangingPunct="1">
              <a:spcBef>
                <a:spcPct val="0"/>
              </a:spcBef>
              <a:buClrTx/>
              <a:buSzTx/>
              <a:buFontTx/>
              <a:buChar char="•"/>
            </a:pPr>
            <a:r>
              <a:rPr lang="en-US" altLang="en-US" sz="3200" b="1">
                <a:latin typeface="Arial" panose="020B0604020202020204" pitchFamily="34" charset="0"/>
              </a:rPr>
              <a:t>CHANGE registered office</a:t>
            </a:r>
          </a:p>
          <a:p>
            <a:pPr eaLnBrk="1" hangingPunct="1">
              <a:spcBef>
                <a:spcPct val="0"/>
              </a:spcBef>
              <a:buClrTx/>
              <a:buSzTx/>
              <a:buFontTx/>
              <a:buChar char="•"/>
            </a:pPr>
            <a:r>
              <a:rPr lang="en-US" altLang="en-US" sz="3200" b="1">
                <a:latin typeface="Arial" panose="020B0604020202020204" pitchFamily="34" charset="0"/>
              </a:rPr>
              <a:t>CHANGE articles of association  </a:t>
            </a:r>
          </a:p>
          <a:p>
            <a:pPr eaLnBrk="1" hangingPunct="1">
              <a:spcBef>
                <a:spcPct val="0"/>
              </a:spcBef>
              <a:buClrTx/>
              <a:buSzTx/>
              <a:buFontTx/>
              <a:buChar char="•"/>
            </a:pPr>
            <a:r>
              <a:rPr lang="en-US" altLang="en-US" sz="3200" b="1">
                <a:latin typeface="Arial" panose="020B0604020202020204" pitchFamily="34" charset="0"/>
              </a:rPr>
              <a:t>CHANGE director(s)</a:t>
            </a:r>
          </a:p>
          <a:p>
            <a:pPr eaLnBrk="1" hangingPunct="1">
              <a:spcBef>
                <a:spcPct val="0"/>
              </a:spcBef>
              <a:buClrTx/>
              <a:buSzTx/>
              <a:buFontTx/>
              <a:buChar char="•"/>
            </a:pPr>
            <a:r>
              <a:rPr lang="en-US" altLang="en-US" sz="3200" b="1">
                <a:latin typeface="Arial" panose="020B0604020202020204" pitchFamily="34" charset="0"/>
              </a:rPr>
              <a:t>CHANGE PSC</a:t>
            </a:r>
          </a:p>
          <a:p>
            <a:pPr eaLnBrk="1" hangingPunct="1">
              <a:spcBef>
                <a:spcPct val="0"/>
              </a:spcBef>
              <a:buClrTx/>
              <a:buSzTx/>
              <a:buFontTx/>
              <a:buNone/>
            </a:pPr>
            <a:endParaRPr lang="en-US" altLang="en-US" sz="3200" b="1">
              <a:latin typeface="Arial" panose="020B0604020202020204" pitchFamily="34" charset="0"/>
            </a:endParaRPr>
          </a:p>
          <a:p>
            <a:pPr eaLnBrk="1" hangingPunct="1">
              <a:spcBef>
                <a:spcPct val="0"/>
              </a:spcBef>
              <a:buClrTx/>
              <a:buSzTx/>
              <a:buFontTx/>
              <a:buChar char="•"/>
            </a:pPr>
            <a:r>
              <a:rPr lang="en-US" altLang="en-US" sz="3200" b="1">
                <a:latin typeface="Arial" panose="020B0604020202020204" pitchFamily="34" charset="0"/>
              </a:rPr>
              <a:t>APPOINT/CHANGE</a:t>
            </a:r>
            <a:r>
              <a:rPr lang="en-US" altLang="en-US" sz="3200" b="1" i="1">
                <a:latin typeface="Arial" panose="020B0604020202020204" pitchFamily="34" charset="0"/>
              </a:rPr>
              <a:t> </a:t>
            </a:r>
            <a:r>
              <a:rPr lang="en-US" altLang="en-US" sz="3200" b="1">
                <a:latin typeface="Arial" panose="020B0604020202020204" pitchFamily="34" charset="0"/>
              </a:rPr>
              <a:t>Secretary</a:t>
            </a:r>
          </a:p>
          <a:p>
            <a:pPr eaLnBrk="1" hangingPunct="1">
              <a:spcBef>
                <a:spcPct val="0"/>
              </a:spcBef>
              <a:buClrTx/>
              <a:buSzTx/>
              <a:buFontTx/>
              <a:buChar char="•"/>
            </a:pPr>
            <a:r>
              <a:rPr lang="en-US" altLang="en-US" sz="3200" b="1">
                <a:latin typeface="Arial" panose="020B0604020202020204" pitchFamily="34" charset="0"/>
              </a:rPr>
              <a:t>CHANGE Members</a:t>
            </a:r>
          </a:p>
          <a:p>
            <a:pPr eaLnBrk="1" hangingPunct="1">
              <a:spcBef>
                <a:spcPct val="0"/>
              </a:spcBef>
              <a:buClrTx/>
              <a:buSzTx/>
              <a:buFontTx/>
              <a:buNone/>
            </a:pPr>
            <a:endParaRPr lang="en-US" altLang="en-US" sz="3200" b="1">
              <a:latin typeface="Arial" panose="020B0604020202020204" pitchFamily="34" charset="0"/>
            </a:endParaRPr>
          </a:p>
        </p:txBody>
      </p:sp>
      <p:sp>
        <p:nvSpPr>
          <p:cNvPr id="58377" name="Oval 8">
            <a:extLst>
              <a:ext uri="{FF2B5EF4-FFF2-40B4-BE49-F238E27FC236}">
                <a16:creationId xmlns:a16="http://schemas.microsoft.com/office/drawing/2014/main" id="{AABA97BC-D6E2-175E-7388-DD97BC10B2BB}"/>
              </a:ext>
            </a:extLst>
          </p:cNvPr>
          <p:cNvSpPr>
            <a:spLocks noChangeArrowheads="1"/>
          </p:cNvSpPr>
          <p:nvPr/>
        </p:nvSpPr>
        <p:spPr bwMode="auto">
          <a:xfrm>
            <a:off x="4887913" y="3581400"/>
            <a:ext cx="4256087" cy="1600200"/>
          </a:xfrm>
          <a:prstGeom prst="ellipse">
            <a:avLst/>
          </a:prstGeom>
          <a:solidFill>
            <a:schemeClr val="accent1"/>
          </a:solidFill>
          <a:ln w="12700">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58378" name="Rectangle 9">
            <a:extLst>
              <a:ext uri="{FF2B5EF4-FFF2-40B4-BE49-F238E27FC236}">
                <a16:creationId xmlns:a16="http://schemas.microsoft.com/office/drawing/2014/main" id="{3C73DA7A-877E-5B1E-2644-5387C2714788}"/>
              </a:ext>
            </a:extLst>
          </p:cNvPr>
          <p:cNvSpPr>
            <a:spLocks noChangeArrowheads="1"/>
          </p:cNvSpPr>
          <p:nvPr/>
        </p:nvSpPr>
        <p:spPr bwMode="auto">
          <a:xfrm>
            <a:off x="5064125" y="3886200"/>
            <a:ext cx="37925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600" b="1">
                <a:latin typeface="Arial" panose="020B0604020202020204" pitchFamily="34" charset="0"/>
              </a:rPr>
              <a:t>To those chosen for the client </a:t>
            </a:r>
          </a:p>
        </p:txBody>
      </p:sp>
    </p:spTree>
    <p:custDataLst>
      <p:tags r:id="rId1"/>
    </p:custData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BCD3765B-E33F-2F6A-0F00-2673CABB23E0}"/>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60419" name="Rectangle 3">
            <a:extLst>
              <a:ext uri="{FF2B5EF4-FFF2-40B4-BE49-F238E27FC236}">
                <a16:creationId xmlns:a16="http://schemas.microsoft.com/office/drawing/2014/main" id="{9E8CE857-C127-42E1-8AF9-60A9D30072F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60420" name="Rectangle 4">
            <a:extLst>
              <a:ext uri="{FF2B5EF4-FFF2-40B4-BE49-F238E27FC236}">
                <a16:creationId xmlns:a16="http://schemas.microsoft.com/office/drawing/2014/main" id="{FBE83B93-A7E6-54E3-3E5F-98273902D5FD}"/>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60421" name="Rectangle 5">
            <a:extLst>
              <a:ext uri="{FF2B5EF4-FFF2-40B4-BE49-F238E27FC236}">
                <a16:creationId xmlns:a16="http://schemas.microsoft.com/office/drawing/2014/main" id="{4B171D3C-55F0-CABA-E813-1400FD18A4C8}"/>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60422" name="Rectangle 6">
            <a:extLst>
              <a:ext uri="{FF2B5EF4-FFF2-40B4-BE49-F238E27FC236}">
                <a16:creationId xmlns:a16="http://schemas.microsoft.com/office/drawing/2014/main" id="{A62DB9B9-CBE5-6847-8773-242D446AB921}"/>
              </a:ext>
            </a:extLst>
          </p:cNvPr>
          <p:cNvSpPr>
            <a:spLocks noGrp="1" noChangeArrowheads="1"/>
          </p:cNvSpPr>
          <p:nvPr>
            <p:ph type="title"/>
          </p:nvPr>
        </p:nvSpPr>
        <p:spPr>
          <a:xfrm>
            <a:off x="428625" y="214313"/>
            <a:ext cx="8286750" cy="1127125"/>
          </a:xfrm>
        </p:spPr>
        <p:txBody>
          <a:bodyPr lIns="90488" tIns="44450" rIns="90488" bIns="44450" anchor="b"/>
          <a:lstStyle/>
          <a:p>
            <a:pPr eaLnBrk="1" hangingPunct="1"/>
            <a:r>
              <a:rPr lang="en-US" altLang="en-US" sz="3600"/>
              <a:t>Changes made while </a:t>
            </a:r>
            <a:br>
              <a:rPr lang="en-US" altLang="en-US" sz="3600"/>
            </a:br>
            <a:r>
              <a:rPr lang="en-US" altLang="en-US" sz="3600"/>
              <a:t> held by Formation Agent</a:t>
            </a:r>
          </a:p>
        </p:txBody>
      </p:sp>
      <p:sp>
        <p:nvSpPr>
          <p:cNvPr id="60423" name="Rectangle 7">
            <a:extLst>
              <a:ext uri="{FF2B5EF4-FFF2-40B4-BE49-F238E27FC236}">
                <a16:creationId xmlns:a16="http://schemas.microsoft.com/office/drawing/2014/main" id="{EAA4309C-FFF0-7E88-6CC7-BEF4AFFF4701}"/>
              </a:ext>
            </a:extLst>
          </p:cNvPr>
          <p:cNvSpPr>
            <a:spLocks noGrp="1" noChangeArrowheads="1"/>
          </p:cNvSpPr>
          <p:nvPr>
            <p:ph idx="1"/>
          </p:nvPr>
        </p:nvSpPr>
        <p:spPr>
          <a:xfrm>
            <a:off x="685800" y="1449388"/>
            <a:ext cx="7772400" cy="4646612"/>
          </a:xfrm>
        </p:spPr>
        <p:txBody>
          <a:bodyPr lIns="90488" tIns="44450" rIns="90488" bIns="44450"/>
          <a:lstStyle/>
          <a:p>
            <a:pPr eaLnBrk="1" hangingPunct="1">
              <a:buFontTx/>
              <a:buNone/>
            </a:pPr>
            <a:r>
              <a:rPr lang="en-US" altLang="en-US" b="1" u="sng"/>
              <a:t>DEFINITELY</a:t>
            </a:r>
            <a:endParaRPr lang="en-US" altLang="en-US" b="1"/>
          </a:p>
          <a:p>
            <a:pPr eaLnBrk="1" hangingPunct="1"/>
            <a:r>
              <a:rPr lang="en-US" altLang="en-US" b="1"/>
              <a:t>Change of directors</a:t>
            </a:r>
          </a:p>
          <a:p>
            <a:pPr eaLnBrk="1" hangingPunct="1"/>
            <a:r>
              <a:rPr lang="en-US" altLang="en-US" b="1"/>
              <a:t>Change PSC</a:t>
            </a:r>
          </a:p>
          <a:p>
            <a:pPr eaLnBrk="1" hangingPunct="1"/>
            <a:r>
              <a:rPr lang="en-US" altLang="en-US" b="1"/>
              <a:t>Change of secretary</a:t>
            </a:r>
          </a:p>
          <a:p>
            <a:pPr eaLnBrk="1" hangingPunct="1"/>
            <a:r>
              <a:rPr lang="en-US" altLang="en-US" b="1"/>
              <a:t>Change of registered office</a:t>
            </a:r>
          </a:p>
          <a:p>
            <a:pPr eaLnBrk="1" hangingPunct="1">
              <a:buFontTx/>
              <a:buNone/>
            </a:pPr>
            <a:r>
              <a:rPr lang="en-US" altLang="en-US" b="1" u="sng"/>
              <a:t>POSSIBLY</a:t>
            </a:r>
            <a:endParaRPr lang="en-US" altLang="en-US" b="1"/>
          </a:p>
          <a:p>
            <a:pPr eaLnBrk="1" hangingPunct="1"/>
            <a:r>
              <a:rPr lang="en-US" altLang="en-US" b="1"/>
              <a:t>Change of name			}   </a:t>
            </a:r>
            <a:r>
              <a:rPr lang="en-US" altLang="en-US" b="1" i="1"/>
              <a:t>For</a:t>
            </a:r>
          </a:p>
          <a:p>
            <a:pPr eaLnBrk="1" hangingPunct="1"/>
            <a:r>
              <a:rPr lang="en-US" altLang="en-US" b="1"/>
              <a:t>Change of articles		}   </a:t>
            </a:r>
            <a:r>
              <a:rPr lang="en-US" altLang="en-US" b="1" i="1"/>
              <a:t>speed</a:t>
            </a:r>
          </a:p>
        </p:txBody>
      </p:sp>
      <p:sp>
        <p:nvSpPr>
          <p:cNvPr id="60424" name="Slide Number Placeholder 7">
            <a:extLst>
              <a:ext uri="{FF2B5EF4-FFF2-40B4-BE49-F238E27FC236}">
                <a16:creationId xmlns:a16="http://schemas.microsoft.com/office/drawing/2014/main" id="{19EB997E-16BE-CD8E-73B9-E686DF74573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11AEA798-6622-47DD-BC10-EF7D3CBE3584}" type="slidenum">
              <a:rPr lang="en-GB" altLang="en-US" sz="1200" smtClean="0">
                <a:latin typeface="Calibri" panose="020F0502020204030204" pitchFamily="34" charset="0"/>
              </a:rPr>
              <a:pPr fontAlgn="base">
                <a:spcBef>
                  <a:spcPct val="0"/>
                </a:spcBef>
                <a:spcAft>
                  <a:spcPct val="0"/>
                </a:spcAft>
                <a:buClrTx/>
                <a:buSzTx/>
                <a:buFontTx/>
                <a:buNone/>
              </a:pPr>
              <a:t>25</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0B2A0E3E-7E28-8475-51CF-4A1B656DB978}"/>
              </a:ext>
            </a:extLst>
          </p:cNvPr>
          <p:cNvSpPr>
            <a:spLocks noGrp="1" noChangeArrowheads="1"/>
          </p:cNvSpPr>
          <p:nvPr>
            <p:ph type="title"/>
          </p:nvPr>
        </p:nvSpPr>
        <p:spPr>
          <a:xfrm>
            <a:off x="500063" y="214313"/>
            <a:ext cx="8215312" cy="1157287"/>
          </a:xfrm>
        </p:spPr>
        <p:txBody>
          <a:bodyPr/>
          <a:lstStyle/>
          <a:p>
            <a:pPr eaLnBrk="1" hangingPunct="1"/>
            <a:r>
              <a:rPr lang="en-GB" altLang="en-US"/>
              <a:t>Acquiring a Shelf Company: Timetable</a:t>
            </a:r>
          </a:p>
        </p:txBody>
      </p:sp>
      <p:sp>
        <p:nvSpPr>
          <p:cNvPr id="62467" name="Rectangle 3">
            <a:extLst>
              <a:ext uri="{FF2B5EF4-FFF2-40B4-BE49-F238E27FC236}">
                <a16:creationId xmlns:a16="http://schemas.microsoft.com/office/drawing/2014/main" id="{9C7B0D96-D428-A392-D1FB-F1F90F7814EF}"/>
              </a:ext>
            </a:extLst>
          </p:cNvPr>
          <p:cNvSpPr>
            <a:spLocks noGrp="1" noChangeArrowheads="1"/>
          </p:cNvSpPr>
          <p:nvPr>
            <p:ph idx="1"/>
          </p:nvPr>
        </p:nvSpPr>
        <p:spPr>
          <a:xfrm>
            <a:off x="179512" y="1988840"/>
            <a:ext cx="8707438" cy="4467225"/>
          </a:xfrm>
        </p:spPr>
        <p:txBody>
          <a:bodyPr/>
          <a:lstStyle/>
          <a:p>
            <a:pPr eaLnBrk="1" hangingPunct="1">
              <a:lnSpc>
                <a:spcPct val="90000"/>
              </a:lnSpc>
            </a:pPr>
            <a:r>
              <a:rPr lang="en-GB" altLang="en-US" sz="2400" b="1" dirty="0"/>
              <a:t>Solicitors</a:t>
            </a:r>
          </a:p>
          <a:p>
            <a:pPr lvl="1" eaLnBrk="1" hangingPunct="1">
              <a:lnSpc>
                <a:spcPct val="90000"/>
              </a:lnSpc>
            </a:pPr>
            <a:r>
              <a:rPr lang="en-GB" altLang="en-US" sz="2400" b="1" dirty="0"/>
              <a:t>Instructions from client. Check if client wants to change (1) name and/or (2) articles</a:t>
            </a:r>
          </a:p>
          <a:p>
            <a:pPr lvl="1" eaLnBrk="1" hangingPunct="1">
              <a:lnSpc>
                <a:spcPct val="90000"/>
              </a:lnSpc>
            </a:pPr>
            <a:r>
              <a:rPr lang="en-GB" altLang="en-US" sz="2400" b="1" dirty="0"/>
              <a:t>Contact formation agents</a:t>
            </a:r>
          </a:p>
          <a:p>
            <a:pPr eaLnBrk="1" hangingPunct="1">
              <a:lnSpc>
                <a:spcPct val="90000"/>
              </a:lnSpc>
            </a:pPr>
            <a:r>
              <a:rPr lang="en-GB" altLang="en-US" sz="2400" b="1" dirty="0"/>
              <a:t>Formation Agents</a:t>
            </a:r>
          </a:p>
          <a:p>
            <a:pPr lvl="1" eaLnBrk="1" hangingPunct="1">
              <a:lnSpc>
                <a:spcPct val="90000"/>
              </a:lnSpc>
            </a:pPr>
            <a:r>
              <a:rPr lang="en-GB" altLang="en-US" sz="2400" b="1" dirty="0"/>
              <a:t>receive instructions, send out forms to change registered office (Form AD01)</a:t>
            </a:r>
            <a:r>
              <a:rPr lang="en-GB" altLang="en-US" sz="2400" b="1" i="1" dirty="0"/>
              <a:t> </a:t>
            </a:r>
            <a:r>
              <a:rPr lang="en-GB" altLang="en-US" sz="2400" b="1" dirty="0"/>
              <a:t>and notice of appointment of directors (Form AP01) and (if requested) pass resolutions to change name and/or articles</a:t>
            </a:r>
          </a:p>
          <a:p>
            <a:pPr eaLnBrk="1" hangingPunct="1">
              <a:lnSpc>
                <a:spcPct val="90000"/>
              </a:lnSpc>
            </a:pPr>
            <a:endParaRPr lang="en-GB" altLang="en-US" b="1" dirty="0"/>
          </a:p>
        </p:txBody>
      </p:sp>
      <p:sp>
        <p:nvSpPr>
          <p:cNvPr id="62468" name="Slide Number Placeholder 3">
            <a:extLst>
              <a:ext uri="{FF2B5EF4-FFF2-40B4-BE49-F238E27FC236}">
                <a16:creationId xmlns:a16="http://schemas.microsoft.com/office/drawing/2014/main" id="{3B657E69-6D60-903F-5C90-61044F96A69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09304DFF-D698-4B88-A822-3B93C87529D1}" type="slidenum">
              <a:rPr lang="en-GB" altLang="en-US" sz="1200" smtClean="0">
                <a:latin typeface="Calibri" panose="020F0502020204030204" pitchFamily="34" charset="0"/>
              </a:rPr>
              <a:pPr fontAlgn="base">
                <a:spcBef>
                  <a:spcPct val="0"/>
                </a:spcBef>
                <a:spcAft>
                  <a:spcPct val="0"/>
                </a:spcAft>
                <a:buClrTx/>
                <a:buSzTx/>
                <a:buFontTx/>
                <a:buNone/>
              </a:pPr>
              <a:t>26</a:t>
            </a:fld>
            <a:endParaRPr lang="en-GB" altLang="en-US" sz="1200">
              <a:latin typeface="Calibri" panose="020F0502020204030204" pitchFamily="34" charset="0"/>
            </a:endParaRPr>
          </a:p>
        </p:txBody>
      </p:sp>
    </p:spTree>
    <p:custDataLst>
      <p:tags r:id="rId1"/>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9D455BD2-9E55-D2DA-2097-6254BF5D4289}"/>
              </a:ext>
            </a:extLst>
          </p:cNvPr>
          <p:cNvSpPr>
            <a:spLocks noGrp="1" noChangeArrowheads="1"/>
          </p:cNvSpPr>
          <p:nvPr>
            <p:ph type="title"/>
          </p:nvPr>
        </p:nvSpPr>
        <p:spPr>
          <a:xfrm>
            <a:off x="428625" y="214313"/>
            <a:ext cx="8286750" cy="1270000"/>
          </a:xfrm>
        </p:spPr>
        <p:txBody>
          <a:bodyPr lIns="90488" tIns="44450" rIns="90488" bIns="44450"/>
          <a:lstStyle/>
          <a:p>
            <a:pPr eaLnBrk="1" hangingPunct="1"/>
            <a:r>
              <a:rPr lang="en-GB" altLang="en-US" sz="4800" dirty="0"/>
              <a:t>Then…….</a:t>
            </a:r>
            <a:r>
              <a:rPr lang="en-GB" altLang="en-US" dirty="0"/>
              <a:t> </a:t>
            </a:r>
          </a:p>
        </p:txBody>
      </p:sp>
      <p:sp>
        <p:nvSpPr>
          <p:cNvPr id="64515" name="Rectangle 3">
            <a:extLst>
              <a:ext uri="{FF2B5EF4-FFF2-40B4-BE49-F238E27FC236}">
                <a16:creationId xmlns:a16="http://schemas.microsoft.com/office/drawing/2014/main" id="{74EA063F-B6BE-CA04-0694-910A45110665}"/>
              </a:ext>
            </a:extLst>
          </p:cNvPr>
          <p:cNvSpPr>
            <a:spLocks noGrp="1" noChangeArrowheads="1"/>
          </p:cNvSpPr>
          <p:nvPr>
            <p:ph idx="1"/>
          </p:nvPr>
        </p:nvSpPr>
        <p:spPr>
          <a:xfrm>
            <a:off x="434389" y="1268760"/>
            <a:ext cx="7772400" cy="4395787"/>
          </a:xfrm>
        </p:spPr>
        <p:txBody>
          <a:bodyPr lIns="90488" tIns="44450" rIns="90488" bIns="44450">
            <a:noAutofit/>
          </a:bodyPr>
          <a:lstStyle/>
          <a:p>
            <a:pPr eaLnBrk="1" hangingPunct="1">
              <a:lnSpc>
                <a:spcPct val="90000"/>
              </a:lnSpc>
            </a:pPr>
            <a:r>
              <a:rPr lang="en-GB" altLang="en-US" sz="2800" b="1" dirty="0"/>
              <a:t>Solicitors</a:t>
            </a:r>
          </a:p>
          <a:p>
            <a:pPr lvl="1" eaLnBrk="1" hangingPunct="1">
              <a:lnSpc>
                <a:spcPct val="90000"/>
              </a:lnSpc>
            </a:pPr>
            <a:r>
              <a:rPr lang="en-GB" altLang="en-US" sz="2800" b="1" dirty="0"/>
              <a:t>receive and get clients to complete and sign forms to change registered office and appointment of directors</a:t>
            </a:r>
          </a:p>
          <a:p>
            <a:pPr lvl="1" eaLnBrk="1" hangingPunct="1">
              <a:lnSpc>
                <a:spcPct val="90000"/>
              </a:lnSpc>
            </a:pPr>
            <a:r>
              <a:rPr lang="en-GB" altLang="en-US" sz="2800" b="1" dirty="0"/>
              <a:t>return forms to formation agent</a:t>
            </a:r>
          </a:p>
          <a:p>
            <a:pPr eaLnBrk="1" hangingPunct="1">
              <a:lnSpc>
                <a:spcPct val="90000"/>
              </a:lnSpc>
            </a:pPr>
            <a:r>
              <a:rPr lang="en-GB" altLang="en-US" sz="2800" b="1" dirty="0"/>
              <a:t>Formation Agent</a:t>
            </a:r>
          </a:p>
          <a:p>
            <a:pPr lvl="1" eaLnBrk="1" hangingPunct="1">
              <a:lnSpc>
                <a:spcPct val="90000"/>
              </a:lnSpc>
            </a:pPr>
            <a:r>
              <a:rPr lang="en-GB" altLang="en-US" sz="2800" b="1" dirty="0"/>
              <a:t>passes resolution to appoint new director(s) &amp; maybe secretary</a:t>
            </a:r>
          </a:p>
          <a:p>
            <a:pPr lvl="1" eaLnBrk="1" hangingPunct="1">
              <a:lnSpc>
                <a:spcPct val="90000"/>
              </a:lnSpc>
            </a:pPr>
            <a:r>
              <a:rPr lang="en-GB" altLang="en-US" sz="2800" b="1" dirty="0"/>
              <a:t>first director(s) &amp; maybe secretary resign</a:t>
            </a:r>
          </a:p>
        </p:txBody>
      </p:sp>
      <p:sp>
        <p:nvSpPr>
          <p:cNvPr id="64516" name="Slide Number Placeholder 3">
            <a:extLst>
              <a:ext uri="{FF2B5EF4-FFF2-40B4-BE49-F238E27FC236}">
                <a16:creationId xmlns:a16="http://schemas.microsoft.com/office/drawing/2014/main" id="{5A68B63C-146A-E75B-61B9-F2EC132ACA9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D9DD7541-1185-498E-93AF-A35711FCB2C0}" type="slidenum">
              <a:rPr lang="en-GB" altLang="en-US" sz="1200" smtClean="0">
                <a:latin typeface="Calibri" panose="020F0502020204030204" pitchFamily="34" charset="0"/>
              </a:rPr>
              <a:pPr fontAlgn="base">
                <a:spcBef>
                  <a:spcPct val="0"/>
                </a:spcBef>
                <a:spcAft>
                  <a:spcPct val="0"/>
                </a:spcAft>
                <a:buClrTx/>
                <a:buSzTx/>
                <a:buFontTx/>
                <a:buNone/>
              </a:pPr>
              <a:t>27</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8FA2D55A-021B-5F3E-809E-612FB2F9FFBB}"/>
              </a:ext>
            </a:extLst>
          </p:cNvPr>
          <p:cNvSpPr>
            <a:spLocks noGrp="1" noChangeArrowheads="1"/>
          </p:cNvSpPr>
          <p:nvPr>
            <p:ph type="title"/>
          </p:nvPr>
        </p:nvSpPr>
        <p:spPr>
          <a:xfrm>
            <a:off x="428625" y="214313"/>
            <a:ext cx="8286750" cy="1270000"/>
          </a:xfrm>
        </p:spPr>
        <p:txBody>
          <a:bodyPr lIns="90488" tIns="44450" rIns="90488" bIns="44450"/>
          <a:lstStyle/>
          <a:p>
            <a:pPr eaLnBrk="1" hangingPunct="1"/>
            <a:r>
              <a:rPr lang="en-GB" altLang="en-US" sz="4800" dirty="0"/>
              <a:t>Then……</a:t>
            </a:r>
            <a:r>
              <a:rPr lang="en-GB" altLang="en-US" dirty="0"/>
              <a:t> </a:t>
            </a:r>
          </a:p>
        </p:txBody>
      </p:sp>
      <p:sp>
        <p:nvSpPr>
          <p:cNvPr id="66563" name="Rectangle 3">
            <a:extLst>
              <a:ext uri="{FF2B5EF4-FFF2-40B4-BE49-F238E27FC236}">
                <a16:creationId xmlns:a16="http://schemas.microsoft.com/office/drawing/2014/main" id="{09DAB7DA-0157-A0E1-2AE1-CE05881A51F7}"/>
              </a:ext>
            </a:extLst>
          </p:cNvPr>
          <p:cNvSpPr>
            <a:spLocks noGrp="1" noChangeArrowheads="1"/>
          </p:cNvSpPr>
          <p:nvPr>
            <p:ph idx="1"/>
          </p:nvPr>
        </p:nvSpPr>
        <p:spPr>
          <a:xfrm>
            <a:off x="539552" y="1340768"/>
            <a:ext cx="7772400" cy="4395787"/>
          </a:xfrm>
        </p:spPr>
        <p:txBody>
          <a:bodyPr lIns="90488" tIns="44450" rIns="90488" bIns="44450">
            <a:normAutofit/>
          </a:bodyPr>
          <a:lstStyle/>
          <a:p>
            <a:pPr eaLnBrk="1" hangingPunct="1">
              <a:buFontTx/>
              <a:buNone/>
            </a:pPr>
            <a:r>
              <a:rPr lang="en-GB" altLang="en-US" sz="2400" b="1" dirty="0"/>
              <a:t>Formation Agent</a:t>
            </a:r>
          </a:p>
          <a:p>
            <a:pPr lvl="1" eaLnBrk="1" hangingPunct="1"/>
            <a:r>
              <a:rPr lang="en-GB" altLang="en-US" sz="2400" b="1" dirty="0"/>
              <a:t>files documents at Companies House</a:t>
            </a:r>
          </a:p>
          <a:p>
            <a:pPr lvl="1" eaLnBrk="1" hangingPunct="1"/>
            <a:r>
              <a:rPr lang="en-GB" altLang="en-US" sz="2400" b="1" dirty="0"/>
              <a:t>releases to solicitors - </a:t>
            </a:r>
          </a:p>
          <a:p>
            <a:pPr lvl="2" eaLnBrk="1" hangingPunct="1"/>
            <a:r>
              <a:rPr lang="en-GB" altLang="en-US" sz="2400" b="1" dirty="0"/>
              <a:t>original certificate of incorporation</a:t>
            </a:r>
          </a:p>
          <a:p>
            <a:pPr lvl="2" eaLnBrk="1" hangingPunct="1"/>
            <a:r>
              <a:rPr lang="en-GB" altLang="en-US" sz="2400" b="1" dirty="0"/>
              <a:t>memorandum &amp; articles</a:t>
            </a:r>
          </a:p>
          <a:p>
            <a:pPr lvl="2" eaLnBrk="1" hangingPunct="1"/>
            <a:r>
              <a:rPr lang="en-GB" altLang="en-US" sz="2400" b="1" dirty="0"/>
              <a:t>copy of board resolutions [and special resolutions]</a:t>
            </a:r>
          </a:p>
          <a:p>
            <a:pPr lvl="2" eaLnBrk="1" hangingPunct="1"/>
            <a:r>
              <a:rPr lang="en-GB" altLang="en-US" sz="2400" b="1" dirty="0"/>
              <a:t>stock transfer forms</a:t>
            </a:r>
          </a:p>
          <a:p>
            <a:pPr lvl="2" eaLnBrk="1" hangingPunct="1"/>
            <a:r>
              <a:rPr lang="en-GB" altLang="en-US" sz="2400" b="1" dirty="0"/>
              <a:t>certificate of non - trading</a:t>
            </a:r>
          </a:p>
        </p:txBody>
      </p:sp>
      <p:sp>
        <p:nvSpPr>
          <p:cNvPr id="66564" name="Slide Number Placeholder 3">
            <a:extLst>
              <a:ext uri="{FF2B5EF4-FFF2-40B4-BE49-F238E27FC236}">
                <a16:creationId xmlns:a16="http://schemas.microsoft.com/office/drawing/2014/main" id="{9F336AC8-3EAA-4CB4-0924-1339A74FFA9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E2170F5F-1743-4F4B-B353-72B175C041E5}" type="slidenum">
              <a:rPr lang="en-GB" altLang="en-US" sz="1200" smtClean="0">
                <a:latin typeface="Calibri" panose="020F0502020204030204" pitchFamily="34" charset="0"/>
              </a:rPr>
              <a:pPr fontAlgn="base">
                <a:spcBef>
                  <a:spcPct val="0"/>
                </a:spcBef>
                <a:spcAft>
                  <a:spcPct val="0"/>
                </a:spcAft>
                <a:buClrTx/>
                <a:buSzTx/>
                <a:buFontTx/>
                <a:buNone/>
              </a:pPr>
              <a:t>28</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C8F554F-8562-DA98-7735-8EB7526B22A1}"/>
              </a:ext>
            </a:extLst>
          </p:cNvPr>
          <p:cNvSpPr>
            <a:spLocks noGrp="1" noChangeArrowheads="1"/>
          </p:cNvSpPr>
          <p:nvPr>
            <p:ph type="title"/>
          </p:nvPr>
        </p:nvSpPr>
        <p:spPr>
          <a:xfrm>
            <a:off x="428625" y="285750"/>
            <a:ext cx="8286750" cy="1071563"/>
          </a:xfrm>
        </p:spPr>
        <p:txBody>
          <a:bodyPr lIns="90488" tIns="44450" rIns="90488" bIns="44450"/>
          <a:lstStyle/>
          <a:p>
            <a:pPr eaLnBrk="1" hangingPunct="1"/>
            <a:r>
              <a:rPr lang="en-GB" altLang="en-US" sz="4800" dirty="0"/>
              <a:t>Then…..</a:t>
            </a:r>
            <a:r>
              <a:rPr lang="en-GB" altLang="en-US" dirty="0"/>
              <a:t> </a:t>
            </a:r>
          </a:p>
        </p:txBody>
      </p:sp>
      <p:sp>
        <p:nvSpPr>
          <p:cNvPr id="68611" name="Rectangle 3">
            <a:extLst>
              <a:ext uri="{FF2B5EF4-FFF2-40B4-BE49-F238E27FC236}">
                <a16:creationId xmlns:a16="http://schemas.microsoft.com/office/drawing/2014/main" id="{9A1E1C6F-7CA5-F08A-432A-6AA30F149403}"/>
              </a:ext>
            </a:extLst>
          </p:cNvPr>
          <p:cNvSpPr>
            <a:spLocks noGrp="1" noChangeArrowheads="1"/>
          </p:cNvSpPr>
          <p:nvPr>
            <p:ph idx="1"/>
          </p:nvPr>
        </p:nvSpPr>
        <p:spPr>
          <a:xfrm>
            <a:off x="251520" y="1325140"/>
            <a:ext cx="8580437" cy="5562600"/>
          </a:xfrm>
        </p:spPr>
        <p:txBody>
          <a:bodyPr lIns="90488" tIns="44450" rIns="90488" bIns="44450"/>
          <a:lstStyle/>
          <a:p>
            <a:pPr eaLnBrk="1" hangingPunct="1"/>
            <a:r>
              <a:rPr lang="en-GB" altLang="en-US" sz="2400" b="1" dirty="0"/>
              <a:t>Solicitors</a:t>
            </a:r>
          </a:p>
          <a:p>
            <a:pPr lvl="1" eaLnBrk="1" hangingPunct="1"/>
            <a:r>
              <a:rPr lang="en-GB" altLang="en-US" sz="2400" b="1" dirty="0"/>
              <a:t>receive company documents and pass on to clients</a:t>
            </a:r>
          </a:p>
          <a:p>
            <a:pPr lvl="1" eaLnBrk="1" hangingPunct="1"/>
            <a:r>
              <a:rPr lang="en-GB" altLang="en-US" sz="2400" b="1" dirty="0"/>
              <a:t>arrange post - formation formalities e.g. first board meeting</a:t>
            </a:r>
          </a:p>
          <a:p>
            <a:pPr eaLnBrk="1" hangingPunct="1"/>
            <a:r>
              <a:rPr lang="en-GB" altLang="en-US" sz="2400" b="1" dirty="0"/>
              <a:t>Formation Agents</a:t>
            </a:r>
          </a:p>
          <a:p>
            <a:pPr lvl="1" eaLnBrk="1" hangingPunct="1"/>
            <a:r>
              <a:rPr lang="en-GB" altLang="en-US" sz="2400" b="1" dirty="0"/>
              <a:t>if name changed send certificate of incorporation on change of name to solicitors when received</a:t>
            </a:r>
          </a:p>
          <a:p>
            <a:pPr eaLnBrk="1" hangingPunct="1"/>
            <a:r>
              <a:rPr lang="en-GB" altLang="en-US" sz="2400" b="1" dirty="0"/>
              <a:t>Solicitors</a:t>
            </a:r>
          </a:p>
          <a:p>
            <a:pPr lvl="1" eaLnBrk="1" hangingPunct="1"/>
            <a:r>
              <a:rPr lang="en-GB" altLang="en-US" sz="2400" b="1" dirty="0"/>
              <a:t>pass certificate on to client</a:t>
            </a:r>
          </a:p>
        </p:txBody>
      </p:sp>
      <p:sp>
        <p:nvSpPr>
          <p:cNvPr id="68612" name="Slide Number Placeholder 3">
            <a:extLst>
              <a:ext uri="{FF2B5EF4-FFF2-40B4-BE49-F238E27FC236}">
                <a16:creationId xmlns:a16="http://schemas.microsoft.com/office/drawing/2014/main" id="{0E78D76D-2112-6D4C-B862-914949EB28D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4C0CE66E-21C4-4783-A001-B1C3123BA3C6}" type="slidenum">
              <a:rPr lang="en-GB" altLang="en-US" sz="1200" smtClean="0">
                <a:latin typeface="Calibri" panose="020F0502020204030204" pitchFamily="34" charset="0"/>
              </a:rPr>
              <a:pPr fontAlgn="base">
                <a:spcBef>
                  <a:spcPct val="0"/>
                </a:spcBef>
                <a:spcAft>
                  <a:spcPct val="0"/>
                </a:spcAft>
                <a:buClrTx/>
                <a:buSzTx/>
                <a:buFontTx/>
                <a:buNone/>
              </a:pPr>
              <a:t>29</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8CBB14CD-0066-A002-91D9-5792F710F814}"/>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70659" name="Rectangle 3">
            <a:extLst>
              <a:ext uri="{FF2B5EF4-FFF2-40B4-BE49-F238E27FC236}">
                <a16:creationId xmlns:a16="http://schemas.microsoft.com/office/drawing/2014/main" id="{672E0CF5-0538-75CA-8F4E-5C52BFED7B89}"/>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70660" name="Rectangle 4">
            <a:extLst>
              <a:ext uri="{FF2B5EF4-FFF2-40B4-BE49-F238E27FC236}">
                <a16:creationId xmlns:a16="http://schemas.microsoft.com/office/drawing/2014/main" id="{CC754DDC-2A61-3A8E-127D-5B826693E9C5}"/>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70661" name="Rectangle 5">
            <a:extLst>
              <a:ext uri="{FF2B5EF4-FFF2-40B4-BE49-F238E27FC236}">
                <a16:creationId xmlns:a16="http://schemas.microsoft.com/office/drawing/2014/main" id="{C837E782-3916-69C5-D721-AEB0D6EBBBB7}"/>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70662" name="Rectangle 6">
            <a:extLst>
              <a:ext uri="{FF2B5EF4-FFF2-40B4-BE49-F238E27FC236}">
                <a16:creationId xmlns:a16="http://schemas.microsoft.com/office/drawing/2014/main" id="{E23D1AE5-91FF-F78A-83C3-9A0DC037F34C}"/>
              </a:ext>
            </a:extLst>
          </p:cNvPr>
          <p:cNvSpPr>
            <a:spLocks noGrp="1" noChangeArrowheads="1"/>
          </p:cNvSpPr>
          <p:nvPr>
            <p:ph type="title"/>
          </p:nvPr>
        </p:nvSpPr>
        <p:spPr>
          <a:xfrm>
            <a:off x="428625" y="214313"/>
            <a:ext cx="8286750" cy="1214437"/>
          </a:xfrm>
        </p:spPr>
        <p:txBody>
          <a:bodyPr lIns="90488" tIns="44450" rIns="90488" bIns="44450" anchor="b"/>
          <a:lstStyle/>
          <a:p>
            <a:pPr eaLnBrk="1" hangingPunct="1"/>
            <a:r>
              <a:rPr lang="en-US" altLang="en-US" sz="3600"/>
              <a:t>Advantages / Disadvantages: </a:t>
            </a:r>
            <a:br>
              <a:rPr lang="en-US" altLang="en-US" sz="3600"/>
            </a:br>
            <a:r>
              <a:rPr lang="en-US" altLang="en-US" sz="3600"/>
              <a:t>Shelf Co</a:t>
            </a:r>
            <a:r>
              <a:rPr lang="en-US" altLang="en-US"/>
              <a:t> </a:t>
            </a:r>
          </a:p>
        </p:txBody>
      </p:sp>
      <p:sp>
        <p:nvSpPr>
          <p:cNvPr id="70663" name="Rectangle 7">
            <a:extLst>
              <a:ext uri="{FF2B5EF4-FFF2-40B4-BE49-F238E27FC236}">
                <a16:creationId xmlns:a16="http://schemas.microsoft.com/office/drawing/2014/main" id="{9E2529CD-3960-A96D-C35B-48D987DE957B}"/>
              </a:ext>
            </a:extLst>
          </p:cNvPr>
          <p:cNvSpPr>
            <a:spLocks noGrp="1" noChangeArrowheads="1"/>
          </p:cNvSpPr>
          <p:nvPr>
            <p:ph idx="1"/>
          </p:nvPr>
        </p:nvSpPr>
        <p:spPr>
          <a:xfrm>
            <a:off x="428625" y="1897968"/>
            <a:ext cx="8286750" cy="3819525"/>
          </a:xfrm>
        </p:spPr>
        <p:txBody>
          <a:bodyPr lIns="90488" tIns="44450" rIns="90488" bIns="44450"/>
          <a:lstStyle/>
          <a:p>
            <a:pPr eaLnBrk="1" hangingPunct="1">
              <a:buFontTx/>
              <a:buNone/>
            </a:pPr>
            <a:r>
              <a:rPr lang="en-US" altLang="en-US" b="1" u="sng" dirty="0"/>
              <a:t>ADVANTAGES</a:t>
            </a:r>
            <a:r>
              <a:rPr lang="en-US" altLang="en-US" b="1" dirty="0"/>
              <a:t>					</a:t>
            </a:r>
            <a:r>
              <a:rPr lang="en-US" altLang="en-US" b="1" u="sng" dirty="0"/>
              <a:t>DISADVANTAGES</a:t>
            </a:r>
            <a:r>
              <a:rPr lang="en-US" altLang="en-US" b="1" dirty="0"/>
              <a:t> </a:t>
            </a:r>
          </a:p>
          <a:p>
            <a:pPr eaLnBrk="1" hangingPunct="1">
              <a:buFontTx/>
              <a:buNone/>
            </a:pPr>
            <a:r>
              <a:rPr lang="en-US" altLang="en-US" b="1" dirty="0"/>
              <a:t>“Speed”						Changes needed </a:t>
            </a:r>
          </a:p>
          <a:p>
            <a:pPr eaLnBrk="1" hangingPunct="1">
              <a:buFontTx/>
              <a:buNone/>
            </a:pPr>
            <a:r>
              <a:rPr lang="en-US" altLang="en-US" b="1" dirty="0"/>
              <a:t>“Cost”							“Embarrassment” of  </a:t>
            </a:r>
          </a:p>
          <a:p>
            <a:pPr eaLnBrk="1" hangingPunct="1">
              <a:buFontTx/>
              <a:buNone/>
            </a:pPr>
            <a:r>
              <a:rPr lang="en-US" altLang="en-US" b="1" dirty="0"/>
              <a:t>									former company name</a:t>
            </a:r>
          </a:p>
          <a:p>
            <a:pPr eaLnBrk="1" hangingPunct="1">
              <a:buFontTx/>
              <a:buNone/>
            </a:pPr>
            <a:r>
              <a:rPr lang="en-US" altLang="en-US" b="1" dirty="0"/>
              <a:t>									and history </a:t>
            </a:r>
          </a:p>
          <a:p>
            <a:pPr eaLnBrk="1" hangingPunct="1">
              <a:buFontTx/>
              <a:buNone/>
            </a:pPr>
            <a:r>
              <a:rPr lang="en-US" altLang="en-US" b="1" dirty="0"/>
              <a:t>					</a:t>
            </a:r>
          </a:p>
        </p:txBody>
      </p:sp>
      <p:sp>
        <p:nvSpPr>
          <p:cNvPr id="70664" name="Slide Number Placeholder 7">
            <a:extLst>
              <a:ext uri="{FF2B5EF4-FFF2-40B4-BE49-F238E27FC236}">
                <a16:creationId xmlns:a16="http://schemas.microsoft.com/office/drawing/2014/main" id="{828399F1-74E0-DE3C-BF9B-B521AAAF04D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526818D2-D98A-4290-AECA-CF8A7B758956}" type="slidenum">
              <a:rPr lang="en-GB" altLang="en-US" sz="1200" smtClean="0">
                <a:latin typeface="Calibri" panose="020F0502020204030204" pitchFamily="34" charset="0"/>
              </a:rPr>
              <a:pPr fontAlgn="base">
                <a:spcBef>
                  <a:spcPct val="0"/>
                </a:spcBef>
                <a:spcAft>
                  <a:spcPct val="0"/>
                </a:spcAft>
                <a:buClrTx/>
                <a:buSzTx/>
                <a:buFontTx/>
                <a:buNone/>
              </a:pPr>
              <a:t>30</a:t>
            </a:fld>
            <a:endParaRPr lang="en-GB" altLang="en-US" sz="1200">
              <a:latin typeface="Calibri" panose="020F0502020204030204" pitchFamily="34" charset="0"/>
            </a:endParaRPr>
          </a:p>
        </p:txBody>
      </p:sp>
    </p:spTree>
    <p:custDataLst>
      <p:tags r:id="rId1"/>
    </p:custData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RTICULATE_TEMPLATE_GUID" val="0d1acf94-7a62-4d47-bdde-2de21955477a"/>
  <p:tag name="ARTICULATE_TEMPLATE" val="LILP"/>
  <p:tag name="PRESENTER_PREVIEW_END" val="13"/>
  <p:tag name="ARTICULATE_PROJECT_OPEN" val="1"/>
  <p:tag name="ARTICULATE_PRESENTER_VERSION" val="6"/>
  <p:tag name="LMS_COMPLETION_TITLE" val="INTRODUCTION TO COMPANIES AND FORMATION 1516"/>
  <p:tag name="LMS_COMPLETION_ID" val="INTRODUCTION_TO_COMPANIES_AND_FORMATION_1516"/>
  <p:tag name="LMS_COMPLETION_VERSION" val="1.0"/>
  <p:tag name="LMS_COMPLETION_DURATION" val="1:00:00"/>
  <p:tag name="LMS_COMPLETION_SCO_TITLE" val="INTRODUCTION TO COMPANIES AND FORMATION 1516"/>
  <p:tag name="LMS_COMPLETION_SCO_ID" val="INTRODUCTION_TO_COMPANIES_AND_FORMATION_1516"/>
  <p:tag name="LMS_COMPLETION_EDITION" val="0"/>
  <p:tag name="LMS_COMPLETION_THRESHOLD" val="31"/>
  <p:tag name="LMS_COMPLETION_METHOD" val="VIEW"/>
  <p:tag name="PUBLISH_TITLE" val="INTRODUCTION TO COMPANIES AND FORMATION 1516"/>
  <p:tag name="ARTICULATE_PUBLISH_PATH" val="S:\Law\Legal Practice Course\BLP\LTGs - Sep 16 Issue\AUDIO\ARTICULATE"/>
  <p:tag name="ARTICULATE_LOGO" val="DMU_LOGO_2011.JPG"/>
  <p:tag name="ARTICULATE_PRESENTER" val="(None selected)"/>
  <p:tag name="ARTICULATE_PRESENTER_GUID" val="9869030842"/>
  <p:tag name="ARTICULATE_LMS" val="0"/>
  <p:tag name="ARTICULATE_USE_PROJECT_TEMPLATE" val="1"/>
  <p:tag name="LMS_PUBLISH" val="Yes"/>
  <p:tag name="PRESENTER_PREVIEW_MODE" val="0"/>
  <p:tag name="PRESENTER_PREVIEW_START" val="1"/>
  <p:tag name="LMS_PROTOCOL_METHOD" val="SCORM"/>
  <p:tag name="LMS_PROTOCOL_VERSION" val="1.2"/>
  <p:tag name="PLAYERLOGOHEIGHT" val="112"/>
  <p:tag name="PLAYERLOGOWIDTH" val="266"/>
  <p:tag name="LAUNCHINNEWWINDOW" val="0"/>
  <p:tag name="LASTPUBLISHED" val="S:\Law\Legal Practice Course\BLP\LTGs - Sep 16 Issue\AUDIO\ARTICULATE\INTRODUCTION TO COMPANIES AND FORMATION 1516\player.html"/>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975e17d2-59ba-42ee-a07b-dcc0b5ea9587"/>
  <p:tag name="AUDIO_IMPORT" val="L:\Legal Practice Course\BLP\LTGs - Sep 14 Issue\AUDIO\BLP INTRO TO CO LAW 1415\SLIDE 2.mp3"/>
  <p:tag name="AUDIO_ID" val="269"/>
  <p:tag name="ELAPSEDTIME" val="26.933"/>
  <p:tag name="ARTICULATE_SLIDE_NAV" val="2"/>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975e17d2-59ba-42ee-a07b-dcc0b5ea9587"/>
  <p:tag name="AUDIO_IMPORT" val="L:\Legal Practice Course\BLP\LTGs - Sep 14 Issue\AUDIO\BLP INTRO TO CO LAW 1415\SLIDE 2.mp3"/>
  <p:tag name="AUDIO_ID" val="269"/>
  <p:tag name="ELAPSEDTIME" val="26.933"/>
  <p:tag name="ARTICULATE_SLIDE_NAV" val="2"/>
</p:tagLst>
</file>

<file path=ppt/tags/tag4.xml><?xml version="1.0" encoding="utf-8"?>
<p:tagLst xmlns:a="http://schemas.openxmlformats.org/drawingml/2006/main" xmlns:r="http://schemas.openxmlformats.org/officeDocument/2006/relationships" xmlns:p="http://schemas.openxmlformats.org/presentationml/2006/main">
  <p:tag name="ARTICULATE_SLIDE_GUID" val="5048a5eb-25fd-47dc-900e-5873d6e01c5d"/>
  <p:tag name="AUDIO_IMPORT" val="L:\Legal Practice Course\BLP\LTGs - Sep 14 Issue\AUDIO\BLP INTRO TO CO LAW 1415\SLIDE 3.mp3"/>
  <p:tag name="AUDIO_ID" val="270"/>
  <p:tag name="ELAPSEDTIME" val="48.353"/>
  <p:tag name="ARTICULATE_SLIDE_NAV" val="3"/>
</p:tagLst>
</file>

<file path=ppt/tags/tag5.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40"/>
</p:tagLst>
</file>

<file path=ppt/tags/tag6.xml><?xml version="1.0" encoding="utf-8"?>
<p:tagLst xmlns:a="http://schemas.openxmlformats.org/drawingml/2006/main" xmlns:r="http://schemas.openxmlformats.org/officeDocument/2006/relationships" xmlns:p="http://schemas.openxmlformats.org/presentationml/2006/main">
  <p:tag name="ARTICULATE_SLIDE_GUID" val="38192d31-ac50-4cce-9f33-b86db5224175"/>
  <p:tag name="AUDIO_IMPORT" val="L:\Legal Practice Course\BLP\LTGs - Sep 14 Issue\AUDIO\BLP INTRO TO CO LAW 1415\SLIDE 4.mp3"/>
  <p:tag name="AUDIO_ID" val="271"/>
  <p:tag name="ELAPSEDTIME" val="47.099"/>
  <p:tag name="ARTICULATE_SLIDE_NAV" val="4"/>
</p:tagLst>
</file>

<file path=ppt/tags/tag7.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MARGIN_1" val="0"/>
  <p:tag name="MARGIN_2" val="36"/>
  <p:tag name="MARGIN_3" val="72"/>
  <p:tag name="MARGIN_4" val="108"/>
  <p:tag name="MARGIN_5" val="144"/>
  <p:tag name="FONT_SIZE" val="28"/>
</p:tagLst>
</file>

<file path=ppt/tags/tag8.xml><?xml version="1.0" encoding="utf-8"?>
<p:tagLst xmlns:a="http://schemas.openxmlformats.org/drawingml/2006/main" xmlns:r="http://schemas.openxmlformats.org/officeDocument/2006/relationships" xmlns:p="http://schemas.openxmlformats.org/presentationml/2006/main">
  <p:tag name="ARTICULATE_SLIDE_GUID" val="1f7e464b-675c-4ea9-b986-a965542778db"/>
  <p:tag name="AUDIO_IMPORT" val="L:\Legal Practice Course\BLP\LTGs - Sep 14 Issue\AUDIO\BLP INTRO TO CO LAW 1415\SLIDE 5.mp3"/>
  <p:tag name="AUDIO_ID" val="272"/>
  <p:tag name="ELAPSEDTIME" val="27.429"/>
  <p:tag name="ARTICULATE_SLIDE_NAV" val="5"/>
</p:tagLst>
</file>

<file path=ppt/tags/tag9.xml><?xml version="1.0" encoding="utf-8"?>
<p:tagLst xmlns:a="http://schemas.openxmlformats.org/drawingml/2006/main" xmlns:r="http://schemas.openxmlformats.org/officeDocument/2006/relationships" xmlns:p="http://schemas.openxmlformats.org/presentationml/2006/main">
  <p:tag name="ARTICULATE_SLIDE_GUID" val="ea965ccb-b98f-497e-8355-ab1e4320f72c"/>
  <p:tag name="AUDIO_IMPORT" val="L:\Legal Practice Course\BLP\LTGs - Sep 14 Issue\AUDIO\BLP INTRO TO CO LAW 1415\SLIDE 6.mp3"/>
  <p:tag name="AUDIO_ID" val="273"/>
  <p:tag name="ELAPSEDTIME" val="52.036"/>
  <p:tag name="ARTICULATE_SLIDE_NAV" val="6"/>
</p:tagLst>
</file>

<file path=ppt/tags/tag10.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40"/>
</p:tagLst>
</file>

<file path=ppt/tags/tag11.xml><?xml version="1.0" encoding="utf-8"?>
<p:tagLst xmlns:a="http://schemas.openxmlformats.org/drawingml/2006/main" xmlns:r="http://schemas.openxmlformats.org/officeDocument/2006/relationships" xmlns:p="http://schemas.openxmlformats.org/presentationml/2006/main">
  <p:tag name="ARTICULATE_SLIDE_GUID" val="168a5936-6a8d-4530-8b40-604f9575a759"/>
  <p:tag name="AUDIO_IMPORT" val="L:\Legal Practice Course\BLP\LTGs - Sep 14 Issue\AUDIO\BLP INTRO TO CO LAW 1415\SLIDE 7.mp3"/>
  <p:tag name="AUDIO_ID" val="274"/>
  <p:tag name="ELAPSEDTIME" val="38.113"/>
  <p:tag name="ARTICULATE_SLIDE_NAV" val="7"/>
</p:tagLst>
</file>

<file path=ppt/tags/tag12.xml><?xml version="1.0" encoding="utf-8"?>
<p:tagLst xmlns:a="http://schemas.openxmlformats.org/drawingml/2006/main" xmlns:r="http://schemas.openxmlformats.org/officeDocument/2006/relationships" xmlns:p="http://schemas.openxmlformats.org/presentationml/2006/main">
  <p:tag name="ARTICULATE_SLIDE_GUID" val="78a6acb3-f55c-40fd-9bd2-4cb29bf9026e"/>
  <p:tag name="AUDIO_IMPORT" val="L:\Legal Practice Course\BLP\LTGs - Sep 14 Issue\AUDIO\BLP INTRO TO CO LAW 1415\SLIDE 8.mp3"/>
  <p:tag name="AUDIO_ID" val="275"/>
  <p:tag name="ELAPSEDTIME" val="8.673"/>
  <p:tag name="ARTICULATE_SLIDE_NAV" val="8"/>
</p:tagLst>
</file>

<file path=ppt/tags/tag13.xml><?xml version="1.0" encoding="utf-8"?>
<p:tagLst xmlns:a="http://schemas.openxmlformats.org/drawingml/2006/main" xmlns:r="http://schemas.openxmlformats.org/officeDocument/2006/relationships" xmlns:p="http://schemas.openxmlformats.org/presentationml/2006/main">
  <p:tag name="ARTICULATE_SLIDE_GUID" val="ec3ae800-0f71-461a-883d-9f56f0a77df2"/>
  <p:tag name="AUDIO_IMPORT" val="L:\Legal Practice Course\BLP\LTGs - Sep 14 Issue\AUDIO\BLP INTRO TO CO LAW 1415\SLIDE 9.mp3"/>
  <p:tag name="AUDIO_ID" val="276"/>
  <p:tag name="ELAPSEDTIME" val="25.966"/>
  <p:tag name="ARTICULATE_SLIDE_NAV" val="9"/>
</p:tagLst>
</file>

<file path=ppt/tags/tag14.xml><?xml version="1.0" encoding="utf-8"?>
<p:tagLst xmlns:a="http://schemas.openxmlformats.org/drawingml/2006/main" xmlns:r="http://schemas.openxmlformats.org/officeDocument/2006/relationships" xmlns:p="http://schemas.openxmlformats.org/presentationml/2006/main">
  <p:tag name="ARTICULATE_SLIDE_GUID" val="1939cca8-f57f-4ede-a6a7-29e84ba860d2"/>
  <p:tag name="AUDIO_IMPORT" val="L:\Legal Practice Course\BLP\LTGs - Sep 14 Issue\AUDIO\BLP INTRO TO CO LAW 1415\SLIDE 10.mp3"/>
  <p:tag name="AUDIO_ID" val="277"/>
  <p:tag name="ELAPSEDTIME" val="33.698"/>
  <p:tag name="ARTICULATE_SLIDE_NAV" val="10"/>
</p:tagLst>
</file>

<file path=ppt/tags/tag15.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12"/>
</p:tagLst>
</file>

<file path=ppt/tags/tag16.xml><?xml version="1.0" encoding="utf-8"?>
<p:tagLst xmlns:a="http://schemas.openxmlformats.org/drawingml/2006/main" xmlns:r="http://schemas.openxmlformats.org/officeDocument/2006/relationships" xmlns:p="http://schemas.openxmlformats.org/presentationml/2006/main">
  <p:tag name="ARTICULATE_SLIDE_GUID" val="e9a87790-a197-4d85-af0f-7967c9d64c58"/>
  <p:tag name="AUDIO_IMPORT" val="L:\Legal Practice Course\BLP\LTGs - Sep 14 Issue\AUDIO\BLP INTRO TO CO LAW 1415\SLIDE 11.mp3"/>
  <p:tag name="AUDIO_ID" val="278"/>
  <p:tag name="ELAPSEDTIME" val="42.11"/>
  <p:tag name="ARTICULATE_SLIDE_NAV" val="11"/>
</p:tagLst>
</file>

<file path=ppt/tags/tag17.xml><?xml version="1.0" encoding="utf-8"?>
<p:tagLst xmlns:a="http://schemas.openxmlformats.org/drawingml/2006/main" xmlns:r="http://schemas.openxmlformats.org/officeDocument/2006/relationships" xmlns:p="http://schemas.openxmlformats.org/presentationml/2006/main">
  <p:tag name="ARTICULATE_SLIDE_GUID" val="6bb047a2-7b9a-4e85-a267-c8ac6d254f17"/>
  <p:tag name="AUDIO_IMPORT" val="S:\Law\Legal Practice Course\BLP\LTGs - Sep 15 Issue\AUDIO\AUDACITY\BLP INTRO TO CO LAW 1516 AUDACITY\SLIDE 12.mp3"/>
  <p:tag name="AUDIO_ID" val="279"/>
  <p:tag name="ELAPSEDTIME" val="54.466"/>
  <p:tag name="ARTICULATE_SLIDE_NAV" val="12"/>
</p:tagLst>
</file>

<file path=ppt/tags/tag18.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MARGIN_1" val="0"/>
  <p:tag name="MARGIN_2" val="36"/>
  <p:tag name="MARGIN_3" val="72"/>
  <p:tag name="MARGIN_4" val="108"/>
  <p:tag name="MARGIN_5" val="144"/>
  <p:tag name="FONT_SIZE" val="32"/>
</p:tagLst>
</file>

<file path=ppt/tags/tag19.xml><?xml version="1.0" encoding="utf-8"?>
<p:tagLst xmlns:a="http://schemas.openxmlformats.org/drawingml/2006/main" xmlns:r="http://schemas.openxmlformats.org/officeDocument/2006/relationships" xmlns:p="http://schemas.openxmlformats.org/presentationml/2006/main">
  <p:tag name="ARTICULATE_SLIDE_GUID" val="bedb4f51-eb6f-47bf-b8ae-31437480c04a"/>
  <p:tag name="AUDIO_IMPORT" val="S:\Law\Legal Practice Course\BLP\LTGs - Sep 15 Issue\AUDIO\AUDACITY\BLP INTRO TO CO LAW 1516 AUDACITY\SLIDE 13.mp3"/>
  <p:tag name="AUDIO_ID" val="280"/>
  <p:tag name="ELAPSEDTIME" val="77.166"/>
  <p:tag name="ARTICULATE_SLIDE_NAV" val="13"/>
</p:tagLst>
</file>

<file path=ppt/tags/tag20.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BULLET_6" val="8226"/>
  <p:tag name="MARGIN_1" val="0"/>
  <p:tag name="MARGIN_2" val="36"/>
  <p:tag name="MARGIN_3" val="72"/>
  <p:tag name="MARGIN_4" val="108"/>
  <p:tag name="MARGIN_5" val="144"/>
  <p:tag name="FONT_SIZE" val="10"/>
</p:tagLst>
</file>

<file path=ppt/tags/tag21.xml><?xml version="1.0" encoding="utf-8"?>
<p:tagLst xmlns:a="http://schemas.openxmlformats.org/drawingml/2006/main" xmlns:r="http://schemas.openxmlformats.org/officeDocument/2006/relationships" xmlns:p="http://schemas.openxmlformats.org/presentationml/2006/main">
  <p:tag name="ARTICULATE_SLIDE_GUID" val="6fb4934d-300e-4017-a34b-0803e08dcbde"/>
  <p:tag name="AUDIO_IMPORT" val="L:\Legal Practice Course\BLP\LTGs - Sep 14 Issue\AUDIO\BLP INTRO TO CO LAW 1415\SLIDE 14.mp3"/>
  <p:tag name="AUDIO_ID" val="281"/>
  <p:tag name="ELAPSEDTIME" val="28.813"/>
  <p:tag name="ARTICULATE_SLIDE_NAV" val="14"/>
</p:tagLst>
</file>

<file path=ppt/tags/tag22.xml><?xml version="1.0" encoding="utf-8"?>
<p:tagLst xmlns:a="http://schemas.openxmlformats.org/drawingml/2006/main" xmlns:r="http://schemas.openxmlformats.org/officeDocument/2006/relationships" xmlns:p="http://schemas.openxmlformats.org/presentationml/2006/main">
  <p:tag name="ARTICULATE_SLIDE_GUID" val="9d3e22f5-c13e-495a-a874-085cf498522a"/>
  <p:tag name="AUDIO_IMPORT" val="L:\Legal Practice Course\BLP\LTGs - Sep 14 Issue\AUDIO\BLP INTRO TO CO LAW 1415\SLIDE 15.mp3"/>
  <p:tag name="AUDIO_ID" val="282"/>
  <p:tag name="ELAPSEDTIME" val="7.576"/>
  <p:tag name="ARTICULATE_SLIDE_NAV" val="15"/>
</p:tagLst>
</file>

<file path=ppt/tags/tag23.xml><?xml version="1.0" encoding="utf-8"?>
<p:tagLst xmlns:a="http://schemas.openxmlformats.org/drawingml/2006/main" xmlns:r="http://schemas.openxmlformats.org/officeDocument/2006/relationships" xmlns:p="http://schemas.openxmlformats.org/presentationml/2006/main">
  <p:tag name="ARTICULATE_SLIDE_GUID" val="a339f8bd-880d-42ca-a34a-10b0fa66ea59"/>
  <p:tag name="AUDIO_IMPORT" val="L:\Legal Practice Course\BLP\LTGs - Sep 14 Issue\AUDIO\BLP INTRO TO CO LAW 1415\SLIDE 16.mp3"/>
  <p:tag name="AUDIO_ID" val="283"/>
  <p:tag name="ELAPSEDTIME" val="59.716"/>
  <p:tag name="ARTICULATE_SLIDE_NAV" val="16"/>
</p:tagLst>
</file>

<file path=ppt/tags/tag24.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MARGIN_1" val="0"/>
  <p:tag name="MARGIN_2" val="36"/>
  <p:tag name="MARGIN_3" val="72"/>
  <p:tag name="MARGIN_4" val="108"/>
  <p:tag name="MARGIN_5" val="144"/>
  <p:tag name="FONT_SIZE" val="24"/>
</p:tagLst>
</file>

<file path=ppt/tags/tag25.xml><?xml version="1.0" encoding="utf-8"?>
<p:tagLst xmlns:a="http://schemas.openxmlformats.org/drawingml/2006/main" xmlns:r="http://schemas.openxmlformats.org/officeDocument/2006/relationships" xmlns:p="http://schemas.openxmlformats.org/presentationml/2006/main">
  <p:tag name="ARTICULATE_SLIDE_GUID" val="fa80a1e4-f9ec-4a2e-9219-ed54c0187859"/>
  <p:tag name="AUDIO_IMPORT" val="L:\Legal Practice Course\BLP\LTGs - Sep 14 Issue\AUDIO\BLP INTRO TO CO LAW 1415\SLIDE 17.mp3"/>
  <p:tag name="AUDIO_ID" val="284"/>
  <p:tag name="ELAPSEDTIME" val="12.827"/>
  <p:tag name="ARTICULATE_SLIDE_NAV" val="17"/>
</p:tagLst>
</file>

<file path=ppt/tags/tag26.xml><?xml version="1.0" encoding="utf-8"?>
<p:tagLst xmlns:a="http://schemas.openxmlformats.org/drawingml/2006/main" xmlns:r="http://schemas.openxmlformats.org/officeDocument/2006/relationships" xmlns:p="http://schemas.openxmlformats.org/presentationml/2006/main">
  <p:tag name="ARTICULATE_SLIDE_GUID" val="e9a64133-500b-4611-8716-8aae29d3aa22"/>
  <p:tag name="AUDIO_IMPORT" val="L:\Legal Practice Course\BLP\LTGs - Sep 14 Issue\AUDIO\BLP INTRO TO CO LAW 1415\SLIDE 18.mp3"/>
  <p:tag name="AUDIO_ID" val="285"/>
  <p:tag name="ELAPSEDTIME" val="56.451"/>
  <p:tag name="ARTICULATE_SLIDE_NAV" val="18"/>
</p:tagLst>
</file>

<file path=ppt/tags/tag27.xml><?xml version="1.0" encoding="utf-8"?>
<p:tagLst xmlns:a="http://schemas.openxmlformats.org/drawingml/2006/main" xmlns:r="http://schemas.openxmlformats.org/officeDocument/2006/relationships" xmlns:p="http://schemas.openxmlformats.org/presentationml/2006/main">
  <p:tag name="ARTICULATE_SLIDE_GUID" val="590a828f-6f1d-439e-8222-26e2a1411c79"/>
  <p:tag name="AUDIO_IMPORT" val="L:\Legal Practice Course\BLP\LTGs - Sep 14 Issue\AUDIO\BLP INTRO TO CO LAW 1415\SLIDE 19.mp3"/>
  <p:tag name="AUDIO_ID" val="286"/>
  <p:tag name="ELAPSEDTIME" val="17.555"/>
  <p:tag name="ARTICULATE_SLIDE_NAV" val="19"/>
</p:tagLst>
</file>

<file path=ppt/tags/tag28.xml><?xml version="1.0" encoding="utf-8"?>
<p:tagLst xmlns:a="http://schemas.openxmlformats.org/drawingml/2006/main" xmlns:r="http://schemas.openxmlformats.org/officeDocument/2006/relationships" xmlns:p="http://schemas.openxmlformats.org/presentationml/2006/main">
  <p:tag name="ARTICULATE_SLIDE_GUID" val="f7f4ad61-e988-443b-9a88-48062d6c76aa"/>
  <p:tag name="AUDIO_IMPORT" val="S:\Law\Legal Practice Course\BLP\LTGs - Sep 16 Issue\AUDIO\AUDACITY\BLP INTRO TO CO LAW 1516 AUDACITY\SLIDE 20.mp3"/>
  <p:tag name="AUDIO_ID" val="287"/>
  <p:tag name="ELAPSEDTIME" val="61.911"/>
  <p:tag name="ARTICULATE_SLIDE_NAV" val="20"/>
</p:tagLst>
</file>

<file path=ppt/tags/tag29.xml><?xml version="1.0" encoding="utf-8"?>
<p:tagLst xmlns:a="http://schemas.openxmlformats.org/drawingml/2006/main" xmlns:r="http://schemas.openxmlformats.org/officeDocument/2006/relationships" xmlns:p="http://schemas.openxmlformats.org/presentationml/2006/main">
  <p:tag name="ARTICULATE_SLIDE_GUID" val="e6df0acf-c172-4206-880c-5baf531b4ccd"/>
  <p:tag name="AUDIO_IMPORT" val="L:\Legal Practice Course\BLP\LTGs - Sep 14 Issue\AUDIO\BLP INTRO TO CO LAW 1415\SLIDE 21.mp3"/>
  <p:tag name="AUDIO_ID" val="288"/>
  <p:tag name="ELAPSEDTIME" val="34.534"/>
  <p:tag name="ARTICULATE_SLIDE_NAV" val="21"/>
</p:tagLst>
</file>

<file path=ppt/tags/tag30.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40"/>
</p:tagLst>
</file>

<file path=ppt/tags/tag31.xml><?xml version="1.0" encoding="utf-8"?>
<p:tagLst xmlns:a="http://schemas.openxmlformats.org/drawingml/2006/main" xmlns:r="http://schemas.openxmlformats.org/officeDocument/2006/relationships" xmlns:p="http://schemas.openxmlformats.org/presentationml/2006/main">
  <p:tag name="ARTICULATE_SLIDE_GUID" val="5677bf29-f7e1-40f4-9ea8-f6fe0b189960"/>
  <p:tag name="AUDIO_IMPORT" val="S:\Law\Legal Practice Course\BLP\LTGs - Sep 16 Issue\AUDIO\AUDACITY\BLP INTRO TO CO LAW 1516 AUDACITY\SLIDE 22.mp3"/>
  <p:tag name="AUDIO_ID" val="289"/>
  <p:tag name="ELAPSEDTIME" val="25"/>
  <p:tag name="ARTICULATE_SLIDE_NAV" val="22"/>
</p:tagLst>
</file>

<file path=ppt/tags/tag32.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28"/>
</p:tagLst>
</file>

<file path=ppt/tags/tag33.xml><?xml version="1.0" encoding="utf-8"?>
<p:tagLst xmlns:a="http://schemas.openxmlformats.org/drawingml/2006/main" xmlns:r="http://schemas.openxmlformats.org/officeDocument/2006/relationships" xmlns:p="http://schemas.openxmlformats.org/presentationml/2006/main">
  <p:tag name="ARTICULATE_SLIDE_GUID" val="5e9aa3d9-8b47-40d2-9bb4-1cae4f556274"/>
  <p:tag name="AUDIO_IMPORT" val="L:\Legal Practice Course\BLP\LTGs - Sep 14 Issue\AUDIO\BLP INTRO TO CO LAW 1415\SLIDE 23.mp3"/>
  <p:tag name="AUDIO_ID" val="290"/>
  <p:tag name="ELAPSEDTIME" val="23.981"/>
  <p:tag name="ARTICULATE_SLIDE_NAV" val="23"/>
</p:tagLst>
</file>

<file path=ppt/tags/tag34.xml><?xml version="1.0" encoding="utf-8"?>
<p:tagLst xmlns:a="http://schemas.openxmlformats.org/drawingml/2006/main" xmlns:r="http://schemas.openxmlformats.org/officeDocument/2006/relationships" xmlns:p="http://schemas.openxmlformats.org/presentationml/2006/main">
  <p:tag name="ARTICULATE_SLIDE_GUID" val="c8209221-5e9a-4879-adca-789ee60a696f"/>
  <p:tag name="AUDIO_IMPORT" val="L:\Legal Practice Course\BLP\LTGs - Sep 14 Issue\AUDIO\BLP INTRO TO CO LAW 1415\SLIDE 24.mp3"/>
  <p:tag name="AUDIO_ID" val="291"/>
  <p:tag name="ELAPSEDTIME" val="12.278"/>
  <p:tag name="ARTICULATE_SLIDE_NAV" val="24"/>
</p:tagLst>
</file>

<file path=ppt/tags/tag35.xml><?xml version="1.0" encoding="utf-8"?>
<p:tagLst xmlns:a="http://schemas.openxmlformats.org/drawingml/2006/main" xmlns:r="http://schemas.openxmlformats.org/officeDocument/2006/relationships" xmlns:p="http://schemas.openxmlformats.org/presentationml/2006/main">
  <p:tag name="ARTICULATE_SLIDE_GUID" val="e477474b-9f8b-490e-b02b-dd73b1c73094"/>
  <p:tag name="AUDIO_IMPORT" val="S:\Law\Legal Practice Course\BLP\LTGs - Sep 16 Issue\AUDIO\AUDACITY\BLP INTRO TO CO LAW 1516 AUDACITY\SLIDE 25.mp3"/>
  <p:tag name="AUDIO_ID" val="292"/>
  <p:tag name="ELAPSEDTIME" val="17.372"/>
  <p:tag name="ARTICULATE_SLIDE_NAV" val="25"/>
</p:tagLst>
</file>

<file path=ppt/tags/tag36.xml><?xml version="1.0" encoding="utf-8"?>
<p:tagLst xmlns:a="http://schemas.openxmlformats.org/drawingml/2006/main" xmlns:r="http://schemas.openxmlformats.org/officeDocument/2006/relationships" xmlns:p="http://schemas.openxmlformats.org/presentationml/2006/main">
  <p:tag name="ARTICULATE_SLIDE_GUID" val="005fb0cc-cd50-42e0-80bf-b4b857050bd1"/>
  <p:tag name="AUDIO_IMPORT" val="L:\Legal Practice Course\BLP\LTGs - Sep 14 Issue\AUDIO\BLP INTRO TO CO LAW 1415\SLIDE 26.mp3"/>
  <p:tag name="AUDIO_ID" val="293"/>
  <p:tag name="ELAPSEDTIME" val="8.36"/>
  <p:tag name="ARTICULATE_SLIDE_NAV" val="26"/>
</p:tagLst>
</file>

<file path=ppt/tags/tag37.xml><?xml version="1.0" encoding="utf-8"?>
<p:tagLst xmlns:a="http://schemas.openxmlformats.org/drawingml/2006/main" xmlns:r="http://schemas.openxmlformats.org/officeDocument/2006/relationships" xmlns:p="http://schemas.openxmlformats.org/presentationml/2006/main">
  <p:tag name="ARTICULATE_SLIDE_GUID" val="2e3e4e04-5819-4e71-8888-dc27b93d4732"/>
  <p:tag name="AUDIO_IMPORT" val="L:\Legal Practice Course\BLP\LTGs - Sep 14 Issue\AUDIO\BLP INTRO TO CO LAW 1415\SLIDE 27.mp3"/>
  <p:tag name="AUDIO_ID" val="294"/>
  <p:tag name="ELAPSEDTIME" val="2.587"/>
  <p:tag name="ARTICULATE_SLIDE_NAV" val="27"/>
</p:tagLst>
</file>

<file path=ppt/tags/tag38.xml><?xml version="1.0" encoding="utf-8"?>
<p:tagLst xmlns:a="http://schemas.openxmlformats.org/drawingml/2006/main" xmlns:r="http://schemas.openxmlformats.org/officeDocument/2006/relationships" xmlns:p="http://schemas.openxmlformats.org/presentationml/2006/main">
  <p:tag name="ARTICULATE_SLIDE_GUID" val="f0e05de2-7ac6-4107-84ae-a4c6d04b8eb6"/>
  <p:tag name="AUDIO_IMPORT" val="L:\Legal Practice Course\BLP\LTGs - Sep 14 Issue\AUDIO\BLP INTRO TO CO LAW 1415\SLIDE 28.mp3"/>
  <p:tag name="AUDIO_ID" val="295"/>
  <p:tag name="ELAPSEDTIME" val="20.663"/>
  <p:tag name="ARTICULATE_SLIDE_NAV" val="28"/>
</p:tagLst>
</file>

<file path=ppt/tags/tag39.xml><?xml version="1.0" encoding="utf-8"?>
<p:tagLst xmlns:a="http://schemas.openxmlformats.org/drawingml/2006/main" xmlns:r="http://schemas.openxmlformats.org/officeDocument/2006/relationships" xmlns:p="http://schemas.openxmlformats.org/presentationml/2006/main">
  <p:tag name="ARTICULATE_SLIDE_GUID" val="4fd175f3-5040-4d62-aa22-2733a8b3c154"/>
  <p:tag name="AUDIO_IMPORT" val="L:\Legal Practice Course\BLP\LTGs - Sep 14 Issue\AUDIO\BLP INTRO TO CO LAW 1415\SLIDE 29.mp3"/>
  <p:tag name="AUDIO_ID" val="296"/>
  <p:tag name="ELAPSEDTIME" val="3.814"/>
  <p:tag name="ARTICULATE_SLIDE_NAV" val="29"/>
</p:tagLst>
</file>

<file path=ppt/tags/tag40.xml><?xml version="1.0" encoding="utf-8"?>
<p:tagLst xmlns:a="http://schemas.openxmlformats.org/drawingml/2006/main" xmlns:r="http://schemas.openxmlformats.org/officeDocument/2006/relationships" xmlns:p="http://schemas.openxmlformats.org/presentationml/2006/main">
  <p:tag name="ARTICULATE_SLIDE_GUID" val="95d33c12-ee31-4e35-aa4a-54de95b42013"/>
  <p:tag name="AUDIO_IMPORT" val="L:\Legal Practice Course\BLP\LTGs - Sep 14 Issue\AUDIO\BLP INTRO TO CO LAW 1415\SLIDE 30.mp3"/>
  <p:tag name="AUDIO_ID" val="297"/>
  <p:tag name="ELAPSEDTIME" val="79.413"/>
  <p:tag name="ARTICULATE_SLIDE_NAV" val="30"/>
</p:tagLst>
</file>

<file path=ppt/tags/tag41.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2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1519</Words>
  <Application>Microsoft Office PowerPoint</Application>
  <PresentationFormat>On-screen Show (4:3)</PresentationFormat>
  <Paragraphs>322</Paragraphs>
  <Slides>30</Slides>
  <Notes>30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30</vt:i4>
      </vt:variant>
    </vt:vector>
  </HeadingPairs>
  <TitlesOfParts>
    <vt:vector size="38" baseType="lpstr">
      <vt:lpstr>Century Gothic</vt:lpstr>
      <vt:lpstr>Arial</vt:lpstr>
      <vt:lpstr>Wingdings 3</vt:lpstr>
      <vt:lpstr>Calibri</vt:lpstr>
      <vt:lpstr>Times New Roman</vt:lpstr>
      <vt:lpstr>Ion</vt:lpstr>
      <vt:lpstr>Microsoft Photo Editor 3.0 Photo</vt:lpstr>
      <vt:lpstr>Microsoft Clip Gallery</vt:lpstr>
      <vt:lpstr>Business Law and Practice</vt:lpstr>
      <vt:lpstr>Overview</vt:lpstr>
      <vt:lpstr>Sources of Company Law</vt:lpstr>
      <vt:lpstr>Types of Company</vt:lpstr>
      <vt:lpstr>Other Terminology</vt:lpstr>
      <vt:lpstr>Legal Personality</vt:lpstr>
      <vt:lpstr>Private and Public Companies</vt:lpstr>
      <vt:lpstr>Formation: File at Companies House - </vt:lpstr>
      <vt:lpstr>Memorandum of Association – s8</vt:lpstr>
      <vt:lpstr>      Application for Registration – s9</vt:lpstr>
      <vt:lpstr>Also …..</vt:lpstr>
      <vt:lpstr>Company Names (1)</vt:lpstr>
      <vt:lpstr>  Company Names (2)</vt:lpstr>
      <vt:lpstr>Articles of Association </vt:lpstr>
      <vt:lpstr> MAA: Broad Areas</vt:lpstr>
      <vt:lpstr>Articles of Association (continued)</vt:lpstr>
      <vt:lpstr>Statement of Compliance and Fees</vt:lpstr>
      <vt:lpstr>Certificate of Incorporation</vt:lpstr>
      <vt:lpstr>Tailor-Made and Shelf Companies</vt:lpstr>
      <vt:lpstr>Tailor-Made Companies</vt:lpstr>
      <vt:lpstr>Procedural Steps to Form       Tailor-Made Companies</vt:lpstr>
      <vt:lpstr>Also …….</vt:lpstr>
      <vt:lpstr>Shelf Companies</vt:lpstr>
      <vt:lpstr>Shelf companies</vt:lpstr>
      <vt:lpstr>Changes made while   held by Formation Agent</vt:lpstr>
      <vt:lpstr>Acquiring a Shelf Company: Timetable</vt:lpstr>
      <vt:lpstr>Then……. </vt:lpstr>
      <vt:lpstr>Then…… </vt:lpstr>
      <vt:lpstr>Then….. </vt:lpstr>
      <vt:lpstr>Advantages / Disadvantages:  Shelf Co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Law and Practice</dc:title>
  <dc:creator>imagetest</dc:creator>
  <cp:lastModifiedBy>Cerys Davies</cp:lastModifiedBy>
  <cp:revision>40</cp:revision>
  <cp:lastPrinted>2024-01-26T11:09:21Z</cp:lastPrinted>
  <dcterms:created xsi:type="dcterms:W3CDTF">2009-06-03T10:01:58Z</dcterms:created>
  <dcterms:modified xsi:type="dcterms:W3CDTF">2024-02-11T12:26:51Z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UseProject">
    <vt:lpwstr>1</vt:lpwstr>
  </property>
  <property fmtid="{D5CDD505-2E9C-101B-9397-08002B2CF9AE}" pid="3" name="ArticulatePath">
    <vt:lpwstr>Introduction to companies and formation</vt:lpwstr>
  </property>
  <property fmtid="{D5CDD505-2E9C-101B-9397-08002B2CF9AE}" pid="4" name="ArticulateGUID">
    <vt:lpwstr>6FEE1F82-B2A8-412E-918F-9370CD5609A7</vt:lpwstr>
  </property>
  <property fmtid="{D5CDD505-2E9C-101B-9397-08002B2CF9AE}" pid="5" name="ArticulateProjectFull">
    <vt:lpwstr>S:\Law\Legal Practice Course\BLP\LTGs - Sep 16 Issue\Introduction to companies and formation.ppta</vt:lpwstr>
  </property>
</Properties>
</file>