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4" r:id="rId7"/>
    <p:sldId id="261" r:id="rId8"/>
    <p:sldId id="262" r:id="rId9"/>
    <p:sldId id="263"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06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11/16/2022</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11/16/2022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11/16/2022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11/16/2022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11/16/2022</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11/16/2022</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2400" dirty="0" smtClean="0"/>
              <a:t>Dealing with concerns from people who use care services in Wales NHS  hospitals </a:t>
            </a:r>
            <a:br>
              <a:rPr lang="en-GB" sz="2400" dirty="0" smtClean="0"/>
            </a:br>
            <a:endParaRPr lang="en-GB" sz="2400" dirty="0"/>
          </a:p>
        </p:txBody>
      </p:sp>
      <p:sp>
        <p:nvSpPr>
          <p:cNvPr id="3" name="Subtitle 2"/>
          <p:cNvSpPr>
            <a:spLocks noGrp="1"/>
          </p:cNvSpPr>
          <p:nvPr>
            <p:ph type="subTitle" idx="1"/>
          </p:nvPr>
        </p:nvSpPr>
        <p:spPr/>
        <p:txBody>
          <a:bodyPr>
            <a:normAutofit fontScale="92500" lnSpcReduction="20000"/>
          </a:bodyPr>
          <a:lstStyle/>
          <a:p>
            <a:r>
              <a:rPr lang="en-GB" dirty="0" smtClean="0"/>
              <a:t>Student </a:t>
            </a:r>
            <a:r>
              <a:rPr lang="en-GB" dirty="0" err="1" smtClean="0"/>
              <a:t>Name:IUSTINA</a:t>
            </a:r>
            <a:r>
              <a:rPr lang="en-GB" dirty="0" smtClean="0"/>
              <a:t>  MAJORANT</a:t>
            </a:r>
          </a:p>
          <a:p>
            <a:r>
              <a:rPr lang="en-GB" dirty="0" smtClean="0"/>
              <a:t>Student Number:2005323</a:t>
            </a:r>
          </a:p>
          <a:p>
            <a:r>
              <a:rPr lang="en-GB" dirty="0" smtClean="0"/>
              <a:t>Module Code:BMSK6007 </a:t>
            </a:r>
            <a:endParaRPr lang="en-GB" dirty="0"/>
          </a:p>
        </p:txBody>
      </p:sp>
      <p:pic>
        <p:nvPicPr>
          <p:cNvPr id="4" name="Picture 3" descr="Description: :::::::Desktop:In progress desktop:TRINITY SAINT DAVID:logo:TSD_logo2010.jpg"/>
          <p:cNvPicPr/>
          <p:nvPr/>
        </p:nvPicPr>
        <p:blipFill>
          <a:blip r:embed="rId2" cstate="print"/>
          <a:srcRect/>
          <a:stretch>
            <a:fillRect/>
          </a:stretch>
        </p:blipFill>
        <p:spPr bwMode="auto">
          <a:xfrm>
            <a:off x="3505200" y="838200"/>
            <a:ext cx="2209800" cy="74295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This research aims to analyze the importance of strategic management for the success of small and medium enterprises such as NHS HEALTH BOARDS </a:t>
            </a:r>
          </a:p>
          <a:p>
            <a:pPr>
              <a:buNone/>
            </a:pPr>
            <a:r>
              <a:rPr lang="en-GB" dirty="0" smtClean="0"/>
              <a:t>Further objectives of this research are:</a:t>
            </a:r>
          </a:p>
          <a:p>
            <a:pPr lvl="0"/>
            <a:r>
              <a:rPr lang="en-US" dirty="0" smtClean="0"/>
              <a:t>To explore and define strategic management.</a:t>
            </a:r>
            <a:endParaRPr lang="en-GB" dirty="0" smtClean="0"/>
          </a:p>
          <a:p>
            <a:pPr lvl="0"/>
            <a:r>
              <a:rPr lang="en-US" dirty="0" smtClean="0"/>
              <a:t>To conduct literature on the use of strategic management in the current business world.</a:t>
            </a:r>
            <a:endParaRPr lang="en-GB" dirty="0" smtClean="0"/>
          </a:p>
          <a:p>
            <a:pPr lvl="0"/>
            <a:r>
              <a:rPr lang="en-US" dirty="0" smtClean="0"/>
              <a:t>Management of Concerns from People Who Use Care Services in Wales NHS Hospitals</a:t>
            </a:r>
            <a:endParaRPr lang="en-GB" dirty="0" smtClean="0"/>
          </a:p>
          <a:p>
            <a:endParaRPr lang="en-GB" dirty="0"/>
          </a:p>
        </p:txBody>
      </p:sp>
      <p:sp>
        <p:nvSpPr>
          <p:cNvPr id="2" name="Title 1"/>
          <p:cNvSpPr>
            <a:spLocks noGrp="1"/>
          </p:cNvSpPr>
          <p:nvPr>
            <p:ph type="title"/>
          </p:nvPr>
        </p:nvSpPr>
        <p:spPr/>
        <p:txBody>
          <a:bodyPr>
            <a:normAutofit/>
          </a:bodyPr>
          <a:lstStyle/>
          <a:p>
            <a:r>
              <a:rPr lang="en-GB" sz="2000" dirty="0" smtClean="0"/>
              <a:t>Dealing with concerns from people who use care services in Wales NHS  hospitals </a:t>
            </a:r>
            <a:br>
              <a:rPr lang="en-GB" sz="2000" dirty="0" smtClean="0"/>
            </a:br>
            <a:endParaRPr lang="en-GB"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b="1" dirty="0" smtClean="0"/>
              <a:t>Strategic management in healthcare</a:t>
            </a:r>
            <a:r>
              <a:rPr lang="en-GB" dirty="0" smtClean="0"/>
              <a:t> is the process of defining the future of your organization, setting goals that will move you toward that future, and determining the major projects you’ll take on to meet those goals. It also includes sustaining that strategy focus over a period of three to five years.</a:t>
            </a:r>
            <a:endParaRPr lang="en-GB" dirty="0"/>
          </a:p>
        </p:txBody>
      </p:sp>
      <p:sp>
        <p:nvSpPr>
          <p:cNvPr id="2" name="Title 1"/>
          <p:cNvSpPr>
            <a:spLocks noGrp="1"/>
          </p:cNvSpPr>
          <p:nvPr>
            <p:ph type="title"/>
          </p:nvPr>
        </p:nvSpPr>
        <p:spPr/>
        <p:txBody>
          <a:bodyPr>
            <a:normAutofit/>
          </a:bodyPr>
          <a:lstStyle/>
          <a:p>
            <a:r>
              <a:rPr lang="en-GB" sz="2400" dirty="0" smtClean="0"/>
              <a:t>Dealing with concerns from people who use care services in Wales NHS  hospitals</a:t>
            </a:r>
            <a:endParaRPr lang="en-GB"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mart_manufacturing_BW_PR.jpg"/>
          <p:cNvPicPr>
            <a:picLocks noGrp="1" noChangeAspect="1"/>
          </p:cNvPicPr>
          <p:nvPr>
            <p:ph idx="1"/>
          </p:nvPr>
        </p:nvPicPr>
        <p:blipFill>
          <a:blip r:embed="rId2" cstate="print"/>
          <a:stretch>
            <a:fillRect/>
          </a:stretch>
        </p:blipFill>
        <p:spPr>
          <a:xfrm>
            <a:off x="951807" y="1707501"/>
            <a:ext cx="7240385" cy="4073236"/>
          </a:xfrm>
        </p:spPr>
      </p:pic>
      <p:sp>
        <p:nvSpPr>
          <p:cNvPr id="2" name="Title 1"/>
          <p:cNvSpPr>
            <a:spLocks noGrp="1"/>
          </p:cNvSpPr>
          <p:nvPr>
            <p:ph type="title"/>
          </p:nvPr>
        </p:nvSpPr>
        <p:spPr/>
        <p:txBody>
          <a:bodyPr>
            <a:normAutofit/>
          </a:bodyPr>
          <a:lstStyle/>
          <a:p>
            <a:r>
              <a:rPr lang="en-GB" sz="2400" dirty="0" smtClean="0"/>
              <a:t>Dealing with concerns from people who use care services in Wales NHS  hospitals</a:t>
            </a:r>
            <a:endParaRPr lang="en-GB"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1665538797741.jpg"/>
          <p:cNvPicPr>
            <a:picLocks noGrp="1" noChangeAspect="1"/>
          </p:cNvPicPr>
          <p:nvPr>
            <p:ph idx="1"/>
          </p:nvPr>
        </p:nvPicPr>
        <p:blipFill>
          <a:blip r:embed="rId2" cstate="print"/>
          <a:stretch>
            <a:fillRect/>
          </a:stretch>
        </p:blipFill>
        <p:spPr>
          <a:xfrm>
            <a:off x="1038225" y="1905000"/>
            <a:ext cx="6076950" cy="3837781"/>
          </a:xfrm>
        </p:spPr>
      </p:pic>
      <p:sp>
        <p:nvSpPr>
          <p:cNvPr id="2" name="Title 1"/>
          <p:cNvSpPr>
            <a:spLocks noGrp="1"/>
          </p:cNvSpPr>
          <p:nvPr>
            <p:ph type="title"/>
          </p:nvPr>
        </p:nvSpPr>
        <p:spPr/>
        <p:txBody>
          <a:bodyPr>
            <a:normAutofit/>
          </a:bodyPr>
          <a:lstStyle/>
          <a:p>
            <a:r>
              <a:rPr lang="en-GB" sz="2400" dirty="0" smtClean="0"/>
              <a:t>Dealing with concerns from people who use care services in Wales NHS  hospitals</a:t>
            </a:r>
            <a:endParaRPr lang="en-GB"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omplaints Management Procedure picture.png"/>
          <p:cNvPicPr>
            <a:picLocks noGrp="1" noChangeAspect="1"/>
          </p:cNvPicPr>
          <p:nvPr>
            <p:ph idx="1"/>
          </p:nvPr>
        </p:nvPicPr>
        <p:blipFill>
          <a:blip r:embed="rId2" cstate="print"/>
          <a:stretch>
            <a:fillRect/>
          </a:stretch>
        </p:blipFill>
        <p:spPr>
          <a:xfrm>
            <a:off x="1517639" y="1799326"/>
            <a:ext cx="6108721" cy="3889585"/>
          </a:xfrm>
        </p:spPr>
      </p:pic>
      <p:sp>
        <p:nvSpPr>
          <p:cNvPr id="2" name="Title 1"/>
          <p:cNvSpPr>
            <a:spLocks noGrp="1"/>
          </p:cNvSpPr>
          <p:nvPr>
            <p:ph type="title"/>
          </p:nvPr>
        </p:nvSpPr>
        <p:spPr/>
        <p:txBody>
          <a:bodyPr>
            <a:normAutofit/>
          </a:bodyPr>
          <a:lstStyle/>
          <a:p>
            <a:r>
              <a:rPr lang="en-GB" sz="2000" dirty="0" smtClean="0"/>
              <a:t>Dealing with concerns from people who use care services in Wales NHS  hospitals</a:t>
            </a:r>
            <a:br>
              <a:rPr lang="en-GB" sz="2000" dirty="0" smtClean="0"/>
            </a:br>
            <a:r>
              <a:rPr lang="en-GB" sz="2000" dirty="0" smtClean="0"/>
              <a:t>COMPLAINS PROCESS </a:t>
            </a:r>
            <a:endParaRPr lang="en-GB"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GB" sz="2000" dirty="0" smtClean="0"/>
              <a:t>Reporting and learning system model  that will help improve the ability:</a:t>
            </a:r>
          </a:p>
          <a:p>
            <a:r>
              <a:rPr lang="en-GB" sz="2000" dirty="0" smtClean="0"/>
              <a:t> to improve the ability of all healthcare-related organisations to report more ;</a:t>
            </a:r>
          </a:p>
          <a:p>
            <a:r>
              <a:rPr lang="en-GB" sz="2000" dirty="0" smtClean="0"/>
              <a:t>• to develop better learning that supports more improvement;</a:t>
            </a:r>
          </a:p>
          <a:p>
            <a:r>
              <a:rPr lang="en-GB" sz="2000" dirty="0" smtClean="0"/>
              <a:t>• to increase transparency of patient safety data • to reduce risks associated with;</a:t>
            </a:r>
          </a:p>
          <a:p>
            <a:r>
              <a:rPr lang="en-GB" sz="2000" dirty="0" smtClean="0"/>
              <a:t>• duplication and omission ;</a:t>
            </a:r>
          </a:p>
          <a:p>
            <a:r>
              <a:rPr lang="en-GB" sz="2000" dirty="0" smtClean="0"/>
              <a:t>• lack of standardisation ;</a:t>
            </a:r>
          </a:p>
          <a:p>
            <a:r>
              <a:rPr lang="en-GB" sz="2000" dirty="0" smtClean="0"/>
              <a:t>• the gap between the capabilities of the NHS, patients, and other users ;</a:t>
            </a:r>
          </a:p>
        </p:txBody>
      </p:sp>
      <p:sp>
        <p:nvSpPr>
          <p:cNvPr id="2" name="Title 1"/>
          <p:cNvSpPr>
            <a:spLocks noGrp="1"/>
          </p:cNvSpPr>
          <p:nvPr>
            <p:ph type="title"/>
          </p:nvPr>
        </p:nvSpPr>
        <p:spPr/>
        <p:txBody>
          <a:bodyPr>
            <a:normAutofit/>
          </a:bodyPr>
          <a:lstStyle/>
          <a:p>
            <a:r>
              <a:rPr lang="en-GB" sz="2000" dirty="0" smtClean="0"/>
              <a:t>Dealing with concerns from people who use care services in Wales NHS  hospitals</a:t>
            </a:r>
            <a:endParaRPr lang="en-GB"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GB" dirty="0" smtClean="0"/>
              <a:t>For the leaders of health care, leadership can be defined as a dynamic process of seeking a vision for change in which the leader is supported by two main groups: fans within its own organization, and influential agents external organizations that work to the outside of leader environment.</a:t>
            </a:r>
          </a:p>
          <a:p>
            <a:r>
              <a:rPr lang="en-GB" dirty="0" smtClean="0"/>
              <a:t>In the NHS there is lack of leadership skills and developing methods but it has been recognized and their development is a high priority. Leaders are the key to the delivery of quality care in an organization.</a:t>
            </a:r>
            <a:endParaRPr lang="en-GB" dirty="0"/>
          </a:p>
        </p:txBody>
      </p:sp>
      <p:sp>
        <p:nvSpPr>
          <p:cNvPr id="2" name="Title 1"/>
          <p:cNvSpPr>
            <a:spLocks noGrp="1"/>
          </p:cNvSpPr>
          <p:nvPr>
            <p:ph type="title"/>
          </p:nvPr>
        </p:nvSpPr>
        <p:spPr/>
        <p:txBody>
          <a:bodyPr>
            <a:normAutofit/>
          </a:bodyPr>
          <a:lstStyle/>
          <a:p>
            <a:r>
              <a:rPr lang="en-GB" sz="2000" dirty="0" smtClean="0"/>
              <a:t>Dealing with concerns from people who use care services in Wales NHS  hospitals</a:t>
            </a:r>
            <a:endParaRPr lang="en-GB"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ow gpgp values cropped.png"/>
          <p:cNvPicPr>
            <a:picLocks noGrp="1" noChangeAspect="1"/>
          </p:cNvPicPr>
          <p:nvPr>
            <p:ph idx="1"/>
          </p:nvPr>
        </p:nvPicPr>
        <p:blipFill>
          <a:blip r:embed="rId2" cstate="print"/>
          <a:stretch>
            <a:fillRect/>
          </a:stretch>
        </p:blipFill>
        <p:spPr>
          <a:xfrm>
            <a:off x="792152" y="1500596"/>
            <a:ext cx="7559695" cy="4487045"/>
          </a:xfrm>
        </p:spPr>
      </p:pic>
      <p:sp>
        <p:nvSpPr>
          <p:cNvPr id="2" name="Title 1"/>
          <p:cNvSpPr>
            <a:spLocks noGrp="1"/>
          </p:cNvSpPr>
          <p:nvPr>
            <p:ph type="title"/>
          </p:nvPr>
        </p:nvSpPr>
        <p:spPr/>
        <p:txBody>
          <a:bodyPr/>
          <a:lstStyle/>
          <a:p>
            <a:r>
              <a:rPr lang="en-GB" sz="2000" dirty="0" smtClean="0"/>
              <a:t>Dealing with concerns from people who use care services in Wales NHS  hospitals </a:t>
            </a:r>
            <a:br>
              <a:rPr lang="en-GB" sz="2000" dirty="0" smtClean="0"/>
            </a:br>
            <a:r>
              <a:rPr lang="en-GB" sz="2800" dirty="0" smtClean="0"/>
              <a:t>CORE VALUES HEALTH PROFESSIONALS</a:t>
            </a:r>
            <a:endParaRPr lang="en-GB"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thank-you-from-christian-vision-alliance-740x410.jpg"/>
          <p:cNvPicPr>
            <a:picLocks noGrp="1" noChangeAspect="1"/>
          </p:cNvPicPr>
          <p:nvPr>
            <p:ph idx="1"/>
          </p:nvPr>
        </p:nvPicPr>
        <p:blipFill>
          <a:blip r:embed="rId2" cstate="print"/>
          <a:stretch>
            <a:fillRect/>
          </a:stretch>
        </p:blipFill>
        <p:spPr>
          <a:xfrm>
            <a:off x="1047750" y="1791494"/>
            <a:ext cx="7048500" cy="3905250"/>
          </a:xfrm>
        </p:spPr>
      </p:pic>
      <p:sp>
        <p:nvSpPr>
          <p:cNvPr id="2" name="Title 1"/>
          <p:cNvSpPr>
            <a:spLocks noGrp="1"/>
          </p:cNvSpPr>
          <p:nvPr>
            <p:ph type="title"/>
          </p:nvPr>
        </p:nvSpPr>
        <p:spPr/>
        <p:txBody>
          <a:bodyPr>
            <a:normAutofit/>
          </a:bodyPr>
          <a:lstStyle/>
          <a:p>
            <a:r>
              <a:rPr lang="en-GB" sz="2400" dirty="0" smtClean="0"/>
              <a:t>Dealing with concerns from people who use care services in Wales NHS  hospitals</a:t>
            </a:r>
            <a:endParaRPr lang="en-GB" sz="2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49</TotalTime>
  <Words>373</Words>
  <Application>Microsoft Office PowerPoint</Application>
  <PresentationFormat>On-screen Show (4:3)</PresentationFormat>
  <Paragraphs>28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Concourse</vt:lpstr>
      <vt:lpstr>Dealing with concerns from people who use care services in Wales NHS  hospitals  </vt:lpstr>
      <vt:lpstr>Dealing with concerns from people who use care services in Wales NHS  hospitals  </vt:lpstr>
      <vt:lpstr>Dealing with concerns from people who use care services in Wales NHS  hospitals</vt:lpstr>
      <vt:lpstr>Dealing with concerns from people who use care services in Wales NHS  hospitals</vt:lpstr>
      <vt:lpstr>Dealing with concerns from people who use care services in Wales NHS  hospitals</vt:lpstr>
      <vt:lpstr>Dealing with concerns from people who use care services in Wales NHS  hospitals COMPLAINS PROCESS </vt:lpstr>
      <vt:lpstr>Dealing with concerns from people who use care services in Wales NHS  hospitals</vt:lpstr>
      <vt:lpstr>Dealing with concerns from people who use care services in Wales NHS  hospitals</vt:lpstr>
      <vt:lpstr>Dealing with concerns from people who use care services in Wales NHS  hospitals  CORE VALUES HEALTH PROFESSIONALS</vt:lpstr>
      <vt:lpstr>Dealing with concerns from people who use care services in Wales NHS  hospitals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Dealing with concerns from people who use care services in Wales NHS  hospitals  </dc:title>
  <dc:creator>User</dc:creator>
  <cp:lastModifiedBy>User</cp:lastModifiedBy>
  <cp:revision>7</cp:revision>
  <dcterms:created xsi:type="dcterms:W3CDTF">2006-08-16T00:00:00Z</dcterms:created>
  <dcterms:modified xsi:type="dcterms:W3CDTF">2022-11-16T20:14:31Z</dcterms:modified>
</cp:coreProperties>
</file>