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6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223012-F887-4C5D-9AC7-61B0E99125AF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EF1C14D-374E-42D5-B8CF-C8D149FA79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716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657C4-C9AA-44AA-AE90-F120EE4B9344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118F5-8A19-424A-8288-20AAD5B0DE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088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ECB12-ED77-4F0F-A0F4-EBBA956DEF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057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BAD04-85FF-4178-8985-D89B5243B531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1DE85-895A-4591-9786-CE95792738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73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2D06C-49E1-4DE7-A193-90CF97F29986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30708B-A781-48AF-B385-DD86B50D80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66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C7401-89ED-4F90-A346-35C5FF1EC167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93260D-4949-4D09-B9D8-00B2989460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795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ACCE7-ED25-481A-906C-D5DB122FA02D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AA1D12-2517-421D-8D7A-750B673911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277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F2C19-4476-45FA-A66C-117DA69C4727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7DF32-CE1B-4A6A-BB88-657BE0B3A0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40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E007C-BBB3-4A9F-BACA-14186040AC6B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D76C73F-DB86-4233-92FC-7D2248B319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156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55B11-119C-4D7A-B200-7B9464E1B9CE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9C087-C5B3-4C2F-9364-83DF5ACA30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748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29735-BC19-441B-838E-78EAD4A5BD72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0DE8C5-90ED-4362-820E-ABA4149137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6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21876-79FC-41E6-B1C0-8E80B81E1637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8E344D-81B8-4B9A-A974-CEB64E2DB5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74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6EF31-1E7D-4116-BD40-AA6C215362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553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2D667E-89C3-40FB-A88E-378C73F1FDC9}" type="datetimeFigureOut">
              <a:rPr lang="en-GB"/>
              <a:pPr>
                <a:defRPr/>
              </a:pPr>
              <a:t>07/11/2014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DEACCD-8DE9-4FB3-9924-B58A579FCE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  <p:sldLayoutId id="2147483856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Designing user application in MS-Excel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2800" dirty="0"/>
              <a:t>A purchase ordering system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dirty="0" smtClean="0"/>
              <a:t>Introduction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980728"/>
            <a:ext cx="7772400" cy="4114800"/>
          </a:xfrm>
        </p:spPr>
        <p:txBody>
          <a:bodyPr lIns="92075" tIns="46038" rIns="92075" bIns="46038"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Excel will allow the use of macros to automate a whole application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We are going to try to create a simple purchase order recording system.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Every time a company orders goods it sends out a purchase order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It must maintain the purchase orders in a database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Non programmers need not worry we will explore the application rather than the theory of  programming techniques. </a:t>
            </a:r>
          </a:p>
        </p:txBody>
      </p:sp>
    </p:spTree>
    <p:extLst>
      <p:ext uri="{BB962C8B-B14F-4D97-AF65-F5344CB8AC3E}">
        <p14:creationId xmlns:p14="http://schemas.microsoft.com/office/powerpoint/2010/main" val="2736852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mtClean="0"/>
              <a:t>Overview of application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z="2400" dirty="0" smtClean="0"/>
              <a:t>The user will see a specially designed screen which will offer a custom menu on the first sheet. Followed by a database of goods supplied and a database that is created containing records of goods purchased.</a:t>
            </a:r>
          </a:p>
          <a:p>
            <a:pPr eaLnBrk="1" hangingPunct="1">
              <a:defRPr/>
            </a:pPr>
            <a:r>
              <a:rPr lang="en-GB" sz="2400" dirty="0" smtClean="0"/>
              <a:t>There are four main section that we must concern ourselves with</a:t>
            </a:r>
          </a:p>
          <a:p>
            <a:pPr lvl="2" eaLnBrk="1" hangingPunct="1">
              <a:defRPr/>
            </a:pPr>
            <a:r>
              <a:rPr lang="en-GB" sz="1800" dirty="0" smtClean="0"/>
              <a:t>a title screen</a:t>
            </a:r>
          </a:p>
          <a:p>
            <a:pPr lvl="2" eaLnBrk="1" hangingPunct="1">
              <a:defRPr/>
            </a:pPr>
            <a:r>
              <a:rPr lang="en-GB" sz="1800" dirty="0" smtClean="0"/>
              <a:t>a database of purchase orders</a:t>
            </a:r>
          </a:p>
          <a:p>
            <a:pPr lvl="2" eaLnBrk="1" hangingPunct="1">
              <a:defRPr/>
            </a:pPr>
            <a:r>
              <a:rPr lang="en-GB" sz="1800" dirty="0" smtClean="0"/>
              <a:t>a list of products</a:t>
            </a:r>
          </a:p>
          <a:p>
            <a:pPr lvl="2" eaLnBrk="1" hangingPunct="1">
              <a:defRPr/>
            </a:pPr>
            <a:r>
              <a:rPr lang="en-GB" sz="1800" dirty="0" smtClean="0"/>
              <a:t>and the macro module sheet</a:t>
            </a:r>
          </a:p>
        </p:txBody>
      </p:sp>
    </p:spTree>
    <p:extLst>
      <p:ext uri="{BB962C8B-B14F-4D97-AF65-F5344CB8AC3E}">
        <p14:creationId xmlns:p14="http://schemas.microsoft.com/office/powerpoint/2010/main" val="2985946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We need to add some text.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A user friendly background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and eventually some buttons that will be attached to macros that will direct the user to specific function on the system.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dirty="0" smtClean="0"/>
              <a:t>Defining the title screen</a:t>
            </a:r>
          </a:p>
        </p:txBody>
      </p:sp>
    </p:spTree>
    <p:extLst>
      <p:ext uri="{BB962C8B-B14F-4D97-AF65-F5344CB8AC3E}">
        <p14:creationId xmlns:p14="http://schemas.microsoft.com/office/powerpoint/2010/main" val="117806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dirty="0" smtClean="0"/>
              <a:t>Defining the title screen</a:t>
            </a:r>
          </a:p>
        </p:txBody>
      </p:sp>
      <p:pic>
        <p:nvPicPr>
          <p:cNvPr id="717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7488831" cy="483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081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Developer Tab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4402" b="34183"/>
          <a:stretch/>
        </p:blipFill>
        <p:spPr>
          <a:xfrm>
            <a:off x="1187624" y="908721"/>
            <a:ext cx="6238412" cy="314604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 bwMode="auto">
          <a:xfrm>
            <a:off x="323528" y="857250"/>
            <a:ext cx="6572250" cy="1143000"/>
          </a:xfrm>
          <a:prstGeom prst="ellipse">
            <a:avLst/>
          </a:prstGeom>
          <a:solidFill>
            <a:schemeClr val="accent1">
              <a:alpha val="18000"/>
            </a:schemeClr>
          </a:solidFill>
          <a:ln w="12700" cap="flat" cmpd="sng" algn="ctr">
            <a:solidFill>
              <a:schemeClr val="bg2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99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z="2800" dirty="0" smtClean="0"/>
              <a:t>Next Create a product list as shown (i.e. goods the company supplies). Use a new sheet appropriately labelled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8" b="36404"/>
          <a:stretch/>
        </p:blipFill>
        <p:spPr>
          <a:xfrm>
            <a:off x="1739900" y="1600201"/>
            <a:ext cx="6360492" cy="323368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600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Defining the Product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/>
              <a:t>Highlight the range of cells just inserted</a:t>
            </a:r>
          </a:p>
          <a:p>
            <a:pPr eaLnBrk="1" hangingPunct="1">
              <a:defRPr/>
            </a:pPr>
            <a:r>
              <a:rPr lang="en-GB" sz="2400" dirty="0" smtClean="0"/>
              <a:t>Define a name, you will find this under the </a:t>
            </a:r>
            <a:r>
              <a:rPr lang="en-GB" sz="2800" i="1" u="sng" dirty="0" smtClean="0"/>
              <a:t>formulas tab</a:t>
            </a:r>
          </a:p>
          <a:p>
            <a:pPr lvl="3" eaLnBrk="1" hangingPunct="1">
              <a:defRPr/>
            </a:pPr>
            <a:r>
              <a:rPr lang="en-GB" sz="2400" i="1" dirty="0" smtClean="0"/>
              <a:t>Name-Define</a:t>
            </a:r>
            <a:endParaRPr lang="en-GB" sz="2400" dirty="0" smtClean="0"/>
          </a:p>
          <a:p>
            <a:pPr lvl="3" eaLnBrk="1" hangingPunct="1">
              <a:defRPr/>
            </a:pPr>
            <a:r>
              <a:rPr lang="en-GB" sz="2400" dirty="0" smtClean="0"/>
              <a:t>a dialogue box appears</a:t>
            </a:r>
          </a:p>
          <a:p>
            <a:pPr lvl="3" eaLnBrk="1" hangingPunct="1">
              <a:defRPr/>
            </a:pPr>
            <a:r>
              <a:rPr lang="en-GB" sz="2400" dirty="0" smtClean="0"/>
              <a:t>enter PRODUCT_LIST 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284204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purchase order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The next sheet will contain the purchase order database.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This is a record of items purchase by the company from various suppliers.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Records must be kept for accounting purposes.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Setting up this screen is a little complicated as we need to define named ranges.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This will help us when we eventually automate the system.</a:t>
            </a:r>
          </a:p>
        </p:txBody>
      </p:sp>
    </p:spTree>
    <p:extLst>
      <p:ext uri="{BB962C8B-B14F-4D97-AF65-F5344CB8AC3E}">
        <p14:creationId xmlns:p14="http://schemas.microsoft.com/office/powerpoint/2010/main" val="3279035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Create the orders database as shown below</a:t>
            </a:r>
          </a:p>
        </p:txBody>
      </p:sp>
      <p:pic>
        <p:nvPicPr>
          <p:cNvPr id="1229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39900" y="1600200"/>
            <a:ext cx="566420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292" name="Straight Arrow Connector 6"/>
          <p:cNvCxnSpPr>
            <a:cxnSpLocks noChangeShapeType="1"/>
          </p:cNvCxnSpPr>
          <p:nvPr/>
        </p:nvCxnSpPr>
        <p:spPr bwMode="auto">
          <a:xfrm flipV="1">
            <a:off x="1000125" y="1928813"/>
            <a:ext cx="3143250" cy="1714500"/>
          </a:xfrm>
          <a:prstGeom prst="straightConnector1">
            <a:avLst/>
          </a:prstGeom>
          <a:noFill/>
          <a:ln w="34925" algn="ctr">
            <a:solidFill>
              <a:srgbClr val="C00000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4051190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dirty="0" smtClean="0"/>
              <a:t>Naming a cell range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b="0" dirty="0" smtClean="0"/>
              <a:t>After creating the above list you need to name the range of cells.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b="0" dirty="0" smtClean="0"/>
              <a:t>Each cell directly two rows above the title will need a defined name attached ( the cell will remain blank for later use).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b="0" dirty="0" smtClean="0"/>
              <a:t>Rename the worksheet Orders.</a:t>
            </a:r>
          </a:p>
        </p:txBody>
      </p:sp>
    </p:spTree>
    <p:extLst>
      <p:ext uri="{BB962C8B-B14F-4D97-AF65-F5344CB8AC3E}">
        <p14:creationId xmlns:p14="http://schemas.microsoft.com/office/powerpoint/2010/main" val="2927685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mtClean="0"/>
              <a:t>Creating macros for the application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55976" y="1196752"/>
            <a:ext cx="4035425" cy="4530725"/>
          </a:xfrm>
        </p:spPr>
        <p:txBody>
          <a:bodyPr lIns="92075" tIns="46038" rIns="92075" bIns="46038"/>
          <a:lstStyle/>
          <a:p>
            <a:pPr eaLnBrk="1" hangingPunct="1">
              <a:buFont typeface="Arial" pitchFamily="34" charset="0"/>
              <a:buChar char="•"/>
              <a:defRPr/>
            </a:pPr>
            <a:r>
              <a:rPr lang="en-GB" sz="1400" b="0" dirty="0" smtClean="0"/>
              <a:t>Select the record new macro from the Developers menu.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1400" b="0" dirty="0" smtClean="0"/>
              <a:t>Give the macro a suitable name.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1400" b="0" dirty="0" smtClean="0"/>
              <a:t>Once you click on OK you are recording a macro that will help to drive the application.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1400" b="0" dirty="0" smtClean="0"/>
              <a:t>First we need to clear the screen of Excel features.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1400" b="0" dirty="0" smtClean="0"/>
              <a:t>The best way to decide on the look of your opening screen is to change formats and feature before you run the macro.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1400" b="0" dirty="0" smtClean="0"/>
              <a:t>Our aim is to turn off feature e.g. grid lines but also be able to restore these features while we are developing the application.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b="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b="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b="0" dirty="0" smtClean="0"/>
          </a:p>
        </p:txBody>
      </p:sp>
      <p:pic>
        <p:nvPicPr>
          <p:cNvPr id="14340" name="Picture 6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1700808"/>
            <a:ext cx="3314700" cy="2743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97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mtClean="0"/>
              <a:t>' Set_Title_Screen Macro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196752"/>
            <a:ext cx="3670300" cy="4214813"/>
          </a:xfrm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Char char="§"/>
              <a:defRPr/>
            </a:pPr>
            <a:r>
              <a:rPr lang="en-GB" sz="1400" dirty="0" smtClean="0"/>
              <a:t>The code you can see has been generated by the record function on the macro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en-GB" sz="1400" dirty="0" smtClean="0"/>
              <a:t>Have a look and see if you can match the code to the function that you removed or carried out when changing the view.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en-GB" sz="1400" dirty="0" smtClean="0"/>
              <a:t>Try to create another macro to restore the functions.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16016" y="980728"/>
            <a:ext cx="3960440" cy="4752528"/>
          </a:xfrm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	Sub setting_titlev2()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'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' setting_titlev2 Macro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‘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Application.DisplayFormulaBar</a:t>
            </a:r>
            <a:r>
              <a:rPr lang="en-GB" sz="1100" b="0" dirty="0" smtClean="0"/>
              <a:t> = False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ActiveWindow.DisplayGridlines</a:t>
            </a:r>
            <a:r>
              <a:rPr lang="en-GB" sz="1100" b="0" dirty="0" smtClean="0"/>
              <a:t> = False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ActiveWindow.DisplayHeadings</a:t>
            </a:r>
            <a:r>
              <a:rPr lang="en-GB" sz="1100" b="0" dirty="0" smtClean="0"/>
              <a:t> = False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Application.ShowDevTools</a:t>
            </a:r>
            <a:r>
              <a:rPr lang="en-GB" sz="1100" b="0" dirty="0" smtClean="0"/>
              <a:t> = False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Application.GenerateTableRefs</a:t>
            </a:r>
            <a:r>
              <a:rPr lang="en-GB" sz="1100" b="0" dirty="0" smtClean="0"/>
              <a:t> = </a:t>
            </a:r>
            <a:r>
              <a:rPr lang="en-GB" sz="1100" b="0" dirty="0" err="1" smtClean="0"/>
              <a:t>xlGenerateTableRefStruct</a:t>
            </a:r>
            <a:endParaRPr lang="en-GB" sz="1100" b="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Application.DisplayFullScreen</a:t>
            </a:r>
            <a:r>
              <a:rPr lang="en-GB" sz="1100" b="0" dirty="0" smtClean="0"/>
              <a:t> = True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Range("F1").Select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Application.DisplayFullScreen</a:t>
            </a:r>
            <a:r>
              <a:rPr lang="en-GB" sz="1100" b="0" dirty="0" smtClean="0"/>
              <a:t> = False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Application.ShowDevTools</a:t>
            </a:r>
            <a:r>
              <a:rPr lang="en-GB" sz="1100" b="0" dirty="0" smtClean="0"/>
              <a:t> = True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    </a:t>
            </a:r>
            <a:r>
              <a:rPr lang="en-GB" sz="1100" b="0" dirty="0" err="1" smtClean="0"/>
              <a:t>Application.GenerateTableRefs</a:t>
            </a:r>
            <a:r>
              <a:rPr lang="en-GB" sz="1100" b="0" dirty="0" smtClean="0"/>
              <a:t> = </a:t>
            </a:r>
            <a:r>
              <a:rPr lang="en-GB" sz="1100" b="0" dirty="0" err="1" smtClean="0"/>
              <a:t>xlGenerateTableRefStruct</a:t>
            </a:r>
            <a:endParaRPr lang="en-GB" sz="1100" b="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100" b="0" dirty="0" smtClean="0"/>
              <a:t>End Sub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100" b="0" dirty="0" smtClean="0"/>
          </a:p>
        </p:txBody>
      </p:sp>
    </p:spTree>
    <p:extLst>
      <p:ext uri="{BB962C8B-B14F-4D97-AF65-F5344CB8AC3E}">
        <p14:creationId xmlns:p14="http://schemas.microsoft.com/office/powerpoint/2010/main" val="4149184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mtClean="0"/>
              <a:t>Viewing the system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GB" sz="2000" dirty="0" smtClean="0"/>
              <a:t>When you have developed the macros you should have three sheet that are needed for the application Orders and Modules</a:t>
            </a:r>
          </a:p>
          <a:p>
            <a:pPr eaLnBrk="1" hangingPunct="1">
              <a:defRPr/>
            </a:pPr>
            <a:r>
              <a:rPr lang="en-GB" sz="2000" dirty="0" smtClean="0"/>
              <a:t>Add the following macros</a:t>
            </a:r>
          </a:p>
          <a:p>
            <a:pPr lvl="1" eaLnBrk="1" hangingPunct="1">
              <a:defRPr/>
            </a:pPr>
            <a:r>
              <a:rPr lang="en-GB" sz="2000" dirty="0" smtClean="0"/>
              <a:t>Restore title screen</a:t>
            </a:r>
          </a:p>
          <a:p>
            <a:pPr lvl="1" eaLnBrk="1" hangingPunct="1">
              <a:defRPr/>
            </a:pPr>
            <a:r>
              <a:rPr lang="en-GB" sz="2000" dirty="0" smtClean="0"/>
              <a:t>Move the cursor to the data base screen</a:t>
            </a:r>
          </a:p>
          <a:p>
            <a:pPr lvl="1" eaLnBrk="1" hangingPunct="1">
              <a:defRPr/>
            </a:pPr>
            <a:r>
              <a:rPr lang="en-GB" sz="2000" dirty="0" smtClean="0"/>
              <a:t>Move to a suitable position on the title screen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9544255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17</TotalTime>
  <Words>557</Words>
  <Application>Microsoft Office PowerPoint</Application>
  <PresentationFormat>On-screen Show (4:3)</PresentationFormat>
  <Paragraphs>72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Franklin Gothic Book</vt:lpstr>
      <vt:lpstr>Arial</vt:lpstr>
      <vt:lpstr>Franklin Gothic Medium</vt:lpstr>
      <vt:lpstr>Wingdings</vt:lpstr>
      <vt:lpstr>Calibri</vt:lpstr>
      <vt:lpstr>Tunga</vt:lpstr>
      <vt:lpstr>Information engineering</vt:lpstr>
      <vt:lpstr>Designing user application in MS-Excel</vt:lpstr>
      <vt:lpstr>Introduction</vt:lpstr>
      <vt:lpstr>Overview of application</vt:lpstr>
      <vt:lpstr>Defining the title screen</vt:lpstr>
      <vt:lpstr>Defining the title screen</vt:lpstr>
      <vt:lpstr>The Developer Tab</vt:lpstr>
      <vt:lpstr>Next Create a product list as shown (i.e. goods the company supplies). Use a new sheet appropriately labelled </vt:lpstr>
      <vt:lpstr>Defining the Product list</vt:lpstr>
      <vt:lpstr>The purchase order database</vt:lpstr>
      <vt:lpstr>Create the orders database as shown below</vt:lpstr>
      <vt:lpstr>Naming a cell range</vt:lpstr>
      <vt:lpstr>Creating macros for the application</vt:lpstr>
      <vt:lpstr>' Set_Title_Screen Macro</vt:lpstr>
      <vt:lpstr>Viewing the system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 user application in MS-Excel</dc:title>
  <dc:creator>Holland, Beverley</dc:creator>
  <cp:lastModifiedBy>Holland, Beverley</cp:lastModifiedBy>
  <cp:revision>2</cp:revision>
  <dcterms:created xsi:type="dcterms:W3CDTF">2014-11-07T13:17:07Z</dcterms:created>
  <dcterms:modified xsi:type="dcterms:W3CDTF">2014-11-07T13:34:57Z</dcterms:modified>
</cp:coreProperties>
</file>