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 id="2147483687" r:id="rId2"/>
  </p:sldMasterIdLst>
  <p:notesMasterIdLst>
    <p:notesMasterId r:id="rId20"/>
  </p:notesMasterIdLst>
  <p:sldIdLst>
    <p:sldId id="256" r:id="rId3"/>
    <p:sldId id="257" r:id="rId4"/>
    <p:sldId id="258" r:id="rId5"/>
    <p:sldId id="259" r:id="rId6"/>
    <p:sldId id="261" r:id="rId7"/>
    <p:sldId id="462" r:id="rId8"/>
    <p:sldId id="463" r:id="rId9"/>
    <p:sldId id="464" r:id="rId10"/>
    <p:sldId id="465" r:id="rId11"/>
    <p:sldId id="466" r:id="rId12"/>
    <p:sldId id="467" r:id="rId13"/>
    <p:sldId id="468" r:id="rId14"/>
    <p:sldId id="471" r:id="rId15"/>
    <p:sldId id="472" r:id="rId16"/>
    <p:sldId id="474" r:id="rId17"/>
    <p:sldId id="473" r:id="rId18"/>
    <p:sldId id="26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1E335B-B9A3-4A01-A098-A9465FCA3403}" v="19" dt="2025-06-17T23:05:27.1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1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5/10/relationships/revisionInfo" Target="revisionInfo.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B31E335B-B9A3-4A01-A098-A9465FCA3403}"/>
    <pc:docChg chg="undo custSel addSld delSld modSld sldOrd addMainMaster delMainMaster">
      <pc:chgData name="Besty Jose" userId="47a6efec-86cc-4a34-b886-028dba74405c" providerId="ADAL" clId="{B31E335B-B9A3-4A01-A098-A9465FCA3403}" dt="2025-06-17T23:08:01.025" v="1964" actId="6549"/>
      <pc:docMkLst>
        <pc:docMk/>
      </pc:docMkLst>
      <pc:sldChg chg="addSp delSp modSp new mod setBg modClrScheme setClrOvrMap chgLayout">
        <pc:chgData name="Besty Jose" userId="47a6efec-86cc-4a34-b886-028dba74405c" providerId="ADAL" clId="{B31E335B-B9A3-4A01-A098-A9465FCA3403}" dt="2025-06-17T21:06:18.123" v="65" actId="26606"/>
        <pc:sldMkLst>
          <pc:docMk/>
          <pc:sldMk cId="3789083444" sldId="256"/>
        </pc:sldMkLst>
        <pc:spChg chg="mod">
          <ac:chgData name="Besty Jose" userId="47a6efec-86cc-4a34-b886-028dba74405c" providerId="ADAL" clId="{B31E335B-B9A3-4A01-A098-A9465FCA3403}" dt="2025-06-17T21:06:18.123" v="65" actId="26606"/>
          <ac:spMkLst>
            <pc:docMk/>
            <pc:sldMk cId="3789083444" sldId="256"/>
            <ac:spMk id="2" creationId="{B466DD9C-45C8-D0C8-FF22-7DA8C0FEC14B}"/>
          </ac:spMkLst>
        </pc:spChg>
        <pc:spChg chg="mod">
          <ac:chgData name="Besty Jose" userId="47a6efec-86cc-4a34-b886-028dba74405c" providerId="ADAL" clId="{B31E335B-B9A3-4A01-A098-A9465FCA3403}" dt="2025-06-17T21:06:18.123" v="65" actId="26606"/>
          <ac:spMkLst>
            <pc:docMk/>
            <pc:sldMk cId="3789083444" sldId="256"/>
            <ac:spMk id="3" creationId="{BAED1E4A-F4ED-9871-0288-93D53587FD12}"/>
          </ac:spMkLst>
        </pc:spChg>
        <pc:spChg chg="add del">
          <ac:chgData name="Besty Jose" userId="47a6efec-86cc-4a34-b886-028dba74405c" providerId="ADAL" clId="{B31E335B-B9A3-4A01-A098-A9465FCA3403}" dt="2025-06-17T21:06:18.123" v="65" actId="26606"/>
          <ac:spMkLst>
            <pc:docMk/>
            <pc:sldMk cId="3789083444" sldId="256"/>
            <ac:spMk id="9" creationId="{B7E2F724-2FB3-4D1D-A730-739B8654C030}"/>
          </ac:spMkLst>
        </pc:spChg>
        <pc:spChg chg="add del">
          <ac:chgData name="Besty Jose" userId="47a6efec-86cc-4a34-b886-028dba74405c" providerId="ADAL" clId="{B31E335B-B9A3-4A01-A098-A9465FCA3403}" dt="2025-06-17T21:06:18.123" v="65" actId="26606"/>
          <ac:spMkLst>
            <pc:docMk/>
            <pc:sldMk cId="3789083444" sldId="256"/>
            <ac:spMk id="11" creationId="{B2C335F7-F61C-4EB4-80F2-4B1438FE66BB}"/>
          </ac:spMkLst>
        </pc:spChg>
        <pc:spChg chg="add">
          <ac:chgData name="Besty Jose" userId="47a6efec-86cc-4a34-b886-028dba74405c" providerId="ADAL" clId="{B31E335B-B9A3-4A01-A098-A9465FCA3403}" dt="2025-06-17T21:06:18.123" v="65" actId="26606"/>
          <ac:spMkLst>
            <pc:docMk/>
            <pc:sldMk cId="3789083444" sldId="256"/>
            <ac:spMk id="16" creationId="{C71AFC83-43DA-2361-0668-F0E67D9E9A1F}"/>
          </ac:spMkLst>
        </pc:spChg>
        <pc:spChg chg="add">
          <ac:chgData name="Besty Jose" userId="47a6efec-86cc-4a34-b886-028dba74405c" providerId="ADAL" clId="{B31E335B-B9A3-4A01-A098-A9465FCA3403}" dt="2025-06-17T21:06:18.123" v="65" actId="26606"/>
          <ac:spMkLst>
            <pc:docMk/>
            <pc:sldMk cId="3789083444" sldId="256"/>
            <ac:spMk id="18" creationId="{F35EA8DD-92F5-E06C-4DEE-B7AB507CC7D1}"/>
          </ac:spMkLst>
        </pc:spChg>
        <pc:picChg chg="add mod ord">
          <ac:chgData name="Besty Jose" userId="47a6efec-86cc-4a34-b886-028dba74405c" providerId="ADAL" clId="{B31E335B-B9A3-4A01-A098-A9465FCA3403}" dt="2025-06-17T21:06:18.123" v="65" actId="26606"/>
          <ac:picMkLst>
            <pc:docMk/>
            <pc:sldMk cId="3789083444" sldId="256"/>
            <ac:picMk id="4" creationId="{FD6F90E1-4239-DEB3-BB45-E439F3D93957}"/>
          </ac:picMkLst>
        </pc:picChg>
      </pc:sldChg>
      <pc:sldChg chg="addSp delSp modSp new mod setBg">
        <pc:chgData name="Besty Jose" userId="47a6efec-86cc-4a34-b886-028dba74405c" providerId="ADAL" clId="{B31E335B-B9A3-4A01-A098-A9465FCA3403}" dt="2025-06-17T21:09:25.509" v="307" actId="26606"/>
        <pc:sldMkLst>
          <pc:docMk/>
          <pc:sldMk cId="3511140136" sldId="257"/>
        </pc:sldMkLst>
        <pc:spChg chg="mod">
          <ac:chgData name="Besty Jose" userId="47a6efec-86cc-4a34-b886-028dba74405c" providerId="ADAL" clId="{B31E335B-B9A3-4A01-A098-A9465FCA3403}" dt="2025-06-17T21:09:25.491" v="306" actId="26606"/>
          <ac:spMkLst>
            <pc:docMk/>
            <pc:sldMk cId="3511140136" sldId="257"/>
            <ac:spMk id="2" creationId="{E9F4E1B6-496E-9E7D-5307-E20674DBB719}"/>
          </ac:spMkLst>
        </pc:spChg>
        <pc:spChg chg="add del mod">
          <ac:chgData name="Besty Jose" userId="47a6efec-86cc-4a34-b886-028dba74405c" providerId="ADAL" clId="{B31E335B-B9A3-4A01-A098-A9465FCA3403}" dt="2025-06-17T21:09:25.509" v="307" actId="26606"/>
          <ac:spMkLst>
            <pc:docMk/>
            <pc:sldMk cId="3511140136" sldId="257"/>
            <ac:spMk id="3" creationId="{F06C8764-7186-1591-1B0D-986277B9C29C}"/>
          </ac:spMkLst>
        </pc:spChg>
        <pc:spChg chg="add del">
          <ac:chgData name="Besty Jose" userId="47a6efec-86cc-4a34-b886-028dba74405c" providerId="ADAL" clId="{B31E335B-B9A3-4A01-A098-A9465FCA3403}" dt="2025-06-17T21:09:25.491" v="306" actId="26606"/>
          <ac:spMkLst>
            <pc:docMk/>
            <pc:sldMk cId="3511140136" sldId="257"/>
            <ac:spMk id="9" creationId="{04213918-F1EB-4BCE-BE23-F5E9851EE05C}"/>
          </ac:spMkLst>
        </pc:spChg>
        <pc:spChg chg="add del">
          <ac:chgData name="Besty Jose" userId="47a6efec-86cc-4a34-b886-028dba74405c" providerId="ADAL" clId="{B31E335B-B9A3-4A01-A098-A9465FCA3403}" dt="2025-06-17T21:09:25.491" v="306" actId="26606"/>
          <ac:spMkLst>
            <pc:docMk/>
            <pc:sldMk cId="3511140136" sldId="257"/>
            <ac:spMk id="11" creationId="{2062E862-C7F7-4CA1-B929-D0B75F5E9FB9}"/>
          </ac:spMkLst>
        </pc:spChg>
        <pc:graphicFrameChg chg="add del">
          <ac:chgData name="Besty Jose" userId="47a6efec-86cc-4a34-b886-028dba74405c" providerId="ADAL" clId="{B31E335B-B9A3-4A01-A098-A9465FCA3403}" dt="2025-06-17T21:09:25.491" v="306" actId="26606"/>
          <ac:graphicFrameMkLst>
            <pc:docMk/>
            <pc:sldMk cId="3511140136" sldId="257"/>
            <ac:graphicFrameMk id="5" creationId="{2C3CFEC7-3E8B-F7CB-F7DC-675371429F7D}"/>
          </ac:graphicFrameMkLst>
        </pc:graphicFrameChg>
        <pc:graphicFrameChg chg="add">
          <ac:chgData name="Besty Jose" userId="47a6efec-86cc-4a34-b886-028dba74405c" providerId="ADAL" clId="{B31E335B-B9A3-4A01-A098-A9465FCA3403}" dt="2025-06-17T21:09:25.509" v="307" actId="26606"/>
          <ac:graphicFrameMkLst>
            <pc:docMk/>
            <pc:sldMk cId="3511140136" sldId="257"/>
            <ac:graphicFrameMk id="13" creationId="{7BACDE56-0AEE-4B4A-B673-0E4300CBF958}"/>
          </ac:graphicFrameMkLst>
        </pc:graphicFrameChg>
      </pc:sldChg>
      <pc:sldChg chg="addSp delSp modSp new mod setBg">
        <pc:chgData name="Besty Jose" userId="47a6efec-86cc-4a34-b886-028dba74405c" providerId="ADAL" clId="{B31E335B-B9A3-4A01-A098-A9465FCA3403}" dt="2025-06-17T21:15:15.635" v="461" actId="26606"/>
        <pc:sldMkLst>
          <pc:docMk/>
          <pc:sldMk cId="3000875630" sldId="258"/>
        </pc:sldMkLst>
        <pc:spChg chg="mod">
          <ac:chgData name="Besty Jose" userId="47a6efec-86cc-4a34-b886-028dba74405c" providerId="ADAL" clId="{B31E335B-B9A3-4A01-A098-A9465FCA3403}" dt="2025-06-17T21:15:15.635" v="461" actId="26606"/>
          <ac:spMkLst>
            <pc:docMk/>
            <pc:sldMk cId="3000875630" sldId="258"/>
            <ac:spMk id="2" creationId="{90E18C7A-52F3-B919-1CAA-D7A8F5E403A4}"/>
          </ac:spMkLst>
        </pc:spChg>
        <pc:spChg chg="add del mod">
          <ac:chgData name="Besty Jose" userId="47a6efec-86cc-4a34-b886-028dba74405c" providerId="ADAL" clId="{B31E335B-B9A3-4A01-A098-A9465FCA3403}" dt="2025-06-17T21:14:52.873" v="458" actId="26606"/>
          <ac:spMkLst>
            <pc:docMk/>
            <pc:sldMk cId="3000875630" sldId="258"/>
            <ac:spMk id="3" creationId="{FAA3F33D-D8A4-1893-BFDF-8A07D9A5720C}"/>
          </ac:spMkLst>
        </pc:spChg>
        <pc:spChg chg="add del">
          <ac:chgData name="Besty Jose" userId="47a6efec-86cc-4a34-b886-028dba74405c" providerId="ADAL" clId="{B31E335B-B9A3-4A01-A098-A9465FCA3403}" dt="2025-06-17T21:14:52.855" v="457" actId="26606"/>
          <ac:spMkLst>
            <pc:docMk/>
            <pc:sldMk cId="3000875630" sldId="258"/>
            <ac:spMk id="9" creationId="{04213918-F1EB-4BCE-BE23-F5E9851EE05C}"/>
          </ac:spMkLst>
        </pc:spChg>
        <pc:spChg chg="add del">
          <ac:chgData name="Besty Jose" userId="47a6efec-86cc-4a34-b886-028dba74405c" providerId="ADAL" clId="{B31E335B-B9A3-4A01-A098-A9465FCA3403}" dt="2025-06-17T21:14:52.855" v="457" actId="26606"/>
          <ac:spMkLst>
            <pc:docMk/>
            <pc:sldMk cId="3000875630" sldId="258"/>
            <ac:spMk id="11" creationId="{2062E862-C7F7-4CA1-B929-D0B75F5E9FB9}"/>
          </ac:spMkLst>
        </pc:spChg>
        <pc:spChg chg="add del">
          <ac:chgData name="Besty Jose" userId="47a6efec-86cc-4a34-b886-028dba74405c" providerId="ADAL" clId="{B31E335B-B9A3-4A01-A098-A9465FCA3403}" dt="2025-06-17T21:15:15.635" v="461" actId="26606"/>
          <ac:spMkLst>
            <pc:docMk/>
            <pc:sldMk cId="3000875630" sldId="258"/>
            <ac:spMk id="13" creationId="{851808AB-2943-464C-A710-F2A18D869334}"/>
          </ac:spMkLst>
        </pc:spChg>
        <pc:spChg chg="add del">
          <ac:chgData name="Besty Jose" userId="47a6efec-86cc-4a34-b886-028dba74405c" providerId="ADAL" clId="{B31E335B-B9A3-4A01-A098-A9465FCA3403}" dt="2025-06-17T21:15:15.635" v="461" actId="26606"/>
          <ac:spMkLst>
            <pc:docMk/>
            <pc:sldMk cId="3000875630" sldId="258"/>
            <ac:spMk id="14" creationId="{817D949E-564D-4503-A64E-D22FA3232C29}"/>
          </ac:spMkLst>
        </pc:spChg>
        <pc:spChg chg="add del">
          <ac:chgData name="Besty Jose" userId="47a6efec-86cc-4a34-b886-028dba74405c" providerId="ADAL" clId="{B31E335B-B9A3-4A01-A098-A9465FCA3403}" dt="2025-06-17T21:15:15.635" v="461" actId="26606"/>
          <ac:spMkLst>
            <pc:docMk/>
            <pc:sldMk cId="3000875630" sldId="258"/>
            <ac:spMk id="15" creationId="{92BE0106-0C20-465B-A1BE-0BAC2737B1AD}"/>
          </ac:spMkLst>
        </pc:spChg>
        <pc:spChg chg="add">
          <ac:chgData name="Besty Jose" userId="47a6efec-86cc-4a34-b886-028dba74405c" providerId="ADAL" clId="{B31E335B-B9A3-4A01-A098-A9465FCA3403}" dt="2025-06-17T21:15:15.635" v="461" actId="26606"/>
          <ac:spMkLst>
            <pc:docMk/>
            <pc:sldMk cId="3000875630" sldId="258"/>
            <ac:spMk id="21" creationId="{817D949E-564D-4503-A64E-D22FA3232C29}"/>
          </ac:spMkLst>
        </pc:spChg>
        <pc:spChg chg="add">
          <ac:chgData name="Besty Jose" userId="47a6efec-86cc-4a34-b886-028dba74405c" providerId="ADAL" clId="{B31E335B-B9A3-4A01-A098-A9465FCA3403}" dt="2025-06-17T21:15:15.635" v="461" actId="26606"/>
          <ac:spMkLst>
            <pc:docMk/>
            <pc:sldMk cId="3000875630" sldId="258"/>
            <ac:spMk id="23" creationId="{2C8EEB27-9249-8B3A-C8C2-18F9DC480810}"/>
          </ac:spMkLst>
        </pc:spChg>
        <pc:spChg chg="add">
          <ac:chgData name="Besty Jose" userId="47a6efec-86cc-4a34-b886-028dba74405c" providerId="ADAL" clId="{B31E335B-B9A3-4A01-A098-A9465FCA3403}" dt="2025-06-17T21:15:15.635" v="461" actId="26606"/>
          <ac:spMkLst>
            <pc:docMk/>
            <pc:sldMk cId="3000875630" sldId="258"/>
            <ac:spMk id="25" creationId="{18482CAC-96FF-EBE5-E97D-0BE2B8A51E3F}"/>
          </ac:spMkLst>
        </pc:spChg>
        <pc:graphicFrameChg chg="add del">
          <ac:chgData name="Besty Jose" userId="47a6efec-86cc-4a34-b886-028dba74405c" providerId="ADAL" clId="{B31E335B-B9A3-4A01-A098-A9465FCA3403}" dt="2025-06-17T21:14:52.855" v="457" actId="26606"/>
          <ac:graphicFrameMkLst>
            <pc:docMk/>
            <pc:sldMk cId="3000875630" sldId="258"/>
            <ac:graphicFrameMk id="5" creationId="{F67F86D5-4ECC-B017-A708-A507815BCA1C}"/>
          </ac:graphicFrameMkLst>
        </pc:graphicFrameChg>
        <pc:graphicFrameChg chg="add mod modGraphic">
          <ac:chgData name="Besty Jose" userId="47a6efec-86cc-4a34-b886-028dba74405c" providerId="ADAL" clId="{B31E335B-B9A3-4A01-A098-A9465FCA3403}" dt="2025-06-17T21:15:15.635" v="461" actId="26606"/>
          <ac:graphicFrameMkLst>
            <pc:docMk/>
            <pc:sldMk cId="3000875630" sldId="258"/>
            <ac:graphicFrameMk id="16" creationId="{AF39F39C-7645-9DD8-EA17-A1E9D8A38079}"/>
          </ac:graphicFrameMkLst>
        </pc:graphicFrameChg>
      </pc:sldChg>
      <pc:sldChg chg="addSp delSp modSp new mod setBg">
        <pc:chgData name="Besty Jose" userId="47a6efec-86cc-4a34-b886-028dba74405c" providerId="ADAL" clId="{B31E335B-B9A3-4A01-A098-A9465FCA3403}" dt="2025-06-17T21:32:51.532" v="584" actId="20577"/>
        <pc:sldMkLst>
          <pc:docMk/>
          <pc:sldMk cId="3366642579" sldId="259"/>
        </pc:sldMkLst>
        <pc:spChg chg="mod">
          <ac:chgData name="Besty Jose" userId="47a6efec-86cc-4a34-b886-028dba74405c" providerId="ADAL" clId="{B31E335B-B9A3-4A01-A098-A9465FCA3403}" dt="2025-06-17T21:25:58.708" v="555" actId="26606"/>
          <ac:spMkLst>
            <pc:docMk/>
            <pc:sldMk cId="3366642579" sldId="259"/>
            <ac:spMk id="2" creationId="{77203EFC-19D4-F9E3-B737-8E35E4B3D200}"/>
          </ac:spMkLst>
        </pc:spChg>
        <pc:spChg chg="add del mod">
          <ac:chgData name="Besty Jose" userId="47a6efec-86cc-4a34-b886-028dba74405c" providerId="ADAL" clId="{B31E335B-B9A3-4A01-A098-A9465FCA3403}" dt="2025-06-17T21:25:58.708" v="555" actId="26606"/>
          <ac:spMkLst>
            <pc:docMk/>
            <pc:sldMk cId="3366642579" sldId="259"/>
            <ac:spMk id="3" creationId="{5DCCDF5A-3A95-C616-8695-76517D3F92EE}"/>
          </ac:spMkLst>
        </pc:spChg>
        <pc:spChg chg="add mod">
          <ac:chgData name="Besty Jose" userId="47a6efec-86cc-4a34-b886-028dba74405c" providerId="ADAL" clId="{B31E335B-B9A3-4A01-A098-A9465FCA3403}" dt="2025-06-17T21:31:39.377" v="577" actId="20577"/>
          <ac:spMkLst>
            <pc:docMk/>
            <pc:sldMk cId="3366642579" sldId="259"/>
            <ac:spMk id="4" creationId="{C3942D8A-FB47-9EB3-21D7-02297E547A38}"/>
          </ac:spMkLst>
        </pc:spChg>
        <pc:spChg chg="add del">
          <ac:chgData name="Besty Jose" userId="47a6efec-86cc-4a34-b886-028dba74405c" providerId="ADAL" clId="{B31E335B-B9A3-4A01-A098-A9465FCA3403}" dt="2025-06-17T21:25:58.700" v="554" actId="26606"/>
          <ac:spMkLst>
            <pc:docMk/>
            <pc:sldMk cId="3366642579" sldId="259"/>
            <ac:spMk id="9" creationId="{817D949E-564D-4503-A64E-D22FA3232C29}"/>
          </ac:spMkLst>
        </pc:spChg>
        <pc:spChg chg="add del">
          <ac:chgData name="Besty Jose" userId="47a6efec-86cc-4a34-b886-028dba74405c" providerId="ADAL" clId="{B31E335B-B9A3-4A01-A098-A9465FCA3403}" dt="2025-06-17T21:25:58.700" v="554" actId="26606"/>
          <ac:spMkLst>
            <pc:docMk/>
            <pc:sldMk cId="3366642579" sldId="259"/>
            <ac:spMk id="11" creationId="{2C8EEB27-9249-8B3A-C8C2-18F9DC480810}"/>
          </ac:spMkLst>
        </pc:spChg>
        <pc:spChg chg="add del">
          <ac:chgData name="Besty Jose" userId="47a6efec-86cc-4a34-b886-028dba74405c" providerId="ADAL" clId="{B31E335B-B9A3-4A01-A098-A9465FCA3403}" dt="2025-06-17T21:25:58.700" v="554" actId="26606"/>
          <ac:spMkLst>
            <pc:docMk/>
            <pc:sldMk cId="3366642579" sldId="259"/>
            <ac:spMk id="13" creationId="{18482CAC-96FF-EBE5-E97D-0BE2B8A51E3F}"/>
          </ac:spMkLst>
        </pc:spChg>
        <pc:spChg chg="add">
          <ac:chgData name="Besty Jose" userId="47a6efec-86cc-4a34-b886-028dba74405c" providerId="ADAL" clId="{B31E335B-B9A3-4A01-A098-A9465FCA3403}" dt="2025-06-17T21:25:58.708" v="555" actId="26606"/>
          <ac:spMkLst>
            <pc:docMk/>
            <pc:sldMk cId="3366642579" sldId="259"/>
            <ac:spMk id="15" creationId="{817D949E-564D-4503-A64E-D22FA3232C29}"/>
          </ac:spMkLst>
        </pc:spChg>
        <pc:spChg chg="add">
          <ac:chgData name="Besty Jose" userId="47a6efec-86cc-4a34-b886-028dba74405c" providerId="ADAL" clId="{B31E335B-B9A3-4A01-A098-A9465FCA3403}" dt="2025-06-17T21:25:58.708" v="555" actId="26606"/>
          <ac:spMkLst>
            <pc:docMk/>
            <pc:sldMk cId="3366642579" sldId="259"/>
            <ac:spMk id="16" creationId="{2C8EEB27-9249-8B3A-C8C2-18F9DC480810}"/>
          </ac:spMkLst>
        </pc:spChg>
        <pc:spChg chg="add">
          <ac:chgData name="Besty Jose" userId="47a6efec-86cc-4a34-b886-028dba74405c" providerId="ADAL" clId="{B31E335B-B9A3-4A01-A098-A9465FCA3403}" dt="2025-06-17T21:25:58.708" v="555" actId="26606"/>
          <ac:spMkLst>
            <pc:docMk/>
            <pc:sldMk cId="3366642579" sldId="259"/>
            <ac:spMk id="17" creationId="{18482CAC-96FF-EBE5-E97D-0BE2B8A51E3F}"/>
          </ac:spMkLst>
        </pc:spChg>
        <pc:graphicFrameChg chg="add del">
          <ac:chgData name="Besty Jose" userId="47a6efec-86cc-4a34-b886-028dba74405c" providerId="ADAL" clId="{B31E335B-B9A3-4A01-A098-A9465FCA3403}" dt="2025-06-17T21:25:58.700" v="554" actId="26606"/>
          <ac:graphicFrameMkLst>
            <pc:docMk/>
            <pc:sldMk cId="3366642579" sldId="259"/>
            <ac:graphicFrameMk id="5" creationId="{F6C408C7-B037-6A4C-B2DF-FD5129C47E09}"/>
          </ac:graphicFrameMkLst>
        </pc:graphicFrameChg>
        <pc:graphicFrameChg chg="add mod">
          <ac:chgData name="Besty Jose" userId="47a6efec-86cc-4a34-b886-028dba74405c" providerId="ADAL" clId="{B31E335B-B9A3-4A01-A098-A9465FCA3403}" dt="2025-06-17T21:32:51.532" v="584" actId="20577"/>
          <ac:graphicFrameMkLst>
            <pc:docMk/>
            <pc:sldMk cId="3366642579" sldId="259"/>
            <ac:graphicFrameMk id="18" creationId="{D3A23F4B-4E0B-5E22-3724-42F6B20DFEE5}"/>
          </ac:graphicFrameMkLst>
        </pc:graphicFrameChg>
      </pc:sldChg>
      <pc:sldChg chg="modSp new mod">
        <pc:chgData name="Besty Jose" userId="47a6efec-86cc-4a34-b886-028dba74405c" providerId="ADAL" clId="{B31E335B-B9A3-4A01-A098-A9465FCA3403}" dt="2025-06-17T23:06:34.373" v="1959" actId="20577"/>
        <pc:sldMkLst>
          <pc:docMk/>
          <pc:sldMk cId="480074060" sldId="260"/>
        </pc:sldMkLst>
        <pc:spChg chg="mod">
          <ac:chgData name="Besty Jose" userId="47a6efec-86cc-4a34-b886-028dba74405c" providerId="ADAL" clId="{B31E335B-B9A3-4A01-A098-A9465FCA3403}" dt="2025-06-17T22:47:21.316" v="1879" actId="20577"/>
          <ac:spMkLst>
            <pc:docMk/>
            <pc:sldMk cId="480074060" sldId="260"/>
            <ac:spMk id="2" creationId="{DF8C0341-0959-53E8-1B9F-0940095D43D4}"/>
          </ac:spMkLst>
        </pc:spChg>
        <pc:spChg chg="mod">
          <ac:chgData name="Besty Jose" userId="47a6efec-86cc-4a34-b886-028dba74405c" providerId="ADAL" clId="{B31E335B-B9A3-4A01-A098-A9465FCA3403}" dt="2025-06-17T23:06:34.373" v="1959" actId="20577"/>
          <ac:spMkLst>
            <pc:docMk/>
            <pc:sldMk cId="480074060" sldId="260"/>
            <ac:spMk id="3" creationId="{30CE2B39-E003-CE5A-E2D7-21AD64B46109}"/>
          </ac:spMkLst>
        </pc:spChg>
      </pc:sldChg>
      <pc:sldChg chg="addSp delSp modSp new mod setBg">
        <pc:chgData name="Besty Jose" userId="47a6efec-86cc-4a34-b886-028dba74405c" providerId="ADAL" clId="{B31E335B-B9A3-4A01-A098-A9465FCA3403}" dt="2025-06-17T21:49:51.694" v="648" actId="26606"/>
        <pc:sldMkLst>
          <pc:docMk/>
          <pc:sldMk cId="3458758300" sldId="261"/>
        </pc:sldMkLst>
        <pc:spChg chg="mod">
          <ac:chgData name="Besty Jose" userId="47a6efec-86cc-4a34-b886-028dba74405c" providerId="ADAL" clId="{B31E335B-B9A3-4A01-A098-A9465FCA3403}" dt="2025-06-17T21:49:51.694" v="648" actId="26606"/>
          <ac:spMkLst>
            <pc:docMk/>
            <pc:sldMk cId="3458758300" sldId="261"/>
            <ac:spMk id="2" creationId="{1FA08A46-3B91-2115-ABBD-07A87BAFBBCB}"/>
          </ac:spMkLst>
        </pc:spChg>
        <pc:spChg chg="del mod">
          <ac:chgData name="Besty Jose" userId="47a6efec-86cc-4a34-b886-028dba74405c" providerId="ADAL" clId="{B31E335B-B9A3-4A01-A098-A9465FCA3403}" dt="2025-06-17T21:49:51.694" v="648" actId="26606"/>
          <ac:spMkLst>
            <pc:docMk/>
            <pc:sldMk cId="3458758300" sldId="261"/>
            <ac:spMk id="3" creationId="{8C14A800-30B3-536F-2D18-E1DA8A9BF37A}"/>
          </ac:spMkLst>
        </pc:spChg>
        <pc:spChg chg="add del mod">
          <ac:chgData name="Besty Jose" userId="47a6efec-86cc-4a34-b886-028dba74405c" providerId="ADAL" clId="{B31E335B-B9A3-4A01-A098-A9465FCA3403}" dt="2025-06-17T21:48:47.429" v="632" actId="22"/>
          <ac:spMkLst>
            <pc:docMk/>
            <pc:sldMk cId="3458758300" sldId="261"/>
            <ac:spMk id="5" creationId="{C34CE91B-FA1B-BC78-62A4-937B4FB2E35A}"/>
          </ac:spMkLst>
        </pc:spChg>
        <pc:spChg chg="add">
          <ac:chgData name="Besty Jose" userId="47a6efec-86cc-4a34-b886-028dba74405c" providerId="ADAL" clId="{B31E335B-B9A3-4A01-A098-A9465FCA3403}" dt="2025-06-17T21:49:51.694" v="648" actId="26606"/>
          <ac:spMkLst>
            <pc:docMk/>
            <pc:sldMk cId="3458758300" sldId="261"/>
            <ac:spMk id="9" creationId="{F420BC5C-C418-4843-B04B-6918968D0982}"/>
          </ac:spMkLst>
        </pc:spChg>
        <pc:spChg chg="add">
          <ac:chgData name="Besty Jose" userId="47a6efec-86cc-4a34-b886-028dba74405c" providerId="ADAL" clId="{B31E335B-B9A3-4A01-A098-A9465FCA3403}" dt="2025-06-17T21:49:51.694" v="648" actId="26606"/>
          <ac:spMkLst>
            <pc:docMk/>
            <pc:sldMk cId="3458758300" sldId="261"/>
            <ac:spMk id="11" creationId="{04E511C3-750B-AA87-AE51-0FA2069EA0B9}"/>
          </ac:spMkLst>
        </pc:spChg>
        <pc:graphicFrameChg chg="add">
          <ac:chgData name="Besty Jose" userId="47a6efec-86cc-4a34-b886-028dba74405c" providerId="ADAL" clId="{B31E335B-B9A3-4A01-A098-A9465FCA3403}" dt="2025-06-17T21:49:51.694" v="648" actId="26606"/>
          <ac:graphicFrameMkLst>
            <pc:docMk/>
            <pc:sldMk cId="3458758300" sldId="261"/>
            <ac:graphicFrameMk id="6" creationId="{88FAED3B-4788-B519-2A8E-AD1E6FD06853}"/>
          </ac:graphicFrameMkLst>
        </pc:graphicFrameChg>
      </pc:sldChg>
      <pc:sldChg chg="addSp delSp modSp new del mod setBg">
        <pc:chgData name="Besty Jose" userId="47a6efec-86cc-4a34-b886-028dba74405c" providerId="ADAL" clId="{B31E335B-B9A3-4A01-A098-A9465FCA3403}" dt="2025-06-17T22:08:32.501" v="716" actId="47"/>
        <pc:sldMkLst>
          <pc:docMk/>
          <pc:sldMk cId="2576300038" sldId="262"/>
        </pc:sldMkLst>
        <pc:spChg chg="add del">
          <ac:chgData name="Besty Jose" userId="47a6efec-86cc-4a34-b886-028dba74405c" providerId="ADAL" clId="{B31E335B-B9A3-4A01-A098-A9465FCA3403}" dt="2025-06-17T21:50:54.627" v="653" actId="26606"/>
          <ac:spMkLst>
            <pc:docMk/>
            <pc:sldMk cId="2576300038" sldId="262"/>
            <ac:spMk id="2" creationId="{BC9F55CB-9B41-E8E7-8094-796338E1962E}"/>
          </ac:spMkLst>
        </pc:spChg>
        <pc:spChg chg="del">
          <ac:chgData name="Besty Jose" userId="47a6efec-86cc-4a34-b886-028dba74405c" providerId="ADAL" clId="{B31E335B-B9A3-4A01-A098-A9465FCA3403}" dt="2025-06-17T21:50:32.990" v="649"/>
          <ac:spMkLst>
            <pc:docMk/>
            <pc:sldMk cId="2576300038" sldId="262"/>
            <ac:spMk id="3" creationId="{DA1E948F-0B18-C8C7-CC91-E5BD5677B695}"/>
          </ac:spMkLst>
        </pc:spChg>
        <pc:spChg chg="add del mod">
          <ac:chgData name="Besty Jose" userId="47a6efec-86cc-4a34-b886-028dba74405c" providerId="ADAL" clId="{B31E335B-B9A3-4A01-A098-A9465FCA3403}" dt="2025-06-17T21:50:36.926" v="650"/>
          <ac:spMkLst>
            <pc:docMk/>
            <pc:sldMk cId="2576300038" sldId="262"/>
            <ac:spMk id="4" creationId="{838E7C3E-76C9-262A-ECF6-236D70C90488}"/>
          </ac:spMkLst>
        </pc:spChg>
        <pc:spChg chg="add del">
          <ac:chgData name="Besty Jose" userId="47a6efec-86cc-4a34-b886-028dba74405c" providerId="ADAL" clId="{B31E335B-B9A3-4A01-A098-A9465FCA3403}" dt="2025-06-17T21:50:54.620" v="652" actId="26606"/>
          <ac:spMkLst>
            <pc:docMk/>
            <pc:sldMk cId="2576300038" sldId="262"/>
            <ac:spMk id="10" creationId="{E20BB609-EF92-42DB-836C-0699A590B5CF}"/>
          </ac:spMkLst>
        </pc:spChg>
        <pc:spChg chg="add">
          <ac:chgData name="Besty Jose" userId="47a6efec-86cc-4a34-b886-028dba74405c" providerId="ADAL" clId="{B31E335B-B9A3-4A01-A098-A9465FCA3403}" dt="2025-06-17T21:50:54.627" v="653" actId="26606"/>
          <ac:spMkLst>
            <pc:docMk/>
            <pc:sldMk cId="2576300038" sldId="262"/>
            <ac:spMk id="12" creationId="{EA67E988-5919-57BB-C7DE-D3EAD38A3045}"/>
          </ac:spMkLst>
        </pc:spChg>
        <pc:spChg chg="add">
          <ac:chgData name="Besty Jose" userId="47a6efec-86cc-4a34-b886-028dba74405c" providerId="ADAL" clId="{B31E335B-B9A3-4A01-A098-A9465FCA3403}" dt="2025-06-17T21:50:54.627" v="653" actId="26606"/>
          <ac:spMkLst>
            <pc:docMk/>
            <pc:sldMk cId="2576300038" sldId="262"/>
            <ac:spMk id="13" creationId="{774A975B-A886-5202-0489-6965514A0D14}"/>
          </ac:spMkLst>
        </pc:spChg>
        <pc:spChg chg="add">
          <ac:chgData name="Besty Jose" userId="47a6efec-86cc-4a34-b886-028dba74405c" providerId="ADAL" clId="{B31E335B-B9A3-4A01-A098-A9465FCA3403}" dt="2025-06-17T21:50:54.627" v="653" actId="26606"/>
          <ac:spMkLst>
            <pc:docMk/>
            <pc:sldMk cId="2576300038" sldId="262"/>
            <ac:spMk id="14" creationId="{FAF3766F-DEF3-4802-BB0D-7A18EDD9704F}"/>
          </ac:spMkLst>
        </pc:spChg>
        <pc:spChg chg="add mod">
          <ac:chgData name="Besty Jose" userId="47a6efec-86cc-4a34-b886-028dba74405c" providerId="ADAL" clId="{B31E335B-B9A3-4A01-A098-A9465FCA3403}" dt="2025-06-17T21:52:01.749" v="691" actId="20577"/>
          <ac:spMkLst>
            <pc:docMk/>
            <pc:sldMk cId="2576300038" sldId="262"/>
            <ac:spMk id="15" creationId="{BC9F55CB-9B41-E8E7-8094-796338E1962E}"/>
          </ac:spMkLst>
        </pc:spChg>
        <pc:spChg chg="add">
          <ac:chgData name="Besty Jose" userId="47a6efec-86cc-4a34-b886-028dba74405c" providerId="ADAL" clId="{B31E335B-B9A3-4A01-A098-A9465FCA3403}" dt="2025-06-17T21:50:54.627" v="653" actId="26606"/>
          <ac:spMkLst>
            <pc:docMk/>
            <pc:sldMk cId="2576300038" sldId="262"/>
            <ac:spMk id="16" creationId="{81F0C179-4DBF-6AB9-CD0B-9224A0C885A4}"/>
          </ac:spMkLst>
        </pc:spChg>
        <pc:picChg chg="add mod">
          <ac:chgData name="Besty Jose" userId="47a6efec-86cc-4a34-b886-028dba74405c" providerId="ADAL" clId="{B31E335B-B9A3-4A01-A098-A9465FCA3403}" dt="2025-06-17T21:50:54.627" v="653" actId="26606"/>
          <ac:picMkLst>
            <pc:docMk/>
            <pc:sldMk cId="2576300038" sldId="262"/>
            <ac:picMk id="5" creationId="{36596CB9-B3DF-F67F-2042-5F258E3432E3}"/>
          </ac:picMkLst>
        </pc:picChg>
      </pc:sldChg>
      <pc:sldChg chg="modSp new del mod">
        <pc:chgData name="Besty Jose" userId="47a6efec-86cc-4a34-b886-028dba74405c" providerId="ADAL" clId="{B31E335B-B9A3-4A01-A098-A9465FCA3403}" dt="2025-06-17T22:07:45.379" v="706" actId="47"/>
        <pc:sldMkLst>
          <pc:docMk/>
          <pc:sldMk cId="1268332070" sldId="263"/>
        </pc:sldMkLst>
        <pc:spChg chg="mod">
          <ac:chgData name="Besty Jose" userId="47a6efec-86cc-4a34-b886-028dba74405c" providerId="ADAL" clId="{B31E335B-B9A3-4A01-A098-A9465FCA3403}" dt="2025-06-17T21:52:48.801" v="705" actId="20577"/>
          <ac:spMkLst>
            <pc:docMk/>
            <pc:sldMk cId="1268332070" sldId="263"/>
            <ac:spMk id="2" creationId="{93CBA0EC-BE7F-E760-2246-44EE0D728A0C}"/>
          </ac:spMkLst>
        </pc:spChg>
      </pc:sldChg>
      <pc:sldChg chg="addSp delSp modSp add mod ord">
        <pc:chgData name="Besty Jose" userId="47a6efec-86cc-4a34-b886-028dba74405c" providerId="ADAL" clId="{B31E335B-B9A3-4A01-A098-A9465FCA3403}" dt="2025-06-17T22:11:26.401" v="721" actId="26606"/>
        <pc:sldMkLst>
          <pc:docMk/>
          <pc:sldMk cId="469440749" sldId="462"/>
        </pc:sldMkLst>
        <pc:spChg chg="mod">
          <ac:chgData name="Besty Jose" userId="47a6efec-86cc-4a34-b886-028dba74405c" providerId="ADAL" clId="{B31E335B-B9A3-4A01-A098-A9465FCA3403}" dt="2025-06-17T22:11:26.401" v="721" actId="26606"/>
          <ac:spMkLst>
            <pc:docMk/>
            <pc:sldMk cId="469440749" sldId="462"/>
            <ac:spMk id="2" creationId="{ABDC5D27-1D4E-47E9-7ED0-EF8DBAB78FF8}"/>
          </ac:spMkLst>
        </pc:spChg>
        <pc:spChg chg="add del mod">
          <ac:chgData name="Besty Jose" userId="47a6efec-86cc-4a34-b886-028dba74405c" providerId="ADAL" clId="{B31E335B-B9A3-4A01-A098-A9465FCA3403}" dt="2025-06-17T22:11:17.976" v="719"/>
          <ac:spMkLst>
            <pc:docMk/>
            <pc:sldMk cId="469440749" sldId="462"/>
            <ac:spMk id="5" creationId="{D188C1EB-2883-B4BC-BC29-3FB733D05E6D}"/>
          </ac:spMkLst>
        </pc:spChg>
        <pc:picChg chg="del mod">
          <ac:chgData name="Besty Jose" userId="47a6efec-86cc-4a34-b886-028dba74405c" providerId="ADAL" clId="{B31E335B-B9A3-4A01-A098-A9465FCA3403}" dt="2025-06-17T22:11:13.691" v="718" actId="478"/>
          <ac:picMkLst>
            <pc:docMk/>
            <pc:sldMk cId="469440749" sldId="462"/>
            <ac:picMk id="4" creationId="{64F3BED9-1693-6E50-1FE9-2DBF3319E405}"/>
          </ac:picMkLst>
        </pc:picChg>
        <pc:picChg chg="add mod">
          <ac:chgData name="Besty Jose" userId="47a6efec-86cc-4a34-b886-028dba74405c" providerId="ADAL" clId="{B31E335B-B9A3-4A01-A098-A9465FCA3403}" dt="2025-06-17T22:11:26.401" v="721" actId="26606"/>
          <ac:picMkLst>
            <pc:docMk/>
            <pc:sldMk cId="469440749" sldId="462"/>
            <ac:picMk id="7" creationId="{24BE571C-951F-2448-F6DD-BCACF368CE49}"/>
          </ac:picMkLst>
        </pc:picChg>
      </pc:sldChg>
      <pc:sldChg chg="modSp new mod modNotesTx">
        <pc:chgData name="Besty Jose" userId="47a6efec-86cc-4a34-b886-028dba74405c" providerId="ADAL" clId="{B31E335B-B9A3-4A01-A098-A9465FCA3403}" dt="2025-06-17T22:13:42.117" v="740" actId="20577"/>
        <pc:sldMkLst>
          <pc:docMk/>
          <pc:sldMk cId="3896969090" sldId="463"/>
        </pc:sldMkLst>
        <pc:spChg chg="mod">
          <ac:chgData name="Besty Jose" userId="47a6efec-86cc-4a34-b886-028dba74405c" providerId="ADAL" clId="{B31E335B-B9A3-4A01-A098-A9465FCA3403}" dt="2025-06-17T22:12:52.909" v="729" actId="20577"/>
          <ac:spMkLst>
            <pc:docMk/>
            <pc:sldMk cId="3896969090" sldId="463"/>
            <ac:spMk id="2" creationId="{7D486A36-CEFB-AF11-74D0-478F920174D1}"/>
          </ac:spMkLst>
        </pc:spChg>
        <pc:spChg chg="mod">
          <ac:chgData name="Besty Jose" userId="47a6efec-86cc-4a34-b886-028dba74405c" providerId="ADAL" clId="{B31E335B-B9A3-4A01-A098-A9465FCA3403}" dt="2025-06-17T22:12:55.750" v="730"/>
          <ac:spMkLst>
            <pc:docMk/>
            <pc:sldMk cId="3896969090" sldId="463"/>
            <ac:spMk id="3" creationId="{1E466CEA-8961-A2D8-A95F-C7E6505C5321}"/>
          </ac:spMkLst>
        </pc:spChg>
      </pc:sldChg>
      <pc:sldChg chg="addSp delSp modSp new mod ord setBg">
        <pc:chgData name="Besty Jose" userId="47a6efec-86cc-4a34-b886-028dba74405c" providerId="ADAL" clId="{B31E335B-B9A3-4A01-A098-A9465FCA3403}" dt="2025-06-17T22:21:28.891" v="862" actId="20577"/>
        <pc:sldMkLst>
          <pc:docMk/>
          <pc:sldMk cId="883009578" sldId="464"/>
        </pc:sldMkLst>
        <pc:spChg chg="mod">
          <ac:chgData name="Besty Jose" userId="47a6efec-86cc-4a34-b886-028dba74405c" providerId="ADAL" clId="{B31E335B-B9A3-4A01-A098-A9465FCA3403}" dt="2025-06-17T22:21:00.816" v="856" actId="26606"/>
          <ac:spMkLst>
            <pc:docMk/>
            <pc:sldMk cId="883009578" sldId="464"/>
            <ac:spMk id="2" creationId="{D4584500-FBD0-50DC-0146-A915F6214341}"/>
          </ac:spMkLst>
        </pc:spChg>
        <pc:spChg chg="del mod">
          <ac:chgData name="Besty Jose" userId="47a6efec-86cc-4a34-b886-028dba74405c" providerId="ADAL" clId="{B31E335B-B9A3-4A01-A098-A9465FCA3403}" dt="2025-06-17T22:21:00.816" v="856" actId="26606"/>
          <ac:spMkLst>
            <pc:docMk/>
            <pc:sldMk cId="883009578" sldId="464"/>
            <ac:spMk id="3" creationId="{4A087714-2F4A-8B64-EF74-8394E74AE5C7}"/>
          </ac:spMkLst>
        </pc:spChg>
        <pc:spChg chg="add mod">
          <ac:chgData name="Besty Jose" userId="47a6efec-86cc-4a34-b886-028dba74405c" providerId="ADAL" clId="{B31E335B-B9A3-4A01-A098-A9465FCA3403}" dt="2025-06-17T22:21:28.891" v="862" actId="20577"/>
          <ac:spMkLst>
            <pc:docMk/>
            <pc:sldMk cId="883009578" sldId="464"/>
            <ac:spMk id="4" creationId="{09C26DDD-93AE-CB16-411D-B844CD41D2B7}"/>
          </ac:spMkLst>
        </pc:spChg>
        <pc:spChg chg="add">
          <ac:chgData name="Besty Jose" userId="47a6efec-86cc-4a34-b886-028dba74405c" providerId="ADAL" clId="{B31E335B-B9A3-4A01-A098-A9465FCA3403}" dt="2025-06-17T22:21:00.816" v="856" actId="26606"/>
          <ac:spMkLst>
            <pc:docMk/>
            <pc:sldMk cId="883009578" sldId="464"/>
            <ac:spMk id="9" creationId="{4E17AA97-89A7-45C1-B813-BFF6C23D79E1}"/>
          </ac:spMkLst>
        </pc:spChg>
        <pc:spChg chg="add">
          <ac:chgData name="Besty Jose" userId="47a6efec-86cc-4a34-b886-028dba74405c" providerId="ADAL" clId="{B31E335B-B9A3-4A01-A098-A9465FCA3403}" dt="2025-06-17T22:21:00.816" v="856" actId="26606"/>
          <ac:spMkLst>
            <pc:docMk/>
            <pc:sldMk cId="883009578" sldId="464"/>
            <ac:spMk id="11" creationId="{33AC4FE1-D370-43A6-96C5-076716BB1E76}"/>
          </ac:spMkLst>
        </pc:spChg>
        <pc:spChg chg="add">
          <ac:chgData name="Besty Jose" userId="47a6efec-86cc-4a34-b886-028dba74405c" providerId="ADAL" clId="{B31E335B-B9A3-4A01-A098-A9465FCA3403}" dt="2025-06-17T22:21:00.816" v="856" actId="26606"/>
          <ac:spMkLst>
            <pc:docMk/>
            <pc:sldMk cId="883009578" sldId="464"/>
            <ac:spMk id="13" creationId="{4A3D569D-D3A6-49CA-A483-291E95DACA14}"/>
          </ac:spMkLst>
        </pc:spChg>
        <pc:graphicFrameChg chg="add mod">
          <ac:chgData name="Besty Jose" userId="47a6efec-86cc-4a34-b886-028dba74405c" providerId="ADAL" clId="{B31E335B-B9A3-4A01-A098-A9465FCA3403}" dt="2025-06-17T22:21:12.144" v="858"/>
          <ac:graphicFrameMkLst>
            <pc:docMk/>
            <pc:sldMk cId="883009578" sldId="464"/>
            <ac:graphicFrameMk id="5" creationId="{ED23E1A5-4DA0-632A-B36E-31AFA16BD90C}"/>
          </ac:graphicFrameMkLst>
        </pc:graphicFrameChg>
      </pc:sldChg>
      <pc:sldChg chg="addSp delSp modSp new mod setBg">
        <pc:chgData name="Besty Jose" userId="47a6efec-86cc-4a34-b886-028dba74405c" providerId="ADAL" clId="{B31E335B-B9A3-4A01-A098-A9465FCA3403}" dt="2025-06-17T22:24:32.415" v="1072" actId="20577"/>
        <pc:sldMkLst>
          <pc:docMk/>
          <pc:sldMk cId="2770210424" sldId="465"/>
        </pc:sldMkLst>
        <pc:spChg chg="mod">
          <ac:chgData name="Besty Jose" userId="47a6efec-86cc-4a34-b886-028dba74405c" providerId="ADAL" clId="{B31E335B-B9A3-4A01-A098-A9465FCA3403}" dt="2025-06-17T22:24:32.415" v="1072" actId="20577"/>
          <ac:spMkLst>
            <pc:docMk/>
            <pc:sldMk cId="2770210424" sldId="465"/>
            <ac:spMk id="2" creationId="{084FB9EA-CB6E-5224-5F04-0B913A159182}"/>
          </ac:spMkLst>
        </pc:spChg>
        <pc:spChg chg="del mod">
          <ac:chgData name="Besty Jose" userId="47a6efec-86cc-4a34-b886-028dba74405c" providerId="ADAL" clId="{B31E335B-B9A3-4A01-A098-A9465FCA3403}" dt="2025-06-17T22:24:22.946" v="1065" actId="26606"/>
          <ac:spMkLst>
            <pc:docMk/>
            <pc:sldMk cId="2770210424" sldId="465"/>
            <ac:spMk id="3" creationId="{63735C55-C309-E8D1-60F5-9EBB2E2F86DB}"/>
          </ac:spMkLst>
        </pc:spChg>
        <pc:spChg chg="add">
          <ac:chgData name="Besty Jose" userId="47a6efec-86cc-4a34-b886-028dba74405c" providerId="ADAL" clId="{B31E335B-B9A3-4A01-A098-A9465FCA3403}" dt="2025-06-17T22:24:22.946" v="1065" actId="26606"/>
          <ac:spMkLst>
            <pc:docMk/>
            <pc:sldMk cId="2770210424" sldId="465"/>
            <ac:spMk id="9" creationId="{04213918-F1EB-4BCE-BE23-F5E9851EE05C}"/>
          </ac:spMkLst>
        </pc:spChg>
        <pc:spChg chg="add">
          <ac:chgData name="Besty Jose" userId="47a6efec-86cc-4a34-b886-028dba74405c" providerId="ADAL" clId="{B31E335B-B9A3-4A01-A098-A9465FCA3403}" dt="2025-06-17T22:24:22.946" v="1065" actId="26606"/>
          <ac:spMkLst>
            <pc:docMk/>
            <pc:sldMk cId="2770210424" sldId="465"/>
            <ac:spMk id="11" creationId="{2062E862-C7F7-4CA1-B929-D0B75F5E9FB9}"/>
          </ac:spMkLst>
        </pc:spChg>
        <pc:graphicFrameChg chg="add">
          <ac:chgData name="Besty Jose" userId="47a6efec-86cc-4a34-b886-028dba74405c" providerId="ADAL" clId="{B31E335B-B9A3-4A01-A098-A9465FCA3403}" dt="2025-06-17T22:24:22.946" v="1065" actId="26606"/>
          <ac:graphicFrameMkLst>
            <pc:docMk/>
            <pc:sldMk cId="2770210424" sldId="465"/>
            <ac:graphicFrameMk id="5" creationId="{6539C686-4047-70D7-16C8-26F1E08144C5}"/>
          </ac:graphicFrameMkLst>
        </pc:graphicFrameChg>
      </pc:sldChg>
      <pc:sldChg chg="addSp delSp modSp new mod setBg">
        <pc:chgData name="Besty Jose" userId="47a6efec-86cc-4a34-b886-028dba74405c" providerId="ADAL" clId="{B31E335B-B9A3-4A01-A098-A9465FCA3403}" dt="2025-06-17T23:07:52.095" v="1961" actId="20577"/>
        <pc:sldMkLst>
          <pc:docMk/>
          <pc:sldMk cId="753625262" sldId="466"/>
        </pc:sldMkLst>
        <pc:spChg chg="mod">
          <ac:chgData name="Besty Jose" userId="47a6efec-86cc-4a34-b886-028dba74405c" providerId="ADAL" clId="{B31E335B-B9A3-4A01-A098-A9465FCA3403}" dt="2025-06-17T23:07:52.095" v="1961" actId="20577"/>
          <ac:spMkLst>
            <pc:docMk/>
            <pc:sldMk cId="753625262" sldId="466"/>
            <ac:spMk id="2" creationId="{4EEFBB0C-67A1-E956-79AC-862F3E74D27A}"/>
          </ac:spMkLst>
        </pc:spChg>
        <pc:spChg chg="mod">
          <ac:chgData name="Besty Jose" userId="47a6efec-86cc-4a34-b886-028dba74405c" providerId="ADAL" clId="{B31E335B-B9A3-4A01-A098-A9465FCA3403}" dt="2025-06-17T22:28:19.193" v="1236" actId="26606"/>
          <ac:spMkLst>
            <pc:docMk/>
            <pc:sldMk cId="753625262" sldId="466"/>
            <ac:spMk id="3" creationId="{DD93E05F-854B-2B98-1996-781E599CA422}"/>
          </ac:spMkLst>
        </pc:spChg>
        <pc:spChg chg="add del">
          <ac:chgData name="Besty Jose" userId="47a6efec-86cc-4a34-b886-028dba74405c" providerId="ADAL" clId="{B31E335B-B9A3-4A01-A098-A9465FCA3403}" dt="2025-06-17T22:28:19.193" v="1236" actId="26606"/>
          <ac:spMkLst>
            <pc:docMk/>
            <pc:sldMk cId="753625262" sldId="466"/>
            <ac:spMk id="10" creationId="{9E10BDB4-64F2-477D-A03B-9F8352D5E02E}"/>
          </ac:spMkLst>
        </pc:spChg>
        <pc:spChg chg="add del">
          <ac:chgData name="Besty Jose" userId="47a6efec-86cc-4a34-b886-028dba74405c" providerId="ADAL" clId="{B31E335B-B9A3-4A01-A098-A9465FCA3403}" dt="2025-06-17T22:28:19.193" v="1236" actId="26606"/>
          <ac:spMkLst>
            <pc:docMk/>
            <pc:sldMk cId="753625262" sldId="466"/>
            <ac:spMk id="12" creationId="{887F59F2-5FBC-40CD-AD35-376AECE49EA6}"/>
          </ac:spMkLst>
        </pc:spChg>
        <pc:spChg chg="add del">
          <ac:chgData name="Besty Jose" userId="47a6efec-86cc-4a34-b886-028dba74405c" providerId="ADAL" clId="{B31E335B-B9A3-4A01-A098-A9465FCA3403}" dt="2025-06-17T22:28:19.193" v="1236" actId="26606"/>
          <ac:spMkLst>
            <pc:docMk/>
            <pc:sldMk cId="753625262" sldId="466"/>
            <ac:spMk id="14" creationId="{7271C494-8107-3D61-D611-4FBC7C22A2B8}"/>
          </ac:spMkLst>
        </pc:spChg>
        <pc:spChg chg="add">
          <ac:chgData name="Besty Jose" userId="47a6efec-86cc-4a34-b886-028dba74405c" providerId="ADAL" clId="{B31E335B-B9A3-4A01-A098-A9465FCA3403}" dt="2025-06-17T22:28:19.193" v="1236" actId="26606"/>
          <ac:spMkLst>
            <pc:docMk/>
            <pc:sldMk cId="753625262" sldId="466"/>
            <ac:spMk id="19" creationId="{9EE42DCE-4A4F-44C4-84E5-261B3BEEF1DA}"/>
          </ac:spMkLst>
        </pc:spChg>
        <pc:spChg chg="add">
          <ac:chgData name="Besty Jose" userId="47a6efec-86cc-4a34-b886-028dba74405c" providerId="ADAL" clId="{B31E335B-B9A3-4A01-A098-A9465FCA3403}" dt="2025-06-17T22:28:19.193" v="1236" actId="26606"/>
          <ac:spMkLst>
            <pc:docMk/>
            <pc:sldMk cId="753625262" sldId="466"/>
            <ac:spMk id="21" creationId="{887F59F2-5FBC-40CD-AD35-376AECE49EA6}"/>
          </ac:spMkLst>
        </pc:spChg>
        <pc:picChg chg="add mod ord">
          <ac:chgData name="Besty Jose" userId="47a6efec-86cc-4a34-b886-028dba74405c" providerId="ADAL" clId="{B31E335B-B9A3-4A01-A098-A9465FCA3403}" dt="2025-06-17T22:28:19.193" v="1236" actId="26606"/>
          <ac:picMkLst>
            <pc:docMk/>
            <pc:sldMk cId="753625262" sldId="466"/>
            <ac:picMk id="7" creationId="{C253932C-058C-17BD-7A98-45DA841DC995}"/>
          </ac:picMkLst>
        </pc:picChg>
      </pc:sldChg>
      <pc:sldChg chg="addSp delSp modSp new mod setBg">
        <pc:chgData name="Besty Jose" userId="47a6efec-86cc-4a34-b886-028dba74405c" providerId="ADAL" clId="{B31E335B-B9A3-4A01-A098-A9465FCA3403}" dt="2025-06-17T22:30:45.811" v="1427" actId="26606"/>
        <pc:sldMkLst>
          <pc:docMk/>
          <pc:sldMk cId="3293586650" sldId="467"/>
        </pc:sldMkLst>
        <pc:spChg chg="mod">
          <ac:chgData name="Besty Jose" userId="47a6efec-86cc-4a34-b886-028dba74405c" providerId="ADAL" clId="{B31E335B-B9A3-4A01-A098-A9465FCA3403}" dt="2025-06-17T22:30:45.811" v="1427" actId="26606"/>
          <ac:spMkLst>
            <pc:docMk/>
            <pc:sldMk cId="3293586650" sldId="467"/>
            <ac:spMk id="2" creationId="{612F3DA2-3E10-E762-42DE-CEF8E267872A}"/>
          </ac:spMkLst>
        </pc:spChg>
        <pc:spChg chg="del mod">
          <ac:chgData name="Besty Jose" userId="47a6efec-86cc-4a34-b886-028dba74405c" providerId="ADAL" clId="{B31E335B-B9A3-4A01-A098-A9465FCA3403}" dt="2025-06-17T22:30:45.811" v="1427" actId="26606"/>
          <ac:spMkLst>
            <pc:docMk/>
            <pc:sldMk cId="3293586650" sldId="467"/>
            <ac:spMk id="3" creationId="{6158EBCC-8FCC-5B9C-EA40-6B3D6D4876F9}"/>
          </ac:spMkLst>
        </pc:spChg>
        <pc:spChg chg="add">
          <ac:chgData name="Besty Jose" userId="47a6efec-86cc-4a34-b886-028dba74405c" providerId="ADAL" clId="{B31E335B-B9A3-4A01-A098-A9465FCA3403}" dt="2025-06-17T22:30:45.811" v="1427" actId="26606"/>
          <ac:spMkLst>
            <pc:docMk/>
            <pc:sldMk cId="3293586650" sldId="467"/>
            <ac:spMk id="9" creationId="{04213918-F1EB-4BCE-BE23-F5E9851EE05C}"/>
          </ac:spMkLst>
        </pc:spChg>
        <pc:spChg chg="add">
          <ac:chgData name="Besty Jose" userId="47a6efec-86cc-4a34-b886-028dba74405c" providerId="ADAL" clId="{B31E335B-B9A3-4A01-A098-A9465FCA3403}" dt="2025-06-17T22:30:45.811" v="1427" actId="26606"/>
          <ac:spMkLst>
            <pc:docMk/>
            <pc:sldMk cId="3293586650" sldId="467"/>
            <ac:spMk id="11" creationId="{2062E862-C7F7-4CA1-B929-D0B75F5E9FB9}"/>
          </ac:spMkLst>
        </pc:spChg>
        <pc:graphicFrameChg chg="add">
          <ac:chgData name="Besty Jose" userId="47a6efec-86cc-4a34-b886-028dba74405c" providerId="ADAL" clId="{B31E335B-B9A3-4A01-A098-A9465FCA3403}" dt="2025-06-17T22:30:45.811" v="1427" actId="26606"/>
          <ac:graphicFrameMkLst>
            <pc:docMk/>
            <pc:sldMk cId="3293586650" sldId="467"/>
            <ac:graphicFrameMk id="5" creationId="{30D96EF8-B515-38F1-46E4-C3D8644E28C0}"/>
          </ac:graphicFrameMkLst>
        </pc:graphicFrameChg>
      </pc:sldChg>
      <pc:sldChg chg="addSp delSp modSp new mod setBg">
        <pc:chgData name="Besty Jose" userId="47a6efec-86cc-4a34-b886-028dba74405c" providerId="ADAL" clId="{B31E335B-B9A3-4A01-A098-A9465FCA3403}" dt="2025-06-17T23:08:01.025" v="1964" actId="6549"/>
        <pc:sldMkLst>
          <pc:docMk/>
          <pc:sldMk cId="3238240801" sldId="468"/>
        </pc:sldMkLst>
        <pc:spChg chg="mod">
          <ac:chgData name="Besty Jose" userId="47a6efec-86cc-4a34-b886-028dba74405c" providerId="ADAL" clId="{B31E335B-B9A3-4A01-A098-A9465FCA3403}" dt="2025-06-17T23:08:01.025" v="1964" actId="6549"/>
          <ac:spMkLst>
            <pc:docMk/>
            <pc:sldMk cId="3238240801" sldId="468"/>
            <ac:spMk id="2" creationId="{A9AF1DC4-8B6A-F6F2-F307-8DFA022A16CA}"/>
          </ac:spMkLst>
        </pc:spChg>
        <pc:spChg chg="add del mod">
          <ac:chgData name="Besty Jose" userId="47a6efec-86cc-4a34-b886-028dba74405c" providerId="ADAL" clId="{B31E335B-B9A3-4A01-A098-A9465FCA3403}" dt="2025-06-17T22:35:01.674" v="1476" actId="27636"/>
          <ac:spMkLst>
            <pc:docMk/>
            <pc:sldMk cId="3238240801" sldId="468"/>
            <ac:spMk id="3" creationId="{EB0539F9-3865-EAA5-66E0-FE13E359CE34}"/>
          </ac:spMkLst>
        </pc:spChg>
        <pc:spChg chg="add del">
          <ac:chgData name="Besty Jose" userId="47a6efec-86cc-4a34-b886-028dba74405c" providerId="ADAL" clId="{B31E335B-B9A3-4A01-A098-A9465FCA3403}" dt="2025-06-17T22:34:44.592" v="1472" actId="26606"/>
          <ac:spMkLst>
            <pc:docMk/>
            <pc:sldMk cId="3238240801" sldId="468"/>
            <ac:spMk id="9" creationId="{4E17AA97-89A7-45C1-B813-BFF6C23D79E1}"/>
          </ac:spMkLst>
        </pc:spChg>
        <pc:spChg chg="add del">
          <ac:chgData name="Besty Jose" userId="47a6efec-86cc-4a34-b886-028dba74405c" providerId="ADAL" clId="{B31E335B-B9A3-4A01-A098-A9465FCA3403}" dt="2025-06-17T22:34:44.592" v="1472" actId="26606"/>
          <ac:spMkLst>
            <pc:docMk/>
            <pc:sldMk cId="3238240801" sldId="468"/>
            <ac:spMk id="11" creationId="{33AC4FE1-D370-43A6-96C5-076716BB1E76}"/>
          </ac:spMkLst>
        </pc:spChg>
        <pc:spChg chg="add del">
          <ac:chgData name="Besty Jose" userId="47a6efec-86cc-4a34-b886-028dba74405c" providerId="ADAL" clId="{B31E335B-B9A3-4A01-A098-A9465FCA3403}" dt="2025-06-17T22:34:44.592" v="1472" actId="26606"/>
          <ac:spMkLst>
            <pc:docMk/>
            <pc:sldMk cId="3238240801" sldId="468"/>
            <ac:spMk id="13" creationId="{4A3D569D-D3A6-49CA-A483-291E95DACA14}"/>
          </ac:spMkLst>
        </pc:spChg>
        <pc:graphicFrameChg chg="add del">
          <ac:chgData name="Besty Jose" userId="47a6efec-86cc-4a34-b886-028dba74405c" providerId="ADAL" clId="{B31E335B-B9A3-4A01-A098-A9465FCA3403}" dt="2025-06-17T22:34:44.592" v="1472" actId="26606"/>
          <ac:graphicFrameMkLst>
            <pc:docMk/>
            <pc:sldMk cId="3238240801" sldId="468"/>
            <ac:graphicFrameMk id="5" creationId="{BF4344E5-0A1A-3C31-AC1C-9A910DD534A9}"/>
          </ac:graphicFrameMkLst>
        </pc:graphicFrameChg>
      </pc:sldChg>
      <pc:sldChg chg="addSp delSp modSp new del mod setBg setClrOvrMap">
        <pc:chgData name="Besty Jose" userId="47a6efec-86cc-4a34-b886-028dba74405c" providerId="ADAL" clId="{B31E335B-B9A3-4A01-A098-A9465FCA3403}" dt="2025-06-17T22:39:39.759" v="1690" actId="47"/>
        <pc:sldMkLst>
          <pc:docMk/>
          <pc:sldMk cId="2082263963" sldId="469"/>
        </pc:sldMkLst>
        <pc:spChg chg="mod">
          <ac:chgData name="Besty Jose" userId="47a6efec-86cc-4a34-b886-028dba74405c" providerId="ADAL" clId="{B31E335B-B9A3-4A01-A098-A9465FCA3403}" dt="2025-06-17T22:36:21.807" v="1521" actId="21"/>
          <ac:spMkLst>
            <pc:docMk/>
            <pc:sldMk cId="2082263963" sldId="469"/>
            <ac:spMk id="2" creationId="{EB8C90A1-1431-A494-C025-D4B5B6CCAE4E}"/>
          </ac:spMkLst>
        </pc:spChg>
        <pc:spChg chg="del">
          <ac:chgData name="Besty Jose" userId="47a6efec-86cc-4a34-b886-028dba74405c" providerId="ADAL" clId="{B31E335B-B9A3-4A01-A098-A9465FCA3403}" dt="2025-06-17T22:36:09.732" v="1520" actId="26606"/>
          <ac:spMkLst>
            <pc:docMk/>
            <pc:sldMk cId="2082263963" sldId="469"/>
            <ac:spMk id="3" creationId="{750DDDE1-F330-FD39-6E8B-74D35313F443}"/>
          </ac:spMkLst>
        </pc:spChg>
        <pc:spChg chg="add">
          <ac:chgData name="Besty Jose" userId="47a6efec-86cc-4a34-b886-028dba74405c" providerId="ADAL" clId="{B31E335B-B9A3-4A01-A098-A9465FCA3403}" dt="2025-06-17T22:36:09.732" v="1520" actId="26606"/>
          <ac:spMkLst>
            <pc:docMk/>
            <pc:sldMk cId="2082263963" sldId="469"/>
            <ac:spMk id="9" creationId="{774A975B-A886-5202-0489-6965514A0D14}"/>
          </ac:spMkLst>
        </pc:spChg>
        <pc:spChg chg="add">
          <ac:chgData name="Besty Jose" userId="47a6efec-86cc-4a34-b886-028dba74405c" providerId="ADAL" clId="{B31E335B-B9A3-4A01-A098-A9465FCA3403}" dt="2025-06-17T22:36:09.732" v="1520" actId="26606"/>
          <ac:spMkLst>
            <pc:docMk/>
            <pc:sldMk cId="2082263963" sldId="469"/>
            <ac:spMk id="11" creationId="{EA67E988-5919-57BB-C7DE-D3EAD38A3045}"/>
          </ac:spMkLst>
        </pc:spChg>
        <pc:spChg chg="add">
          <ac:chgData name="Besty Jose" userId="47a6efec-86cc-4a34-b886-028dba74405c" providerId="ADAL" clId="{B31E335B-B9A3-4A01-A098-A9465FCA3403}" dt="2025-06-17T22:36:09.732" v="1520" actId="26606"/>
          <ac:spMkLst>
            <pc:docMk/>
            <pc:sldMk cId="2082263963" sldId="469"/>
            <ac:spMk id="13" creationId="{80B98925-0550-1AFB-C1DC-02792400FB71}"/>
          </ac:spMkLst>
        </pc:spChg>
        <pc:spChg chg="add">
          <ac:chgData name="Besty Jose" userId="47a6efec-86cc-4a34-b886-028dba74405c" providerId="ADAL" clId="{B31E335B-B9A3-4A01-A098-A9465FCA3403}" dt="2025-06-17T22:36:09.732" v="1520" actId="26606"/>
          <ac:spMkLst>
            <pc:docMk/>
            <pc:sldMk cId="2082263963" sldId="469"/>
            <ac:spMk id="15" creationId="{0DBFCB27-760B-5FF3-72F5-581461CE16FD}"/>
          </ac:spMkLst>
        </pc:spChg>
        <pc:picChg chg="add">
          <ac:chgData name="Besty Jose" userId="47a6efec-86cc-4a34-b886-028dba74405c" providerId="ADAL" clId="{B31E335B-B9A3-4A01-A098-A9465FCA3403}" dt="2025-06-17T22:36:09.732" v="1520" actId="26606"/>
          <ac:picMkLst>
            <pc:docMk/>
            <pc:sldMk cId="2082263963" sldId="469"/>
            <ac:picMk id="5" creationId="{8151B347-22E5-6153-C02C-3F871CBFC2D9}"/>
          </ac:picMkLst>
        </pc:picChg>
      </pc:sldChg>
      <pc:sldChg chg="new del">
        <pc:chgData name="Besty Jose" userId="47a6efec-86cc-4a34-b886-028dba74405c" providerId="ADAL" clId="{B31E335B-B9A3-4A01-A098-A9465FCA3403}" dt="2025-06-17T22:46:30.425" v="1857" actId="47"/>
        <pc:sldMkLst>
          <pc:docMk/>
          <pc:sldMk cId="3673659007" sldId="470"/>
        </pc:sldMkLst>
      </pc:sldChg>
      <pc:sldChg chg="addSp delSp modSp new mod ord setBg">
        <pc:chgData name="Besty Jose" userId="47a6efec-86cc-4a34-b886-028dba74405c" providerId="ADAL" clId="{B31E335B-B9A3-4A01-A098-A9465FCA3403}" dt="2025-06-17T22:47:09.554" v="1869" actId="14100"/>
        <pc:sldMkLst>
          <pc:docMk/>
          <pc:sldMk cId="3047411221" sldId="471"/>
        </pc:sldMkLst>
        <pc:spChg chg="mod">
          <ac:chgData name="Besty Jose" userId="47a6efec-86cc-4a34-b886-028dba74405c" providerId="ADAL" clId="{B31E335B-B9A3-4A01-A098-A9465FCA3403}" dt="2025-06-17T22:39:35.143" v="1689" actId="26606"/>
          <ac:spMkLst>
            <pc:docMk/>
            <pc:sldMk cId="3047411221" sldId="471"/>
            <ac:spMk id="2" creationId="{1280F81B-248A-E4DF-016C-F38DED1E7B90}"/>
          </ac:spMkLst>
        </pc:spChg>
        <pc:spChg chg="del mod">
          <ac:chgData name="Besty Jose" userId="47a6efec-86cc-4a34-b886-028dba74405c" providerId="ADAL" clId="{B31E335B-B9A3-4A01-A098-A9465FCA3403}" dt="2025-06-17T22:39:35.143" v="1689" actId="26606"/>
          <ac:spMkLst>
            <pc:docMk/>
            <pc:sldMk cId="3047411221" sldId="471"/>
            <ac:spMk id="3" creationId="{C6EFC681-30FA-09C8-5D29-38D4597B8A69}"/>
          </ac:spMkLst>
        </pc:spChg>
        <pc:spChg chg="add mod">
          <ac:chgData name="Besty Jose" userId="47a6efec-86cc-4a34-b886-028dba74405c" providerId="ADAL" clId="{B31E335B-B9A3-4A01-A098-A9465FCA3403}" dt="2025-06-17T22:47:09.554" v="1869" actId="14100"/>
          <ac:spMkLst>
            <pc:docMk/>
            <pc:sldMk cId="3047411221" sldId="471"/>
            <ac:spMk id="4" creationId="{B90AE589-6D71-99E0-7A39-C6C368495445}"/>
          </ac:spMkLst>
        </pc:spChg>
        <pc:spChg chg="add">
          <ac:chgData name="Besty Jose" userId="47a6efec-86cc-4a34-b886-028dba74405c" providerId="ADAL" clId="{B31E335B-B9A3-4A01-A098-A9465FCA3403}" dt="2025-06-17T22:39:35.143" v="1689" actId="26606"/>
          <ac:spMkLst>
            <pc:docMk/>
            <pc:sldMk cId="3047411221" sldId="471"/>
            <ac:spMk id="9" creationId="{04213918-F1EB-4BCE-BE23-F5E9851EE05C}"/>
          </ac:spMkLst>
        </pc:spChg>
        <pc:spChg chg="add">
          <ac:chgData name="Besty Jose" userId="47a6efec-86cc-4a34-b886-028dba74405c" providerId="ADAL" clId="{B31E335B-B9A3-4A01-A098-A9465FCA3403}" dt="2025-06-17T22:39:35.143" v="1689" actId="26606"/>
          <ac:spMkLst>
            <pc:docMk/>
            <pc:sldMk cId="3047411221" sldId="471"/>
            <ac:spMk id="11" creationId="{2062E862-C7F7-4CA1-B929-D0B75F5E9FB9}"/>
          </ac:spMkLst>
        </pc:spChg>
        <pc:graphicFrameChg chg="add">
          <ac:chgData name="Besty Jose" userId="47a6efec-86cc-4a34-b886-028dba74405c" providerId="ADAL" clId="{B31E335B-B9A3-4A01-A098-A9465FCA3403}" dt="2025-06-17T22:39:35.143" v="1689" actId="26606"/>
          <ac:graphicFrameMkLst>
            <pc:docMk/>
            <pc:sldMk cId="3047411221" sldId="471"/>
            <ac:graphicFrameMk id="5" creationId="{3D43A11B-4F8F-34D6-18B4-7078BB123D0C}"/>
          </ac:graphicFrameMkLst>
        </pc:graphicFrameChg>
      </pc:sldChg>
      <pc:sldChg chg="addSp delSp modSp new mod setBg">
        <pc:chgData name="Besty Jose" userId="47a6efec-86cc-4a34-b886-028dba74405c" providerId="ADAL" clId="{B31E335B-B9A3-4A01-A098-A9465FCA3403}" dt="2025-06-17T22:42:30.001" v="1848" actId="20577"/>
        <pc:sldMkLst>
          <pc:docMk/>
          <pc:sldMk cId="2915519824" sldId="472"/>
        </pc:sldMkLst>
        <pc:spChg chg="mod">
          <ac:chgData name="Besty Jose" userId="47a6efec-86cc-4a34-b886-028dba74405c" providerId="ADAL" clId="{B31E335B-B9A3-4A01-A098-A9465FCA3403}" dt="2025-06-17T22:42:08.063" v="1836" actId="26606"/>
          <ac:spMkLst>
            <pc:docMk/>
            <pc:sldMk cId="2915519824" sldId="472"/>
            <ac:spMk id="2" creationId="{DDFD39A2-793F-4E23-07B0-1BFCB13AEE7B}"/>
          </ac:spMkLst>
        </pc:spChg>
        <pc:spChg chg="add del mod">
          <ac:chgData name="Besty Jose" userId="47a6efec-86cc-4a34-b886-028dba74405c" providerId="ADAL" clId="{B31E335B-B9A3-4A01-A098-A9465FCA3403}" dt="2025-06-17T22:42:08.063" v="1836" actId="26606"/>
          <ac:spMkLst>
            <pc:docMk/>
            <pc:sldMk cId="2915519824" sldId="472"/>
            <ac:spMk id="3" creationId="{E0E76D10-A091-C7CB-12D0-78436365B916}"/>
          </ac:spMkLst>
        </pc:spChg>
        <pc:spChg chg="add mod">
          <ac:chgData name="Besty Jose" userId="47a6efec-86cc-4a34-b886-028dba74405c" providerId="ADAL" clId="{B31E335B-B9A3-4A01-A098-A9465FCA3403}" dt="2025-06-17T22:42:30.001" v="1848" actId="20577"/>
          <ac:spMkLst>
            <pc:docMk/>
            <pc:sldMk cId="2915519824" sldId="472"/>
            <ac:spMk id="4" creationId="{0BAE000D-1748-DA84-2639-16167000439E}"/>
          </ac:spMkLst>
        </pc:spChg>
        <pc:spChg chg="add del">
          <ac:chgData name="Besty Jose" userId="47a6efec-86cc-4a34-b886-028dba74405c" providerId="ADAL" clId="{B31E335B-B9A3-4A01-A098-A9465FCA3403}" dt="2025-06-17T22:42:08.047" v="1835" actId="26606"/>
          <ac:spMkLst>
            <pc:docMk/>
            <pc:sldMk cId="2915519824" sldId="472"/>
            <ac:spMk id="9" creationId="{04213918-F1EB-4BCE-BE23-F5E9851EE05C}"/>
          </ac:spMkLst>
        </pc:spChg>
        <pc:spChg chg="add del">
          <ac:chgData name="Besty Jose" userId="47a6efec-86cc-4a34-b886-028dba74405c" providerId="ADAL" clId="{B31E335B-B9A3-4A01-A098-A9465FCA3403}" dt="2025-06-17T22:42:08.047" v="1835" actId="26606"/>
          <ac:spMkLst>
            <pc:docMk/>
            <pc:sldMk cId="2915519824" sldId="472"/>
            <ac:spMk id="11" creationId="{2062E862-C7F7-4CA1-B929-D0B75F5E9FB9}"/>
          </ac:spMkLst>
        </pc:spChg>
        <pc:spChg chg="add">
          <ac:chgData name="Besty Jose" userId="47a6efec-86cc-4a34-b886-028dba74405c" providerId="ADAL" clId="{B31E335B-B9A3-4A01-A098-A9465FCA3403}" dt="2025-06-17T22:42:08.063" v="1836" actId="26606"/>
          <ac:spMkLst>
            <pc:docMk/>
            <pc:sldMk cId="2915519824" sldId="472"/>
            <ac:spMk id="13" creationId="{851808AB-2943-464C-A710-F2A18D869334}"/>
          </ac:spMkLst>
        </pc:spChg>
        <pc:spChg chg="add">
          <ac:chgData name="Besty Jose" userId="47a6efec-86cc-4a34-b886-028dba74405c" providerId="ADAL" clId="{B31E335B-B9A3-4A01-A098-A9465FCA3403}" dt="2025-06-17T22:42:08.063" v="1836" actId="26606"/>
          <ac:spMkLst>
            <pc:docMk/>
            <pc:sldMk cId="2915519824" sldId="472"/>
            <ac:spMk id="14" creationId="{817D949E-564D-4503-A64E-D22FA3232C29}"/>
          </ac:spMkLst>
        </pc:spChg>
        <pc:spChg chg="add">
          <ac:chgData name="Besty Jose" userId="47a6efec-86cc-4a34-b886-028dba74405c" providerId="ADAL" clId="{B31E335B-B9A3-4A01-A098-A9465FCA3403}" dt="2025-06-17T22:42:08.063" v="1836" actId="26606"/>
          <ac:spMkLst>
            <pc:docMk/>
            <pc:sldMk cId="2915519824" sldId="472"/>
            <ac:spMk id="15" creationId="{92BE0106-0C20-465B-A1BE-0BAC2737B1AD}"/>
          </ac:spMkLst>
        </pc:spChg>
        <pc:graphicFrameChg chg="add del">
          <ac:chgData name="Besty Jose" userId="47a6efec-86cc-4a34-b886-028dba74405c" providerId="ADAL" clId="{B31E335B-B9A3-4A01-A098-A9465FCA3403}" dt="2025-06-17T22:42:08.047" v="1835" actId="26606"/>
          <ac:graphicFrameMkLst>
            <pc:docMk/>
            <pc:sldMk cId="2915519824" sldId="472"/>
            <ac:graphicFrameMk id="5" creationId="{9DCF0A38-E2D2-83F8-B302-3FEC582540FD}"/>
          </ac:graphicFrameMkLst>
        </pc:graphicFrameChg>
        <pc:graphicFrameChg chg="add">
          <ac:chgData name="Besty Jose" userId="47a6efec-86cc-4a34-b886-028dba74405c" providerId="ADAL" clId="{B31E335B-B9A3-4A01-A098-A9465FCA3403}" dt="2025-06-17T22:42:08.063" v="1836" actId="26606"/>
          <ac:graphicFrameMkLst>
            <pc:docMk/>
            <pc:sldMk cId="2915519824" sldId="472"/>
            <ac:graphicFrameMk id="16" creationId="{5820AF20-2680-9C8F-2F8A-1EE5020E9510}"/>
          </ac:graphicFrameMkLst>
        </pc:graphicFrameChg>
      </pc:sldChg>
      <pc:sldChg chg="addSp modSp new mod">
        <pc:chgData name="Besty Jose" userId="47a6efec-86cc-4a34-b886-028dba74405c" providerId="ADAL" clId="{B31E335B-B9A3-4A01-A098-A9465FCA3403}" dt="2025-06-17T22:49:58.974" v="1937" actId="14100"/>
        <pc:sldMkLst>
          <pc:docMk/>
          <pc:sldMk cId="2366184333" sldId="473"/>
        </pc:sldMkLst>
        <pc:spChg chg="mod">
          <ac:chgData name="Besty Jose" userId="47a6efec-86cc-4a34-b886-028dba74405c" providerId="ADAL" clId="{B31E335B-B9A3-4A01-A098-A9465FCA3403}" dt="2025-06-17T22:48:01.414" v="1925" actId="20577"/>
          <ac:spMkLst>
            <pc:docMk/>
            <pc:sldMk cId="2366184333" sldId="473"/>
            <ac:spMk id="2" creationId="{BFB8E06D-A58C-1EDD-56BE-187DA676F4AB}"/>
          </ac:spMkLst>
        </pc:spChg>
        <pc:spChg chg="mod">
          <ac:chgData name="Besty Jose" userId="47a6efec-86cc-4a34-b886-028dba74405c" providerId="ADAL" clId="{B31E335B-B9A3-4A01-A098-A9465FCA3403}" dt="2025-06-17T22:49:51.713" v="1935" actId="403"/>
          <ac:spMkLst>
            <pc:docMk/>
            <pc:sldMk cId="2366184333" sldId="473"/>
            <ac:spMk id="3" creationId="{03BC9215-1254-1489-C7AC-3728BEFCBC27}"/>
          </ac:spMkLst>
        </pc:spChg>
        <pc:picChg chg="add mod">
          <ac:chgData name="Besty Jose" userId="47a6efec-86cc-4a34-b886-028dba74405c" providerId="ADAL" clId="{B31E335B-B9A3-4A01-A098-A9465FCA3403}" dt="2025-06-17T22:49:58.974" v="1937" actId="14100"/>
          <ac:picMkLst>
            <pc:docMk/>
            <pc:sldMk cId="2366184333" sldId="473"/>
            <ac:picMk id="4" creationId="{F3EA1018-2EB5-2E9E-F2A6-30178B5B832C}"/>
          </ac:picMkLst>
        </pc:picChg>
      </pc:sldChg>
      <pc:sldChg chg="modSp new mod">
        <pc:chgData name="Besty Jose" userId="47a6efec-86cc-4a34-b886-028dba74405c" providerId="ADAL" clId="{B31E335B-B9A3-4A01-A098-A9465FCA3403}" dt="2025-06-17T23:05:27.162" v="1950" actId="20577"/>
        <pc:sldMkLst>
          <pc:docMk/>
          <pc:sldMk cId="2311954735" sldId="474"/>
        </pc:sldMkLst>
        <pc:spChg chg="mod">
          <ac:chgData name="Besty Jose" userId="47a6efec-86cc-4a34-b886-028dba74405c" providerId="ADAL" clId="{B31E335B-B9A3-4A01-A098-A9465FCA3403}" dt="2025-06-17T22:50:16.438" v="1948" actId="20577"/>
          <ac:spMkLst>
            <pc:docMk/>
            <pc:sldMk cId="2311954735" sldId="474"/>
            <ac:spMk id="2" creationId="{218EE1BD-3111-5F2E-7981-725111601B0E}"/>
          </ac:spMkLst>
        </pc:spChg>
        <pc:spChg chg="mod">
          <ac:chgData name="Besty Jose" userId="47a6efec-86cc-4a34-b886-028dba74405c" providerId="ADAL" clId="{B31E335B-B9A3-4A01-A098-A9465FCA3403}" dt="2025-06-17T23:05:27.162" v="1950" actId="20577"/>
          <ac:spMkLst>
            <pc:docMk/>
            <pc:sldMk cId="2311954735" sldId="474"/>
            <ac:spMk id="3" creationId="{20949BA0-E9B1-E3F2-94AC-D8A14EA8DC89}"/>
          </ac:spMkLst>
        </pc:spChg>
      </pc:sldChg>
      <pc:sldMasterChg chg="del delSldLayout">
        <pc:chgData name="Besty Jose" userId="47a6efec-86cc-4a34-b886-028dba74405c" providerId="ADAL" clId="{B31E335B-B9A3-4A01-A098-A9465FCA3403}" dt="2025-06-17T21:05:35.858" v="51" actId="26606"/>
        <pc:sldMasterMkLst>
          <pc:docMk/>
          <pc:sldMasterMk cId="718591022" sldId="2147483648"/>
        </pc:sldMasterMkLst>
        <pc:sldLayoutChg chg="del">
          <pc:chgData name="Besty Jose" userId="47a6efec-86cc-4a34-b886-028dba74405c" providerId="ADAL" clId="{B31E335B-B9A3-4A01-A098-A9465FCA3403}" dt="2025-06-17T21:05:35.858" v="51" actId="26606"/>
          <pc:sldLayoutMkLst>
            <pc:docMk/>
            <pc:sldMasterMk cId="718591022" sldId="2147483648"/>
            <pc:sldLayoutMk cId="3222322601" sldId="2147483649"/>
          </pc:sldLayoutMkLst>
        </pc:sldLayoutChg>
        <pc:sldLayoutChg chg="del">
          <pc:chgData name="Besty Jose" userId="47a6efec-86cc-4a34-b886-028dba74405c" providerId="ADAL" clId="{B31E335B-B9A3-4A01-A098-A9465FCA3403}" dt="2025-06-17T21:05:35.858" v="51" actId="26606"/>
          <pc:sldLayoutMkLst>
            <pc:docMk/>
            <pc:sldMasterMk cId="718591022" sldId="2147483648"/>
            <pc:sldLayoutMk cId="2995421406" sldId="2147483650"/>
          </pc:sldLayoutMkLst>
        </pc:sldLayoutChg>
        <pc:sldLayoutChg chg="del">
          <pc:chgData name="Besty Jose" userId="47a6efec-86cc-4a34-b886-028dba74405c" providerId="ADAL" clId="{B31E335B-B9A3-4A01-A098-A9465FCA3403}" dt="2025-06-17T21:05:35.858" v="51" actId="26606"/>
          <pc:sldLayoutMkLst>
            <pc:docMk/>
            <pc:sldMasterMk cId="718591022" sldId="2147483648"/>
            <pc:sldLayoutMk cId="2408667588" sldId="2147483651"/>
          </pc:sldLayoutMkLst>
        </pc:sldLayoutChg>
        <pc:sldLayoutChg chg="del">
          <pc:chgData name="Besty Jose" userId="47a6efec-86cc-4a34-b886-028dba74405c" providerId="ADAL" clId="{B31E335B-B9A3-4A01-A098-A9465FCA3403}" dt="2025-06-17T21:05:35.858" v="51" actId="26606"/>
          <pc:sldLayoutMkLst>
            <pc:docMk/>
            <pc:sldMasterMk cId="718591022" sldId="2147483648"/>
            <pc:sldLayoutMk cId="4196162962" sldId="2147483652"/>
          </pc:sldLayoutMkLst>
        </pc:sldLayoutChg>
        <pc:sldLayoutChg chg="del">
          <pc:chgData name="Besty Jose" userId="47a6efec-86cc-4a34-b886-028dba74405c" providerId="ADAL" clId="{B31E335B-B9A3-4A01-A098-A9465FCA3403}" dt="2025-06-17T21:05:35.858" v="51" actId="26606"/>
          <pc:sldLayoutMkLst>
            <pc:docMk/>
            <pc:sldMasterMk cId="718591022" sldId="2147483648"/>
            <pc:sldLayoutMk cId="2035762350" sldId="2147483653"/>
          </pc:sldLayoutMkLst>
        </pc:sldLayoutChg>
        <pc:sldLayoutChg chg="del">
          <pc:chgData name="Besty Jose" userId="47a6efec-86cc-4a34-b886-028dba74405c" providerId="ADAL" clId="{B31E335B-B9A3-4A01-A098-A9465FCA3403}" dt="2025-06-17T21:05:35.858" v="51" actId="26606"/>
          <pc:sldLayoutMkLst>
            <pc:docMk/>
            <pc:sldMasterMk cId="718591022" sldId="2147483648"/>
            <pc:sldLayoutMk cId="958058775" sldId="2147483654"/>
          </pc:sldLayoutMkLst>
        </pc:sldLayoutChg>
        <pc:sldLayoutChg chg="del">
          <pc:chgData name="Besty Jose" userId="47a6efec-86cc-4a34-b886-028dba74405c" providerId="ADAL" clId="{B31E335B-B9A3-4A01-A098-A9465FCA3403}" dt="2025-06-17T21:05:35.858" v="51" actId="26606"/>
          <pc:sldLayoutMkLst>
            <pc:docMk/>
            <pc:sldMasterMk cId="718591022" sldId="2147483648"/>
            <pc:sldLayoutMk cId="3937635446" sldId="2147483655"/>
          </pc:sldLayoutMkLst>
        </pc:sldLayoutChg>
        <pc:sldLayoutChg chg="del">
          <pc:chgData name="Besty Jose" userId="47a6efec-86cc-4a34-b886-028dba74405c" providerId="ADAL" clId="{B31E335B-B9A3-4A01-A098-A9465FCA3403}" dt="2025-06-17T21:05:35.858" v="51" actId="26606"/>
          <pc:sldLayoutMkLst>
            <pc:docMk/>
            <pc:sldMasterMk cId="718591022" sldId="2147483648"/>
            <pc:sldLayoutMk cId="4177400121" sldId="2147483656"/>
          </pc:sldLayoutMkLst>
        </pc:sldLayoutChg>
        <pc:sldLayoutChg chg="del">
          <pc:chgData name="Besty Jose" userId="47a6efec-86cc-4a34-b886-028dba74405c" providerId="ADAL" clId="{B31E335B-B9A3-4A01-A098-A9465FCA3403}" dt="2025-06-17T21:05:35.858" v="51" actId="26606"/>
          <pc:sldLayoutMkLst>
            <pc:docMk/>
            <pc:sldMasterMk cId="718591022" sldId="2147483648"/>
            <pc:sldLayoutMk cId="1292084687" sldId="2147483657"/>
          </pc:sldLayoutMkLst>
        </pc:sldLayoutChg>
        <pc:sldLayoutChg chg="del">
          <pc:chgData name="Besty Jose" userId="47a6efec-86cc-4a34-b886-028dba74405c" providerId="ADAL" clId="{B31E335B-B9A3-4A01-A098-A9465FCA3403}" dt="2025-06-17T21:05:35.858" v="51" actId="26606"/>
          <pc:sldLayoutMkLst>
            <pc:docMk/>
            <pc:sldMasterMk cId="718591022" sldId="2147483648"/>
            <pc:sldLayoutMk cId="2645770216" sldId="2147483658"/>
          </pc:sldLayoutMkLst>
        </pc:sldLayoutChg>
        <pc:sldLayoutChg chg="del">
          <pc:chgData name="Besty Jose" userId="47a6efec-86cc-4a34-b886-028dba74405c" providerId="ADAL" clId="{B31E335B-B9A3-4A01-A098-A9465FCA3403}" dt="2025-06-17T21:05:35.858" v="51" actId="26606"/>
          <pc:sldLayoutMkLst>
            <pc:docMk/>
            <pc:sldMasterMk cId="718591022" sldId="2147483648"/>
            <pc:sldLayoutMk cId="2599775355" sldId="2147483659"/>
          </pc:sldLayoutMkLst>
        </pc:sldLayoutChg>
      </pc:sldMasterChg>
      <pc:sldMasterChg chg="add addSldLayout">
        <pc:chgData name="Besty Jose" userId="47a6efec-86cc-4a34-b886-028dba74405c" providerId="ADAL" clId="{B31E335B-B9A3-4A01-A098-A9465FCA3403}" dt="2025-06-17T21:05:35.858" v="51" actId="26606"/>
        <pc:sldMasterMkLst>
          <pc:docMk/>
          <pc:sldMasterMk cId="2668981009" sldId="2147483686"/>
        </pc:sldMasterMkLst>
        <pc:sldLayoutChg chg="add">
          <pc:chgData name="Besty Jose" userId="47a6efec-86cc-4a34-b886-028dba74405c" providerId="ADAL" clId="{B31E335B-B9A3-4A01-A098-A9465FCA3403}" dt="2025-06-17T21:05:35.858" v="51" actId="26606"/>
          <pc:sldLayoutMkLst>
            <pc:docMk/>
            <pc:sldMasterMk cId="2668981009" sldId="2147483686"/>
            <pc:sldLayoutMk cId="3471365897" sldId="2147483675"/>
          </pc:sldLayoutMkLst>
        </pc:sldLayoutChg>
        <pc:sldLayoutChg chg="add">
          <pc:chgData name="Besty Jose" userId="47a6efec-86cc-4a34-b886-028dba74405c" providerId="ADAL" clId="{B31E335B-B9A3-4A01-A098-A9465FCA3403}" dt="2025-06-17T21:05:35.858" v="51" actId="26606"/>
          <pc:sldLayoutMkLst>
            <pc:docMk/>
            <pc:sldMasterMk cId="2668981009" sldId="2147483686"/>
            <pc:sldLayoutMk cId="1194634439" sldId="2147483676"/>
          </pc:sldLayoutMkLst>
        </pc:sldLayoutChg>
        <pc:sldLayoutChg chg="add">
          <pc:chgData name="Besty Jose" userId="47a6efec-86cc-4a34-b886-028dba74405c" providerId="ADAL" clId="{B31E335B-B9A3-4A01-A098-A9465FCA3403}" dt="2025-06-17T21:05:35.858" v="51" actId="26606"/>
          <pc:sldLayoutMkLst>
            <pc:docMk/>
            <pc:sldMasterMk cId="2668981009" sldId="2147483686"/>
            <pc:sldLayoutMk cId="4049858556" sldId="2147483677"/>
          </pc:sldLayoutMkLst>
        </pc:sldLayoutChg>
        <pc:sldLayoutChg chg="add">
          <pc:chgData name="Besty Jose" userId="47a6efec-86cc-4a34-b886-028dba74405c" providerId="ADAL" clId="{B31E335B-B9A3-4A01-A098-A9465FCA3403}" dt="2025-06-17T21:05:35.858" v="51" actId="26606"/>
          <pc:sldLayoutMkLst>
            <pc:docMk/>
            <pc:sldMasterMk cId="2668981009" sldId="2147483686"/>
            <pc:sldLayoutMk cId="4076784237" sldId="2147483678"/>
          </pc:sldLayoutMkLst>
        </pc:sldLayoutChg>
        <pc:sldLayoutChg chg="add">
          <pc:chgData name="Besty Jose" userId="47a6efec-86cc-4a34-b886-028dba74405c" providerId="ADAL" clId="{B31E335B-B9A3-4A01-A098-A9465FCA3403}" dt="2025-06-17T21:05:35.858" v="51" actId="26606"/>
          <pc:sldLayoutMkLst>
            <pc:docMk/>
            <pc:sldMasterMk cId="2668981009" sldId="2147483686"/>
            <pc:sldLayoutMk cId="3443860177" sldId="2147483679"/>
          </pc:sldLayoutMkLst>
        </pc:sldLayoutChg>
        <pc:sldLayoutChg chg="add">
          <pc:chgData name="Besty Jose" userId="47a6efec-86cc-4a34-b886-028dba74405c" providerId="ADAL" clId="{B31E335B-B9A3-4A01-A098-A9465FCA3403}" dt="2025-06-17T21:05:35.858" v="51" actId="26606"/>
          <pc:sldLayoutMkLst>
            <pc:docMk/>
            <pc:sldMasterMk cId="2668981009" sldId="2147483686"/>
            <pc:sldLayoutMk cId="2299869504" sldId="2147483680"/>
          </pc:sldLayoutMkLst>
        </pc:sldLayoutChg>
        <pc:sldLayoutChg chg="add">
          <pc:chgData name="Besty Jose" userId="47a6efec-86cc-4a34-b886-028dba74405c" providerId="ADAL" clId="{B31E335B-B9A3-4A01-A098-A9465FCA3403}" dt="2025-06-17T21:05:35.858" v="51" actId="26606"/>
          <pc:sldLayoutMkLst>
            <pc:docMk/>
            <pc:sldMasterMk cId="2668981009" sldId="2147483686"/>
            <pc:sldLayoutMk cId="299538905" sldId="2147483681"/>
          </pc:sldLayoutMkLst>
        </pc:sldLayoutChg>
        <pc:sldLayoutChg chg="add">
          <pc:chgData name="Besty Jose" userId="47a6efec-86cc-4a34-b886-028dba74405c" providerId="ADAL" clId="{B31E335B-B9A3-4A01-A098-A9465FCA3403}" dt="2025-06-17T21:05:35.858" v="51" actId="26606"/>
          <pc:sldLayoutMkLst>
            <pc:docMk/>
            <pc:sldMasterMk cId="2668981009" sldId="2147483686"/>
            <pc:sldLayoutMk cId="798529099" sldId="2147483682"/>
          </pc:sldLayoutMkLst>
        </pc:sldLayoutChg>
        <pc:sldLayoutChg chg="add">
          <pc:chgData name="Besty Jose" userId="47a6efec-86cc-4a34-b886-028dba74405c" providerId="ADAL" clId="{B31E335B-B9A3-4A01-A098-A9465FCA3403}" dt="2025-06-17T21:05:35.858" v="51" actId="26606"/>
          <pc:sldLayoutMkLst>
            <pc:docMk/>
            <pc:sldMasterMk cId="2668981009" sldId="2147483686"/>
            <pc:sldLayoutMk cId="4073801548" sldId="2147483683"/>
          </pc:sldLayoutMkLst>
        </pc:sldLayoutChg>
        <pc:sldLayoutChg chg="add">
          <pc:chgData name="Besty Jose" userId="47a6efec-86cc-4a34-b886-028dba74405c" providerId="ADAL" clId="{B31E335B-B9A3-4A01-A098-A9465FCA3403}" dt="2025-06-17T21:05:35.858" v="51" actId="26606"/>
          <pc:sldLayoutMkLst>
            <pc:docMk/>
            <pc:sldMasterMk cId="2668981009" sldId="2147483686"/>
            <pc:sldLayoutMk cId="4084336235" sldId="2147483684"/>
          </pc:sldLayoutMkLst>
        </pc:sldLayoutChg>
        <pc:sldLayoutChg chg="add">
          <pc:chgData name="Besty Jose" userId="47a6efec-86cc-4a34-b886-028dba74405c" providerId="ADAL" clId="{B31E335B-B9A3-4A01-A098-A9465FCA3403}" dt="2025-06-17T21:05:35.858" v="51" actId="26606"/>
          <pc:sldLayoutMkLst>
            <pc:docMk/>
            <pc:sldMasterMk cId="2668981009" sldId="2147483686"/>
            <pc:sldLayoutMk cId="613902365" sldId="2147483685"/>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29.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 Id="rId14" Type="http://schemas.openxmlformats.org/officeDocument/2006/relationships/image" Target="../media/image30.svg"/></Relationships>
</file>

<file path=ppt/diagrams/_rels/data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17.png"/><Relationship Id="rId7" Type="http://schemas.openxmlformats.org/officeDocument/2006/relationships/image" Target="../media/image37.png"/><Relationship Id="rId12" Type="http://schemas.openxmlformats.org/officeDocument/2006/relationships/image" Target="../media/image30.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11" Type="http://schemas.openxmlformats.org/officeDocument/2006/relationships/image" Target="../media/image29.pn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18.svg"/><Relationship Id="rId9" Type="http://schemas.openxmlformats.org/officeDocument/2006/relationships/image" Target="../media/image3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29.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 Id="rId14" Type="http://schemas.openxmlformats.org/officeDocument/2006/relationships/image" Target="../media/image30.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17.png"/><Relationship Id="rId7" Type="http://schemas.openxmlformats.org/officeDocument/2006/relationships/image" Target="../media/image37.png"/><Relationship Id="rId12" Type="http://schemas.openxmlformats.org/officeDocument/2006/relationships/image" Target="../media/image30.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11" Type="http://schemas.openxmlformats.org/officeDocument/2006/relationships/image" Target="../media/image29.pn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18.svg"/><Relationship Id="rId9" Type="http://schemas.openxmlformats.org/officeDocument/2006/relationships/image" Target="../media/image3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C00E23-342D-45DE-BDEF-C863252489F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2B46E8A-4941-4373-A6B4-6C4B0789696D}">
      <dgm:prSet/>
      <dgm:spPr/>
      <dgm:t>
        <a:bodyPr/>
        <a:lstStyle/>
        <a:p>
          <a:pPr>
            <a:lnSpc>
              <a:spcPct val="100000"/>
            </a:lnSpc>
          </a:pPr>
          <a:r>
            <a:rPr lang="en-GB"/>
            <a:t>Define the Internet of Things (IoT)</a:t>
          </a:r>
          <a:endParaRPr lang="en-US"/>
        </a:p>
      </dgm:t>
    </dgm:pt>
    <dgm:pt modelId="{DD16B8FF-FFA9-4E4C-9BF3-0601A4284643}" type="parTrans" cxnId="{6B2BD3F8-E7C1-441E-81B2-D451CE98628A}">
      <dgm:prSet/>
      <dgm:spPr/>
      <dgm:t>
        <a:bodyPr/>
        <a:lstStyle/>
        <a:p>
          <a:endParaRPr lang="en-US"/>
        </a:p>
      </dgm:t>
    </dgm:pt>
    <dgm:pt modelId="{701DAAA3-DACD-4973-A4E0-A1A10FA8211A}" type="sibTrans" cxnId="{6B2BD3F8-E7C1-441E-81B2-D451CE98628A}">
      <dgm:prSet/>
      <dgm:spPr/>
      <dgm:t>
        <a:bodyPr/>
        <a:lstStyle/>
        <a:p>
          <a:pPr>
            <a:lnSpc>
              <a:spcPct val="100000"/>
            </a:lnSpc>
          </a:pPr>
          <a:endParaRPr lang="en-US"/>
        </a:p>
      </dgm:t>
    </dgm:pt>
    <dgm:pt modelId="{9538D958-A99E-4E90-AD0C-4FB7C48247CD}">
      <dgm:prSet/>
      <dgm:spPr/>
      <dgm:t>
        <a:bodyPr/>
        <a:lstStyle/>
        <a:p>
          <a:pPr>
            <a:lnSpc>
              <a:spcPct val="100000"/>
            </a:lnSpc>
          </a:pPr>
          <a:r>
            <a:rPr lang="en-GB"/>
            <a:t>How does it work?</a:t>
          </a:r>
          <a:endParaRPr lang="en-US"/>
        </a:p>
      </dgm:t>
    </dgm:pt>
    <dgm:pt modelId="{43790221-E687-451C-8C7D-A9F01BD754BD}" type="parTrans" cxnId="{78E4D919-E319-4C96-9077-7EAFEF314CFC}">
      <dgm:prSet/>
      <dgm:spPr/>
      <dgm:t>
        <a:bodyPr/>
        <a:lstStyle/>
        <a:p>
          <a:endParaRPr lang="en-US"/>
        </a:p>
      </dgm:t>
    </dgm:pt>
    <dgm:pt modelId="{94A26607-F9CA-490B-B4D2-EECB1816E7EB}" type="sibTrans" cxnId="{78E4D919-E319-4C96-9077-7EAFEF314CFC}">
      <dgm:prSet/>
      <dgm:spPr/>
      <dgm:t>
        <a:bodyPr/>
        <a:lstStyle/>
        <a:p>
          <a:pPr>
            <a:lnSpc>
              <a:spcPct val="100000"/>
            </a:lnSpc>
          </a:pPr>
          <a:endParaRPr lang="en-US"/>
        </a:p>
      </dgm:t>
    </dgm:pt>
    <dgm:pt modelId="{FFF31E05-5E60-4625-AA4E-565FA877CC6F}">
      <dgm:prSet/>
      <dgm:spPr/>
      <dgm:t>
        <a:bodyPr/>
        <a:lstStyle/>
        <a:p>
          <a:pPr>
            <a:lnSpc>
              <a:spcPct val="100000"/>
            </a:lnSpc>
          </a:pPr>
          <a:r>
            <a:rPr lang="en-GB"/>
            <a:t>Identify IoT applications in public health &amp; social care</a:t>
          </a:r>
          <a:endParaRPr lang="en-US"/>
        </a:p>
      </dgm:t>
    </dgm:pt>
    <dgm:pt modelId="{557AF43E-F40D-4DED-B803-612767AD6F11}" type="parTrans" cxnId="{ECBB01BA-AE19-4629-A6D6-F8F99D4238CA}">
      <dgm:prSet/>
      <dgm:spPr/>
      <dgm:t>
        <a:bodyPr/>
        <a:lstStyle/>
        <a:p>
          <a:endParaRPr lang="en-US"/>
        </a:p>
      </dgm:t>
    </dgm:pt>
    <dgm:pt modelId="{E0CCCAD9-7A4E-4644-9F76-BF05C9936D08}" type="sibTrans" cxnId="{ECBB01BA-AE19-4629-A6D6-F8F99D4238CA}">
      <dgm:prSet/>
      <dgm:spPr/>
      <dgm:t>
        <a:bodyPr/>
        <a:lstStyle/>
        <a:p>
          <a:pPr>
            <a:lnSpc>
              <a:spcPct val="100000"/>
            </a:lnSpc>
          </a:pPr>
          <a:endParaRPr lang="en-US"/>
        </a:p>
      </dgm:t>
    </dgm:pt>
    <dgm:pt modelId="{1F5B1DB9-EC28-40C8-BBF7-351023C4C596}">
      <dgm:prSet/>
      <dgm:spPr/>
      <dgm:t>
        <a:bodyPr/>
        <a:lstStyle/>
        <a:p>
          <a:pPr>
            <a:lnSpc>
              <a:spcPct val="100000"/>
            </a:lnSpc>
          </a:pPr>
          <a:r>
            <a:rPr lang="en-GB"/>
            <a:t>Evaluate benefits, risks and ethical issues</a:t>
          </a:r>
          <a:endParaRPr lang="en-US"/>
        </a:p>
      </dgm:t>
    </dgm:pt>
    <dgm:pt modelId="{E1AC82EE-EA64-49FD-80F6-C8B362739AEA}" type="parTrans" cxnId="{C8DE0B05-56E7-4B64-89C4-CC50E7EBADD1}">
      <dgm:prSet/>
      <dgm:spPr/>
      <dgm:t>
        <a:bodyPr/>
        <a:lstStyle/>
        <a:p>
          <a:endParaRPr lang="en-US"/>
        </a:p>
      </dgm:t>
    </dgm:pt>
    <dgm:pt modelId="{93D3BF19-980F-40AB-BACC-E060A9104EA5}" type="sibTrans" cxnId="{C8DE0B05-56E7-4B64-89C4-CC50E7EBADD1}">
      <dgm:prSet/>
      <dgm:spPr/>
      <dgm:t>
        <a:bodyPr/>
        <a:lstStyle/>
        <a:p>
          <a:endParaRPr lang="en-US"/>
        </a:p>
      </dgm:t>
    </dgm:pt>
    <dgm:pt modelId="{95BD0E6F-15D8-4592-9C87-56350D874BFF}" type="pres">
      <dgm:prSet presAssocID="{61C00E23-342D-45DE-BDEF-C863252489FD}" presName="root" presStyleCnt="0">
        <dgm:presLayoutVars>
          <dgm:dir/>
          <dgm:resizeHandles val="exact"/>
        </dgm:presLayoutVars>
      </dgm:prSet>
      <dgm:spPr/>
    </dgm:pt>
    <dgm:pt modelId="{8D5D9EC2-3668-4B77-B4D3-A8C3D710CD88}" type="pres">
      <dgm:prSet presAssocID="{61C00E23-342D-45DE-BDEF-C863252489FD}" presName="container" presStyleCnt="0">
        <dgm:presLayoutVars>
          <dgm:dir/>
          <dgm:resizeHandles val="exact"/>
        </dgm:presLayoutVars>
      </dgm:prSet>
      <dgm:spPr/>
    </dgm:pt>
    <dgm:pt modelId="{4558395A-4F8F-4518-A4D4-5F563E94A406}" type="pres">
      <dgm:prSet presAssocID="{B2B46E8A-4941-4373-A6B4-6C4B0789696D}" presName="compNode" presStyleCnt="0"/>
      <dgm:spPr/>
    </dgm:pt>
    <dgm:pt modelId="{53E3AF87-E154-4241-8DF5-B4345269EBFE}" type="pres">
      <dgm:prSet presAssocID="{B2B46E8A-4941-4373-A6B4-6C4B0789696D}" presName="iconBgRect" presStyleLbl="bgShp" presStyleIdx="0" presStyleCnt="4"/>
      <dgm:spPr/>
    </dgm:pt>
    <dgm:pt modelId="{8452CA76-9A90-49C0-B3ED-25CFA69F1B15}" type="pres">
      <dgm:prSet presAssocID="{B2B46E8A-4941-4373-A6B4-6C4B0789696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ireless router"/>
        </a:ext>
      </dgm:extLst>
    </dgm:pt>
    <dgm:pt modelId="{CB312E0E-FF5D-414C-91C5-1A4E7E85FA9E}" type="pres">
      <dgm:prSet presAssocID="{B2B46E8A-4941-4373-A6B4-6C4B0789696D}" presName="spaceRect" presStyleCnt="0"/>
      <dgm:spPr/>
    </dgm:pt>
    <dgm:pt modelId="{BE6F0703-4D40-4C87-8FAC-346D58AB4160}" type="pres">
      <dgm:prSet presAssocID="{B2B46E8A-4941-4373-A6B4-6C4B0789696D}" presName="textRect" presStyleLbl="revTx" presStyleIdx="0" presStyleCnt="4">
        <dgm:presLayoutVars>
          <dgm:chMax val="1"/>
          <dgm:chPref val="1"/>
        </dgm:presLayoutVars>
      </dgm:prSet>
      <dgm:spPr/>
    </dgm:pt>
    <dgm:pt modelId="{436D0359-DCFA-4FB0-BBF4-DFA6AB5F55A4}" type="pres">
      <dgm:prSet presAssocID="{701DAAA3-DACD-4973-A4E0-A1A10FA8211A}" presName="sibTrans" presStyleLbl="sibTrans2D1" presStyleIdx="0" presStyleCnt="0"/>
      <dgm:spPr/>
    </dgm:pt>
    <dgm:pt modelId="{5DF7027B-C075-4CB0-8CD0-2C4BAEF0FFDD}" type="pres">
      <dgm:prSet presAssocID="{9538D958-A99E-4E90-AD0C-4FB7C48247CD}" presName="compNode" presStyleCnt="0"/>
      <dgm:spPr/>
    </dgm:pt>
    <dgm:pt modelId="{E1FBFAFC-6CEA-47EB-ADAC-4A8E90143153}" type="pres">
      <dgm:prSet presAssocID="{9538D958-A99E-4E90-AD0C-4FB7C48247CD}" presName="iconBgRect" presStyleLbl="bgShp" presStyleIdx="1" presStyleCnt="4"/>
      <dgm:spPr/>
    </dgm:pt>
    <dgm:pt modelId="{ACDAAABC-9293-4E00-8A14-190704536B44}" type="pres">
      <dgm:prSet presAssocID="{9538D958-A99E-4E90-AD0C-4FB7C48247C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FA229D97-8626-42B5-AAD4-506C7B511662}" type="pres">
      <dgm:prSet presAssocID="{9538D958-A99E-4E90-AD0C-4FB7C48247CD}" presName="spaceRect" presStyleCnt="0"/>
      <dgm:spPr/>
    </dgm:pt>
    <dgm:pt modelId="{DEFE5E31-0621-4806-B617-523079972A0B}" type="pres">
      <dgm:prSet presAssocID="{9538D958-A99E-4E90-AD0C-4FB7C48247CD}" presName="textRect" presStyleLbl="revTx" presStyleIdx="1" presStyleCnt="4">
        <dgm:presLayoutVars>
          <dgm:chMax val="1"/>
          <dgm:chPref val="1"/>
        </dgm:presLayoutVars>
      </dgm:prSet>
      <dgm:spPr/>
    </dgm:pt>
    <dgm:pt modelId="{B907E698-BB02-4DDA-9C3F-A2B59E455BD5}" type="pres">
      <dgm:prSet presAssocID="{94A26607-F9CA-490B-B4D2-EECB1816E7EB}" presName="sibTrans" presStyleLbl="sibTrans2D1" presStyleIdx="0" presStyleCnt="0"/>
      <dgm:spPr/>
    </dgm:pt>
    <dgm:pt modelId="{A1E07D5F-924C-4D38-80C2-9293B9314D35}" type="pres">
      <dgm:prSet presAssocID="{FFF31E05-5E60-4625-AA4E-565FA877CC6F}" presName="compNode" presStyleCnt="0"/>
      <dgm:spPr/>
    </dgm:pt>
    <dgm:pt modelId="{AD3E29F9-F5FD-4632-8372-1C1EA3A9BF6D}" type="pres">
      <dgm:prSet presAssocID="{FFF31E05-5E60-4625-AA4E-565FA877CC6F}" presName="iconBgRect" presStyleLbl="bgShp" presStyleIdx="2" presStyleCnt="4"/>
      <dgm:spPr/>
    </dgm:pt>
    <dgm:pt modelId="{57E25652-4EAF-4167-BFBC-38C9D86CB9ED}" type="pres">
      <dgm:prSet presAssocID="{FFF31E05-5E60-4625-AA4E-565FA877CC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ecurity Camera Sign"/>
        </a:ext>
      </dgm:extLst>
    </dgm:pt>
    <dgm:pt modelId="{4B77A431-279D-4A5D-8BFF-D1FA18ED0D64}" type="pres">
      <dgm:prSet presAssocID="{FFF31E05-5E60-4625-AA4E-565FA877CC6F}" presName="spaceRect" presStyleCnt="0"/>
      <dgm:spPr/>
    </dgm:pt>
    <dgm:pt modelId="{48CB1D64-D0AE-44F5-A95C-881725E08A8C}" type="pres">
      <dgm:prSet presAssocID="{FFF31E05-5E60-4625-AA4E-565FA877CC6F}" presName="textRect" presStyleLbl="revTx" presStyleIdx="2" presStyleCnt="4">
        <dgm:presLayoutVars>
          <dgm:chMax val="1"/>
          <dgm:chPref val="1"/>
        </dgm:presLayoutVars>
      </dgm:prSet>
      <dgm:spPr/>
    </dgm:pt>
    <dgm:pt modelId="{8CB8B655-A99A-4701-BA02-AB7D34E45621}" type="pres">
      <dgm:prSet presAssocID="{E0CCCAD9-7A4E-4644-9F76-BF05C9936D08}" presName="sibTrans" presStyleLbl="sibTrans2D1" presStyleIdx="0" presStyleCnt="0"/>
      <dgm:spPr/>
    </dgm:pt>
    <dgm:pt modelId="{19CB436E-A209-4E5B-B45D-7A771FFF3DAE}" type="pres">
      <dgm:prSet presAssocID="{1F5B1DB9-EC28-40C8-BBF7-351023C4C596}" presName="compNode" presStyleCnt="0"/>
      <dgm:spPr/>
    </dgm:pt>
    <dgm:pt modelId="{9165E66C-0F35-430E-ABB2-FBAD44FBE0D5}" type="pres">
      <dgm:prSet presAssocID="{1F5B1DB9-EC28-40C8-BBF7-351023C4C596}" presName="iconBgRect" presStyleLbl="bgShp" presStyleIdx="3" presStyleCnt="4"/>
      <dgm:spPr/>
    </dgm:pt>
    <dgm:pt modelId="{A8518C70-0A57-49D7-91EE-7CCDFD466A5A}" type="pres">
      <dgm:prSet presAssocID="{1F5B1DB9-EC28-40C8-BBF7-351023C4C59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CD8415FF-6A2D-4A56-B27B-AE5241A14615}" type="pres">
      <dgm:prSet presAssocID="{1F5B1DB9-EC28-40C8-BBF7-351023C4C596}" presName="spaceRect" presStyleCnt="0"/>
      <dgm:spPr/>
    </dgm:pt>
    <dgm:pt modelId="{7E2784E1-D0E9-44F0-8245-3223148C13FB}" type="pres">
      <dgm:prSet presAssocID="{1F5B1DB9-EC28-40C8-BBF7-351023C4C596}" presName="textRect" presStyleLbl="revTx" presStyleIdx="3" presStyleCnt="4">
        <dgm:presLayoutVars>
          <dgm:chMax val="1"/>
          <dgm:chPref val="1"/>
        </dgm:presLayoutVars>
      </dgm:prSet>
      <dgm:spPr/>
    </dgm:pt>
  </dgm:ptLst>
  <dgm:cxnLst>
    <dgm:cxn modelId="{C8DE0B05-56E7-4B64-89C4-CC50E7EBADD1}" srcId="{61C00E23-342D-45DE-BDEF-C863252489FD}" destId="{1F5B1DB9-EC28-40C8-BBF7-351023C4C596}" srcOrd="3" destOrd="0" parTransId="{E1AC82EE-EA64-49FD-80F6-C8B362739AEA}" sibTransId="{93D3BF19-980F-40AB-BACC-E060A9104EA5}"/>
    <dgm:cxn modelId="{68750119-99B3-45F8-AF8B-4F47A4112C12}" type="presOf" srcId="{9538D958-A99E-4E90-AD0C-4FB7C48247CD}" destId="{DEFE5E31-0621-4806-B617-523079972A0B}" srcOrd="0" destOrd="0" presId="urn:microsoft.com/office/officeart/2018/2/layout/IconCircleList"/>
    <dgm:cxn modelId="{78E4D919-E319-4C96-9077-7EAFEF314CFC}" srcId="{61C00E23-342D-45DE-BDEF-C863252489FD}" destId="{9538D958-A99E-4E90-AD0C-4FB7C48247CD}" srcOrd="1" destOrd="0" parTransId="{43790221-E687-451C-8C7D-A9F01BD754BD}" sibTransId="{94A26607-F9CA-490B-B4D2-EECB1816E7EB}"/>
    <dgm:cxn modelId="{672C4D1F-BB65-48EE-8A3E-272E80F0ED89}" type="presOf" srcId="{B2B46E8A-4941-4373-A6B4-6C4B0789696D}" destId="{BE6F0703-4D40-4C87-8FAC-346D58AB4160}" srcOrd="0" destOrd="0" presId="urn:microsoft.com/office/officeart/2018/2/layout/IconCircleList"/>
    <dgm:cxn modelId="{74E71A42-25B3-456F-A15E-F457E85FEC61}" type="presOf" srcId="{1F5B1DB9-EC28-40C8-BBF7-351023C4C596}" destId="{7E2784E1-D0E9-44F0-8245-3223148C13FB}" srcOrd="0" destOrd="0" presId="urn:microsoft.com/office/officeart/2018/2/layout/IconCircleList"/>
    <dgm:cxn modelId="{00638A76-2D34-4BF3-BE2C-A0E87B36964C}" type="presOf" srcId="{E0CCCAD9-7A4E-4644-9F76-BF05C9936D08}" destId="{8CB8B655-A99A-4701-BA02-AB7D34E45621}" srcOrd="0" destOrd="0" presId="urn:microsoft.com/office/officeart/2018/2/layout/IconCircleList"/>
    <dgm:cxn modelId="{2547457E-FB03-4E4C-BE27-24CD249B76D1}" type="presOf" srcId="{FFF31E05-5E60-4625-AA4E-565FA877CC6F}" destId="{48CB1D64-D0AE-44F5-A95C-881725E08A8C}" srcOrd="0" destOrd="0" presId="urn:microsoft.com/office/officeart/2018/2/layout/IconCircleList"/>
    <dgm:cxn modelId="{5C601A9A-C4AC-40FA-AED0-46636648023D}" type="presOf" srcId="{94A26607-F9CA-490B-B4D2-EECB1816E7EB}" destId="{B907E698-BB02-4DDA-9C3F-A2B59E455BD5}" srcOrd="0" destOrd="0" presId="urn:microsoft.com/office/officeart/2018/2/layout/IconCircleList"/>
    <dgm:cxn modelId="{ECBB01BA-AE19-4629-A6D6-F8F99D4238CA}" srcId="{61C00E23-342D-45DE-BDEF-C863252489FD}" destId="{FFF31E05-5E60-4625-AA4E-565FA877CC6F}" srcOrd="2" destOrd="0" parTransId="{557AF43E-F40D-4DED-B803-612767AD6F11}" sibTransId="{E0CCCAD9-7A4E-4644-9F76-BF05C9936D08}"/>
    <dgm:cxn modelId="{05F696DD-C348-4435-B65E-2A6E5A8F24A9}" type="presOf" srcId="{701DAAA3-DACD-4973-A4E0-A1A10FA8211A}" destId="{436D0359-DCFA-4FB0-BBF4-DFA6AB5F55A4}" srcOrd="0" destOrd="0" presId="urn:microsoft.com/office/officeart/2018/2/layout/IconCircleList"/>
    <dgm:cxn modelId="{51B411E9-7CA8-4F3C-A169-63633BCA4175}" type="presOf" srcId="{61C00E23-342D-45DE-BDEF-C863252489FD}" destId="{95BD0E6F-15D8-4592-9C87-56350D874BFF}" srcOrd="0" destOrd="0" presId="urn:microsoft.com/office/officeart/2018/2/layout/IconCircleList"/>
    <dgm:cxn modelId="{6B2BD3F8-E7C1-441E-81B2-D451CE98628A}" srcId="{61C00E23-342D-45DE-BDEF-C863252489FD}" destId="{B2B46E8A-4941-4373-A6B4-6C4B0789696D}" srcOrd="0" destOrd="0" parTransId="{DD16B8FF-FFA9-4E4C-9BF3-0601A4284643}" sibTransId="{701DAAA3-DACD-4973-A4E0-A1A10FA8211A}"/>
    <dgm:cxn modelId="{D17EAAF9-8607-4B05-B37D-0AA557B394CB}" type="presParOf" srcId="{95BD0E6F-15D8-4592-9C87-56350D874BFF}" destId="{8D5D9EC2-3668-4B77-B4D3-A8C3D710CD88}" srcOrd="0" destOrd="0" presId="urn:microsoft.com/office/officeart/2018/2/layout/IconCircleList"/>
    <dgm:cxn modelId="{5A5FAB32-0BB6-4CC4-A342-758E6F2C3155}" type="presParOf" srcId="{8D5D9EC2-3668-4B77-B4D3-A8C3D710CD88}" destId="{4558395A-4F8F-4518-A4D4-5F563E94A406}" srcOrd="0" destOrd="0" presId="urn:microsoft.com/office/officeart/2018/2/layout/IconCircleList"/>
    <dgm:cxn modelId="{D9FCF4BB-D99D-4972-8228-10D8BAA79229}" type="presParOf" srcId="{4558395A-4F8F-4518-A4D4-5F563E94A406}" destId="{53E3AF87-E154-4241-8DF5-B4345269EBFE}" srcOrd="0" destOrd="0" presId="urn:microsoft.com/office/officeart/2018/2/layout/IconCircleList"/>
    <dgm:cxn modelId="{F2B97A2B-5C1F-4F98-B960-7E3771E0749E}" type="presParOf" srcId="{4558395A-4F8F-4518-A4D4-5F563E94A406}" destId="{8452CA76-9A90-49C0-B3ED-25CFA69F1B15}" srcOrd="1" destOrd="0" presId="urn:microsoft.com/office/officeart/2018/2/layout/IconCircleList"/>
    <dgm:cxn modelId="{A034F992-DE08-4F6E-B625-19E0983FF21D}" type="presParOf" srcId="{4558395A-4F8F-4518-A4D4-5F563E94A406}" destId="{CB312E0E-FF5D-414C-91C5-1A4E7E85FA9E}" srcOrd="2" destOrd="0" presId="urn:microsoft.com/office/officeart/2018/2/layout/IconCircleList"/>
    <dgm:cxn modelId="{7A8D6497-4AF1-42B9-BCC1-5BEB39B59380}" type="presParOf" srcId="{4558395A-4F8F-4518-A4D4-5F563E94A406}" destId="{BE6F0703-4D40-4C87-8FAC-346D58AB4160}" srcOrd="3" destOrd="0" presId="urn:microsoft.com/office/officeart/2018/2/layout/IconCircleList"/>
    <dgm:cxn modelId="{F8CE08B6-1AFD-4AE0-954B-CAE9A1557798}" type="presParOf" srcId="{8D5D9EC2-3668-4B77-B4D3-A8C3D710CD88}" destId="{436D0359-DCFA-4FB0-BBF4-DFA6AB5F55A4}" srcOrd="1" destOrd="0" presId="urn:microsoft.com/office/officeart/2018/2/layout/IconCircleList"/>
    <dgm:cxn modelId="{41B8C6C3-4BF4-4AAB-944F-6DED6C583DE7}" type="presParOf" srcId="{8D5D9EC2-3668-4B77-B4D3-A8C3D710CD88}" destId="{5DF7027B-C075-4CB0-8CD0-2C4BAEF0FFDD}" srcOrd="2" destOrd="0" presId="urn:microsoft.com/office/officeart/2018/2/layout/IconCircleList"/>
    <dgm:cxn modelId="{BCB2CFFB-0B1B-4525-968D-A5DCC56F756D}" type="presParOf" srcId="{5DF7027B-C075-4CB0-8CD0-2C4BAEF0FFDD}" destId="{E1FBFAFC-6CEA-47EB-ADAC-4A8E90143153}" srcOrd="0" destOrd="0" presId="urn:microsoft.com/office/officeart/2018/2/layout/IconCircleList"/>
    <dgm:cxn modelId="{0F240F79-1136-48AA-938A-A2F5E4C04BAA}" type="presParOf" srcId="{5DF7027B-C075-4CB0-8CD0-2C4BAEF0FFDD}" destId="{ACDAAABC-9293-4E00-8A14-190704536B44}" srcOrd="1" destOrd="0" presId="urn:microsoft.com/office/officeart/2018/2/layout/IconCircleList"/>
    <dgm:cxn modelId="{3E9DB0CE-BD3F-4489-838E-FA77C5978F38}" type="presParOf" srcId="{5DF7027B-C075-4CB0-8CD0-2C4BAEF0FFDD}" destId="{FA229D97-8626-42B5-AAD4-506C7B511662}" srcOrd="2" destOrd="0" presId="urn:microsoft.com/office/officeart/2018/2/layout/IconCircleList"/>
    <dgm:cxn modelId="{C76C4247-ECBA-43BC-A4EA-C8124D4DB5D1}" type="presParOf" srcId="{5DF7027B-C075-4CB0-8CD0-2C4BAEF0FFDD}" destId="{DEFE5E31-0621-4806-B617-523079972A0B}" srcOrd="3" destOrd="0" presId="urn:microsoft.com/office/officeart/2018/2/layout/IconCircleList"/>
    <dgm:cxn modelId="{F4CA50F4-2076-49D1-BDC2-E35080541C63}" type="presParOf" srcId="{8D5D9EC2-3668-4B77-B4D3-A8C3D710CD88}" destId="{B907E698-BB02-4DDA-9C3F-A2B59E455BD5}" srcOrd="3" destOrd="0" presId="urn:microsoft.com/office/officeart/2018/2/layout/IconCircleList"/>
    <dgm:cxn modelId="{CF9461C0-4C9B-4AB8-B50E-B009013F82E9}" type="presParOf" srcId="{8D5D9EC2-3668-4B77-B4D3-A8C3D710CD88}" destId="{A1E07D5F-924C-4D38-80C2-9293B9314D35}" srcOrd="4" destOrd="0" presId="urn:microsoft.com/office/officeart/2018/2/layout/IconCircleList"/>
    <dgm:cxn modelId="{314567AA-6CCB-4C06-B5A7-57609480EEB1}" type="presParOf" srcId="{A1E07D5F-924C-4D38-80C2-9293B9314D35}" destId="{AD3E29F9-F5FD-4632-8372-1C1EA3A9BF6D}" srcOrd="0" destOrd="0" presId="urn:microsoft.com/office/officeart/2018/2/layout/IconCircleList"/>
    <dgm:cxn modelId="{24C75047-60AF-4FC2-B97E-276C5181028C}" type="presParOf" srcId="{A1E07D5F-924C-4D38-80C2-9293B9314D35}" destId="{57E25652-4EAF-4167-BFBC-38C9D86CB9ED}" srcOrd="1" destOrd="0" presId="urn:microsoft.com/office/officeart/2018/2/layout/IconCircleList"/>
    <dgm:cxn modelId="{2D157775-435B-4FF5-9390-B4F01F44F7D6}" type="presParOf" srcId="{A1E07D5F-924C-4D38-80C2-9293B9314D35}" destId="{4B77A431-279D-4A5D-8BFF-D1FA18ED0D64}" srcOrd="2" destOrd="0" presId="urn:microsoft.com/office/officeart/2018/2/layout/IconCircleList"/>
    <dgm:cxn modelId="{563DA3C1-43A0-45FA-B861-2AC625E168B6}" type="presParOf" srcId="{A1E07D5F-924C-4D38-80C2-9293B9314D35}" destId="{48CB1D64-D0AE-44F5-A95C-881725E08A8C}" srcOrd="3" destOrd="0" presId="urn:microsoft.com/office/officeart/2018/2/layout/IconCircleList"/>
    <dgm:cxn modelId="{6BB2B95F-E92C-4C8E-A860-A17E28335CA6}" type="presParOf" srcId="{8D5D9EC2-3668-4B77-B4D3-A8C3D710CD88}" destId="{8CB8B655-A99A-4701-BA02-AB7D34E45621}" srcOrd="5" destOrd="0" presId="urn:microsoft.com/office/officeart/2018/2/layout/IconCircleList"/>
    <dgm:cxn modelId="{BCADAF6D-1171-4D9A-9DA9-F8C1D589913C}" type="presParOf" srcId="{8D5D9EC2-3668-4B77-B4D3-A8C3D710CD88}" destId="{19CB436E-A209-4E5B-B45D-7A771FFF3DAE}" srcOrd="6" destOrd="0" presId="urn:microsoft.com/office/officeart/2018/2/layout/IconCircleList"/>
    <dgm:cxn modelId="{689B00A9-0BB6-441D-BB39-55C72895BB1D}" type="presParOf" srcId="{19CB436E-A209-4E5B-B45D-7A771FFF3DAE}" destId="{9165E66C-0F35-430E-ABB2-FBAD44FBE0D5}" srcOrd="0" destOrd="0" presId="urn:microsoft.com/office/officeart/2018/2/layout/IconCircleList"/>
    <dgm:cxn modelId="{58B5A1D5-E87F-4D33-B196-611C397832D7}" type="presParOf" srcId="{19CB436E-A209-4E5B-B45D-7A771FFF3DAE}" destId="{A8518C70-0A57-49D7-91EE-7CCDFD466A5A}" srcOrd="1" destOrd="0" presId="urn:microsoft.com/office/officeart/2018/2/layout/IconCircleList"/>
    <dgm:cxn modelId="{F70FE5AE-B082-446D-B379-5053F46A16B4}" type="presParOf" srcId="{19CB436E-A209-4E5B-B45D-7A771FFF3DAE}" destId="{CD8415FF-6A2D-4A56-B27B-AE5241A14615}" srcOrd="2" destOrd="0" presId="urn:microsoft.com/office/officeart/2018/2/layout/IconCircleList"/>
    <dgm:cxn modelId="{D4C2E334-B81B-4CB4-92A9-ED0E6FCC2897}" type="presParOf" srcId="{19CB436E-A209-4E5B-B45D-7A771FFF3DAE}" destId="{7E2784E1-D0E9-44F0-8245-3223148C13F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915115-BC85-4FD1-9C88-82893891D8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3707F0F-7368-4C45-B739-00A4161579C8}">
      <dgm:prSet/>
      <dgm:spPr/>
      <dgm:t>
        <a:bodyPr/>
        <a:lstStyle/>
        <a:p>
          <a:pPr>
            <a:lnSpc>
              <a:spcPct val="100000"/>
            </a:lnSpc>
          </a:pPr>
          <a:r>
            <a:rPr lang="en-GB" dirty="0"/>
            <a:t>Look around and identify as many IoT in the classroom</a:t>
          </a:r>
          <a:endParaRPr lang="en-US" dirty="0"/>
        </a:p>
      </dgm:t>
    </dgm:pt>
    <dgm:pt modelId="{D6FA8843-6459-410B-9C1D-472CADECC476}" type="parTrans" cxnId="{B28418CF-8257-463E-AE0D-E30CFAE95B38}">
      <dgm:prSet/>
      <dgm:spPr/>
      <dgm:t>
        <a:bodyPr/>
        <a:lstStyle/>
        <a:p>
          <a:endParaRPr lang="en-US"/>
        </a:p>
      </dgm:t>
    </dgm:pt>
    <dgm:pt modelId="{39C3B7AE-AD8F-4755-872E-F8E454A52395}" type="sibTrans" cxnId="{B28418CF-8257-463E-AE0D-E30CFAE95B38}">
      <dgm:prSet/>
      <dgm:spPr/>
      <dgm:t>
        <a:bodyPr/>
        <a:lstStyle/>
        <a:p>
          <a:endParaRPr lang="en-US"/>
        </a:p>
      </dgm:t>
    </dgm:pt>
    <dgm:pt modelId="{022ACA30-A728-46FF-9AB0-F58EC752C3A2}">
      <dgm:prSet/>
      <dgm:spPr/>
      <dgm:t>
        <a:bodyPr/>
        <a:lstStyle/>
        <a:p>
          <a:pPr>
            <a:lnSpc>
              <a:spcPct val="100000"/>
            </a:lnSpc>
          </a:pPr>
          <a:r>
            <a:rPr lang="en-GB"/>
            <a:t>Imagine this As a future smart classroom, what else would you like</a:t>
          </a:r>
          <a:endParaRPr lang="en-US"/>
        </a:p>
      </dgm:t>
    </dgm:pt>
    <dgm:pt modelId="{1A952981-6B20-4A75-A755-013D53A09771}" type="parTrans" cxnId="{240C1125-A031-408F-B446-73987866628F}">
      <dgm:prSet/>
      <dgm:spPr/>
      <dgm:t>
        <a:bodyPr/>
        <a:lstStyle/>
        <a:p>
          <a:endParaRPr lang="en-US"/>
        </a:p>
      </dgm:t>
    </dgm:pt>
    <dgm:pt modelId="{16BDCAFB-588D-493C-8AE8-341FB0D75F3B}" type="sibTrans" cxnId="{240C1125-A031-408F-B446-73987866628F}">
      <dgm:prSet/>
      <dgm:spPr/>
      <dgm:t>
        <a:bodyPr/>
        <a:lstStyle/>
        <a:p>
          <a:endParaRPr lang="en-US"/>
        </a:p>
      </dgm:t>
    </dgm:pt>
    <dgm:pt modelId="{DE2D863B-61F3-44FF-9357-BFBAAFB86DC5}" type="pres">
      <dgm:prSet presAssocID="{6D915115-BC85-4FD1-9C88-82893891D8B4}" presName="root" presStyleCnt="0">
        <dgm:presLayoutVars>
          <dgm:dir/>
          <dgm:resizeHandles val="exact"/>
        </dgm:presLayoutVars>
      </dgm:prSet>
      <dgm:spPr/>
    </dgm:pt>
    <dgm:pt modelId="{C7E08538-7B8A-4265-B8BF-0B8B415C3865}" type="pres">
      <dgm:prSet presAssocID="{B3707F0F-7368-4C45-B739-00A4161579C8}" presName="compNode" presStyleCnt="0"/>
      <dgm:spPr/>
    </dgm:pt>
    <dgm:pt modelId="{528D648F-7584-45E9-8339-7956A7884045}" type="pres">
      <dgm:prSet presAssocID="{B3707F0F-7368-4C45-B739-00A4161579C8}" presName="bgRect" presStyleLbl="bgShp" presStyleIdx="0" presStyleCnt="2"/>
      <dgm:spPr/>
    </dgm:pt>
    <dgm:pt modelId="{342B4673-FA77-4588-BCB0-9FD85FE85DFC}" type="pres">
      <dgm:prSet presAssocID="{B3707F0F-7368-4C45-B739-00A4161579C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b cam"/>
        </a:ext>
      </dgm:extLst>
    </dgm:pt>
    <dgm:pt modelId="{A23FEB69-C5D7-4874-BBF7-17C324B2AD8D}" type="pres">
      <dgm:prSet presAssocID="{B3707F0F-7368-4C45-B739-00A4161579C8}" presName="spaceRect" presStyleCnt="0"/>
      <dgm:spPr/>
    </dgm:pt>
    <dgm:pt modelId="{B60FFED9-C235-4C10-87D6-C72C9324CBE7}" type="pres">
      <dgm:prSet presAssocID="{B3707F0F-7368-4C45-B739-00A4161579C8}" presName="parTx" presStyleLbl="revTx" presStyleIdx="0" presStyleCnt="2">
        <dgm:presLayoutVars>
          <dgm:chMax val="0"/>
          <dgm:chPref val="0"/>
        </dgm:presLayoutVars>
      </dgm:prSet>
      <dgm:spPr/>
    </dgm:pt>
    <dgm:pt modelId="{C103A154-1F61-419C-878B-A6E2EC9F60B9}" type="pres">
      <dgm:prSet presAssocID="{39C3B7AE-AD8F-4755-872E-F8E454A52395}" presName="sibTrans" presStyleCnt="0"/>
      <dgm:spPr/>
    </dgm:pt>
    <dgm:pt modelId="{3E43D1B6-E59C-4F21-907C-79E837F3FE38}" type="pres">
      <dgm:prSet presAssocID="{022ACA30-A728-46FF-9AB0-F58EC752C3A2}" presName="compNode" presStyleCnt="0"/>
      <dgm:spPr/>
    </dgm:pt>
    <dgm:pt modelId="{5E91806D-90E6-4B36-9987-E2E3021D828D}" type="pres">
      <dgm:prSet presAssocID="{022ACA30-A728-46FF-9AB0-F58EC752C3A2}" presName="bgRect" presStyleLbl="bgShp" presStyleIdx="1" presStyleCnt="2"/>
      <dgm:spPr/>
    </dgm:pt>
    <dgm:pt modelId="{FA248716-9DEF-4DB2-A554-B47220860AE9}" type="pres">
      <dgm:prSet presAssocID="{022ACA30-A728-46FF-9AB0-F58EC752C3A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11B36BF1-7142-455A-AEB3-13CCBD838AEE}" type="pres">
      <dgm:prSet presAssocID="{022ACA30-A728-46FF-9AB0-F58EC752C3A2}" presName="spaceRect" presStyleCnt="0"/>
      <dgm:spPr/>
    </dgm:pt>
    <dgm:pt modelId="{0C8B47A6-9060-4140-8AAD-C28740D143A2}" type="pres">
      <dgm:prSet presAssocID="{022ACA30-A728-46FF-9AB0-F58EC752C3A2}" presName="parTx" presStyleLbl="revTx" presStyleIdx="1" presStyleCnt="2">
        <dgm:presLayoutVars>
          <dgm:chMax val="0"/>
          <dgm:chPref val="0"/>
        </dgm:presLayoutVars>
      </dgm:prSet>
      <dgm:spPr/>
    </dgm:pt>
  </dgm:ptLst>
  <dgm:cxnLst>
    <dgm:cxn modelId="{240C1125-A031-408F-B446-73987866628F}" srcId="{6D915115-BC85-4FD1-9C88-82893891D8B4}" destId="{022ACA30-A728-46FF-9AB0-F58EC752C3A2}" srcOrd="1" destOrd="0" parTransId="{1A952981-6B20-4A75-A755-013D53A09771}" sibTransId="{16BDCAFB-588D-493C-8AE8-341FB0D75F3B}"/>
    <dgm:cxn modelId="{55FF8D2F-6068-4AB5-8C2A-4CC0CD5FBC92}" type="presOf" srcId="{B3707F0F-7368-4C45-B739-00A4161579C8}" destId="{B60FFED9-C235-4C10-87D6-C72C9324CBE7}" srcOrd="0" destOrd="0" presId="urn:microsoft.com/office/officeart/2018/2/layout/IconVerticalSolidList"/>
    <dgm:cxn modelId="{8438DB82-8AC4-4818-92A6-BC7C28B7650B}" type="presOf" srcId="{6D915115-BC85-4FD1-9C88-82893891D8B4}" destId="{DE2D863B-61F3-44FF-9357-BFBAAFB86DC5}" srcOrd="0" destOrd="0" presId="urn:microsoft.com/office/officeart/2018/2/layout/IconVerticalSolidList"/>
    <dgm:cxn modelId="{DCB28884-16C3-4EE3-A447-F6ABF26DB82B}" type="presOf" srcId="{022ACA30-A728-46FF-9AB0-F58EC752C3A2}" destId="{0C8B47A6-9060-4140-8AAD-C28740D143A2}" srcOrd="0" destOrd="0" presId="urn:microsoft.com/office/officeart/2018/2/layout/IconVerticalSolidList"/>
    <dgm:cxn modelId="{B28418CF-8257-463E-AE0D-E30CFAE95B38}" srcId="{6D915115-BC85-4FD1-9C88-82893891D8B4}" destId="{B3707F0F-7368-4C45-B739-00A4161579C8}" srcOrd="0" destOrd="0" parTransId="{D6FA8843-6459-410B-9C1D-472CADECC476}" sibTransId="{39C3B7AE-AD8F-4755-872E-F8E454A52395}"/>
    <dgm:cxn modelId="{8FF90957-E634-48A8-8EAB-2950D798718D}" type="presParOf" srcId="{DE2D863B-61F3-44FF-9357-BFBAAFB86DC5}" destId="{C7E08538-7B8A-4265-B8BF-0B8B415C3865}" srcOrd="0" destOrd="0" presId="urn:microsoft.com/office/officeart/2018/2/layout/IconVerticalSolidList"/>
    <dgm:cxn modelId="{B3ACCF5B-DE36-4C16-A5D1-60DD832F7C21}" type="presParOf" srcId="{C7E08538-7B8A-4265-B8BF-0B8B415C3865}" destId="{528D648F-7584-45E9-8339-7956A7884045}" srcOrd="0" destOrd="0" presId="urn:microsoft.com/office/officeart/2018/2/layout/IconVerticalSolidList"/>
    <dgm:cxn modelId="{8BAD99E2-BF95-4958-8E28-14B6CE1820A1}" type="presParOf" srcId="{C7E08538-7B8A-4265-B8BF-0B8B415C3865}" destId="{342B4673-FA77-4588-BCB0-9FD85FE85DFC}" srcOrd="1" destOrd="0" presId="urn:microsoft.com/office/officeart/2018/2/layout/IconVerticalSolidList"/>
    <dgm:cxn modelId="{7D682E6A-2666-43BE-A8EF-9CA02C046429}" type="presParOf" srcId="{C7E08538-7B8A-4265-B8BF-0B8B415C3865}" destId="{A23FEB69-C5D7-4874-BBF7-17C324B2AD8D}" srcOrd="2" destOrd="0" presId="urn:microsoft.com/office/officeart/2018/2/layout/IconVerticalSolidList"/>
    <dgm:cxn modelId="{7FA3977A-A3D1-444E-BD9E-C33D389ADD26}" type="presParOf" srcId="{C7E08538-7B8A-4265-B8BF-0B8B415C3865}" destId="{B60FFED9-C235-4C10-87D6-C72C9324CBE7}" srcOrd="3" destOrd="0" presId="urn:microsoft.com/office/officeart/2018/2/layout/IconVerticalSolidList"/>
    <dgm:cxn modelId="{2DD40201-BF7B-4385-9746-31AFB10067BE}" type="presParOf" srcId="{DE2D863B-61F3-44FF-9357-BFBAAFB86DC5}" destId="{C103A154-1F61-419C-878B-A6E2EC9F60B9}" srcOrd="1" destOrd="0" presId="urn:microsoft.com/office/officeart/2018/2/layout/IconVerticalSolidList"/>
    <dgm:cxn modelId="{573D9D04-1A59-4C0F-9B74-29CCB68E2762}" type="presParOf" srcId="{DE2D863B-61F3-44FF-9357-BFBAAFB86DC5}" destId="{3E43D1B6-E59C-4F21-907C-79E837F3FE38}" srcOrd="2" destOrd="0" presId="urn:microsoft.com/office/officeart/2018/2/layout/IconVerticalSolidList"/>
    <dgm:cxn modelId="{C394D422-9245-4D97-82BD-E683DF3E0A6D}" type="presParOf" srcId="{3E43D1B6-E59C-4F21-907C-79E837F3FE38}" destId="{5E91806D-90E6-4B36-9987-E2E3021D828D}" srcOrd="0" destOrd="0" presId="urn:microsoft.com/office/officeart/2018/2/layout/IconVerticalSolidList"/>
    <dgm:cxn modelId="{5D501238-03DE-481F-A29D-E45A5EF4A6CB}" type="presParOf" srcId="{3E43D1B6-E59C-4F21-907C-79E837F3FE38}" destId="{FA248716-9DEF-4DB2-A554-B47220860AE9}" srcOrd="1" destOrd="0" presId="urn:microsoft.com/office/officeart/2018/2/layout/IconVerticalSolidList"/>
    <dgm:cxn modelId="{42D94E69-A24A-4ED8-843E-68EEE3875A72}" type="presParOf" srcId="{3E43D1B6-E59C-4F21-907C-79E837F3FE38}" destId="{11B36BF1-7142-455A-AEB3-13CCBD838AEE}" srcOrd="2" destOrd="0" presId="urn:microsoft.com/office/officeart/2018/2/layout/IconVerticalSolidList"/>
    <dgm:cxn modelId="{F2EE3E4E-9527-42B9-AA28-D6575B95E2E1}" type="presParOf" srcId="{3E43D1B6-E59C-4F21-907C-79E837F3FE38}" destId="{0C8B47A6-9060-4140-8AAD-C28740D143A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BB3540-6380-44E7-AD42-F591752DF9E1}"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70EE806-8A45-48F0-B390-96A92CD7252D}">
      <dgm:prSet/>
      <dgm:spPr/>
      <dgm:t>
        <a:bodyPr/>
        <a:lstStyle/>
        <a:p>
          <a:r>
            <a:rPr lang="en-GB"/>
            <a:t>The term “Internet of Things” (IoT) was first used by Kevin Ashton in 1999 </a:t>
          </a:r>
          <a:endParaRPr lang="en-US"/>
        </a:p>
      </dgm:t>
    </dgm:pt>
    <dgm:pt modelId="{17FAB2E5-E0ED-4C16-A595-147844D5B7E9}" type="parTrans" cxnId="{98281539-38D8-4783-9E3D-D699EB1B043F}">
      <dgm:prSet/>
      <dgm:spPr/>
      <dgm:t>
        <a:bodyPr/>
        <a:lstStyle/>
        <a:p>
          <a:endParaRPr lang="en-US"/>
        </a:p>
      </dgm:t>
    </dgm:pt>
    <dgm:pt modelId="{AB36D99D-B52E-453E-AA9C-F304152EC7FF}" type="sibTrans" cxnId="{98281539-38D8-4783-9E3D-D699EB1B043F}">
      <dgm:prSet/>
      <dgm:spPr/>
      <dgm:t>
        <a:bodyPr/>
        <a:lstStyle/>
        <a:p>
          <a:endParaRPr lang="en-US"/>
        </a:p>
      </dgm:t>
    </dgm:pt>
    <dgm:pt modelId="{889675AF-D60F-4E5F-8FA7-CF90CB87D427}">
      <dgm:prSet/>
      <dgm:spPr/>
      <dgm:t>
        <a:bodyPr/>
        <a:lstStyle/>
        <a:p>
          <a:r>
            <a:rPr lang="en-GB"/>
            <a:t>It is a system in which objects in the physical world can be connected to the Internet by sensors.</a:t>
          </a:r>
          <a:endParaRPr lang="en-US"/>
        </a:p>
      </dgm:t>
    </dgm:pt>
    <dgm:pt modelId="{352AF51A-6214-486B-9EE0-DD0F2DD519F1}" type="parTrans" cxnId="{4071F35E-2515-41B0-92BC-717C968AE216}">
      <dgm:prSet/>
      <dgm:spPr/>
      <dgm:t>
        <a:bodyPr/>
        <a:lstStyle/>
        <a:p>
          <a:endParaRPr lang="en-US"/>
        </a:p>
      </dgm:t>
    </dgm:pt>
    <dgm:pt modelId="{1936F6BA-DA20-437A-A582-9098DD076B2B}" type="sibTrans" cxnId="{4071F35E-2515-41B0-92BC-717C968AE216}">
      <dgm:prSet/>
      <dgm:spPr/>
      <dgm:t>
        <a:bodyPr/>
        <a:lstStyle/>
        <a:p>
          <a:endParaRPr lang="en-US"/>
        </a:p>
      </dgm:t>
    </dgm:pt>
    <dgm:pt modelId="{945AF2B7-4466-47A8-9B6D-094B6251F134}">
      <dgm:prSet/>
      <dgm:spPr/>
      <dgm:t>
        <a:bodyPr/>
        <a:lstStyle/>
        <a:p>
          <a:r>
            <a:rPr lang="en-GB"/>
            <a:t>Examples: Home automation</a:t>
          </a:r>
          <a:endParaRPr lang="en-US"/>
        </a:p>
      </dgm:t>
    </dgm:pt>
    <dgm:pt modelId="{8263B66E-C340-40FE-A2EA-E385A7F9167F}" type="parTrans" cxnId="{92D44DBD-B946-4E43-AD4F-3BB8751517D7}">
      <dgm:prSet/>
      <dgm:spPr/>
      <dgm:t>
        <a:bodyPr/>
        <a:lstStyle/>
        <a:p>
          <a:endParaRPr lang="en-US"/>
        </a:p>
      </dgm:t>
    </dgm:pt>
    <dgm:pt modelId="{46D4D987-FAFD-41C3-AB05-615187D8EDAB}" type="sibTrans" cxnId="{92D44DBD-B946-4E43-AD4F-3BB8751517D7}">
      <dgm:prSet/>
      <dgm:spPr/>
      <dgm:t>
        <a:bodyPr/>
        <a:lstStyle/>
        <a:p>
          <a:endParaRPr lang="en-US"/>
        </a:p>
      </dgm:t>
    </dgm:pt>
    <dgm:pt modelId="{6BE668DB-5D59-479F-80CF-556DC355F998}">
      <dgm:prSet/>
      <dgm:spPr/>
      <dgm:t>
        <a:bodyPr/>
        <a:lstStyle/>
        <a:p>
          <a:r>
            <a:rPr lang="en-GB"/>
            <a:t>A system of interrelated devices connected via the internet to collect and exchange data.</a:t>
          </a:r>
          <a:endParaRPr lang="en-US" dirty="0"/>
        </a:p>
      </dgm:t>
    </dgm:pt>
    <dgm:pt modelId="{A087A1F9-5B95-4D37-984F-375825B4AE48}" type="parTrans" cxnId="{2D7E1DDB-1ACA-4E03-B8A1-1A957BEAFFED}">
      <dgm:prSet/>
      <dgm:spPr/>
      <dgm:t>
        <a:bodyPr/>
        <a:lstStyle/>
        <a:p>
          <a:endParaRPr lang="en-GB"/>
        </a:p>
      </dgm:t>
    </dgm:pt>
    <dgm:pt modelId="{B489E923-2E55-43ED-8F88-68786D97A32B}" type="sibTrans" cxnId="{2D7E1DDB-1ACA-4E03-B8A1-1A957BEAFFED}">
      <dgm:prSet/>
      <dgm:spPr/>
      <dgm:t>
        <a:bodyPr/>
        <a:lstStyle/>
        <a:p>
          <a:endParaRPr lang="en-GB"/>
        </a:p>
      </dgm:t>
    </dgm:pt>
    <dgm:pt modelId="{29329B4D-84FD-4651-AB3F-DAC232EED308}" type="pres">
      <dgm:prSet presAssocID="{33BB3540-6380-44E7-AD42-F591752DF9E1}" presName="vert0" presStyleCnt="0">
        <dgm:presLayoutVars>
          <dgm:dir/>
          <dgm:animOne val="branch"/>
          <dgm:animLvl val="lvl"/>
        </dgm:presLayoutVars>
      </dgm:prSet>
      <dgm:spPr/>
    </dgm:pt>
    <dgm:pt modelId="{B6BCF274-4C63-4937-A0F4-3111CD28FCD5}" type="pres">
      <dgm:prSet presAssocID="{E70EE806-8A45-48F0-B390-96A92CD7252D}" presName="thickLine" presStyleLbl="alignNode1" presStyleIdx="0" presStyleCnt="4"/>
      <dgm:spPr/>
    </dgm:pt>
    <dgm:pt modelId="{D7961114-7616-4C38-98CB-B60F9ADE556C}" type="pres">
      <dgm:prSet presAssocID="{E70EE806-8A45-48F0-B390-96A92CD7252D}" presName="horz1" presStyleCnt="0"/>
      <dgm:spPr/>
    </dgm:pt>
    <dgm:pt modelId="{9CB1ACB2-A02E-49D9-8E12-6742DFD74322}" type="pres">
      <dgm:prSet presAssocID="{E70EE806-8A45-48F0-B390-96A92CD7252D}" presName="tx1" presStyleLbl="revTx" presStyleIdx="0" presStyleCnt="4"/>
      <dgm:spPr/>
    </dgm:pt>
    <dgm:pt modelId="{AF327C86-E27F-4EE8-B5ED-85102D3460E4}" type="pres">
      <dgm:prSet presAssocID="{E70EE806-8A45-48F0-B390-96A92CD7252D}" presName="vert1" presStyleCnt="0"/>
      <dgm:spPr/>
    </dgm:pt>
    <dgm:pt modelId="{3B1A54D6-21D5-492F-9F29-85B0376F3043}" type="pres">
      <dgm:prSet presAssocID="{889675AF-D60F-4E5F-8FA7-CF90CB87D427}" presName="thickLine" presStyleLbl="alignNode1" presStyleIdx="1" presStyleCnt="4"/>
      <dgm:spPr/>
    </dgm:pt>
    <dgm:pt modelId="{D0108EE7-DEA3-4A69-8A93-F2E5ADDB46C2}" type="pres">
      <dgm:prSet presAssocID="{889675AF-D60F-4E5F-8FA7-CF90CB87D427}" presName="horz1" presStyleCnt="0"/>
      <dgm:spPr/>
    </dgm:pt>
    <dgm:pt modelId="{82B6A743-8E27-4D69-89FE-7C78383B9021}" type="pres">
      <dgm:prSet presAssocID="{889675AF-D60F-4E5F-8FA7-CF90CB87D427}" presName="tx1" presStyleLbl="revTx" presStyleIdx="1" presStyleCnt="4"/>
      <dgm:spPr/>
    </dgm:pt>
    <dgm:pt modelId="{1E40B75B-B199-4BAD-8481-17E4A0943CA4}" type="pres">
      <dgm:prSet presAssocID="{889675AF-D60F-4E5F-8FA7-CF90CB87D427}" presName="vert1" presStyleCnt="0"/>
      <dgm:spPr/>
    </dgm:pt>
    <dgm:pt modelId="{9C748A2E-4767-44CC-B07A-4B9F8ACC740D}" type="pres">
      <dgm:prSet presAssocID="{6BE668DB-5D59-479F-80CF-556DC355F998}" presName="thickLine" presStyleLbl="alignNode1" presStyleIdx="2" presStyleCnt="4"/>
      <dgm:spPr/>
    </dgm:pt>
    <dgm:pt modelId="{27F48558-E534-4379-8471-D0749A59AC6A}" type="pres">
      <dgm:prSet presAssocID="{6BE668DB-5D59-479F-80CF-556DC355F998}" presName="horz1" presStyleCnt="0"/>
      <dgm:spPr/>
    </dgm:pt>
    <dgm:pt modelId="{6C06C7B6-10E1-4E6A-AAFA-A9A86D37E2E1}" type="pres">
      <dgm:prSet presAssocID="{6BE668DB-5D59-479F-80CF-556DC355F998}" presName="tx1" presStyleLbl="revTx" presStyleIdx="2" presStyleCnt="4"/>
      <dgm:spPr/>
    </dgm:pt>
    <dgm:pt modelId="{70CB3395-36A7-476D-A0AF-A67B3BE72D9E}" type="pres">
      <dgm:prSet presAssocID="{6BE668DB-5D59-479F-80CF-556DC355F998}" presName="vert1" presStyleCnt="0"/>
      <dgm:spPr/>
    </dgm:pt>
    <dgm:pt modelId="{D1BB9375-774E-4F45-AFB1-22B9886B9A74}" type="pres">
      <dgm:prSet presAssocID="{945AF2B7-4466-47A8-9B6D-094B6251F134}" presName="thickLine" presStyleLbl="alignNode1" presStyleIdx="3" presStyleCnt="4"/>
      <dgm:spPr/>
    </dgm:pt>
    <dgm:pt modelId="{C00448D1-537D-4713-9717-34A0F3C89D02}" type="pres">
      <dgm:prSet presAssocID="{945AF2B7-4466-47A8-9B6D-094B6251F134}" presName="horz1" presStyleCnt="0"/>
      <dgm:spPr/>
    </dgm:pt>
    <dgm:pt modelId="{FEF64FC1-3C0C-420D-81E0-0FCE82C74C9F}" type="pres">
      <dgm:prSet presAssocID="{945AF2B7-4466-47A8-9B6D-094B6251F134}" presName="tx1" presStyleLbl="revTx" presStyleIdx="3" presStyleCnt="4"/>
      <dgm:spPr/>
    </dgm:pt>
    <dgm:pt modelId="{87BCCE33-270B-41AA-BFE2-D5C7CA19621F}" type="pres">
      <dgm:prSet presAssocID="{945AF2B7-4466-47A8-9B6D-094B6251F134}" presName="vert1" presStyleCnt="0"/>
      <dgm:spPr/>
    </dgm:pt>
  </dgm:ptLst>
  <dgm:cxnLst>
    <dgm:cxn modelId="{2980E803-D09C-4250-85B0-AEB2351B5462}" type="presOf" srcId="{E70EE806-8A45-48F0-B390-96A92CD7252D}" destId="{9CB1ACB2-A02E-49D9-8E12-6742DFD74322}" srcOrd="0" destOrd="0" presId="urn:microsoft.com/office/officeart/2008/layout/LinedList"/>
    <dgm:cxn modelId="{98281539-38D8-4783-9E3D-D699EB1B043F}" srcId="{33BB3540-6380-44E7-AD42-F591752DF9E1}" destId="{E70EE806-8A45-48F0-B390-96A92CD7252D}" srcOrd="0" destOrd="0" parTransId="{17FAB2E5-E0ED-4C16-A595-147844D5B7E9}" sibTransId="{AB36D99D-B52E-453E-AA9C-F304152EC7FF}"/>
    <dgm:cxn modelId="{4071F35E-2515-41B0-92BC-717C968AE216}" srcId="{33BB3540-6380-44E7-AD42-F591752DF9E1}" destId="{889675AF-D60F-4E5F-8FA7-CF90CB87D427}" srcOrd="1" destOrd="0" parTransId="{352AF51A-6214-486B-9EE0-DD0F2DD519F1}" sibTransId="{1936F6BA-DA20-437A-A582-9098DD076B2B}"/>
    <dgm:cxn modelId="{07FE3C45-6D39-4814-BEA2-83CE0B3AD285}" type="presOf" srcId="{889675AF-D60F-4E5F-8FA7-CF90CB87D427}" destId="{82B6A743-8E27-4D69-89FE-7C78383B9021}" srcOrd="0" destOrd="0" presId="urn:microsoft.com/office/officeart/2008/layout/LinedList"/>
    <dgm:cxn modelId="{D5B28049-A60D-41E3-A205-2A1431A41D10}" type="presOf" srcId="{33BB3540-6380-44E7-AD42-F591752DF9E1}" destId="{29329B4D-84FD-4651-AB3F-DAC232EED308}" srcOrd="0" destOrd="0" presId="urn:microsoft.com/office/officeart/2008/layout/LinedList"/>
    <dgm:cxn modelId="{7FD5967A-7771-4CE3-8099-078114CEF53A}" type="presOf" srcId="{945AF2B7-4466-47A8-9B6D-094B6251F134}" destId="{FEF64FC1-3C0C-420D-81E0-0FCE82C74C9F}" srcOrd="0" destOrd="0" presId="urn:microsoft.com/office/officeart/2008/layout/LinedList"/>
    <dgm:cxn modelId="{D9DBD17D-2B34-41FF-890E-7FBA50D494D5}" type="presOf" srcId="{6BE668DB-5D59-479F-80CF-556DC355F998}" destId="{6C06C7B6-10E1-4E6A-AAFA-A9A86D37E2E1}" srcOrd="0" destOrd="0" presId="urn:microsoft.com/office/officeart/2008/layout/LinedList"/>
    <dgm:cxn modelId="{92D44DBD-B946-4E43-AD4F-3BB8751517D7}" srcId="{33BB3540-6380-44E7-AD42-F591752DF9E1}" destId="{945AF2B7-4466-47A8-9B6D-094B6251F134}" srcOrd="3" destOrd="0" parTransId="{8263B66E-C340-40FE-A2EA-E385A7F9167F}" sibTransId="{46D4D987-FAFD-41C3-AB05-615187D8EDAB}"/>
    <dgm:cxn modelId="{2D7E1DDB-1ACA-4E03-B8A1-1A957BEAFFED}" srcId="{33BB3540-6380-44E7-AD42-F591752DF9E1}" destId="{6BE668DB-5D59-479F-80CF-556DC355F998}" srcOrd="2" destOrd="0" parTransId="{A087A1F9-5B95-4D37-984F-375825B4AE48}" sibTransId="{B489E923-2E55-43ED-8F88-68786D97A32B}"/>
    <dgm:cxn modelId="{2DF2B042-CD14-4C76-8B3F-092A9ED21BCF}" type="presParOf" srcId="{29329B4D-84FD-4651-AB3F-DAC232EED308}" destId="{B6BCF274-4C63-4937-A0F4-3111CD28FCD5}" srcOrd="0" destOrd="0" presId="urn:microsoft.com/office/officeart/2008/layout/LinedList"/>
    <dgm:cxn modelId="{B6D89C34-5AAE-4502-B96C-95A8987E864D}" type="presParOf" srcId="{29329B4D-84FD-4651-AB3F-DAC232EED308}" destId="{D7961114-7616-4C38-98CB-B60F9ADE556C}" srcOrd="1" destOrd="0" presId="urn:microsoft.com/office/officeart/2008/layout/LinedList"/>
    <dgm:cxn modelId="{31FF1AB3-319D-496F-96F1-6620D825FA09}" type="presParOf" srcId="{D7961114-7616-4C38-98CB-B60F9ADE556C}" destId="{9CB1ACB2-A02E-49D9-8E12-6742DFD74322}" srcOrd="0" destOrd="0" presId="urn:microsoft.com/office/officeart/2008/layout/LinedList"/>
    <dgm:cxn modelId="{8EA73A2F-C166-4834-89EA-ED69FCB4EA68}" type="presParOf" srcId="{D7961114-7616-4C38-98CB-B60F9ADE556C}" destId="{AF327C86-E27F-4EE8-B5ED-85102D3460E4}" srcOrd="1" destOrd="0" presId="urn:microsoft.com/office/officeart/2008/layout/LinedList"/>
    <dgm:cxn modelId="{A477D0BD-7821-4A56-9FF0-010E004F00CD}" type="presParOf" srcId="{29329B4D-84FD-4651-AB3F-DAC232EED308}" destId="{3B1A54D6-21D5-492F-9F29-85B0376F3043}" srcOrd="2" destOrd="0" presId="urn:microsoft.com/office/officeart/2008/layout/LinedList"/>
    <dgm:cxn modelId="{FFA2B35F-AAD7-41CC-BA48-DCBCC5FB333C}" type="presParOf" srcId="{29329B4D-84FD-4651-AB3F-DAC232EED308}" destId="{D0108EE7-DEA3-4A69-8A93-F2E5ADDB46C2}" srcOrd="3" destOrd="0" presId="urn:microsoft.com/office/officeart/2008/layout/LinedList"/>
    <dgm:cxn modelId="{C995C4E8-86FB-4FBB-A3C6-5DD78526F810}" type="presParOf" srcId="{D0108EE7-DEA3-4A69-8A93-F2E5ADDB46C2}" destId="{82B6A743-8E27-4D69-89FE-7C78383B9021}" srcOrd="0" destOrd="0" presId="urn:microsoft.com/office/officeart/2008/layout/LinedList"/>
    <dgm:cxn modelId="{01F3C6C8-3A87-43EC-B153-A014FF280311}" type="presParOf" srcId="{D0108EE7-DEA3-4A69-8A93-F2E5ADDB46C2}" destId="{1E40B75B-B199-4BAD-8481-17E4A0943CA4}" srcOrd="1" destOrd="0" presId="urn:microsoft.com/office/officeart/2008/layout/LinedList"/>
    <dgm:cxn modelId="{D00C1E9B-128C-4383-9628-C86549337B15}" type="presParOf" srcId="{29329B4D-84FD-4651-AB3F-DAC232EED308}" destId="{9C748A2E-4767-44CC-B07A-4B9F8ACC740D}" srcOrd="4" destOrd="0" presId="urn:microsoft.com/office/officeart/2008/layout/LinedList"/>
    <dgm:cxn modelId="{488DF9CE-99F4-4C2D-9EFC-48A4DB2DDA0E}" type="presParOf" srcId="{29329B4D-84FD-4651-AB3F-DAC232EED308}" destId="{27F48558-E534-4379-8471-D0749A59AC6A}" srcOrd="5" destOrd="0" presId="urn:microsoft.com/office/officeart/2008/layout/LinedList"/>
    <dgm:cxn modelId="{230FCAD8-38A6-4B81-BCAA-8CF6E7F95782}" type="presParOf" srcId="{27F48558-E534-4379-8471-D0749A59AC6A}" destId="{6C06C7B6-10E1-4E6A-AAFA-A9A86D37E2E1}" srcOrd="0" destOrd="0" presId="urn:microsoft.com/office/officeart/2008/layout/LinedList"/>
    <dgm:cxn modelId="{695E2DFF-0AF0-4161-B807-DD4C5933D751}" type="presParOf" srcId="{27F48558-E534-4379-8471-D0749A59AC6A}" destId="{70CB3395-36A7-476D-A0AF-A67B3BE72D9E}" srcOrd="1" destOrd="0" presId="urn:microsoft.com/office/officeart/2008/layout/LinedList"/>
    <dgm:cxn modelId="{81071AF0-C3B9-4995-851E-F3A6EB81EE14}" type="presParOf" srcId="{29329B4D-84FD-4651-AB3F-DAC232EED308}" destId="{D1BB9375-774E-4F45-AFB1-22B9886B9A74}" srcOrd="6" destOrd="0" presId="urn:microsoft.com/office/officeart/2008/layout/LinedList"/>
    <dgm:cxn modelId="{A7E2E9A0-D900-41F0-AE1B-98FBF7BAFDE2}" type="presParOf" srcId="{29329B4D-84FD-4651-AB3F-DAC232EED308}" destId="{C00448D1-537D-4713-9717-34A0F3C89D02}" srcOrd="7" destOrd="0" presId="urn:microsoft.com/office/officeart/2008/layout/LinedList"/>
    <dgm:cxn modelId="{4378682C-E617-4AC8-A349-E4B59EFA928E}" type="presParOf" srcId="{C00448D1-537D-4713-9717-34A0F3C89D02}" destId="{FEF64FC1-3C0C-420D-81E0-0FCE82C74C9F}" srcOrd="0" destOrd="0" presId="urn:microsoft.com/office/officeart/2008/layout/LinedList"/>
    <dgm:cxn modelId="{01FCC686-854B-4D4D-892F-BC2A31F5CCA0}" type="presParOf" srcId="{C00448D1-537D-4713-9717-34A0F3C89D02}" destId="{87BCCE33-270B-41AA-BFE2-D5C7CA1962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2C3F5D-A47F-4A51-ADC5-7133C26AA7F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3011F88-E3E4-4470-8885-A246E6D51387}">
      <dgm:prSet/>
      <dgm:spPr/>
      <dgm:t>
        <a:bodyPr/>
        <a:lstStyle/>
        <a:p>
          <a:r>
            <a:rPr lang="en-GB" b="1"/>
            <a:t>Sensors</a:t>
          </a:r>
          <a:r>
            <a:rPr lang="en-GB"/>
            <a:t>: Devices that detect and measure changes in the environment (e.g., temperature, motion, glucose levels)</a:t>
          </a:r>
          <a:endParaRPr lang="en-US"/>
        </a:p>
      </dgm:t>
    </dgm:pt>
    <dgm:pt modelId="{0B89513A-FDA8-4BB3-88F8-45CB5CB2C945}" type="parTrans" cxnId="{4169F4F3-034C-4A62-83DF-EB05AD4CD06C}">
      <dgm:prSet/>
      <dgm:spPr/>
      <dgm:t>
        <a:bodyPr/>
        <a:lstStyle/>
        <a:p>
          <a:endParaRPr lang="en-US"/>
        </a:p>
      </dgm:t>
    </dgm:pt>
    <dgm:pt modelId="{F5D2681D-783A-445A-81E1-1175860F5642}" type="sibTrans" cxnId="{4169F4F3-034C-4A62-83DF-EB05AD4CD06C}">
      <dgm:prSet/>
      <dgm:spPr/>
      <dgm:t>
        <a:bodyPr/>
        <a:lstStyle/>
        <a:p>
          <a:endParaRPr lang="en-US"/>
        </a:p>
      </dgm:t>
    </dgm:pt>
    <dgm:pt modelId="{65E1DCDC-37CD-48E4-B2CA-7C539D2D785B}">
      <dgm:prSet/>
      <dgm:spPr/>
      <dgm:t>
        <a:bodyPr/>
        <a:lstStyle/>
        <a:p>
          <a:r>
            <a:rPr lang="en-GB" b="1"/>
            <a:t>Connectivity</a:t>
          </a:r>
          <a:r>
            <a:rPr lang="en-GB"/>
            <a:t>: Communication protocols that link devices to networks, such as Wi-Fi, Bluetooth, or 5G</a:t>
          </a:r>
          <a:endParaRPr lang="en-US"/>
        </a:p>
      </dgm:t>
    </dgm:pt>
    <dgm:pt modelId="{829CF4A2-8FD8-4E55-8B3C-F7B9F6D30611}" type="parTrans" cxnId="{053B7AB7-953B-4C2A-B4A8-A217517AD402}">
      <dgm:prSet/>
      <dgm:spPr/>
      <dgm:t>
        <a:bodyPr/>
        <a:lstStyle/>
        <a:p>
          <a:endParaRPr lang="en-US"/>
        </a:p>
      </dgm:t>
    </dgm:pt>
    <dgm:pt modelId="{2BADB2BD-011C-4602-ADDF-7EEB4E879196}" type="sibTrans" cxnId="{053B7AB7-953B-4C2A-B4A8-A217517AD402}">
      <dgm:prSet/>
      <dgm:spPr/>
      <dgm:t>
        <a:bodyPr/>
        <a:lstStyle/>
        <a:p>
          <a:endParaRPr lang="en-US"/>
        </a:p>
      </dgm:t>
    </dgm:pt>
    <dgm:pt modelId="{E6992FA9-F257-4E9B-AE39-C897ED31EE9C}">
      <dgm:prSet/>
      <dgm:spPr/>
      <dgm:t>
        <a:bodyPr/>
        <a:lstStyle/>
        <a:p>
          <a:r>
            <a:rPr lang="en-GB" b="1"/>
            <a:t>Data Processing</a:t>
          </a:r>
          <a:r>
            <a:rPr lang="en-GB"/>
            <a:t>: Cloud platforms that analyse the collected data</a:t>
          </a:r>
          <a:endParaRPr lang="en-US"/>
        </a:p>
      </dgm:t>
    </dgm:pt>
    <dgm:pt modelId="{71998BF0-44F4-47BF-96FE-5684E4CBE678}" type="parTrans" cxnId="{1FDAD7CD-8E08-4C16-93A7-B0C557D8564D}">
      <dgm:prSet/>
      <dgm:spPr/>
      <dgm:t>
        <a:bodyPr/>
        <a:lstStyle/>
        <a:p>
          <a:endParaRPr lang="en-US"/>
        </a:p>
      </dgm:t>
    </dgm:pt>
    <dgm:pt modelId="{2DC75643-26E8-4910-A1D6-CAC4150BB1BB}" type="sibTrans" cxnId="{1FDAD7CD-8E08-4C16-93A7-B0C557D8564D}">
      <dgm:prSet/>
      <dgm:spPr/>
      <dgm:t>
        <a:bodyPr/>
        <a:lstStyle/>
        <a:p>
          <a:endParaRPr lang="en-US"/>
        </a:p>
      </dgm:t>
    </dgm:pt>
    <dgm:pt modelId="{341C8874-87F9-473B-B5FA-DEEBAA1043F6}">
      <dgm:prSet/>
      <dgm:spPr/>
      <dgm:t>
        <a:bodyPr/>
        <a:lstStyle/>
        <a:p>
          <a:r>
            <a:rPr lang="en-GB" b="1"/>
            <a:t>User Interface</a:t>
          </a:r>
          <a:r>
            <a:rPr lang="en-GB"/>
            <a:t>: Apps or dashboards that allow users to access and interact with the data</a:t>
          </a:r>
          <a:endParaRPr lang="en-US"/>
        </a:p>
      </dgm:t>
    </dgm:pt>
    <dgm:pt modelId="{3F2015B7-9C33-4CBD-B02D-0C0F18BD9459}" type="parTrans" cxnId="{5015258D-65B1-4551-81DD-3D9EA113B99D}">
      <dgm:prSet/>
      <dgm:spPr/>
      <dgm:t>
        <a:bodyPr/>
        <a:lstStyle/>
        <a:p>
          <a:endParaRPr lang="en-US"/>
        </a:p>
      </dgm:t>
    </dgm:pt>
    <dgm:pt modelId="{8A54A761-A68A-40EF-A92A-DE64F5C06283}" type="sibTrans" cxnId="{5015258D-65B1-4551-81DD-3D9EA113B99D}">
      <dgm:prSet/>
      <dgm:spPr/>
      <dgm:t>
        <a:bodyPr/>
        <a:lstStyle/>
        <a:p>
          <a:endParaRPr lang="en-US"/>
        </a:p>
      </dgm:t>
    </dgm:pt>
    <dgm:pt modelId="{2A444C31-F7EB-4342-9572-17F76A4E9B82}">
      <dgm:prSet/>
      <dgm:spPr/>
      <dgm:t>
        <a:bodyPr/>
        <a:lstStyle/>
        <a:p>
          <a:r>
            <a:rPr lang="en-GB"/>
            <a:t>(Nimodiya and Ajankar, 2022) </a:t>
          </a:r>
          <a:endParaRPr lang="en-US"/>
        </a:p>
      </dgm:t>
    </dgm:pt>
    <dgm:pt modelId="{4F71F0DB-10CC-4878-9A90-0373A4A97B6C}" type="parTrans" cxnId="{A7B78262-07FE-4F32-B044-5816FDAFF289}">
      <dgm:prSet/>
      <dgm:spPr/>
      <dgm:t>
        <a:bodyPr/>
        <a:lstStyle/>
        <a:p>
          <a:endParaRPr lang="en-US"/>
        </a:p>
      </dgm:t>
    </dgm:pt>
    <dgm:pt modelId="{85FC36EF-A535-44C3-B3F2-F48FCBF8C918}" type="sibTrans" cxnId="{A7B78262-07FE-4F32-B044-5816FDAFF289}">
      <dgm:prSet/>
      <dgm:spPr/>
      <dgm:t>
        <a:bodyPr/>
        <a:lstStyle/>
        <a:p>
          <a:endParaRPr lang="en-US"/>
        </a:p>
      </dgm:t>
    </dgm:pt>
    <dgm:pt modelId="{03A4D22E-C21D-48E5-8533-E531258C27C6}" type="pres">
      <dgm:prSet presAssocID="{AB2C3F5D-A47F-4A51-ADC5-7133C26AA7F0}" presName="vert0" presStyleCnt="0">
        <dgm:presLayoutVars>
          <dgm:dir/>
          <dgm:animOne val="branch"/>
          <dgm:animLvl val="lvl"/>
        </dgm:presLayoutVars>
      </dgm:prSet>
      <dgm:spPr/>
    </dgm:pt>
    <dgm:pt modelId="{2CEBA6B2-DC7F-4ED5-9992-404580B5837C}" type="pres">
      <dgm:prSet presAssocID="{E3011F88-E3E4-4470-8885-A246E6D51387}" presName="thickLine" presStyleLbl="alignNode1" presStyleIdx="0" presStyleCnt="5"/>
      <dgm:spPr/>
    </dgm:pt>
    <dgm:pt modelId="{F61ABD7E-67C0-4ED1-B206-7362BDC0583C}" type="pres">
      <dgm:prSet presAssocID="{E3011F88-E3E4-4470-8885-A246E6D51387}" presName="horz1" presStyleCnt="0"/>
      <dgm:spPr/>
    </dgm:pt>
    <dgm:pt modelId="{0D6E40C7-AE24-4AD8-B0B2-7BF940B3B4F3}" type="pres">
      <dgm:prSet presAssocID="{E3011F88-E3E4-4470-8885-A246E6D51387}" presName="tx1" presStyleLbl="revTx" presStyleIdx="0" presStyleCnt="5"/>
      <dgm:spPr/>
    </dgm:pt>
    <dgm:pt modelId="{AD515BA2-D06E-40FA-847A-52C293893DE8}" type="pres">
      <dgm:prSet presAssocID="{E3011F88-E3E4-4470-8885-A246E6D51387}" presName="vert1" presStyleCnt="0"/>
      <dgm:spPr/>
    </dgm:pt>
    <dgm:pt modelId="{B8A1630A-AD0B-4F6B-9005-4F00EE0092D5}" type="pres">
      <dgm:prSet presAssocID="{65E1DCDC-37CD-48E4-B2CA-7C539D2D785B}" presName="thickLine" presStyleLbl="alignNode1" presStyleIdx="1" presStyleCnt="5"/>
      <dgm:spPr/>
    </dgm:pt>
    <dgm:pt modelId="{CE18F054-A97C-40CA-BCCF-A46858B79776}" type="pres">
      <dgm:prSet presAssocID="{65E1DCDC-37CD-48E4-B2CA-7C539D2D785B}" presName="horz1" presStyleCnt="0"/>
      <dgm:spPr/>
    </dgm:pt>
    <dgm:pt modelId="{8F1ECFF2-34B2-48B6-8418-A5F713F3DA01}" type="pres">
      <dgm:prSet presAssocID="{65E1DCDC-37CD-48E4-B2CA-7C539D2D785B}" presName="tx1" presStyleLbl="revTx" presStyleIdx="1" presStyleCnt="5"/>
      <dgm:spPr/>
    </dgm:pt>
    <dgm:pt modelId="{EA7C7927-CCC4-4372-83E3-ADC624B0A6C6}" type="pres">
      <dgm:prSet presAssocID="{65E1DCDC-37CD-48E4-B2CA-7C539D2D785B}" presName="vert1" presStyleCnt="0"/>
      <dgm:spPr/>
    </dgm:pt>
    <dgm:pt modelId="{62A43CA4-B3DF-4FBC-A96F-476B7A452684}" type="pres">
      <dgm:prSet presAssocID="{E6992FA9-F257-4E9B-AE39-C897ED31EE9C}" presName="thickLine" presStyleLbl="alignNode1" presStyleIdx="2" presStyleCnt="5"/>
      <dgm:spPr/>
    </dgm:pt>
    <dgm:pt modelId="{79DE7141-E85E-4F95-AA25-082102CD8EF9}" type="pres">
      <dgm:prSet presAssocID="{E6992FA9-F257-4E9B-AE39-C897ED31EE9C}" presName="horz1" presStyleCnt="0"/>
      <dgm:spPr/>
    </dgm:pt>
    <dgm:pt modelId="{74CE5793-7E39-4294-91A1-4918B3BFDE10}" type="pres">
      <dgm:prSet presAssocID="{E6992FA9-F257-4E9B-AE39-C897ED31EE9C}" presName="tx1" presStyleLbl="revTx" presStyleIdx="2" presStyleCnt="5"/>
      <dgm:spPr/>
    </dgm:pt>
    <dgm:pt modelId="{30C203D1-A44B-4E10-B82C-9B67805CBC6D}" type="pres">
      <dgm:prSet presAssocID="{E6992FA9-F257-4E9B-AE39-C897ED31EE9C}" presName="vert1" presStyleCnt="0"/>
      <dgm:spPr/>
    </dgm:pt>
    <dgm:pt modelId="{52C43521-40EC-49D2-BF09-FA61183A5564}" type="pres">
      <dgm:prSet presAssocID="{341C8874-87F9-473B-B5FA-DEEBAA1043F6}" presName="thickLine" presStyleLbl="alignNode1" presStyleIdx="3" presStyleCnt="5"/>
      <dgm:spPr/>
    </dgm:pt>
    <dgm:pt modelId="{DB62580F-DABF-4710-BB7D-F3118A4D0730}" type="pres">
      <dgm:prSet presAssocID="{341C8874-87F9-473B-B5FA-DEEBAA1043F6}" presName="horz1" presStyleCnt="0"/>
      <dgm:spPr/>
    </dgm:pt>
    <dgm:pt modelId="{C55B2879-1208-4759-B945-08CE306FAB11}" type="pres">
      <dgm:prSet presAssocID="{341C8874-87F9-473B-B5FA-DEEBAA1043F6}" presName="tx1" presStyleLbl="revTx" presStyleIdx="3" presStyleCnt="5"/>
      <dgm:spPr/>
    </dgm:pt>
    <dgm:pt modelId="{8E1766F8-DE3B-4977-B402-90B7D9B2E06D}" type="pres">
      <dgm:prSet presAssocID="{341C8874-87F9-473B-B5FA-DEEBAA1043F6}" presName="vert1" presStyleCnt="0"/>
      <dgm:spPr/>
    </dgm:pt>
    <dgm:pt modelId="{B67DC34D-E493-42FF-BD92-B535751D9918}" type="pres">
      <dgm:prSet presAssocID="{2A444C31-F7EB-4342-9572-17F76A4E9B82}" presName="thickLine" presStyleLbl="alignNode1" presStyleIdx="4" presStyleCnt="5"/>
      <dgm:spPr/>
    </dgm:pt>
    <dgm:pt modelId="{A3D9D04C-F45C-4CD7-B6B1-6E049D665D57}" type="pres">
      <dgm:prSet presAssocID="{2A444C31-F7EB-4342-9572-17F76A4E9B82}" presName="horz1" presStyleCnt="0"/>
      <dgm:spPr/>
    </dgm:pt>
    <dgm:pt modelId="{6D6F0B1B-A2AF-4E79-83F4-976CA4CB80EB}" type="pres">
      <dgm:prSet presAssocID="{2A444C31-F7EB-4342-9572-17F76A4E9B82}" presName="tx1" presStyleLbl="revTx" presStyleIdx="4" presStyleCnt="5"/>
      <dgm:spPr/>
    </dgm:pt>
    <dgm:pt modelId="{800B6009-2E3B-46D1-8590-0255662B6472}" type="pres">
      <dgm:prSet presAssocID="{2A444C31-F7EB-4342-9572-17F76A4E9B82}" presName="vert1" presStyleCnt="0"/>
      <dgm:spPr/>
    </dgm:pt>
  </dgm:ptLst>
  <dgm:cxnLst>
    <dgm:cxn modelId="{33D58A03-D9EB-44B6-84CE-3C37A4146E87}" type="presOf" srcId="{341C8874-87F9-473B-B5FA-DEEBAA1043F6}" destId="{C55B2879-1208-4759-B945-08CE306FAB11}" srcOrd="0" destOrd="0" presId="urn:microsoft.com/office/officeart/2008/layout/LinedList"/>
    <dgm:cxn modelId="{39A91218-9E05-41E1-A0F0-38D185280E2A}" type="presOf" srcId="{E3011F88-E3E4-4470-8885-A246E6D51387}" destId="{0D6E40C7-AE24-4AD8-B0B2-7BF940B3B4F3}" srcOrd="0" destOrd="0" presId="urn:microsoft.com/office/officeart/2008/layout/LinedList"/>
    <dgm:cxn modelId="{A7B78262-07FE-4F32-B044-5816FDAFF289}" srcId="{AB2C3F5D-A47F-4A51-ADC5-7133C26AA7F0}" destId="{2A444C31-F7EB-4342-9572-17F76A4E9B82}" srcOrd="4" destOrd="0" parTransId="{4F71F0DB-10CC-4878-9A90-0373A4A97B6C}" sibTransId="{85FC36EF-A535-44C3-B3F2-F48FCBF8C918}"/>
    <dgm:cxn modelId="{9AA13C88-023B-42F8-9133-0E9955790A23}" type="presOf" srcId="{65E1DCDC-37CD-48E4-B2CA-7C539D2D785B}" destId="{8F1ECFF2-34B2-48B6-8418-A5F713F3DA01}" srcOrd="0" destOrd="0" presId="urn:microsoft.com/office/officeart/2008/layout/LinedList"/>
    <dgm:cxn modelId="{5015258D-65B1-4551-81DD-3D9EA113B99D}" srcId="{AB2C3F5D-A47F-4A51-ADC5-7133C26AA7F0}" destId="{341C8874-87F9-473B-B5FA-DEEBAA1043F6}" srcOrd="3" destOrd="0" parTransId="{3F2015B7-9C33-4CBD-B02D-0C0F18BD9459}" sibTransId="{8A54A761-A68A-40EF-A92A-DE64F5C06283}"/>
    <dgm:cxn modelId="{50CB9F97-C40D-44E5-99B4-76CDA80E9334}" type="presOf" srcId="{AB2C3F5D-A47F-4A51-ADC5-7133C26AA7F0}" destId="{03A4D22E-C21D-48E5-8533-E531258C27C6}" srcOrd="0" destOrd="0" presId="urn:microsoft.com/office/officeart/2008/layout/LinedList"/>
    <dgm:cxn modelId="{3B62B0B1-3541-4D86-A454-B6D7AFFBF828}" type="presOf" srcId="{2A444C31-F7EB-4342-9572-17F76A4E9B82}" destId="{6D6F0B1B-A2AF-4E79-83F4-976CA4CB80EB}" srcOrd="0" destOrd="0" presId="urn:microsoft.com/office/officeart/2008/layout/LinedList"/>
    <dgm:cxn modelId="{053B7AB7-953B-4C2A-B4A8-A217517AD402}" srcId="{AB2C3F5D-A47F-4A51-ADC5-7133C26AA7F0}" destId="{65E1DCDC-37CD-48E4-B2CA-7C539D2D785B}" srcOrd="1" destOrd="0" parTransId="{829CF4A2-8FD8-4E55-8B3C-F7B9F6D30611}" sibTransId="{2BADB2BD-011C-4602-ADDF-7EEB4E879196}"/>
    <dgm:cxn modelId="{005A57CC-3DC9-4C51-8D9B-F7727B05535B}" type="presOf" srcId="{E6992FA9-F257-4E9B-AE39-C897ED31EE9C}" destId="{74CE5793-7E39-4294-91A1-4918B3BFDE10}" srcOrd="0" destOrd="0" presId="urn:microsoft.com/office/officeart/2008/layout/LinedList"/>
    <dgm:cxn modelId="{1FDAD7CD-8E08-4C16-93A7-B0C557D8564D}" srcId="{AB2C3F5D-A47F-4A51-ADC5-7133C26AA7F0}" destId="{E6992FA9-F257-4E9B-AE39-C897ED31EE9C}" srcOrd="2" destOrd="0" parTransId="{71998BF0-44F4-47BF-96FE-5684E4CBE678}" sibTransId="{2DC75643-26E8-4910-A1D6-CAC4150BB1BB}"/>
    <dgm:cxn modelId="{4169F4F3-034C-4A62-83DF-EB05AD4CD06C}" srcId="{AB2C3F5D-A47F-4A51-ADC5-7133C26AA7F0}" destId="{E3011F88-E3E4-4470-8885-A246E6D51387}" srcOrd="0" destOrd="0" parTransId="{0B89513A-FDA8-4BB3-88F8-45CB5CB2C945}" sibTransId="{F5D2681D-783A-445A-81E1-1175860F5642}"/>
    <dgm:cxn modelId="{F789C7A9-2BE9-4728-9202-AB9178D6DE5A}" type="presParOf" srcId="{03A4D22E-C21D-48E5-8533-E531258C27C6}" destId="{2CEBA6B2-DC7F-4ED5-9992-404580B5837C}" srcOrd="0" destOrd="0" presId="urn:microsoft.com/office/officeart/2008/layout/LinedList"/>
    <dgm:cxn modelId="{1499FCEA-733D-4971-BFA6-8FA0EE301815}" type="presParOf" srcId="{03A4D22E-C21D-48E5-8533-E531258C27C6}" destId="{F61ABD7E-67C0-4ED1-B206-7362BDC0583C}" srcOrd="1" destOrd="0" presId="urn:microsoft.com/office/officeart/2008/layout/LinedList"/>
    <dgm:cxn modelId="{2CD618D3-7F91-42DC-B8A7-DDAA386A3AB7}" type="presParOf" srcId="{F61ABD7E-67C0-4ED1-B206-7362BDC0583C}" destId="{0D6E40C7-AE24-4AD8-B0B2-7BF940B3B4F3}" srcOrd="0" destOrd="0" presId="urn:microsoft.com/office/officeart/2008/layout/LinedList"/>
    <dgm:cxn modelId="{8F6EB752-60E3-4CA8-AC94-4D718744282C}" type="presParOf" srcId="{F61ABD7E-67C0-4ED1-B206-7362BDC0583C}" destId="{AD515BA2-D06E-40FA-847A-52C293893DE8}" srcOrd="1" destOrd="0" presId="urn:microsoft.com/office/officeart/2008/layout/LinedList"/>
    <dgm:cxn modelId="{238C06B8-E61D-4117-A5FB-8993395FA63C}" type="presParOf" srcId="{03A4D22E-C21D-48E5-8533-E531258C27C6}" destId="{B8A1630A-AD0B-4F6B-9005-4F00EE0092D5}" srcOrd="2" destOrd="0" presId="urn:microsoft.com/office/officeart/2008/layout/LinedList"/>
    <dgm:cxn modelId="{F22C059B-1FA0-429B-B501-C433EB8A30D1}" type="presParOf" srcId="{03A4D22E-C21D-48E5-8533-E531258C27C6}" destId="{CE18F054-A97C-40CA-BCCF-A46858B79776}" srcOrd="3" destOrd="0" presId="urn:microsoft.com/office/officeart/2008/layout/LinedList"/>
    <dgm:cxn modelId="{4309DB8E-E0EE-4BF9-8431-311D12147BAB}" type="presParOf" srcId="{CE18F054-A97C-40CA-BCCF-A46858B79776}" destId="{8F1ECFF2-34B2-48B6-8418-A5F713F3DA01}" srcOrd="0" destOrd="0" presId="urn:microsoft.com/office/officeart/2008/layout/LinedList"/>
    <dgm:cxn modelId="{5522B411-EF08-49C7-AB43-E2C257DDBAEA}" type="presParOf" srcId="{CE18F054-A97C-40CA-BCCF-A46858B79776}" destId="{EA7C7927-CCC4-4372-83E3-ADC624B0A6C6}" srcOrd="1" destOrd="0" presId="urn:microsoft.com/office/officeart/2008/layout/LinedList"/>
    <dgm:cxn modelId="{0F0C3AD9-7245-4E93-8D9F-D11E77DBC8D6}" type="presParOf" srcId="{03A4D22E-C21D-48E5-8533-E531258C27C6}" destId="{62A43CA4-B3DF-4FBC-A96F-476B7A452684}" srcOrd="4" destOrd="0" presId="urn:microsoft.com/office/officeart/2008/layout/LinedList"/>
    <dgm:cxn modelId="{07594632-6A85-4F6D-A4B7-6C696AB0A6CC}" type="presParOf" srcId="{03A4D22E-C21D-48E5-8533-E531258C27C6}" destId="{79DE7141-E85E-4F95-AA25-082102CD8EF9}" srcOrd="5" destOrd="0" presId="urn:microsoft.com/office/officeart/2008/layout/LinedList"/>
    <dgm:cxn modelId="{B1B80C22-9A8D-48F2-B2BB-AD409495C8B1}" type="presParOf" srcId="{79DE7141-E85E-4F95-AA25-082102CD8EF9}" destId="{74CE5793-7E39-4294-91A1-4918B3BFDE10}" srcOrd="0" destOrd="0" presId="urn:microsoft.com/office/officeart/2008/layout/LinedList"/>
    <dgm:cxn modelId="{DD29C53E-CC78-4974-9495-E84113896847}" type="presParOf" srcId="{79DE7141-E85E-4F95-AA25-082102CD8EF9}" destId="{30C203D1-A44B-4E10-B82C-9B67805CBC6D}" srcOrd="1" destOrd="0" presId="urn:microsoft.com/office/officeart/2008/layout/LinedList"/>
    <dgm:cxn modelId="{D3BD155C-4250-4847-9A0A-B02FC775E874}" type="presParOf" srcId="{03A4D22E-C21D-48E5-8533-E531258C27C6}" destId="{52C43521-40EC-49D2-BF09-FA61183A5564}" srcOrd="6" destOrd="0" presId="urn:microsoft.com/office/officeart/2008/layout/LinedList"/>
    <dgm:cxn modelId="{BF4AAF34-817A-49FF-B9EF-C06467D575C2}" type="presParOf" srcId="{03A4D22E-C21D-48E5-8533-E531258C27C6}" destId="{DB62580F-DABF-4710-BB7D-F3118A4D0730}" srcOrd="7" destOrd="0" presId="urn:microsoft.com/office/officeart/2008/layout/LinedList"/>
    <dgm:cxn modelId="{FE6BFF3D-E575-419E-851A-BB652F000FAF}" type="presParOf" srcId="{DB62580F-DABF-4710-BB7D-F3118A4D0730}" destId="{C55B2879-1208-4759-B945-08CE306FAB11}" srcOrd="0" destOrd="0" presId="urn:microsoft.com/office/officeart/2008/layout/LinedList"/>
    <dgm:cxn modelId="{2C770C35-7C31-4C80-9E32-A76022444634}" type="presParOf" srcId="{DB62580F-DABF-4710-BB7D-F3118A4D0730}" destId="{8E1766F8-DE3B-4977-B402-90B7D9B2E06D}" srcOrd="1" destOrd="0" presId="urn:microsoft.com/office/officeart/2008/layout/LinedList"/>
    <dgm:cxn modelId="{5FC8AD72-5FD0-4298-BFD0-5660CF0FFF84}" type="presParOf" srcId="{03A4D22E-C21D-48E5-8533-E531258C27C6}" destId="{B67DC34D-E493-42FF-BD92-B535751D9918}" srcOrd="8" destOrd="0" presId="urn:microsoft.com/office/officeart/2008/layout/LinedList"/>
    <dgm:cxn modelId="{B6AB9787-CF26-4E9F-AEB6-2B3C55DC4049}" type="presParOf" srcId="{03A4D22E-C21D-48E5-8533-E531258C27C6}" destId="{A3D9D04C-F45C-4CD7-B6B1-6E049D665D57}" srcOrd="9" destOrd="0" presId="urn:microsoft.com/office/officeart/2008/layout/LinedList"/>
    <dgm:cxn modelId="{B201B634-0A59-4ECB-A53E-E32B91035332}" type="presParOf" srcId="{A3D9D04C-F45C-4CD7-B6B1-6E049D665D57}" destId="{6D6F0B1B-A2AF-4E79-83F4-976CA4CB80EB}" srcOrd="0" destOrd="0" presId="urn:microsoft.com/office/officeart/2008/layout/LinedList"/>
    <dgm:cxn modelId="{579F8FD7-515C-415F-BB23-64592DF2B112}" type="presParOf" srcId="{A3D9D04C-F45C-4CD7-B6B1-6E049D665D57}" destId="{800B6009-2E3B-46D1-8590-0255662B64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BF50CF-5C3F-4244-9A2E-702187B8F2E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990123A-8D3F-4170-A8B5-CD7E13B0A9B9}">
      <dgm:prSet/>
      <dgm:spPr/>
      <dgm:t>
        <a:bodyPr/>
        <a:lstStyle/>
        <a:p>
          <a:r>
            <a:rPr lang="en-GB"/>
            <a:t>Remote health monitoring/ tracking </a:t>
          </a:r>
          <a:endParaRPr lang="en-US"/>
        </a:p>
      </dgm:t>
    </dgm:pt>
    <dgm:pt modelId="{C66083E0-FF51-48B8-A1C9-F85C6304A47C}" type="parTrans" cxnId="{8ED3776F-7A29-4E7A-9FF2-C0C41DBCD80B}">
      <dgm:prSet/>
      <dgm:spPr/>
      <dgm:t>
        <a:bodyPr/>
        <a:lstStyle/>
        <a:p>
          <a:endParaRPr lang="en-US"/>
        </a:p>
      </dgm:t>
    </dgm:pt>
    <dgm:pt modelId="{614E4FAD-9228-46DC-B8A8-99877EAAA6D6}" type="sibTrans" cxnId="{8ED3776F-7A29-4E7A-9FF2-C0C41DBCD80B}">
      <dgm:prSet/>
      <dgm:spPr/>
      <dgm:t>
        <a:bodyPr/>
        <a:lstStyle/>
        <a:p>
          <a:endParaRPr lang="en-US"/>
        </a:p>
      </dgm:t>
    </dgm:pt>
    <dgm:pt modelId="{649F3C3F-A713-4323-878B-321CDC667DBA}">
      <dgm:prSet/>
      <dgm:spPr/>
      <dgm:t>
        <a:bodyPr/>
        <a:lstStyle/>
        <a:p>
          <a:r>
            <a:rPr lang="en-GB"/>
            <a:t>Provide suggestions for health improvement </a:t>
          </a:r>
          <a:endParaRPr lang="en-US"/>
        </a:p>
      </dgm:t>
    </dgm:pt>
    <dgm:pt modelId="{EB5EF4CE-1500-4B5A-914A-8836CC5FA9B0}" type="parTrans" cxnId="{D6EB9AF1-8E7D-42C2-93C3-2FDC2B69200C}">
      <dgm:prSet/>
      <dgm:spPr/>
      <dgm:t>
        <a:bodyPr/>
        <a:lstStyle/>
        <a:p>
          <a:endParaRPr lang="en-US"/>
        </a:p>
      </dgm:t>
    </dgm:pt>
    <dgm:pt modelId="{1B01761E-A5D7-482E-ADF7-C1185E5CC8D0}" type="sibTrans" cxnId="{D6EB9AF1-8E7D-42C2-93C3-2FDC2B69200C}">
      <dgm:prSet/>
      <dgm:spPr/>
      <dgm:t>
        <a:bodyPr/>
        <a:lstStyle/>
        <a:p>
          <a:endParaRPr lang="en-US"/>
        </a:p>
      </dgm:t>
    </dgm:pt>
    <dgm:pt modelId="{D0B019FB-A337-411C-8E53-D04DD2BDFD2C}">
      <dgm:prSet/>
      <dgm:spPr/>
      <dgm:t>
        <a:bodyPr/>
        <a:lstStyle/>
        <a:p>
          <a:r>
            <a:rPr lang="en-GB"/>
            <a:t>Public health surveillance</a:t>
          </a:r>
          <a:endParaRPr lang="en-US"/>
        </a:p>
      </dgm:t>
    </dgm:pt>
    <dgm:pt modelId="{CEE431D1-128C-46FC-A7B7-2FD552A3AA08}" type="parTrans" cxnId="{B0AE92DA-3540-4720-8320-7E2E9AD1CC0E}">
      <dgm:prSet/>
      <dgm:spPr/>
      <dgm:t>
        <a:bodyPr/>
        <a:lstStyle/>
        <a:p>
          <a:endParaRPr lang="en-US"/>
        </a:p>
      </dgm:t>
    </dgm:pt>
    <dgm:pt modelId="{4A01F7B4-E9D8-483C-AC17-F0C25176252D}" type="sibTrans" cxnId="{B0AE92DA-3540-4720-8320-7E2E9AD1CC0E}">
      <dgm:prSet/>
      <dgm:spPr/>
      <dgm:t>
        <a:bodyPr/>
        <a:lstStyle/>
        <a:p>
          <a:endParaRPr lang="en-US"/>
        </a:p>
      </dgm:t>
    </dgm:pt>
    <dgm:pt modelId="{2E70240C-815A-4056-B088-82D17171ED84}">
      <dgm:prSet/>
      <dgm:spPr/>
      <dgm:t>
        <a:bodyPr/>
        <a:lstStyle/>
        <a:p>
          <a:r>
            <a:rPr lang="en-GB"/>
            <a:t>Personalised health care</a:t>
          </a:r>
          <a:endParaRPr lang="en-US"/>
        </a:p>
      </dgm:t>
    </dgm:pt>
    <dgm:pt modelId="{29BB2515-24E6-4059-880A-95FF60A97752}" type="parTrans" cxnId="{D685F6E0-F25C-425A-954E-2F4ED8624953}">
      <dgm:prSet/>
      <dgm:spPr/>
      <dgm:t>
        <a:bodyPr/>
        <a:lstStyle/>
        <a:p>
          <a:endParaRPr lang="en-US"/>
        </a:p>
      </dgm:t>
    </dgm:pt>
    <dgm:pt modelId="{C347D2B0-F48E-47BC-82CD-4B7DD422E521}" type="sibTrans" cxnId="{D685F6E0-F25C-425A-954E-2F4ED8624953}">
      <dgm:prSet/>
      <dgm:spPr/>
      <dgm:t>
        <a:bodyPr/>
        <a:lstStyle/>
        <a:p>
          <a:endParaRPr lang="en-US"/>
        </a:p>
      </dgm:t>
    </dgm:pt>
    <dgm:pt modelId="{ACE39EAC-5919-4E71-AF3F-CE3311C8116A}">
      <dgm:prSet/>
      <dgm:spPr/>
      <dgm:t>
        <a:bodyPr/>
        <a:lstStyle/>
        <a:p>
          <a:r>
            <a:rPr lang="en-GB"/>
            <a:t>Addressing health inequalities </a:t>
          </a:r>
          <a:endParaRPr lang="en-US"/>
        </a:p>
      </dgm:t>
    </dgm:pt>
    <dgm:pt modelId="{3A7C4559-C8D4-4350-A234-FDD396C9069E}" type="parTrans" cxnId="{179A78E5-099C-4C0A-95DB-85E6DC57FC3B}">
      <dgm:prSet/>
      <dgm:spPr/>
      <dgm:t>
        <a:bodyPr/>
        <a:lstStyle/>
        <a:p>
          <a:endParaRPr lang="en-US"/>
        </a:p>
      </dgm:t>
    </dgm:pt>
    <dgm:pt modelId="{257F1552-54C8-433B-9A07-1459A95CAB6F}" type="sibTrans" cxnId="{179A78E5-099C-4C0A-95DB-85E6DC57FC3B}">
      <dgm:prSet/>
      <dgm:spPr/>
      <dgm:t>
        <a:bodyPr/>
        <a:lstStyle/>
        <a:p>
          <a:endParaRPr lang="en-US"/>
        </a:p>
      </dgm:t>
    </dgm:pt>
    <dgm:pt modelId="{7CBF3B58-88F2-4F89-ACEA-E2226AC9AE07}" type="pres">
      <dgm:prSet presAssocID="{98BF50CF-5C3F-4244-9A2E-702187B8F2EA}" presName="linear" presStyleCnt="0">
        <dgm:presLayoutVars>
          <dgm:animLvl val="lvl"/>
          <dgm:resizeHandles val="exact"/>
        </dgm:presLayoutVars>
      </dgm:prSet>
      <dgm:spPr/>
    </dgm:pt>
    <dgm:pt modelId="{A036EF5D-062A-4B61-B58E-68B03D63412B}" type="pres">
      <dgm:prSet presAssocID="{3990123A-8D3F-4170-A8B5-CD7E13B0A9B9}" presName="parentText" presStyleLbl="node1" presStyleIdx="0" presStyleCnt="5">
        <dgm:presLayoutVars>
          <dgm:chMax val="0"/>
          <dgm:bulletEnabled val="1"/>
        </dgm:presLayoutVars>
      </dgm:prSet>
      <dgm:spPr/>
    </dgm:pt>
    <dgm:pt modelId="{7B77FBB6-1A74-4013-8AAC-6EE233139FEF}" type="pres">
      <dgm:prSet presAssocID="{614E4FAD-9228-46DC-B8A8-99877EAAA6D6}" presName="spacer" presStyleCnt="0"/>
      <dgm:spPr/>
    </dgm:pt>
    <dgm:pt modelId="{C2395E29-5B72-444F-9D32-CF15790A06AC}" type="pres">
      <dgm:prSet presAssocID="{649F3C3F-A713-4323-878B-321CDC667DBA}" presName="parentText" presStyleLbl="node1" presStyleIdx="1" presStyleCnt="5">
        <dgm:presLayoutVars>
          <dgm:chMax val="0"/>
          <dgm:bulletEnabled val="1"/>
        </dgm:presLayoutVars>
      </dgm:prSet>
      <dgm:spPr/>
    </dgm:pt>
    <dgm:pt modelId="{1F5F446C-540C-4486-B15D-9A885C904926}" type="pres">
      <dgm:prSet presAssocID="{1B01761E-A5D7-482E-ADF7-C1185E5CC8D0}" presName="spacer" presStyleCnt="0"/>
      <dgm:spPr/>
    </dgm:pt>
    <dgm:pt modelId="{44DFD502-16C6-412C-B984-7F23944623C7}" type="pres">
      <dgm:prSet presAssocID="{D0B019FB-A337-411C-8E53-D04DD2BDFD2C}" presName="parentText" presStyleLbl="node1" presStyleIdx="2" presStyleCnt="5">
        <dgm:presLayoutVars>
          <dgm:chMax val="0"/>
          <dgm:bulletEnabled val="1"/>
        </dgm:presLayoutVars>
      </dgm:prSet>
      <dgm:spPr/>
    </dgm:pt>
    <dgm:pt modelId="{5A33F88C-6A0B-4FCC-B7ED-40205FFE4DA3}" type="pres">
      <dgm:prSet presAssocID="{4A01F7B4-E9D8-483C-AC17-F0C25176252D}" presName="spacer" presStyleCnt="0"/>
      <dgm:spPr/>
    </dgm:pt>
    <dgm:pt modelId="{1F22E2F0-FC60-4A7A-8527-D012206C5B50}" type="pres">
      <dgm:prSet presAssocID="{2E70240C-815A-4056-B088-82D17171ED84}" presName="parentText" presStyleLbl="node1" presStyleIdx="3" presStyleCnt="5">
        <dgm:presLayoutVars>
          <dgm:chMax val="0"/>
          <dgm:bulletEnabled val="1"/>
        </dgm:presLayoutVars>
      </dgm:prSet>
      <dgm:spPr/>
    </dgm:pt>
    <dgm:pt modelId="{B88CD3B8-8497-4478-90E2-D5821B7154D3}" type="pres">
      <dgm:prSet presAssocID="{C347D2B0-F48E-47BC-82CD-4B7DD422E521}" presName="spacer" presStyleCnt="0"/>
      <dgm:spPr/>
    </dgm:pt>
    <dgm:pt modelId="{68BE99E8-DC48-4F7B-B8A3-A2C9C6377F6F}" type="pres">
      <dgm:prSet presAssocID="{ACE39EAC-5919-4E71-AF3F-CE3311C8116A}" presName="parentText" presStyleLbl="node1" presStyleIdx="4" presStyleCnt="5">
        <dgm:presLayoutVars>
          <dgm:chMax val="0"/>
          <dgm:bulletEnabled val="1"/>
        </dgm:presLayoutVars>
      </dgm:prSet>
      <dgm:spPr/>
    </dgm:pt>
  </dgm:ptLst>
  <dgm:cxnLst>
    <dgm:cxn modelId="{CC73BB38-1317-4BFF-AC52-8E068706554F}" type="presOf" srcId="{ACE39EAC-5919-4E71-AF3F-CE3311C8116A}" destId="{68BE99E8-DC48-4F7B-B8A3-A2C9C6377F6F}" srcOrd="0" destOrd="0" presId="urn:microsoft.com/office/officeart/2005/8/layout/vList2"/>
    <dgm:cxn modelId="{47EC1E5C-F65D-4AF7-AA2C-CCD514D4D472}" type="presOf" srcId="{2E70240C-815A-4056-B088-82D17171ED84}" destId="{1F22E2F0-FC60-4A7A-8527-D012206C5B50}" srcOrd="0" destOrd="0" presId="urn:microsoft.com/office/officeart/2005/8/layout/vList2"/>
    <dgm:cxn modelId="{8ED3776F-7A29-4E7A-9FF2-C0C41DBCD80B}" srcId="{98BF50CF-5C3F-4244-9A2E-702187B8F2EA}" destId="{3990123A-8D3F-4170-A8B5-CD7E13B0A9B9}" srcOrd="0" destOrd="0" parTransId="{C66083E0-FF51-48B8-A1C9-F85C6304A47C}" sibTransId="{614E4FAD-9228-46DC-B8A8-99877EAAA6D6}"/>
    <dgm:cxn modelId="{BA6CC6BE-DD00-4DB2-A40B-5DBCDD2C5842}" type="presOf" srcId="{98BF50CF-5C3F-4244-9A2E-702187B8F2EA}" destId="{7CBF3B58-88F2-4F89-ACEA-E2226AC9AE07}" srcOrd="0" destOrd="0" presId="urn:microsoft.com/office/officeart/2005/8/layout/vList2"/>
    <dgm:cxn modelId="{392726CE-1307-4696-A7B8-60C72C95D9F4}" type="presOf" srcId="{3990123A-8D3F-4170-A8B5-CD7E13B0A9B9}" destId="{A036EF5D-062A-4B61-B58E-68B03D63412B}" srcOrd="0" destOrd="0" presId="urn:microsoft.com/office/officeart/2005/8/layout/vList2"/>
    <dgm:cxn modelId="{2E4430DA-74FE-49C5-9801-E20C1858FD69}" type="presOf" srcId="{649F3C3F-A713-4323-878B-321CDC667DBA}" destId="{C2395E29-5B72-444F-9D32-CF15790A06AC}" srcOrd="0" destOrd="0" presId="urn:microsoft.com/office/officeart/2005/8/layout/vList2"/>
    <dgm:cxn modelId="{B0AE92DA-3540-4720-8320-7E2E9AD1CC0E}" srcId="{98BF50CF-5C3F-4244-9A2E-702187B8F2EA}" destId="{D0B019FB-A337-411C-8E53-D04DD2BDFD2C}" srcOrd="2" destOrd="0" parTransId="{CEE431D1-128C-46FC-A7B7-2FD552A3AA08}" sibTransId="{4A01F7B4-E9D8-483C-AC17-F0C25176252D}"/>
    <dgm:cxn modelId="{D685F6E0-F25C-425A-954E-2F4ED8624953}" srcId="{98BF50CF-5C3F-4244-9A2E-702187B8F2EA}" destId="{2E70240C-815A-4056-B088-82D17171ED84}" srcOrd="3" destOrd="0" parTransId="{29BB2515-24E6-4059-880A-95FF60A97752}" sibTransId="{C347D2B0-F48E-47BC-82CD-4B7DD422E521}"/>
    <dgm:cxn modelId="{179A78E5-099C-4C0A-95DB-85E6DC57FC3B}" srcId="{98BF50CF-5C3F-4244-9A2E-702187B8F2EA}" destId="{ACE39EAC-5919-4E71-AF3F-CE3311C8116A}" srcOrd="4" destOrd="0" parTransId="{3A7C4559-C8D4-4350-A234-FDD396C9069E}" sibTransId="{257F1552-54C8-433B-9A07-1459A95CAB6F}"/>
    <dgm:cxn modelId="{D6EB9AF1-8E7D-42C2-93C3-2FDC2B69200C}" srcId="{98BF50CF-5C3F-4244-9A2E-702187B8F2EA}" destId="{649F3C3F-A713-4323-878B-321CDC667DBA}" srcOrd="1" destOrd="0" parTransId="{EB5EF4CE-1500-4B5A-914A-8836CC5FA9B0}" sibTransId="{1B01761E-A5D7-482E-ADF7-C1185E5CC8D0}"/>
    <dgm:cxn modelId="{7574A2FA-3382-4254-AF3D-3105FA2104F7}" type="presOf" srcId="{D0B019FB-A337-411C-8E53-D04DD2BDFD2C}" destId="{44DFD502-16C6-412C-B984-7F23944623C7}" srcOrd="0" destOrd="0" presId="urn:microsoft.com/office/officeart/2005/8/layout/vList2"/>
    <dgm:cxn modelId="{ECBA1662-C2E2-41FF-9A3E-F53085F3E78F}" type="presParOf" srcId="{7CBF3B58-88F2-4F89-ACEA-E2226AC9AE07}" destId="{A036EF5D-062A-4B61-B58E-68B03D63412B}" srcOrd="0" destOrd="0" presId="urn:microsoft.com/office/officeart/2005/8/layout/vList2"/>
    <dgm:cxn modelId="{21A65BFB-6D07-4D24-B750-8ABC48076FA6}" type="presParOf" srcId="{7CBF3B58-88F2-4F89-ACEA-E2226AC9AE07}" destId="{7B77FBB6-1A74-4013-8AAC-6EE233139FEF}" srcOrd="1" destOrd="0" presId="urn:microsoft.com/office/officeart/2005/8/layout/vList2"/>
    <dgm:cxn modelId="{01EC11A2-7600-44F1-A0D4-7D03FD98637C}" type="presParOf" srcId="{7CBF3B58-88F2-4F89-ACEA-E2226AC9AE07}" destId="{C2395E29-5B72-444F-9D32-CF15790A06AC}" srcOrd="2" destOrd="0" presId="urn:microsoft.com/office/officeart/2005/8/layout/vList2"/>
    <dgm:cxn modelId="{9AEC7B2A-9F01-4E1F-B6A1-86A01455CB97}" type="presParOf" srcId="{7CBF3B58-88F2-4F89-ACEA-E2226AC9AE07}" destId="{1F5F446C-540C-4486-B15D-9A885C904926}" srcOrd="3" destOrd="0" presId="urn:microsoft.com/office/officeart/2005/8/layout/vList2"/>
    <dgm:cxn modelId="{47C35095-1148-428E-B112-E2F428092752}" type="presParOf" srcId="{7CBF3B58-88F2-4F89-ACEA-E2226AC9AE07}" destId="{44DFD502-16C6-412C-B984-7F23944623C7}" srcOrd="4" destOrd="0" presId="urn:microsoft.com/office/officeart/2005/8/layout/vList2"/>
    <dgm:cxn modelId="{5B9B189F-61E2-44AA-A48D-7B929C16C060}" type="presParOf" srcId="{7CBF3B58-88F2-4F89-ACEA-E2226AC9AE07}" destId="{5A33F88C-6A0B-4FCC-B7ED-40205FFE4DA3}" srcOrd="5" destOrd="0" presId="urn:microsoft.com/office/officeart/2005/8/layout/vList2"/>
    <dgm:cxn modelId="{1AE481B9-B5B8-415E-AFC9-CF1115EA5DB4}" type="presParOf" srcId="{7CBF3B58-88F2-4F89-ACEA-E2226AC9AE07}" destId="{1F22E2F0-FC60-4A7A-8527-D012206C5B50}" srcOrd="6" destOrd="0" presId="urn:microsoft.com/office/officeart/2005/8/layout/vList2"/>
    <dgm:cxn modelId="{E33C6571-5DCF-487D-A0BA-BAD3D73DD9CC}" type="presParOf" srcId="{7CBF3B58-88F2-4F89-ACEA-E2226AC9AE07}" destId="{B88CD3B8-8497-4478-90E2-D5821B7154D3}" srcOrd="7" destOrd="0" presId="urn:microsoft.com/office/officeart/2005/8/layout/vList2"/>
    <dgm:cxn modelId="{E8F64B43-F6D1-4DEB-81A6-C8505860DC78}" type="presParOf" srcId="{7CBF3B58-88F2-4F89-ACEA-E2226AC9AE07}" destId="{68BE99E8-DC48-4F7B-B8A3-A2C9C6377F6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04FB2E-E13A-4126-B52C-BFC329B3746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C7CFF4B-44CA-4B41-8274-C50E88841748}">
      <dgm:prSet/>
      <dgm:spPr/>
      <dgm:t>
        <a:bodyPr/>
        <a:lstStyle/>
        <a:p>
          <a:pPr>
            <a:defRPr cap="all"/>
          </a:pPr>
          <a:r>
            <a:rPr lang="en-GB"/>
            <a:t>Smart asthma inhalers</a:t>
          </a:r>
          <a:endParaRPr lang="en-US"/>
        </a:p>
      </dgm:t>
    </dgm:pt>
    <dgm:pt modelId="{DEC7D73D-602B-4530-9D29-2146413BB726}" type="parTrans" cxnId="{982504C3-7FDE-4EF3-B1C6-18456A831C2D}">
      <dgm:prSet/>
      <dgm:spPr/>
      <dgm:t>
        <a:bodyPr/>
        <a:lstStyle/>
        <a:p>
          <a:endParaRPr lang="en-US"/>
        </a:p>
      </dgm:t>
    </dgm:pt>
    <dgm:pt modelId="{2A9B7F67-40A6-4D03-908C-EB12135A48B4}" type="sibTrans" cxnId="{982504C3-7FDE-4EF3-B1C6-18456A831C2D}">
      <dgm:prSet/>
      <dgm:spPr/>
      <dgm:t>
        <a:bodyPr/>
        <a:lstStyle/>
        <a:p>
          <a:endParaRPr lang="en-US"/>
        </a:p>
      </dgm:t>
    </dgm:pt>
    <dgm:pt modelId="{1F59F6C5-21B6-47A5-8CDB-B04DFDEBFAC7}">
      <dgm:prSet/>
      <dgm:spPr/>
      <dgm:t>
        <a:bodyPr/>
        <a:lstStyle/>
        <a:p>
          <a:pPr>
            <a:defRPr cap="all"/>
          </a:pPr>
          <a:r>
            <a:rPr lang="en-GB"/>
            <a:t>Air quality monitors</a:t>
          </a:r>
          <a:endParaRPr lang="en-US"/>
        </a:p>
      </dgm:t>
    </dgm:pt>
    <dgm:pt modelId="{8D6BB8BC-6E63-458E-8796-03422AE6DA77}" type="parTrans" cxnId="{6AB6E4FB-7699-47A6-A111-DFD6C52BB0D0}">
      <dgm:prSet/>
      <dgm:spPr/>
      <dgm:t>
        <a:bodyPr/>
        <a:lstStyle/>
        <a:p>
          <a:endParaRPr lang="en-US"/>
        </a:p>
      </dgm:t>
    </dgm:pt>
    <dgm:pt modelId="{DBBA7E60-EF64-4E45-8B26-BF7B0824107D}" type="sibTrans" cxnId="{6AB6E4FB-7699-47A6-A111-DFD6C52BB0D0}">
      <dgm:prSet/>
      <dgm:spPr/>
      <dgm:t>
        <a:bodyPr/>
        <a:lstStyle/>
        <a:p>
          <a:endParaRPr lang="en-US"/>
        </a:p>
      </dgm:t>
    </dgm:pt>
    <dgm:pt modelId="{A81EC4CA-0A9E-44CE-A07C-3240362D69F6}">
      <dgm:prSet/>
      <dgm:spPr/>
      <dgm:t>
        <a:bodyPr/>
        <a:lstStyle/>
        <a:p>
          <a:pPr>
            <a:defRPr cap="all"/>
          </a:pPr>
          <a:r>
            <a:rPr lang="en-GB"/>
            <a:t>Vaccine storage sensors</a:t>
          </a:r>
          <a:endParaRPr lang="en-US"/>
        </a:p>
      </dgm:t>
    </dgm:pt>
    <dgm:pt modelId="{511F15A5-DD21-4B31-839E-24E3AC01529A}" type="parTrans" cxnId="{63A8D35E-667C-4781-973C-D66BF58B9C18}">
      <dgm:prSet/>
      <dgm:spPr/>
      <dgm:t>
        <a:bodyPr/>
        <a:lstStyle/>
        <a:p>
          <a:endParaRPr lang="en-US"/>
        </a:p>
      </dgm:t>
    </dgm:pt>
    <dgm:pt modelId="{866AF076-30BD-4277-83BD-D52966EA1EE9}" type="sibTrans" cxnId="{63A8D35E-667C-4781-973C-D66BF58B9C18}">
      <dgm:prSet/>
      <dgm:spPr/>
      <dgm:t>
        <a:bodyPr/>
        <a:lstStyle/>
        <a:p>
          <a:endParaRPr lang="en-US"/>
        </a:p>
      </dgm:t>
    </dgm:pt>
    <dgm:pt modelId="{65F95E52-9B68-48FE-B051-D92F5E2BD219}">
      <dgm:prSet/>
      <dgm:spPr/>
      <dgm:t>
        <a:bodyPr/>
        <a:lstStyle/>
        <a:p>
          <a:pPr>
            <a:defRPr cap="all"/>
          </a:pPr>
          <a:r>
            <a:rPr lang="en-GB"/>
            <a:t>Wearable fitness trackers</a:t>
          </a:r>
          <a:endParaRPr lang="en-US"/>
        </a:p>
      </dgm:t>
    </dgm:pt>
    <dgm:pt modelId="{134938A9-3099-4862-B260-97E103B67ED5}" type="parTrans" cxnId="{A398218E-9264-458B-ACC3-CF6F39742BC8}">
      <dgm:prSet/>
      <dgm:spPr/>
      <dgm:t>
        <a:bodyPr/>
        <a:lstStyle/>
        <a:p>
          <a:endParaRPr lang="en-US"/>
        </a:p>
      </dgm:t>
    </dgm:pt>
    <dgm:pt modelId="{FF98400D-C738-40A2-8AAB-2D83F0FB7126}" type="sibTrans" cxnId="{A398218E-9264-458B-ACC3-CF6F39742BC8}">
      <dgm:prSet/>
      <dgm:spPr/>
      <dgm:t>
        <a:bodyPr/>
        <a:lstStyle/>
        <a:p>
          <a:endParaRPr lang="en-US"/>
        </a:p>
      </dgm:t>
    </dgm:pt>
    <dgm:pt modelId="{1BA96F0A-712B-4A6B-92F2-A505A893638E}">
      <dgm:prSet/>
      <dgm:spPr/>
      <dgm:t>
        <a:bodyPr/>
        <a:lstStyle/>
        <a:p>
          <a:pPr>
            <a:defRPr cap="all"/>
          </a:pPr>
          <a:r>
            <a:rPr lang="en-GB"/>
            <a:t>Smart medication dispenser</a:t>
          </a:r>
          <a:endParaRPr lang="en-US"/>
        </a:p>
      </dgm:t>
    </dgm:pt>
    <dgm:pt modelId="{993AC2C6-4795-4E27-A41A-91C688872B5A}" type="parTrans" cxnId="{63755635-EF89-4EC1-A6A5-45CDE68F18EA}">
      <dgm:prSet/>
      <dgm:spPr/>
      <dgm:t>
        <a:bodyPr/>
        <a:lstStyle/>
        <a:p>
          <a:endParaRPr lang="en-US"/>
        </a:p>
      </dgm:t>
    </dgm:pt>
    <dgm:pt modelId="{F4FECEB1-1E49-4FD4-B07F-25E8AFC6D364}" type="sibTrans" cxnId="{63755635-EF89-4EC1-A6A5-45CDE68F18EA}">
      <dgm:prSet/>
      <dgm:spPr/>
      <dgm:t>
        <a:bodyPr/>
        <a:lstStyle/>
        <a:p>
          <a:endParaRPr lang="en-US"/>
        </a:p>
      </dgm:t>
    </dgm:pt>
    <dgm:pt modelId="{1E677BED-0399-412C-A585-4AECDCC0B5A2}">
      <dgm:prSet/>
      <dgm:spPr/>
      <dgm:t>
        <a:bodyPr/>
        <a:lstStyle/>
        <a:p>
          <a:pPr>
            <a:defRPr cap="all"/>
          </a:pPr>
          <a:r>
            <a:rPr lang="en-GB"/>
            <a:t>Smart glucose monitors</a:t>
          </a:r>
          <a:endParaRPr lang="en-US"/>
        </a:p>
      </dgm:t>
    </dgm:pt>
    <dgm:pt modelId="{9205779C-08FD-4211-AA88-DDBD4812A45B}" type="parTrans" cxnId="{91D14F93-62C2-4878-97A6-A7E74A194110}">
      <dgm:prSet/>
      <dgm:spPr/>
      <dgm:t>
        <a:bodyPr/>
        <a:lstStyle/>
        <a:p>
          <a:endParaRPr lang="en-US"/>
        </a:p>
      </dgm:t>
    </dgm:pt>
    <dgm:pt modelId="{6D3DD147-02BF-4F2B-9651-6308DE405DB8}" type="sibTrans" cxnId="{91D14F93-62C2-4878-97A6-A7E74A194110}">
      <dgm:prSet/>
      <dgm:spPr/>
      <dgm:t>
        <a:bodyPr/>
        <a:lstStyle/>
        <a:p>
          <a:endParaRPr lang="en-US"/>
        </a:p>
      </dgm:t>
    </dgm:pt>
    <dgm:pt modelId="{2BC58C63-62B7-43DB-AC62-2F2D0E4FFB05}">
      <dgm:prSet/>
      <dgm:spPr/>
      <dgm:t>
        <a:bodyPr/>
        <a:lstStyle/>
        <a:p>
          <a:pPr>
            <a:defRPr cap="all"/>
          </a:pPr>
          <a:r>
            <a:rPr lang="en-GB"/>
            <a:t>Smart ambulance</a:t>
          </a:r>
          <a:endParaRPr lang="en-US"/>
        </a:p>
      </dgm:t>
    </dgm:pt>
    <dgm:pt modelId="{CFBB0360-9A9C-4E70-9354-9D87F1996D9B}" type="parTrans" cxnId="{E844FA4C-564A-42C5-BC50-D3F9ABF2BF88}">
      <dgm:prSet/>
      <dgm:spPr/>
      <dgm:t>
        <a:bodyPr/>
        <a:lstStyle/>
        <a:p>
          <a:endParaRPr lang="en-US"/>
        </a:p>
      </dgm:t>
    </dgm:pt>
    <dgm:pt modelId="{D322D3A5-D43F-45D4-8557-687508F1E5D2}" type="sibTrans" cxnId="{E844FA4C-564A-42C5-BC50-D3F9ABF2BF88}">
      <dgm:prSet/>
      <dgm:spPr/>
      <dgm:t>
        <a:bodyPr/>
        <a:lstStyle/>
        <a:p>
          <a:endParaRPr lang="en-US"/>
        </a:p>
      </dgm:t>
    </dgm:pt>
    <dgm:pt modelId="{4616EBC8-8088-4658-8151-773413788081}" type="pres">
      <dgm:prSet presAssocID="{1E04FB2E-E13A-4126-B52C-BFC329B3746B}" presName="root" presStyleCnt="0">
        <dgm:presLayoutVars>
          <dgm:dir/>
          <dgm:resizeHandles val="exact"/>
        </dgm:presLayoutVars>
      </dgm:prSet>
      <dgm:spPr/>
    </dgm:pt>
    <dgm:pt modelId="{CAF9343B-250D-4D60-9BB4-4DCB8C22E3A2}" type="pres">
      <dgm:prSet presAssocID="{EC7CFF4B-44CA-4B41-8274-C50E88841748}" presName="compNode" presStyleCnt="0"/>
      <dgm:spPr/>
    </dgm:pt>
    <dgm:pt modelId="{7BD279E1-47B3-4E15-9E26-7EA67D92A083}" type="pres">
      <dgm:prSet presAssocID="{EC7CFF4B-44CA-4B41-8274-C50E88841748}" presName="iconBgRect" presStyleLbl="bgShp" presStyleIdx="0" presStyleCnt="7"/>
      <dgm:spPr/>
    </dgm:pt>
    <dgm:pt modelId="{B1BF4003-EBBA-474E-8413-4923AA916B41}" type="pres">
      <dgm:prSet presAssocID="{EC7CFF4B-44CA-4B41-8274-C50E8884174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268177F-FB45-47B3-85A4-0098E31CA7EC}" type="pres">
      <dgm:prSet presAssocID="{EC7CFF4B-44CA-4B41-8274-C50E88841748}" presName="spaceRect" presStyleCnt="0"/>
      <dgm:spPr/>
    </dgm:pt>
    <dgm:pt modelId="{F131BFBF-8DAC-46CE-BBF1-A73257CBCD39}" type="pres">
      <dgm:prSet presAssocID="{EC7CFF4B-44CA-4B41-8274-C50E88841748}" presName="textRect" presStyleLbl="revTx" presStyleIdx="0" presStyleCnt="7">
        <dgm:presLayoutVars>
          <dgm:chMax val="1"/>
          <dgm:chPref val="1"/>
        </dgm:presLayoutVars>
      </dgm:prSet>
      <dgm:spPr/>
    </dgm:pt>
    <dgm:pt modelId="{612F2E5A-5027-46A8-9C17-83610C9DF0B3}" type="pres">
      <dgm:prSet presAssocID="{2A9B7F67-40A6-4D03-908C-EB12135A48B4}" presName="sibTrans" presStyleCnt="0"/>
      <dgm:spPr/>
    </dgm:pt>
    <dgm:pt modelId="{263DE473-13CD-4081-AC57-5951EC48C324}" type="pres">
      <dgm:prSet presAssocID="{1F59F6C5-21B6-47A5-8CDB-B04DFDEBFAC7}" presName="compNode" presStyleCnt="0"/>
      <dgm:spPr/>
    </dgm:pt>
    <dgm:pt modelId="{A3B74977-EC85-4707-A12E-6488840B3C55}" type="pres">
      <dgm:prSet presAssocID="{1F59F6C5-21B6-47A5-8CDB-B04DFDEBFAC7}" presName="iconBgRect" presStyleLbl="bgShp" presStyleIdx="1" presStyleCnt="7"/>
      <dgm:spPr/>
    </dgm:pt>
    <dgm:pt modelId="{E61475B3-EBCC-4F7E-92BA-6BB5C7D0073E}" type="pres">
      <dgm:prSet presAssocID="{1F59F6C5-21B6-47A5-8CDB-B04DFDEBFAC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irplane"/>
        </a:ext>
      </dgm:extLst>
    </dgm:pt>
    <dgm:pt modelId="{E08EF1CB-F9E8-41BC-83CF-6ABC8717D86D}" type="pres">
      <dgm:prSet presAssocID="{1F59F6C5-21B6-47A5-8CDB-B04DFDEBFAC7}" presName="spaceRect" presStyleCnt="0"/>
      <dgm:spPr/>
    </dgm:pt>
    <dgm:pt modelId="{2CBD1330-95F3-42C7-B54B-F3D2EE45F53B}" type="pres">
      <dgm:prSet presAssocID="{1F59F6C5-21B6-47A5-8CDB-B04DFDEBFAC7}" presName="textRect" presStyleLbl="revTx" presStyleIdx="1" presStyleCnt="7">
        <dgm:presLayoutVars>
          <dgm:chMax val="1"/>
          <dgm:chPref val="1"/>
        </dgm:presLayoutVars>
      </dgm:prSet>
      <dgm:spPr/>
    </dgm:pt>
    <dgm:pt modelId="{5559ABC3-BC66-4ED3-9C28-F907B8B1815D}" type="pres">
      <dgm:prSet presAssocID="{DBBA7E60-EF64-4E45-8B26-BF7B0824107D}" presName="sibTrans" presStyleCnt="0"/>
      <dgm:spPr/>
    </dgm:pt>
    <dgm:pt modelId="{D73CCC89-E560-4B07-B647-7D1E63218FEB}" type="pres">
      <dgm:prSet presAssocID="{A81EC4CA-0A9E-44CE-A07C-3240362D69F6}" presName="compNode" presStyleCnt="0"/>
      <dgm:spPr/>
    </dgm:pt>
    <dgm:pt modelId="{4826272A-82EE-464A-AC11-14A5B369DF22}" type="pres">
      <dgm:prSet presAssocID="{A81EC4CA-0A9E-44CE-A07C-3240362D69F6}" presName="iconBgRect" presStyleLbl="bgShp" presStyleIdx="2" presStyleCnt="7"/>
      <dgm:spPr/>
    </dgm:pt>
    <dgm:pt modelId="{555349C1-1F08-48AD-8AC9-9F20F564BA1C}" type="pres">
      <dgm:prSet presAssocID="{A81EC4CA-0A9E-44CE-A07C-3240362D69F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91EBAE7C-0CB7-423F-A6CD-30D8FCEB8D3D}" type="pres">
      <dgm:prSet presAssocID="{A81EC4CA-0A9E-44CE-A07C-3240362D69F6}" presName="spaceRect" presStyleCnt="0"/>
      <dgm:spPr/>
    </dgm:pt>
    <dgm:pt modelId="{BA9DAE1F-13CA-4360-9A1C-4F6CB0E97C90}" type="pres">
      <dgm:prSet presAssocID="{A81EC4CA-0A9E-44CE-A07C-3240362D69F6}" presName="textRect" presStyleLbl="revTx" presStyleIdx="2" presStyleCnt="7">
        <dgm:presLayoutVars>
          <dgm:chMax val="1"/>
          <dgm:chPref val="1"/>
        </dgm:presLayoutVars>
      </dgm:prSet>
      <dgm:spPr/>
    </dgm:pt>
    <dgm:pt modelId="{FF5136D7-5BF1-4BFE-9709-D7E732D1D0C7}" type="pres">
      <dgm:prSet presAssocID="{866AF076-30BD-4277-83BD-D52966EA1EE9}" presName="sibTrans" presStyleCnt="0"/>
      <dgm:spPr/>
    </dgm:pt>
    <dgm:pt modelId="{9C24DA43-F211-4AD7-8D4A-3B03120B7A09}" type="pres">
      <dgm:prSet presAssocID="{65F95E52-9B68-48FE-B051-D92F5E2BD219}" presName="compNode" presStyleCnt="0"/>
      <dgm:spPr/>
    </dgm:pt>
    <dgm:pt modelId="{BF685FB8-3A90-4437-9414-DD81C11655A3}" type="pres">
      <dgm:prSet presAssocID="{65F95E52-9B68-48FE-B051-D92F5E2BD219}" presName="iconBgRect" presStyleLbl="bgShp" presStyleIdx="3" presStyleCnt="7"/>
      <dgm:spPr/>
    </dgm:pt>
    <dgm:pt modelId="{FCBE4CC1-9540-4A84-A90E-C20657AB084B}" type="pres">
      <dgm:prSet presAssocID="{65F95E52-9B68-48FE-B051-D92F5E2BD21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umbbell"/>
        </a:ext>
      </dgm:extLst>
    </dgm:pt>
    <dgm:pt modelId="{2FB566C5-6151-4019-81A1-0FB86509E327}" type="pres">
      <dgm:prSet presAssocID="{65F95E52-9B68-48FE-B051-D92F5E2BD219}" presName="spaceRect" presStyleCnt="0"/>
      <dgm:spPr/>
    </dgm:pt>
    <dgm:pt modelId="{1CED2476-9EF4-4A83-999A-FAB5941F78BC}" type="pres">
      <dgm:prSet presAssocID="{65F95E52-9B68-48FE-B051-D92F5E2BD219}" presName="textRect" presStyleLbl="revTx" presStyleIdx="3" presStyleCnt="7">
        <dgm:presLayoutVars>
          <dgm:chMax val="1"/>
          <dgm:chPref val="1"/>
        </dgm:presLayoutVars>
      </dgm:prSet>
      <dgm:spPr/>
    </dgm:pt>
    <dgm:pt modelId="{6BB60ECE-6875-4A92-BAD5-67ABADFE3001}" type="pres">
      <dgm:prSet presAssocID="{FF98400D-C738-40A2-8AAB-2D83F0FB7126}" presName="sibTrans" presStyleCnt="0"/>
      <dgm:spPr/>
    </dgm:pt>
    <dgm:pt modelId="{A7F37889-0110-47E6-BA6D-4C91C6BE3362}" type="pres">
      <dgm:prSet presAssocID="{1BA96F0A-712B-4A6B-92F2-A505A893638E}" presName="compNode" presStyleCnt="0"/>
      <dgm:spPr/>
    </dgm:pt>
    <dgm:pt modelId="{314C4BDC-9005-4B19-BF41-15ED2784EAE2}" type="pres">
      <dgm:prSet presAssocID="{1BA96F0A-712B-4A6B-92F2-A505A893638E}" presName="iconBgRect" presStyleLbl="bgShp" presStyleIdx="4" presStyleCnt="7"/>
      <dgm:spPr/>
    </dgm:pt>
    <dgm:pt modelId="{2D7BA63F-BA0A-4534-A45E-FDCFAD569490}" type="pres">
      <dgm:prSet presAssocID="{1BA96F0A-712B-4A6B-92F2-A505A893638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icine"/>
        </a:ext>
      </dgm:extLst>
    </dgm:pt>
    <dgm:pt modelId="{3FD7747D-8ABC-431E-9389-62293C281700}" type="pres">
      <dgm:prSet presAssocID="{1BA96F0A-712B-4A6B-92F2-A505A893638E}" presName="spaceRect" presStyleCnt="0"/>
      <dgm:spPr/>
    </dgm:pt>
    <dgm:pt modelId="{09FD3946-2070-4463-89D5-999347940DFC}" type="pres">
      <dgm:prSet presAssocID="{1BA96F0A-712B-4A6B-92F2-A505A893638E}" presName="textRect" presStyleLbl="revTx" presStyleIdx="4" presStyleCnt="7">
        <dgm:presLayoutVars>
          <dgm:chMax val="1"/>
          <dgm:chPref val="1"/>
        </dgm:presLayoutVars>
      </dgm:prSet>
      <dgm:spPr/>
    </dgm:pt>
    <dgm:pt modelId="{7C948504-2903-4AFB-824E-1457F0296DCC}" type="pres">
      <dgm:prSet presAssocID="{F4FECEB1-1E49-4FD4-B07F-25E8AFC6D364}" presName="sibTrans" presStyleCnt="0"/>
      <dgm:spPr/>
    </dgm:pt>
    <dgm:pt modelId="{87775E2F-74C7-412D-A1AF-0BCFE85B7A49}" type="pres">
      <dgm:prSet presAssocID="{1E677BED-0399-412C-A585-4AECDCC0B5A2}" presName="compNode" presStyleCnt="0"/>
      <dgm:spPr/>
    </dgm:pt>
    <dgm:pt modelId="{D2DC9BF7-3927-431F-9D89-F455567D4926}" type="pres">
      <dgm:prSet presAssocID="{1E677BED-0399-412C-A585-4AECDCC0B5A2}" presName="iconBgRect" presStyleLbl="bgShp" presStyleIdx="5" presStyleCnt="7"/>
      <dgm:spPr/>
    </dgm:pt>
    <dgm:pt modelId="{3469BD41-806E-4DD8-91E1-6EA698F1773D}" type="pres">
      <dgm:prSet presAssocID="{1E677BED-0399-412C-A585-4AECDCC0B5A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bulb"/>
        </a:ext>
      </dgm:extLst>
    </dgm:pt>
    <dgm:pt modelId="{C1288870-42E6-4030-ABF0-123214F95A65}" type="pres">
      <dgm:prSet presAssocID="{1E677BED-0399-412C-A585-4AECDCC0B5A2}" presName="spaceRect" presStyleCnt="0"/>
      <dgm:spPr/>
    </dgm:pt>
    <dgm:pt modelId="{13CE8FCC-E88F-4EF1-B0C3-EE620548E1B8}" type="pres">
      <dgm:prSet presAssocID="{1E677BED-0399-412C-A585-4AECDCC0B5A2}" presName="textRect" presStyleLbl="revTx" presStyleIdx="5" presStyleCnt="7">
        <dgm:presLayoutVars>
          <dgm:chMax val="1"/>
          <dgm:chPref val="1"/>
        </dgm:presLayoutVars>
      </dgm:prSet>
      <dgm:spPr/>
    </dgm:pt>
    <dgm:pt modelId="{04799497-5999-44E8-B201-85BE969755CF}" type="pres">
      <dgm:prSet presAssocID="{6D3DD147-02BF-4F2B-9651-6308DE405DB8}" presName="sibTrans" presStyleCnt="0"/>
      <dgm:spPr/>
    </dgm:pt>
    <dgm:pt modelId="{25AE00B8-53E8-4E58-8F03-0DA5D89B02E3}" type="pres">
      <dgm:prSet presAssocID="{2BC58C63-62B7-43DB-AC62-2F2D0E4FFB05}" presName="compNode" presStyleCnt="0"/>
      <dgm:spPr/>
    </dgm:pt>
    <dgm:pt modelId="{93A9F368-BD07-488C-94A0-5A62B9A54C49}" type="pres">
      <dgm:prSet presAssocID="{2BC58C63-62B7-43DB-AC62-2F2D0E4FFB05}" presName="iconBgRect" presStyleLbl="bgShp" presStyleIdx="6" presStyleCnt="7"/>
      <dgm:spPr/>
    </dgm:pt>
    <dgm:pt modelId="{CDF5D8F8-1148-49B5-BA8E-AE2A3E2E25BF}" type="pres">
      <dgm:prSet presAssocID="{2BC58C63-62B7-43DB-AC62-2F2D0E4FFB0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edical"/>
        </a:ext>
      </dgm:extLst>
    </dgm:pt>
    <dgm:pt modelId="{30A76313-3565-48DC-9CDE-C08B26E4A8C7}" type="pres">
      <dgm:prSet presAssocID="{2BC58C63-62B7-43DB-AC62-2F2D0E4FFB05}" presName="spaceRect" presStyleCnt="0"/>
      <dgm:spPr/>
    </dgm:pt>
    <dgm:pt modelId="{741B7156-4C83-4408-AF8B-66150D8DDE37}" type="pres">
      <dgm:prSet presAssocID="{2BC58C63-62B7-43DB-AC62-2F2D0E4FFB05}" presName="textRect" presStyleLbl="revTx" presStyleIdx="6" presStyleCnt="7">
        <dgm:presLayoutVars>
          <dgm:chMax val="1"/>
          <dgm:chPref val="1"/>
        </dgm:presLayoutVars>
      </dgm:prSet>
      <dgm:spPr/>
    </dgm:pt>
  </dgm:ptLst>
  <dgm:cxnLst>
    <dgm:cxn modelId="{BF0E5207-235D-4C89-A768-C0A0A2EA04A3}" type="presOf" srcId="{A81EC4CA-0A9E-44CE-A07C-3240362D69F6}" destId="{BA9DAE1F-13CA-4360-9A1C-4F6CB0E97C90}" srcOrd="0" destOrd="0" presId="urn:microsoft.com/office/officeart/2018/5/layout/IconCircleLabelList"/>
    <dgm:cxn modelId="{491F6F30-8DF3-4F47-9B0D-87F7DCE24FBC}" type="presOf" srcId="{1F59F6C5-21B6-47A5-8CDB-B04DFDEBFAC7}" destId="{2CBD1330-95F3-42C7-B54B-F3D2EE45F53B}" srcOrd="0" destOrd="0" presId="urn:microsoft.com/office/officeart/2018/5/layout/IconCircleLabelList"/>
    <dgm:cxn modelId="{63755635-EF89-4EC1-A6A5-45CDE68F18EA}" srcId="{1E04FB2E-E13A-4126-B52C-BFC329B3746B}" destId="{1BA96F0A-712B-4A6B-92F2-A505A893638E}" srcOrd="4" destOrd="0" parTransId="{993AC2C6-4795-4E27-A41A-91C688872B5A}" sibTransId="{F4FECEB1-1E49-4FD4-B07F-25E8AFC6D364}"/>
    <dgm:cxn modelId="{63A8D35E-667C-4781-973C-D66BF58B9C18}" srcId="{1E04FB2E-E13A-4126-B52C-BFC329B3746B}" destId="{A81EC4CA-0A9E-44CE-A07C-3240362D69F6}" srcOrd="2" destOrd="0" parTransId="{511F15A5-DD21-4B31-839E-24E3AC01529A}" sibTransId="{866AF076-30BD-4277-83BD-D52966EA1EE9}"/>
    <dgm:cxn modelId="{E844FA4C-564A-42C5-BC50-D3F9ABF2BF88}" srcId="{1E04FB2E-E13A-4126-B52C-BFC329B3746B}" destId="{2BC58C63-62B7-43DB-AC62-2F2D0E4FFB05}" srcOrd="6" destOrd="0" parTransId="{CFBB0360-9A9C-4E70-9354-9D87F1996D9B}" sibTransId="{D322D3A5-D43F-45D4-8557-687508F1E5D2}"/>
    <dgm:cxn modelId="{FED32685-6C3C-46DD-B0BB-3342FDD01D8D}" type="presOf" srcId="{1E677BED-0399-412C-A585-4AECDCC0B5A2}" destId="{13CE8FCC-E88F-4EF1-B0C3-EE620548E1B8}" srcOrd="0" destOrd="0" presId="urn:microsoft.com/office/officeart/2018/5/layout/IconCircleLabelList"/>
    <dgm:cxn modelId="{CEDAD98A-15B7-4F4C-9E7E-50F3F42612A0}" type="presOf" srcId="{EC7CFF4B-44CA-4B41-8274-C50E88841748}" destId="{F131BFBF-8DAC-46CE-BBF1-A73257CBCD39}" srcOrd="0" destOrd="0" presId="urn:microsoft.com/office/officeart/2018/5/layout/IconCircleLabelList"/>
    <dgm:cxn modelId="{76CE7F8B-A4CC-4C8B-BF03-1843DC391DAF}" type="presOf" srcId="{2BC58C63-62B7-43DB-AC62-2F2D0E4FFB05}" destId="{741B7156-4C83-4408-AF8B-66150D8DDE37}" srcOrd="0" destOrd="0" presId="urn:microsoft.com/office/officeart/2018/5/layout/IconCircleLabelList"/>
    <dgm:cxn modelId="{A398218E-9264-458B-ACC3-CF6F39742BC8}" srcId="{1E04FB2E-E13A-4126-B52C-BFC329B3746B}" destId="{65F95E52-9B68-48FE-B051-D92F5E2BD219}" srcOrd="3" destOrd="0" parTransId="{134938A9-3099-4862-B260-97E103B67ED5}" sibTransId="{FF98400D-C738-40A2-8AAB-2D83F0FB7126}"/>
    <dgm:cxn modelId="{91D14F93-62C2-4878-97A6-A7E74A194110}" srcId="{1E04FB2E-E13A-4126-B52C-BFC329B3746B}" destId="{1E677BED-0399-412C-A585-4AECDCC0B5A2}" srcOrd="5" destOrd="0" parTransId="{9205779C-08FD-4211-AA88-DDBD4812A45B}" sibTransId="{6D3DD147-02BF-4F2B-9651-6308DE405DB8}"/>
    <dgm:cxn modelId="{DEF0D2A2-0C4D-4C50-AA0B-7C8D55049BCF}" type="presOf" srcId="{65F95E52-9B68-48FE-B051-D92F5E2BD219}" destId="{1CED2476-9EF4-4A83-999A-FAB5941F78BC}" srcOrd="0" destOrd="0" presId="urn:microsoft.com/office/officeart/2018/5/layout/IconCircleLabelList"/>
    <dgm:cxn modelId="{982504C3-7FDE-4EF3-B1C6-18456A831C2D}" srcId="{1E04FB2E-E13A-4126-B52C-BFC329B3746B}" destId="{EC7CFF4B-44CA-4B41-8274-C50E88841748}" srcOrd="0" destOrd="0" parTransId="{DEC7D73D-602B-4530-9D29-2146413BB726}" sibTransId="{2A9B7F67-40A6-4D03-908C-EB12135A48B4}"/>
    <dgm:cxn modelId="{AC68B1C7-1715-4AFB-9769-D00989106729}" type="presOf" srcId="{1BA96F0A-712B-4A6B-92F2-A505A893638E}" destId="{09FD3946-2070-4463-89D5-999347940DFC}" srcOrd="0" destOrd="0" presId="urn:microsoft.com/office/officeart/2018/5/layout/IconCircleLabelList"/>
    <dgm:cxn modelId="{B6A653DB-E1EA-427F-887E-F32B2727A39A}" type="presOf" srcId="{1E04FB2E-E13A-4126-B52C-BFC329B3746B}" destId="{4616EBC8-8088-4658-8151-773413788081}" srcOrd="0" destOrd="0" presId="urn:microsoft.com/office/officeart/2018/5/layout/IconCircleLabelList"/>
    <dgm:cxn modelId="{6AB6E4FB-7699-47A6-A111-DFD6C52BB0D0}" srcId="{1E04FB2E-E13A-4126-B52C-BFC329B3746B}" destId="{1F59F6C5-21B6-47A5-8CDB-B04DFDEBFAC7}" srcOrd="1" destOrd="0" parTransId="{8D6BB8BC-6E63-458E-8796-03422AE6DA77}" sibTransId="{DBBA7E60-EF64-4E45-8B26-BF7B0824107D}"/>
    <dgm:cxn modelId="{D59876AE-243E-42E2-8B87-98773A338B13}" type="presParOf" srcId="{4616EBC8-8088-4658-8151-773413788081}" destId="{CAF9343B-250D-4D60-9BB4-4DCB8C22E3A2}" srcOrd="0" destOrd="0" presId="urn:microsoft.com/office/officeart/2018/5/layout/IconCircleLabelList"/>
    <dgm:cxn modelId="{3E02F65F-02A6-420C-AE28-201535A0D758}" type="presParOf" srcId="{CAF9343B-250D-4D60-9BB4-4DCB8C22E3A2}" destId="{7BD279E1-47B3-4E15-9E26-7EA67D92A083}" srcOrd="0" destOrd="0" presId="urn:microsoft.com/office/officeart/2018/5/layout/IconCircleLabelList"/>
    <dgm:cxn modelId="{BD3333DE-70C9-4AFC-9073-39A67CC9D5B8}" type="presParOf" srcId="{CAF9343B-250D-4D60-9BB4-4DCB8C22E3A2}" destId="{B1BF4003-EBBA-474E-8413-4923AA916B41}" srcOrd="1" destOrd="0" presId="urn:microsoft.com/office/officeart/2018/5/layout/IconCircleLabelList"/>
    <dgm:cxn modelId="{6DFC2113-66CD-4FE4-BB38-5BE39AB25F27}" type="presParOf" srcId="{CAF9343B-250D-4D60-9BB4-4DCB8C22E3A2}" destId="{5268177F-FB45-47B3-85A4-0098E31CA7EC}" srcOrd="2" destOrd="0" presId="urn:microsoft.com/office/officeart/2018/5/layout/IconCircleLabelList"/>
    <dgm:cxn modelId="{A92D82D7-12E5-4E28-9203-9ACEFFDC453E}" type="presParOf" srcId="{CAF9343B-250D-4D60-9BB4-4DCB8C22E3A2}" destId="{F131BFBF-8DAC-46CE-BBF1-A73257CBCD39}" srcOrd="3" destOrd="0" presId="urn:microsoft.com/office/officeart/2018/5/layout/IconCircleLabelList"/>
    <dgm:cxn modelId="{B1C7B971-4DA2-4001-B483-7DBB0B077386}" type="presParOf" srcId="{4616EBC8-8088-4658-8151-773413788081}" destId="{612F2E5A-5027-46A8-9C17-83610C9DF0B3}" srcOrd="1" destOrd="0" presId="urn:microsoft.com/office/officeart/2018/5/layout/IconCircleLabelList"/>
    <dgm:cxn modelId="{AFEE89E2-383B-44DC-8A5C-308B2B9FA80E}" type="presParOf" srcId="{4616EBC8-8088-4658-8151-773413788081}" destId="{263DE473-13CD-4081-AC57-5951EC48C324}" srcOrd="2" destOrd="0" presId="urn:microsoft.com/office/officeart/2018/5/layout/IconCircleLabelList"/>
    <dgm:cxn modelId="{5BFFAD92-BCF0-4456-8C43-D5C7AAE113A8}" type="presParOf" srcId="{263DE473-13CD-4081-AC57-5951EC48C324}" destId="{A3B74977-EC85-4707-A12E-6488840B3C55}" srcOrd="0" destOrd="0" presId="urn:microsoft.com/office/officeart/2018/5/layout/IconCircleLabelList"/>
    <dgm:cxn modelId="{056FE74A-DA5A-4351-880F-D87BDA08347D}" type="presParOf" srcId="{263DE473-13CD-4081-AC57-5951EC48C324}" destId="{E61475B3-EBCC-4F7E-92BA-6BB5C7D0073E}" srcOrd="1" destOrd="0" presId="urn:microsoft.com/office/officeart/2018/5/layout/IconCircleLabelList"/>
    <dgm:cxn modelId="{18C3D33D-1C24-4539-92B2-E1344274688B}" type="presParOf" srcId="{263DE473-13CD-4081-AC57-5951EC48C324}" destId="{E08EF1CB-F9E8-41BC-83CF-6ABC8717D86D}" srcOrd="2" destOrd="0" presId="urn:microsoft.com/office/officeart/2018/5/layout/IconCircleLabelList"/>
    <dgm:cxn modelId="{5D9F1491-2A8A-49B3-9B1F-B259E912BD31}" type="presParOf" srcId="{263DE473-13CD-4081-AC57-5951EC48C324}" destId="{2CBD1330-95F3-42C7-B54B-F3D2EE45F53B}" srcOrd="3" destOrd="0" presId="urn:microsoft.com/office/officeart/2018/5/layout/IconCircleLabelList"/>
    <dgm:cxn modelId="{1B17BE6A-C46F-4FBF-BB98-637DA3ACE45D}" type="presParOf" srcId="{4616EBC8-8088-4658-8151-773413788081}" destId="{5559ABC3-BC66-4ED3-9C28-F907B8B1815D}" srcOrd="3" destOrd="0" presId="urn:microsoft.com/office/officeart/2018/5/layout/IconCircleLabelList"/>
    <dgm:cxn modelId="{AFB2472D-FCE5-4558-9286-C5756AE9A4E9}" type="presParOf" srcId="{4616EBC8-8088-4658-8151-773413788081}" destId="{D73CCC89-E560-4B07-B647-7D1E63218FEB}" srcOrd="4" destOrd="0" presId="urn:microsoft.com/office/officeart/2018/5/layout/IconCircleLabelList"/>
    <dgm:cxn modelId="{F7227C73-CCD4-435D-989B-DF2F41C75344}" type="presParOf" srcId="{D73CCC89-E560-4B07-B647-7D1E63218FEB}" destId="{4826272A-82EE-464A-AC11-14A5B369DF22}" srcOrd="0" destOrd="0" presId="urn:microsoft.com/office/officeart/2018/5/layout/IconCircleLabelList"/>
    <dgm:cxn modelId="{8543EB6E-9D08-4EF2-A389-589833D723E9}" type="presParOf" srcId="{D73CCC89-E560-4B07-B647-7D1E63218FEB}" destId="{555349C1-1F08-48AD-8AC9-9F20F564BA1C}" srcOrd="1" destOrd="0" presId="urn:microsoft.com/office/officeart/2018/5/layout/IconCircleLabelList"/>
    <dgm:cxn modelId="{B3C0DDD0-6106-4B59-80ED-77179B15D0CA}" type="presParOf" srcId="{D73CCC89-E560-4B07-B647-7D1E63218FEB}" destId="{91EBAE7C-0CB7-423F-A6CD-30D8FCEB8D3D}" srcOrd="2" destOrd="0" presId="urn:microsoft.com/office/officeart/2018/5/layout/IconCircleLabelList"/>
    <dgm:cxn modelId="{B0CC6391-E9CF-4ABE-B69F-A667D9B9F5EE}" type="presParOf" srcId="{D73CCC89-E560-4B07-B647-7D1E63218FEB}" destId="{BA9DAE1F-13CA-4360-9A1C-4F6CB0E97C90}" srcOrd="3" destOrd="0" presId="urn:microsoft.com/office/officeart/2018/5/layout/IconCircleLabelList"/>
    <dgm:cxn modelId="{A31ABBA4-B3B2-4DF4-BE30-FEEB516B40A7}" type="presParOf" srcId="{4616EBC8-8088-4658-8151-773413788081}" destId="{FF5136D7-5BF1-4BFE-9709-D7E732D1D0C7}" srcOrd="5" destOrd="0" presId="urn:microsoft.com/office/officeart/2018/5/layout/IconCircleLabelList"/>
    <dgm:cxn modelId="{71B19FE7-3F73-4E61-A383-74F2958AA51B}" type="presParOf" srcId="{4616EBC8-8088-4658-8151-773413788081}" destId="{9C24DA43-F211-4AD7-8D4A-3B03120B7A09}" srcOrd="6" destOrd="0" presId="urn:microsoft.com/office/officeart/2018/5/layout/IconCircleLabelList"/>
    <dgm:cxn modelId="{FA40BD3F-F0E0-4C1C-AA4F-05261C733191}" type="presParOf" srcId="{9C24DA43-F211-4AD7-8D4A-3B03120B7A09}" destId="{BF685FB8-3A90-4437-9414-DD81C11655A3}" srcOrd="0" destOrd="0" presId="urn:microsoft.com/office/officeart/2018/5/layout/IconCircleLabelList"/>
    <dgm:cxn modelId="{2C926A97-F4EB-4FAA-AA9D-6AA6F8479981}" type="presParOf" srcId="{9C24DA43-F211-4AD7-8D4A-3B03120B7A09}" destId="{FCBE4CC1-9540-4A84-A90E-C20657AB084B}" srcOrd="1" destOrd="0" presId="urn:microsoft.com/office/officeart/2018/5/layout/IconCircleLabelList"/>
    <dgm:cxn modelId="{402A25C5-9633-4DD7-85F6-E5F04F50509E}" type="presParOf" srcId="{9C24DA43-F211-4AD7-8D4A-3B03120B7A09}" destId="{2FB566C5-6151-4019-81A1-0FB86509E327}" srcOrd="2" destOrd="0" presId="urn:microsoft.com/office/officeart/2018/5/layout/IconCircleLabelList"/>
    <dgm:cxn modelId="{1B15F2B3-871A-4E80-AE9C-B46AC7D49856}" type="presParOf" srcId="{9C24DA43-F211-4AD7-8D4A-3B03120B7A09}" destId="{1CED2476-9EF4-4A83-999A-FAB5941F78BC}" srcOrd="3" destOrd="0" presId="urn:microsoft.com/office/officeart/2018/5/layout/IconCircleLabelList"/>
    <dgm:cxn modelId="{41E72594-0B26-4860-8700-154B4F83D052}" type="presParOf" srcId="{4616EBC8-8088-4658-8151-773413788081}" destId="{6BB60ECE-6875-4A92-BAD5-67ABADFE3001}" srcOrd="7" destOrd="0" presId="urn:microsoft.com/office/officeart/2018/5/layout/IconCircleLabelList"/>
    <dgm:cxn modelId="{6EA3853B-D275-4651-93EC-2B16F3980288}" type="presParOf" srcId="{4616EBC8-8088-4658-8151-773413788081}" destId="{A7F37889-0110-47E6-BA6D-4C91C6BE3362}" srcOrd="8" destOrd="0" presId="urn:microsoft.com/office/officeart/2018/5/layout/IconCircleLabelList"/>
    <dgm:cxn modelId="{F650DB0D-C423-4877-8E71-31921C37373C}" type="presParOf" srcId="{A7F37889-0110-47E6-BA6D-4C91C6BE3362}" destId="{314C4BDC-9005-4B19-BF41-15ED2784EAE2}" srcOrd="0" destOrd="0" presId="urn:microsoft.com/office/officeart/2018/5/layout/IconCircleLabelList"/>
    <dgm:cxn modelId="{A7DBF288-DFBA-4855-BBC1-7702FEF88369}" type="presParOf" srcId="{A7F37889-0110-47E6-BA6D-4C91C6BE3362}" destId="{2D7BA63F-BA0A-4534-A45E-FDCFAD569490}" srcOrd="1" destOrd="0" presId="urn:microsoft.com/office/officeart/2018/5/layout/IconCircleLabelList"/>
    <dgm:cxn modelId="{00D93600-F6A0-4951-8511-6009A98056AA}" type="presParOf" srcId="{A7F37889-0110-47E6-BA6D-4C91C6BE3362}" destId="{3FD7747D-8ABC-431E-9389-62293C281700}" srcOrd="2" destOrd="0" presId="urn:microsoft.com/office/officeart/2018/5/layout/IconCircleLabelList"/>
    <dgm:cxn modelId="{AB3ADFBB-B05D-4DC7-8BE0-44E1AEDE4197}" type="presParOf" srcId="{A7F37889-0110-47E6-BA6D-4C91C6BE3362}" destId="{09FD3946-2070-4463-89D5-999347940DFC}" srcOrd="3" destOrd="0" presId="urn:microsoft.com/office/officeart/2018/5/layout/IconCircleLabelList"/>
    <dgm:cxn modelId="{6F7C8D12-2B98-4092-BF73-468E5C2A9C51}" type="presParOf" srcId="{4616EBC8-8088-4658-8151-773413788081}" destId="{7C948504-2903-4AFB-824E-1457F0296DCC}" srcOrd="9" destOrd="0" presId="urn:microsoft.com/office/officeart/2018/5/layout/IconCircleLabelList"/>
    <dgm:cxn modelId="{D3B8812E-32DE-4E6C-BDF8-65B31A1EA594}" type="presParOf" srcId="{4616EBC8-8088-4658-8151-773413788081}" destId="{87775E2F-74C7-412D-A1AF-0BCFE85B7A49}" srcOrd="10" destOrd="0" presId="urn:microsoft.com/office/officeart/2018/5/layout/IconCircleLabelList"/>
    <dgm:cxn modelId="{F1216CAE-6F73-4BAA-AD3D-4E1BEF7DB418}" type="presParOf" srcId="{87775E2F-74C7-412D-A1AF-0BCFE85B7A49}" destId="{D2DC9BF7-3927-431F-9D89-F455567D4926}" srcOrd="0" destOrd="0" presId="urn:microsoft.com/office/officeart/2018/5/layout/IconCircleLabelList"/>
    <dgm:cxn modelId="{6D6DB163-C728-4BDD-AA21-798E38AD0D7F}" type="presParOf" srcId="{87775E2F-74C7-412D-A1AF-0BCFE85B7A49}" destId="{3469BD41-806E-4DD8-91E1-6EA698F1773D}" srcOrd="1" destOrd="0" presId="urn:microsoft.com/office/officeart/2018/5/layout/IconCircleLabelList"/>
    <dgm:cxn modelId="{8B616072-51BB-4BC7-95AE-7F3FF62B5B08}" type="presParOf" srcId="{87775E2F-74C7-412D-A1AF-0BCFE85B7A49}" destId="{C1288870-42E6-4030-ABF0-123214F95A65}" srcOrd="2" destOrd="0" presId="urn:microsoft.com/office/officeart/2018/5/layout/IconCircleLabelList"/>
    <dgm:cxn modelId="{4E9A3907-D942-46D2-8621-EF40A69E263B}" type="presParOf" srcId="{87775E2F-74C7-412D-A1AF-0BCFE85B7A49}" destId="{13CE8FCC-E88F-4EF1-B0C3-EE620548E1B8}" srcOrd="3" destOrd="0" presId="urn:microsoft.com/office/officeart/2018/5/layout/IconCircleLabelList"/>
    <dgm:cxn modelId="{EE69451C-870C-4EFF-B0F6-553E46E376FA}" type="presParOf" srcId="{4616EBC8-8088-4658-8151-773413788081}" destId="{04799497-5999-44E8-B201-85BE969755CF}" srcOrd="11" destOrd="0" presId="urn:microsoft.com/office/officeart/2018/5/layout/IconCircleLabelList"/>
    <dgm:cxn modelId="{4A2BC676-B7DF-48CE-8B78-5E30E2229B49}" type="presParOf" srcId="{4616EBC8-8088-4658-8151-773413788081}" destId="{25AE00B8-53E8-4E58-8F03-0DA5D89B02E3}" srcOrd="12" destOrd="0" presId="urn:microsoft.com/office/officeart/2018/5/layout/IconCircleLabelList"/>
    <dgm:cxn modelId="{113A6019-6FD4-4D61-B1C2-2AE2CD49A8E1}" type="presParOf" srcId="{25AE00B8-53E8-4E58-8F03-0DA5D89B02E3}" destId="{93A9F368-BD07-488C-94A0-5A62B9A54C49}" srcOrd="0" destOrd="0" presId="urn:microsoft.com/office/officeart/2018/5/layout/IconCircleLabelList"/>
    <dgm:cxn modelId="{0E2219C1-5F35-4656-A50F-EADC78D91BF9}" type="presParOf" srcId="{25AE00B8-53E8-4E58-8F03-0DA5D89B02E3}" destId="{CDF5D8F8-1148-49B5-BA8E-AE2A3E2E25BF}" srcOrd="1" destOrd="0" presId="urn:microsoft.com/office/officeart/2018/5/layout/IconCircleLabelList"/>
    <dgm:cxn modelId="{6412364B-4F92-4541-9967-062E33D5D76D}" type="presParOf" srcId="{25AE00B8-53E8-4E58-8F03-0DA5D89B02E3}" destId="{30A76313-3565-48DC-9CDE-C08B26E4A8C7}" srcOrd="2" destOrd="0" presId="urn:microsoft.com/office/officeart/2018/5/layout/IconCircleLabelList"/>
    <dgm:cxn modelId="{5B282F20-AB0E-4EA5-9BEF-5F33D4D87413}" type="presParOf" srcId="{25AE00B8-53E8-4E58-8F03-0DA5D89B02E3}" destId="{741B7156-4C83-4408-AF8B-66150D8DDE3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D2DD93F-45D6-4D06-BBBB-07A036776D6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3709DAD-E57C-4423-A356-E8A4A99F9036}">
      <dgm:prSet/>
      <dgm:spPr/>
      <dgm:t>
        <a:bodyPr/>
        <a:lstStyle/>
        <a:p>
          <a:r>
            <a:rPr lang="en-GB"/>
            <a:t>Support independent living</a:t>
          </a:r>
          <a:endParaRPr lang="en-US"/>
        </a:p>
      </dgm:t>
    </dgm:pt>
    <dgm:pt modelId="{24CED26F-30F7-48ED-9C40-6A2D4D899020}" type="parTrans" cxnId="{41CF0D20-194A-4C7D-9C68-964206851A0D}">
      <dgm:prSet/>
      <dgm:spPr/>
      <dgm:t>
        <a:bodyPr/>
        <a:lstStyle/>
        <a:p>
          <a:endParaRPr lang="en-US"/>
        </a:p>
      </dgm:t>
    </dgm:pt>
    <dgm:pt modelId="{BDA8960F-F198-47BF-87D6-F554A241DB27}" type="sibTrans" cxnId="{41CF0D20-194A-4C7D-9C68-964206851A0D}">
      <dgm:prSet/>
      <dgm:spPr/>
      <dgm:t>
        <a:bodyPr/>
        <a:lstStyle/>
        <a:p>
          <a:endParaRPr lang="en-US"/>
        </a:p>
      </dgm:t>
    </dgm:pt>
    <dgm:pt modelId="{C6E63B64-CC48-4753-A8E1-89CE9A344EAE}">
      <dgm:prSet/>
      <dgm:spPr/>
      <dgm:t>
        <a:bodyPr/>
        <a:lstStyle/>
        <a:p>
          <a:r>
            <a:rPr lang="en-GB"/>
            <a:t>Remote monitoring </a:t>
          </a:r>
          <a:endParaRPr lang="en-US"/>
        </a:p>
      </dgm:t>
    </dgm:pt>
    <dgm:pt modelId="{2F90097D-1C7A-47FD-99C6-BF832EEA82FD}" type="parTrans" cxnId="{69431ABA-9370-4208-A26E-54815178596A}">
      <dgm:prSet/>
      <dgm:spPr/>
      <dgm:t>
        <a:bodyPr/>
        <a:lstStyle/>
        <a:p>
          <a:endParaRPr lang="en-US"/>
        </a:p>
      </dgm:t>
    </dgm:pt>
    <dgm:pt modelId="{20F94CAE-A005-4E67-9B69-9DEB9D721A89}" type="sibTrans" cxnId="{69431ABA-9370-4208-A26E-54815178596A}">
      <dgm:prSet/>
      <dgm:spPr/>
      <dgm:t>
        <a:bodyPr/>
        <a:lstStyle/>
        <a:p>
          <a:endParaRPr lang="en-US"/>
        </a:p>
      </dgm:t>
    </dgm:pt>
    <dgm:pt modelId="{C41FB777-FF8B-4FD3-9AD6-C8E29B81F8BC}">
      <dgm:prSet/>
      <dgm:spPr/>
      <dgm:t>
        <a:bodyPr/>
        <a:lstStyle/>
        <a:p>
          <a:r>
            <a:rPr lang="en-GB"/>
            <a:t>Fall detection &amp; prevention</a:t>
          </a:r>
          <a:endParaRPr lang="en-US"/>
        </a:p>
      </dgm:t>
    </dgm:pt>
    <dgm:pt modelId="{F0057840-DE3E-420A-ADF6-0EE902C3DC27}" type="parTrans" cxnId="{2589C9E1-E741-412F-85E0-C70A5AB2EDD0}">
      <dgm:prSet/>
      <dgm:spPr/>
      <dgm:t>
        <a:bodyPr/>
        <a:lstStyle/>
        <a:p>
          <a:endParaRPr lang="en-US"/>
        </a:p>
      </dgm:t>
    </dgm:pt>
    <dgm:pt modelId="{6352BB85-516F-4EFD-9E12-BA24EF65F9F6}" type="sibTrans" cxnId="{2589C9E1-E741-412F-85E0-C70A5AB2EDD0}">
      <dgm:prSet/>
      <dgm:spPr/>
      <dgm:t>
        <a:bodyPr/>
        <a:lstStyle/>
        <a:p>
          <a:endParaRPr lang="en-US"/>
        </a:p>
      </dgm:t>
    </dgm:pt>
    <dgm:pt modelId="{6E476BA9-F028-41CB-AC22-4D5870080981}">
      <dgm:prSet/>
      <dgm:spPr/>
      <dgm:t>
        <a:bodyPr/>
        <a:lstStyle/>
        <a:p>
          <a:r>
            <a:rPr lang="en-GB"/>
            <a:t>Socially active</a:t>
          </a:r>
          <a:endParaRPr lang="en-US"/>
        </a:p>
      </dgm:t>
    </dgm:pt>
    <dgm:pt modelId="{8210C8FB-E26D-48D1-A813-8852F51791C5}" type="parTrans" cxnId="{01091B67-7689-4F34-A8E8-4C664AB5E073}">
      <dgm:prSet/>
      <dgm:spPr/>
      <dgm:t>
        <a:bodyPr/>
        <a:lstStyle/>
        <a:p>
          <a:endParaRPr lang="en-US"/>
        </a:p>
      </dgm:t>
    </dgm:pt>
    <dgm:pt modelId="{5EDD68D6-1E71-4B49-8EF3-859A21E8C27F}" type="sibTrans" cxnId="{01091B67-7689-4F34-A8E8-4C664AB5E073}">
      <dgm:prSet/>
      <dgm:spPr/>
      <dgm:t>
        <a:bodyPr/>
        <a:lstStyle/>
        <a:p>
          <a:endParaRPr lang="en-US"/>
        </a:p>
      </dgm:t>
    </dgm:pt>
    <dgm:pt modelId="{6A2D5914-F4E1-4B77-9DDF-6027A43D2B30}" type="pres">
      <dgm:prSet presAssocID="{3D2DD93F-45D6-4D06-BBBB-07A036776D6C}" presName="hierChild1" presStyleCnt="0">
        <dgm:presLayoutVars>
          <dgm:chPref val="1"/>
          <dgm:dir/>
          <dgm:animOne val="branch"/>
          <dgm:animLvl val="lvl"/>
          <dgm:resizeHandles/>
        </dgm:presLayoutVars>
      </dgm:prSet>
      <dgm:spPr/>
    </dgm:pt>
    <dgm:pt modelId="{557A6081-8763-4E49-895E-42427BC8AFAD}" type="pres">
      <dgm:prSet presAssocID="{C3709DAD-E57C-4423-A356-E8A4A99F9036}" presName="hierRoot1" presStyleCnt="0"/>
      <dgm:spPr/>
    </dgm:pt>
    <dgm:pt modelId="{48077511-27D0-406E-8D19-817968628189}" type="pres">
      <dgm:prSet presAssocID="{C3709DAD-E57C-4423-A356-E8A4A99F9036}" presName="composite" presStyleCnt="0"/>
      <dgm:spPr/>
    </dgm:pt>
    <dgm:pt modelId="{399BF0F4-A1E8-4F82-89F4-D705F2F4E995}" type="pres">
      <dgm:prSet presAssocID="{C3709DAD-E57C-4423-A356-E8A4A99F9036}" presName="background" presStyleLbl="node0" presStyleIdx="0" presStyleCnt="4"/>
      <dgm:spPr/>
    </dgm:pt>
    <dgm:pt modelId="{01F4A2C6-31D5-4DA1-9F5F-E3891BDCD00E}" type="pres">
      <dgm:prSet presAssocID="{C3709DAD-E57C-4423-A356-E8A4A99F9036}" presName="text" presStyleLbl="fgAcc0" presStyleIdx="0" presStyleCnt="4">
        <dgm:presLayoutVars>
          <dgm:chPref val="3"/>
        </dgm:presLayoutVars>
      </dgm:prSet>
      <dgm:spPr/>
    </dgm:pt>
    <dgm:pt modelId="{44B28CDD-EACE-465E-9DC4-6E9065DF96D5}" type="pres">
      <dgm:prSet presAssocID="{C3709DAD-E57C-4423-A356-E8A4A99F9036}" presName="hierChild2" presStyleCnt="0"/>
      <dgm:spPr/>
    </dgm:pt>
    <dgm:pt modelId="{04CB0783-7191-4D02-BD30-02F8D9936245}" type="pres">
      <dgm:prSet presAssocID="{C6E63B64-CC48-4753-A8E1-89CE9A344EAE}" presName="hierRoot1" presStyleCnt="0"/>
      <dgm:spPr/>
    </dgm:pt>
    <dgm:pt modelId="{2F355D02-8C39-4A3D-A564-60D401AD3853}" type="pres">
      <dgm:prSet presAssocID="{C6E63B64-CC48-4753-A8E1-89CE9A344EAE}" presName="composite" presStyleCnt="0"/>
      <dgm:spPr/>
    </dgm:pt>
    <dgm:pt modelId="{6C8C60DD-8BEB-47EF-9E1D-3CFEE3A45B29}" type="pres">
      <dgm:prSet presAssocID="{C6E63B64-CC48-4753-A8E1-89CE9A344EAE}" presName="background" presStyleLbl="node0" presStyleIdx="1" presStyleCnt="4"/>
      <dgm:spPr/>
    </dgm:pt>
    <dgm:pt modelId="{8630D82A-0C4F-4FE7-A016-822508678AEC}" type="pres">
      <dgm:prSet presAssocID="{C6E63B64-CC48-4753-A8E1-89CE9A344EAE}" presName="text" presStyleLbl="fgAcc0" presStyleIdx="1" presStyleCnt="4">
        <dgm:presLayoutVars>
          <dgm:chPref val="3"/>
        </dgm:presLayoutVars>
      </dgm:prSet>
      <dgm:spPr/>
    </dgm:pt>
    <dgm:pt modelId="{452DD489-F195-4B35-83DF-1F2AD258DBE8}" type="pres">
      <dgm:prSet presAssocID="{C6E63B64-CC48-4753-A8E1-89CE9A344EAE}" presName="hierChild2" presStyleCnt="0"/>
      <dgm:spPr/>
    </dgm:pt>
    <dgm:pt modelId="{C8350AA5-D51D-4B3C-959D-F5B43A5B25A4}" type="pres">
      <dgm:prSet presAssocID="{C41FB777-FF8B-4FD3-9AD6-C8E29B81F8BC}" presName="hierRoot1" presStyleCnt="0"/>
      <dgm:spPr/>
    </dgm:pt>
    <dgm:pt modelId="{1184AF53-9101-435C-8293-CB1D93ED5704}" type="pres">
      <dgm:prSet presAssocID="{C41FB777-FF8B-4FD3-9AD6-C8E29B81F8BC}" presName="composite" presStyleCnt="0"/>
      <dgm:spPr/>
    </dgm:pt>
    <dgm:pt modelId="{609DA575-E65D-4B6B-AC85-160F043C4DEA}" type="pres">
      <dgm:prSet presAssocID="{C41FB777-FF8B-4FD3-9AD6-C8E29B81F8BC}" presName="background" presStyleLbl="node0" presStyleIdx="2" presStyleCnt="4"/>
      <dgm:spPr/>
    </dgm:pt>
    <dgm:pt modelId="{44BB23F4-C50C-4118-932B-EF4D0CBBBBEA}" type="pres">
      <dgm:prSet presAssocID="{C41FB777-FF8B-4FD3-9AD6-C8E29B81F8BC}" presName="text" presStyleLbl="fgAcc0" presStyleIdx="2" presStyleCnt="4">
        <dgm:presLayoutVars>
          <dgm:chPref val="3"/>
        </dgm:presLayoutVars>
      </dgm:prSet>
      <dgm:spPr/>
    </dgm:pt>
    <dgm:pt modelId="{5CB1EDC1-E5D9-4EDB-93E9-DEBC6921E249}" type="pres">
      <dgm:prSet presAssocID="{C41FB777-FF8B-4FD3-9AD6-C8E29B81F8BC}" presName="hierChild2" presStyleCnt="0"/>
      <dgm:spPr/>
    </dgm:pt>
    <dgm:pt modelId="{75DD7879-BCC6-464A-B6A4-6CDB017ACCA5}" type="pres">
      <dgm:prSet presAssocID="{6E476BA9-F028-41CB-AC22-4D5870080981}" presName="hierRoot1" presStyleCnt="0"/>
      <dgm:spPr/>
    </dgm:pt>
    <dgm:pt modelId="{1F910E23-58C2-4385-BFAB-CEAB8AED6A2A}" type="pres">
      <dgm:prSet presAssocID="{6E476BA9-F028-41CB-AC22-4D5870080981}" presName="composite" presStyleCnt="0"/>
      <dgm:spPr/>
    </dgm:pt>
    <dgm:pt modelId="{312F95BF-2B37-48EF-A4BC-086CED65AFB6}" type="pres">
      <dgm:prSet presAssocID="{6E476BA9-F028-41CB-AC22-4D5870080981}" presName="background" presStyleLbl="node0" presStyleIdx="3" presStyleCnt="4"/>
      <dgm:spPr/>
    </dgm:pt>
    <dgm:pt modelId="{75829651-1FE7-407F-BD07-F3AE95ABC30D}" type="pres">
      <dgm:prSet presAssocID="{6E476BA9-F028-41CB-AC22-4D5870080981}" presName="text" presStyleLbl="fgAcc0" presStyleIdx="3" presStyleCnt="4">
        <dgm:presLayoutVars>
          <dgm:chPref val="3"/>
        </dgm:presLayoutVars>
      </dgm:prSet>
      <dgm:spPr/>
    </dgm:pt>
    <dgm:pt modelId="{3BB2CDF9-E36A-48C5-A896-9DEF677C6056}" type="pres">
      <dgm:prSet presAssocID="{6E476BA9-F028-41CB-AC22-4D5870080981}" presName="hierChild2" presStyleCnt="0"/>
      <dgm:spPr/>
    </dgm:pt>
  </dgm:ptLst>
  <dgm:cxnLst>
    <dgm:cxn modelId="{E028A401-52CC-49FC-AC21-DC3E8312C377}" type="presOf" srcId="{C3709DAD-E57C-4423-A356-E8A4A99F9036}" destId="{01F4A2C6-31D5-4DA1-9F5F-E3891BDCD00E}" srcOrd="0" destOrd="0" presId="urn:microsoft.com/office/officeart/2005/8/layout/hierarchy1"/>
    <dgm:cxn modelId="{41CF0D20-194A-4C7D-9C68-964206851A0D}" srcId="{3D2DD93F-45D6-4D06-BBBB-07A036776D6C}" destId="{C3709DAD-E57C-4423-A356-E8A4A99F9036}" srcOrd="0" destOrd="0" parTransId="{24CED26F-30F7-48ED-9C40-6A2D4D899020}" sibTransId="{BDA8960F-F198-47BF-87D6-F554A241DB27}"/>
    <dgm:cxn modelId="{7733D135-0350-4469-BF21-BA6FA35F0D90}" type="presOf" srcId="{6E476BA9-F028-41CB-AC22-4D5870080981}" destId="{75829651-1FE7-407F-BD07-F3AE95ABC30D}" srcOrd="0" destOrd="0" presId="urn:microsoft.com/office/officeart/2005/8/layout/hierarchy1"/>
    <dgm:cxn modelId="{01091B67-7689-4F34-A8E8-4C664AB5E073}" srcId="{3D2DD93F-45D6-4D06-BBBB-07A036776D6C}" destId="{6E476BA9-F028-41CB-AC22-4D5870080981}" srcOrd="3" destOrd="0" parTransId="{8210C8FB-E26D-48D1-A813-8852F51791C5}" sibTransId="{5EDD68D6-1E71-4B49-8EF3-859A21E8C27F}"/>
    <dgm:cxn modelId="{F24C0448-ED72-4547-B35D-FD335364B047}" type="presOf" srcId="{C6E63B64-CC48-4753-A8E1-89CE9A344EAE}" destId="{8630D82A-0C4F-4FE7-A016-822508678AEC}" srcOrd="0" destOrd="0" presId="urn:microsoft.com/office/officeart/2005/8/layout/hierarchy1"/>
    <dgm:cxn modelId="{85FFF6AD-757B-4804-B7BF-DCF39058EC33}" type="presOf" srcId="{C41FB777-FF8B-4FD3-9AD6-C8E29B81F8BC}" destId="{44BB23F4-C50C-4118-932B-EF4D0CBBBBEA}" srcOrd="0" destOrd="0" presId="urn:microsoft.com/office/officeart/2005/8/layout/hierarchy1"/>
    <dgm:cxn modelId="{69431ABA-9370-4208-A26E-54815178596A}" srcId="{3D2DD93F-45D6-4D06-BBBB-07A036776D6C}" destId="{C6E63B64-CC48-4753-A8E1-89CE9A344EAE}" srcOrd="1" destOrd="0" parTransId="{2F90097D-1C7A-47FD-99C6-BF832EEA82FD}" sibTransId="{20F94CAE-A005-4E67-9B69-9DEB9D721A89}"/>
    <dgm:cxn modelId="{95ECA7BB-A6C8-4EF0-93CF-6E7E6BADCDB5}" type="presOf" srcId="{3D2DD93F-45D6-4D06-BBBB-07A036776D6C}" destId="{6A2D5914-F4E1-4B77-9DDF-6027A43D2B30}" srcOrd="0" destOrd="0" presId="urn:microsoft.com/office/officeart/2005/8/layout/hierarchy1"/>
    <dgm:cxn modelId="{2589C9E1-E741-412F-85E0-C70A5AB2EDD0}" srcId="{3D2DD93F-45D6-4D06-BBBB-07A036776D6C}" destId="{C41FB777-FF8B-4FD3-9AD6-C8E29B81F8BC}" srcOrd="2" destOrd="0" parTransId="{F0057840-DE3E-420A-ADF6-0EE902C3DC27}" sibTransId="{6352BB85-516F-4EFD-9E12-BA24EF65F9F6}"/>
    <dgm:cxn modelId="{6F8140C2-CEB3-4B77-BE89-EE6C46FF7686}" type="presParOf" srcId="{6A2D5914-F4E1-4B77-9DDF-6027A43D2B30}" destId="{557A6081-8763-4E49-895E-42427BC8AFAD}" srcOrd="0" destOrd="0" presId="urn:microsoft.com/office/officeart/2005/8/layout/hierarchy1"/>
    <dgm:cxn modelId="{3F697FF1-2E7B-4D60-B046-65014EB75133}" type="presParOf" srcId="{557A6081-8763-4E49-895E-42427BC8AFAD}" destId="{48077511-27D0-406E-8D19-817968628189}" srcOrd="0" destOrd="0" presId="urn:microsoft.com/office/officeart/2005/8/layout/hierarchy1"/>
    <dgm:cxn modelId="{FD8AA38D-BC8D-4C66-B473-0E096813DFFB}" type="presParOf" srcId="{48077511-27D0-406E-8D19-817968628189}" destId="{399BF0F4-A1E8-4F82-89F4-D705F2F4E995}" srcOrd="0" destOrd="0" presId="urn:microsoft.com/office/officeart/2005/8/layout/hierarchy1"/>
    <dgm:cxn modelId="{9CC17447-BE34-4BA9-9717-1CCD45B59BC1}" type="presParOf" srcId="{48077511-27D0-406E-8D19-817968628189}" destId="{01F4A2C6-31D5-4DA1-9F5F-E3891BDCD00E}" srcOrd="1" destOrd="0" presId="urn:microsoft.com/office/officeart/2005/8/layout/hierarchy1"/>
    <dgm:cxn modelId="{78E7AF3E-9DCC-4214-BEEC-64CB2CE1340C}" type="presParOf" srcId="{557A6081-8763-4E49-895E-42427BC8AFAD}" destId="{44B28CDD-EACE-465E-9DC4-6E9065DF96D5}" srcOrd="1" destOrd="0" presId="urn:microsoft.com/office/officeart/2005/8/layout/hierarchy1"/>
    <dgm:cxn modelId="{D44FF431-44CC-4BEC-B88A-B80829980D21}" type="presParOf" srcId="{6A2D5914-F4E1-4B77-9DDF-6027A43D2B30}" destId="{04CB0783-7191-4D02-BD30-02F8D9936245}" srcOrd="1" destOrd="0" presId="urn:microsoft.com/office/officeart/2005/8/layout/hierarchy1"/>
    <dgm:cxn modelId="{163A2CF9-055B-443D-9D55-FC21026071DB}" type="presParOf" srcId="{04CB0783-7191-4D02-BD30-02F8D9936245}" destId="{2F355D02-8C39-4A3D-A564-60D401AD3853}" srcOrd="0" destOrd="0" presId="urn:microsoft.com/office/officeart/2005/8/layout/hierarchy1"/>
    <dgm:cxn modelId="{3215D5AD-E198-4B29-B332-93BA6261559E}" type="presParOf" srcId="{2F355D02-8C39-4A3D-A564-60D401AD3853}" destId="{6C8C60DD-8BEB-47EF-9E1D-3CFEE3A45B29}" srcOrd="0" destOrd="0" presId="urn:microsoft.com/office/officeart/2005/8/layout/hierarchy1"/>
    <dgm:cxn modelId="{3AB40909-F090-48AC-A735-037178A76D37}" type="presParOf" srcId="{2F355D02-8C39-4A3D-A564-60D401AD3853}" destId="{8630D82A-0C4F-4FE7-A016-822508678AEC}" srcOrd="1" destOrd="0" presId="urn:microsoft.com/office/officeart/2005/8/layout/hierarchy1"/>
    <dgm:cxn modelId="{99B40792-0505-44F8-851A-AE43BDD51C2A}" type="presParOf" srcId="{04CB0783-7191-4D02-BD30-02F8D9936245}" destId="{452DD489-F195-4B35-83DF-1F2AD258DBE8}" srcOrd="1" destOrd="0" presId="urn:microsoft.com/office/officeart/2005/8/layout/hierarchy1"/>
    <dgm:cxn modelId="{0CC632FF-FB77-4D0F-A164-5F1E0A047D3E}" type="presParOf" srcId="{6A2D5914-F4E1-4B77-9DDF-6027A43D2B30}" destId="{C8350AA5-D51D-4B3C-959D-F5B43A5B25A4}" srcOrd="2" destOrd="0" presId="urn:microsoft.com/office/officeart/2005/8/layout/hierarchy1"/>
    <dgm:cxn modelId="{A19B721C-2F7B-47E2-8512-5BA5EB6A56F4}" type="presParOf" srcId="{C8350AA5-D51D-4B3C-959D-F5B43A5B25A4}" destId="{1184AF53-9101-435C-8293-CB1D93ED5704}" srcOrd="0" destOrd="0" presId="urn:microsoft.com/office/officeart/2005/8/layout/hierarchy1"/>
    <dgm:cxn modelId="{842DEE5A-0439-4B38-86CE-591A6E9CDA78}" type="presParOf" srcId="{1184AF53-9101-435C-8293-CB1D93ED5704}" destId="{609DA575-E65D-4B6B-AC85-160F043C4DEA}" srcOrd="0" destOrd="0" presId="urn:microsoft.com/office/officeart/2005/8/layout/hierarchy1"/>
    <dgm:cxn modelId="{A49AF829-2793-40E3-8E45-F36D61A14C44}" type="presParOf" srcId="{1184AF53-9101-435C-8293-CB1D93ED5704}" destId="{44BB23F4-C50C-4118-932B-EF4D0CBBBBEA}" srcOrd="1" destOrd="0" presId="urn:microsoft.com/office/officeart/2005/8/layout/hierarchy1"/>
    <dgm:cxn modelId="{D984E487-A201-432D-AC58-332A06FBD5D9}" type="presParOf" srcId="{C8350AA5-D51D-4B3C-959D-F5B43A5B25A4}" destId="{5CB1EDC1-E5D9-4EDB-93E9-DEBC6921E249}" srcOrd="1" destOrd="0" presId="urn:microsoft.com/office/officeart/2005/8/layout/hierarchy1"/>
    <dgm:cxn modelId="{249C0E00-5389-4212-9FF2-E3556437A0FA}" type="presParOf" srcId="{6A2D5914-F4E1-4B77-9DDF-6027A43D2B30}" destId="{75DD7879-BCC6-464A-B6A4-6CDB017ACCA5}" srcOrd="3" destOrd="0" presId="urn:microsoft.com/office/officeart/2005/8/layout/hierarchy1"/>
    <dgm:cxn modelId="{FD47A69A-2FDF-494E-B82B-CE665BBD6457}" type="presParOf" srcId="{75DD7879-BCC6-464A-B6A4-6CDB017ACCA5}" destId="{1F910E23-58C2-4385-BFAB-CEAB8AED6A2A}" srcOrd="0" destOrd="0" presId="urn:microsoft.com/office/officeart/2005/8/layout/hierarchy1"/>
    <dgm:cxn modelId="{1A4D92ED-5E1D-47E5-8140-B583BB0E745B}" type="presParOf" srcId="{1F910E23-58C2-4385-BFAB-CEAB8AED6A2A}" destId="{312F95BF-2B37-48EF-A4BC-086CED65AFB6}" srcOrd="0" destOrd="0" presId="urn:microsoft.com/office/officeart/2005/8/layout/hierarchy1"/>
    <dgm:cxn modelId="{57B47C8F-4EBC-4277-ACD6-63DFB6F1C667}" type="presParOf" srcId="{1F910E23-58C2-4385-BFAB-CEAB8AED6A2A}" destId="{75829651-1FE7-407F-BD07-F3AE95ABC30D}" srcOrd="1" destOrd="0" presId="urn:microsoft.com/office/officeart/2005/8/layout/hierarchy1"/>
    <dgm:cxn modelId="{9B2D48BB-FB4D-4691-8167-FB1CE217EC39}" type="presParOf" srcId="{75DD7879-BCC6-464A-B6A4-6CDB017ACCA5}" destId="{3BB2CDF9-E36A-48C5-A896-9DEF677C605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CFF40DD-1363-46B2-9F2A-17F959B8D56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9ADDFA1-4E26-48B4-BB31-4A424D980636}">
      <dgm:prSet/>
      <dgm:spPr/>
      <dgm:t>
        <a:bodyPr/>
        <a:lstStyle/>
        <a:p>
          <a:pPr>
            <a:defRPr cap="all"/>
          </a:pPr>
          <a:r>
            <a:rPr lang="en-GB"/>
            <a:t>Personalised care</a:t>
          </a:r>
          <a:endParaRPr lang="en-US"/>
        </a:p>
      </dgm:t>
    </dgm:pt>
    <dgm:pt modelId="{3E5CE1C0-AFB1-42AE-8303-A5A078611D94}" type="parTrans" cxnId="{3A039E6C-A15E-440E-856F-032752F91880}">
      <dgm:prSet/>
      <dgm:spPr/>
      <dgm:t>
        <a:bodyPr/>
        <a:lstStyle/>
        <a:p>
          <a:endParaRPr lang="en-US"/>
        </a:p>
      </dgm:t>
    </dgm:pt>
    <dgm:pt modelId="{657EAC3C-F22B-4703-8C52-662ED8FF575F}" type="sibTrans" cxnId="{3A039E6C-A15E-440E-856F-032752F91880}">
      <dgm:prSet/>
      <dgm:spPr/>
      <dgm:t>
        <a:bodyPr/>
        <a:lstStyle/>
        <a:p>
          <a:endParaRPr lang="en-US"/>
        </a:p>
      </dgm:t>
    </dgm:pt>
    <dgm:pt modelId="{65B1968C-81E0-4846-821D-4C54F5222762}">
      <dgm:prSet/>
      <dgm:spPr/>
      <dgm:t>
        <a:bodyPr/>
        <a:lstStyle/>
        <a:p>
          <a:pPr>
            <a:defRPr cap="all"/>
          </a:pPr>
          <a:r>
            <a:rPr lang="en-GB"/>
            <a:t>Early diagnosis</a:t>
          </a:r>
          <a:endParaRPr lang="en-US"/>
        </a:p>
      </dgm:t>
    </dgm:pt>
    <dgm:pt modelId="{A8CED264-D8E6-4274-A3E4-3DE2B4010CA9}" type="parTrans" cxnId="{8D69B202-FA17-4F54-8940-4AB0A49221E6}">
      <dgm:prSet/>
      <dgm:spPr/>
      <dgm:t>
        <a:bodyPr/>
        <a:lstStyle/>
        <a:p>
          <a:endParaRPr lang="en-US"/>
        </a:p>
      </dgm:t>
    </dgm:pt>
    <dgm:pt modelId="{360A944E-9258-4D37-86EF-7925991DC59E}" type="sibTrans" cxnId="{8D69B202-FA17-4F54-8940-4AB0A49221E6}">
      <dgm:prSet/>
      <dgm:spPr/>
      <dgm:t>
        <a:bodyPr/>
        <a:lstStyle/>
        <a:p>
          <a:endParaRPr lang="en-US"/>
        </a:p>
      </dgm:t>
    </dgm:pt>
    <dgm:pt modelId="{43F53E90-4E08-4D5D-9B90-5E262B8C6610}">
      <dgm:prSet/>
      <dgm:spPr/>
      <dgm:t>
        <a:bodyPr/>
        <a:lstStyle/>
        <a:p>
          <a:pPr>
            <a:defRPr cap="all"/>
          </a:pPr>
          <a:r>
            <a:rPr lang="en-GB"/>
            <a:t>Remote access</a:t>
          </a:r>
          <a:endParaRPr lang="en-US"/>
        </a:p>
      </dgm:t>
    </dgm:pt>
    <dgm:pt modelId="{6C12B9D0-9FA8-408F-AC15-375AEC5654AF}" type="parTrans" cxnId="{A674DC75-4D0B-4D33-8DDF-0EA7D65DB664}">
      <dgm:prSet/>
      <dgm:spPr/>
      <dgm:t>
        <a:bodyPr/>
        <a:lstStyle/>
        <a:p>
          <a:endParaRPr lang="en-US"/>
        </a:p>
      </dgm:t>
    </dgm:pt>
    <dgm:pt modelId="{27B0DFB7-3DD4-45D2-8B12-7FF3C9F7F291}" type="sibTrans" cxnId="{A674DC75-4D0B-4D33-8DDF-0EA7D65DB664}">
      <dgm:prSet/>
      <dgm:spPr/>
      <dgm:t>
        <a:bodyPr/>
        <a:lstStyle/>
        <a:p>
          <a:endParaRPr lang="en-US"/>
        </a:p>
      </dgm:t>
    </dgm:pt>
    <dgm:pt modelId="{E9C25259-876A-457A-9B86-90805F75ADBA}">
      <dgm:prSet/>
      <dgm:spPr/>
      <dgm:t>
        <a:bodyPr/>
        <a:lstStyle/>
        <a:p>
          <a:pPr>
            <a:defRPr cap="all"/>
          </a:pPr>
          <a:r>
            <a:rPr lang="en-GB"/>
            <a:t>Better data for decision making</a:t>
          </a:r>
          <a:endParaRPr lang="en-US"/>
        </a:p>
      </dgm:t>
    </dgm:pt>
    <dgm:pt modelId="{C00CA940-401C-4CA2-A312-877035CE16AF}" type="parTrans" cxnId="{69B80BC6-7659-4ABE-A369-553FEC50C840}">
      <dgm:prSet/>
      <dgm:spPr/>
      <dgm:t>
        <a:bodyPr/>
        <a:lstStyle/>
        <a:p>
          <a:endParaRPr lang="en-US"/>
        </a:p>
      </dgm:t>
    </dgm:pt>
    <dgm:pt modelId="{A8ED928D-A085-4A57-B8A2-8C19CF34CEAC}" type="sibTrans" cxnId="{69B80BC6-7659-4ABE-A369-553FEC50C840}">
      <dgm:prSet/>
      <dgm:spPr/>
      <dgm:t>
        <a:bodyPr/>
        <a:lstStyle/>
        <a:p>
          <a:endParaRPr lang="en-US"/>
        </a:p>
      </dgm:t>
    </dgm:pt>
    <dgm:pt modelId="{3CB62B74-6CF9-465A-BF41-04E6E625EE82}">
      <dgm:prSet/>
      <dgm:spPr/>
      <dgm:t>
        <a:bodyPr/>
        <a:lstStyle/>
        <a:p>
          <a:pPr>
            <a:defRPr cap="all"/>
          </a:pPr>
          <a:r>
            <a:rPr lang="en-GB"/>
            <a:t>Continuous real-time data &amp; monitoring</a:t>
          </a:r>
          <a:endParaRPr lang="en-US"/>
        </a:p>
      </dgm:t>
    </dgm:pt>
    <dgm:pt modelId="{112891C8-8730-4BE8-97DF-D89CF1609BAD}" type="parTrans" cxnId="{C7F07313-747F-4B40-B8D2-802483064030}">
      <dgm:prSet/>
      <dgm:spPr/>
      <dgm:t>
        <a:bodyPr/>
        <a:lstStyle/>
        <a:p>
          <a:endParaRPr lang="en-US"/>
        </a:p>
      </dgm:t>
    </dgm:pt>
    <dgm:pt modelId="{0CEF77E2-B2CC-4B57-B24A-5406A9ADA5FE}" type="sibTrans" cxnId="{C7F07313-747F-4B40-B8D2-802483064030}">
      <dgm:prSet/>
      <dgm:spPr/>
      <dgm:t>
        <a:bodyPr/>
        <a:lstStyle/>
        <a:p>
          <a:endParaRPr lang="en-US"/>
        </a:p>
      </dgm:t>
    </dgm:pt>
    <dgm:pt modelId="{51FFD2AC-581F-4DBB-BEEC-6B1BC29C8DD3}">
      <dgm:prSet/>
      <dgm:spPr/>
      <dgm:t>
        <a:bodyPr/>
        <a:lstStyle/>
        <a:p>
          <a:pPr>
            <a:defRPr cap="all"/>
          </a:pPr>
          <a:r>
            <a:rPr lang="en-GB"/>
            <a:t>Track medical equipment </a:t>
          </a:r>
          <a:endParaRPr lang="en-US"/>
        </a:p>
      </dgm:t>
    </dgm:pt>
    <dgm:pt modelId="{8A7D1008-E107-449A-B845-D2617F59ED5C}" type="parTrans" cxnId="{4D51E93C-4A15-4D92-B4AB-B6E60A70B93C}">
      <dgm:prSet/>
      <dgm:spPr/>
      <dgm:t>
        <a:bodyPr/>
        <a:lstStyle/>
        <a:p>
          <a:endParaRPr lang="en-US"/>
        </a:p>
      </dgm:t>
    </dgm:pt>
    <dgm:pt modelId="{C1A9FAF1-D1A4-476B-AE6B-21356579F631}" type="sibTrans" cxnId="{4D51E93C-4A15-4D92-B4AB-B6E60A70B93C}">
      <dgm:prSet/>
      <dgm:spPr/>
      <dgm:t>
        <a:bodyPr/>
        <a:lstStyle/>
        <a:p>
          <a:endParaRPr lang="en-US"/>
        </a:p>
      </dgm:t>
    </dgm:pt>
    <dgm:pt modelId="{02C5CFAE-BDEE-40DD-8366-482328E69F96}" type="pres">
      <dgm:prSet presAssocID="{4CFF40DD-1363-46B2-9F2A-17F959B8D562}" presName="root" presStyleCnt="0">
        <dgm:presLayoutVars>
          <dgm:dir/>
          <dgm:resizeHandles val="exact"/>
        </dgm:presLayoutVars>
      </dgm:prSet>
      <dgm:spPr/>
    </dgm:pt>
    <dgm:pt modelId="{B36FC320-517E-4EFA-B671-9A6D691D0F97}" type="pres">
      <dgm:prSet presAssocID="{49ADDFA1-4E26-48B4-BB31-4A424D980636}" presName="compNode" presStyleCnt="0"/>
      <dgm:spPr/>
    </dgm:pt>
    <dgm:pt modelId="{2BB3FD89-CB2D-4F36-AA3A-F50B01F479B1}" type="pres">
      <dgm:prSet presAssocID="{49ADDFA1-4E26-48B4-BB31-4A424D980636}" presName="iconBgRect" presStyleLbl="bgShp" presStyleIdx="0" presStyleCnt="6"/>
      <dgm:spPr/>
    </dgm:pt>
    <dgm:pt modelId="{182C5036-0531-4A3B-8A6A-0B83587832AC}" type="pres">
      <dgm:prSet presAssocID="{49ADDFA1-4E26-48B4-BB31-4A424D98063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3501FD82-C5AA-4499-B516-3B23A0DECE89}" type="pres">
      <dgm:prSet presAssocID="{49ADDFA1-4E26-48B4-BB31-4A424D980636}" presName="spaceRect" presStyleCnt="0"/>
      <dgm:spPr/>
    </dgm:pt>
    <dgm:pt modelId="{EE99D881-BEB4-4832-BAAC-8A69D8C87FFB}" type="pres">
      <dgm:prSet presAssocID="{49ADDFA1-4E26-48B4-BB31-4A424D980636}" presName="textRect" presStyleLbl="revTx" presStyleIdx="0" presStyleCnt="6">
        <dgm:presLayoutVars>
          <dgm:chMax val="1"/>
          <dgm:chPref val="1"/>
        </dgm:presLayoutVars>
      </dgm:prSet>
      <dgm:spPr/>
    </dgm:pt>
    <dgm:pt modelId="{449A7394-A317-4690-88B2-FEBA2379E2BE}" type="pres">
      <dgm:prSet presAssocID="{657EAC3C-F22B-4703-8C52-662ED8FF575F}" presName="sibTrans" presStyleCnt="0"/>
      <dgm:spPr/>
    </dgm:pt>
    <dgm:pt modelId="{CCA1C0B5-97EF-4F88-8E71-A3AA272DC6E1}" type="pres">
      <dgm:prSet presAssocID="{65B1968C-81E0-4846-821D-4C54F5222762}" presName="compNode" presStyleCnt="0"/>
      <dgm:spPr/>
    </dgm:pt>
    <dgm:pt modelId="{4304CAAC-C158-4BAC-A1AC-3F596DB35FA4}" type="pres">
      <dgm:prSet presAssocID="{65B1968C-81E0-4846-821D-4C54F5222762}" presName="iconBgRect" presStyleLbl="bgShp" presStyleIdx="1" presStyleCnt="6"/>
      <dgm:spPr/>
    </dgm:pt>
    <dgm:pt modelId="{55FFBD1B-1E4F-43D3-95CD-2B33541FC9F3}" type="pres">
      <dgm:prSet presAssocID="{65B1968C-81E0-4846-821D-4C54F522276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BA5161F0-8C94-443A-8D9A-84FDFDB42ABA}" type="pres">
      <dgm:prSet presAssocID="{65B1968C-81E0-4846-821D-4C54F5222762}" presName="spaceRect" presStyleCnt="0"/>
      <dgm:spPr/>
    </dgm:pt>
    <dgm:pt modelId="{16BBFE86-11CA-4E46-9559-4B4AFCF487B0}" type="pres">
      <dgm:prSet presAssocID="{65B1968C-81E0-4846-821D-4C54F5222762}" presName="textRect" presStyleLbl="revTx" presStyleIdx="1" presStyleCnt="6">
        <dgm:presLayoutVars>
          <dgm:chMax val="1"/>
          <dgm:chPref val="1"/>
        </dgm:presLayoutVars>
      </dgm:prSet>
      <dgm:spPr/>
    </dgm:pt>
    <dgm:pt modelId="{99CD03E5-DCAB-4A2A-8D1F-3D24D1FA98C1}" type="pres">
      <dgm:prSet presAssocID="{360A944E-9258-4D37-86EF-7925991DC59E}" presName="sibTrans" presStyleCnt="0"/>
      <dgm:spPr/>
    </dgm:pt>
    <dgm:pt modelId="{27F8B239-263F-47A8-A205-A25CFB8FFA9C}" type="pres">
      <dgm:prSet presAssocID="{43F53E90-4E08-4D5D-9B90-5E262B8C6610}" presName="compNode" presStyleCnt="0"/>
      <dgm:spPr/>
    </dgm:pt>
    <dgm:pt modelId="{FD37A82A-4494-417D-875D-2CE1AAF2D778}" type="pres">
      <dgm:prSet presAssocID="{43F53E90-4E08-4D5D-9B90-5E262B8C6610}" presName="iconBgRect" presStyleLbl="bgShp" presStyleIdx="2" presStyleCnt="6"/>
      <dgm:spPr/>
    </dgm:pt>
    <dgm:pt modelId="{C2585B5B-886D-40F9-9AB0-E59890DC061E}" type="pres">
      <dgm:prSet presAssocID="{43F53E90-4E08-4D5D-9B90-5E262B8C661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mote control"/>
        </a:ext>
      </dgm:extLst>
    </dgm:pt>
    <dgm:pt modelId="{828EF1C2-014B-4576-982D-4F6CB1688BAD}" type="pres">
      <dgm:prSet presAssocID="{43F53E90-4E08-4D5D-9B90-5E262B8C6610}" presName="spaceRect" presStyleCnt="0"/>
      <dgm:spPr/>
    </dgm:pt>
    <dgm:pt modelId="{F1C34B0D-3EBF-4B5B-8158-3CD78EE4EB69}" type="pres">
      <dgm:prSet presAssocID="{43F53E90-4E08-4D5D-9B90-5E262B8C6610}" presName="textRect" presStyleLbl="revTx" presStyleIdx="2" presStyleCnt="6">
        <dgm:presLayoutVars>
          <dgm:chMax val="1"/>
          <dgm:chPref val="1"/>
        </dgm:presLayoutVars>
      </dgm:prSet>
      <dgm:spPr/>
    </dgm:pt>
    <dgm:pt modelId="{95D217A8-5B5E-40D8-B521-4943FB48DA68}" type="pres">
      <dgm:prSet presAssocID="{27B0DFB7-3DD4-45D2-8B12-7FF3C9F7F291}" presName="sibTrans" presStyleCnt="0"/>
      <dgm:spPr/>
    </dgm:pt>
    <dgm:pt modelId="{9402EBCA-F815-490C-8930-9E1FBB44CE0F}" type="pres">
      <dgm:prSet presAssocID="{E9C25259-876A-457A-9B86-90805F75ADBA}" presName="compNode" presStyleCnt="0"/>
      <dgm:spPr/>
    </dgm:pt>
    <dgm:pt modelId="{50ECEA49-03FC-4C85-B2F0-92FD378656E0}" type="pres">
      <dgm:prSet presAssocID="{E9C25259-876A-457A-9B86-90805F75ADBA}" presName="iconBgRect" presStyleLbl="bgShp" presStyleIdx="3" presStyleCnt="6"/>
      <dgm:spPr/>
    </dgm:pt>
    <dgm:pt modelId="{2264B383-3695-49FF-AA6F-88A8D8338F67}" type="pres">
      <dgm:prSet presAssocID="{E9C25259-876A-457A-9B86-90805F75ADB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CA1911B4-5AF8-4306-B937-10D81F915B21}" type="pres">
      <dgm:prSet presAssocID="{E9C25259-876A-457A-9B86-90805F75ADBA}" presName="spaceRect" presStyleCnt="0"/>
      <dgm:spPr/>
    </dgm:pt>
    <dgm:pt modelId="{DA93093A-4D17-407D-990C-A4DEB0AC4AB0}" type="pres">
      <dgm:prSet presAssocID="{E9C25259-876A-457A-9B86-90805F75ADBA}" presName="textRect" presStyleLbl="revTx" presStyleIdx="3" presStyleCnt="6">
        <dgm:presLayoutVars>
          <dgm:chMax val="1"/>
          <dgm:chPref val="1"/>
        </dgm:presLayoutVars>
      </dgm:prSet>
      <dgm:spPr/>
    </dgm:pt>
    <dgm:pt modelId="{5F79370F-287E-4CA7-8469-CA83EE5A9DB4}" type="pres">
      <dgm:prSet presAssocID="{A8ED928D-A085-4A57-B8A2-8C19CF34CEAC}" presName="sibTrans" presStyleCnt="0"/>
      <dgm:spPr/>
    </dgm:pt>
    <dgm:pt modelId="{27376140-2E0F-48C5-8DB4-778CD5B3CA14}" type="pres">
      <dgm:prSet presAssocID="{3CB62B74-6CF9-465A-BF41-04E6E625EE82}" presName="compNode" presStyleCnt="0"/>
      <dgm:spPr/>
    </dgm:pt>
    <dgm:pt modelId="{7F84E4CF-A783-4773-A908-5BDC0F1BA5BE}" type="pres">
      <dgm:prSet presAssocID="{3CB62B74-6CF9-465A-BF41-04E6E625EE82}" presName="iconBgRect" presStyleLbl="bgShp" presStyleIdx="4" presStyleCnt="6"/>
      <dgm:spPr/>
    </dgm:pt>
    <dgm:pt modelId="{2A419161-37DD-4505-B569-CFE5E257EC43}" type="pres">
      <dgm:prSet presAssocID="{3CB62B74-6CF9-465A-BF41-04E6E625EE8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343B0F4F-334B-4637-B73D-0C644A2AC445}" type="pres">
      <dgm:prSet presAssocID="{3CB62B74-6CF9-465A-BF41-04E6E625EE82}" presName="spaceRect" presStyleCnt="0"/>
      <dgm:spPr/>
    </dgm:pt>
    <dgm:pt modelId="{1714F88A-27FA-4847-A9A1-DEE074FD2C07}" type="pres">
      <dgm:prSet presAssocID="{3CB62B74-6CF9-465A-BF41-04E6E625EE82}" presName="textRect" presStyleLbl="revTx" presStyleIdx="4" presStyleCnt="6">
        <dgm:presLayoutVars>
          <dgm:chMax val="1"/>
          <dgm:chPref val="1"/>
        </dgm:presLayoutVars>
      </dgm:prSet>
      <dgm:spPr/>
    </dgm:pt>
    <dgm:pt modelId="{5182F375-3EBB-4E05-BF41-A45B4FA426D5}" type="pres">
      <dgm:prSet presAssocID="{0CEF77E2-B2CC-4B57-B24A-5406A9ADA5FE}" presName="sibTrans" presStyleCnt="0"/>
      <dgm:spPr/>
    </dgm:pt>
    <dgm:pt modelId="{1B658A59-97C0-4ADD-86F4-36900815B3AF}" type="pres">
      <dgm:prSet presAssocID="{51FFD2AC-581F-4DBB-BEEC-6B1BC29C8DD3}" presName="compNode" presStyleCnt="0"/>
      <dgm:spPr/>
    </dgm:pt>
    <dgm:pt modelId="{E7CCF785-6F25-40A5-B80C-F91FB5AF5042}" type="pres">
      <dgm:prSet presAssocID="{51FFD2AC-581F-4DBB-BEEC-6B1BC29C8DD3}" presName="iconBgRect" presStyleLbl="bgShp" presStyleIdx="5" presStyleCnt="6"/>
      <dgm:spPr/>
    </dgm:pt>
    <dgm:pt modelId="{37550528-CBBC-4F55-B44B-591D6474AC20}" type="pres">
      <dgm:prSet presAssocID="{51FFD2AC-581F-4DBB-BEEC-6B1BC29C8DD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dical"/>
        </a:ext>
      </dgm:extLst>
    </dgm:pt>
    <dgm:pt modelId="{CFCB1FB3-531A-4367-A2BF-0B338791EDBF}" type="pres">
      <dgm:prSet presAssocID="{51FFD2AC-581F-4DBB-BEEC-6B1BC29C8DD3}" presName="spaceRect" presStyleCnt="0"/>
      <dgm:spPr/>
    </dgm:pt>
    <dgm:pt modelId="{ACFE1784-5B92-488D-A28E-F5C0F47E39DD}" type="pres">
      <dgm:prSet presAssocID="{51FFD2AC-581F-4DBB-BEEC-6B1BC29C8DD3}" presName="textRect" presStyleLbl="revTx" presStyleIdx="5" presStyleCnt="6">
        <dgm:presLayoutVars>
          <dgm:chMax val="1"/>
          <dgm:chPref val="1"/>
        </dgm:presLayoutVars>
      </dgm:prSet>
      <dgm:spPr/>
    </dgm:pt>
  </dgm:ptLst>
  <dgm:cxnLst>
    <dgm:cxn modelId="{8D69B202-FA17-4F54-8940-4AB0A49221E6}" srcId="{4CFF40DD-1363-46B2-9F2A-17F959B8D562}" destId="{65B1968C-81E0-4846-821D-4C54F5222762}" srcOrd="1" destOrd="0" parTransId="{A8CED264-D8E6-4274-A3E4-3DE2B4010CA9}" sibTransId="{360A944E-9258-4D37-86EF-7925991DC59E}"/>
    <dgm:cxn modelId="{C7F07313-747F-4B40-B8D2-802483064030}" srcId="{4CFF40DD-1363-46B2-9F2A-17F959B8D562}" destId="{3CB62B74-6CF9-465A-BF41-04E6E625EE82}" srcOrd="4" destOrd="0" parTransId="{112891C8-8730-4BE8-97DF-D89CF1609BAD}" sibTransId="{0CEF77E2-B2CC-4B57-B24A-5406A9ADA5FE}"/>
    <dgm:cxn modelId="{AEEAA237-A97B-4886-88F7-970513C3B3C8}" type="presOf" srcId="{49ADDFA1-4E26-48B4-BB31-4A424D980636}" destId="{EE99D881-BEB4-4832-BAAC-8A69D8C87FFB}" srcOrd="0" destOrd="0" presId="urn:microsoft.com/office/officeart/2018/5/layout/IconCircleLabelList"/>
    <dgm:cxn modelId="{4D51E93C-4A15-4D92-B4AB-B6E60A70B93C}" srcId="{4CFF40DD-1363-46B2-9F2A-17F959B8D562}" destId="{51FFD2AC-581F-4DBB-BEEC-6B1BC29C8DD3}" srcOrd="5" destOrd="0" parTransId="{8A7D1008-E107-449A-B845-D2617F59ED5C}" sibTransId="{C1A9FAF1-D1A4-476B-AE6B-21356579F631}"/>
    <dgm:cxn modelId="{42130D45-6393-4835-90F6-D9FA8A90D3CB}" type="presOf" srcId="{E9C25259-876A-457A-9B86-90805F75ADBA}" destId="{DA93093A-4D17-407D-990C-A4DEB0AC4AB0}" srcOrd="0" destOrd="0" presId="urn:microsoft.com/office/officeart/2018/5/layout/IconCircleLabelList"/>
    <dgm:cxn modelId="{3A039E6C-A15E-440E-856F-032752F91880}" srcId="{4CFF40DD-1363-46B2-9F2A-17F959B8D562}" destId="{49ADDFA1-4E26-48B4-BB31-4A424D980636}" srcOrd="0" destOrd="0" parTransId="{3E5CE1C0-AFB1-42AE-8303-A5A078611D94}" sibTransId="{657EAC3C-F22B-4703-8C52-662ED8FF575F}"/>
    <dgm:cxn modelId="{A674DC75-4D0B-4D33-8DDF-0EA7D65DB664}" srcId="{4CFF40DD-1363-46B2-9F2A-17F959B8D562}" destId="{43F53E90-4E08-4D5D-9B90-5E262B8C6610}" srcOrd="2" destOrd="0" parTransId="{6C12B9D0-9FA8-408F-AC15-375AEC5654AF}" sibTransId="{27B0DFB7-3DD4-45D2-8B12-7FF3C9F7F291}"/>
    <dgm:cxn modelId="{BACCE781-EC1C-47BA-8E91-CFEB5944BA24}" type="presOf" srcId="{51FFD2AC-581F-4DBB-BEEC-6B1BC29C8DD3}" destId="{ACFE1784-5B92-488D-A28E-F5C0F47E39DD}" srcOrd="0" destOrd="0" presId="urn:microsoft.com/office/officeart/2018/5/layout/IconCircleLabelList"/>
    <dgm:cxn modelId="{99621EB5-5B32-470A-BEC9-DD316BD1B1E5}" type="presOf" srcId="{43F53E90-4E08-4D5D-9B90-5E262B8C6610}" destId="{F1C34B0D-3EBF-4B5B-8158-3CD78EE4EB69}" srcOrd="0" destOrd="0" presId="urn:microsoft.com/office/officeart/2018/5/layout/IconCircleLabelList"/>
    <dgm:cxn modelId="{69B80BC6-7659-4ABE-A369-553FEC50C840}" srcId="{4CFF40DD-1363-46B2-9F2A-17F959B8D562}" destId="{E9C25259-876A-457A-9B86-90805F75ADBA}" srcOrd="3" destOrd="0" parTransId="{C00CA940-401C-4CA2-A312-877035CE16AF}" sibTransId="{A8ED928D-A085-4A57-B8A2-8C19CF34CEAC}"/>
    <dgm:cxn modelId="{91DEE1C8-9DA1-49E1-8AE8-B441AF3BB17B}" type="presOf" srcId="{3CB62B74-6CF9-465A-BF41-04E6E625EE82}" destId="{1714F88A-27FA-4847-A9A1-DEE074FD2C07}" srcOrd="0" destOrd="0" presId="urn:microsoft.com/office/officeart/2018/5/layout/IconCircleLabelList"/>
    <dgm:cxn modelId="{98CB47E1-A3D8-4503-B7CA-6F30B99DCA1E}" type="presOf" srcId="{65B1968C-81E0-4846-821D-4C54F5222762}" destId="{16BBFE86-11CA-4E46-9559-4B4AFCF487B0}" srcOrd="0" destOrd="0" presId="urn:microsoft.com/office/officeart/2018/5/layout/IconCircleLabelList"/>
    <dgm:cxn modelId="{1C4990E7-B09A-497F-B580-8B1F060115C9}" type="presOf" srcId="{4CFF40DD-1363-46B2-9F2A-17F959B8D562}" destId="{02C5CFAE-BDEE-40DD-8366-482328E69F96}" srcOrd="0" destOrd="0" presId="urn:microsoft.com/office/officeart/2018/5/layout/IconCircleLabelList"/>
    <dgm:cxn modelId="{F5980AAB-8FB1-4DC3-8A12-E9B67DEFBD28}" type="presParOf" srcId="{02C5CFAE-BDEE-40DD-8366-482328E69F96}" destId="{B36FC320-517E-4EFA-B671-9A6D691D0F97}" srcOrd="0" destOrd="0" presId="urn:microsoft.com/office/officeart/2018/5/layout/IconCircleLabelList"/>
    <dgm:cxn modelId="{999CAF4F-0F59-4951-B51D-1102B120B7D3}" type="presParOf" srcId="{B36FC320-517E-4EFA-B671-9A6D691D0F97}" destId="{2BB3FD89-CB2D-4F36-AA3A-F50B01F479B1}" srcOrd="0" destOrd="0" presId="urn:microsoft.com/office/officeart/2018/5/layout/IconCircleLabelList"/>
    <dgm:cxn modelId="{80981BFC-F8FC-4C6D-BCAA-330B521D13C8}" type="presParOf" srcId="{B36FC320-517E-4EFA-B671-9A6D691D0F97}" destId="{182C5036-0531-4A3B-8A6A-0B83587832AC}" srcOrd="1" destOrd="0" presId="urn:microsoft.com/office/officeart/2018/5/layout/IconCircleLabelList"/>
    <dgm:cxn modelId="{160588C8-82FA-47D9-A3A5-5D806325B86D}" type="presParOf" srcId="{B36FC320-517E-4EFA-B671-9A6D691D0F97}" destId="{3501FD82-C5AA-4499-B516-3B23A0DECE89}" srcOrd="2" destOrd="0" presId="urn:microsoft.com/office/officeart/2018/5/layout/IconCircleLabelList"/>
    <dgm:cxn modelId="{FF80642A-2F97-4DD1-AE1D-E560F3C27E9D}" type="presParOf" srcId="{B36FC320-517E-4EFA-B671-9A6D691D0F97}" destId="{EE99D881-BEB4-4832-BAAC-8A69D8C87FFB}" srcOrd="3" destOrd="0" presId="urn:microsoft.com/office/officeart/2018/5/layout/IconCircleLabelList"/>
    <dgm:cxn modelId="{E832F6CC-308E-42E8-8C84-77955D413F8C}" type="presParOf" srcId="{02C5CFAE-BDEE-40DD-8366-482328E69F96}" destId="{449A7394-A317-4690-88B2-FEBA2379E2BE}" srcOrd="1" destOrd="0" presId="urn:microsoft.com/office/officeart/2018/5/layout/IconCircleLabelList"/>
    <dgm:cxn modelId="{40E0C571-598D-418B-94C8-091F357D9E75}" type="presParOf" srcId="{02C5CFAE-BDEE-40DD-8366-482328E69F96}" destId="{CCA1C0B5-97EF-4F88-8E71-A3AA272DC6E1}" srcOrd="2" destOrd="0" presId="urn:microsoft.com/office/officeart/2018/5/layout/IconCircleLabelList"/>
    <dgm:cxn modelId="{E7BAC35D-4F8E-42E1-A7DA-BC138212532B}" type="presParOf" srcId="{CCA1C0B5-97EF-4F88-8E71-A3AA272DC6E1}" destId="{4304CAAC-C158-4BAC-A1AC-3F596DB35FA4}" srcOrd="0" destOrd="0" presId="urn:microsoft.com/office/officeart/2018/5/layout/IconCircleLabelList"/>
    <dgm:cxn modelId="{4AF01FCB-0DAD-40A9-8956-EE8D5535B1A6}" type="presParOf" srcId="{CCA1C0B5-97EF-4F88-8E71-A3AA272DC6E1}" destId="{55FFBD1B-1E4F-43D3-95CD-2B33541FC9F3}" srcOrd="1" destOrd="0" presId="urn:microsoft.com/office/officeart/2018/5/layout/IconCircleLabelList"/>
    <dgm:cxn modelId="{8D46AA00-7F30-4803-B953-89B74E93AE08}" type="presParOf" srcId="{CCA1C0B5-97EF-4F88-8E71-A3AA272DC6E1}" destId="{BA5161F0-8C94-443A-8D9A-84FDFDB42ABA}" srcOrd="2" destOrd="0" presId="urn:microsoft.com/office/officeart/2018/5/layout/IconCircleLabelList"/>
    <dgm:cxn modelId="{58DFE53B-FD7E-45A8-A788-FA285C43DAC4}" type="presParOf" srcId="{CCA1C0B5-97EF-4F88-8E71-A3AA272DC6E1}" destId="{16BBFE86-11CA-4E46-9559-4B4AFCF487B0}" srcOrd="3" destOrd="0" presId="urn:microsoft.com/office/officeart/2018/5/layout/IconCircleLabelList"/>
    <dgm:cxn modelId="{5456E891-A53D-4348-AE88-210F26FF6ADB}" type="presParOf" srcId="{02C5CFAE-BDEE-40DD-8366-482328E69F96}" destId="{99CD03E5-DCAB-4A2A-8D1F-3D24D1FA98C1}" srcOrd="3" destOrd="0" presId="urn:microsoft.com/office/officeart/2018/5/layout/IconCircleLabelList"/>
    <dgm:cxn modelId="{BA6E38BE-2CE0-4607-9044-AD9D811D33F9}" type="presParOf" srcId="{02C5CFAE-BDEE-40DD-8366-482328E69F96}" destId="{27F8B239-263F-47A8-A205-A25CFB8FFA9C}" srcOrd="4" destOrd="0" presId="urn:microsoft.com/office/officeart/2018/5/layout/IconCircleLabelList"/>
    <dgm:cxn modelId="{E2717200-A0F0-4BD3-ADAE-4E7CF6AEA249}" type="presParOf" srcId="{27F8B239-263F-47A8-A205-A25CFB8FFA9C}" destId="{FD37A82A-4494-417D-875D-2CE1AAF2D778}" srcOrd="0" destOrd="0" presId="urn:microsoft.com/office/officeart/2018/5/layout/IconCircleLabelList"/>
    <dgm:cxn modelId="{46261A0A-6E19-4A9A-93AE-790B2EFCEEC3}" type="presParOf" srcId="{27F8B239-263F-47A8-A205-A25CFB8FFA9C}" destId="{C2585B5B-886D-40F9-9AB0-E59890DC061E}" srcOrd="1" destOrd="0" presId="urn:microsoft.com/office/officeart/2018/5/layout/IconCircleLabelList"/>
    <dgm:cxn modelId="{9065425F-BE4A-4874-BA46-2CF578CC4A59}" type="presParOf" srcId="{27F8B239-263F-47A8-A205-A25CFB8FFA9C}" destId="{828EF1C2-014B-4576-982D-4F6CB1688BAD}" srcOrd="2" destOrd="0" presId="urn:microsoft.com/office/officeart/2018/5/layout/IconCircleLabelList"/>
    <dgm:cxn modelId="{8FBADBFA-546B-41D7-AC4C-45CB2979986C}" type="presParOf" srcId="{27F8B239-263F-47A8-A205-A25CFB8FFA9C}" destId="{F1C34B0D-3EBF-4B5B-8158-3CD78EE4EB69}" srcOrd="3" destOrd="0" presId="urn:microsoft.com/office/officeart/2018/5/layout/IconCircleLabelList"/>
    <dgm:cxn modelId="{5E3355B9-7E11-44EB-AC86-F1D49FAB4A7C}" type="presParOf" srcId="{02C5CFAE-BDEE-40DD-8366-482328E69F96}" destId="{95D217A8-5B5E-40D8-B521-4943FB48DA68}" srcOrd="5" destOrd="0" presId="urn:microsoft.com/office/officeart/2018/5/layout/IconCircleLabelList"/>
    <dgm:cxn modelId="{4CA3A2BC-5C58-428A-B786-FCB511ABD7E2}" type="presParOf" srcId="{02C5CFAE-BDEE-40DD-8366-482328E69F96}" destId="{9402EBCA-F815-490C-8930-9E1FBB44CE0F}" srcOrd="6" destOrd="0" presId="urn:microsoft.com/office/officeart/2018/5/layout/IconCircleLabelList"/>
    <dgm:cxn modelId="{59773A66-5DD5-44AD-88E8-E3D6E3DAD066}" type="presParOf" srcId="{9402EBCA-F815-490C-8930-9E1FBB44CE0F}" destId="{50ECEA49-03FC-4C85-B2F0-92FD378656E0}" srcOrd="0" destOrd="0" presId="urn:microsoft.com/office/officeart/2018/5/layout/IconCircleLabelList"/>
    <dgm:cxn modelId="{B4F8B73A-2EFE-49EB-B578-286AB5B459AE}" type="presParOf" srcId="{9402EBCA-F815-490C-8930-9E1FBB44CE0F}" destId="{2264B383-3695-49FF-AA6F-88A8D8338F67}" srcOrd="1" destOrd="0" presId="urn:microsoft.com/office/officeart/2018/5/layout/IconCircleLabelList"/>
    <dgm:cxn modelId="{947E3421-BB7E-4989-BA7B-1B549D2F3DAA}" type="presParOf" srcId="{9402EBCA-F815-490C-8930-9E1FBB44CE0F}" destId="{CA1911B4-5AF8-4306-B937-10D81F915B21}" srcOrd="2" destOrd="0" presId="urn:microsoft.com/office/officeart/2018/5/layout/IconCircleLabelList"/>
    <dgm:cxn modelId="{4802E425-0001-419C-AF26-8B0478E0C6E3}" type="presParOf" srcId="{9402EBCA-F815-490C-8930-9E1FBB44CE0F}" destId="{DA93093A-4D17-407D-990C-A4DEB0AC4AB0}" srcOrd="3" destOrd="0" presId="urn:microsoft.com/office/officeart/2018/5/layout/IconCircleLabelList"/>
    <dgm:cxn modelId="{C2230D93-C78C-483C-BF7D-5CBDA1726A31}" type="presParOf" srcId="{02C5CFAE-BDEE-40DD-8366-482328E69F96}" destId="{5F79370F-287E-4CA7-8469-CA83EE5A9DB4}" srcOrd="7" destOrd="0" presId="urn:microsoft.com/office/officeart/2018/5/layout/IconCircleLabelList"/>
    <dgm:cxn modelId="{D0255571-989E-401D-85CF-9826723C4307}" type="presParOf" srcId="{02C5CFAE-BDEE-40DD-8366-482328E69F96}" destId="{27376140-2E0F-48C5-8DB4-778CD5B3CA14}" srcOrd="8" destOrd="0" presId="urn:microsoft.com/office/officeart/2018/5/layout/IconCircleLabelList"/>
    <dgm:cxn modelId="{058979D1-C4E2-42B6-B98E-0E8B7DA5B301}" type="presParOf" srcId="{27376140-2E0F-48C5-8DB4-778CD5B3CA14}" destId="{7F84E4CF-A783-4773-A908-5BDC0F1BA5BE}" srcOrd="0" destOrd="0" presId="urn:microsoft.com/office/officeart/2018/5/layout/IconCircleLabelList"/>
    <dgm:cxn modelId="{5A7F83B3-4FFD-4007-B1E5-3D8C5150BBB5}" type="presParOf" srcId="{27376140-2E0F-48C5-8DB4-778CD5B3CA14}" destId="{2A419161-37DD-4505-B569-CFE5E257EC43}" srcOrd="1" destOrd="0" presId="urn:microsoft.com/office/officeart/2018/5/layout/IconCircleLabelList"/>
    <dgm:cxn modelId="{4C5AC5BC-4114-48A4-B80B-A1D8B92DB262}" type="presParOf" srcId="{27376140-2E0F-48C5-8DB4-778CD5B3CA14}" destId="{343B0F4F-334B-4637-B73D-0C644A2AC445}" srcOrd="2" destOrd="0" presId="urn:microsoft.com/office/officeart/2018/5/layout/IconCircleLabelList"/>
    <dgm:cxn modelId="{8933172F-1B91-49B0-83F4-BFF8027CBB0C}" type="presParOf" srcId="{27376140-2E0F-48C5-8DB4-778CD5B3CA14}" destId="{1714F88A-27FA-4847-A9A1-DEE074FD2C07}" srcOrd="3" destOrd="0" presId="urn:microsoft.com/office/officeart/2018/5/layout/IconCircleLabelList"/>
    <dgm:cxn modelId="{1E87596A-FDA3-4F64-87F0-B35268C2D2D8}" type="presParOf" srcId="{02C5CFAE-BDEE-40DD-8366-482328E69F96}" destId="{5182F375-3EBB-4E05-BF41-A45B4FA426D5}" srcOrd="9" destOrd="0" presId="urn:microsoft.com/office/officeart/2018/5/layout/IconCircleLabelList"/>
    <dgm:cxn modelId="{23DA1E54-E452-4578-A0F0-DB3D3FD41048}" type="presParOf" srcId="{02C5CFAE-BDEE-40DD-8366-482328E69F96}" destId="{1B658A59-97C0-4ADD-86F4-36900815B3AF}" srcOrd="10" destOrd="0" presId="urn:microsoft.com/office/officeart/2018/5/layout/IconCircleLabelList"/>
    <dgm:cxn modelId="{E976F420-30EA-47E8-BFB1-F03077ADF69A}" type="presParOf" srcId="{1B658A59-97C0-4ADD-86F4-36900815B3AF}" destId="{E7CCF785-6F25-40A5-B80C-F91FB5AF5042}" srcOrd="0" destOrd="0" presId="urn:microsoft.com/office/officeart/2018/5/layout/IconCircleLabelList"/>
    <dgm:cxn modelId="{213E6DF7-1461-4107-8EFE-58E33468439D}" type="presParOf" srcId="{1B658A59-97C0-4ADD-86F4-36900815B3AF}" destId="{37550528-CBBC-4F55-B44B-591D6474AC20}" srcOrd="1" destOrd="0" presId="urn:microsoft.com/office/officeart/2018/5/layout/IconCircleLabelList"/>
    <dgm:cxn modelId="{95675FD6-B5C6-44DC-9B56-B8402D224FE5}" type="presParOf" srcId="{1B658A59-97C0-4ADD-86F4-36900815B3AF}" destId="{CFCB1FB3-531A-4367-A2BF-0B338791EDBF}" srcOrd="2" destOrd="0" presId="urn:microsoft.com/office/officeart/2018/5/layout/IconCircleLabelList"/>
    <dgm:cxn modelId="{60B947ED-2466-4B70-B78F-0CE5E1D0DE1A}" type="presParOf" srcId="{1B658A59-97C0-4ADD-86F4-36900815B3AF}" destId="{ACFE1784-5B92-488D-A28E-F5C0F47E39D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1732A06-7867-42C0-8994-16DADC7DE1D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06FB422-FA83-41D7-8CA6-EC8A96003529}">
      <dgm:prSet/>
      <dgm:spPr/>
      <dgm:t>
        <a:bodyPr/>
        <a:lstStyle/>
        <a:p>
          <a:r>
            <a:rPr lang="en-GB"/>
            <a:t>Security &amp; privacy risks</a:t>
          </a:r>
          <a:endParaRPr lang="en-US"/>
        </a:p>
      </dgm:t>
    </dgm:pt>
    <dgm:pt modelId="{2472226B-934E-4DBF-A1B7-27781D8B7DD3}" type="parTrans" cxnId="{A18899E0-2CE6-453B-8164-9EB5144E8BF2}">
      <dgm:prSet/>
      <dgm:spPr/>
      <dgm:t>
        <a:bodyPr/>
        <a:lstStyle/>
        <a:p>
          <a:endParaRPr lang="en-US"/>
        </a:p>
      </dgm:t>
    </dgm:pt>
    <dgm:pt modelId="{F39ECC65-38EB-42C4-B1CD-8B020D88EC4B}" type="sibTrans" cxnId="{A18899E0-2CE6-453B-8164-9EB5144E8BF2}">
      <dgm:prSet/>
      <dgm:spPr/>
      <dgm:t>
        <a:bodyPr/>
        <a:lstStyle/>
        <a:p>
          <a:endParaRPr lang="en-US"/>
        </a:p>
      </dgm:t>
    </dgm:pt>
    <dgm:pt modelId="{2D44494B-63BA-4B7C-A9A9-9D1AF4CBCA4C}">
      <dgm:prSet/>
      <dgm:spPr/>
      <dgm:t>
        <a:bodyPr/>
        <a:lstStyle/>
        <a:p>
          <a:r>
            <a:rPr lang="en-GB"/>
            <a:t>Interoperability issues</a:t>
          </a:r>
          <a:endParaRPr lang="en-US"/>
        </a:p>
      </dgm:t>
    </dgm:pt>
    <dgm:pt modelId="{9BC667D2-009B-4F3D-9F8F-2472E3187A1A}" type="parTrans" cxnId="{73D1EB5B-60A1-4F86-A91A-378A1D897F01}">
      <dgm:prSet/>
      <dgm:spPr/>
      <dgm:t>
        <a:bodyPr/>
        <a:lstStyle/>
        <a:p>
          <a:endParaRPr lang="en-US"/>
        </a:p>
      </dgm:t>
    </dgm:pt>
    <dgm:pt modelId="{8B5B28F0-3D19-4059-864A-A7E9EF6CB339}" type="sibTrans" cxnId="{73D1EB5B-60A1-4F86-A91A-378A1D897F01}">
      <dgm:prSet/>
      <dgm:spPr/>
      <dgm:t>
        <a:bodyPr/>
        <a:lstStyle/>
        <a:p>
          <a:endParaRPr lang="en-US"/>
        </a:p>
      </dgm:t>
    </dgm:pt>
    <dgm:pt modelId="{8F4F45B6-8FC7-49EF-A95C-163C6B3B3F57}">
      <dgm:prSet/>
      <dgm:spPr/>
      <dgm:t>
        <a:bodyPr/>
        <a:lstStyle/>
        <a:p>
          <a:r>
            <a:rPr lang="en-GB"/>
            <a:t>Data overload</a:t>
          </a:r>
          <a:endParaRPr lang="en-US"/>
        </a:p>
      </dgm:t>
    </dgm:pt>
    <dgm:pt modelId="{5F9A6B4B-F1E5-4130-82AA-72C05522234A}" type="parTrans" cxnId="{B63A6CDB-B874-4909-A541-1D575771D663}">
      <dgm:prSet/>
      <dgm:spPr/>
      <dgm:t>
        <a:bodyPr/>
        <a:lstStyle/>
        <a:p>
          <a:endParaRPr lang="en-US"/>
        </a:p>
      </dgm:t>
    </dgm:pt>
    <dgm:pt modelId="{28E904A0-ACC1-436E-A22E-AE34E37FC9ED}" type="sibTrans" cxnId="{B63A6CDB-B874-4909-A541-1D575771D663}">
      <dgm:prSet/>
      <dgm:spPr/>
      <dgm:t>
        <a:bodyPr/>
        <a:lstStyle/>
        <a:p>
          <a:endParaRPr lang="en-US"/>
        </a:p>
      </dgm:t>
    </dgm:pt>
    <dgm:pt modelId="{3D851937-6C00-4663-8EB4-A48430A601A2}">
      <dgm:prSet/>
      <dgm:spPr/>
      <dgm:t>
        <a:bodyPr/>
        <a:lstStyle/>
        <a:p>
          <a:r>
            <a:rPr lang="en-GB"/>
            <a:t>Cost &amp; complexity</a:t>
          </a:r>
          <a:endParaRPr lang="en-US"/>
        </a:p>
      </dgm:t>
    </dgm:pt>
    <dgm:pt modelId="{D95A428E-9C94-4BC0-8D8F-7533BFE61EF3}" type="parTrans" cxnId="{E58B9745-9689-4560-A39F-83045F0A6BCD}">
      <dgm:prSet/>
      <dgm:spPr/>
      <dgm:t>
        <a:bodyPr/>
        <a:lstStyle/>
        <a:p>
          <a:endParaRPr lang="en-US"/>
        </a:p>
      </dgm:t>
    </dgm:pt>
    <dgm:pt modelId="{9C018816-2811-4EDE-AF8C-3BB4AE93E99C}" type="sibTrans" cxnId="{E58B9745-9689-4560-A39F-83045F0A6BCD}">
      <dgm:prSet/>
      <dgm:spPr/>
      <dgm:t>
        <a:bodyPr/>
        <a:lstStyle/>
        <a:p>
          <a:endParaRPr lang="en-US"/>
        </a:p>
      </dgm:t>
    </dgm:pt>
    <dgm:pt modelId="{BC763421-EA8C-4D6C-A5F6-323C2EB7C4AE}">
      <dgm:prSet/>
      <dgm:spPr/>
      <dgm:t>
        <a:bodyPr/>
        <a:lstStyle/>
        <a:p>
          <a:r>
            <a:rPr lang="en-GB"/>
            <a:t>Regulatory and legal challenges</a:t>
          </a:r>
          <a:endParaRPr lang="en-US"/>
        </a:p>
      </dgm:t>
    </dgm:pt>
    <dgm:pt modelId="{E91857DC-2D46-4BCF-8209-A26899DED14D}" type="parTrans" cxnId="{31D6332B-A830-4F70-85F5-1E66FEE60837}">
      <dgm:prSet/>
      <dgm:spPr/>
      <dgm:t>
        <a:bodyPr/>
        <a:lstStyle/>
        <a:p>
          <a:endParaRPr lang="en-US"/>
        </a:p>
      </dgm:t>
    </dgm:pt>
    <dgm:pt modelId="{93260533-8F6D-4974-8261-413BA211E8E7}" type="sibTrans" cxnId="{31D6332B-A830-4F70-85F5-1E66FEE60837}">
      <dgm:prSet/>
      <dgm:spPr/>
      <dgm:t>
        <a:bodyPr/>
        <a:lstStyle/>
        <a:p>
          <a:endParaRPr lang="en-US"/>
        </a:p>
      </dgm:t>
    </dgm:pt>
    <dgm:pt modelId="{718476F4-FD0A-48A3-B93C-81B4F3E41386}" type="pres">
      <dgm:prSet presAssocID="{21732A06-7867-42C0-8994-16DADC7DE1DA}" presName="linear" presStyleCnt="0">
        <dgm:presLayoutVars>
          <dgm:animLvl val="lvl"/>
          <dgm:resizeHandles val="exact"/>
        </dgm:presLayoutVars>
      </dgm:prSet>
      <dgm:spPr/>
    </dgm:pt>
    <dgm:pt modelId="{B8D2758B-8F46-480F-9C35-E1887640B724}" type="pres">
      <dgm:prSet presAssocID="{306FB422-FA83-41D7-8CA6-EC8A96003529}" presName="parentText" presStyleLbl="node1" presStyleIdx="0" presStyleCnt="5">
        <dgm:presLayoutVars>
          <dgm:chMax val="0"/>
          <dgm:bulletEnabled val="1"/>
        </dgm:presLayoutVars>
      </dgm:prSet>
      <dgm:spPr/>
    </dgm:pt>
    <dgm:pt modelId="{DC3978E4-BB86-41AE-A62E-B3F644BC2CC9}" type="pres">
      <dgm:prSet presAssocID="{F39ECC65-38EB-42C4-B1CD-8B020D88EC4B}" presName="spacer" presStyleCnt="0"/>
      <dgm:spPr/>
    </dgm:pt>
    <dgm:pt modelId="{5881CD27-00A8-4C3F-98FA-7194F81892F6}" type="pres">
      <dgm:prSet presAssocID="{2D44494B-63BA-4B7C-A9A9-9D1AF4CBCA4C}" presName="parentText" presStyleLbl="node1" presStyleIdx="1" presStyleCnt="5">
        <dgm:presLayoutVars>
          <dgm:chMax val="0"/>
          <dgm:bulletEnabled val="1"/>
        </dgm:presLayoutVars>
      </dgm:prSet>
      <dgm:spPr/>
    </dgm:pt>
    <dgm:pt modelId="{86F6F380-A427-405B-AB0F-D968DF6EE454}" type="pres">
      <dgm:prSet presAssocID="{8B5B28F0-3D19-4059-864A-A7E9EF6CB339}" presName="spacer" presStyleCnt="0"/>
      <dgm:spPr/>
    </dgm:pt>
    <dgm:pt modelId="{C7762AC4-97BA-40A2-86DE-02AEB0E9B322}" type="pres">
      <dgm:prSet presAssocID="{8F4F45B6-8FC7-49EF-A95C-163C6B3B3F57}" presName="parentText" presStyleLbl="node1" presStyleIdx="2" presStyleCnt="5">
        <dgm:presLayoutVars>
          <dgm:chMax val="0"/>
          <dgm:bulletEnabled val="1"/>
        </dgm:presLayoutVars>
      </dgm:prSet>
      <dgm:spPr/>
    </dgm:pt>
    <dgm:pt modelId="{6DEA37E6-E049-4D24-A990-4CEC878DD891}" type="pres">
      <dgm:prSet presAssocID="{28E904A0-ACC1-436E-A22E-AE34E37FC9ED}" presName="spacer" presStyleCnt="0"/>
      <dgm:spPr/>
    </dgm:pt>
    <dgm:pt modelId="{7078C400-7F2E-4142-8A81-D50EEBA2B4E3}" type="pres">
      <dgm:prSet presAssocID="{3D851937-6C00-4663-8EB4-A48430A601A2}" presName="parentText" presStyleLbl="node1" presStyleIdx="3" presStyleCnt="5">
        <dgm:presLayoutVars>
          <dgm:chMax val="0"/>
          <dgm:bulletEnabled val="1"/>
        </dgm:presLayoutVars>
      </dgm:prSet>
      <dgm:spPr/>
    </dgm:pt>
    <dgm:pt modelId="{BDCD98EA-CEA7-447E-A110-778C090273F8}" type="pres">
      <dgm:prSet presAssocID="{9C018816-2811-4EDE-AF8C-3BB4AE93E99C}" presName="spacer" presStyleCnt="0"/>
      <dgm:spPr/>
    </dgm:pt>
    <dgm:pt modelId="{272D3869-FA8F-4003-82CD-26A7676F2716}" type="pres">
      <dgm:prSet presAssocID="{BC763421-EA8C-4D6C-A5F6-323C2EB7C4AE}" presName="parentText" presStyleLbl="node1" presStyleIdx="4" presStyleCnt="5">
        <dgm:presLayoutVars>
          <dgm:chMax val="0"/>
          <dgm:bulletEnabled val="1"/>
        </dgm:presLayoutVars>
      </dgm:prSet>
      <dgm:spPr/>
    </dgm:pt>
  </dgm:ptLst>
  <dgm:cxnLst>
    <dgm:cxn modelId="{C5A59915-7593-42DF-B49F-3E45F3A5299E}" type="presOf" srcId="{3D851937-6C00-4663-8EB4-A48430A601A2}" destId="{7078C400-7F2E-4142-8A81-D50EEBA2B4E3}" srcOrd="0" destOrd="0" presId="urn:microsoft.com/office/officeart/2005/8/layout/vList2"/>
    <dgm:cxn modelId="{CCD45F16-BC77-4FCF-8EF2-50B3E40255A9}" type="presOf" srcId="{2D44494B-63BA-4B7C-A9A9-9D1AF4CBCA4C}" destId="{5881CD27-00A8-4C3F-98FA-7194F81892F6}" srcOrd="0" destOrd="0" presId="urn:microsoft.com/office/officeart/2005/8/layout/vList2"/>
    <dgm:cxn modelId="{3A4E2A23-FFDD-42B9-9289-B1790E377F68}" type="presOf" srcId="{21732A06-7867-42C0-8994-16DADC7DE1DA}" destId="{718476F4-FD0A-48A3-B93C-81B4F3E41386}" srcOrd="0" destOrd="0" presId="urn:microsoft.com/office/officeart/2005/8/layout/vList2"/>
    <dgm:cxn modelId="{31D6332B-A830-4F70-85F5-1E66FEE60837}" srcId="{21732A06-7867-42C0-8994-16DADC7DE1DA}" destId="{BC763421-EA8C-4D6C-A5F6-323C2EB7C4AE}" srcOrd="4" destOrd="0" parTransId="{E91857DC-2D46-4BCF-8209-A26899DED14D}" sibTransId="{93260533-8F6D-4974-8261-413BA211E8E7}"/>
    <dgm:cxn modelId="{73D1EB5B-60A1-4F86-A91A-378A1D897F01}" srcId="{21732A06-7867-42C0-8994-16DADC7DE1DA}" destId="{2D44494B-63BA-4B7C-A9A9-9D1AF4CBCA4C}" srcOrd="1" destOrd="0" parTransId="{9BC667D2-009B-4F3D-9F8F-2472E3187A1A}" sibTransId="{8B5B28F0-3D19-4059-864A-A7E9EF6CB339}"/>
    <dgm:cxn modelId="{E58B9745-9689-4560-A39F-83045F0A6BCD}" srcId="{21732A06-7867-42C0-8994-16DADC7DE1DA}" destId="{3D851937-6C00-4663-8EB4-A48430A601A2}" srcOrd="3" destOrd="0" parTransId="{D95A428E-9C94-4BC0-8D8F-7533BFE61EF3}" sibTransId="{9C018816-2811-4EDE-AF8C-3BB4AE93E99C}"/>
    <dgm:cxn modelId="{3EB4DE53-29B0-43F8-B1FC-94E286FDA381}" type="presOf" srcId="{306FB422-FA83-41D7-8CA6-EC8A96003529}" destId="{B8D2758B-8F46-480F-9C35-E1887640B724}" srcOrd="0" destOrd="0" presId="urn:microsoft.com/office/officeart/2005/8/layout/vList2"/>
    <dgm:cxn modelId="{59FD6B7D-B69A-4AED-8868-B9DD3A1EDD24}" type="presOf" srcId="{8F4F45B6-8FC7-49EF-A95C-163C6B3B3F57}" destId="{C7762AC4-97BA-40A2-86DE-02AEB0E9B322}" srcOrd="0" destOrd="0" presId="urn:microsoft.com/office/officeart/2005/8/layout/vList2"/>
    <dgm:cxn modelId="{403360A0-4EAF-4A0C-A685-A6F5782E6E8C}" type="presOf" srcId="{BC763421-EA8C-4D6C-A5F6-323C2EB7C4AE}" destId="{272D3869-FA8F-4003-82CD-26A7676F2716}" srcOrd="0" destOrd="0" presId="urn:microsoft.com/office/officeart/2005/8/layout/vList2"/>
    <dgm:cxn modelId="{B63A6CDB-B874-4909-A541-1D575771D663}" srcId="{21732A06-7867-42C0-8994-16DADC7DE1DA}" destId="{8F4F45B6-8FC7-49EF-A95C-163C6B3B3F57}" srcOrd="2" destOrd="0" parTransId="{5F9A6B4B-F1E5-4130-82AA-72C05522234A}" sibTransId="{28E904A0-ACC1-436E-A22E-AE34E37FC9ED}"/>
    <dgm:cxn modelId="{A18899E0-2CE6-453B-8164-9EB5144E8BF2}" srcId="{21732A06-7867-42C0-8994-16DADC7DE1DA}" destId="{306FB422-FA83-41D7-8CA6-EC8A96003529}" srcOrd="0" destOrd="0" parTransId="{2472226B-934E-4DBF-A1B7-27781D8B7DD3}" sibTransId="{F39ECC65-38EB-42C4-B1CD-8B020D88EC4B}"/>
    <dgm:cxn modelId="{4754E61E-E378-47DF-9C76-430A86CA7FFE}" type="presParOf" srcId="{718476F4-FD0A-48A3-B93C-81B4F3E41386}" destId="{B8D2758B-8F46-480F-9C35-E1887640B724}" srcOrd="0" destOrd="0" presId="urn:microsoft.com/office/officeart/2005/8/layout/vList2"/>
    <dgm:cxn modelId="{D65C3BFE-5A09-4631-A679-3A1FDE0C6C41}" type="presParOf" srcId="{718476F4-FD0A-48A3-B93C-81B4F3E41386}" destId="{DC3978E4-BB86-41AE-A62E-B3F644BC2CC9}" srcOrd="1" destOrd="0" presId="urn:microsoft.com/office/officeart/2005/8/layout/vList2"/>
    <dgm:cxn modelId="{01160C8A-8F9E-4EA9-94FE-261B599ABB94}" type="presParOf" srcId="{718476F4-FD0A-48A3-B93C-81B4F3E41386}" destId="{5881CD27-00A8-4C3F-98FA-7194F81892F6}" srcOrd="2" destOrd="0" presId="urn:microsoft.com/office/officeart/2005/8/layout/vList2"/>
    <dgm:cxn modelId="{4D6ECAA7-C4A5-4666-9395-E71CE652E4F8}" type="presParOf" srcId="{718476F4-FD0A-48A3-B93C-81B4F3E41386}" destId="{86F6F380-A427-405B-AB0F-D968DF6EE454}" srcOrd="3" destOrd="0" presId="urn:microsoft.com/office/officeart/2005/8/layout/vList2"/>
    <dgm:cxn modelId="{2F784B4B-B2E0-4E51-8E7E-E35B941AC4E2}" type="presParOf" srcId="{718476F4-FD0A-48A3-B93C-81B4F3E41386}" destId="{C7762AC4-97BA-40A2-86DE-02AEB0E9B322}" srcOrd="4" destOrd="0" presId="urn:microsoft.com/office/officeart/2005/8/layout/vList2"/>
    <dgm:cxn modelId="{FB88F14A-3809-4516-B60C-65C9D9F13224}" type="presParOf" srcId="{718476F4-FD0A-48A3-B93C-81B4F3E41386}" destId="{6DEA37E6-E049-4D24-A990-4CEC878DD891}" srcOrd="5" destOrd="0" presId="urn:microsoft.com/office/officeart/2005/8/layout/vList2"/>
    <dgm:cxn modelId="{8CC3D8A5-5326-4953-B969-30DB5034D7C0}" type="presParOf" srcId="{718476F4-FD0A-48A3-B93C-81B4F3E41386}" destId="{7078C400-7F2E-4142-8A81-D50EEBA2B4E3}" srcOrd="6" destOrd="0" presId="urn:microsoft.com/office/officeart/2005/8/layout/vList2"/>
    <dgm:cxn modelId="{BB2AE6B0-120E-4BD2-BBF8-43EE4F3874D8}" type="presParOf" srcId="{718476F4-FD0A-48A3-B93C-81B4F3E41386}" destId="{BDCD98EA-CEA7-447E-A110-778C090273F8}" srcOrd="7" destOrd="0" presId="urn:microsoft.com/office/officeart/2005/8/layout/vList2"/>
    <dgm:cxn modelId="{6322F774-C254-42FB-8D8F-4EF83F944A9A}" type="presParOf" srcId="{718476F4-FD0A-48A3-B93C-81B4F3E41386}" destId="{272D3869-FA8F-4003-82CD-26A7676F271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3AF87-E154-4241-8DF5-B4345269EBFE}">
      <dsp:nvSpPr>
        <dsp:cNvPr id="0" name=""/>
        <dsp:cNvSpPr/>
      </dsp:nvSpPr>
      <dsp:spPr>
        <a:xfrm>
          <a:off x="23569" y="335460"/>
          <a:ext cx="1470634" cy="14706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52CA76-9A90-49C0-B3ED-25CFA69F1B15}">
      <dsp:nvSpPr>
        <dsp:cNvPr id="0" name=""/>
        <dsp:cNvSpPr/>
      </dsp:nvSpPr>
      <dsp:spPr>
        <a:xfrm>
          <a:off x="332402" y="644293"/>
          <a:ext cx="852967" cy="8529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6F0703-4D40-4C87-8FAC-346D58AB4160}">
      <dsp:nvSpPr>
        <dsp:cNvPr id="0" name=""/>
        <dsp:cNvSpPr/>
      </dsp:nvSpPr>
      <dsp:spPr>
        <a:xfrm>
          <a:off x="1809339" y="335460"/>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Define the Internet of Things (IoT)</a:t>
          </a:r>
          <a:endParaRPr lang="en-US" sz="2400" kern="1200"/>
        </a:p>
      </dsp:txBody>
      <dsp:txXfrm>
        <a:off x="1809339" y="335460"/>
        <a:ext cx="3466494" cy="1470634"/>
      </dsp:txXfrm>
    </dsp:sp>
    <dsp:sp modelId="{E1FBFAFC-6CEA-47EB-ADAC-4A8E90143153}">
      <dsp:nvSpPr>
        <dsp:cNvPr id="0" name=""/>
        <dsp:cNvSpPr/>
      </dsp:nvSpPr>
      <dsp:spPr>
        <a:xfrm>
          <a:off x="5879845" y="335460"/>
          <a:ext cx="1470634" cy="14706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DAAABC-9293-4E00-8A14-190704536B44}">
      <dsp:nvSpPr>
        <dsp:cNvPr id="0" name=""/>
        <dsp:cNvSpPr/>
      </dsp:nvSpPr>
      <dsp:spPr>
        <a:xfrm>
          <a:off x="6188678" y="644293"/>
          <a:ext cx="852967" cy="8529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FE5E31-0621-4806-B617-523079972A0B}">
      <dsp:nvSpPr>
        <dsp:cNvPr id="0" name=""/>
        <dsp:cNvSpPr/>
      </dsp:nvSpPr>
      <dsp:spPr>
        <a:xfrm>
          <a:off x="7665615" y="335460"/>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How does it work?</a:t>
          </a:r>
          <a:endParaRPr lang="en-US" sz="2400" kern="1200"/>
        </a:p>
      </dsp:txBody>
      <dsp:txXfrm>
        <a:off x="7665615" y="335460"/>
        <a:ext cx="3466494" cy="1470634"/>
      </dsp:txXfrm>
    </dsp:sp>
    <dsp:sp modelId="{AD3E29F9-F5FD-4632-8372-1C1EA3A9BF6D}">
      <dsp:nvSpPr>
        <dsp:cNvPr id="0" name=""/>
        <dsp:cNvSpPr/>
      </dsp:nvSpPr>
      <dsp:spPr>
        <a:xfrm>
          <a:off x="23569" y="2545941"/>
          <a:ext cx="1470634" cy="14706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E25652-4EAF-4167-BFBC-38C9D86CB9ED}">
      <dsp:nvSpPr>
        <dsp:cNvPr id="0" name=""/>
        <dsp:cNvSpPr/>
      </dsp:nvSpPr>
      <dsp:spPr>
        <a:xfrm>
          <a:off x="332402" y="2854774"/>
          <a:ext cx="852967" cy="8529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CB1D64-D0AE-44F5-A95C-881725E08A8C}">
      <dsp:nvSpPr>
        <dsp:cNvPr id="0" name=""/>
        <dsp:cNvSpPr/>
      </dsp:nvSpPr>
      <dsp:spPr>
        <a:xfrm>
          <a:off x="1809339" y="2545941"/>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Identify IoT applications in public health &amp; social care</a:t>
          </a:r>
          <a:endParaRPr lang="en-US" sz="2400" kern="1200"/>
        </a:p>
      </dsp:txBody>
      <dsp:txXfrm>
        <a:off x="1809339" y="2545941"/>
        <a:ext cx="3466494" cy="1470634"/>
      </dsp:txXfrm>
    </dsp:sp>
    <dsp:sp modelId="{9165E66C-0F35-430E-ABB2-FBAD44FBE0D5}">
      <dsp:nvSpPr>
        <dsp:cNvPr id="0" name=""/>
        <dsp:cNvSpPr/>
      </dsp:nvSpPr>
      <dsp:spPr>
        <a:xfrm>
          <a:off x="5879845" y="2545941"/>
          <a:ext cx="1470634" cy="147063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518C70-0A57-49D7-91EE-7CCDFD466A5A}">
      <dsp:nvSpPr>
        <dsp:cNvPr id="0" name=""/>
        <dsp:cNvSpPr/>
      </dsp:nvSpPr>
      <dsp:spPr>
        <a:xfrm>
          <a:off x="6188678" y="2854774"/>
          <a:ext cx="852967" cy="8529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784E1-D0E9-44F0-8245-3223148C13FB}">
      <dsp:nvSpPr>
        <dsp:cNvPr id="0" name=""/>
        <dsp:cNvSpPr/>
      </dsp:nvSpPr>
      <dsp:spPr>
        <a:xfrm>
          <a:off x="7665615" y="2545941"/>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Evaluate benefits, risks and ethical issues</a:t>
          </a:r>
          <a:endParaRPr lang="en-US" sz="2400" kern="1200"/>
        </a:p>
      </dsp:txBody>
      <dsp:txXfrm>
        <a:off x="7665615" y="2545941"/>
        <a:ext cx="3466494" cy="14706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8D648F-7584-45E9-8339-7956A7884045}">
      <dsp:nvSpPr>
        <dsp:cNvPr id="0" name=""/>
        <dsp:cNvSpPr/>
      </dsp:nvSpPr>
      <dsp:spPr>
        <a:xfrm>
          <a:off x="0" y="814273"/>
          <a:ext cx="7306056" cy="15032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B4673-FA77-4588-BCB0-9FD85FE85DFC}">
      <dsp:nvSpPr>
        <dsp:cNvPr id="0" name=""/>
        <dsp:cNvSpPr/>
      </dsp:nvSpPr>
      <dsp:spPr>
        <a:xfrm>
          <a:off x="454740" y="1152509"/>
          <a:ext cx="826800" cy="826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0FFED9-C235-4C10-87D6-C72C9324CBE7}">
      <dsp:nvSpPr>
        <dsp:cNvPr id="0" name=""/>
        <dsp:cNvSpPr/>
      </dsp:nvSpPr>
      <dsp:spPr>
        <a:xfrm>
          <a:off x="1736281" y="814273"/>
          <a:ext cx="5569774" cy="1503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096" tIns="159096" rIns="159096" bIns="159096" numCol="1" spcCol="1270" anchor="ctr" anchorCtr="0">
          <a:noAutofit/>
        </a:bodyPr>
        <a:lstStyle/>
        <a:p>
          <a:pPr marL="0" lvl="0" indent="0" algn="l" defTabSz="1111250">
            <a:lnSpc>
              <a:spcPct val="100000"/>
            </a:lnSpc>
            <a:spcBef>
              <a:spcPct val="0"/>
            </a:spcBef>
            <a:spcAft>
              <a:spcPct val="35000"/>
            </a:spcAft>
            <a:buNone/>
          </a:pPr>
          <a:r>
            <a:rPr lang="en-GB" sz="2500" kern="1200" dirty="0"/>
            <a:t>Look around and identify as many IoT in the classroom</a:t>
          </a:r>
          <a:endParaRPr lang="en-US" sz="2500" kern="1200" dirty="0"/>
        </a:p>
      </dsp:txBody>
      <dsp:txXfrm>
        <a:off x="1736281" y="814273"/>
        <a:ext cx="5569774" cy="1503273"/>
      </dsp:txXfrm>
    </dsp:sp>
    <dsp:sp modelId="{5E91806D-90E6-4B36-9987-E2E3021D828D}">
      <dsp:nvSpPr>
        <dsp:cNvPr id="0" name=""/>
        <dsp:cNvSpPr/>
      </dsp:nvSpPr>
      <dsp:spPr>
        <a:xfrm>
          <a:off x="0" y="2693365"/>
          <a:ext cx="7306056" cy="15032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48716-9DEF-4DB2-A554-B47220860AE9}">
      <dsp:nvSpPr>
        <dsp:cNvPr id="0" name=""/>
        <dsp:cNvSpPr/>
      </dsp:nvSpPr>
      <dsp:spPr>
        <a:xfrm>
          <a:off x="454740" y="3031601"/>
          <a:ext cx="826800" cy="826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8B47A6-9060-4140-8AAD-C28740D143A2}">
      <dsp:nvSpPr>
        <dsp:cNvPr id="0" name=""/>
        <dsp:cNvSpPr/>
      </dsp:nvSpPr>
      <dsp:spPr>
        <a:xfrm>
          <a:off x="1736281" y="2693365"/>
          <a:ext cx="5569774" cy="1503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096" tIns="159096" rIns="159096" bIns="159096" numCol="1" spcCol="1270" anchor="ctr" anchorCtr="0">
          <a:noAutofit/>
        </a:bodyPr>
        <a:lstStyle/>
        <a:p>
          <a:pPr marL="0" lvl="0" indent="0" algn="l" defTabSz="1111250">
            <a:lnSpc>
              <a:spcPct val="100000"/>
            </a:lnSpc>
            <a:spcBef>
              <a:spcPct val="0"/>
            </a:spcBef>
            <a:spcAft>
              <a:spcPct val="35000"/>
            </a:spcAft>
            <a:buNone/>
          </a:pPr>
          <a:r>
            <a:rPr lang="en-GB" sz="2500" kern="1200"/>
            <a:t>Imagine this As a future smart classroom, what else would you like</a:t>
          </a:r>
          <a:endParaRPr lang="en-US" sz="2500" kern="1200"/>
        </a:p>
      </dsp:txBody>
      <dsp:txXfrm>
        <a:off x="1736281" y="2693365"/>
        <a:ext cx="5569774" cy="15032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CF274-4C63-4937-A0F4-3111CD28FCD5}">
      <dsp:nvSpPr>
        <dsp:cNvPr id="0" name=""/>
        <dsp:cNvSpPr/>
      </dsp:nvSpPr>
      <dsp:spPr>
        <a:xfrm>
          <a:off x="0" y="0"/>
          <a:ext cx="730605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B1ACB2-A02E-49D9-8E12-6742DFD74322}">
      <dsp:nvSpPr>
        <dsp:cNvPr id="0" name=""/>
        <dsp:cNvSpPr/>
      </dsp:nvSpPr>
      <dsp:spPr>
        <a:xfrm>
          <a:off x="0" y="0"/>
          <a:ext cx="7306056" cy="1127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term “Internet of Things” (IoT) was first used by Kevin Ashton in 1999 </a:t>
          </a:r>
          <a:endParaRPr lang="en-US" sz="2500" kern="1200"/>
        </a:p>
      </dsp:txBody>
      <dsp:txXfrm>
        <a:off x="0" y="0"/>
        <a:ext cx="7306056" cy="1127217"/>
      </dsp:txXfrm>
    </dsp:sp>
    <dsp:sp modelId="{3B1A54D6-21D5-492F-9F29-85B0376F3043}">
      <dsp:nvSpPr>
        <dsp:cNvPr id="0" name=""/>
        <dsp:cNvSpPr/>
      </dsp:nvSpPr>
      <dsp:spPr>
        <a:xfrm>
          <a:off x="0" y="1127217"/>
          <a:ext cx="7306056" cy="0"/>
        </a:xfrm>
        <a:prstGeom prst="line">
          <a:avLst/>
        </a:prstGeom>
        <a:solidFill>
          <a:schemeClr val="accent2">
            <a:hueOff val="-3456336"/>
            <a:satOff val="-6803"/>
            <a:lumOff val="4248"/>
            <a:alphaOff val="0"/>
          </a:schemeClr>
        </a:solidFill>
        <a:ln w="19050" cap="flat" cmpd="sng" algn="ctr">
          <a:solidFill>
            <a:schemeClr val="accent2">
              <a:hueOff val="-3456336"/>
              <a:satOff val="-6803"/>
              <a:lumOff val="42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B6A743-8E27-4D69-89FE-7C78383B9021}">
      <dsp:nvSpPr>
        <dsp:cNvPr id="0" name=""/>
        <dsp:cNvSpPr/>
      </dsp:nvSpPr>
      <dsp:spPr>
        <a:xfrm>
          <a:off x="0" y="1127217"/>
          <a:ext cx="7306056" cy="1127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is a system in which objects in the physical world can be connected to the Internet by sensors.</a:t>
          </a:r>
          <a:endParaRPr lang="en-US" sz="2500" kern="1200"/>
        </a:p>
      </dsp:txBody>
      <dsp:txXfrm>
        <a:off x="0" y="1127217"/>
        <a:ext cx="7306056" cy="1127217"/>
      </dsp:txXfrm>
    </dsp:sp>
    <dsp:sp modelId="{9C748A2E-4767-44CC-B07A-4B9F8ACC740D}">
      <dsp:nvSpPr>
        <dsp:cNvPr id="0" name=""/>
        <dsp:cNvSpPr/>
      </dsp:nvSpPr>
      <dsp:spPr>
        <a:xfrm>
          <a:off x="0" y="2254435"/>
          <a:ext cx="7306056" cy="0"/>
        </a:xfrm>
        <a:prstGeom prst="line">
          <a:avLst/>
        </a:prstGeom>
        <a:solidFill>
          <a:schemeClr val="accent2">
            <a:hueOff val="-6912672"/>
            <a:satOff val="-13605"/>
            <a:lumOff val="8497"/>
            <a:alphaOff val="0"/>
          </a:schemeClr>
        </a:solidFill>
        <a:ln w="19050" cap="flat" cmpd="sng" algn="ctr">
          <a:solidFill>
            <a:schemeClr val="accent2">
              <a:hueOff val="-6912672"/>
              <a:satOff val="-13605"/>
              <a:lumOff val="84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06C7B6-10E1-4E6A-AAFA-A9A86D37E2E1}">
      <dsp:nvSpPr>
        <dsp:cNvPr id="0" name=""/>
        <dsp:cNvSpPr/>
      </dsp:nvSpPr>
      <dsp:spPr>
        <a:xfrm>
          <a:off x="0" y="2254435"/>
          <a:ext cx="7306056" cy="1127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system of interrelated devices connected via the internet to collect and exchange data.</a:t>
          </a:r>
          <a:endParaRPr lang="en-US" sz="2500" kern="1200" dirty="0"/>
        </a:p>
      </dsp:txBody>
      <dsp:txXfrm>
        <a:off x="0" y="2254435"/>
        <a:ext cx="7306056" cy="1127217"/>
      </dsp:txXfrm>
    </dsp:sp>
    <dsp:sp modelId="{D1BB9375-774E-4F45-AFB1-22B9886B9A74}">
      <dsp:nvSpPr>
        <dsp:cNvPr id="0" name=""/>
        <dsp:cNvSpPr/>
      </dsp:nvSpPr>
      <dsp:spPr>
        <a:xfrm>
          <a:off x="0" y="3381653"/>
          <a:ext cx="7306056"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F64FC1-3C0C-420D-81E0-0FCE82C74C9F}">
      <dsp:nvSpPr>
        <dsp:cNvPr id="0" name=""/>
        <dsp:cNvSpPr/>
      </dsp:nvSpPr>
      <dsp:spPr>
        <a:xfrm>
          <a:off x="0" y="3381653"/>
          <a:ext cx="7306056" cy="1127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Examples: Home automation</a:t>
          </a:r>
          <a:endParaRPr lang="en-US" sz="2500" kern="1200"/>
        </a:p>
      </dsp:txBody>
      <dsp:txXfrm>
        <a:off x="0" y="3381653"/>
        <a:ext cx="7306056" cy="11272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EBA6B2-DC7F-4ED5-9992-404580B5837C}">
      <dsp:nvSpPr>
        <dsp:cNvPr id="0" name=""/>
        <dsp:cNvSpPr/>
      </dsp:nvSpPr>
      <dsp:spPr>
        <a:xfrm>
          <a:off x="0" y="639"/>
          <a:ext cx="748893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6E40C7-AE24-4AD8-B0B2-7BF940B3B4F3}">
      <dsp:nvSpPr>
        <dsp:cNvPr id="0" name=""/>
        <dsp:cNvSpPr/>
      </dsp:nvSpPr>
      <dsp:spPr>
        <a:xfrm>
          <a:off x="0" y="63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Sensors</a:t>
          </a:r>
          <a:r>
            <a:rPr lang="en-GB" sz="2300" kern="1200"/>
            <a:t>: Devices that detect and measure changes in the environment (e.g., temperature, motion, glucose levels)</a:t>
          </a:r>
          <a:endParaRPr lang="en-US" sz="2300" kern="1200"/>
        </a:p>
      </dsp:txBody>
      <dsp:txXfrm>
        <a:off x="0" y="639"/>
        <a:ext cx="7488936" cy="1047646"/>
      </dsp:txXfrm>
    </dsp:sp>
    <dsp:sp modelId="{B8A1630A-AD0B-4F6B-9005-4F00EE0092D5}">
      <dsp:nvSpPr>
        <dsp:cNvPr id="0" name=""/>
        <dsp:cNvSpPr/>
      </dsp:nvSpPr>
      <dsp:spPr>
        <a:xfrm>
          <a:off x="0" y="1048286"/>
          <a:ext cx="7488936" cy="0"/>
        </a:xfrm>
        <a:prstGeom prst="line">
          <a:avLst/>
        </a:prstGeom>
        <a:solidFill>
          <a:schemeClr val="accent2">
            <a:hueOff val="-2592252"/>
            <a:satOff val="-5102"/>
            <a:lumOff val="3186"/>
            <a:alphaOff val="0"/>
          </a:schemeClr>
        </a:solidFill>
        <a:ln w="19050" cap="flat" cmpd="sng" algn="ctr">
          <a:solidFill>
            <a:schemeClr val="accent2">
              <a:hueOff val="-2592252"/>
              <a:satOff val="-5102"/>
              <a:lumOff val="31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1ECFF2-34B2-48B6-8418-A5F713F3DA01}">
      <dsp:nvSpPr>
        <dsp:cNvPr id="0" name=""/>
        <dsp:cNvSpPr/>
      </dsp:nvSpPr>
      <dsp:spPr>
        <a:xfrm>
          <a:off x="0" y="1048286"/>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Connectivity</a:t>
          </a:r>
          <a:r>
            <a:rPr lang="en-GB" sz="2300" kern="1200"/>
            <a:t>: Communication protocols that link devices to networks, such as Wi-Fi, Bluetooth, or 5G</a:t>
          </a:r>
          <a:endParaRPr lang="en-US" sz="2300" kern="1200"/>
        </a:p>
      </dsp:txBody>
      <dsp:txXfrm>
        <a:off x="0" y="1048286"/>
        <a:ext cx="7488936" cy="1047646"/>
      </dsp:txXfrm>
    </dsp:sp>
    <dsp:sp modelId="{62A43CA4-B3DF-4FBC-A96F-476B7A452684}">
      <dsp:nvSpPr>
        <dsp:cNvPr id="0" name=""/>
        <dsp:cNvSpPr/>
      </dsp:nvSpPr>
      <dsp:spPr>
        <a:xfrm>
          <a:off x="0" y="2095932"/>
          <a:ext cx="7488936" cy="0"/>
        </a:xfrm>
        <a:prstGeom prst="lin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E5793-7E39-4294-91A1-4918B3BFDE10}">
      <dsp:nvSpPr>
        <dsp:cNvPr id="0" name=""/>
        <dsp:cNvSpPr/>
      </dsp:nvSpPr>
      <dsp:spPr>
        <a:xfrm>
          <a:off x="0" y="2095932"/>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Data Processing</a:t>
          </a:r>
          <a:r>
            <a:rPr lang="en-GB" sz="2300" kern="1200"/>
            <a:t>: Cloud platforms that analyse the collected data</a:t>
          </a:r>
          <a:endParaRPr lang="en-US" sz="2300" kern="1200"/>
        </a:p>
      </dsp:txBody>
      <dsp:txXfrm>
        <a:off x="0" y="2095932"/>
        <a:ext cx="7488936" cy="1047646"/>
      </dsp:txXfrm>
    </dsp:sp>
    <dsp:sp modelId="{52C43521-40EC-49D2-BF09-FA61183A5564}">
      <dsp:nvSpPr>
        <dsp:cNvPr id="0" name=""/>
        <dsp:cNvSpPr/>
      </dsp:nvSpPr>
      <dsp:spPr>
        <a:xfrm>
          <a:off x="0" y="3143579"/>
          <a:ext cx="7488936" cy="0"/>
        </a:xfrm>
        <a:prstGeom prst="line">
          <a:avLst/>
        </a:prstGeom>
        <a:solidFill>
          <a:schemeClr val="accent2">
            <a:hueOff val="-7776756"/>
            <a:satOff val="-15306"/>
            <a:lumOff val="9559"/>
            <a:alphaOff val="0"/>
          </a:schemeClr>
        </a:solidFill>
        <a:ln w="19050" cap="flat" cmpd="sng" algn="ctr">
          <a:solidFill>
            <a:schemeClr val="accent2">
              <a:hueOff val="-7776756"/>
              <a:satOff val="-15306"/>
              <a:lumOff val="95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5B2879-1208-4759-B945-08CE306FAB11}">
      <dsp:nvSpPr>
        <dsp:cNvPr id="0" name=""/>
        <dsp:cNvSpPr/>
      </dsp:nvSpPr>
      <dsp:spPr>
        <a:xfrm>
          <a:off x="0" y="314357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User Interface</a:t>
          </a:r>
          <a:r>
            <a:rPr lang="en-GB" sz="2300" kern="1200"/>
            <a:t>: Apps or dashboards that allow users to access and interact with the data</a:t>
          </a:r>
          <a:endParaRPr lang="en-US" sz="2300" kern="1200"/>
        </a:p>
      </dsp:txBody>
      <dsp:txXfrm>
        <a:off x="0" y="3143579"/>
        <a:ext cx="7488936" cy="1047646"/>
      </dsp:txXfrm>
    </dsp:sp>
    <dsp:sp modelId="{B67DC34D-E493-42FF-BD92-B535751D9918}">
      <dsp:nvSpPr>
        <dsp:cNvPr id="0" name=""/>
        <dsp:cNvSpPr/>
      </dsp:nvSpPr>
      <dsp:spPr>
        <a:xfrm>
          <a:off x="0" y="4191225"/>
          <a:ext cx="7488936"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6F0B1B-A2AF-4E79-83F4-976CA4CB80EB}">
      <dsp:nvSpPr>
        <dsp:cNvPr id="0" name=""/>
        <dsp:cNvSpPr/>
      </dsp:nvSpPr>
      <dsp:spPr>
        <a:xfrm>
          <a:off x="0" y="4191225"/>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(Nimodiya and Ajankar, 2022) </a:t>
          </a:r>
          <a:endParaRPr lang="en-US" sz="2300" kern="1200"/>
        </a:p>
      </dsp:txBody>
      <dsp:txXfrm>
        <a:off x="0" y="4191225"/>
        <a:ext cx="7488936" cy="10476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36EF5D-062A-4B61-B58E-68B03D63412B}">
      <dsp:nvSpPr>
        <dsp:cNvPr id="0" name=""/>
        <dsp:cNvSpPr/>
      </dsp:nvSpPr>
      <dsp:spPr>
        <a:xfrm>
          <a:off x="0" y="979550"/>
          <a:ext cx="6620255" cy="62361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Remote health monitoring/ tracking </a:t>
          </a:r>
          <a:endParaRPr lang="en-US" sz="2600" kern="1200"/>
        </a:p>
      </dsp:txBody>
      <dsp:txXfrm>
        <a:off x="30442" y="1009992"/>
        <a:ext cx="6559371" cy="562726"/>
      </dsp:txXfrm>
    </dsp:sp>
    <dsp:sp modelId="{C2395E29-5B72-444F-9D32-CF15790A06AC}">
      <dsp:nvSpPr>
        <dsp:cNvPr id="0" name=""/>
        <dsp:cNvSpPr/>
      </dsp:nvSpPr>
      <dsp:spPr>
        <a:xfrm>
          <a:off x="0" y="1678041"/>
          <a:ext cx="6620255" cy="623610"/>
        </a:xfrm>
        <a:prstGeom prst="roundRect">
          <a:avLst/>
        </a:prstGeom>
        <a:solidFill>
          <a:schemeClr val="accent5">
            <a:hueOff val="2093851"/>
            <a:satOff val="224"/>
            <a:lumOff val="-431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Provide suggestions for health improvement </a:t>
          </a:r>
          <a:endParaRPr lang="en-US" sz="2600" kern="1200"/>
        </a:p>
      </dsp:txBody>
      <dsp:txXfrm>
        <a:off x="30442" y="1708483"/>
        <a:ext cx="6559371" cy="562726"/>
      </dsp:txXfrm>
    </dsp:sp>
    <dsp:sp modelId="{44DFD502-16C6-412C-B984-7F23944623C7}">
      <dsp:nvSpPr>
        <dsp:cNvPr id="0" name=""/>
        <dsp:cNvSpPr/>
      </dsp:nvSpPr>
      <dsp:spPr>
        <a:xfrm>
          <a:off x="0" y="2376530"/>
          <a:ext cx="6620255" cy="623610"/>
        </a:xfrm>
        <a:prstGeom prst="roundRect">
          <a:avLst/>
        </a:prstGeom>
        <a:solidFill>
          <a:schemeClr val="accent5">
            <a:hueOff val="4187701"/>
            <a:satOff val="449"/>
            <a:lumOff val="-862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Public health surveillance</a:t>
          </a:r>
          <a:endParaRPr lang="en-US" sz="2600" kern="1200"/>
        </a:p>
      </dsp:txBody>
      <dsp:txXfrm>
        <a:off x="30442" y="2406972"/>
        <a:ext cx="6559371" cy="562726"/>
      </dsp:txXfrm>
    </dsp:sp>
    <dsp:sp modelId="{1F22E2F0-FC60-4A7A-8527-D012206C5B50}">
      <dsp:nvSpPr>
        <dsp:cNvPr id="0" name=""/>
        <dsp:cNvSpPr/>
      </dsp:nvSpPr>
      <dsp:spPr>
        <a:xfrm>
          <a:off x="0" y="3075021"/>
          <a:ext cx="6620255" cy="623610"/>
        </a:xfrm>
        <a:prstGeom prst="roundRect">
          <a:avLst/>
        </a:prstGeom>
        <a:solidFill>
          <a:schemeClr val="accent5">
            <a:hueOff val="6281552"/>
            <a:satOff val="673"/>
            <a:lumOff val="-1294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Personalised health care</a:t>
          </a:r>
          <a:endParaRPr lang="en-US" sz="2600" kern="1200"/>
        </a:p>
      </dsp:txBody>
      <dsp:txXfrm>
        <a:off x="30442" y="3105463"/>
        <a:ext cx="6559371" cy="562726"/>
      </dsp:txXfrm>
    </dsp:sp>
    <dsp:sp modelId="{68BE99E8-DC48-4F7B-B8A3-A2C9C6377F6F}">
      <dsp:nvSpPr>
        <dsp:cNvPr id="0" name=""/>
        <dsp:cNvSpPr/>
      </dsp:nvSpPr>
      <dsp:spPr>
        <a:xfrm>
          <a:off x="0" y="3773511"/>
          <a:ext cx="6620255" cy="623610"/>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Addressing health inequalities </a:t>
          </a:r>
          <a:endParaRPr lang="en-US" sz="2600" kern="1200"/>
        </a:p>
      </dsp:txBody>
      <dsp:txXfrm>
        <a:off x="30442" y="3803953"/>
        <a:ext cx="6559371" cy="5627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279E1-47B3-4E15-9E26-7EA67D92A083}">
      <dsp:nvSpPr>
        <dsp:cNvPr id="0" name=""/>
        <dsp:cNvSpPr/>
      </dsp:nvSpPr>
      <dsp:spPr>
        <a:xfrm>
          <a:off x="973111" y="1654"/>
          <a:ext cx="866390" cy="86639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BF4003-EBBA-474E-8413-4923AA916B41}">
      <dsp:nvSpPr>
        <dsp:cNvPr id="0" name=""/>
        <dsp:cNvSpPr/>
      </dsp:nvSpPr>
      <dsp:spPr>
        <a:xfrm>
          <a:off x="1157752" y="186295"/>
          <a:ext cx="497109" cy="497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31BFBF-8DAC-46CE-BBF1-A73257CBCD39}">
      <dsp:nvSpPr>
        <dsp:cNvPr id="0" name=""/>
        <dsp:cNvSpPr/>
      </dsp:nvSpPr>
      <dsp:spPr>
        <a:xfrm>
          <a:off x="696150" y="1137904"/>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Smart asthma inhalers</a:t>
          </a:r>
          <a:endParaRPr lang="en-US" sz="1300" kern="1200"/>
        </a:p>
      </dsp:txBody>
      <dsp:txXfrm>
        <a:off x="696150" y="1137904"/>
        <a:ext cx="1420312" cy="568125"/>
      </dsp:txXfrm>
    </dsp:sp>
    <dsp:sp modelId="{A3B74977-EC85-4707-A12E-6488840B3C55}">
      <dsp:nvSpPr>
        <dsp:cNvPr id="0" name=""/>
        <dsp:cNvSpPr/>
      </dsp:nvSpPr>
      <dsp:spPr>
        <a:xfrm>
          <a:off x="2641978" y="1654"/>
          <a:ext cx="866390" cy="86639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1475B3-EBCC-4F7E-92BA-6BB5C7D0073E}">
      <dsp:nvSpPr>
        <dsp:cNvPr id="0" name=""/>
        <dsp:cNvSpPr/>
      </dsp:nvSpPr>
      <dsp:spPr>
        <a:xfrm>
          <a:off x="2826619" y="186295"/>
          <a:ext cx="497109" cy="497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BD1330-95F3-42C7-B54B-F3D2EE45F53B}">
      <dsp:nvSpPr>
        <dsp:cNvPr id="0" name=""/>
        <dsp:cNvSpPr/>
      </dsp:nvSpPr>
      <dsp:spPr>
        <a:xfrm>
          <a:off x="2365017" y="1137904"/>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Air quality monitors</a:t>
          </a:r>
          <a:endParaRPr lang="en-US" sz="1300" kern="1200"/>
        </a:p>
      </dsp:txBody>
      <dsp:txXfrm>
        <a:off x="2365017" y="1137904"/>
        <a:ext cx="1420312" cy="568125"/>
      </dsp:txXfrm>
    </dsp:sp>
    <dsp:sp modelId="{4826272A-82EE-464A-AC11-14A5B369DF22}">
      <dsp:nvSpPr>
        <dsp:cNvPr id="0" name=""/>
        <dsp:cNvSpPr/>
      </dsp:nvSpPr>
      <dsp:spPr>
        <a:xfrm>
          <a:off x="4310846" y="1654"/>
          <a:ext cx="866390" cy="86639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5349C1-1F08-48AD-8AC9-9F20F564BA1C}">
      <dsp:nvSpPr>
        <dsp:cNvPr id="0" name=""/>
        <dsp:cNvSpPr/>
      </dsp:nvSpPr>
      <dsp:spPr>
        <a:xfrm>
          <a:off x="4495486" y="186295"/>
          <a:ext cx="497109" cy="497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9DAE1F-13CA-4360-9A1C-4F6CB0E97C90}">
      <dsp:nvSpPr>
        <dsp:cNvPr id="0" name=""/>
        <dsp:cNvSpPr/>
      </dsp:nvSpPr>
      <dsp:spPr>
        <a:xfrm>
          <a:off x="4033885" y="1137904"/>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Vaccine storage sensors</a:t>
          </a:r>
          <a:endParaRPr lang="en-US" sz="1300" kern="1200"/>
        </a:p>
      </dsp:txBody>
      <dsp:txXfrm>
        <a:off x="4033885" y="1137904"/>
        <a:ext cx="1420312" cy="568125"/>
      </dsp:txXfrm>
    </dsp:sp>
    <dsp:sp modelId="{BF685FB8-3A90-4437-9414-DD81C11655A3}">
      <dsp:nvSpPr>
        <dsp:cNvPr id="0" name=""/>
        <dsp:cNvSpPr/>
      </dsp:nvSpPr>
      <dsp:spPr>
        <a:xfrm>
          <a:off x="5979713" y="1654"/>
          <a:ext cx="866390" cy="86639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BE4CC1-9540-4A84-A90E-C20657AB084B}">
      <dsp:nvSpPr>
        <dsp:cNvPr id="0" name=""/>
        <dsp:cNvSpPr/>
      </dsp:nvSpPr>
      <dsp:spPr>
        <a:xfrm>
          <a:off x="6164353" y="186295"/>
          <a:ext cx="497109" cy="4971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ED2476-9EF4-4A83-999A-FAB5941F78BC}">
      <dsp:nvSpPr>
        <dsp:cNvPr id="0" name=""/>
        <dsp:cNvSpPr/>
      </dsp:nvSpPr>
      <dsp:spPr>
        <a:xfrm>
          <a:off x="5702752" y="1137904"/>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Wearable fitness trackers</a:t>
          </a:r>
          <a:endParaRPr lang="en-US" sz="1300" kern="1200"/>
        </a:p>
      </dsp:txBody>
      <dsp:txXfrm>
        <a:off x="5702752" y="1137904"/>
        <a:ext cx="1420312" cy="568125"/>
      </dsp:txXfrm>
    </dsp:sp>
    <dsp:sp modelId="{314C4BDC-9005-4B19-BF41-15ED2784EAE2}">
      <dsp:nvSpPr>
        <dsp:cNvPr id="0" name=""/>
        <dsp:cNvSpPr/>
      </dsp:nvSpPr>
      <dsp:spPr>
        <a:xfrm>
          <a:off x="7648580" y="1654"/>
          <a:ext cx="866390" cy="86639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BA63F-BA0A-4534-A45E-FDCFAD569490}">
      <dsp:nvSpPr>
        <dsp:cNvPr id="0" name=""/>
        <dsp:cNvSpPr/>
      </dsp:nvSpPr>
      <dsp:spPr>
        <a:xfrm>
          <a:off x="7833221" y="186295"/>
          <a:ext cx="497109" cy="4971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FD3946-2070-4463-89D5-999347940DFC}">
      <dsp:nvSpPr>
        <dsp:cNvPr id="0" name=""/>
        <dsp:cNvSpPr/>
      </dsp:nvSpPr>
      <dsp:spPr>
        <a:xfrm>
          <a:off x="7371619" y="1137904"/>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Smart medication dispenser</a:t>
          </a:r>
          <a:endParaRPr lang="en-US" sz="1300" kern="1200"/>
        </a:p>
      </dsp:txBody>
      <dsp:txXfrm>
        <a:off x="7371619" y="1137904"/>
        <a:ext cx="1420312" cy="568125"/>
      </dsp:txXfrm>
    </dsp:sp>
    <dsp:sp modelId="{D2DC9BF7-3927-431F-9D89-F455567D4926}">
      <dsp:nvSpPr>
        <dsp:cNvPr id="0" name=""/>
        <dsp:cNvSpPr/>
      </dsp:nvSpPr>
      <dsp:spPr>
        <a:xfrm>
          <a:off x="9317447" y="1654"/>
          <a:ext cx="866390" cy="86639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69BD41-806E-4DD8-91E1-6EA698F1773D}">
      <dsp:nvSpPr>
        <dsp:cNvPr id="0" name=""/>
        <dsp:cNvSpPr/>
      </dsp:nvSpPr>
      <dsp:spPr>
        <a:xfrm>
          <a:off x="9502088" y="186295"/>
          <a:ext cx="497109" cy="49710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CE8FCC-E88F-4EF1-B0C3-EE620548E1B8}">
      <dsp:nvSpPr>
        <dsp:cNvPr id="0" name=""/>
        <dsp:cNvSpPr/>
      </dsp:nvSpPr>
      <dsp:spPr>
        <a:xfrm>
          <a:off x="9040486" y="1137904"/>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Smart glucose monitors</a:t>
          </a:r>
          <a:endParaRPr lang="en-US" sz="1300" kern="1200"/>
        </a:p>
      </dsp:txBody>
      <dsp:txXfrm>
        <a:off x="9040486" y="1137904"/>
        <a:ext cx="1420312" cy="568125"/>
      </dsp:txXfrm>
    </dsp:sp>
    <dsp:sp modelId="{93A9F368-BD07-488C-94A0-5A62B9A54C49}">
      <dsp:nvSpPr>
        <dsp:cNvPr id="0" name=""/>
        <dsp:cNvSpPr/>
      </dsp:nvSpPr>
      <dsp:spPr>
        <a:xfrm>
          <a:off x="5145279" y="2061108"/>
          <a:ext cx="866390" cy="86639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F5D8F8-1148-49B5-BA8E-AE2A3E2E25BF}">
      <dsp:nvSpPr>
        <dsp:cNvPr id="0" name=""/>
        <dsp:cNvSpPr/>
      </dsp:nvSpPr>
      <dsp:spPr>
        <a:xfrm>
          <a:off x="5329920" y="2245748"/>
          <a:ext cx="497109" cy="49710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1B7156-4C83-4408-AF8B-66150D8DDE37}">
      <dsp:nvSpPr>
        <dsp:cNvPr id="0" name=""/>
        <dsp:cNvSpPr/>
      </dsp:nvSpPr>
      <dsp:spPr>
        <a:xfrm>
          <a:off x="4868318" y="3197358"/>
          <a:ext cx="1420312" cy="5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Smart ambulance</a:t>
          </a:r>
          <a:endParaRPr lang="en-US" sz="1300" kern="1200"/>
        </a:p>
      </dsp:txBody>
      <dsp:txXfrm>
        <a:off x="4868318" y="3197358"/>
        <a:ext cx="1420312" cy="5681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9BF0F4-A1E8-4F82-89F4-D705F2F4E995}">
      <dsp:nvSpPr>
        <dsp:cNvPr id="0" name=""/>
        <dsp:cNvSpPr/>
      </dsp:nvSpPr>
      <dsp:spPr>
        <a:xfrm>
          <a:off x="3268"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F4A2C6-31D5-4DA1-9F5F-E3891BDCD00E}">
      <dsp:nvSpPr>
        <dsp:cNvPr id="0" name=""/>
        <dsp:cNvSpPr/>
      </dsp:nvSpPr>
      <dsp:spPr>
        <a:xfrm>
          <a:off x="262580"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Support independent living</a:t>
          </a:r>
          <a:endParaRPr lang="en-US" sz="2800" kern="1200"/>
        </a:p>
      </dsp:txBody>
      <dsp:txXfrm>
        <a:off x="305985" y="1309163"/>
        <a:ext cx="2246997" cy="1395157"/>
      </dsp:txXfrm>
    </dsp:sp>
    <dsp:sp modelId="{6C8C60DD-8BEB-47EF-9E1D-3CFEE3A45B29}">
      <dsp:nvSpPr>
        <dsp:cNvPr id="0" name=""/>
        <dsp:cNvSpPr/>
      </dsp:nvSpPr>
      <dsp:spPr>
        <a:xfrm>
          <a:off x="2855699"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30D82A-0C4F-4FE7-A016-822508678AEC}">
      <dsp:nvSpPr>
        <dsp:cNvPr id="0" name=""/>
        <dsp:cNvSpPr/>
      </dsp:nvSpPr>
      <dsp:spPr>
        <a:xfrm>
          <a:off x="3115011"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Remote monitoring </a:t>
          </a:r>
          <a:endParaRPr lang="en-US" sz="2800" kern="1200"/>
        </a:p>
      </dsp:txBody>
      <dsp:txXfrm>
        <a:off x="3158416" y="1309163"/>
        <a:ext cx="2246997" cy="1395157"/>
      </dsp:txXfrm>
    </dsp:sp>
    <dsp:sp modelId="{609DA575-E65D-4B6B-AC85-160F043C4DEA}">
      <dsp:nvSpPr>
        <dsp:cNvPr id="0" name=""/>
        <dsp:cNvSpPr/>
      </dsp:nvSpPr>
      <dsp:spPr>
        <a:xfrm>
          <a:off x="5708130"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BB23F4-C50C-4118-932B-EF4D0CBBBBEA}">
      <dsp:nvSpPr>
        <dsp:cNvPr id="0" name=""/>
        <dsp:cNvSpPr/>
      </dsp:nvSpPr>
      <dsp:spPr>
        <a:xfrm>
          <a:off x="5967442"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Fall detection &amp; prevention</a:t>
          </a:r>
          <a:endParaRPr lang="en-US" sz="2800" kern="1200"/>
        </a:p>
      </dsp:txBody>
      <dsp:txXfrm>
        <a:off x="6010847" y="1309163"/>
        <a:ext cx="2246997" cy="1395157"/>
      </dsp:txXfrm>
    </dsp:sp>
    <dsp:sp modelId="{312F95BF-2B37-48EF-A4BC-086CED65AFB6}">
      <dsp:nvSpPr>
        <dsp:cNvPr id="0" name=""/>
        <dsp:cNvSpPr/>
      </dsp:nvSpPr>
      <dsp:spPr>
        <a:xfrm>
          <a:off x="8560562" y="1019412"/>
          <a:ext cx="2333807" cy="14819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829651-1FE7-407F-BD07-F3AE95ABC30D}">
      <dsp:nvSpPr>
        <dsp:cNvPr id="0" name=""/>
        <dsp:cNvSpPr/>
      </dsp:nvSpPr>
      <dsp:spPr>
        <a:xfrm>
          <a:off x="8819874" y="1265758"/>
          <a:ext cx="2333807" cy="148196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Socially active</a:t>
          </a:r>
          <a:endParaRPr lang="en-US" sz="2800" kern="1200"/>
        </a:p>
      </dsp:txBody>
      <dsp:txXfrm>
        <a:off x="8863279" y="1309163"/>
        <a:ext cx="2246997" cy="13951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3FD89-CB2D-4F36-AA3A-F50B01F479B1}">
      <dsp:nvSpPr>
        <dsp:cNvPr id="0" name=""/>
        <dsp:cNvSpPr/>
      </dsp:nvSpPr>
      <dsp:spPr>
        <a:xfrm>
          <a:off x="317645" y="910092"/>
          <a:ext cx="989701" cy="9897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2C5036-0531-4A3B-8A6A-0B83587832AC}">
      <dsp:nvSpPr>
        <dsp:cNvPr id="0" name=""/>
        <dsp:cNvSpPr/>
      </dsp:nvSpPr>
      <dsp:spPr>
        <a:xfrm>
          <a:off x="528565" y="1121012"/>
          <a:ext cx="567861" cy="5678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99D881-BEB4-4832-BAAC-8A69D8C87FFB}">
      <dsp:nvSpPr>
        <dsp:cNvPr id="0" name=""/>
        <dsp:cNvSpPr/>
      </dsp:nvSpPr>
      <dsp:spPr>
        <a:xfrm>
          <a:off x="1265" y="2208061"/>
          <a:ext cx="1622460" cy="64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Personalised care</a:t>
          </a:r>
          <a:endParaRPr lang="en-US" sz="1500" kern="1200"/>
        </a:p>
      </dsp:txBody>
      <dsp:txXfrm>
        <a:off x="1265" y="2208061"/>
        <a:ext cx="1622460" cy="648984"/>
      </dsp:txXfrm>
    </dsp:sp>
    <dsp:sp modelId="{4304CAAC-C158-4BAC-A1AC-3F596DB35FA4}">
      <dsp:nvSpPr>
        <dsp:cNvPr id="0" name=""/>
        <dsp:cNvSpPr/>
      </dsp:nvSpPr>
      <dsp:spPr>
        <a:xfrm>
          <a:off x="2224037" y="910092"/>
          <a:ext cx="989701" cy="98970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FFBD1B-1E4F-43D3-95CD-2B33541FC9F3}">
      <dsp:nvSpPr>
        <dsp:cNvPr id="0" name=""/>
        <dsp:cNvSpPr/>
      </dsp:nvSpPr>
      <dsp:spPr>
        <a:xfrm>
          <a:off x="2434956" y="1121012"/>
          <a:ext cx="567861" cy="5678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BBFE86-11CA-4E46-9559-4B4AFCF487B0}">
      <dsp:nvSpPr>
        <dsp:cNvPr id="0" name=""/>
        <dsp:cNvSpPr/>
      </dsp:nvSpPr>
      <dsp:spPr>
        <a:xfrm>
          <a:off x="1907657" y="2208061"/>
          <a:ext cx="1622460" cy="64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Early diagnosis</a:t>
          </a:r>
          <a:endParaRPr lang="en-US" sz="1500" kern="1200"/>
        </a:p>
      </dsp:txBody>
      <dsp:txXfrm>
        <a:off x="1907657" y="2208061"/>
        <a:ext cx="1622460" cy="648984"/>
      </dsp:txXfrm>
    </dsp:sp>
    <dsp:sp modelId="{FD37A82A-4494-417D-875D-2CE1AAF2D778}">
      <dsp:nvSpPr>
        <dsp:cNvPr id="0" name=""/>
        <dsp:cNvSpPr/>
      </dsp:nvSpPr>
      <dsp:spPr>
        <a:xfrm>
          <a:off x="4130428" y="910092"/>
          <a:ext cx="989701" cy="98970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585B5B-886D-40F9-9AB0-E59890DC061E}">
      <dsp:nvSpPr>
        <dsp:cNvPr id="0" name=""/>
        <dsp:cNvSpPr/>
      </dsp:nvSpPr>
      <dsp:spPr>
        <a:xfrm>
          <a:off x="4341348" y="1121012"/>
          <a:ext cx="567861" cy="5678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C34B0D-3EBF-4B5B-8158-3CD78EE4EB69}">
      <dsp:nvSpPr>
        <dsp:cNvPr id="0" name=""/>
        <dsp:cNvSpPr/>
      </dsp:nvSpPr>
      <dsp:spPr>
        <a:xfrm>
          <a:off x="3814048" y="2208061"/>
          <a:ext cx="1622460" cy="64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Remote access</a:t>
          </a:r>
          <a:endParaRPr lang="en-US" sz="1500" kern="1200"/>
        </a:p>
      </dsp:txBody>
      <dsp:txXfrm>
        <a:off x="3814048" y="2208061"/>
        <a:ext cx="1622460" cy="648984"/>
      </dsp:txXfrm>
    </dsp:sp>
    <dsp:sp modelId="{50ECEA49-03FC-4C85-B2F0-92FD378656E0}">
      <dsp:nvSpPr>
        <dsp:cNvPr id="0" name=""/>
        <dsp:cNvSpPr/>
      </dsp:nvSpPr>
      <dsp:spPr>
        <a:xfrm>
          <a:off x="6036820" y="910092"/>
          <a:ext cx="989701" cy="9897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4B383-3695-49FF-AA6F-88A8D8338F67}">
      <dsp:nvSpPr>
        <dsp:cNvPr id="0" name=""/>
        <dsp:cNvSpPr/>
      </dsp:nvSpPr>
      <dsp:spPr>
        <a:xfrm>
          <a:off x="6247740" y="1121012"/>
          <a:ext cx="567861" cy="5678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93093A-4D17-407D-990C-A4DEB0AC4AB0}">
      <dsp:nvSpPr>
        <dsp:cNvPr id="0" name=""/>
        <dsp:cNvSpPr/>
      </dsp:nvSpPr>
      <dsp:spPr>
        <a:xfrm>
          <a:off x="5720440" y="2208061"/>
          <a:ext cx="1622460" cy="64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Better data for decision making</a:t>
          </a:r>
          <a:endParaRPr lang="en-US" sz="1500" kern="1200"/>
        </a:p>
      </dsp:txBody>
      <dsp:txXfrm>
        <a:off x="5720440" y="2208061"/>
        <a:ext cx="1622460" cy="648984"/>
      </dsp:txXfrm>
    </dsp:sp>
    <dsp:sp modelId="{7F84E4CF-A783-4773-A908-5BDC0F1BA5BE}">
      <dsp:nvSpPr>
        <dsp:cNvPr id="0" name=""/>
        <dsp:cNvSpPr/>
      </dsp:nvSpPr>
      <dsp:spPr>
        <a:xfrm>
          <a:off x="7943211" y="910092"/>
          <a:ext cx="989701" cy="98970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419161-37DD-4505-B569-CFE5E257EC43}">
      <dsp:nvSpPr>
        <dsp:cNvPr id="0" name=""/>
        <dsp:cNvSpPr/>
      </dsp:nvSpPr>
      <dsp:spPr>
        <a:xfrm>
          <a:off x="8154131" y="1121012"/>
          <a:ext cx="567861" cy="5678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14F88A-27FA-4847-A9A1-DEE074FD2C07}">
      <dsp:nvSpPr>
        <dsp:cNvPr id="0" name=""/>
        <dsp:cNvSpPr/>
      </dsp:nvSpPr>
      <dsp:spPr>
        <a:xfrm>
          <a:off x="7626831" y="2208061"/>
          <a:ext cx="1622460" cy="64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Continuous real-time data &amp; monitoring</a:t>
          </a:r>
          <a:endParaRPr lang="en-US" sz="1500" kern="1200"/>
        </a:p>
      </dsp:txBody>
      <dsp:txXfrm>
        <a:off x="7626831" y="2208061"/>
        <a:ext cx="1622460" cy="648984"/>
      </dsp:txXfrm>
    </dsp:sp>
    <dsp:sp modelId="{E7CCF785-6F25-40A5-B80C-F91FB5AF5042}">
      <dsp:nvSpPr>
        <dsp:cNvPr id="0" name=""/>
        <dsp:cNvSpPr/>
      </dsp:nvSpPr>
      <dsp:spPr>
        <a:xfrm>
          <a:off x="9849603" y="910092"/>
          <a:ext cx="989701" cy="9897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550528-CBBC-4F55-B44B-591D6474AC20}">
      <dsp:nvSpPr>
        <dsp:cNvPr id="0" name=""/>
        <dsp:cNvSpPr/>
      </dsp:nvSpPr>
      <dsp:spPr>
        <a:xfrm>
          <a:off x="10060523" y="1121012"/>
          <a:ext cx="567861" cy="56786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E1784-5B92-488D-A28E-F5C0F47E39DD}">
      <dsp:nvSpPr>
        <dsp:cNvPr id="0" name=""/>
        <dsp:cNvSpPr/>
      </dsp:nvSpPr>
      <dsp:spPr>
        <a:xfrm>
          <a:off x="9533223" y="2208061"/>
          <a:ext cx="1622460" cy="64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Track medical equipment </a:t>
          </a:r>
          <a:endParaRPr lang="en-US" sz="1500" kern="1200"/>
        </a:p>
      </dsp:txBody>
      <dsp:txXfrm>
        <a:off x="9533223" y="2208061"/>
        <a:ext cx="1622460" cy="6489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2758B-8F46-480F-9C35-E1887640B724}">
      <dsp:nvSpPr>
        <dsp:cNvPr id="0" name=""/>
        <dsp:cNvSpPr/>
      </dsp:nvSpPr>
      <dsp:spPr>
        <a:xfrm>
          <a:off x="0" y="116586"/>
          <a:ext cx="6620255" cy="8634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Security &amp; privacy risks</a:t>
          </a:r>
          <a:endParaRPr lang="en-US" sz="3600" kern="1200"/>
        </a:p>
      </dsp:txBody>
      <dsp:txXfrm>
        <a:off x="42151" y="158737"/>
        <a:ext cx="6535953" cy="779158"/>
      </dsp:txXfrm>
    </dsp:sp>
    <dsp:sp modelId="{5881CD27-00A8-4C3F-98FA-7194F81892F6}">
      <dsp:nvSpPr>
        <dsp:cNvPr id="0" name=""/>
        <dsp:cNvSpPr/>
      </dsp:nvSpPr>
      <dsp:spPr>
        <a:xfrm>
          <a:off x="0" y="1083726"/>
          <a:ext cx="6620255" cy="863460"/>
        </a:xfrm>
        <a:prstGeom prst="roundRect">
          <a:avLst/>
        </a:prstGeom>
        <a:solidFill>
          <a:schemeClr val="accent2">
            <a:hueOff val="-2592252"/>
            <a:satOff val="-5102"/>
            <a:lumOff val="31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Interoperability issues</a:t>
          </a:r>
          <a:endParaRPr lang="en-US" sz="3600" kern="1200"/>
        </a:p>
      </dsp:txBody>
      <dsp:txXfrm>
        <a:off x="42151" y="1125877"/>
        <a:ext cx="6535953" cy="779158"/>
      </dsp:txXfrm>
    </dsp:sp>
    <dsp:sp modelId="{C7762AC4-97BA-40A2-86DE-02AEB0E9B322}">
      <dsp:nvSpPr>
        <dsp:cNvPr id="0" name=""/>
        <dsp:cNvSpPr/>
      </dsp:nvSpPr>
      <dsp:spPr>
        <a:xfrm>
          <a:off x="0" y="2050866"/>
          <a:ext cx="6620255" cy="863460"/>
        </a:xfrm>
        <a:prstGeom prst="roundRec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Data overload</a:t>
          </a:r>
          <a:endParaRPr lang="en-US" sz="3600" kern="1200"/>
        </a:p>
      </dsp:txBody>
      <dsp:txXfrm>
        <a:off x="42151" y="2093017"/>
        <a:ext cx="6535953" cy="779158"/>
      </dsp:txXfrm>
    </dsp:sp>
    <dsp:sp modelId="{7078C400-7F2E-4142-8A81-D50EEBA2B4E3}">
      <dsp:nvSpPr>
        <dsp:cNvPr id="0" name=""/>
        <dsp:cNvSpPr/>
      </dsp:nvSpPr>
      <dsp:spPr>
        <a:xfrm>
          <a:off x="0" y="3018006"/>
          <a:ext cx="6620255" cy="863460"/>
        </a:xfrm>
        <a:prstGeom prst="roundRect">
          <a:avLst/>
        </a:prstGeom>
        <a:solidFill>
          <a:schemeClr val="accent2">
            <a:hueOff val="-7776756"/>
            <a:satOff val="-15306"/>
            <a:lumOff val="95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Cost &amp; complexity</a:t>
          </a:r>
          <a:endParaRPr lang="en-US" sz="3600" kern="1200"/>
        </a:p>
      </dsp:txBody>
      <dsp:txXfrm>
        <a:off x="42151" y="3060157"/>
        <a:ext cx="6535953" cy="779158"/>
      </dsp:txXfrm>
    </dsp:sp>
    <dsp:sp modelId="{272D3869-FA8F-4003-82CD-26A7676F2716}">
      <dsp:nvSpPr>
        <dsp:cNvPr id="0" name=""/>
        <dsp:cNvSpPr/>
      </dsp:nvSpPr>
      <dsp:spPr>
        <a:xfrm>
          <a:off x="0" y="3985146"/>
          <a:ext cx="6620255" cy="863460"/>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Regulatory and legal challenges</a:t>
          </a:r>
          <a:endParaRPr lang="en-US" sz="3600" kern="1200"/>
        </a:p>
      </dsp:txBody>
      <dsp:txXfrm>
        <a:off x="42151" y="4027297"/>
        <a:ext cx="6535953" cy="77915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D59872-CAA5-4EA0-A553-EB8FD7DDB481}" type="datetimeFigureOut">
              <a:rPr lang="en-GB" smtClean="0"/>
              <a:t>17/06/2025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FE6625-BBE7-42D0-8EE0-02E7E7739902}" type="slidenum">
              <a:rPr lang="en-GB" smtClean="0"/>
              <a:t>‹#›</a:t>
            </a:fld>
            <a:endParaRPr lang="en-GB"/>
          </a:p>
        </p:txBody>
      </p:sp>
    </p:spTree>
    <p:extLst>
      <p:ext uri="{BB962C8B-B14F-4D97-AF65-F5344CB8AC3E}">
        <p14:creationId xmlns:p14="http://schemas.microsoft.com/office/powerpoint/2010/main" val="1786577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Sensor collects data (e.g., heart rate, room temperature)</a:t>
            </a:r>
          </a:p>
          <a:p>
            <a:r>
              <a:rPr lang="en-GB" dirty="0"/>
              <a:t>Data transmitted via the internet or a local network</a:t>
            </a:r>
          </a:p>
          <a:p>
            <a:r>
              <a:rPr lang="en-GB" dirty="0"/>
              <a:t>Cloud or edge system processes the data</a:t>
            </a:r>
          </a:p>
          <a:p>
            <a:r>
              <a:rPr lang="en-GB" dirty="0"/>
              <a:t>User receives results via dashboard/app</a:t>
            </a:r>
          </a:p>
        </p:txBody>
      </p:sp>
      <p:sp>
        <p:nvSpPr>
          <p:cNvPr id="4" name="Slide Number Placeholder 3"/>
          <p:cNvSpPr>
            <a:spLocks noGrp="1"/>
          </p:cNvSpPr>
          <p:nvPr>
            <p:ph type="sldNum" sz="quarter" idx="5"/>
          </p:nvPr>
        </p:nvSpPr>
        <p:spPr/>
        <p:txBody>
          <a:bodyPr/>
          <a:lstStyle/>
          <a:p>
            <a:fld id="{EDFE6625-BBE7-42D0-8EE0-02E7E7739902}" type="slidenum">
              <a:rPr lang="en-GB" smtClean="0"/>
              <a:t>7</a:t>
            </a:fld>
            <a:endParaRPr lang="en-GB"/>
          </a:p>
        </p:txBody>
      </p:sp>
    </p:spTree>
    <p:extLst>
      <p:ext uri="{BB962C8B-B14F-4D97-AF65-F5344CB8AC3E}">
        <p14:creationId xmlns:p14="http://schemas.microsoft.com/office/powerpoint/2010/main" val="3085969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6/17/2025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9538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6/17/2025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98529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6/17/2025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3801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6/17/2025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84336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6/17/2025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13902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6/17/2025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43860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6/17/2025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71365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6/17/2025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94634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6/17/2025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49858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6/17/2025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76784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6/17/2025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9869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17/06/2025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11813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17/06/2025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2762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23103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77182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326764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246657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577074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228999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804499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99167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339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6/17/2025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6898100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17/06/2025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8759503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2" Type="http://schemas.openxmlformats.org/officeDocument/2006/relationships/hyperlink" Target="https://create.kahoot.it/share/iot-quiz/c4d1afee-1aa9-49cc-8265-0db0fb43bf2d"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71AFC83-43DA-2361-0668-F0E67D9E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66DD9C-45C8-D0C8-FF22-7DA8C0FEC14B}"/>
              </a:ext>
            </a:extLst>
          </p:cNvPr>
          <p:cNvSpPr>
            <a:spLocks noGrp="1"/>
          </p:cNvSpPr>
          <p:nvPr>
            <p:ph type="ctrTitle"/>
          </p:nvPr>
        </p:nvSpPr>
        <p:spPr>
          <a:xfrm>
            <a:off x="7589788" y="966178"/>
            <a:ext cx="4081295" cy="3806281"/>
          </a:xfrm>
        </p:spPr>
        <p:txBody>
          <a:bodyPr anchor="t">
            <a:normAutofit/>
          </a:bodyPr>
          <a:lstStyle/>
          <a:p>
            <a:pPr>
              <a:lnSpc>
                <a:spcPct val="90000"/>
              </a:lnSpc>
            </a:pPr>
            <a:r>
              <a:rPr lang="en-GB" sz="4700"/>
              <a:t>LCHS7009 Population Health and Digital Health Promotion</a:t>
            </a:r>
          </a:p>
        </p:txBody>
      </p:sp>
      <p:sp>
        <p:nvSpPr>
          <p:cNvPr id="3" name="Subtitle 2">
            <a:extLst>
              <a:ext uri="{FF2B5EF4-FFF2-40B4-BE49-F238E27FC236}">
                <a16:creationId xmlns:a16="http://schemas.microsoft.com/office/drawing/2014/main" id="{BAED1E4A-F4ED-9871-0288-93D53587FD12}"/>
              </a:ext>
            </a:extLst>
          </p:cNvPr>
          <p:cNvSpPr>
            <a:spLocks noGrp="1"/>
          </p:cNvSpPr>
          <p:nvPr>
            <p:ph type="subTitle" idx="1"/>
          </p:nvPr>
        </p:nvSpPr>
        <p:spPr>
          <a:xfrm>
            <a:off x="7589520" y="4927302"/>
            <a:ext cx="4081295" cy="1338269"/>
          </a:xfrm>
        </p:spPr>
        <p:txBody>
          <a:bodyPr anchor="b">
            <a:normAutofit/>
          </a:bodyPr>
          <a:lstStyle/>
          <a:p>
            <a:r>
              <a:rPr lang="en-GB"/>
              <a:t>Session 6: Internet of Things (IoT)</a:t>
            </a:r>
          </a:p>
          <a:p>
            <a:r>
              <a:rPr lang="en-GB"/>
              <a:t>Dr Besty Jose</a:t>
            </a:r>
          </a:p>
        </p:txBody>
      </p:sp>
      <p:sp>
        <p:nvSpPr>
          <p:cNvPr id="18" name="Freeform: Shape 17">
            <a:extLst>
              <a:ext uri="{FF2B5EF4-FFF2-40B4-BE49-F238E27FC236}">
                <a16:creationId xmlns:a16="http://schemas.microsoft.com/office/drawing/2014/main" id="{F35EA8DD-92F5-E06C-4DEE-B7AB507CC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D6F90E1-4239-DEB3-BB45-E439F3D93957}"/>
              </a:ext>
            </a:extLst>
          </p:cNvPr>
          <p:cNvPicPr>
            <a:picLocks noChangeAspect="1"/>
          </p:cNvPicPr>
          <p:nvPr/>
        </p:nvPicPr>
        <p:blipFill>
          <a:blip r:embed="rId2"/>
          <a:srcRect l="6549" r="8178" b="-1"/>
          <a:stretch>
            <a:fillRect/>
          </a:stretch>
        </p:blipFill>
        <p:spPr>
          <a:xfrm>
            <a:off x="517869" y="965741"/>
            <a:ext cx="6554050" cy="5380263"/>
          </a:xfrm>
          <a:prstGeom prst="rect">
            <a:avLst/>
          </a:prstGeom>
        </p:spPr>
      </p:pic>
    </p:spTree>
    <p:extLst>
      <p:ext uri="{BB962C8B-B14F-4D97-AF65-F5344CB8AC3E}">
        <p14:creationId xmlns:p14="http://schemas.microsoft.com/office/powerpoint/2010/main" val="3789083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4E1B6-496E-9E7D-5307-E20674DBB719}"/>
              </a:ext>
            </a:extLst>
          </p:cNvPr>
          <p:cNvSpPr>
            <a:spLocks noGrp="1"/>
          </p:cNvSpPr>
          <p:nvPr>
            <p:ph type="title"/>
          </p:nvPr>
        </p:nvSpPr>
        <p:spPr>
          <a:xfrm>
            <a:off x="521208" y="978408"/>
            <a:ext cx="11155680" cy="926592"/>
          </a:xfrm>
        </p:spPr>
        <p:txBody>
          <a:bodyPr/>
          <a:lstStyle/>
          <a:p>
            <a:r>
              <a:rPr lang="en-GB" dirty="0"/>
              <a:t>Learning outcomes</a:t>
            </a:r>
          </a:p>
        </p:txBody>
      </p:sp>
      <p:graphicFrame>
        <p:nvGraphicFramePr>
          <p:cNvPr id="13" name="Content Placeholder 2">
            <a:extLst>
              <a:ext uri="{FF2B5EF4-FFF2-40B4-BE49-F238E27FC236}">
                <a16:creationId xmlns:a16="http://schemas.microsoft.com/office/drawing/2014/main" id="{7BACDE56-0AEE-4B4A-B673-0E4300CBF958}"/>
              </a:ext>
            </a:extLst>
          </p:cNvPr>
          <p:cNvGraphicFramePr>
            <a:graphicFrameLocks noGrp="1"/>
          </p:cNvGraphicFramePr>
          <p:nvPr>
            <p:ph idx="1"/>
          </p:nvPr>
        </p:nvGraphicFramePr>
        <p:xfrm>
          <a:off x="521208" y="1993900"/>
          <a:ext cx="11155680" cy="43520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114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E18C7A-52F3-B919-1CAA-D7A8F5E403A4}"/>
              </a:ext>
            </a:extLst>
          </p:cNvPr>
          <p:cNvSpPr>
            <a:spLocks noGrp="1"/>
          </p:cNvSpPr>
          <p:nvPr>
            <p:ph type="title"/>
          </p:nvPr>
        </p:nvSpPr>
        <p:spPr>
          <a:xfrm>
            <a:off x="521208" y="978408"/>
            <a:ext cx="3154680" cy="4069080"/>
          </a:xfrm>
        </p:spPr>
        <p:txBody>
          <a:bodyPr>
            <a:normAutofit/>
          </a:bodyPr>
          <a:lstStyle/>
          <a:p>
            <a:r>
              <a:rPr lang="en-GB" sz="4000"/>
              <a:t>Icebreaker activity</a:t>
            </a:r>
          </a:p>
        </p:txBody>
      </p:sp>
      <p:sp>
        <p:nvSpPr>
          <p:cNvPr id="23" name="Rectangle 22">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AF39F39C-7645-9DD8-EA17-A1E9D8A38079}"/>
              </a:ext>
            </a:extLst>
          </p:cNvPr>
          <p:cNvGraphicFramePr>
            <a:graphicFrameLocks noGrp="1"/>
          </p:cNvGraphicFramePr>
          <p:nvPr>
            <p:ph idx="1"/>
            <p:extLst>
              <p:ext uri="{D42A27DB-BD31-4B8C-83A1-F6EECF244321}">
                <p14:modId xmlns:p14="http://schemas.microsoft.com/office/powerpoint/2010/main" val="1225408320"/>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0875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203EFC-19D4-F9E3-B737-8E35E4B3D200}"/>
              </a:ext>
            </a:extLst>
          </p:cNvPr>
          <p:cNvSpPr>
            <a:spLocks noGrp="1"/>
          </p:cNvSpPr>
          <p:nvPr>
            <p:ph type="title"/>
          </p:nvPr>
        </p:nvSpPr>
        <p:spPr>
          <a:xfrm>
            <a:off x="521208" y="978408"/>
            <a:ext cx="3154680" cy="4069080"/>
          </a:xfrm>
        </p:spPr>
        <p:txBody>
          <a:bodyPr>
            <a:normAutofit/>
          </a:bodyPr>
          <a:lstStyle/>
          <a:p>
            <a:r>
              <a:rPr lang="en-GB" sz="4000"/>
              <a:t>What is IoT? </a:t>
            </a:r>
          </a:p>
        </p:txBody>
      </p:sp>
      <p:sp>
        <p:nvSpPr>
          <p:cNvPr id="16" name="Rectangle 15">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D3A23F4B-4E0B-5E22-3724-42F6B20DFEE5}"/>
              </a:ext>
            </a:extLst>
          </p:cNvPr>
          <p:cNvGraphicFramePr>
            <a:graphicFrameLocks noGrp="1"/>
          </p:cNvGraphicFramePr>
          <p:nvPr>
            <p:ph idx="1"/>
            <p:extLst>
              <p:ext uri="{D42A27DB-BD31-4B8C-83A1-F6EECF244321}">
                <p14:modId xmlns:p14="http://schemas.microsoft.com/office/powerpoint/2010/main" val="895269818"/>
              </p:ext>
            </p:extLst>
          </p:nvPr>
        </p:nvGraphicFramePr>
        <p:xfrm>
          <a:off x="4389120" y="978408"/>
          <a:ext cx="7306056" cy="4508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3942D8A-FB47-9EB3-21D7-02297E547A38}"/>
              </a:ext>
            </a:extLst>
          </p:cNvPr>
          <p:cNvSpPr txBox="1"/>
          <p:nvPr/>
        </p:nvSpPr>
        <p:spPr>
          <a:xfrm>
            <a:off x="5943600" y="5651500"/>
            <a:ext cx="3200400" cy="381000"/>
          </a:xfrm>
          <a:prstGeom prst="rect">
            <a:avLst/>
          </a:prstGeom>
          <a:noFill/>
        </p:spPr>
        <p:txBody>
          <a:bodyPr wrap="square" rtlCol="0">
            <a:spAutoFit/>
          </a:bodyPr>
          <a:lstStyle/>
          <a:p>
            <a:r>
              <a:rPr lang="en-GB" dirty="0"/>
              <a:t>(</a:t>
            </a:r>
            <a:r>
              <a:rPr lang="en-GB" dirty="0" err="1"/>
              <a:t>Gazis</a:t>
            </a:r>
            <a:r>
              <a:rPr lang="en-GB" dirty="0"/>
              <a:t>, 2021) </a:t>
            </a:r>
          </a:p>
        </p:txBody>
      </p:sp>
    </p:spTree>
    <p:extLst>
      <p:ext uri="{BB962C8B-B14F-4D97-AF65-F5344CB8AC3E}">
        <p14:creationId xmlns:p14="http://schemas.microsoft.com/office/powerpoint/2010/main" val="3366642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A08A46-3B91-2115-ABBD-07A87BAFBBCB}"/>
              </a:ext>
            </a:extLst>
          </p:cNvPr>
          <p:cNvSpPr>
            <a:spLocks noGrp="1"/>
          </p:cNvSpPr>
          <p:nvPr>
            <p:ph type="title"/>
          </p:nvPr>
        </p:nvSpPr>
        <p:spPr>
          <a:xfrm>
            <a:off x="521208" y="978408"/>
            <a:ext cx="3154680" cy="4069080"/>
          </a:xfrm>
        </p:spPr>
        <p:txBody>
          <a:bodyPr>
            <a:normAutofit/>
          </a:bodyPr>
          <a:lstStyle/>
          <a:p>
            <a:r>
              <a:rPr lang="en-GB" sz="3700"/>
              <a:t>Components </a:t>
            </a:r>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88FAED3B-4788-B519-2A8E-AD1E6FD06853}"/>
              </a:ext>
            </a:extLst>
          </p:cNvPr>
          <p:cNvGraphicFramePr>
            <a:graphicFrameLocks noGrp="1"/>
          </p:cNvGraphicFramePr>
          <p:nvPr>
            <p:ph idx="1"/>
            <p:extLst>
              <p:ext uri="{D42A27DB-BD31-4B8C-83A1-F6EECF244321}">
                <p14:modId xmlns:p14="http://schemas.microsoft.com/office/powerpoint/2010/main" val="3303342374"/>
              </p:ext>
            </p:extLst>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8758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C5D27-1D4E-47E9-7ED0-EF8DBAB78FF8}"/>
              </a:ext>
            </a:extLst>
          </p:cNvPr>
          <p:cNvSpPr>
            <a:spLocks noGrp="1"/>
          </p:cNvSpPr>
          <p:nvPr>
            <p:ph type="title"/>
          </p:nvPr>
        </p:nvSpPr>
        <p:spPr>
          <a:xfrm>
            <a:off x="609600" y="274638"/>
            <a:ext cx="10972800" cy="1143000"/>
          </a:xfrm>
        </p:spPr>
        <p:txBody>
          <a:bodyPr anchor="ctr">
            <a:normAutofit/>
          </a:bodyPr>
          <a:lstStyle/>
          <a:p>
            <a:r>
              <a:rPr lang="en-GB" b="1" dirty="0"/>
              <a:t>How IoT works </a:t>
            </a:r>
          </a:p>
        </p:txBody>
      </p:sp>
      <p:pic>
        <p:nvPicPr>
          <p:cNvPr id="7" name="Content Placeholder 6" descr="A diagram of a system&#10;&#10;AI-generated content may be incorrect.">
            <a:extLst>
              <a:ext uri="{FF2B5EF4-FFF2-40B4-BE49-F238E27FC236}">
                <a16:creationId xmlns:a16="http://schemas.microsoft.com/office/drawing/2014/main" id="{24BE571C-951F-2448-F6DD-BCACF368CE49}"/>
              </a:ext>
            </a:extLst>
          </p:cNvPr>
          <p:cNvPicPr>
            <a:picLocks noGrp="1" noChangeAspect="1"/>
          </p:cNvPicPr>
          <p:nvPr>
            <p:ph idx="1"/>
          </p:nvPr>
        </p:nvPicPr>
        <p:blipFill>
          <a:blip r:embed="rId2"/>
          <a:srcRect t="11498" b="35022"/>
          <a:stretch>
            <a:fillRect/>
          </a:stretch>
        </p:blipFill>
        <p:spPr>
          <a:xfrm>
            <a:off x="609600" y="1600201"/>
            <a:ext cx="10972800" cy="3917032"/>
          </a:xfrm>
          <a:noFill/>
        </p:spPr>
      </p:pic>
    </p:spTree>
    <p:extLst>
      <p:ext uri="{BB962C8B-B14F-4D97-AF65-F5344CB8AC3E}">
        <p14:creationId xmlns:p14="http://schemas.microsoft.com/office/powerpoint/2010/main" val="469440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86A36-CEFB-AF11-74D0-478F920174D1}"/>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1E466CEA-8961-A2D8-A95F-C7E6505C5321}"/>
              </a:ext>
            </a:extLst>
          </p:cNvPr>
          <p:cNvSpPr>
            <a:spLocks noGrp="1"/>
          </p:cNvSpPr>
          <p:nvPr>
            <p:ph idx="1"/>
          </p:nvPr>
        </p:nvSpPr>
        <p:spPr/>
        <p:txBody>
          <a:bodyPr/>
          <a:lstStyle/>
          <a:p>
            <a:r>
              <a:rPr lang="en-GB" b="1" dirty="0"/>
              <a:t>Example</a:t>
            </a:r>
            <a:r>
              <a:rPr lang="en-GB" dirty="0"/>
              <a:t>: A smart thermometer collects body temperature data, sends it to a health app via Bluetooth, and alerts caregivers if readings exceed a threshold</a:t>
            </a:r>
          </a:p>
          <a:p>
            <a:endParaRPr lang="en-GB" dirty="0"/>
          </a:p>
        </p:txBody>
      </p:sp>
    </p:spTree>
    <p:extLst>
      <p:ext uri="{BB962C8B-B14F-4D97-AF65-F5344CB8AC3E}">
        <p14:creationId xmlns:p14="http://schemas.microsoft.com/office/powerpoint/2010/main" val="3896969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584500-FBD0-50DC-0146-A915F6214341}"/>
              </a:ext>
            </a:extLst>
          </p:cNvPr>
          <p:cNvSpPr>
            <a:spLocks noGrp="1"/>
          </p:cNvSpPr>
          <p:nvPr>
            <p:ph type="title"/>
          </p:nvPr>
        </p:nvSpPr>
        <p:spPr>
          <a:xfrm>
            <a:off x="521208" y="978408"/>
            <a:ext cx="4032504" cy="3364992"/>
          </a:xfrm>
        </p:spPr>
        <p:txBody>
          <a:bodyPr>
            <a:normAutofit/>
          </a:bodyPr>
          <a:lstStyle/>
          <a:p>
            <a:r>
              <a:rPr lang="en-GB" dirty="0"/>
              <a:t>IoT in public health</a:t>
            </a:r>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D23E1A5-4DA0-632A-B36E-31AFA16BD90C}"/>
              </a:ext>
            </a:extLst>
          </p:cNvPr>
          <p:cNvGraphicFramePr>
            <a:graphicFrameLocks noGrp="1"/>
          </p:cNvGraphicFramePr>
          <p:nvPr>
            <p:ph idx="1"/>
            <p:extLst>
              <p:ext uri="{D42A27DB-BD31-4B8C-83A1-F6EECF244321}">
                <p14:modId xmlns:p14="http://schemas.microsoft.com/office/powerpoint/2010/main" val="509894314"/>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9C26DDD-93AE-CB16-411D-B844CD41D2B7}"/>
              </a:ext>
            </a:extLst>
          </p:cNvPr>
          <p:cNvSpPr txBox="1"/>
          <p:nvPr/>
        </p:nvSpPr>
        <p:spPr>
          <a:xfrm>
            <a:off x="7099677" y="5547566"/>
            <a:ext cx="2399071" cy="923330"/>
          </a:xfrm>
          <a:prstGeom prst="rect">
            <a:avLst/>
          </a:prstGeom>
          <a:noFill/>
        </p:spPr>
        <p:txBody>
          <a:bodyPr wrap="square" rtlCol="0">
            <a:spAutoFit/>
          </a:bodyPr>
          <a:lstStyle/>
          <a:p>
            <a:r>
              <a:rPr lang="en-GB" dirty="0"/>
              <a:t>(O’Neil, 2019; Islam, 2015)</a:t>
            </a:r>
          </a:p>
          <a:p>
            <a:endParaRPr lang="en-GB" dirty="0"/>
          </a:p>
        </p:txBody>
      </p:sp>
    </p:spTree>
    <p:extLst>
      <p:ext uri="{BB962C8B-B14F-4D97-AF65-F5344CB8AC3E}">
        <p14:creationId xmlns:p14="http://schemas.microsoft.com/office/powerpoint/2010/main" val="883009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4FB9EA-CB6E-5224-5F04-0B913A159182}"/>
              </a:ext>
            </a:extLst>
          </p:cNvPr>
          <p:cNvSpPr>
            <a:spLocks noGrp="1"/>
          </p:cNvSpPr>
          <p:nvPr>
            <p:ph type="title"/>
          </p:nvPr>
        </p:nvSpPr>
        <p:spPr>
          <a:xfrm>
            <a:off x="521208" y="978408"/>
            <a:ext cx="11155680" cy="1463040"/>
          </a:xfrm>
        </p:spPr>
        <p:txBody>
          <a:bodyPr>
            <a:normAutofit/>
          </a:bodyPr>
          <a:lstStyle/>
          <a:p>
            <a:r>
              <a:rPr lang="en-GB" dirty="0"/>
              <a:t>Some examples of IoT in public health</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539C686-4047-70D7-16C8-26F1E08144C5}"/>
              </a:ext>
            </a:extLst>
          </p:cNvPr>
          <p:cNvGraphicFramePr>
            <a:graphicFrameLocks noGrp="1"/>
          </p:cNvGraphicFramePr>
          <p:nvPr>
            <p:ph idx="1"/>
            <p:extLst>
              <p:ext uri="{D42A27DB-BD31-4B8C-83A1-F6EECF244321}">
                <p14:modId xmlns:p14="http://schemas.microsoft.com/office/powerpoint/2010/main" val="3483770727"/>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0210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EFBB0C-67A1-E956-79AC-862F3E74D27A}"/>
              </a:ext>
            </a:extLst>
          </p:cNvPr>
          <p:cNvSpPr>
            <a:spLocks noGrp="1"/>
          </p:cNvSpPr>
          <p:nvPr>
            <p:ph type="title"/>
          </p:nvPr>
        </p:nvSpPr>
        <p:spPr>
          <a:xfrm>
            <a:off x="521208" y="978408"/>
            <a:ext cx="6281928" cy="1463040"/>
          </a:xfrm>
        </p:spPr>
        <p:txBody>
          <a:bodyPr>
            <a:normAutofit/>
          </a:bodyPr>
          <a:lstStyle/>
          <a:p>
            <a:r>
              <a:rPr lang="en-GB" dirty="0"/>
              <a:t>Activity-2 – 30 minutes</a:t>
            </a:r>
          </a:p>
        </p:txBody>
      </p:sp>
      <p:sp>
        <p:nvSpPr>
          <p:cNvPr id="21" name="Rectangle 2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93E05F-854B-2B98-1996-781E599CA422}"/>
              </a:ext>
            </a:extLst>
          </p:cNvPr>
          <p:cNvSpPr>
            <a:spLocks noGrp="1"/>
          </p:cNvSpPr>
          <p:nvPr>
            <p:ph idx="1"/>
          </p:nvPr>
        </p:nvSpPr>
        <p:spPr>
          <a:xfrm>
            <a:off x="521208" y="2578608"/>
            <a:ext cx="6281928" cy="3767328"/>
          </a:xfrm>
        </p:spPr>
        <p:txBody>
          <a:bodyPr>
            <a:normAutofit/>
          </a:bodyPr>
          <a:lstStyle/>
          <a:p>
            <a:r>
              <a:rPr lang="en-GB" dirty="0"/>
              <a:t>In groups of 2 or 3, pick one public health issue, create an innovative IoT solution that could address the issue. Be creative!</a:t>
            </a:r>
          </a:p>
        </p:txBody>
      </p:sp>
      <p:pic>
        <p:nvPicPr>
          <p:cNvPr id="7" name="Graphic 6" descr="Users">
            <a:extLst>
              <a:ext uri="{FF2B5EF4-FFF2-40B4-BE49-F238E27FC236}">
                <a16:creationId xmlns:a16="http://schemas.microsoft.com/office/drawing/2014/main" id="{C253932C-058C-17BD-7A98-45DA841DC9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7668" y="1994644"/>
            <a:ext cx="4356461" cy="4356461"/>
          </a:xfrm>
          <a:prstGeom prst="rect">
            <a:avLst/>
          </a:prstGeom>
        </p:spPr>
      </p:pic>
    </p:spTree>
    <p:extLst>
      <p:ext uri="{BB962C8B-B14F-4D97-AF65-F5344CB8AC3E}">
        <p14:creationId xmlns:p14="http://schemas.microsoft.com/office/powerpoint/2010/main" val="753625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2F3DA2-3E10-E762-42DE-CEF8E267872A}"/>
              </a:ext>
            </a:extLst>
          </p:cNvPr>
          <p:cNvSpPr>
            <a:spLocks noGrp="1"/>
          </p:cNvSpPr>
          <p:nvPr>
            <p:ph type="title"/>
          </p:nvPr>
        </p:nvSpPr>
        <p:spPr>
          <a:xfrm>
            <a:off x="521208" y="978408"/>
            <a:ext cx="11155680" cy="1463040"/>
          </a:xfrm>
        </p:spPr>
        <p:txBody>
          <a:bodyPr>
            <a:normAutofit/>
          </a:bodyPr>
          <a:lstStyle/>
          <a:p>
            <a:r>
              <a:rPr lang="en-GB" dirty="0"/>
              <a:t>IoT in social care</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D96EF8-B515-38F1-46E4-C3D8644E28C0}"/>
              </a:ext>
            </a:extLst>
          </p:cNvPr>
          <p:cNvGraphicFramePr>
            <a:graphicFrameLocks noGrp="1"/>
          </p:cNvGraphicFramePr>
          <p:nvPr>
            <p:ph idx="1"/>
            <p:extLst>
              <p:ext uri="{D42A27DB-BD31-4B8C-83A1-F6EECF244321}">
                <p14:modId xmlns:p14="http://schemas.microsoft.com/office/powerpoint/2010/main" val="454036039"/>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3586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F1DC4-8B6A-F6F2-F307-8DFA022A16CA}"/>
              </a:ext>
            </a:extLst>
          </p:cNvPr>
          <p:cNvSpPr>
            <a:spLocks noGrp="1"/>
          </p:cNvSpPr>
          <p:nvPr>
            <p:ph type="title"/>
          </p:nvPr>
        </p:nvSpPr>
        <p:spPr/>
        <p:txBody>
          <a:bodyPr/>
          <a:lstStyle/>
          <a:p>
            <a:r>
              <a:rPr lang="en-GB" dirty="0"/>
              <a:t>Activity-3 – 30 minutes</a:t>
            </a:r>
          </a:p>
        </p:txBody>
      </p:sp>
      <p:sp>
        <p:nvSpPr>
          <p:cNvPr id="3" name="Content Placeholder 2">
            <a:extLst>
              <a:ext uri="{FF2B5EF4-FFF2-40B4-BE49-F238E27FC236}">
                <a16:creationId xmlns:a16="http://schemas.microsoft.com/office/drawing/2014/main" id="{EB0539F9-3865-EAA5-66E0-FE13E359CE34}"/>
              </a:ext>
            </a:extLst>
          </p:cNvPr>
          <p:cNvSpPr>
            <a:spLocks noGrp="1"/>
          </p:cNvSpPr>
          <p:nvPr>
            <p:ph idx="1"/>
          </p:nvPr>
        </p:nvSpPr>
        <p:spPr>
          <a:xfrm>
            <a:off x="521208" y="1905000"/>
            <a:ext cx="11155680" cy="4440936"/>
          </a:xfrm>
        </p:spPr>
        <p:txBody>
          <a:bodyPr>
            <a:normAutofit fontScale="92500"/>
          </a:bodyPr>
          <a:lstStyle/>
          <a:p>
            <a:pPr>
              <a:buNone/>
            </a:pPr>
            <a:r>
              <a:rPr lang="en-GB" sz="2400" dirty="0"/>
              <a:t>	Jane is a 78-year-old woman living alone in her home in the UK. She has early-stage dementia and receives weekly visits from a community nurse. Her daughter lives 60 miles away and visits on weekends. Jane has started forgetting to take her medications and occasionally leaves the stove on or forgets whether she has locked the front door. Her family wants to ensure her safety and independence for as long as possible.</a:t>
            </a:r>
          </a:p>
          <a:p>
            <a:pPr>
              <a:buNone/>
            </a:pPr>
            <a:r>
              <a:rPr lang="en-GB" sz="2400" b="1" dirty="0"/>
              <a:t>Instructions for Groups</a:t>
            </a:r>
            <a:r>
              <a:rPr lang="en-GB" sz="2400" dirty="0"/>
              <a:t>:</a:t>
            </a:r>
          </a:p>
          <a:p>
            <a:pPr>
              <a:buFont typeface="+mj-lt"/>
              <a:buAutoNum type="arabicPeriod"/>
            </a:pPr>
            <a:r>
              <a:rPr lang="en-GB" sz="2400" dirty="0"/>
              <a:t>Identify 2–3 specific challenges Jane faces.</a:t>
            </a:r>
          </a:p>
          <a:p>
            <a:pPr>
              <a:buFont typeface="+mj-lt"/>
              <a:buAutoNum type="arabicPeriod"/>
            </a:pPr>
            <a:r>
              <a:rPr lang="en-GB" sz="2400" dirty="0"/>
              <a:t>Propose at least 3 IoT solutions that could support her safety and wellbeing.</a:t>
            </a:r>
          </a:p>
          <a:p>
            <a:pPr>
              <a:buFont typeface="+mj-lt"/>
              <a:buAutoNum type="arabicPeriod"/>
            </a:pPr>
            <a:r>
              <a:rPr lang="en-GB" sz="2400" dirty="0"/>
              <a:t>Evaluate the potential benefits and limitations of each IoT solution.</a:t>
            </a:r>
          </a:p>
          <a:p>
            <a:pPr>
              <a:buFont typeface="+mj-lt"/>
              <a:buAutoNum type="arabicPeriod"/>
            </a:pPr>
            <a:r>
              <a:rPr lang="en-GB" sz="2400" dirty="0"/>
              <a:t>Prepare a 2-minute pitch to share your recommendations with the class.</a:t>
            </a:r>
          </a:p>
          <a:p>
            <a:pPr marL="0" indent="0">
              <a:buNone/>
            </a:pPr>
            <a:endParaRPr lang="en-GB" dirty="0"/>
          </a:p>
        </p:txBody>
      </p:sp>
    </p:spTree>
    <p:extLst>
      <p:ext uri="{BB962C8B-B14F-4D97-AF65-F5344CB8AC3E}">
        <p14:creationId xmlns:p14="http://schemas.microsoft.com/office/powerpoint/2010/main" val="3238240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80F81B-248A-E4DF-016C-F38DED1E7B90}"/>
              </a:ext>
            </a:extLst>
          </p:cNvPr>
          <p:cNvSpPr>
            <a:spLocks noGrp="1"/>
          </p:cNvSpPr>
          <p:nvPr>
            <p:ph type="title"/>
          </p:nvPr>
        </p:nvSpPr>
        <p:spPr>
          <a:xfrm>
            <a:off x="521208" y="978408"/>
            <a:ext cx="11155680" cy="1463040"/>
          </a:xfrm>
        </p:spPr>
        <p:txBody>
          <a:bodyPr>
            <a:normAutofit/>
          </a:bodyPr>
          <a:lstStyle/>
          <a:p>
            <a:r>
              <a:rPr lang="en-GB" dirty="0"/>
              <a:t>Benefits of IoT in health &amp; social care</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D43A11B-4F8F-34D6-18B4-7078BB123D0C}"/>
              </a:ext>
            </a:extLst>
          </p:cNvPr>
          <p:cNvGraphicFramePr>
            <a:graphicFrameLocks noGrp="1"/>
          </p:cNvGraphicFramePr>
          <p:nvPr>
            <p:ph idx="1"/>
            <p:extLst>
              <p:ext uri="{D42A27DB-BD31-4B8C-83A1-F6EECF244321}">
                <p14:modId xmlns:p14="http://schemas.microsoft.com/office/powerpoint/2010/main" val="4235008029"/>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90AE589-6D71-99E0-7A39-C6C368495445}"/>
              </a:ext>
            </a:extLst>
          </p:cNvPr>
          <p:cNvSpPr txBox="1"/>
          <p:nvPr/>
        </p:nvSpPr>
        <p:spPr>
          <a:xfrm>
            <a:off x="4178710" y="5712542"/>
            <a:ext cx="4227871" cy="369332"/>
          </a:xfrm>
          <a:prstGeom prst="rect">
            <a:avLst/>
          </a:prstGeom>
          <a:noFill/>
        </p:spPr>
        <p:txBody>
          <a:bodyPr wrap="square" rtlCol="0">
            <a:spAutoFit/>
          </a:bodyPr>
          <a:lstStyle/>
          <a:p>
            <a:r>
              <a:rPr lang="en-GB" dirty="0"/>
              <a:t>(Brous, Janssen, and Herder, 2020)</a:t>
            </a:r>
          </a:p>
        </p:txBody>
      </p:sp>
    </p:spTree>
    <p:extLst>
      <p:ext uri="{BB962C8B-B14F-4D97-AF65-F5344CB8AC3E}">
        <p14:creationId xmlns:p14="http://schemas.microsoft.com/office/powerpoint/2010/main" val="3047411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FD39A2-793F-4E23-07B0-1BFCB13AEE7B}"/>
              </a:ext>
            </a:extLst>
          </p:cNvPr>
          <p:cNvSpPr>
            <a:spLocks noGrp="1"/>
          </p:cNvSpPr>
          <p:nvPr>
            <p:ph type="title"/>
          </p:nvPr>
        </p:nvSpPr>
        <p:spPr>
          <a:xfrm>
            <a:off x="521208" y="978408"/>
            <a:ext cx="4032504" cy="3364992"/>
          </a:xfrm>
        </p:spPr>
        <p:txBody>
          <a:bodyPr>
            <a:normAutofit/>
          </a:bodyPr>
          <a:lstStyle/>
          <a:p>
            <a:r>
              <a:rPr lang="en-GB" dirty="0"/>
              <a:t>Challenges in IoT</a:t>
            </a:r>
          </a:p>
        </p:txBody>
      </p:sp>
      <p:sp>
        <p:nvSpPr>
          <p:cNvPr id="15" name="Rectangle 14">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5820AF20-2680-9C8F-2F8A-1EE5020E9510}"/>
              </a:ext>
            </a:extLst>
          </p:cNvPr>
          <p:cNvGraphicFramePr>
            <a:graphicFrameLocks noGrp="1"/>
          </p:cNvGraphicFramePr>
          <p:nvPr>
            <p:ph idx="1"/>
            <p:extLst>
              <p:ext uri="{D42A27DB-BD31-4B8C-83A1-F6EECF244321}">
                <p14:modId xmlns:p14="http://schemas.microsoft.com/office/powerpoint/2010/main" val="1776024532"/>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BAE000D-1748-DA84-2639-16167000439E}"/>
              </a:ext>
            </a:extLst>
          </p:cNvPr>
          <p:cNvSpPr txBox="1"/>
          <p:nvPr/>
        </p:nvSpPr>
        <p:spPr>
          <a:xfrm>
            <a:off x="6096000" y="6345935"/>
            <a:ext cx="2146300" cy="369332"/>
          </a:xfrm>
          <a:prstGeom prst="rect">
            <a:avLst/>
          </a:prstGeom>
          <a:noFill/>
        </p:spPr>
        <p:txBody>
          <a:bodyPr wrap="square" rtlCol="0">
            <a:spAutoFit/>
          </a:bodyPr>
          <a:lstStyle/>
          <a:p>
            <a:r>
              <a:rPr lang="en-GB" dirty="0"/>
              <a:t>(IBM, 2023)</a:t>
            </a:r>
          </a:p>
        </p:txBody>
      </p:sp>
    </p:spTree>
    <p:extLst>
      <p:ext uri="{BB962C8B-B14F-4D97-AF65-F5344CB8AC3E}">
        <p14:creationId xmlns:p14="http://schemas.microsoft.com/office/powerpoint/2010/main" val="29155198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EE1BD-3111-5F2E-7981-725111601B0E}"/>
              </a:ext>
            </a:extLst>
          </p:cNvPr>
          <p:cNvSpPr>
            <a:spLocks noGrp="1"/>
          </p:cNvSpPr>
          <p:nvPr>
            <p:ph type="title"/>
          </p:nvPr>
        </p:nvSpPr>
        <p:spPr/>
        <p:txBody>
          <a:bodyPr/>
          <a:lstStyle/>
          <a:p>
            <a:r>
              <a:rPr lang="en-GB" dirty="0"/>
              <a:t>Quiz time </a:t>
            </a:r>
          </a:p>
        </p:txBody>
      </p:sp>
      <p:sp>
        <p:nvSpPr>
          <p:cNvPr id="3" name="Content Placeholder 2">
            <a:extLst>
              <a:ext uri="{FF2B5EF4-FFF2-40B4-BE49-F238E27FC236}">
                <a16:creationId xmlns:a16="http://schemas.microsoft.com/office/drawing/2014/main" id="{20949BA0-E9B1-E3F2-94AC-D8A14EA8DC89}"/>
              </a:ext>
            </a:extLst>
          </p:cNvPr>
          <p:cNvSpPr>
            <a:spLocks noGrp="1"/>
          </p:cNvSpPr>
          <p:nvPr>
            <p:ph idx="1"/>
          </p:nvPr>
        </p:nvSpPr>
        <p:spPr/>
        <p:txBody>
          <a:bodyPr/>
          <a:lstStyle/>
          <a:p>
            <a:r>
              <a:rPr lang="en-GB" dirty="0">
                <a:hlinkClick r:id="rId2"/>
              </a:rPr>
              <a:t>https://create.kahoot.it/share/iot-quiz/c4d1afee-1aa9-49cc-8265-0db0fb43bf2d</a:t>
            </a:r>
            <a:r>
              <a:rPr lang="en-GB" dirty="0"/>
              <a:t> </a:t>
            </a:r>
          </a:p>
        </p:txBody>
      </p:sp>
    </p:spTree>
    <p:extLst>
      <p:ext uri="{BB962C8B-B14F-4D97-AF65-F5344CB8AC3E}">
        <p14:creationId xmlns:p14="http://schemas.microsoft.com/office/powerpoint/2010/main" val="23119547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8E06D-A58C-1EDD-56BE-187DA676F4AB}"/>
              </a:ext>
            </a:extLst>
          </p:cNvPr>
          <p:cNvSpPr>
            <a:spLocks noGrp="1"/>
          </p:cNvSpPr>
          <p:nvPr>
            <p:ph type="title"/>
          </p:nvPr>
        </p:nvSpPr>
        <p:spPr/>
        <p:txBody>
          <a:bodyPr/>
          <a:lstStyle/>
          <a:p>
            <a:r>
              <a:rPr lang="en-GB" dirty="0"/>
              <a:t>Workshop</a:t>
            </a:r>
          </a:p>
        </p:txBody>
      </p:sp>
      <p:sp>
        <p:nvSpPr>
          <p:cNvPr id="3" name="Content Placeholder 2">
            <a:extLst>
              <a:ext uri="{FF2B5EF4-FFF2-40B4-BE49-F238E27FC236}">
                <a16:creationId xmlns:a16="http://schemas.microsoft.com/office/drawing/2014/main" id="{03BC9215-1254-1489-C7AC-3728BEFCBC27}"/>
              </a:ext>
            </a:extLst>
          </p:cNvPr>
          <p:cNvSpPr>
            <a:spLocks noGrp="1"/>
          </p:cNvSpPr>
          <p:nvPr>
            <p:ph idx="1"/>
          </p:nvPr>
        </p:nvSpPr>
        <p:spPr>
          <a:xfrm>
            <a:off x="521208" y="1879600"/>
            <a:ext cx="11155680" cy="4466336"/>
          </a:xfrm>
        </p:spPr>
        <p:txBody>
          <a:bodyPr>
            <a:normAutofit/>
          </a:bodyPr>
          <a:lstStyle/>
          <a:p>
            <a:r>
              <a:rPr lang="en-GB" sz="3600" dirty="0"/>
              <a:t>Unpacking Component 3 Assessment</a:t>
            </a:r>
          </a:p>
        </p:txBody>
      </p:sp>
      <p:pic>
        <p:nvPicPr>
          <p:cNvPr id="4" name="Picture 3">
            <a:extLst>
              <a:ext uri="{FF2B5EF4-FFF2-40B4-BE49-F238E27FC236}">
                <a16:creationId xmlns:a16="http://schemas.microsoft.com/office/drawing/2014/main" id="{F3EA1018-2EB5-2E9E-F2A6-30178B5B832C}"/>
              </a:ext>
            </a:extLst>
          </p:cNvPr>
          <p:cNvPicPr>
            <a:picLocks noChangeAspect="1"/>
          </p:cNvPicPr>
          <p:nvPr/>
        </p:nvPicPr>
        <p:blipFill>
          <a:blip r:embed="rId2"/>
          <a:stretch>
            <a:fillRect/>
          </a:stretch>
        </p:blipFill>
        <p:spPr>
          <a:xfrm>
            <a:off x="5918200" y="2743200"/>
            <a:ext cx="4464050" cy="3524250"/>
          </a:xfrm>
          <a:prstGeom prst="rect">
            <a:avLst/>
          </a:prstGeom>
        </p:spPr>
      </p:pic>
    </p:spTree>
    <p:extLst>
      <p:ext uri="{BB962C8B-B14F-4D97-AF65-F5344CB8AC3E}">
        <p14:creationId xmlns:p14="http://schemas.microsoft.com/office/powerpoint/2010/main" val="23661843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C0341-0959-53E8-1B9F-0940095D43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0CE2B39-E003-CE5A-E2D7-21AD64B46109}"/>
              </a:ext>
            </a:extLst>
          </p:cNvPr>
          <p:cNvSpPr>
            <a:spLocks noGrp="1"/>
          </p:cNvSpPr>
          <p:nvPr>
            <p:ph idx="1"/>
          </p:nvPr>
        </p:nvSpPr>
        <p:spPr/>
        <p:txBody>
          <a:bodyPr/>
          <a:lstStyle/>
          <a:p>
            <a:r>
              <a:rPr lang="en-GB" b="0" i="0" dirty="0">
                <a:solidFill>
                  <a:srgbClr val="222222"/>
                </a:solidFill>
                <a:effectLst/>
                <a:latin typeface="Arial" panose="020B0604020202020204" pitchFamily="34" charset="0"/>
              </a:rPr>
              <a:t>Brous, P., Janssen, M. and Herder, P. (2020) The dual effects of the Internet of Things (IoT): A systematic review of the benefits and risks of IoT adoption by organizations. </a:t>
            </a:r>
            <a:r>
              <a:rPr lang="en-GB" b="0" i="1" dirty="0">
                <a:solidFill>
                  <a:srgbClr val="222222"/>
                </a:solidFill>
                <a:effectLst/>
                <a:latin typeface="Arial" panose="020B0604020202020204" pitchFamily="34" charset="0"/>
              </a:rPr>
              <a:t>International Journal of Information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51</a:t>
            </a:r>
            <a:r>
              <a:rPr lang="en-GB" b="0" i="0" dirty="0">
                <a:solidFill>
                  <a:srgbClr val="222222"/>
                </a:solidFill>
                <a:effectLst/>
                <a:latin typeface="Arial" panose="020B0604020202020204" pitchFamily="34" charset="0"/>
              </a:rPr>
              <a:t>, p.101952.</a:t>
            </a:r>
            <a:endParaRPr lang="en-GB" dirty="0"/>
          </a:p>
          <a:p>
            <a:r>
              <a:rPr lang="en-GB" b="0" i="0" dirty="0" err="1">
                <a:solidFill>
                  <a:srgbClr val="222222"/>
                </a:solidFill>
                <a:effectLst/>
                <a:latin typeface="Arial" panose="020B0604020202020204" pitchFamily="34" charset="0"/>
              </a:rPr>
              <a:t>Gazis</a:t>
            </a:r>
            <a:r>
              <a:rPr lang="en-GB" b="0" i="0" dirty="0">
                <a:solidFill>
                  <a:srgbClr val="222222"/>
                </a:solidFill>
                <a:effectLst/>
                <a:latin typeface="Arial" panose="020B0604020202020204" pitchFamily="34" charset="0"/>
              </a:rPr>
              <a:t>, A. (2021) What is </a:t>
            </a:r>
            <a:r>
              <a:rPr lang="en-GB" b="0" i="0" dirty="0" err="1">
                <a:solidFill>
                  <a:srgbClr val="222222"/>
                </a:solidFill>
                <a:effectLst/>
                <a:latin typeface="Arial" panose="020B0604020202020204" pitchFamily="34" charset="0"/>
              </a:rPr>
              <a:t>iot</a:t>
            </a:r>
            <a:r>
              <a:rPr lang="en-GB" b="0" i="0" dirty="0">
                <a:solidFill>
                  <a:srgbClr val="222222"/>
                </a:solidFill>
                <a:effectLst/>
                <a:latin typeface="Arial" panose="020B0604020202020204" pitchFamily="34" charset="0"/>
              </a:rPr>
              <a:t>? the internet of things explained. </a:t>
            </a:r>
            <a:r>
              <a:rPr lang="en-GB" b="0" i="1" dirty="0">
                <a:solidFill>
                  <a:srgbClr val="222222"/>
                </a:solidFill>
                <a:effectLst/>
                <a:latin typeface="Arial" panose="020B0604020202020204" pitchFamily="34" charset="0"/>
              </a:rPr>
              <a:t>Academia Letters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1003</a:t>
            </a:r>
            <a:r>
              <a:rPr lang="en-GB" b="0" i="0" dirty="0">
                <a:solidFill>
                  <a:srgbClr val="222222"/>
                </a:solidFill>
                <a:effectLst/>
                <a:latin typeface="Arial" panose="020B0604020202020204" pitchFamily="34" charset="0"/>
              </a:rPr>
              <a:t>, pp.1-8.</a:t>
            </a:r>
          </a:p>
          <a:p>
            <a:r>
              <a:rPr lang="en-GB" b="0" i="0" dirty="0">
                <a:solidFill>
                  <a:srgbClr val="222222"/>
                </a:solidFill>
                <a:effectLst/>
                <a:latin typeface="Arial" panose="020B0604020202020204" pitchFamily="34" charset="0"/>
              </a:rPr>
              <a:t>Islam, S. R., Kwak, D., Kabir, M. H., Hossain, M., &amp; Kwak, K. S. (2015). The internet of things for health care: a comprehensive survey. </a:t>
            </a:r>
            <a:r>
              <a:rPr lang="en-GB" b="0" i="1" dirty="0">
                <a:solidFill>
                  <a:srgbClr val="222222"/>
                </a:solidFill>
                <a:effectLst/>
                <a:latin typeface="Arial" panose="020B0604020202020204" pitchFamily="34" charset="0"/>
              </a:rPr>
              <a:t>IEEE access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a:t>
            </a:r>
            <a:r>
              <a:rPr lang="en-GB" b="0" i="0" dirty="0">
                <a:solidFill>
                  <a:srgbClr val="222222"/>
                </a:solidFill>
                <a:effectLst/>
                <a:latin typeface="Arial" panose="020B0604020202020204" pitchFamily="34" charset="0"/>
              </a:rPr>
              <a:t>, 678-708.</a:t>
            </a:r>
          </a:p>
          <a:p>
            <a:r>
              <a:rPr lang="en-GB" b="0" i="0" dirty="0">
                <a:solidFill>
                  <a:srgbClr val="222222"/>
                </a:solidFill>
                <a:effectLst/>
                <a:latin typeface="Arial" panose="020B0604020202020204" pitchFamily="34" charset="0"/>
              </a:rPr>
              <a:t>Nimodiya, A.R. and </a:t>
            </a:r>
            <a:r>
              <a:rPr lang="en-GB" b="0" i="0" dirty="0" err="1">
                <a:solidFill>
                  <a:srgbClr val="222222"/>
                </a:solidFill>
                <a:effectLst/>
                <a:latin typeface="Arial" panose="020B0604020202020204" pitchFamily="34" charset="0"/>
              </a:rPr>
              <a:t>Ajankar</a:t>
            </a:r>
            <a:r>
              <a:rPr lang="en-GB" b="0" i="0" dirty="0">
                <a:solidFill>
                  <a:srgbClr val="222222"/>
                </a:solidFill>
                <a:effectLst/>
                <a:latin typeface="Arial" panose="020B0604020202020204" pitchFamily="34" charset="0"/>
              </a:rPr>
              <a:t>, S.S. (2022) A review on internet of things. </a:t>
            </a:r>
            <a:r>
              <a:rPr lang="en-GB" b="0" i="1" dirty="0">
                <a:solidFill>
                  <a:srgbClr val="222222"/>
                </a:solidFill>
                <a:effectLst/>
                <a:latin typeface="Arial" panose="020B0604020202020204" pitchFamily="34" charset="0"/>
              </a:rPr>
              <a:t>Int. J. Adv. Res. Sci. Commun. Technol</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113</a:t>
            </a:r>
            <a:r>
              <a:rPr lang="en-GB" b="0" i="0" dirty="0">
                <a:solidFill>
                  <a:srgbClr val="222222"/>
                </a:solidFill>
                <a:effectLst/>
                <a:latin typeface="Arial" panose="020B0604020202020204" pitchFamily="34" charset="0"/>
              </a:rPr>
              <a:t>(1), pp.135-144.</a:t>
            </a:r>
          </a:p>
          <a:p>
            <a:r>
              <a:rPr lang="en-GB" sz="1800" b="0" i="0" dirty="0">
                <a:solidFill>
                  <a:srgbClr val="222222"/>
                </a:solidFill>
                <a:effectLst/>
                <a:latin typeface="Arial" panose="020B0604020202020204" pitchFamily="34" charset="0"/>
              </a:rPr>
              <a:t>O'Neil, I., 2019. </a:t>
            </a:r>
            <a:r>
              <a:rPr lang="en-GB" sz="1800" b="0" i="1" dirty="0">
                <a:solidFill>
                  <a:srgbClr val="222222"/>
                </a:solidFill>
                <a:effectLst/>
                <a:latin typeface="Arial" panose="020B0604020202020204" pitchFamily="34" charset="0"/>
              </a:rPr>
              <a:t>Digital Health Promotion: A Critical Introduction</a:t>
            </a:r>
            <a:r>
              <a:rPr lang="en-GB" sz="1800" b="0" i="0" dirty="0">
                <a:solidFill>
                  <a:srgbClr val="222222"/>
                </a:solidFill>
                <a:effectLst/>
                <a:latin typeface="Arial" panose="020B0604020202020204" pitchFamily="34" charset="0"/>
              </a:rPr>
              <a:t>. London: John Wiley &amp; Sons.</a:t>
            </a:r>
          </a:p>
          <a:p>
            <a:endParaRPr lang="en-GB" dirty="0"/>
          </a:p>
        </p:txBody>
      </p:sp>
    </p:spTree>
    <p:extLst>
      <p:ext uri="{BB962C8B-B14F-4D97-AF65-F5344CB8AC3E}">
        <p14:creationId xmlns:p14="http://schemas.microsoft.com/office/powerpoint/2010/main" val="48007406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793</Words>
  <Application>Microsoft Office PowerPoint</Application>
  <PresentationFormat>Widescreen</PresentationFormat>
  <Paragraphs>85</Paragraphs>
  <Slides>17</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17</vt:i4>
      </vt:variant>
    </vt:vector>
  </HeadingPairs>
  <TitlesOfParts>
    <vt:vector size="23" baseType="lpstr">
      <vt:lpstr>Myriad Pro</vt:lpstr>
      <vt:lpstr>Aptos</vt:lpstr>
      <vt:lpstr>Arial</vt:lpstr>
      <vt:lpstr>Bierstadt</vt:lpstr>
      <vt:lpstr>GestaltVTI</vt:lpstr>
      <vt:lpstr>20140311PresentationUWTSDTemplate</vt:lpstr>
      <vt:lpstr>LCHS7009 Population Health and Digital Health Promotion</vt:lpstr>
      <vt:lpstr>Learning outcomes</vt:lpstr>
      <vt:lpstr>Icebreaker activity</vt:lpstr>
      <vt:lpstr>What is IoT? </vt:lpstr>
      <vt:lpstr>Components </vt:lpstr>
      <vt:lpstr>How IoT works </vt:lpstr>
      <vt:lpstr>Example </vt:lpstr>
      <vt:lpstr>IoT in public health</vt:lpstr>
      <vt:lpstr>Some examples of IoT in public health</vt:lpstr>
      <vt:lpstr>Activity-2 – 30 minutes</vt:lpstr>
      <vt:lpstr>IoT in social care</vt:lpstr>
      <vt:lpstr>Activity-3 – 30 minutes</vt:lpstr>
      <vt:lpstr>Benefits of IoT in health &amp; social care</vt:lpstr>
      <vt:lpstr>Challenges in IoT</vt:lpstr>
      <vt:lpstr>Quiz time </vt:lpstr>
      <vt:lpstr>Workshop</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Besty Jose</dc:creator>
  <cp:lastModifiedBy>Besty Jose</cp:lastModifiedBy>
  <cp:revision>1</cp:revision>
  <dcterms:created xsi:type="dcterms:W3CDTF">2025-06-17T21:03:52Z</dcterms:created>
  <dcterms:modified xsi:type="dcterms:W3CDTF">2025-06-17T23:08:09Z</dcterms:modified>
</cp:coreProperties>
</file>