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jfif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9" r:id="rId1"/>
  </p:sldMasterIdLst>
  <p:notesMasterIdLst>
    <p:notesMasterId r:id="rId14"/>
  </p:notesMasterIdLst>
  <p:sldIdLst>
    <p:sldId id="256" r:id="rId2"/>
    <p:sldId id="258" r:id="rId3"/>
    <p:sldId id="264" r:id="rId4"/>
    <p:sldId id="265" r:id="rId5"/>
    <p:sldId id="268" r:id="rId6"/>
    <p:sldId id="269" r:id="rId7"/>
    <p:sldId id="309" r:id="rId8"/>
    <p:sldId id="310" r:id="rId9"/>
    <p:sldId id="311" r:id="rId10"/>
    <p:sldId id="314" r:id="rId11"/>
    <p:sldId id="313" r:id="rId12"/>
    <p:sldId id="312" r:id="rId13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453D9EAD-3C3F-4444-B6B2-2697F7A8AA94}">
  <a:tblStyle styleId="{453D9EAD-3C3F-4444-B6B2-2697F7A8AA9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-112" y="-13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403083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7" name="Google Shape;5387;ge7848c57cb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88" name="Google Shape;5388;ge7848c57cb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75181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9" name="Google Shape;5429;ge764a517e0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30" name="Google Shape;5430;ge764a517e0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633355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2" name="Google Shape;5692;ge764a517e0_0_18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93" name="Google Shape;5693;ge764a517e0_0_18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270805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7" name="Google Shape;5727;ge7848c57cb_0_37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28" name="Google Shape;5728;ge7848c57cb_0_37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40072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64" name="Google Shape;5864;ge7848c57cb_0_41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65" name="Google Shape;5865;ge7848c57cb_0_41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994773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1" name="Google Shape;5871;ge7848c57cb_0_33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72" name="Google Shape;5872;ge7848c57cb_0_33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394622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2" name="Google Shape;5692;ge764a517e0_0_18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93" name="Google Shape;5693;ge764a517e0_0_18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8480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2" name="Google Shape;5692;ge764a517e0_0_18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93" name="Google Shape;5693;ge764a517e0_0_18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783062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2" name="Google Shape;5692;ge764a517e0_0_18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93" name="Google Shape;5693;ge764a517e0_0_18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947161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2" name="Google Shape;5692;ge764a517e0_0_18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93" name="Google Shape;5693;ge764a517e0_0_18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5153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0" name="Google Shape;6140;ge7848c57cb_0_42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41" name="Google Shape;6141;ge7848c57cb_0_42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035708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2" name="Google Shape;5692;ge764a517e0_0_18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93" name="Google Shape;5693;ge764a517e0_0_18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62159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-385878" y="-87179"/>
            <a:ext cx="9915708" cy="5390232"/>
            <a:chOff x="-385878" y="-87179"/>
            <a:chExt cx="9915708" cy="5390232"/>
          </a:xfrm>
        </p:grpSpPr>
        <p:grpSp>
          <p:nvGrpSpPr>
            <p:cNvPr id="10" name="Google Shape;10;p2"/>
            <p:cNvGrpSpPr/>
            <p:nvPr/>
          </p:nvGrpSpPr>
          <p:grpSpPr>
            <a:xfrm rot="10800000" flipH="1">
              <a:off x="213838" y="3776396"/>
              <a:ext cx="8716305" cy="1526657"/>
              <a:chOff x="86988" y="3260559"/>
              <a:chExt cx="8716305" cy="1526657"/>
            </a:xfrm>
          </p:grpSpPr>
          <p:sp>
            <p:nvSpPr>
              <p:cNvPr id="11" name="Google Shape;11;p2"/>
              <p:cNvSpPr/>
              <p:nvPr/>
            </p:nvSpPr>
            <p:spPr>
              <a:xfrm>
                <a:off x="2540374" y="4202150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" name="Google Shape;12;p2"/>
              <p:cNvSpPr/>
              <p:nvPr/>
            </p:nvSpPr>
            <p:spPr>
              <a:xfrm>
                <a:off x="2227444" y="4429744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" name="Google Shape;13;p2"/>
              <p:cNvSpPr/>
              <p:nvPr/>
            </p:nvSpPr>
            <p:spPr>
              <a:xfrm>
                <a:off x="2669173" y="3702429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14;p2"/>
              <p:cNvSpPr/>
              <p:nvPr/>
            </p:nvSpPr>
            <p:spPr>
              <a:xfrm>
                <a:off x="1973491" y="3292375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15;p2"/>
              <p:cNvSpPr/>
              <p:nvPr/>
            </p:nvSpPr>
            <p:spPr>
              <a:xfrm>
                <a:off x="1568622" y="373479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16;p2"/>
              <p:cNvSpPr/>
              <p:nvPr/>
            </p:nvSpPr>
            <p:spPr>
              <a:xfrm>
                <a:off x="1387190" y="348923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3116156" y="3260559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3075052" y="3305307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3092111" y="3279375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3094211" y="3280276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1833891" y="376655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1792787" y="380988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1809889" y="378562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1811989" y="378630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750871" y="4083210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693866" y="4635778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1176741" y="4180933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704067" y="3487480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145107" y="412617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86988" y="420658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118491" y="416016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112447" y="416205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160707" y="3454611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128904" y="3499358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146048" y="3473127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142877" y="3474370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 flipH="1">
                <a:off x="6313387" y="4301425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 flipH="1">
                <a:off x="6610758" y="4529019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 flipH="1">
                <a:off x="6174216" y="3801704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 flipH="1">
                <a:off x="6872727" y="3391650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 flipH="1">
                <a:off x="7287068" y="3834065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 flipH="1">
                <a:off x="7465199" y="358851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 flipH="1">
                <a:off x="5753250" y="3359834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 flipH="1">
                <a:off x="5721488" y="3404582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 flipH="1">
                <a:off x="5738719" y="3378650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 flipH="1">
                <a:off x="5735290" y="3379551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 flipH="1">
                <a:off x="7035515" y="3865825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 flipH="1">
                <a:off x="7003710" y="3909158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 flipH="1">
                <a:off x="7021370" y="388489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 flipH="1">
                <a:off x="7017555" y="3885584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 flipH="1">
                <a:off x="8102933" y="4182485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 flipH="1">
                <a:off x="8134993" y="4735053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 flipH="1">
                <a:off x="7660904" y="4280208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 flipH="1">
                <a:off x="8139365" y="3586755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 flipH="1">
                <a:off x="8707882" y="4225452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 flipH="1">
                <a:off x="8634414" y="4305860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 flipH="1">
                <a:off x="8664848" y="4259441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 flipH="1">
                <a:off x="8667848" y="4261327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 flipH="1">
                <a:off x="8708142" y="3553886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 flipH="1">
                <a:off x="8667593" y="3598633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 flipH="1">
                <a:off x="8684696" y="3572402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 flipH="1">
                <a:off x="8686239" y="3573645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63;p2"/>
              <p:cNvSpPr/>
              <p:nvPr/>
            </p:nvSpPr>
            <p:spPr>
              <a:xfrm flipH="1">
                <a:off x="4305107" y="332002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 flipH="1">
                <a:off x="4231639" y="340043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 flipH="1">
                <a:off x="4262073" y="335401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66;p2"/>
              <p:cNvSpPr/>
              <p:nvPr/>
            </p:nvSpPr>
            <p:spPr>
              <a:xfrm flipH="1">
                <a:off x="4265073" y="335590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 flipH="1">
                <a:off x="3577336" y="405544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 flipH="1">
                <a:off x="3755467" y="380988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69;p2"/>
              <p:cNvSpPr/>
              <p:nvPr/>
            </p:nvSpPr>
            <p:spPr>
              <a:xfrm flipH="1">
                <a:off x="3325783" y="408720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70;p2"/>
              <p:cNvSpPr/>
              <p:nvPr/>
            </p:nvSpPr>
            <p:spPr>
              <a:xfrm flipH="1">
                <a:off x="3293978" y="413053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 flipH="1">
                <a:off x="3311638" y="410627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 flipH="1">
                <a:off x="3307823" y="410695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 rot="10800000" flipH="1">
                <a:off x="4824817" y="386627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 rot="10800000" flipH="1">
                <a:off x="4643385" y="410865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 rot="10800000" flipH="1">
                <a:off x="5090086" y="3761687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 rot="10800000" flipH="1">
                <a:off x="5048982" y="380519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 rot="10800000" flipH="1">
                <a:off x="5066083" y="377621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" name="Google Shape;78;p2"/>
              <p:cNvSpPr/>
              <p:nvPr/>
            </p:nvSpPr>
            <p:spPr>
              <a:xfrm rot="10800000" flipH="1">
                <a:off x="5068184" y="377986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79" name="Google Shape;79;p2"/>
            <p:cNvGrpSpPr/>
            <p:nvPr/>
          </p:nvGrpSpPr>
          <p:grpSpPr>
            <a:xfrm>
              <a:off x="213838" y="-87179"/>
              <a:ext cx="8716305" cy="1526657"/>
              <a:chOff x="86988" y="3260559"/>
              <a:chExt cx="8716305" cy="1526657"/>
            </a:xfrm>
          </p:grpSpPr>
          <p:sp>
            <p:nvSpPr>
              <p:cNvPr id="80" name="Google Shape;80;p2"/>
              <p:cNvSpPr/>
              <p:nvPr/>
            </p:nvSpPr>
            <p:spPr>
              <a:xfrm>
                <a:off x="2540374" y="4202150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>
                <a:off x="2227444" y="4429744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>
                <a:off x="2669173" y="3702429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1973491" y="3292375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>
                <a:off x="1568622" y="373479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>
                <a:off x="1387190" y="348923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>
                <a:off x="3116156" y="3260559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87;p2"/>
              <p:cNvSpPr/>
              <p:nvPr/>
            </p:nvSpPr>
            <p:spPr>
              <a:xfrm>
                <a:off x="3075052" y="3305307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88;p2"/>
              <p:cNvSpPr/>
              <p:nvPr/>
            </p:nvSpPr>
            <p:spPr>
              <a:xfrm>
                <a:off x="3092111" y="3279375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89;p2"/>
              <p:cNvSpPr/>
              <p:nvPr/>
            </p:nvSpPr>
            <p:spPr>
              <a:xfrm>
                <a:off x="3094211" y="3280276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2"/>
              <p:cNvSpPr/>
              <p:nvPr/>
            </p:nvSpPr>
            <p:spPr>
              <a:xfrm>
                <a:off x="1833891" y="376655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2"/>
              <p:cNvSpPr/>
              <p:nvPr/>
            </p:nvSpPr>
            <p:spPr>
              <a:xfrm>
                <a:off x="1792787" y="380988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2"/>
              <p:cNvSpPr/>
              <p:nvPr/>
            </p:nvSpPr>
            <p:spPr>
              <a:xfrm>
                <a:off x="1809889" y="378562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2"/>
              <p:cNvSpPr/>
              <p:nvPr/>
            </p:nvSpPr>
            <p:spPr>
              <a:xfrm>
                <a:off x="1811989" y="378630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94;p2"/>
              <p:cNvSpPr/>
              <p:nvPr/>
            </p:nvSpPr>
            <p:spPr>
              <a:xfrm>
                <a:off x="750871" y="4083210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95;p2"/>
              <p:cNvSpPr/>
              <p:nvPr/>
            </p:nvSpPr>
            <p:spPr>
              <a:xfrm>
                <a:off x="693866" y="4635778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2"/>
              <p:cNvSpPr/>
              <p:nvPr/>
            </p:nvSpPr>
            <p:spPr>
              <a:xfrm>
                <a:off x="1176741" y="4180933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2"/>
              <p:cNvSpPr/>
              <p:nvPr/>
            </p:nvSpPr>
            <p:spPr>
              <a:xfrm>
                <a:off x="704067" y="3487480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98;p2"/>
              <p:cNvSpPr/>
              <p:nvPr/>
            </p:nvSpPr>
            <p:spPr>
              <a:xfrm>
                <a:off x="145107" y="412617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99;p2"/>
              <p:cNvSpPr/>
              <p:nvPr/>
            </p:nvSpPr>
            <p:spPr>
              <a:xfrm>
                <a:off x="86988" y="420658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2"/>
              <p:cNvSpPr/>
              <p:nvPr/>
            </p:nvSpPr>
            <p:spPr>
              <a:xfrm>
                <a:off x="118491" y="416016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2"/>
              <p:cNvSpPr/>
              <p:nvPr/>
            </p:nvSpPr>
            <p:spPr>
              <a:xfrm>
                <a:off x="112447" y="416205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2"/>
              <p:cNvSpPr/>
              <p:nvPr/>
            </p:nvSpPr>
            <p:spPr>
              <a:xfrm>
                <a:off x="160707" y="3454611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2"/>
              <p:cNvSpPr/>
              <p:nvPr/>
            </p:nvSpPr>
            <p:spPr>
              <a:xfrm>
                <a:off x="128904" y="3499358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2"/>
              <p:cNvSpPr/>
              <p:nvPr/>
            </p:nvSpPr>
            <p:spPr>
              <a:xfrm>
                <a:off x="146048" y="3473127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05;p2"/>
              <p:cNvSpPr/>
              <p:nvPr/>
            </p:nvSpPr>
            <p:spPr>
              <a:xfrm>
                <a:off x="142877" y="3474370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2"/>
              <p:cNvSpPr/>
              <p:nvPr/>
            </p:nvSpPr>
            <p:spPr>
              <a:xfrm flipH="1">
                <a:off x="6313387" y="4301425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2"/>
              <p:cNvSpPr/>
              <p:nvPr/>
            </p:nvSpPr>
            <p:spPr>
              <a:xfrm flipH="1">
                <a:off x="6610758" y="4529019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2"/>
              <p:cNvSpPr/>
              <p:nvPr/>
            </p:nvSpPr>
            <p:spPr>
              <a:xfrm flipH="1">
                <a:off x="6174216" y="3801704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2"/>
              <p:cNvSpPr/>
              <p:nvPr/>
            </p:nvSpPr>
            <p:spPr>
              <a:xfrm flipH="1">
                <a:off x="6872727" y="3391650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2"/>
              <p:cNvSpPr/>
              <p:nvPr/>
            </p:nvSpPr>
            <p:spPr>
              <a:xfrm flipH="1">
                <a:off x="7287068" y="3834065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2"/>
              <p:cNvSpPr/>
              <p:nvPr/>
            </p:nvSpPr>
            <p:spPr>
              <a:xfrm flipH="1">
                <a:off x="7465199" y="358851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2"/>
              <p:cNvSpPr/>
              <p:nvPr/>
            </p:nvSpPr>
            <p:spPr>
              <a:xfrm flipH="1">
                <a:off x="5753250" y="3359834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2"/>
              <p:cNvSpPr/>
              <p:nvPr/>
            </p:nvSpPr>
            <p:spPr>
              <a:xfrm flipH="1">
                <a:off x="5721488" y="3404582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14;p2"/>
              <p:cNvSpPr/>
              <p:nvPr/>
            </p:nvSpPr>
            <p:spPr>
              <a:xfrm flipH="1">
                <a:off x="5738719" y="3378650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15;p2"/>
              <p:cNvSpPr/>
              <p:nvPr/>
            </p:nvSpPr>
            <p:spPr>
              <a:xfrm flipH="1">
                <a:off x="5735290" y="3379551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16;p2"/>
              <p:cNvSpPr/>
              <p:nvPr/>
            </p:nvSpPr>
            <p:spPr>
              <a:xfrm flipH="1">
                <a:off x="7035515" y="3865825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17;p2"/>
              <p:cNvSpPr/>
              <p:nvPr/>
            </p:nvSpPr>
            <p:spPr>
              <a:xfrm flipH="1">
                <a:off x="7003710" y="3909158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18;p2"/>
              <p:cNvSpPr/>
              <p:nvPr/>
            </p:nvSpPr>
            <p:spPr>
              <a:xfrm flipH="1">
                <a:off x="7021370" y="388489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119;p2"/>
              <p:cNvSpPr/>
              <p:nvPr/>
            </p:nvSpPr>
            <p:spPr>
              <a:xfrm flipH="1">
                <a:off x="7017555" y="3885584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120;p2"/>
              <p:cNvSpPr/>
              <p:nvPr/>
            </p:nvSpPr>
            <p:spPr>
              <a:xfrm flipH="1">
                <a:off x="8102933" y="4182485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121;p2"/>
              <p:cNvSpPr/>
              <p:nvPr/>
            </p:nvSpPr>
            <p:spPr>
              <a:xfrm flipH="1">
                <a:off x="8134993" y="4735053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122;p2"/>
              <p:cNvSpPr/>
              <p:nvPr/>
            </p:nvSpPr>
            <p:spPr>
              <a:xfrm flipH="1">
                <a:off x="7660904" y="4280208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" name="Google Shape;123;p2"/>
              <p:cNvSpPr/>
              <p:nvPr/>
            </p:nvSpPr>
            <p:spPr>
              <a:xfrm flipH="1">
                <a:off x="8139365" y="3586755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" name="Google Shape;124;p2"/>
              <p:cNvSpPr/>
              <p:nvPr/>
            </p:nvSpPr>
            <p:spPr>
              <a:xfrm flipH="1">
                <a:off x="8707882" y="4225452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125;p2"/>
              <p:cNvSpPr/>
              <p:nvPr/>
            </p:nvSpPr>
            <p:spPr>
              <a:xfrm flipH="1">
                <a:off x="8634414" y="4305860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126;p2"/>
              <p:cNvSpPr/>
              <p:nvPr/>
            </p:nvSpPr>
            <p:spPr>
              <a:xfrm flipH="1">
                <a:off x="8664848" y="4259441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" name="Google Shape;127;p2"/>
              <p:cNvSpPr/>
              <p:nvPr/>
            </p:nvSpPr>
            <p:spPr>
              <a:xfrm flipH="1">
                <a:off x="8667848" y="4261327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" name="Google Shape;128;p2"/>
              <p:cNvSpPr/>
              <p:nvPr/>
            </p:nvSpPr>
            <p:spPr>
              <a:xfrm flipH="1">
                <a:off x="8708142" y="3553886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" name="Google Shape;129;p2"/>
              <p:cNvSpPr/>
              <p:nvPr/>
            </p:nvSpPr>
            <p:spPr>
              <a:xfrm flipH="1">
                <a:off x="8667593" y="3598633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" name="Google Shape;130;p2"/>
              <p:cNvSpPr/>
              <p:nvPr/>
            </p:nvSpPr>
            <p:spPr>
              <a:xfrm flipH="1">
                <a:off x="8684696" y="3572402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131;p2"/>
              <p:cNvSpPr/>
              <p:nvPr/>
            </p:nvSpPr>
            <p:spPr>
              <a:xfrm flipH="1">
                <a:off x="8686239" y="3573645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132;p2"/>
              <p:cNvSpPr/>
              <p:nvPr/>
            </p:nvSpPr>
            <p:spPr>
              <a:xfrm flipH="1">
                <a:off x="4305107" y="332002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133;p2"/>
              <p:cNvSpPr/>
              <p:nvPr/>
            </p:nvSpPr>
            <p:spPr>
              <a:xfrm flipH="1">
                <a:off x="4231639" y="340043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" name="Google Shape;134;p2"/>
              <p:cNvSpPr/>
              <p:nvPr/>
            </p:nvSpPr>
            <p:spPr>
              <a:xfrm flipH="1">
                <a:off x="4262073" y="335401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" name="Google Shape;135;p2"/>
              <p:cNvSpPr/>
              <p:nvPr/>
            </p:nvSpPr>
            <p:spPr>
              <a:xfrm flipH="1">
                <a:off x="4265073" y="335590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" name="Google Shape;136;p2"/>
              <p:cNvSpPr/>
              <p:nvPr/>
            </p:nvSpPr>
            <p:spPr>
              <a:xfrm flipH="1">
                <a:off x="3577336" y="405544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" name="Google Shape;137;p2"/>
              <p:cNvSpPr/>
              <p:nvPr/>
            </p:nvSpPr>
            <p:spPr>
              <a:xfrm flipH="1">
                <a:off x="3755467" y="380988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" name="Google Shape;138;p2"/>
              <p:cNvSpPr/>
              <p:nvPr/>
            </p:nvSpPr>
            <p:spPr>
              <a:xfrm flipH="1">
                <a:off x="3325783" y="408720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" name="Google Shape;139;p2"/>
              <p:cNvSpPr/>
              <p:nvPr/>
            </p:nvSpPr>
            <p:spPr>
              <a:xfrm flipH="1">
                <a:off x="3293978" y="413053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" name="Google Shape;140;p2"/>
              <p:cNvSpPr/>
              <p:nvPr/>
            </p:nvSpPr>
            <p:spPr>
              <a:xfrm flipH="1">
                <a:off x="3311638" y="410627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" name="Google Shape;141;p2"/>
              <p:cNvSpPr/>
              <p:nvPr/>
            </p:nvSpPr>
            <p:spPr>
              <a:xfrm flipH="1">
                <a:off x="3307823" y="410695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" name="Google Shape;142;p2"/>
              <p:cNvSpPr/>
              <p:nvPr/>
            </p:nvSpPr>
            <p:spPr>
              <a:xfrm rot="10800000" flipH="1">
                <a:off x="4824817" y="386627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" name="Google Shape;143;p2"/>
              <p:cNvSpPr/>
              <p:nvPr/>
            </p:nvSpPr>
            <p:spPr>
              <a:xfrm rot="10800000" flipH="1">
                <a:off x="4643385" y="410865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" name="Google Shape;144;p2"/>
              <p:cNvSpPr/>
              <p:nvPr/>
            </p:nvSpPr>
            <p:spPr>
              <a:xfrm rot="10800000" flipH="1">
                <a:off x="5090086" y="3761687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" name="Google Shape;145;p2"/>
              <p:cNvSpPr/>
              <p:nvPr/>
            </p:nvSpPr>
            <p:spPr>
              <a:xfrm rot="10800000" flipH="1">
                <a:off x="5048982" y="380519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" name="Google Shape;146;p2"/>
              <p:cNvSpPr/>
              <p:nvPr/>
            </p:nvSpPr>
            <p:spPr>
              <a:xfrm rot="10800000" flipH="1">
                <a:off x="5066083" y="377621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" name="Google Shape;147;p2"/>
              <p:cNvSpPr/>
              <p:nvPr/>
            </p:nvSpPr>
            <p:spPr>
              <a:xfrm rot="10800000" flipH="1">
                <a:off x="5068184" y="377986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48" name="Google Shape;148;p2"/>
            <p:cNvGrpSpPr/>
            <p:nvPr/>
          </p:nvGrpSpPr>
          <p:grpSpPr>
            <a:xfrm rot="-5400000" flipH="1">
              <a:off x="-1539051" y="2258596"/>
              <a:ext cx="3274853" cy="968508"/>
              <a:chOff x="2589274" y="1674071"/>
              <a:chExt cx="3274853" cy="968508"/>
            </a:xfrm>
          </p:grpSpPr>
          <p:sp>
            <p:nvSpPr>
              <p:cNvPr id="149" name="Google Shape;149;p2"/>
              <p:cNvSpPr/>
              <p:nvPr/>
            </p:nvSpPr>
            <p:spPr>
              <a:xfrm>
                <a:off x="2589274" y="2615661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" name="Google Shape;150;p2"/>
              <p:cNvSpPr/>
              <p:nvPr/>
            </p:nvSpPr>
            <p:spPr>
              <a:xfrm>
                <a:off x="2718073" y="2115941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151;p2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" name="Google Shape;152;p2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" name="Google Shape;153;p2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" name="Google Shape;154;p2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" name="Google Shape;155;p2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" name="Google Shape;156;p2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" name="Google Shape;157;p2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" name="Google Shape;158;p2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" name="Google Shape;159;p2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" name="Google Shape;160;p2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" name="Google Shape;161;p2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162;p2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2"/>
              <p:cNvSpPr/>
              <p:nvPr/>
            </p:nvSpPr>
            <p:spPr>
              <a:xfrm flipH="1">
                <a:off x="3626236" y="246895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164;p2"/>
              <p:cNvSpPr/>
              <p:nvPr/>
            </p:nvSpPr>
            <p:spPr>
              <a:xfrm flipH="1">
                <a:off x="3804367" y="2223399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165;p2"/>
              <p:cNvSpPr/>
              <p:nvPr/>
            </p:nvSpPr>
            <p:spPr>
              <a:xfrm flipH="1">
                <a:off x="3374683" y="2500712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" name="Google Shape;166;p2"/>
              <p:cNvSpPr/>
              <p:nvPr/>
            </p:nvSpPr>
            <p:spPr>
              <a:xfrm flipH="1">
                <a:off x="3342878" y="254404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167;p2"/>
              <p:cNvSpPr/>
              <p:nvPr/>
            </p:nvSpPr>
            <p:spPr>
              <a:xfrm flipH="1">
                <a:off x="3360538" y="2519785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2"/>
              <p:cNvSpPr/>
              <p:nvPr/>
            </p:nvSpPr>
            <p:spPr>
              <a:xfrm flipH="1">
                <a:off x="3356723" y="252047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2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2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2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172;p2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2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2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75" name="Google Shape;175;p2"/>
            <p:cNvGrpSpPr/>
            <p:nvPr/>
          </p:nvGrpSpPr>
          <p:grpSpPr>
            <a:xfrm rot="5400000" flipH="1">
              <a:off x="7408149" y="2258596"/>
              <a:ext cx="3274853" cy="968508"/>
              <a:chOff x="2589274" y="1674071"/>
              <a:chExt cx="3274853" cy="968508"/>
            </a:xfrm>
          </p:grpSpPr>
          <p:sp>
            <p:nvSpPr>
              <p:cNvPr id="176" name="Google Shape;176;p2"/>
              <p:cNvSpPr/>
              <p:nvPr/>
            </p:nvSpPr>
            <p:spPr>
              <a:xfrm>
                <a:off x="2589274" y="2615661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" name="Google Shape;177;p2"/>
              <p:cNvSpPr/>
              <p:nvPr/>
            </p:nvSpPr>
            <p:spPr>
              <a:xfrm>
                <a:off x="2718073" y="2115941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" name="Google Shape;178;p2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" name="Google Shape;179;p2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180;p2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2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182;p2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183;p2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184;p2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185;p2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186;p2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7" name="Google Shape;187;p2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8" name="Google Shape;188;p2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189;p2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190;p2"/>
              <p:cNvSpPr/>
              <p:nvPr/>
            </p:nvSpPr>
            <p:spPr>
              <a:xfrm flipH="1">
                <a:off x="3626236" y="246895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191;p2"/>
              <p:cNvSpPr/>
              <p:nvPr/>
            </p:nvSpPr>
            <p:spPr>
              <a:xfrm flipH="1">
                <a:off x="3804367" y="2223399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192;p2"/>
              <p:cNvSpPr/>
              <p:nvPr/>
            </p:nvSpPr>
            <p:spPr>
              <a:xfrm flipH="1">
                <a:off x="3374683" y="2500712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" name="Google Shape;193;p2"/>
              <p:cNvSpPr/>
              <p:nvPr/>
            </p:nvSpPr>
            <p:spPr>
              <a:xfrm flipH="1">
                <a:off x="3342878" y="254404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" name="Google Shape;194;p2"/>
              <p:cNvSpPr/>
              <p:nvPr/>
            </p:nvSpPr>
            <p:spPr>
              <a:xfrm flipH="1">
                <a:off x="3360538" y="2519785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5" name="Google Shape;195;p2"/>
              <p:cNvSpPr/>
              <p:nvPr/>
            </p:nvSpPr>
            <p:spPr>
              <a:xfrm flipH="1">
                <a:off x="3356723" y="252047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6" name="Google Shape;196;p2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7" name="Google Shape;197;p2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8" name="Google Shape;198;p2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9" name="Google Shape;199;p2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" name="Google Shape;200;p2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" name="Google Shape;201;p2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2" name="Google Shape;202;p2"/>
            <p:cNvGrpSpPr/>
            <p:nvPr/>
          </p:nvGrpSpPr>
          <p:grpSpPr>
            <a:xfrm rot="-5400000" flipH="1">
              <a:off x="278408" y="2653407"/>
              <a:ext cx="168878" cy="178865"/>
              <a:chOff x="4280539" y="1733539"/>
              <a:chExt cx="168878" cy="178865"/>
            </a:xfrm>
          </p:grpSpPr>
          <p:sp>
            <p:nvSpPr>
              <p:cNvPr id="203" name="Google Shape;203;p2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" name="Google Shape;204;p2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" name="Google Shape;205;p2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" name="Google Shape;206;p2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7" name="Google Shape;207;p2"/>
            <p:cNvGrpSpPr/>
            <p:nvPr/>
          </p:nvGrpSpPr>
          <p:grpSpPr>
            <a:xfrm rot="-5400000" flipH="1">
              <a:off x="8756283" y="2653407"/>
              <a:ext cx="168878" cy="178865"/>
              <a:chOff x="4280539" y="1733539"/>
              <a:chExt cx="168878" cy="178865"/>
            </a:xfrm>
          </p:grpSpPr>
          <p:sp>
            <p:nvSpPr>
              <p:cNvPr id="208" name="Google Shape;208;p2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" name="Google Shape;209;p2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" name="Google Shape;210;p2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" name="Google Shape;211;p2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12" name="Google Shape;212;p2"/>
          <p:cNvSpPr txBox="1">
            <a:spLocks noGrp="1"/>
          </p:cNvSpPr>
          <p:nvPr>
            <p:ph type="ctrTitle"/>
          </p:nvPr>
        </p:nvSpPr>
        <p:spPr>
          <a:xfrm>
            <a:off x="1693775" y="1544225"/>
            <a:ext cx="5756400" cy="168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5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213" name="Google Shape;213;p2"/>
          <p:cNvSpPr txBox="1">
            <a:spLocks noGrp="1"/>
          </p:cNvSpPr>
          <p:nvPr>
            <p:ph type="subTitle" idx="1"/>
          </p:nvPr>
        </p:nvSpPr>
        <p:spPr>
          <a:xfrm>
            <a:off x="2392475" y="3125025"/>
            <a:ext cx="4359000" cy="4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214" name="Google Shape;214;p2"/>
          <p:cNvGrpSpPr/>
          <p:nvPr/>
        </p:nvGrpSpPr>
        <p:grpSpPr>
          <a:xfrm>
            <a:off x="394322" y="1018249"/>
            <a:ext cx="1453263" cy="3107007"/>
            <a:chOff x="389550" y="862500"/>
            <a:chExt cx="1340525" cy="2865978"/>
          </a:xfrm>
        </p:grpSpPr>
        <p:sp>
          <p:nvSpPr>
            <p:cNvPr id="215" name="Google Shape;215;p2"/>
            <p:cNvSpPr/>
            <p:nvPr/>
          </p:nvSpPr>
          <p:spPr>
            <a:xfrm>
              <a:off x="913974" y="989432"/>
              <a:ext cx="608116" cy="794202"/>
            </a:xfrm>
            <a:custGeom>
              <a:avLst/>
              <a:gdLst/>
              <a:ahLst/>
              <a:cxnLst/>
              <a:rect l="l" t="t" r="r" b="b"/>
              <a:pathLst>
                <a:path w="16356" h="21361" extrusionOk="0">
                  <a:moveTo>
                    <a:pt x="16343" y="0"/>
                  </a:moveTo>
                  <a:cubicBezTo>
                    <a:pt x="12212" y="1918"/>
                    <a:pt x="8274" y="4348"/>
                    <a:pt x="5217" y="7775"/>
                  </a:cubicBezTo>
                  <a:cubicBezTo>
                    <a:pt x="3683" y="9501"/>
                    <a:pt x="2506" y="11509"/>
                    <a:pt x="1739" y="13683"/>
                  </a:cubicBezTo>
                  <a:cubicBezTo>
                    <a:pt x="1266" y="15000"/>
                    <a:pt x="870" y="16368"/>
                    <a:pt x="486" y="17724"/>
                  </a:cubicBezTo>
                  <a:cubicBezTo>
                    <a:pt x="166" y="18823"/>
                    <a:pt x="0" y="20077"/>
                    <a:pt x="320" y="21202"/>
                  </a:cubicBezTo>
                  <a:cubicBezTo>
                    <a:pt x="346" y="21302"/>
                    <a:pt x="447" y="21361"/>
                    <a:pt x="538" y="21361"/>
                  </a:cubicBezTo>
                  <a:cubicBezTo>
                    <a:pt x="621" y="21361"/>
                    <a:pt x="697" y="21312"/>
                    <a:pt x="703" y="21202"/>
                  </a:cubicBezTo>
                  <a:cubicBezTo>
                    <a:pt x="716" y="19923"/>
                    <a:pt x="703" y="18772"/>
                    <a:pt x="1036" y="17532"/>
                  </a:cubicBezTo>
                  <a:cubicBezTo>
                    <a:pt x="1368" y="16279"/>
                    <a:pt x="1714" y="15051"/>
                    <a:pt x="2110" y="13836"/>
                  </a:cubicBezTo>
                  <a:cubicBezTo>
                    <a:pt x="2826" y="11675"/>
                    <a:pt x="3951" y="9668"/>
                    <a:pt x="5435" y="7941"/>
                  </a:cubicBezTo>
                  <a:cubicBezTo>
                    <a:pt x="8350" y="4489"/>
                    <a:pt x="12353" y="2021"/>
                    <a:pt x="16355" y="39"/>
                  </a:cubicBezTo>
                  <a:lnTo>
                    <a:pt x="16355" y="13"/>
                  </a:lnTo>
                  <a:lnTo>
                    <a:pt x="1634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2"/>
            <p:cNvSpPr/>
            <p:nvPr/>
          </p:nvSpPr>
          <p:spPr>
            <a:xfrm>
              <a:off x="1033656" y="1259470"/>
              <a:ext cx="386672" cy="122843"/>
            </a:xfrm>
            <a:custGeom>
              <a:avLst/>
              <a:gdLst/>
              <a:ahLst/>
              <a:cxnLst/>
              <a:rect l="l" t="t" r="r" b="b"/>
              <a:pathLst>
                <a:path w="10400" h="3304" extrusionOk="0">
                  <a:moveTo>
                    <a:pt x="10361" y="1"/>
                  </a:moveTo>
                  <a:cubicBezTo>
                    <a:pt x="8405" y="129"/>
                    <a:pt x="6474" y="461"/>
                    <a:pt x="4594" y="998"/>
                  </a:cubicBezTo>
                  <a:cubicBezTo>
                    <a:pt x="3111" y="1446"/>
                    <a:pt x="1257" y="2021"/>
                    <a:pt x="93" y="3082"/>
                  </a:cubicBezTo>
                  <a:cubicBezTo>
                    <a:pt x="1" y="3164"/>
                    <a:pt x="73" y="3303"/>
                    <a:pt x="170" y="3303"/>
                  </a:cubicBezTo>
                  <a:cubicBezTo>
                    <a:pt x="195" y="3303"/>
                    <a:pt x="221" y="3295"/>
                    <a:pt x="246" y="3274"/>
                  </a:cubicBezTo>
                  <a:cubicBezTo>
                    <a:pt x="1410" y="2277"/>
                    <a:pt x="3277" y="1753"/>
                    <a:pt x="4709" y="1267"/>
                  </a:cubicBezTo>
                  <a:cubicBezTo>
                    <a:pt x="6538" y="666"/>
                    <a:pt x="8482" y="346"/>
                    <a:pt x="10361" y="39"/>
                  </a:cubicBezTo>
                  <a:cubicBezTo>
                    <a:pt x="10400" y="39"/>
                    <a:pt x="10400" y="1"/>
                    <a:pt x="10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2"/>
            <p:cNvSpPr/>
            <p:nvPr/>
          </p:nvSpPr>
          <p:spPr>
            <a:xfrm>
              <a:off x="1160403" y="1014008"/>
              <a:ext cx="117675" cy="214380"/>
            </a:xfrm>
            <a:custGeom>
              <a:avLst/>
              <a:gdLst/>
              <a:ahLst/>
              <a:cxnLst/>
              <a:rect l="l" t="t" r="r" b="b"/>
              <a:pathLst>
                <a:path w="3165" h="5766" extrusionOk="0">
                  <a:moveTo>
                    <a:pt x="3131" y="1"/>
                  </a:moveTo>
                  <a:cubicBezTo>
                    <a:pt x="3126" y="1"/>
                    <a:pt x="3121" y="2"/>
                    <a:pt x="3116" y="4"/>
                  </a:cubicBezTo>
                  <a:cubicBezTo>
                    <a:pt x="1658" y="1577"/>
                    <a:pt x="290" y="3457"/>
                    <a:pt x="9" y="5644"/>
                  </a:cubicBezTo>
                  <a:cubicBezTo>
                    <a:pt x="1" y="5714"/>
                    <a:pt x="65" y="5765"/>
                    <a:pt x="124" y="5765"/>
                  </a:cubicBezTo>
                  <a:cubicBezTo>
                    <a:pt x="162" y="5765"/>
                    <a:pt x="198" y="5744"/>
                    <a:pt x="213" y="5695"/>
                  </a:cubicBezTo>
                  <a:cubicBezTo>
                    <a:pt x="840" y="3572"/>
                    <a:pt x="1850" y="1820"/>
                    <a:pt x="3155" y="30"/>
                  </a:cubicBezTo>
                  <a:cubicBezTo>
                    <a:pt x="3165" y="20"/>
                    <a:pt x="3150" y="1"/>
                    <a:pt x="3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2"/>
            <p:cNvSpPr/>
            <p:nvPr/>
          </p:nvSpPr>
          <p:spPr>
            <a:xfrm>
              <a:off x="964353" y="1215374"/>
              <a:ext cx="50416" cy="300861"/>
            </a:xfrm>
            <a:custGeom>
              <a:avLst/>
              <a:gdLst/>
              <a:ahLst/>
              <a:cxnLst/>
              <a:rect l="l" t="t" r="r" b="b"/>
              <a:pathLst>
                <a:path w="1356" h="8092" extrusionOk="0">
                  <a:moveTo>
                    <a:pt x="1350" y="1"/>
                  </a:moveTo>
                  <a:cubicBezTo>
                    <a:pt x="1346" y="1"/>
                    <a:pt x="1343" y="4"/>
                    <a:pt x="1343" y="10"/>
                  </a:cubicBezTo>
                  <a:cubicBezTo>
                    <a:pt x="640" y="2632"/>
                    <a:pt x="1" y="5253"/>
                    <a:pt x="244" y="7990"/>
                  </a:cubicBezTo>
                  <a:cubicBezTo>
                    <a:pt x="249" y="8060"/>
                    <a:pt x="298" y="8092"/>
                    <a:pt x="352" y="8092"/>
                  </a:cubicBezTo>
                  <a:cubicBezTo>
                    <a:pt x="425" y="8092"/>
                    <a:pt x="507" y="8034"/>
                    <a:pt x="499" y="7938"/>
                  </a:cubicBezTo>
                  <a:cubicBezTo>
                    <a:pt x="256" y="5240"/>
                    <a:pt x="755" y="2644"/>
                    <a:pt x="1356" y="10"/>
                  </a:cubicBezTo>
                  <a:cubicBezTo>
                    <a:pt x="1356" y="4"/>
                    <a:pt x="1353" y="1"/>
                    <a:pt x="13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2"/>
            <p:cNvSpPr/>
            <p:nvPr/>
          </p:nvSpPr>
          <p:spPr>
            <a:xfrm>
              <a:off x="1211117" y="1217605"/>
              <a:ext cx="380872" cy="90868"/>
            </a:xfrm>
            <a:custGeom>
              <a:avLst/>
              <a:gdLst/>
              <a:ahLst/>
              <a:cxnLst/>
              <a:rect l="l" t="t" r="r" b="b"/>
              <a:pathLst>
                <a:path w="10244" h="2444" extrusionOk="0">
                  <a:moveTo>
                    <a:pt x="7155" y="1"/>
                  </a:moveTo>
                  <a:cubicBezTo>
                    <a:pt x="7136" y="1"/>
                    <a:pt x="7117" y="1"/>
                    <a:pt x="7097" y="1"/>
                  </a:cubicBezTo>
                  <a:cubicBezTo>
                    <a:pt x="6164" y="1"/>
                    <a:pt x="5218" y="116"/>
                    <a:pt x="4310" y="347"/>
                  </a:cubicBezTo>
                  <a:cubicBezTo>
                    <a:pt x="2762" y="730"/>
                    <a:pt x="1228" y="1178"/>
                    <a:pt x="26" y="2265"/>
                  </a:cubicBezTo>
                  <a:cubicBezTo>
                    <a:pt x="0" y="2278"/>
                    <a:pt x="26" y="2303"/>
                    <a:pt x="39" y="2303"/>
                  </a:cubicBezTo>
                  <a:cubicBezTo>
                    <a:pt x="487" y="2194"/>
                    <a:pt x="931" y="2155"/>
                    <a:pt x="1374" y="2155"/>
                  </a:cubicBezTo>
                  <a:cubicBezTo>
                    <a:pt x="2528" y="2155"/>
                    <a:pt x="3672" y="2421"/>
                    <a:pt x="4844" y="2421"/>
                  </a:cubicBezTo>
                  <a:cubicBezTo>
                    <a:pt x="4917" y="2421"/>
                    <a:pt x="4991" y="2420"/>
                    <a:pt x="5064" y="2418"/>
                  </a:cubicBezTo>
                  <a:cubicBezTo>
                    <a:pt x="5959" y="2393"/>
                    <a:pt x="6982" y="2444"/>
                    <a:pt x="7839" y="2111"/>
                  </a:cubicBezTo>
                  <a:cubicBezTo>
                    <a:pt x="8606" y="1779"/>
                    <a:pt x="9348" y="1370"/>
                    <a:pt x="10038" y="909"/>
                  </a:cubicBezTo>
                  <a:cubicBezTo>
                    <a:pt x="10243" y="781"/>
                    <a:pt x="10102" y="487"/>
                    <a:pt x="9911" y="462"/>
                  </a:cubicBezTo>
                  <a:cubicBezTo>
                    <a:pt x="8996" y="299"/>
                    <a:pt x="8082" y="1"/>
                    <a:pt x="71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2"/>
            <p:cNvSpPr/>
            <p:nvPr/>
          </p:nvSpPr>
          <p:spPr>
            <a:xfrm>
              <a:off x="1303732" y="862500"/>
              <a:ext cx="426343" cy="248176"/>
            </a:xfrm>
            <a:custGeom>
              <a:avLst/>
              <a:gdLst/>
              <a:ahLst/>
              <a:cxnLst/>
              <a:rect l="l" t="t" r="r" b="b"/>
              <a:pathLst>
                <a:path w="11467" h="6675" extrusionOk="0">
                  <a:moveTo>
                    <a:pt x="11307" y="0"/>
                  </a:moveTo>
                  <a:cubicBezTo>
                    <a:pt x="9466" y="767"/>
                    <a:pt x="7496" y="1100"/>
                    <a:pt x="5680" y="1944"/>
                  </a:cubicBezTo>
                  <a:cubicBezTo>
                    <a:pt x="4504" y="2481"/>
                    <a:pt x="3200" y="2877"/>
                    <a:pt x="2177" y="3683"/>
                  </a:cubicBezTo>
                  <a:cubicBezTo>
                    <a:pt x="1704" y="4079"/>
                    <a:pt x="1384" y="4680"/>
                    <a:pt x="1064" y="5205"/>
                  </a:cubicBezTo>
                  <a:cubicBezTo>
                    <a:pt x="783" y="5665"/>
                    <a:pt x="399" y="6074"/>
                    <a:pt x="54" y="6496"/>
                  </a:cubicBezTo>
                  <a:cubicBezTo>
                    <a:pt x="0" y="6572"/>
                    <a:pt x="64" y="6674"/>
                    <a:pt x="147" y="6674"/>
                  </a:cubicBezTo>
                  <a:cubicBezTo>
                    <a:pt x="162" y="6674"/>
                    <a:pt x="178" y="6670"/>
                    <a:pt x="195" y="6662"/>
                  </a:cubicBezTo>
                  <a:cubicBezTo>
                    <a:pt x="668" y="6445"/>
                    <a:pt x="1154" y="6279"/>
                    <a:pt x="1652" y="6164"/>
                  </a:cubicBezTo>
                  <a:cubicBezTo>
                    <a:pt x="2266" y="6010"/>
                    <a:pt x="2906" y="6074"/>
                    <a:pt x="3507" y="5831"/>
                  </a:cubicBezTo>
                  <a:cubicBezTo>
                    <a:pt x="4696" y="5332"/>
                    <a:pt x="5719" y="4412"/>
                    <a:pt x="6819" y="3734"/>
                  </a:cubicBezTo>
                  <a:cubicBezTo>
                    <a:pt x="8455" y="2711"/>
                    <a:pt x="10003" y="1509"/>
                    <a:pt x="11409" y="166"/>
                  </a:cubicBezTo>
                  <a:cubicBezTo>
                    <a:pt x="11466" y="98"/>
                    <a:pt x="11411" y="9"/>
                    <a:pt x="11335" y="9"/>
                  </a:cubicBezTo>
                  <a:cubicBezTo>
                    <a:pt x="11326" y="9"/>
                    <a:pt x="11317" y="10"/>
                    <a:pt x="11307" y="13"/>
                  </a:cubicBezTo>
                  <a:lnTo>
                    <a:pt x="1130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2"/>
            <p:cNvSpPr/>
            <p:nvPr/>
          </p:nvSpPr>
          <p:spPr>
            <a:xfrm>
              <a:off x="1195873" y="915407"/>
              <a:ext cx="203263" cy="222745"/>
            </a:xfrm>
            <a:custGeom>
              <a:avLst/>
              <a:gdLst/>
              <a:ahLst/>
              <a:cxnLst/>
              <a:rect l="l" t="t" r="r" b="b"/>
              <a:pathLst>
                <a:path w="5467" h="5991" extrusionOk="0">
                  <a:moveTo>
                    <a:pt x="5351" y="1"/>
                  </a:moveTo>
                  <a:cubicBezTo>
                    <a:pt x="5341" y="1"/>
                    <a:pt x="5330" y="4"/>
                    <a:pt x="5321" y="9"/>
                  </a:cubicBezTo>
                  <a:lnTo>
                    <a:pt x="5308" y="9"/>
                  </a:lnTo>
                  <a:cubicBezTo>
                    <a:pt x="4042" y="598"/>
                    <a:pt x="2674" y="866"/>
                    <a:pt x="1561" y="1736"/>
                  </a:cubicBezTo>
                  <a:cubicBezTo>
                    <a:pt x="308" y="2707"/>
                    <a:pt x="525" y="4536"/>
                    <a:pt x="27" y="5892"/>
                  </a:cubicBezTo>
                  <a:cubicBezTo>
                    <a:pt x="1" y="5944"/>
                    <a:pt x="46" y="5990"/>
                    <a:pt x="93" y="5990"/>
                  </a:cubicBezTo>
                  <a:cubicBezTo>
                    <a:pt x="115" y="5990"/>
                    <a:pt x="138" y="5980"/>
                    <a:pt x="155" y="5955"/>
                  </a:cubicBezTo>
                  <a:cubicBezTo>
                    <a:pt x="1101" y="4894"/>
                    <a:pt x="2431" y="4498"/>
                    <a:pt x="3339" y="3411"/>
                  </a:cubicBezTo>
                  <a:cubicBezTo>
                    <a:pt x="4183" y="2413"/>
                    <a:pt x="4528" y="1135"/>
                    <a:pt x="5423" y="137"/>
                  </a:cubicBezTo>
                  <a:cubicBezTo>
                    <a:pt x="5466" y="83"/>
                    <a:pt x="5408" y="1"/>
                    <a:pt x="53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2"/>
            <p:cNvSpPr/>
            <p:nvPr/>
          </p:nvSpPr>
          <p:spPr>
            <a:xfrm>
              <a:off x="937249" y="1087587"/>
              <a:ext cx="154185" cy="334471"/>
            </a:xfrm>
            <a:custGeom>
              <a:avLst/>
              <a:gdLst/>
              <a:ahLst/>
              <a:cxnLst/>
              <a:rect l="l" t="t" r="r" b="b"/>
              <a:pathLst>
                <a:path w="4147" h="8996" extrusionOk="0">
                  <a:moveTo>
                    <a:pt x="4006" y="1"/>
                  </a:moveTo>
                  <a:cubicBezTo>
                    <a:pt x="3982" y="1"/>
                    <a:pt x="3959" y="10"/>
                    <a:pt x="3939" y="33"/>
                  </a:cubicBezTo>
                  <a:lnTo>
                    <a:pt x="3926" y="33"/>
                  </a:lnTo>
                  <a:cubicBezTo>
                    <a:pt x="3287" y="660"/>
                    <a:pt x="2545" y="1043"/>
                    <a:pt x="1829" y="1567"/>
                  </a:cubicBezTo>
                  <a:cubicBezTo>
                    <a:pt x="1088" y="2117"/>
                    <a:pt x="678" y="2948"/>
                    <a:pt x="333" y="3792"/>
                  </a:cubicBezTo>
                  <a:cubicBezTo>
                    <a:pt x="1" y="4636"/>
                    <a:pt x="154" y="5570"/>
                    <a:pt x="410" y="6401"/>
                  </a:cubicBezTo>
                  <a:cubicBezTo>
                    <a:pt x="640" y="7194"/>
                    <a:pt x="563" y="8051"/>
                    <a:pt x="819" y="8843"/>
                  </a:cubicBezTo>
                  <a:cubicBezTo>
                    <a:pt x="850" y="8947"/>
                    <a:pt x="944" y="8996"/>
                    <a:pt x="1042" y="8996"/>
                  </a:cubicBezTo>
                  <a:cubicBezTo>
                    <a:pt x="1149" y="8996"/>
                    <a:pt x="1259" y="8938"/>
                    <a:pt x="1292" y="8831"/>
                  </a:cubicBezTo>
                  <a:cubicBezTo>
                    <a:pt x="1510" y="8191"/>
                    <a:pt x="1637" y="7539"/>
                    <a:pt x="1932" y="6925"/>
                  </a:cubicBezTo>
                  <a:cubicBezTo>
                    <a:pt x="2072" y="6644"/>
                    <a:pt x="2392" y="6363"/>
                    <a:pt x="2584" y="6120"/>
                  </a:cubicBezTo>
                  <a:cubicBezTo>
                    <a:pt x="2852" y="5749"/>
                    <a:pt x="3082" y="5353"/>
                    <a:pt x="3274" y="4943"/>
                  </a:cubicBezTo>
                  <a:cubicBezTo>
                    <a:pt x="4093" y="3434"/>
                    <a:pt x="3543" y="1708"/>
                    <a:pt x="4118" y="161"/>
                  </a:cubicBezTo>
                  <a:cubicBezTo>
                    <a:pt x="4147" y="84"/>
                    <a:pt x="4076" y="1"/>
                    <a:pt x="40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"/>
            <p:cNvSpPr/>
            <p:nvPr/>
          </p:nvSpPr>
          <p:spPr>
            <a:xfrm>
              <a:off x="772430" y="2455992"/>
              <a:ext cx="248400" cy="229698"/>
            </a:xfrm>
            <a:custGeom>
              <a:avLst/>
              <a:gdLst/>
              <a:ahLst/>
              <a:cxnLst/>
              <a:rect l="l" t="t" r="r" b="b"/>
              <a:pathLst>
                <a:path w="6681" h="6178" extrusionOk="0">
                  <a:moveTo>
                    <a:pt x="6601" y="1"/>
                  </a:moveTo>
                  <a:cubicBezTo>
                    <a:pt x="6581" y="1"/>
                    <a:pt x="6560" y="9"/>
                    <a:pt x="6544" y="30"/>
                  </a:cubicBezTo>
                  <a:cubicBezTo>
                    <a:pt x="4766" y="2575"/>
                    <a:pt x="623" y="2498"/>
                    <a:pt x="22" y="6028"/>
                  </a:cubicBezTo>
                  <a:cubicBezTo>
                    <a:pt x="1" y="6102"/>
                    <a:pt x="60" y="6177"/>
                    <a:pt x="132" y="6177"/>
                  </a:cubicBezTo>
                  <a:cubicBezTo>
                    <a:pt x="146" y="6177"/>
                    <a:pt x="161" y="6174"/>
                    <a:pt x="175" y="6168"/>
                  </a:cubicBezTo>
                  <a:lnTo>
                    <a:pt x="163" y="6168"/>
                  </a:lnTo>
                  <a:cubicBezTo>
                    <a:pt x="1646" y="5542"/>
                    <a:pt x="3065" y="4787"/>
                    <a:pt x="4408" y="3930"/>
                  </a:cubicBezTo>
                  <a:cubicBezTo>
                    <a:pt x="5802" y="3048"/>
                    <a:pt x="6288" y="1590"/>
                    <a:pt x="6671" y="81"/>
                  </a:cubicBezTo>
                  <a:cubicBezTo>
                    <a:pt x="6680" y="38"/>
                    <a:pt x="6642" y="1"/>
                    <a:pt x="6601" y="1"/>
                  </a:cubicBezTo>
                  <a:close/>
                </a:path>
              </a:pathLst>
            </a:custGeom>
            <a:solidFill>
              <a:srgbClr val="6255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2"/>
            <p:cNvSpPr/>
            <p:nvPr/>
          </p:nvSpPr>
          <p:spPr>
            <a:xfrm>
              <a:off x="664347" y="1844123"/>
              <a:ext cx="111280" cy="266618"/>
            </a:xfrm>
            <a:custGeom>
              <a:avLst/>
              <a:gdLst/>
              <a:ahLst/>
              <a:cxnLst/>
              <a:rect l="l" t="t" r="r" b="b"/>
              <a:pathLst>
                <a:path w="2993" h="7171" extrusionOk="0">
                  <a:moveTo>
                    <a:pt x="1056" y="1"/>
                  </a:moveTo>
                  <a:cubicBezTo>
                    <a:pt x="1005" y="1"/>
                    <a:pt x="952" y="27"/>
                    <a:pt x="921" y="81"/>
                  </a:cubicBezTo>
                  <a:cubicBezTo>
                    <a:pt x="384" y="1206"/>
                    <a:pt x="90" y="2447"/>
                    <a:pt x="52" y="3700"/>
                  </a:cubicBezTo>
                  <a:cubicBezTo>
                    <a:pt x="1" y="5362"/>
                    <a:pt x="1561" y="6296"/>
                    <a:pt x="2724" y="7140"/>
                  </a:cubicBezTo>
                  <a:cubicBezTo>
                    <a:pt x="2750" y="7161"/>
                    <a:pt x="2778" y="7171"/>
                    <a:pt x="2806" y="7171"/>
                  </a:cubicBezTo>
                  <a:cubicBezTo>
                    <a:pt x="2876" y="7171"/>
                    <a:pt x="2942" y="7111"/>
                    <a:pt x="2942" y="7037"/>
                  </a:cubicBezTo>
                  <a:cubicBezTo>
                    <a:pt x="2993" y="5886"/>
                    <a:pt x="2942" y="4799"/>
                    <a:pt x="2545" y="3700"/>
                  </a:cubicBezTo>
                  <a:cubicBezTo>
                    <a:pt x="2341" y="3150"/>
                    <a:pt x="1919" y="2651"/>
                    <a:pt x="1663" y="2101"/>
                  </a:cubicBezTo>
                  <a:cubicBezTo>
                    <a:pt x="1369" y="1500"/>
                    <a:pt x="1343" y="746"/>
                    <a:pt x="1190" y="94"/>
                  </a:cubicBezTo>
                  <a:cubicBezTo>
                    <a:pt x="1170" y="33"/>
                    <a:pt x="1114" y="1"/>
                    <a:pt x="10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2"/>
            <p:cNvSpPr/>
            <p:nvPr/>
          </p:nvSpPr>
          <p:spPr>
            <a:xfrm>
              <a:off x="746999" y="2100590"/>
              <a:ext cx="152587" cy="134406"/>
            </a:xfrm>
            <a:custGeom>
              <a:avLst/>
              <a:gdLst/>
              <a:ahLst/>
              <a:cxnLst/>
              <a:rect l="l" t="t" r="r" b="b"/>
              <a:pathLst>
                <a:path w="4104" h="3615" extrusionOk="0">
                  <a:moveTo>
                    <a:pt x="4022" y="1"/>
                  </a:moveTo>
                  <a:cubicBezTo>
                    <a:pt x="4003" y="1"/>
                    <a:pt x="3983" y="8"/>
                    <a:pt x="3967" y="24"/>
                  </a:cubicBezTo>
                  <a:cubicBezTo>
                    <a:pt x="3263" y="728"/>
                    <a:pt x="2292" y="715"/>
                    <a:pt x="1537" y="1354"/>
                  </a:cubicBezTo>
                  <a:cubicBezTo>
                    <a:pt x="898" y="1891"/>
                    <a:pt x="437" y="2607"/>
                    <a:pt x="67" y="3362"/>
                  </a:cubicBezTo>
                  <a:cubicBezTo>
                    <a:pt x="0" y="3483"/>
                    <a:pt x="97" y="3615"/>
                    <a:pt x="223" y="3615"/>
                  </a:cubicBezTo>
                  <a:cubicBezTo>
                    <a:pt x="243" y="3615"/>
                    <a:pt x="263" y="3612"/>
                    <a:pt x="284" y="3605"/>
                  </a:cubicBezTo>
                  <a:cubicBezTo>
                    <a:pt x="1192" y="3247"/>
                    <a:pt x="2215" y="3170"/>
                    <a:pt x="2969" y="2492"/>
                  </a:cubicBezTo>
                  <a:cubicBezTo>
                    <a:pt x="3647" y="1904"/>
                    <a:pt x="3890" y="945"/>
                    <a:pt x="4095" y="88"/>
                  </a:cubicBezTo>
                  <a:cubicBezTo>
                    <a:pt x="4103" y="36"/>
                    <a:pt x="4064" y="1"/>
                    <a:pt x="40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"/>
            <p:cNvSpPr/>
            <p:nvPr/>
          </p:nvSpPr>
          <p:spPr>
            <a:xfrm>
              <a:off x="728223" y="2329544"/>
              <a:ext cx="252341" cy="82949"/>
            </a:xfrm>
            <a:custGeom>
              <a:avLst/>
              <a:gdLst/>
              <a:ahLst/>
              <a:cxnLst/>
              <a:rect l="l" t="t" r="r" b="b"/>
              <a:pathLst>
                <a:path w="6787" h="2231" extrusionOk="0">
                  <a:moveTo>
                    <a:pt x="2606" y="0"/>
                  </a:moveTo>
                  <a:cubicBezTo>
                    <a:pt x="1764" y="0"/>
                    <a:pt x="936" y="202"/>
                    <a:pt x="150" y="746"/>
                  </a:cubicBezTo>
                  <a:cubicBezTo>
                    <a:pt x="0" y="845"/>
                    <a:pt x="69" y="1066"/>
                    <a:pt x="238" y="1066"/>
                  </a:cubicBezTo>
                  <a:cubicBezTo>
                    <a:pt x="242" y="1066"/>
                    <a:pt x="247" y="1066"/>
                    <a:pt x="252" y="1066"/>
                  </a:cubicBezTo>
                  <a:cubicBezTo>
                    <a:pt x="1339" y="1117"/>
                    <a:pt x="2119" y="1973"/>
                    <a:pt x="3193" y="2191"/>
                  </a:cubicBezTo>
                  <a:cubicBezTo>
                    <a:pt x="3340" y="2218"/>
                    <a:pt x="3489" y="2230"/>
                    <a:pt x="3641" y="2230"/>
                  </a:cubicBezTo>
                  <a:cubicBezTo>
                    <a:pt x="4644" y="2230"/>
                    <a:pt x="5740" y="1695"/>
                    <a:pt x="6595" y="1296"/>
                  </a:cubicBezTo>
                  <a:cubicBezTo>
                    <a:pt x="6710" y="1245"/>
                    <a:pt x="6786" y="1027"/>
                    <a:pt x="6607" y="963"/>
                  </a:cubicBezTo>
                  <a:cubicBezTo>
                    <a:pt x="5313" y="508"/>
                    <a:pt x="3942" y="0"/>
                    <a:pt x="26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2"/>
            <p:cNvSpPr/>
            <p:nvPr/>
          </p:nvSpPr>
          <p:spPr>
            <a:xfrm>
              <a:off x="738038" y="2443240"/>
              <a:ext cx="188540" cy="110462"/>
            </a:xfrm>
            <a:custGeom>
              <a:avLst/>
              <a:gdLst/>
              <a:ahLst/>
              <a:cxnLst/>
              <a:rect l="l" t="t" r="r" b="b"/>
              <a:pathLst>
                <a:path w="5071" h="2971" extrusionOk="0">
                  <a:moveTo>
                    <a:pt x="4849" y="0"/>
                  </a:moveTo>
                  <a:cubicBezTo>
                    <a:pt x="4840" y="0"/>
                    <a:pt x="4831" y="1"/>
                    <a:pt x="4822" y="2"/>
                  </a:cubicBezTo>
                  <a:cubicBezTo>
                    <a:pt x="3901" y="194"/>
                    <a:pt x="2993" y="424"/>
                    <a:pt x="2072" y="655"/>
                  </a:cubicBezTo>
                  <a:cubicBezTo>
                    <a:pt x="1727" y="744"/>
                    <a:pt x="1369" y="1051"/>
                    <a:pt x="1113" y="1294"/>
                  </a:cubicBezTo>
                  <a:cubicBezTo>
                    <a:pt x="781" y="1626"/>
                    <a:pt x="602" y="2215"/>
                    <a:pt x="129" y="2381"/>
                  </a:cubicBezTo>
                  <a:cubicBezTo>
                    <a:pt x="1" y="2432"/>
                    <a:pt x="13" y="2611"/>
                    <a:pt x="141" y="2637"/>
                  </a:cubicBezTo>
                  <a:cubicBezTo>
                    <a:pt x="719" y="2785"/>
                    <a:pt x="1131" y="2971"/>
                    <a:pt x="1594" y="2971"/>
                  </a:cubicBezTo>
                  <a:cubicBezTo>
                    <a:pt x="1850" y="2971"/>
                    <a:pt x="2121" y="2914"/>
                    <a:pt x="2443" y="2764"/>
                  </a:cubicBezTo>
                  <a:cubicBezTo>
                    <a:pt x="3504" y="2266"/>
                    <a:pt x="4080" y="1025"/>
                    <a:pt x="4962" y="271"/>
                  </a:cubicBezTo>
                  <a:cubicBezTo>
                    <a:pt x="5070" y="175"/>
                    <a:pt x="4987" y="0"/>
                    <a:pt x="48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2"/>
            <p:cNvSpPr/>
            <p:nvPr/>
          </p:nvSpPr>
          <p:spPr>
            <a:xfrm>
              <a:off x="493208" y="2254886"/>
              <a:ext cx="223675" cy="202594"/>
            </a:xfrm>
            <a:custGeom>
              <a:avLst/>
              <a:gdLst/>
              <a:ahLst/>
              <a:cxnLst/>
              <a:rect l="l" t="t" r="r" b="b"/>
              <a:pathLst>
                <a:path w="6016" h="5449" extrusionOk="0">
                  <a:moveTo>
                    <a:pt x="272" y="0"/>
                  </a:moveTo>
                  <a:cubicBezTo>
                    <a:pt x="133" y="0"/>
                    <a:pt x="0" y="146"/>
                    <a:pt x="38" y="299"/>
                  </a:cubicBezTo>
                  <a:cubicBezTo>
                    <a:pt x="358" y="1501"/>
                    <a:pt x="895" y="3201"/>
                    <a:pt x="2046" y="3854"/>
                  </a:cubicBezTo>
                  <a:cubicBezTo>
                    <a:pt x="3235" y="4519"/>
                    <a:pt x="4629" y="4723"/>
                    <a:pt x="5793" y="5426"/>
                  </a:cubicBezTo>
                  <a:cubicBezTo>
                    <a:pt x="5816" y="5442"/>
                    <a:pt x="5839" y="5448"/>
                    <a:pt x="5861" y="5448"/>
                  </a:cubicBezTo>
                  <a:cubicBezTo>
                    <a:pt x="5948" y="5448"/>
                    <a:pt x="6015" y="5342"/>
                    <a:pt x="5985" y="5260"/>
                  </a:cubicBezTo>
                  <a:lnTo>
                    <a:pt x="5997" y="5260"/>
                  </a:lnTo>
                  <a:cubicBezTo>
                    <a:pt x="5742" y="4276"/>
                    <a:pt x="5064" y="3764"/>
                    <a:pt x="4233" y="3240"/>
                  </a:cubicBezTo>
                  <a:cubicBezTo>
                    <a:pt x="2826" y="2345"/>
                    <a:pt x="1611" y="1207"/>
                    <a:pt x="409" y="56"/>
                  </a:cubicBezTo>
                  <a:cubicBezTo>
                    <a:pt x="367" y="17"/>
                    <a:pt x="319" y="0"/>
                    <a:pt x="2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2"/>
            <p:cNvSpPr/>
            <p:nvPr/>
          </p:nvSpPr>
          <p:spPr>
            <a:xfrm>
              <a:off x="672415" y="2108546"/>
              <a:ext cx="83246" cy="130836"/>
            </a:xfrm>
            <a:custGeom>
              <a:avLst/>
              <a:gdLst/>
              <a:ahLst/>
              <a:cxnLst/>
              <a:rect l="l" t="t" r="r" b="b"/>
              <a:pathLst>
                <a:path w="2239" h="3519" extrusionOk="0">
                  <a:moveTo>
                    <a:pt x="2074" y="0"/>
                  </a:moveTo>
                  <a:cubicBezTo>
                    <a:pt x="2055" y="0"/>
                    <a:pt x="2036" y="9"/>
                    <a:pt x="2021" y="28"/>
                  </a:cubicBezTo>
                  <a:cubicBezTo>
                    <a:pt x="1881" y="232"/>
                    <a:pt x="1740" y="450"/>
                    <a:pt x="1625" y="667"/>
                  </a:cubicBezTo>
                  <a:cubicBezTo>
                    <a:pt x="1408" y="1038"/>
                    <a:pt x="1037" y="1319"/>
                    <a:pt x="781" y="1677"/>
                  </a:cubicBezTo>
                  <a:cubicBezTo>
                    <a:pt x="487" y="2086"/>
                    <a:pt x="1" y="2918"/>
                    <a:pt x="167" y="3416"/>
                  </a:cubicBezTo>
                  <a:cubicBezTo>
                    <a:pt x="187" y="3477"/>
                    <a:pt x="240" y="3514"/>
                    <a:pt x="299" y="3514"/>
                  </a:cubicBezTo>
                  <a:cubicBezTo>
                    <a:pt x="314" y="3514"/>
                    <a:pt x="330" y="3511"/>
                    <a:pt x="346" y="3506"/>
                  </a:cubicBezTo>
                  <a:lnTo>
                    <a:pt x="346" y="3519"/>
                  </a:lnTo>
                  <a:cubicBezTo>
                    <a:pt x="653" y="3403"/>
                    <a:pt x="845" y="3135"/>
                    <a:pt x="1088" y="2930"/>
                  </a:cubicBezTo>
                  <a:cubicBezTo>
                    <a:pt x="1382" y="2726"/>
                    <a:pt x="1638" y="2457"/>
                    <a:pt x="1830" y="2150"/>
                  </a:cubicBezTo>
                  <a:cubicBezTo>
                    <a:pt x="2239" y="1460"/>
                    <a:pt x="2111" y="820"/>
                    <a:pt x="2149" y="66"/>
                  </a:cubicBezTo>
                  <a:cubicBezTo>
                    <a:pt x="2141" y="25"/>
                    <a:pt x="2107" y="0"/>
                    <a:pt x="20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2"/>
            <p:cNvSpPr/>
            <p:nvPr/>
          </p:nvSpPr>
          <p:spPr>
            <a:xfrm>
              <a:off x="463836" y="2066236"/>
              <a:ext cx="172961" cy="74732"/>
            </a:xfrm>
            <a:custGeom>
              <a:avLst/>
              <a:gdLst/>
              <a:ahLst/>
              <a:cxnLst/>
              <a:rect l="l" t="t" r="r" b="b"/>
              <a:pathLst>
                <a:path w="4652" h="2010" extrusionOk="0">
                  <a:moveTo>
                    <a:pt x="233" y="1"/>
                  </a:moveTo>
                  <a:cubicBezTo>
                    <a:pt x="123" y="1"/>
                    <a:pt x="1" y="99"/>
                    <a:pt x="61" y="219"/>
                  </a:cubicBezTo>
                  <a:cubicBezTo>
                    <a:pt x="406" y="987"/>
                    <a:pt x="1046" y="1575"/>
                    <a:pt x="1839" y="1869"/>
                  </a:cubicBezTo>
                  <a:cubicBezTo>
                    <a:pt x="2126" y="1972"/>
                    <a:pt x="2390" y="2009"/>
                    <a:pt x="2643" y="2009"/>
                  </a:cubicBezTo>
                  <a:cubicBezTo>
                    <a:pt x="3270" y="2009"/>
                    <a:pt x="3832" y="1781"/>
                    <a:pt x="4524" y="1754"/>
                  </a:cubicBezTo>
                  <a:cubicBezTo>
                    <a:pt x="4601" y="1754"/>
                    <a:pt x="4652" y="1664"/>
                    <a:pt x="4614" y="1600"/>
                  </a:cubicBezTo>
                  <a:lnTo>
                    <a:pt x="4614" y="1588"/>
                  </a:lnTo>
                  <a:cubicBezTo>
                    <a:pt x="3591" y="296"/>
                    <a:pt x="1762" y="219"/>
                    <a:pt x="253" y="2"/>
                  </a:cubicBezTo>
                  <a:cubicBezTo>
                    <a:pt x="246" y="1"/>
                    <a:pt x="240" y="1"/>
                    <a:pt x="2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2"/>
            <p:cNvSpPr/>
            <p:nvPr/>
          </p:nvSpPr>
          <p:spPr>
            <a:xfrm>
              <a:off x="526298" y="2466589"/>
              <a:ext cx="215421" cy="179170"/>
            </a:xfrm>
            <a:custGeom>
              <a:avLst/>
              <a:gdLst/>
              <a:ahLst/>
              <a:cxnLst/>
              <a:rect l="l" t="t" r="r" b="b"/>
              <a:pathLst>
                <a:path w="5794" h="4819" extrusionOk="0">
                  <a:moveTo>
                    <a:pt x="184" y="0"/>
                  </a:moveTo>
                  <a:cubicBezTo>
                    <a:pt x="92" y="0"/>
                    <a:pt x="0" y="78"/>
                    <a:pt x="18" y="193"/>
                  </a:cubicBezTo>
                  <a:cubicBezTo>
                    <a:pt x="261" y="1408"/>
                    <a:pt x="657" y="3070"/>
                    <a:pt x="1732" y="3863"/>
                  </a:cubicBezTo>
                  <a:cubicBezTo>
                    <a:pt x="2934" y="4771"/>
                    <a:pt x="4174" y="4259"/>
                    <a:pt x="5466" y="4796"/>
                  </a:cubicBezTo>
                  <a:cubicBezTo>
                    <a:pt x="5496" y="4811"/>
                    <a:pt x="5526" y="4818"/>
                    <a:pt x="5554" y="4818"/>
                  </a:cubicBezTo>
                  <a:cubicBezTo>
                    <a:pt x="5693" y="4818"/>
                    <a:pt x="5793" y="4655"/>
                    <a:pt x="5708" y="4528"/>
                  </a:cubicBezTo>
                  <a:cubicBezTo>
                    <a:pt x="5274" y="3735"/>
                    <a:pt x="4545" y="3185"/>
                    <a:pt x="3765" y="2712"/>
                  </a:cubicBezTo>
                  <a:cubicBezTo>
                    <a:pt x="2460" y="1932"/>
                    <a:pt x="1258" y="1280"/>
                    <a:pt x="299" y="52"/>
                  </a:cubicBezTo>
                  <a:cubicBezTo>
                    <a:pt x="267" y="16"/>
                    <a:pt x="226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2"/>
            <p:cNvSpPr/>
            <p:nvPr/>
          </p:nvSpPr>
          <p:spPr>
            <a:xfrm>
              <a:off x="568683" y="2689631"/>
              <a:ext cx="221853" cy="107896"/>
            </a:xfrm>
            <a:custGeom>
              <a:avLst/>
              <a:gdLst/>
              <a:ahLst/>
              <a:cxnLst/>
              <a:rect l="l" t="t" r="r" b="b"/>
              <a:pathLst>
                <a:path w="5967" h="2902" extrusionOk="0">
                  <a:moveTo>
                    <a:pt x="184" y="1"/>
                  </a:moveTo>
                  <a:cubicBezTo>
                    <a:pt x="86" y="1"/>
                    <a:pt x="0" y="99"/>
                    <a:pt x="29" y="204"/>
                  </a:cubicBezTo>
                  <a:cubicBezTo>
                    <a:pt x="272" y="1252"/>
                    <a:pt x="975" y="2135"/>
                    <a:pt x="1934" y="2621"/>
                  </a:cubicBezTo>
                  <a:cubicBezTo>
                    <a:pt x="2345" y="2837"/>
                    <a:pt x="2768" y="2901"/>
                    <a:pt x="3196" y="2901"/>
                  </a:cubicBezTo>
                  <a:cubicBezTo>
                    <a:pt x="3817" y="2901"/>
                    <a:pt x="4449" y="2766"/>
                    <a:pt x="5069" y="2766"/>
                  </a:cubicBezTo>
                  <a:cubicBezTo>
                    <a:pt x="5283" y="2766"/>
                    <a:pt x="5496" y="2782"/>
                    <a:pt x="5707" y="2825"/>
                  </a:cubicBezTo>
                  <a:cubicBezTo>
                    <a:pt x="5719" y="2829"/>
                    <a:pt x="5731" y="2831"/>
                    <a:pt x="5743" y="2831"/>
                  </a:cubicBezTo>
                  <a:cubicBezTo>
                    <a:pt x="5859" y="2831"/>
                    <a:pt x="5967" y="2674"/>
                    <a:pt x="5886" y="2570"/>
                  </a:cubicBezTo>
                  <a:lnTo>
                    <a:pt x="5886" y="2570"/>
                  </a:lnTo>
                  <a:lnTo>
                    <a:pt x="5873" y="2582"/>
                  </a:lnTo>
                  <a:cubicBezTo>
                    <a:pt x="4466" y="882"/>
                    <a:pt x="1883" y="1547"/>
                    <a:pt x="285" y="38"/>
                  </a:cubicBezTo>
                  <a:cubicBezTo>
                    <a:pt x="252" y="12"/>
                    <a:pt x="218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2"/>
            <p:cNvSpPr/>
            <p:nvPr/>
          </p:nvSpPr>
          <p:spPr>
            <a:xfrm>
              <a:off x="818867" y="2666133"/>
              <a:ext cx="153293" cy="151062"/>
            </a:xfrm>
            <a:custGeom>
              <a:avLst/>
              <a:gdLst/>
              <a:ahLst/>
              <a:cxnLst/>
              <a:rect l="l" t="t" r="r" b="b"/>
              <a:pathLst>
                <a:path w="4123" h="4063" extrusionOk="0">
                  <a:moveTo>
                    <a:pt x="4023" y="1"/>
                  </a:moveTo>
                  <a:cubicBezTo>
                    <a:pt x="4008" y="1"/>
                    <a:pt x="3992" y="6"/>
                    <a:pt x="3977" y="18"/>
                  </a:cubicBezTo>
                  <a:cubicBezTo>
                    <a:pt x="2341" y="1117"/>
                    <a:pt x="244" y="1731"/>
                    <a:pt x="1" y="3982"/>
                  </a:cubicBezTo>
                  <a:cubicBezTo>
                    <a:pt x="1" y="4025"/>
                    <a:pt x="36" y="4062"/>
                    <a:pt x="74" y="4062"/>
                  </a:cubicBezTo>
                  <a:cubicBezTo>
                    <a:pt x="93" y="4062"/>
                    <a:pt x="112" y="4054"/>
                    <a:pt x="128" y="4033"/>
                  </a:cubicBezTo>
                  <a:cubicBezTo>
                    <a:pt x="678" y="3266"/>
                    <a:pt x="1727" y="2882"/>
                    <a:pt x="2456" y="2294"/>
                  </a:cubicBezTo>
                  <a:cubicBezTo>
                    <a:pt x="3159" y="1705"/>
                    <a:pt x="3722" y="964"/>
                    <a:pt x="4093" y="120"/>
                  </a:cubicBezTo>
                  <a:cubicBezTo>
                    <a:pt x="4122" y="60"/>
                    <a:pt x="4075" y="1"/>
                    <a:pt x="40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2"/>
            <p:cNvSpPr/>
            <p:nvPr/>
          </p:nvSpPr>
          <p:spPr>
            <a:xfrm>
              <a:off x="770385" y="1627773"/>
              <a:ext cx="106521" cy="312238"/>
            </a:xfrm>
            <a:custGeom>
              <a:avLst/>
              <a:gdLst/>
              <a:ahLst/>
              <a:cxnLst/>
              <a:rect l="l" t="t" r="r" b="b"/>
              <a:pathLst>
                <a:path w="2865" h="8398" extrusionOk="0">
                  <a:moveTo>
                    <a:pt x="1570" y="1"/>
                  </a:moveTo>
                  <a:cubicBezTo>
                    <a:pt x="1503" y="1"/>
                    <a:pt x="1435" y="11"/>
                    <a:pt x="1368" y="30"/>
                  </a:cubicBezTo>
                  <a:cubicBezTo>
                    <a:pt x="0" y="427"/>
                    <a:pt x="218" y="2588"/>
                    <a:pt x="358" y="3675"/>
                  </a:cubicBezTo>
                  <a:cubicBezTo>
                    <a:pt x="563" y="5248"/>
                    <a:pt x="1177" y="6706"/>
                    <a:pt x="1663" y="8202"/>
                  </a:cubicBezTo>
                  <a:cubicBezTo>
                    <a:pt x="1705" y="8339"/>
                    <a:pt x="1802" y="8398"/>
                    <a:pt x="1903" y="8398"/>
                  </a:cubicBezTo>
                  <a:cubicBezTo>
                    <a:pt x="2046" y="8398"/>
                    <a:pt x="2197" y="8279"/>
                    <a:pt x="2212" y="8099"/>
                  </a:cubicBezTo>
                  <a:cubicBezTo>
                    <a:pt x="2315" y="6731"/>
                    <a:pt x="2353" y="5337"/>
                    <a:pt x="2328" y="3943"/>
                  </a:cubicBezTo>
                  <a:cubicBezTo>
                    <a:pt x="2302" y="2831"/>
                    <a:pt x="2865" y="1015"/>
                    <a:pt x="1982" y="158"/>
                  </a:cubicBezTo>
                  <a:cubicBezTo>
                    <a:pt x="1867" y="52"/>
                    <a:pt x="1721" y="1"/>
                    <a:pt x="157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"/>
            <p:cNvSpPr/>
            <p:nvPr/>
          </p:nvSpPr>
          <p:spPr>
            <a:xfrm>
              <a:off x="855415" y="1610782"/>
              <a:ext cx="196942" cy="306252"/>
            </a:xfrm>
            <a:custGeom>
              <a:avLst/>
              <a:gdLst/>
              <a:ahLst/>
              <a:cxnLst/>
              <a:rect l="l" t="t" r="r" b="b"/>
              <a:pathLst>
                <a:path w="5297" h="8237" extrusionOk="0">
                  <a:moveTo>
                    <a:pt x="4028" y="0"/>
                  </a:moveTo>
                  <a:cubicBezTo>
                    <a:pt x="4016" y="0"/>
                    <a:pt x="4004" y="1"/>
                    <a:pt x="3992" y="2"/>
                  </a:cubicBezTo>
                  <a:cubicBezTo>
                    <a:pt x="2598" y="2"/>
                    <a:pt x="1601" y="2214"/>
                    <a:pt x="1000" y="3275"/>
                  </a:cubicBezTo>
                  <a:cubicBezTo>
                    <a:pt x="220" y="4669"/>
                    <a:pt x="347" y="6459"/>
                    <a:pt x="28" y="7968"/>
                  </a:cubicBezTo>
                  <a:cubicBezTo>
                    <a:pt x="1" y="8112"/>
                    <a:pt x="131" y="8236"/>
                    <a:pt x="255" y="8236"/>
                  </a:cubicBezTo>
                  <a:cubicBezTo>
                    <a:pt x="308" y="8236"/>
                    <a:pt x="360" y="8213"/>
                    <a:pt x="399" y="8160"/>
                  </a:cubicBezTo>
                  <a:cubicBezTo>
                    <a:pt x="1307" y="6881"/>
                    <a:pt x="2023" y="5500"/>
                    <a:pt x="2854" y="4183"/>
                  </a:cubicBezTo>
                  <a:cubicBezTo>
                    <a:pt x="3544" y="3083"/>
                    <a:pt x="5296" y="1664"/>
                    <a:pt x="4529" y="270"/>
                  </a:cubicBezTo>
                  <a:cubicBezTo>
                    <a:pt x="4420" y="101"/>
                    <a:pt x="4232" y="0"/>
                    <a:pt x="402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"/>
            <p:cNvSpPr/>
            <p:nvPr/>
          </p:nvSpPr>
          <p:spPr>
            <a:xfrm>
              <a:off x="880884" y="1661867"/>
              <a:ext cx="267213" cy="242897"/>
            </a:xfrm>
            <a:custGeom>
              <a:avLst/>
              <a:gdLst/>
              <a:ahLst/>
              <a:cxnLst/>
              <a:rect l="l" t="t" r="r" b="b"/>
              <a:pathLst>
                <a:path w="7187" h="6533" extrusionOk="0">
                  <a:moveTo>
                    <a:pt x="6500" y="1"/>
                  </a:moveTo>
                  <a:cubicBezTo>
                    <a:pt x="6471" y="1"/>
                    <a:pt x="6442" y="3"/>
                    <a:pt x="6414" y="9"/>
                  </a:cubicBezTo>
                  <a:cubicBezTo>
                    <a:pt x="3256" y="674"/>
                    <a:pt x="1900" y="4011"/>
                    <a:pt x="72" y="6274"/>
                  </a:cubicBezTo>
                  <a:cubicBezTo>
                    <a:pt x="0" y="6382"/>
                    <a:pt x="84" y="6533"/>
                    <a:pt x="209" y="6533"/>
                  </a:cubicBezTo>
                  <a:cubicBezTo>
                    <a:pt x="218" y="6533"/>
                    <a:pt x="228" y="6532"/>
                    <a:pt x="238" y="6530"/>
                  </a:cubicBezTo>
                  <a:lnTo>
                    <a:pt x="251" y="6517"/>
                  </a:lnTo>
                  <a:cubicBezTo>
                    <a:pt x="1645" y="6095"/>
                    <a:pt x="2527" y="5200"/>
                    <a:pt x="3537" y="4190"/>
                  </a:cubicBezTo>
                  <a:cubicBezTo>
                    <a:pt x="4701" y="3052"/>
                    <a:pt x="6082" y="2016"/>
                    <a:pt x="6964" y="648"/>
                  </a:cubicBezTo>
                  <a:cubicBezTo>
                    <a:pt x="7187" y="308"/>
                    <a:pt x="6819" y="1"/>
                    <a:pt x="65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"/>
            <p:cNvSpPr/>
            <p:nvPr/>
          </p:nvSpPr>
          <p:spPr>
            <a:xfrm>
              <a:off x="874972" y="1833899"/>
              <a:ext cx="304318" cy="95478"/>
            </a:xfrm>
            <a:custGeom>
              <a:avLst/>
              <a:gdLst/>
              <a:ahLst/>
              <a:cxnLst/>
              <a:rect l="l" t="t" r="r" b="b"/>
              <a:pathLst>
                <a:path w="8185" h="2568" extrusionOk="0">
                  <a:moveTo>
                    <a:pt x="7077" y="0"/>
                  </a:moveTo>
                  <a:cubicBezTo>
                    <a:pt x="4592" y="0"/>
                    <a:pt x="2474" y="1394"/>
                    <a:pt x="141" y="2121"/>
                  </a:cubicBezTo>
                  <a:cubicBezTo>
                    <a:pt x="0" y="2159"/>
                    <a:pt x="0" y="2402"/>
                    <a:pt x="154" y="2415"/>
                  </a:cubicBezTo>
                  <a:lnTo>
                    <a:pt x="167" y="2415"/>
                  </a:lnTo>
                  <a:cubicBezTo>
                    <a:pt x="1093" y="2479"/>
                    <a:pt x="2049" y="2567"/>
                    <a:pt x="2988" y="2567"/>
                  </a:cubicBezTo>
                  <a:cubicBezTo>
                    <a:pt x="4836" y="2567"/>
                    <a:pt x="6619" y="2227"/>
                    <a:pt x="7993" y="701"/>
                  </a:cubicBezTo>
                  <a:cubicBezTo>
                    <a:pt x="8184" y="497"/>
                    <a:pt x="8082" y="62"/>
                    <a:pt x="7763" y="36"/>
                  </a:cubicBezTo>
                  <a:cubicBezTo>
                    <a:pt x="7531" y="12"/>
                    <a:pt x="7302" y="0"/>
                    <a:pt x="70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2"/>
            <p:cNvSpPr/>
            <p:nvPr/>
          </p:nvSpPr>
          <p:spPr>
            <a:xfrm>
              <a:off x="851660" y="1926105"/>
              <a:ext cx="283906" cy="124367"/>
            </a:xfrm>
            <a:custGeom>
              <a:avLst/>
              <a:gdLst/>
              <a:ahLst/>
              <a:cxnLst/>
              <a:rect l="l" t="t" r="r" b="b"/>
              <a:pathLst>
                <a:path w="7636" h="3345" extrusionOk="0">
                  <a:moveTo>
                    <a:pt x="1026" y="0"/>
                  </a:moveTo>
                  <a:cubicBezTo>
                    <a:pt x="723" y="0"/>
                    <a:pt x="422" y="52"/>
                    <a:pt x="129" y="178"/>
                  </a:cubicBezTo>
                  <a:cubicBezTo>
                    <a:pt x="26" y="216"/>
                    <a:pt x="1" y="344"/>
                    <a:pt x="78" y="421"/>
                  </a:cubicBezTo>
                  <a:cubicBezTo>
                    <a:pt x="1139" y="1380"/>
                    <a:pt x="2315" y="2211"/>
                    <a:pt x="3594" y="2876"/>
                  </a:cubicBezTo>
                  <a:cubicBezTo>
                    <a:pt x="4197" y="3174"/>
                    <a:pt x="4867" y="3344"/>
                    <a:pt x="5530" y="3344"/>
                  </a:cubicBezTo>
                  <a:cubicBezTo>
                    <a:pt x="6174" y="3344"/>
                    <a:pt x="6812" y="3184"/>
                    <a:pt x="7379" y="2825"/>
                  </a:cubicBezTo>
                  <a:cubicBezTo>
                    <a:pt x="7635" y="2646"/>
                    <a:pt x="7609" y="2262"/>
                    <a:pt x="7328" y="2109"/>
                  </a:cubicBezTo>
                  <a:cubicBezTo>
                    <a:pt x="6203" y="1584"/>
                    <a:pt x="4950" y="1431"/>
                    <a:pt x="3812" y="919"/>
                  </a:cubicBezTo>
                  <a:cubicBezTo>
                    <a:pt x="2975" y="530"/>
                    <a:pt x="1990" y="0"/>
                    <a:pt x="102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2"/>
            <p:cNvSpPr/>
            <p:nvPr/>
          </p:nvSpPr>
          <p:spPr>
            <a:xfrm>
              <a:off x="901965" y="2224845"/>
              <a:ext cx="156082" cy="112841"/>
            </a:xfrm>
            <a:custGeom>
              <a:avLst/>
              <a:gdLst/>
              <a:ahLst/>
              <a:cxnLst/>
              <a:rect l="l" t="t" r="r" b="b"/>
              <a:pathLst>
                <a:path w="4198" h="3035" extrusionOk="0">
                  <a:moveTo>
                    <a:pt x="241" y="0"/>
                  </a:moveTo>
                  <a:cubicBezTo>
                    <a:pt x="113" y="0"/>
                    <a:pt x="0" y="136"/>
                    <a:pt x="106" y="263"/>
                  </a:cubicBezTo>
                  <a:cubicBezTo>
                    <a:pt x="707" y="940"/>
                    <a:pt x="1244" y="1682"/>
                    <a:pt x="1960" y="2258"/>
                  </a:cubicBezTo>
                  <a:cubicBezTo>
                    <a:pt x="2331" y="2543"/>
                    <a:pt x="2979" y="3034"/>
                    <a:pt x="3534" y="3034"/>
                  </a:cubicBezTo>
                  <a:cubicBezTo>
                    <a:pt x="3724" y="3034"/>
                    <a:pt x="3904" y="2977"/>
                    <a:pt x="4057" y="2833"/>
                  </a:cubicBezTo>
                  <a:cubicBezTo>
                    <a:pt x="4147" y="2743"/>
                    <a:pt x="4198" y="2616"/>
                    <a:pt x="4172" y="2501"/>
                  </a:cubicBezTo>
                  <a:cubicBezTo>
                    <a:pt x="4019" y="1810"/>
                    <a:pt x="2957" y="1541"/>
                    <a:pt x="2407" y="1196"/>
                  </a:cubicBezTo>
                  <a:cubicBezTo>
                    <a:pt x="1742" y="774"/>
                    <a:pt x="1039" y="378"/>
                    <a:pt x="323" y="20"/>
                  </a:cubicBezTo>
                  <a:cubicBezTo>
                    <a:pt x="296" y="6"/>
                    <a:pt x="269" y="0"/>
                    <a:pt x="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2"/>
            <p:cNvSpPr/>
            <p:nvPr/>
          </p:nvSpPr>
          <p:spPr>
            <a:xfrm>
              <a:off x="922042" y="2215216"/>
              <a:ext cx="196868" cy="50230"/>
            </a:xfrm>
            <a:custGeom>
              <a:avLst/>
              <a:gdLst/>
              <a:ahLst/>
              <a:cxnLst/>
              <a:rect l="l" t="t" r="r" b="b"/>
              <a:pathLst>
                <a:path w="5295" h="1351" extrusionOk="0">
                  <a:moveTo>
                    <a:pt x="4230" y="1"/>
                  </a:moveTo>
                  <a:cubicBezTo>
                    <a:pt x="3750" y="1"/>
                    <a:pt x="3216" y="131"/>
                    <a:pt x="2814" y="138"/>
                  </a:cubicBezTo>
                  <a:cubicBezTo>
                    <a:pt x="2706" y="140"/>
                    <a:pt x="2598" y="140"/>
                    <a:pt x="2491" y="140"/>
                  </a:cubicBezTo>
                  <a:cubicBezTo>
                    <a:pt x="2067" y="140"/>
                    <a:pt x="1643" y="131"/>
                    <a:pt x="1218" y="131"/>
                  </a:cubicBezTo>
                  <a:cubicBezTo>
                    <a:pt x="855" y="131"/>
                    <a:pt x="492" y="138"/>
                    <a:pt x="128" y="164"/>
                  </a:cubicBezTo>
                  <a:cubicBezTo>
                    <a:pt x="0" y="176"/>
                    <a:pt x="0" y="368"/>
                    <a:pt x="103" y="407"/>
                  </a:cubicBezTo>
                  <a:cubicBezTo>
                    <a:pt x="960" y="688"/>
                    <a:pt x="1803" y="1289"/>
                    <a:pt x="2711" y="1315"/>
                  </a:cubicBezTo>
                  <a:cubicBezTo>
                    <a:pt x="2961" y="1324"/>
                    <a:pt x="3297" y="1350"/>
                    <a:pt x="3645" y="1350"/>
                  </a:cubicBezTo>
                  <a:cubicBezTo>
                    <a:pt x="4279" y="1350"/>
                    <a:pt x="4954" y="1262"/>
                    <a:pt x="5218" y="816"/>
                  </a:cubicBezTo>
                  <a:cubicBezTo>
                    <a:pt x="5282" y="714"/>
                    <a:pt x="5294" y="586"/>
                    <a:pt x="5243" y="471"/>
                  </a:cubicBezTo>
                  <a:cubicBezTo>
                    <a:pt x="5029" y="101"/>
                    <a:pt x="4649" y="1"/>
                    <a:pt x="42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2"/>
            <p:cNvSpPr/>
            <p:nvPr/>
          </p:nvSpPr>
          <p:spPr>
            <a:xfrm>
              <a:off x="935018" y="2156137"/>
              <a:ext cx="194749" cy="67556"/>
            </a:xfrm>
            <a:custGeom>
              <a:avLst/>
              <a:gdLst/>
              <a:ahLst/>
              <a:cxnLst/>
              <a:rect l="l" t="t" r="r" b="b"/>
              <a:pathLst>
                <a:path w="5238" h="1817" extrusionOk="0">
                  <a:moveTo>
                    <a:pt x="4972" y="0"/>
                  </a:moveTo>
                  <a:cubicBezTo>
                    <a:pt x="4968" y="0"/>
                    <a:pt x="4963" y="1"/>
                    <a:pt x="4958" y="1"/>
                  </a:cubicBezTo>
                  <a:cubicBezTo>
                    <a:pt x="4025" y="39"/>
                    <a:pt x="3104" y="410"/>
                    <a:pt x="2196" y="640"/>
                  </a:cubicBezTo>
                  <a:cubicBezTo>
                    <a:pt x="1391" y="845"/>
                    <a:pt x="687" y="1011"/>
                    <a:pt x="61" y="1574"/>
                  </a:cubicBezTo>
                  <a:lnTo>
                    <a:pt x="61" y="1561"/>
                  </a:lnTo>
                  <a:lnTo>
                    <a:pt x="61" y="1561"/>
                  </a:lnTo>
                  <a:cubicBezTo>
                    <a:pt x="0" y="1621"/>
                    <a:pt x="43" y="1728"/>
                    <a:pt x="124" y="1728"/>
                  </a:cubicBezTo>
                  <a:cubicBezTo>
                    <a:pt x="128" y="1728"/>
                    <a:pt x="133" y="1728"/>
                    <a:pt x="137" y="1727"/>
                  </a:cubicBezTo>
                  <a:cubicBezTo>
                    <a:pt x="1800" y="1497"/>
                    <a:pt x="3846" y="1817"/>
                    <a:pt x="5112" y="461"/>
                  </a:cubicBezTo>
                  <a:cubicBezTo>
                    <a:pt x="5237" y="323"/>
                    <a:pt x="5215" y="0"/>
                    <a:pt x="49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2"/>
            <p:cNvSpPr/>
            <p:nvPr/>
          </p:nvSpPr>
          <p:spPr>
            <a:xfrm>
              <a:off x="924310" y="2088432"/>
              <a:ext cx="130688" cy="129275"/>
            </a:xfrm>
            <a:custGeom>
              <a:avLst/>
              <a:gdLst/>
              <a:ahLst/>
              <a:cxnLst/>
              <a:rect l="l" t="t" r="r" b="b"/>
              <a:pathLst>
                <a:path w="3515" h="3477" extrusionOk="0">
                  <a:moveTo>
                    <a:pt x="3249" y="1"/>
                  </a:moveTo>
                  <a:cubicBezTo>
                    <a:pt x="3233" y="1"/>
                    <a:pt x="3217" y="2"/>
                    <a:pt x="3200" y="6"/>
                  </a:cubicBezTo>
                  <a:cubicBezTo>
                    <a:pt x="1448" y="338"/>
                    <a:pt x="745" y="1937"/>
                    <a:pt x="29" y="3356"/>
                  </a:cubicBezTo>
                  <a:cubicBezTo>
                    <a:pt x="0" y="3424"/>
                    <a:pt x="58" y="3477"/>
                    <a:pt x="116" y="3477"/>
                  </a:cubicBezTo>
                  <a:cubicBezTo>
                    <a:pt x="135" y="3477"/>
                    <a:pt x="154" y="3471"/>
                    <a:pt x="170" y="3459"/>
                  </a:cubicBezTo>
                  <a:cubicBezTo>
                    <a:pt x="1308" y="2436"/>
                    <a:pt x="2778" y="1771"/>
                    <a:pt x="3456" y="313"/>
                  </a:cubicBezTo>
                  <a:cubicBezTo>
                    <a:pt x="3514" y="162"/>
                    <a:pt x="3404" y="1"/>
                    <a:pt x="32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2"/>
            <p:cNvSpPr/>
            <p:nvPr/>
          </p:nvSpPr>
          <p:spPr>
            <a:xfrm>
              <a:off x="900663" y="2059729"/>
              <a:ext cx="57443" cy="163704"/>
            </a:xfrm>
            <a:custGeom>
              <a:avLst/>
              <a:gdLst/>
              <a:ahLst/>
              <a:cxnLst/>
              <a:rect l="l" t="t" r="r" b="b"/>
              <a:pathLst>
                <a:path w="1545" h="4403" extrusionOk="0">
                  <a:moveTo>
                    <a:pt x="1303" y="1"/>
                  </a:moveTo>
                  <a:cubicBezTo>
                    <a:pt x="1270" y="1"/>
                    <a:pt x="1236" y="8"/>
                    <a:pt x="1202" y="23"/>
                  </a:cubicBezTo>
                  <a:cubicBezTo>
                    <a:pt x="499" y="369"/>
                    <a:pt x="102" y="1110"/>
                    <a:pt x="51" y="1878"/>
                  </a:cubicBezTo>
                  <a:cubicBezTo>
                    <a:pt x="0" y="2696"/>
                    <a:pt x="51" y="3527"/>
                    <a:pt x="205" y="4333"/>
                  </a:cubicBezTo>
                  <a:lnTo>
                    <a:pt x="217" y="4333"/>
                  </a:lnTo>
                  <a:cubicBezTo>
                    <a:pt x="226" y="4376"/>
                    <a:pt x="258" y="4402"/>
                    <a:pt x="294" y="4402"/>
                  </a:cubicBezTo>
                  <a:cubicBezTo>
                    <a:pt x="311" y="4402"/>
                    <a:pt x="329" y="4396"/>
                    <a:pt x="345" y="4384"/>
                  </a:cubicBezTo>
                  <a:cubicBezTo>
                    <a:pt x="972" y="3924"/>
                    <a:pt x="997" y="3054"/>
                    <a:pt x="1074" y="2351"/>
                  </a:cubicBezTo>
                  <a:cubicBezTo>
                    <a:pt x="1164" y="1635"/>
                    <a:pt x="1458" y="970"/>
                    <a:pt x="1535" y="254"/>
                  </a:cubicBezTo>
                  <a:cubicBezTo>
                    <a:pt x="1545" y="111"/>
                    <a:pt x="1433" y="1"/>
                    <a:pt x="130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Google Shape;244;p2"/>
            <p:cNvSpPr/>
            <p:nvPr/>
          </p:nvSpPr>
          <p:spPr>
            <a:xfrm>
              <a:off x="560169" y="1819361"/>
              <a:ext cx="94697" cy="170470"/>
            </a:xfrm>
            <a:custGeom>
              <a:avLst/>
              <a:gdLst/>
              <a:ahLst/>
              <a:cxnLst/>
              <a:rect l="l" t="t" r="r" b="b"/>
              <a:pathLst>
                <a:path w="2547" h="4585" extrusionOk="0">
                  <a:moveTo>
                    <a:pt x="1645" y="0"/>
                  </a:moveTo>
                  <a:cubicBezTo>
                    <a:pt x="1594" y="0"/>
                    <a:pt x="1544" y="10"/>
                    <a:pt x="1498" y="31"/>
                  </a:cubicBezTo>
                  <a:cubicBezTo>
                    <a:pt x="872" y="351"/>
                    <a:pt x="872" y="1437"/>
                    <a:pt x="667" y="2064"/>
                  </a:cubicBezTo>
                  <a:cubicBezTo>
                    <a:pt x="424" y="2806"/>
                    <a:pt x="207" y="3586"/>
                    <a:pt x="28" y="4366"/>
                  </a:cubicBezTo>
                  <a:lnTo>
                    <a:pt x="28" y="4353"/>
                  </a:lnTo>
                  <a:lnTo>
                    <a:pt x="28" y="4353"/>
                  </a:lnTo>
                  <a:cubicBezTo>
                    <a:pt x="1" y="4478"/>
                    <a:pt x="93" y="4585"/>
                    <a:pt x="190" y="4585"/>
                  </a:cubicBezTo>
                  <a:cubicBezTo>
                    <a:pt x="232" y="4585"/>
                    <a:pt x="275" y="4565"/>
                    <a:pt x="309" y="4519"/>
                  </a:cubicBezTo>
                  <a:cubicBezTo>
                    <a:pt x="833" y="3765"/>
                    <a:pt x="1422" y="3074"/>
                    <a:pt x="1792" y="2243"/>
                  </a:cubicBezTo>
                  <a:cubicBezTo>
                    <a:pt x="2061" y="1668"/>
                    <a:pt x="2547" y="517"/>
                    <a:pt x="1856" y="69"/>
                  </a:cubicBezTo>
                  <a:cubicBezTo>
                    <a:pt x="1795" y="23"/>
                    <a:pt x="1720" y="0"/>
                    <a:pt x="164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2"/>
            <p:cNvSpPr/>
            <p:nvPr/>
          </p:nvSpPr>
          <p:spPr>
            <a:xfrm>
              <a:off x="495104" y="1779914"/>
              <a:ext cx="84659" cy="192964"/>
            </a:xfrm>
            <a:custGeom>
              <a:avLst/>
              <a:gdLst/>
              <a:ahLst/>
              <a:cxnLst/>
              <a:rect l="l" t="t" r="r" b="b"/>
              <a:pathLst>
                <a:path w="2277" h="5190" extrusionOk="0">
                  <a:moveTo>
                    <a:pt x="889" y="0"/>
                  </a:moveTo>
                  <a:cubicBezTo>
                    <a:pt x="807" y="0"/>
                    <a:pt x="727" y="29"/>
                    <a:pt x="665" y="82"/>
                  </a:cubicBezTo>
                  <a:cubicBezTo>
                    <a:pt x="0" y="708"/>
                    <a:pt x="716" y="1795"/>
                    <a:pt x="921" y="2524"/>
                  </a:cubicBezTo>
                  <a:cubicBezTo>
                    <a:pt x="1151" y="3381"/>
                    <a:pt x="1305" y="4263"/>
                    <a:pt x="1586" y="5120"/>
                  </a:cubicBezTo>
                  <a:cubicBezTo>
                    <a:pt x="1602" y="5168"/>
                    <a:pt x="1645" y="5189"/>
                    <a:pt x="1690" y="5189"/>
                  </a:cubicBezTo>
                  <a:cubicBezTo>
                    <a:pt x="1754" y="5189"/>
                    <a:pt x="1821" y="5148"/>
                    <a:pt x="1829" y="5082"/>
                  </a:cubicBezTo>
                  <a:cubicBezTo>
                    <a:pt x="1906" y="4199"/>
                    <a:pt x="2276" y="3227"/>
                    <a:pt x="2085" y="2332"/>
                  </a:cubicBezTo>
                  <a:cubicBezTo>
                    <a:pt x="1944" y="1642"/>
                    <a:pt x="1765" y="261"/>
                    <a:pt x="998" y="18"/>
                  </a:cubicBezTo>
                  <a:cubicBezTo>
                    <a:pt x="962" y="6"/>
                    <a:pt x="925" y="0"/>
                    <a:pt x="8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2"/>
            <p:cNvSpPr/>
            <p:nvPr/>
          </p:nvSpPr>
          <p:spPr>
            <a:xfrm>
              <a:off x="442903" y="1787907"/>
              <a:ext cx="108491" cy="174449"/>
            </a:xfrm>
            <a:custGeom>
              <a:avLst/>
              <a:gdLst/>
              <a:ahLst/>
              <a:cxnLst/>
              <a:rect l="l" t="t" r="r" b="b"/>
              <a:pathLst>
                <a:path w="2918" h="4692" extrusionOk="0">
                  <a:moveTo>
                    <a:pt x="320" y="1"/>
                  </a:moveTo>
                  <a:cubicBezTo>
                    <a:pt x="165" y="1"/>
                    <a:pt x="0" y="104"/>
                    <a:pt x="49" y="289"/>
                  </a:cubicBezTo>
                  <a:cubicBezTo>
                    <a:pt x="305" y="1197"/>
                    <a:pt x="880" y="2002"/>
                    <a:pt x="1328" y="2833"/>
                  </a:cubicBezTo>
                  <a:cubicBezTo>
                    <a:pt x="1724" y="3549"/>
                    <a:pt x="2056" y="4189"/>
                    <a:pt x="2747" y="4675"/>
                  </a:cubicBezTo>
                  <a:cubicBezTo>
                    <a:pt x="2764" y="4686"/>
                    <a:pt x="2782" y="4691"/>
                    <a:pt x="2800" y="4691"/>
                  </a:cubicBezTo>
                  <a:cubicBezTo>
                    <a:pt x="2862" y="4691"/>
                    <a:pt x="2917" y="4629"/>
                    <a:pt x="2888" y="4560"/>
                  </a:cubicBezTo>
                  <a:cubicBezTo>
                    <a:pt x="2274" y="3000"/>
                    <a:pt x="2095" y="941"/>
                    <a:pt x="458" y="33"/>
                  </a:cubicBezTo>
                  <a:cubicBezTo>
                    <a:pt x="418" y="11"/>
                    <a:pt x="370" y="1"/>
                    <a:pt x="32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2"/>
            <p:cNvSpPr/>
            <p:nvPr/>
          </p:nvSpPr>
          <p:spPr>
            <a:xfrm>
              <a:off x="394941" y="1876990"/>
              <a:ext cx="156528" cy="96742"/>
            </a:xfrm>
            <a:custGeom>
              <a:avLst/>
              <a:gdLst/>
              <a:ahLst/>
              <a:cxnLst/>
              <a:rect l="l" t="t" r="r" b="b"/>
              <a:pathLst>
                <a:path w="4210" h="2602" extrusionOk="0">
                  <a:moveTo>
                    <a:pt x="269" y="0"/>
                  </a:moveTo>
                  <a:cubicBezTo>
                    <a:pt x="108" y="0"/>
                    <a:pt x="0" y="167"/>
                    <a:pt x="60" y="322"/>
                  </a:cubicBezTo>
                  <a:cubicBezTo>
                    <a:pt x="814" y="1946"/>
                    <a:pt x="2541" y="2240"/>
                    <a:pt x="4088" y="2598"/>
                  </a:cubicBezTo>
                  <a:lnTo>
                    <a:pt x="4075" y="2598"/>
                  </a:lnTo>
                  <a:cubicBezTo>
                    <a:pt x="4083" y="2600"/>
                    <a:pt x="4090" y="2601"/>
                    <a:pt x="4097" y="2601"/>
                  </a:cubicBezTo>
                  <a:cubicBezTo>
                    <a:pt x="4172" y="2601"/>
                    <a:pt x="4210" y="2479"/>
                    <a:pt x="4139" y="2432"/>
                  </a:cubicBezTo>
                  <a:cubicBezTo>
                    <a:pt x="2886" y="1575"/>
                    <a:pt x="1889" y="322"/>
                    <a:pt x="303" y="3"/>
                  </a:cubicBezTo>
                  <a:cubicBezTo>
                    <a:pt x="291" y="1"/>
                    <a:pt x="280" y="0"/>
                    <a:pt x="2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2"/>
            <p:cNvSpPr/>
            <p:nvPr/>
          </p:nvSpPr>
          <p:spPr>
            <a:xfrm>
              <a:off x="389550" y="1970609"/>
              <a:ext cx="170731" cy="46921"/>
            </a:xfrm>
            <a:custGeom>
              <a:avLst/>
              <a:gdLst/>
              <a:ahLst/>
              <a:cxnLst/>
              <a:rect l="l" t="t" r="r" b="b"/>
              <a:pathLst>
                <a:path w="4592" h="1262" extrusionOk="0">
                  <a:moveTo>
                    <a:pt x="3463" y="0"/>
                  </a:moveTo>
                  <a:cubicBezTo>
                    <a:pt x="3105" y="0"/>
                    <a:pt x="2734" y="63"/>
                    <a:pt x="2392" y="106"/>
                  </a:cubicBezTo>
                  <a:cubicBezTo>
                    <a:pt x="2180" y="137"/>
                    <a:pt x="1966" y="146"/>
                    <a:pt x="1750" y="146"/>
                  </a:cubicBezTo>
                  <a:cubicBezTo>
                    <a:pt x="1467" y="146"/>
                    <a:pt x="1181" y="130"/>
                    <a:pt x="898" y="130"/>
                  </a:cubicBezTo>
                  <a:cubicBezTo>
                    <a:pt x="682" y="130"/>
                    <a:pt x="468" y="139"/>
                    <a:pt x="256" y="170"/>
                  </a:cubicBezTo>
                  <a:cubicBezTo>
                    <a:pt x="77" y="195"/>
                    <a:pt x="0" y="413"/>
                    <a:pt x="116" y="554"/>
                  </a:cubicBezTo>
                  <a:cubicBezTo>
                    <a:pt x="537" y="1038"/>
                    <a:pt x="1157" y="1262"/>
                    <a:pt x="1784" y="1262"/>
                  </a:cubicBezTo>
                  <a:cubicBezTo>
                    <a:pt x="1919" y="1262"/>
                    <a:pt x="2054" y="1252"/>
                    <a:pt x="2187" y="1231"/>
                  </a:cubicBezTo>
                  <a:cubicBezTo>
                    <a:pt x="2993" y="1078"/>
                    <a:pt x="3786" y="822"/>
                    <a:pt x="4540" y="477"/>
                  </a:cubicBezTo>
                  <a:lnTo>
                    <a:pt x="4527" y="477"/>
                  </a:lnTo>
                  <a:cubicBezTo>
                    <a:pt x="4591" y="451"/>
                    <a:pt x="4591" y="362"/>
                    <a:pt x="4540" y="336"/>
                  </a:cubicBezTo>
                  <a:cubicBezTo>
                    <a:pt x="4233" y="76"/>
                    <a:pt x="3856" y="0"/>
                    <a:pt x="34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2"/>
            <p:cNvSpPr/>
            <p:nvPr/>
          </p:nvSpPr>
          <p:spPr>
            <a:xfrm>
              <a:off x="663864" y="1967151"/>
              <a:ext cx="195381" cy="952031"/>
            </a:xfrm>
            <a:custGeom>
              <a:avLst/>
              <a:gdLst/>
              <a:ahLst/>
              <a:cxnLst/>
              <a:rect l="l" t="t" r="r" b="b"/>
              <a:pathLst>
                <a:path w="5255" h="25606" extrusionOk="0">
                  <a:moveTo>
                    <a:pt x="4764" y="1"/>
                  </a:moveTo>
                  <a:cubicBezTo>
                    <a:pt x="4753" y="1"/>
                    <a:pt x="4741" y="7"/>
                    <a:pt x="4732" y="20"/>
                  </a:cubicBezTo>
                  <a:cubicBezTo>
                    <a:pt x="1" y="7616"/>
                    <a:pt x="448" y="17756"/>
                    <a:pt x="4617" y="25467"/>
                  </a:cubicBezTo>
                  <a:cubicBezTo>
                    <a:pt x="4670" y="25564"/>
                    <a:pt x="4757" y="25605"/>
                    <a:pt x="4848" y="25605"/>
                  </a:cubicBezTo>
                  <a:cubicBezTo>
                    <a:pt x="5044" y="25605"/>
                    <a:pt x="5254" y="25417"/>
                    <a:pt x="5167" y="25198"/>
                  </a:cubicBezTo>
                  <a:cubicBezTo>
                    <a:pt x="3709" y="21285"/>
                    <a:pt x="2175" y="17564"/>
                    <a:pt x="2008" y="13332"/>
                  </a:cubicBezTo>
                  <a:cubicBezTo>
                    <a:pt x="1829" y="8856"/>
                    <a:pt x="2699" y="4022"/>
                    <a:pt x="4796" y="46"/>
                  </a:cubicBezTo>
                  <a:cubicBezTo>
                    <a:pt x="4804" y="21"/>
                    <a:pt x="4786" y="1"/>
                    <a:pt x="47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2"/>
            <p:cNvSpPr/>
            <p:nvPr/>
          </p:nvSpPr>
          <p:spPr>
            <a:xfrm>
              <a:off x="560057" y="1994181"/>
              <a:ext cx="178687" cy="529778"/>
            </a:xfrm>
            <a:custGeom>
              <a:avLst/>
              <a:gdLst/>
              <a:ahLst/>
              <a:cxnLst/>
              <a:rect l="l" t="t" r="r" b="b"/>
              <a:pathLst>
                <a:path w="4806" h="14249" extrusionOk="0">
                  <a:moveTo>
                    <a:pt x="52" y="0"/>
                  </a:moveTo>
                  <a:cubicBezTo>
                    <a:pt x="26" y="0"/>
                    <a:pt x="0" y="33"/>
                    <a:pt x="18" y="60"/>
                  </a:cubicBezTo>
                  <a:cubicBezTo>
                    <a:pt x="1297" y="2298"/>
                    <a:pt x="2575" y="4574"/>
                    <a:pt x="3253" y="7068"/>
                  </a:cubicBezTo>
                  <a:cubicBezTo>
                    <a:pt x="3905" y="9497"/>
                    <a:pt x="3483" y="11850"/>
                    <a:pt x="4596" y="14190"/>
                  </a:cubicBezTo>
                  <a:cubicBezTo>
                    <a:pt x="4616" y="14230"/>
                    <a:pt x="4656" y="14249"/>
                    <a:pt x="4693" y="14249"/>
                  </a:cubicBezTo>
                  <a:cubicBezTo>
                    <a:pt x="4752" y="14249"/>
                    <a:pt x="4806" y="14204"/>
                    <a:pt x="4775" y="14126"/>
                  </a:cubicBezTo>
                  <a:cubicBezTo>
                    <a:pt x="3841" y="11633"/>
                    <a:pt x="4148" y="8973"/>
                    <a:pt x="3445" y="6428"/>
                  </a:cubicBezTo>
                  <a:cubicBezTo>
                    <a:pt x="2806" y="4075"/>
                    <a:pt x="1450" y="2004"/>
                    <a:pt x="82" y="22"/>
                  </a:cubicBezTo>
                  <a:cubicBezTo>
                    <a:pt x="74" y="6"/>
                    <a:pt x="63" y="0"/>
                    <a:pt x="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2"/>
            <p:cNvSpPr/>
            <p:nvPr/>
          </p:nvSpPr>
          <p:spPr>
            <a:xfrm>
              <a:off x="720787" y="2230682"/>
              <a:ext cx="182219" cy="144296"/>
            </a:xfrm>
            <a:custGeom>
              <a:avLst/>
              <a:gdLst/>
              <a:ahLst/>
              <a:cxnLst/>
              <a:rect l="l" t="t" r="r" b="b"/>
              <a:pathLst>
                <a:path w="4901" h="3881" extrusionOk="0">
                  <a:moveTo>
                    <a:pt x="4874" y="1"/>
                  </a:moveTo>
                  <a:cubicBezTo>
                    <a:pt x="4871" y="1"/>
                    <a:pt x="4867" y="2"/>
                    <a:pt x="4864" y="3"/>
                  </a:cubicBezTo>
                  <a:cubicBezTo>
                    <a:pt x="2984" y="911"/>
                    <a:pt x="1309" y="1973"/>
                    <a:pt x="68" y="3673"/>
                  </a:cubicBezTo>
                  <a:cubicBezTo>
                    <a:pt x="1" y="3770"/>
                    <a:pt x="86" y="3880"/>
                    <a:pt x="170" y="3880"/>
                  </a:cubicBezTo>
                  <a:cubicBezTo>
                    <a:pt x="197" y="3880"/>
                    <a:pt x="225" y="3868"/>
                    <a:pt x="247" y="3840"/>
                  </a:cubicBezTo>
                  <a:cubicBezTo>
                    <a:pt x="1462" y="2203"/>
                    <a:pt x="3124" y="1014"/>
                    <a:pt x="4889" y="29"/>
                  </a:cubicBezTo>
                  <a:cubicBezTo>
                    <a:pt x="4900" y="29"/>
                    <a:pt x="4892" y="1"/>
                    <a:pt x="48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52" name="Google Shape;252;p2"/>
            <p:cNvGrpSpPr/>
            <p:nvPr/>
          </p:nvGrpSpPr>
          <p:grpSpPr>
            <a:xfrm>
              <a:off x="519149" y="2584450"/>
              <a:ext cx="1026503" cy="1144028"/>
              <a:chOff x="698962" y="2819500"/>
              <a:chExt cx="1026503" cy="1144028"/>
            </a:xfrm>
          </p:grpSpPr>
          <p:sp>
            <p:nvSpPr>
              <p:cNvPr id="253" name="Google Shape;253;p2"/>
              <p:cNvSpPr/>
              <p:nvPr/>
            </p:nvSpPr>
            <p:spPr>
              <a:xfrm>
                <a:off x="698962" y="3325741"/>
                <a:ext cx="480812" cy="322462"/>
              </a:xfrm>
              <a:custGeom>
                <a:avLst/>
                <a:gdLst/>
                <a:ahLst/>
                <a:cxnLst/>
                <a:rect l="l" t="t" r="r" b="b"/>
                <a:pathLst>
                  <a:path w="12932" h="8673" extrusionOk="0">
                    <a:moveTo>
                      <a:pt x="221" y="1"/>
                    </a:moveTo>
                    <a:cubicBezTo>
                      <a:pt x="105" y="1"/>
                      <a:pt x="0" y="134"/>
                      <a:pt x="67" y="268"/>
                    </a:cubicBezTo>
                    <a:cubicBezTo>
                      <a:pt x="642" y="1483"/>
                      <a:pt x="1371" y="2621"/>
                      <a:pt x="2241" y="3644"/>
                    </a:cubicBezTo>
                    <a:cubicBezTo>
                      <a:pt x="3136" y="4744"/>
                      <a:pt x="4095" y="5946"/>
                      <a:pt x="5335" y="6675"/>
                    </a:cubicBezTo>
                    <a:cubicBezTo>
                      <a:pt x="7079" y="7704"/>
                      <a:pt x="8958" y="8672"/>
                      <a:pt x="10955" y="8672"/>
                    </a:cubicBezTo>
                    <a:cubicBezTo>
                      <a:pt x="11565" y="8672"/>
                      <a:pt x="12185" y="8582"/>
                      <a:pt x="12816" y="8376"/>
                    </a:cubicBezTo>
                    <a:cubicBezTo>
                      <a:pt x="12880" y="8363"/>
                      <a:pt x="12931" y="8261"/>
                      <a:pt x="12867" y="8209"/>
                    </a:cubicBezTo>
                    <a:cubicBezTo>
                      <a:pt x="11959" y="7493"/>
                      <a:pt x="11115" y="6688"/>
                      <a:pt x="10348" y="5818"/>
                    </a:cubicBezTo>
                    <a:cubicBezTo>
                      <a:pt x="9568" y="4949"/>
                      <a:pt x="8098" y="4284"/>
                      <a:pt x="7062" y="3734"/>
                    </a:cubicBezTo>
                    <a:cubicBezTo>
                      <a:pt x="5937" y="3133"/>
                      <a:pt x="4722" y="2698"/>
                      <a:pt x="3532" y="2225"/>
                    </a:cubicBezTo>
                    <a:cubicBezTo>
                      <a:pt x="2254" y="1701"/>
                      <a:pt x="1346" y="972"/>
                      <a:pt x="336" y="51"/>
                    </a:cubicBezTo>
                    <a:cubicBezTo>
                      <a:pt x="300" y="16"/>
                      <a:pt x="260" y="1"/>
                      <a:pt x="22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54;p2"/>
              <p:cNvSpPr/>
              <p:nvPr/>
            </p:nvSpPr>
            <p:spPr>
              <a:xfrm>
                <a:off x="981009" y="2819500"/>
                <a:ext cx="167384" cy="598301"/>
              </a:xfrm>
              <a:custGeom>
                <a:avLst/>
                <a:gdLst/>
                <a:ahLst/>
                <a:cxnLst/>
                <a:rect l="l" t="t" r="r" b="b"/>
                <a:pathLst>
                  <a:path w="4502" h="16092" extrusionOk="0">
                    <a:moveTo>
                      <a:pt x="2362" y="1"/>
                    </a:moveTo>
                    <a:cubicBezTo>
                      <a:pt x="2313" y="1"/>
                      <a:pt x="2263" y="23"/>
                      <a:pt x="2238" y="74"/>
                    </a:cubicBezTo>
                    <a:cubicBezTo>
                      <a:pt x="1586" y="1442"/>
                      <a:pt x="1023" y="2836"/>
                      <a:pt x="537" y="4268"/>
                    </a:cubicBezTo>
                    <a:cubicBezTo>
                      <a:pt x="26" y="5726"/>
                      <a:pt x="0" y="6954"/>
                      <a:pt x="243" y="8463"/>
                    </a:cubicBezTo>
                    <a:cubicBezTo>
                      <a:pt x="460" y="9895"/>
                      <a:pt x="831" y="11289"/>
                      <a:pt x="1356" y="12618"/>
                    </a:cubicBezTo>
                    <a:cubicBezTo>
                      <a:pt x="1905" y="13974"/>
                      <a:pt x="2852" y="14844"/>
                      <a:pt x="3645" y="16033"/>
                    </a:cubicBezTo>
                    <a:lnTo>
                      <a:pt x="3657" y="16033"/>
                    </a:lnTo>
                    <a:cubicBezTo>
                      <a:pt x="3682" y="16073"/>
                      <a:pt x="3723" y="16091"/>
                      <a:pt x="3763" y="16091"/>
                    </a:cubicBezTo>
                    <a:cubicBezTo>
                      <a:pt x="3826" y="16091"/>
                      <a:pt x="3888" y="16047"/>
                      <a:pt x="3888" y="15969"/>
                    </a:cubicBezTo>
                    <a:cubicBezTo>
                      <a:pt x="3900" y="14524"/>
                      <a:pt x="4501" y="13245"/>
                      <a:pt x="4361" y="11775"/>
                    </a:cubicBezTo>
                    <a:cubicBezTo>
                      <a:pt x="4220" y="10483"/>
                      <a:pt x="3939" y="9230"/>
                      <a:pt x="3734" y="7951"/>
                    </a:cubicBezTo>
                    <a:cubicBezTo>
                      <a:pt x="3529" y="6698"/>
                      <a:pt x="3210" y="5458"/>
                      <a:pt x="2775" y="4268"/>
                    </a:cubicBezTo>
                    <a:cubicBezTo>
                      <a:pt x="2263" y="2874"/>
                      <a:pt x="2340" y="1583"/>
                      <a:pt x="2506" y="138"/>
                    </a:cubicBezTo>
                    <a:cubicBezTo>
                      <a:pt x="2514" y="53"/>
                      <a:pt x="2438" y="1"/>
                      <a:pt x="236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55;p2"/>
              <p:cNvSpPr/>
              <p:nvPr/>
            </p:nvSpPr>
            <p:spPr>
              <a:xfrm>
                <a:off x="1226323" y="3062248"/>
                <a:ext cx="139388" cy="476313"/>
              </a:xfrm>
              <a:custGeom>
                <a:avLst/>
                <a:gdLst/>
                <a:ahLst/>
                <a:cxnLst/>
                <a:rect l="l" t="t" r="r" b="b"/>
                <a:pathLst>
                  <a:path w="3749" h="12811" extrusionOk="0">
                    <a:moveTo>
                      <a:pt x="3516" y="0"/>
                    </a:moveTo>
                    <a:cubicBezTo>
                      <a:pt x="3482" y="0"/>
                      <a:pt x="3448" y="9"/>
                      <a:pt x="3415" y="28"/>
                    </a:cubicBezTo>
                    <a:cubicBezTo>
                      <a:pt x="1688" y="1154"/>
                      <a:pt x="435" y="3826"/>
                      <a:pt x="218" y="5821"/>
                    </a:cubicBezTo>
                    <a:cubicBezTo>
                      <a:pt x="77" y="7151"/>
                      <a:pt x="0" y="8302"/>
                      <a:pt x="320" y="9606"/>
                    </a:cubicBezTo>
                    <a:cubicBezTo>
                      <a:pt x="576" y="10655"/>
                      <a:pt x="768" y="11690"/>
                      <a:pt x="960" y="12752"/>
                    </a:cubicBezTo>
                    <a:lnTo>
                      <a:pt x="960" y="12739"/>
                    </a:lnTo>
                    <a:cubicBezTo>
                      <a:pt x="966" y="12788"/>
                      <a:pt x="1005" y="12811"/>
                      <a:pt x="1046" y="12811"/>
                    </a:cubicBezTo>
                    <a:cubicBezTo>
                      <a:pt x="1091" y="12811"/>
                      <a:pt x="1138" y="12785"/>
                      <a:pt x="1151" y="12739"/>
                    </a:cubicBezTo>
                    <a:cubicBezTo>
                      <a:pt x="1471" y="11614"/>
                      <a:pt x="1944" y="10527"/>
                      <a:pt x="2571" y="9529"/>
                    </a:cubicBezTo>
                    <a:cubicBezTo>
                      <a:pt x="3095" y="8647"/>
                      <a:pt x="3261" y="7675"/>
                      <a:pt x="3402" y="6678"/>
                    </a:cubicBezTo>
                    <a:cubicBezTo>
                      <a:pt x="3581" y="5437"/>
                      <a:pt x="3440" y="4325"/>
                      <a:pt x="3300" y="3097"/>
                    </a:cubicBezTo>
                    <a:cubicBezTo>
                      <a:pt x="3185" y="2023"/>
                      <a:pt x="3389" y="1243"/>
                      <a:pt x="3709" y="246"/>
                    </a:cubicBezTo>
                    <a:cubicBezTo>
                      <a:pt x="3749" y="115"/>
                      <a:pt x="3639" y="0"/>
                      <a:pt x="351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56;p2"/>
              <p:cNvSpPr/>
              <p:nvPr/>
            </p:nvSpPr>
            <p:spPr>
              <a:xfrm>
                <a:off x="1363257" y="3314030"/>
                <a:ext cx="99865" cy="456124"/>
              </a:xfrm>
              <a:custGeom>
                <a:avLst/>
                <a:gdLst/>
                <a:ahLst/>
                <a:cxnLst/>
                <a:rect l="l" t="t" r="r" b="b"/>
                <a:pathLst>
                  <a:path w="2686" h="12268" extrusionOk="0">
                    <a:moveTo>
                      <a:pt x="2024" y="1"/>
                    </a:moveTo>
                    <a:cubicBezTo>
                      <a:pt x="1984" y="1"/>
                      <a:pt x="1943" y="19"/>
                      <a:pt x="1918" y="59"/>
                    </a:cubicBezTo>
                    <a:cubicBezTo>
                      <a:pt x="857" y="2156"/>
                      <a:pt x="0" y="3998"/>
                      <a:pt x="243" y="6389"/>
                    </a:cubicBezTo>
                    <a:cubicBezTo>
                      <a:pt x="448" y="8448"/>
                      <a:pt x="1138" y="10609"/>
                      <a:pt x="2468" y="12233"/>
                    </a:cubicBezTo>
                    <a:cubicBezTo>
                      <a:pt x="2485" y="12257"/>
                      <a:pt x="2506" y="12267"/>
                      <a:pt x="2528" y="12267"/>
                    </a:cubicBezTo>
                    <a:cubicBezTo>
                      <a:pt x="2574" y="12267"/>
                      <a:pt x="2622" y="12221"/>
                      <a:pt x="2622" y="12169"/>
                    </a:cubicBezTo>
                    <a:cubicBezTo>
                      <a:pt x="2686" y="10136"/>
                      <a:pt x="2494" y="8026"/>
                      <a:pt x="2404" y="5980"/>
                    </a:cubicBezTo>
                    <a:cubicBezTo>
                      <a:pt x="2353" y="4995"/>
                      <a:pt x="2430" y="4010"/>
                      <a:pt x="2276" y="3026"/>
                    </a:cubicBezTo>
                    <a:cubicBezTo>
                      <a:pt x="2123" y="2067"/>
                      <a:pt x="2072" y="1095"/>
                      <a:pt x="2149" y="123"/>
                    </a:cubicBezTo>
                    <a:cubicBezTo>
                      <a:pt x="2149" y="45"/>
                      <a:pt x="2087" y="1"/>
                      <a:pt x="202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7" name="Google Shape;257;p2"/>
              <p:cNvSpPr/>
              <p:nvPr/>
            </p:nvSpPr>
            <p:spPr>
              <a:xfrm>
                <a:off x="989933" y="3680698"/>
                <a:ext cx="382880" cy="188465"/>
              </a:xfrm>
              <a:custGeom>
                <a:avLst/>
                <a:gdLst/>
                <a:ahLst/>
                <a:cxnLst/>
                <a:rect l="l" t="t" r="r" b="b"/>
                <a:pathLst>
                  <a:path w="10298" h="5069" extrusionOk="0">
                    <a:moveTo>
                      <a:pt x="219" y="0"/>
                    </a:moveTo>
                    <a:cubicBezTo>
                      <a:pt x="87" y="0"/>
                      <a:pt x="0" y="169"/>
                      <a:pt x="105" y="274"/>
                    </a:cubicBezTo>
                    <a:cubicBezTo>
                      <a:pt x="860" y="1054"/>
                      <a:pt x="1742" y="1693"/>
                      <a:pt x="2484" y="2499"/>
                    </a:cubicBezTo>
                    <a:cubicBezTo>
                      <a:pt x="3162" y="3215"/>
                      <a:pt x="3814" y="3790"/>
                      <a:pt x="4722" y="4199"/>
                    </a:cubicBezTo>
                    <a:cubicBezTo>
                      <a:pt x="6051" y="4820"/>
                      <a:pt x="7410" y="5068"/>
                      <a:pt x="8823" y="5068"/>
                    </a:cubicBezTo>
                    <a:cubicBezTo>
                      <a:pt x="9245" y="5068"/>
                      <a:pt x="9673" y="5046"/>
                      <a:pt x="10105" y="5005"/>
                    </a:cubicBezTo>
                    <a:lnTo>
                      <a:pt x="10118" y="4992"/>
                    </a:lnTo>
                    <a:cubicBezTo>
                      <a:pt x="10246" y="4992"/>
                      <a:pt x="10297" y="4813"/>
                      <a:pt x="10182" y="4749"/>
                    </a:cubicBezTo>
                    <a:cubicBezTo>
                      <a:pt x="8558" y="3598"/>
                      <a:pt x="7062" y="2448"/>
                      <a:pt x="5284" y="1552"/>
                    </a:cubicBezTo>
                    <a:cubicBezTo>
                      <a:pt x="4428" y="1130"/>
                      <a:pt x="3443" y="1105"/>
                      <a:pt x="2535" y="811"/>
                    </a:cubicBezTo>
                    <a:cubicBezTo>
                      <a:pt x="1781" y="568"/>
                      <a:pt x="1026" y="248"/>
                      <a:pt x="259" y="5"/>
                    </a:cubicBezTo>
                    <a:cubicBezTo>
                      <a:pt x="245" y="2"/>
                      <a:pt x="232" y="0"/>
                      <a:pt x="219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8" name="Google Shape;258;p2"/>
              <p:cNvSpPr/>
              <p:nvPr/>
            </p:nvSpPr>
            <p:spPr>
              <a:xfrm>
                <a:off x="1053250" y="3000232"/>
                <a:ext cx="672214" cy="963297"/>
              </a:xfrm>
              <a:custGeom>
                <a:avLst/>
                <a:gdLst/>
                <a:ahLst/>
                <a:cxnLst/>
                <a:rect l="l" t="t" r="r" b="b"/>
                <a:pathLst>
                  <a:path w="18080" h="25909" extrusionOk="0">
                    <a:moveTo>
                      <a:pt x="471" y="0"/>
                    </a:moveTo>
                    <a:cubicBezTo>
                      <a:pt x="454" y="0"/>
                      <a:pt x="436" y="13"/>
                      <a:pt x="436" y="34"/>
                    </a:cubicBezTo>
                    <a:cubicBezTo>
                      <a:pt x="1" y="4804"/>
                      <a:pt x="806" y="9599"/>
                      <a:pt x="2788" y="13959"/>
                    </a:cubicBezTo>
                    <a:cubicBezTo>
                      <a:pt x="4106" y="16811"/>
                      <a:pt x="5973" y="19445"/>
                      <a:pt x="8402" y="21453"/>
                    </a:cubicBezTo>
                    <a:cubicBezTo>
                      <a:pt x="9732" y="22578"/>
                      <a:pt x="11203" y="23524"/>
                      <a:pt x="12776" y="24279"/>
                    </a:cubicBezTo>
                    <a:cubicBezTo>
                      <a:pt x="14310" y="25008"/>
                      <a:pt x="16113" y="25839"/>
                      <a:pt x="17827" y="25903"/>
                    </a:cubicBezTo>
                    <a:cubicBezTo>
                      <a:pt x="17842" y="25907"/>
                      <a:pt x="17856" y="25909"/>
                      <a:pt x="17870" y="25909"/>
                    </a:cubicBezTo>
                    <a:cubicBezTo>
                      <a:pt x="18029" y="25909"/>
                      <a:pt x="18080" y="25655"/>
                      <a:pt x="17903" y="25596"/>
                    </a:cubicBezTo>
                    <a:cubicBezTo>
                      <a:pt x="16151" y="24803"/>
                      <a:pt x="14233" y="24458"/>
                      <a:pt x="12481" y="23576"/>
                    </a:cubicBezTo>
                    <a:cubicBezTo>
                      <a:pt x="10973" y="22834"/>
                      <a:pt x="9566" y="21900"/>
                      <a:pt x="8287" y="20801"/>
                    </a:cubicBezTo>
                    <a:cubicBezTo>
                      <a:pt x="6024" y="18806"/>
                      <a:pt x="4208" y="16338"/>
                      <a:pt x="2968" y="13589"/>
                    </a:cubicBezTo>
                    <a:cubicBezTo>
                      <a:pt x="1062" y="9330"/>
                      <a:pt x="218" y="4689"/>
                      <a:pt x="500" y="34"/>
                    </a:cubicBezTo>
                    <a:cubicBezTo>
                      <a:pt x="500" y="10"/>
                      <a:pt x="486" y="0"/>
                      <a:pt x="47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9" name="Google Shape;259;p2"/>
              <p:cNvSpPr/>
              <p:nvPr/>
            </p:nvSpPr>
            <p:spPr>
              <a:xfrm>
                <a:off x="936319" y="3524468"/>
                <a:ext cx="304616" cy="126040"/>
              </a:xfrm>
              <a:custGeom>
                <a:avLst/>
                <a:gdLst/>
                <a:ahLst/>
                <a:cxnLst/>
                <a:rect l="l" t="t" r="r" b="b"/>
                <a:pathLst>
                  <a:path w="8193" h="3390" extrusionOk="0">
                    <a:moveTo>
                      <a:pt x="51" y="0"/>
                    </a:moveTo>
                    <a:cubicBezTo>
                      <a:pt x="26" y="0"/>
                      <a:pt x="0" y="26"/>
                      <a:pt x="26" y="51"/>
                    </a:cubicBezTo>
                    <a:cubicBezTo>
                      <a:pt x="2417" y="1752"/>
                      <a:pt x="5115" y="2928"/>
                      <a:pt x="8031" y="3389"/>
                    </a:cubicBezTo>
                    <a:cubicBezTo>
                      <a:pt x="8035" y="3389"/>
                      <a:pt x="8038" y="3389"/>
                      <a:pt x="8042" y="3389"/>
                    </a:cubicBezTo>
                    <a:cubicBezTo>
                      <a:pt x="8149" y="3389"/>
                      <a:pt x="8193" y="3222"/>
                      <a:pt x="8082" y="3210"/>
                    </a:cubicBezTo>
                    <a:cubicBezTo>
                      <a:pt x="5141" y="2749"/>
                      <a:pt x="2596" y="1496"/>
                      <a:pt x="5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60;p2"/>
              <p:cNvSpPr/>
              <p:nvPr/>
            </p:nvSpPr>
            <p:spPr>
              <a:xfrm>
                <a:off x="1255807" y="3235543"/>
                <a:ext cx="61161" cy="475160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12780" extrusionOk="0">
                    <a:moveTo>
                      <a:pt x="1625" y="1"/>
                    </a:moveTo>
                    <a:cubicBezTo>
                      <a:pt x="1618" y="1"/>
                      <a:pt x="1612" y="4"/>
                      <a:pt x="1612" y="9"/>
                    </a:cubicBezTo>
                    <a:cubicBezTo>
                      <a:pt x="1023" y="2119"/>
                      <a:pt x="384" y="4255"/>
                      <a:pt x="192" y="6428"/>
                    </a:cubicBezTo>
                    <a:cubicBezTo>
                      <a:pt x="0" y="8615"/>
                      <a:pt x="282" y="10610"/>
                      <a:pt x="793" y="12720"/>
                    </a:cubicBezTo>
                    <a:cubicBezTo>
                      <a:pt x="804" y="12762"/>
                      <a:pt x="833" y="12780"/>
                      <a:pt x="863" y="12780"/>
                    </a:cubicBezTo>
                    <a:cubicBezTo>
                      <a:pt x="906" y="12780"/>
                      <a:pt x="949" y="12742"/>
                      <a:pt x="934" y="12681"/>
                    </a:cubicBezTo>
                    <a:cubicBezTo>
                      <a:pt x="486" y="10597"/>
                      <a:pt x="154" y="8564"/>
                      <a:pt x="397" y="6428"/>
                    </a:cubicBezTo>
                    <a:cubicBezTo>
                      <a:pt x="640" y="4267"/>
                      <a:pt x="1151" y="2145"/>
                      <a:pt x="1637" y="22"/>
                    </a:cubicBezTo>
                    <a:cubicBezTo>
                      <a:pt x="1645" y="7"/>
                      <a:pt x="1635" y="1"/>
                      <a:pt x="162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2"/>
              <p:cNvSpPr/>
              <p:nvPr/>
            </p:nvSpPr>
            <p:spPr>
              <a:xfrm>
                <a:off x="1415086" y="3473383"/>
                <a:ext cx="128717" cy="427719"/>
              </a:xfrm>
              <a:custGeom>
                <a:avLst/>
                <a:gdLst/>
                <a:ahLst/>
                <a:cxnLst/>
                <a:rect l="l" t="t" r="r" b="b"/>
                <a:pathLst>
                  <a:path w="3462" h="11504" extrusionOk="0">
                    <a:moveTo>
                      <a:pt x="656" y="0"/>
                    </a:moveTo>
                    <a:cubicBezTo>
                      <a:pt x="654" y="0"/>
                      <a:pt x="652" y="2"/>
                      <a:pt x="652" y="6"/>
                    </a:cubicBezTo>
                    <a:cubicBezTo>
                      <a:pt x="371" y="2001"/>
                      <a:pt x="0" y="4059"/>
                      <a:pt x="384" y="6067"/>
                    </a:cubicBezTo>
                    <a:cubicBezTo>
                      <a:pt x="780" y="8164"/>
                      <a:pt x="1893" y="9763"/>
                      <a:pt x="3159" y="11451"/>
                    </a:cubicBezTo>
                    <a:cubicBezTo>
                      <a:pt x="3189" y="11488"/>
                      <a:pt x="3230" y="11504"/>
                      <a:pt x="3270" y="11504"/>
                    </a:cubicBezTo>
                    <a:cubicBezTo>
                      <a:pt x="3367" y="11504"/>
                      <a:pt x="3461" y="11413"/>
                      <a:pt x="3389" y="11323"/>
                    </a:cubicBezTo>
                    <a:cubicBezTo>
                      <a:pt x="2187" y="9686"/>
                      <a:pt x="959" y="8049"/>
                      <a:pt x="639" y="5990"/>
                    </a:cubicBezTo>
                    <a:cubicBezTo>
                      <a:pt x="345" y="4008"/>
                      <a:pt x="512" y="2001"/>
                      <a:pt x="665" y="6"/>
                    </a:cubicBezTo>
                    <a:cubicBezTo>
                      <a:pt x="665" y="6"/>
                      <a:pt x="659" y="0"/>
                      <a:pt x="65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62;p2"/>
              <p:cNvSpPr/>
              <p:nvPr/>
            </p:nvSpPr>
            <p:spPr>
              <a:xfrm>
                <a:off x="1180331" y="3785285"/>
                <a:ext cx="337000" cy="101167"/>
              </a:xfrm>
              <a:custGeom>
                <a:avLst/>
                <a:gdLst/>
                <a:ahLst/>
                <a:cxnLst/>
                <a:rect l="l" t="t" r="r" b="b"/>
                <a:pathLst>
                  <a:path w="9064" h="2721" extrusionOk="0">
                    <a:moveTo>
                      <a:pt x="12" y="0"/>
                    </a:moveTo>
                    <a:cubicBezTo>
                      <a:pt x="5" y="0"/>
                      <a:pt x="1" y="9"/>
                      <a:pt x="10" y="18"/>
                    </a:cubicBezTo>
                    <a:cubicBezTo>
                      <a:pt x="2614" y="1536"/>
                      <a:pt x="5576" y="2721"/>
                      <a:pt x="8619" y="2721"/>
                    </a:cubicBezTo>
                    <a:cubicBezTo>
                      <a:pt x="8729" y="2721"/>
                      <a:pt x="8839" y="2719"/>
                      <a:pt x="8948" y="2716"/>
                    </a:cubicBezTo>
                    <a:cubicBezTo>
                      <a:pt x="9063" y="2716"/>
                      <a:pt x="9063" y="2537"/>
                      <a:pt x="8948" y="2537"/>
                    </a:cubicBezTo>
                    <a:cubicBezTo>
                      <a:pt x="5777" y="2499"/>
                      <a:pt x="2836" y="1386"/>
                      <a:pt x="23" y="5"/>
                    </a:cubicBezTo>
                    <a:cubicBezTo>
                      <a:pt x="19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263;p2"/>
              <p:cNvSpPr/>
              <p:nvPr/>
            </p:nvSpPr>
            <p:spPr>
              <a:xfrm>
                <a:off x="1514914" y="3762568"/>
                <a:ext cx="100646" cy="154892"/>
              </a:xfrm>
              <a:custGeom>
                <a:avLst/>
                <a:gdLst/>
                <a:ahLst/>
                <a:cxnLst/>
                <a:rect l="l" t="t" r="r" b="b"/>
                <a:pathLst>
                  <a:path w="2707" h="4166" extrusionOk="0">
                    <a:moveTo>
                      <a:pt x="19" y="1"/>
                    </a:moveTo>
                    <a:cubicBezTo>
                      <a:pt x="9" y="1"/>
                      <a:pt x="0" y="8"/>
                      <a:pt x="0" y="15"/>
                    </a:cubicBezTo>
                    <a:cubicBezTo>
                      <a:pt x="563" y="1588"/>
                      <a:pt x="1305" y="3110"/>
                      <a:pt x="2635" y="4159"/>
                    </a:cubicBezTo>
                    <a:cubicBezTo>
                      <a:pt x="2642" y="4163"/>
                      <a:pt x="2649" y="4165"/>
                      <a:pt x="2656" y="4165"/>
                    </a:cubicBezTo>
                    <a:cubicBezTo>
                      <a:pt x="2685" y="4165"/>
                      <a:pt x="2707" y="4128"/>
                      <a:pt x="2686" y="4107"/>
                    </a:cubicBezTo>
                    <a:cubicBezTo>
                      <a:pt x="1471" y="3008"/>
                      <a:pt x="627" y="1524"/>
                      <a:pt x="39" y="15"/>
                    </a:cubicBezTo>
                    <a:cubicBezTo>
                      <a:pt x="33" y="5"/>
                      <a:pt x="26" y="1"/>
                      <a:pt x="1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4" name="Google Shape;264;p2"/>
              <p:cNvSpPr/>
              <p:nvPr/>
            </p:nvSpPr>
            <p:spPr>
              <a:xfrm>
                <a:off x="957437" y="3331095"/>
                <a:ext cx="223192" cy="219213"/>
              </a:xfrm>
              <a:custGeom>
                <a:avLst/>
                <a:gdLst/>
                <a:ahLst/>
                <a:cxnLst/>
                <a:rect l="l" t="t" r="r" b="b"/>
                <a:pathLst>
                  <a:path w="6003" h="5896" extrusionOk="0">
                    <a:moveTo>
                      <a:pt x="40" y="1"/>
                    </a:moveTo>
                    <a:cubicBezTo>
                      <a:pt x="19" y="1"/>
                      <a:pt x="1" y="28"/>
                      <a:pt x="20" y="48"/>
                    </a:cubicBezTo>
                    <a:cubicBezTo>
                      <a:pt x="1798" y="2158"/>
                      <a:pt x="3754" y="4114"/>
                      <a:pt x="5877" y="5879"/>
                    </a:cubicBezTo>
                    <a:cubicBezTo>
                      <a:pt x="5889" y="5891"/>
                      <a:pt x="5903" y="5896"/>
                      <a:pt x="5916" y="5896"/>
                    </a:cubicBezTo>
                    <a:cubicBezTo>
                      <a:pt x="5961" y="5896"/>
                      <a:pt x="6003" y="5841"/>
                      <a:pt x="5954" y="5802"/>
                    </a:cubicBezTo>
                    <a:cubicBezTo>
                      <a:pt x="3959" y="3871"/>
                      <a:pt x="1862" y="2107"/>
                      <a:pt x="46" y="9"/>
                    </a:cubicBezTo>
                    <a:lnTo>
                      <a:pt x="59" y="9"/>
                    </a:lnTo>
                    <a:cubicBezTo>
                      <a:pt x="53" y="3"/>
                      <a:pt x="46" y="1"/>
                      <a:pt x="4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65" name="Google Shape;265;p2"/>
          <p:cNvGrpSpPr/>
          <p:nvPr/>
        </p:nvGrpSpPr>
        <p:grpSpPr>
          <a:xfrm rot="10800000">
            <a:off x="7445181" y="1018151"/>
            <a:ext cx="709836" cy="1029053"/>
            <a:chOff x="936319" y="2819500"/>
            <a:chExt cx="789146" cy="1144028"/>
          </a:xfrm>
        </p:grpSpPr>
        <p:sp>
          <p:nvSpPr>
            <p:cNvPr id="266" name="Google Shape;266;p2"/>
            <p:cNvSpPr/>
            <p:nvPr/>
          </p:nvSpPr>
          <p:spPr>
            <a:xfrm>
              <a:off x="981009" y="2819500"/>
              <a:ext cx="167384" cy="598301"/>
            </a:xfrm>
            <a:custGeom>
              <a:avLst/>
              <a:gdLst/>
              <a:ahLst/>
              <a:cxnLst/>
              <a:rect l="l" t="t" r="r" b="b"/>
              <a:pathLst>
                <a:path w="4502" h="16092" extrusionOk="0">
                  <a:moveTo>
                    <a:pt x="2362" y="1"/>
                  </a:moveTo>
                  <a:cubicBezTo>
                    <a:pt x="2313" y="1"/>
                    <a:pt x="2263" y="23"/>
                    <a:pt x="2238" y="74"/>
                  </a:cubicBezTo>
                  <a:cubicBezTo>
                    <a:pt x="1586" y="1442"/>
                    <a:pt x="1023" y="2836"/>
                    <a:pt x="537" y="4268"/>
                  </a:cubicBezTo>
                  <a:cubicBezTo>
                    <a:pt x="26" y="5726"/>
                    <a:pt x="0" y="6954"/>
                    <a:pt x="243" y="8463"/>
                  </a:cubicBezTo>
                  <a:cubicBezTo>
                    <a:pt x="460" y="9895"/>
                    <a:pt x="831" y="11289"/>
                    <a:pt x="1356" y="12618"/>
                  </a:cubicBezTo>
                  <a:cubicBezTo>
                    <a:pt x="1905" y="13974"/>
                    <a:pt x="2852" y="14844"/>
                    <a:pt x="3645" y="16033"/>
                  </a:cubicBezTo>
                  <a:lnTo>
                    <a:pt x="3657" y="16033"/>
                  </a:lnTo>
                  <a:cubicBezTo>
                    <a:pt x="3682" y="16073"/>
                    <a:pt x="3723" y="16091"/>
                    <a:pt x="3763" y="16091"/>
                  </a:cubicBezTo>
                  <a:cubicBezTo>
                    <a:pt x="3826" y="16091"/>
                    <a:pt x="3888" y="16047"/>
                    <a:pt x="3888" y="15969"/>
                  </a:cubicBezTo>
                  <a:cubicBezTo>
                    <a:pt x="3900" y="14524"/>
                    <a:pt x="4501" y="13245"/>
                    <a:pt x="4361" y="11775"/>
                  </a:cubicBezTo>
                  <a:cubicBezTo>
                    <a:pt x="4220" y="10483"/>
                    <a:pt x="3939" y="9230"/>
                    <a:pt x="3734" y="7951"/>
                  </a:cubicBezTo>
                  <a:cubicBezTo>
                    <a:pt x="3529" y="6698"/>
                    <a:pt x="3210" y="5458"/>
                    <a:pt x="2775" y="4268"/>
                  </a:cubicBezTo>
                  <a:cubicBezTo>
                    <a:pt x="2263" y="2874"/>
                    <a:pt x="2340" y="1583"/>
                    <a:pt x="2506" y="138"/>
                  </a:cubicBezTo>
                  <a:cubicBezTo>
                    <a:pt x="2514" y="53"/>
                    <a:pt x="2438" y="1"/>
                    <a:pt x="236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2"/>
            <p:cNvSpPr/>
            <p:nvPr/>
          </p:nvSpPr>
          <p:spPr>
            <a:xfrm>
              <a:off x="1226323" y="3062248"/>
              <a:ext cx="139388" cy="476313"/>
            </a:xfrm>
            <a:custGeom>
              <a:avLst/>
              <a:gdLst/>
              <a:ahLst/>
              <a:cxnLst/>
              <a:rect l="l" t="t" r="r" b="b"/>
              <a:pathLst>
                <a:path w="3749" h="12811" extrusionOk="0">
                  <a:moveTo>
                    <a:pt x="3516" y="0"/>
                  </a:moveTo>
                  <a:cubicBezTo>
                    <a:pt x="3482" y="0"/>
                    <a:pt x="3448" y="9"/>
                    <a:pt x="3415" y="28"/>
                  </a:cubicBezTo>
                  <a:cubicBezTo>
                    <a:pt x="1688" y="1154"/>
                    <a:pt x="435" y="3826"/>
                    <a:pt x="218" y="5821"/>
                  </a:cubicBezTo>
                  <a:cubicBezTo>
                    <a:pt x="77" y="7151"/>
                    <a:pt x="0" y="8302"/>
                    <a:pt x="320" y="9606"/>
                  </a:cubicBezTo>
                  <a:cubicBezTo>
                    <a:pt x="576" y="10655"/>
                    <a:pt x="768" y="11690"/>
                    <a:pt x="960" y="12752"/>
                  </a:cubicBezTo>
                  <a:lnTo>
                    <a:pt x="960" y="12739"/>
                  </a:lnTo>
                  <a:cubicBezTo>
                    <a:pt x="966" y="12788"/>
                    <a:pt x="1005" y="12811"/>
                    <a:pt x="1046" y="12811"/>
                  </a:cubicBezTo>
                  <a:cubicBezTo>
                    <a:pt x="1091" y="12811"/>
                    <a:pt x="1138" y="12785"/>
                    <a:pt x="1151" y="12739"/>
                  </a:cubicBezTo>
                  <a:cubicBezTo>
                    <a:pt x="1471" y="11614"/>
                    <a:pt x="1944" y="10527"/>
                    <a:pt x="2571" y="9529"/>
                  </a:cubicBezTo>
                  <a:cubicBezTo>
                    <a:pt x="3095" y="8647"/>
                    <a:pt x="3261" y="7675"/>
                    <a:pt x="3402" y="6678"/>
                  </a:cubicBezTo>
                  <a:cubicBezTo>
                    <a:pt x="3581" y="5437"/>
                    <a:pt x="3440" y="4325"/>
                    <a:pt x="3300" y="3097"/>
                  </a:cubicBezTo>
                  <a:cubicBezTo>
                    <a:pt x="3185" y="2023"/>
                    <a:pt x="3389" y="1243"/>
                    <a:pt x="3709" y="246"/>
                  </a:cubicBezTo>
                  <a:cubicBezTo>
                    <a:pt x="3749" y="115"/>
                    <a:pt x="3639" y="0"/>
                    <a:pt x="351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2"/>
            <p:cNvSpPr/>
            <p:nvPr/>
          </p:nvSpPr>
          <p:spPr>
            <a:xfrm>
              <a:off x="1363257" y="3314030"/>
              <a:ext cx="99865" cy="456124"/>
            </a:xfrm>
            <a:custGeom>
              <a:avLst/>
              <a:gdLst/>
              <a:ahLst/>
              <a:cxnLst/>
              <a:rect l="l" t="t" r="r" b="b"/>
              <a:pathLst>
                <a:path w="2686" h="12268" extrusionOk="0">
                  <a:moveTo>
                    <a:pt x="2024" y="1"/>
                  </a:moveTo>
                  <a:cubicBezTo>
                    <a:pt x="1984" y="1"/>
                    <a:pt x="1943" y="19"/>
                    <a:pt x="1918" y="59"/>
                  </a:cubicBezTo>
                  <a:cubicBezTo>
                    <a:pt x="857" y="2156"/>
                    <a:pt x="0" y="3998"/>
                    <a:pt x="243" y="6389"/>
                  </a:cubicBezTo>
                  <a:cubicBezTo>
                    <a:pt x="448" y="8448"/>
                    <a:pt x="1138" y="10609"/>
                    <a:pt x="2468" y="12233"/>
                  </a:cubicBezTo>
                  <a:cubicBezTo>
                    <a:pt x="2485" y="12257"/>
                    <a:pt x="2506" y="12267"/>
                    <a:pt x="2528" y="12267"/>
                  </a:cubicBezTo>
                  <a:cubicBezTo>
                    <a:pt x="2574" y="12267"/>
                    <a:pt x="2622" y="12221"/>
                    <a:pt x="2622" y="12169"/>
                  </a:cubicBezTo>
                  <a:cubicBezTo>
                    <a:pt x="2686" y="10136"/>
                    <a:pt x="2494" y="8026"/>
                    <a:pt x="2404" y="5980"/>
                  </a:cubicBezTo>
                  <a:cubicBezTo>
                    <a:pt x="2353" y="4995"/>
                    <a:pt x="2430" y="4010"/>
                    <a:pt x="2276" y="3026"/>
                  </a:cubicBezTo>
                  <a:cubicBezTo>
                    <a:pt x="2123" y="2067"/>
                    <a:pt x="2072" y="1095"/>
                    <a:pt x="2149" y="123"/>
                  </a:cubicBezTo>
                  <a:cubicBezTo>
                    <a:pt x="2149" y="45"/>
                    <a:pt x="2087" y="1"/>
                    <a:pt x="202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2"/>
            <p:cNvSpPr/>
            <p:nvPr/>
          </p:nvSpPr>
          <p:spPr>
            <a:xfrm>
              <a:off x="989933" y="3680698"/>
              <a:ext cx="382880" cy="188465"/>
            </a:xfrm>
            <a:custGeom>
              <a:avLst/>
              <a:gdLst/>
              <a:ahLst/>
              <a:cxnLst/>
              <a:rect l="l" t="t" r="r" b="b"/>
              <a:pathLst>
                <a:path w="10298" h="5069" extrusionOk="0">
                  <a:moveTo>
                    <a:pt x="219" y="0"/>
                  </a:moveTo>
                  <a:cubicBezTo>
                    <a:pt x="87" y="0"/>
                    <a:pt x="0" y="169"/>
                    <a:pt x="105" y="274"/>
                  </a:cubicBezTo>
                  <a:cubicBezTo>
                    <a:pt x="860" y="1054"/>
                    <a:pt x="1742" y="1693"/>
                    <a:pt x="2484" y="2499"/>
                  </a:cubicBezTo>
                  <a:cubicBezTo>
                    <a:pt x="3162" y="3215"/>
                    <a:pt x="3814" y="3790"/>
                    <a:pt x="4722" y="4199"/>
                  </a:cubicBezTo>
                  <a:cubicBezTo>
                    <a:pt x="6051" y="4820"/>
                    <a:pt x="7410" y="5068"/>
                    <a:pt x="8823" y="5068"/>
                  </a:cubicBezTo>
                  <a:cubicBezTo>
                    <a:pt x="9245" y="5068"/>
                    <a:pt x="9673" y="5046"/>
                    <a:pt x="10105" y="5005"/>
                  </a:cubicBezTo>
                  <a:lnTo>
                    <a:pt x="10118" y="4992"/>
                  </a:lnTo>
                  <a:cubicBezTo>
                    <a:pt x="10246" y="4992"/>
                    <a:pt x="10297" y="4813"/>
                    <a:pt x="10182" y="4749"/>
                  </a:cubicBezTo>
                  <a:cubicBezTo>
                    <a:pt x="8558" y="3598"/>
                    <a:pt x="7062" y="2448"/>
                    <a:pt x="5284" y="1552"/>
                  </a:cubicBezTo>
                  <a:cubicBezTo>
                    <a:pt x="4428" y="1130"/>
                    <a:pt x="3443" y="1105"/>
                    <a:pt x="2535" y="811"/>
                  </a:cubicBezTo>
                  <a:cubicBezTo>
                    <a:pt x="1781" y="568"/>
                    <a:pt x="1026" y="248"/>
                    <a:pt x="259" y="5"/>
                  </a:cubicBezTo>
                  <a:cubicBezTo>
                    <a:pt x="245" y="2"/>
                    <a:pt x="232" y="0"/>
                    <a:pt x="21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2"/>
            <p:cNvSpPr/>
            <p:nvPr/>
          </p:nvSpPr>
          <p:spPr>
            <a:xfrm>
              <a:off x="1053250" y="3000232"/>
              <a:ext cx="672214" cy="963297"/>
            </a:xfrm>
            <a:custGeom>
              <a:avLst/>
              <a:gdLst/>
              <a:ahLst/>
              <a:cxnLst/>
              <a:rect l="l" t="t" r="r" b="b"/>
              <a:pathLst>
                <a:path w="18080" h="25909" extrusionOk="0">
                  <a:moveTo>
                    <a:pt x="471" y="0"/>
                  </a:moveTo>
                  <a:cubicBezTo>
                    <a:pt x="454" y="0"/>
                    <a:pt x="436" y="13"/>
                    <a:pt x="436" y="34"/>
                  </a:cubicBezTo>
                  <a:cubicBezTo>
                    <a:pt x="1" y="4804"/>
                    <a:pt x="806" y="9599"/>
                    <a:pt x="2788" y="13959"/>
                  </a:cubicBezTo>
                  <a:cubicBezTo>
                    <a:pt x="4106" y="16811"/>
                    <a:pt x="5973" y="19445"/>
                    <a:pt x="8402" y="21453"/>
                  </a:cubicBezTo>
                  <a:cubicBezTo>
                    <a:pt x="9732" y="22578"/>
                    <a:pt x="11203" y="23524"/>
                    <a:pt x="12776" y="24279"/>
                  </a:cubicBezTo>
                  <a:cubicBezTo>
                    <a:pt x="14310" y="25008"/>
                    <a:pt x="16113" y="25839"/>
                    <a:pt x="17827" y="25903"/>
                  </a:cubicBezTo>
                  <a:cubicBezTo>
                    <a:pt x="17842" y="25907"/>
                    <a:pt x="17856" y="25909"/>
                    <a:pt x="17870" y="25909"/>
                  </a:cubicBezTo>
                  <a:cubicBezTo>
                    <a:pt x="18029" y="25909"/>
                    <a:pt x="18080" y="25655"/>
                    <a:pt x="17903" y="25596"/>
                  </a:cubicBezTo>
                  <a:cubicBezTo>
                    <a:pt x="16151" y="24803"/>
                    <a:pt x="14233" y="24458"/>
                    <a:pt x="12481" y="23576"/>
                  </a:cubicBezTo>
                  <a:cubicBezTo>
                    <a:pt x="10973" y="22834"/>
                    <a:pt x="9566" y="21900"/>
                    <a:pt x="8287" y="20801"/>
                  </a:cubicBezTo>
                  <a:cubicBezTo>
                    <a:pt x="6024" y="18806"/>
                    <a:pt x="4208" y="16338"/>
                    <a:pt x="2968" y="13589"/>
                  </a:cubicBezTo>
                  <a:cubicBezTo>
                    <a:pt x="1062" y="9330"/>
                    <a:pt x="218" y="4689"/>
                    <a:pt x="500" y="34"/>
                  </a:cubicBezTo>
                  <a:cubicBezTo>
                    <a:pt x="500" y="10"/>
                    <a:pt x="486" y="0"/>
                    <a:pt x="47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2"/>
            <p:cNvSpPr/>
            <p:nvPr/>
          </p:nvSpPr>
          <p:spPr>
            <a:xfrm>
              <a:off x="936319" y="3524468"/>
              <a:ext cx="304616" cy="126040"/>
            </a:xfrm>
            <a:custGeom>
              <a:avLst/>
              <a:gdLst/>
              <a:ahLst/>
              <a:cxnLst/>
              <a:rect l="l" t="t" r="r" b="b"/>
              <a:pathLst>
                <a:path w="8193" h="3390" extrusionOk="0">
                  <a:moveTo>
                    <a:pt x="51" y="0"/>
                  </a:moveTo>
                  <a:cubicBezTo>
                    <a:pt x="26" y="0"/>
                    <a:pt x="0" y="26"/>
                    <a:pt x="26" y="51"/>
                  </a:cubicBezTo>
                  <a:cubicBezTo>
                    <a:pt x="2417" y="1752"/>
                    <a:pt x="5115" y="2928"/>
                    <a:pt x="8031" y="3389"/>
                  </a:cubicBezTo>
                  <a:cubicBezTo>
                    <a:pt x="8035" y="3389"/>
                    <a:pt x="8038" y="3389"/>
                    <a:pt x="8042" y="3389"/>
                  </a:cubicBezTo>
                  <a:cubicBezTo>
                    <a:pt x="8149" y="3389"/>
                    <a:pt x="8193" y="3222"/>
                    <a:pt x="8082" y="3210"/>
                  </a:cubicBezTo>
                  <a:cubicBezTo>
                    <a:pt x="5141" y="2749"/>
                    <a:pt x="2596" y="1496"/>
                    <a:pt x="5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2"/>
            <p:cNvSpPr/>
            <p:nvPr/>
          </p:nvSpPr>
          <p:spPr>
            <a:xfrm>
              <a:off x="1255807" y="3235543"/>
              <a:ext cx="61161" cy="475160"/>
            </a:xfrm>
            <a:custGeom>
              <a:avLst/>
              <a:gdLst/>
              <a:ahLst/>
              <a:cxnLst/>
              <a:rect l="l" t="t" r="r" b="b"/>
              <a:pathLst>
                <a:path w="1645" h="12780" extrusionOk="0">
                  <a:moveTo>
                    <a:pt x="1625" y="1"/>
                  </a:moveTo>
                  <a:cubicBezTo>
                    <a:pt x="1618" y="1"/>
                    <a:pt x="1612" y="4"/>
                    <a:pt x="1612" y="9"/>
                  </a:cubicBezTo>
                  <a:cubicBezTo>
                    <a:pt x="1023" y="2119"/>
                    <a:pt x="384" y="4255"/>
                    <a:pt x="192" y="6428"/>
                  </a:cubicBezTo>
                  <a:cubicBezTo>
                    <a:pt x="0" y="8615"/>
                    <a:pt x="282" y="10610"/>
                    <a:pt x="793" y="12720"/>
                  </a:cubicBezTo>
                  <a:cubicBezTo>
                    <a:pt x="804" y="12762"/>
                    <a:pt x="833" y="12780"/>
                    <a:pt x="863" y="12780"/>
                  </a:cubicBezTo>
                  <a:cubicBezTo>
                    <a:pt x="906" y="12780"/>
                    <a:pt x="949" y="12742"/>
                    <a:pt x="934" y="12681"/>
                  </a:cubicBezTo>
                  <a:cubicBezTo>
                    <a:pt x="486" y="10597"/>
                    <a:pt x="154" y="8564"/>
                    <a:pt x="397" y="6428"/>
                  </a:cubicBezTo>
                  <a:cubicBezTo>
                    <a:pt x="640" y="4267"/>
                    <a:pt x="1151" y="2145"/>
                    <a:pt x="1637" y="22"/>
                  </a:cubicBezTo>
                  <a:cubicBezTo>
                    <a:pt x="1645" y="7"/>
                    <a:pt x="1635" y="1"/>
                    <a:pt x="162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2"/>
            <p:cNvSpPr/>
            <p:nvPr/>
          </p:nvSpPr>
          <p:spPr>
            <a:xfrm>
              <a:off x="1415086" y="3473383"/>
              <a:ext cx="128717" cy="427719"/>
            </a:xfrm>
            <a:custGeom>
              <a:avLst/>
              <a:gdLst/>
              <a:ahLst/>
              <a:cxnLst/>
              <a:rect l="l" t="t" r="r" b="b"/>
              <a:pathLst>
                <a:path w="3462" h="11504" extrusionOk="0">
                  <a:moveTo>
                    <a:pt x="656" y="0"/>
                  </a:moveTo>
                  <a:cubicBezTo>
                    <a:pt x="654" y="0"/>
                    <a:pt x="652" y="2"/>
                    <a:pt x="652" y="6"/>
                  </a:cubicBezTo>
                  <a:cubicBezTo>
                    <a:pt x="371" y="2001"/>
                    <a:pt x="0" y="4059"/>
                    <a:pt x="384" y="6067"/>
                  </a:cubicBezTo>
                  <a:cubicBezTo>
                    <a:pt x="780" y="8164"/>
                    <a:pt x="1893" y="9763"/>
                    <a:pt x="3159" y="11451"/>
                  </a:cubicBezTo>
                  <a:cubicBezTo>
                    <a:pt x="3189" y="11488"/>
                    <a:pt x="3230" y="11504"/>
                    <a:pt x="3270" y="11504"/>
                  </a:cubicBezTo>
                  <a:cubicBezTo>
                    <a:pt x="3367" y="11504"/>
                    <a:pt x="3461" y="11413"/>
                    <a:pt x="3389" y="11323"/>
                  </a:cubicBezTo>
                  <a:cubicBezTo>
                    <a:pt x="2187" y="9686"/>
                    <a:pt x="959" y="8049"/>
                    <a:pt x="639" y="5990"/>
                  </a:cubicBezTo>
                  <a:cubicBezTo>
                    <a:pt x="345" y="4008"/>
                    <a:pt x="512" y="2001"/>
                    <a:pt x="665" y="6"/>
                  </a:cubicBezTo>
                  <a:cubicBezTo>
                    <a:pt x="665" y="6"/>
                    <a:pt x="659" y="0"/>
                    <a:pt x="65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2"/>
            <p:cNvSpPr/>
            <p:nvPr/>
          </p:nvSpPr>
          <p:spPr>
            <a:xfrm>
              <a:off x="1180331" y="3785285"/>
              <a:ext cx="337000" cy="101167"/>
            </a:xfrm>
            <a:custGeom>
              <a:avLst/>
              <a:gdLst/>
              <a:ahLst/>
              <a:cxnLst/>
              <a:rect l="l" t="t" r="r" b="b"/>
              <a:pathLst>
                <a:path w="9064" h="2721" extrusionOk="0">
                  <a:moveTo>
                    <a:pt x="12" y="0"/>
                  </a:moveTo>
                  <a:cubicBezTo>
                    <a:pt x="5" y="0"/>
                    <a:pt x="1" y="9"/>
                    <a:pt x="10" y="18"/>
                  </a:cubicBezTo>
                  <a:cubicBezTo>
                    <a:pt x="2614" y="1536"/>
                    <a:pt x="5576" y="2721"/>
                    <a:pt x="8619" y="2721"/>
                  </a:cubicBezTo>
                  <a:cubicBezTo>
                    <a:pt x="8729" y="2721"/>
                    <a:pt x="8839" y="2719"/>
                    <a:pt x="8948" y="2716"/>
                  </a:cubicBezTo>
                  <a:cubicBezTo>
                    <a:pt x="9063" y="2716"/>
                    <a:pt x="9063" y="2537"/>
                    <a:pt x="8948" y="2537"/>
                  </a:cubicBezTo>
                  <a:cubicBezTo>
                    <a:pt x="5777" y="2499"/>
                    <a:pt x="2836" y="1386"/>
                    <a:pt x="23" y="5"/>
                  </a:cubicBezTo>
                  <a:cubicBezTo>
                    <a:pt x="19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2"/>
            <p:cNvSpPr/>
            <p:nvPr/>
          </p:nvSpPr>
          <p:spPr>
            <a:xfrm>
              <a:off x="1514914" y="3762568"/>
              <a:ext cx="100646" cy="154892"/>
            </a:xfrm>
            <a:custGeom>
              <a:avLst/>
              <a:gdLst/>
              <a:ahLst/>
              <a:cxnLst/>
              <a:rect l="l" t="t" r="r" b="b"/>
              <a:pathLst>
                <a:path w="2707" h="4166" extrusionOk="0">
                  <a:moveTo>
                    <a:pt x="19" y="1"/>
                  </a:moveTo>
                  <a:cubicBezTo>
                    <a:pt x="9" y="1"/>
                    <a:pt x="0" y="8"/>
                    <a:pt x="0" y="15"/>
                  </a:cubicBezTo>
                  <a:cubicBezTo>
                    <a:pt x="563" y="1588"/>
                    <a:pt x="1305" y="3110"/>
                    <a:pt x="2635" y="4159"/>
                  </a:cubicBezTo>
                  <a:cubicBezTo>
                    <a:pt x="2642" y="4163"/>
                    <a:pt x="2649" y="4165"/>
                    <a:pt x="2656" y="4165"/>
                  </a:cubicBezTo>
                  <a:cubicBezTo>
                    <a:pt x="2685" y="4165"/>
                    <a:pt x="2707" y="4128"/>
                    <a:pt x="2686" y="4107"/>
                  </a:cubicBezTo>
                  <a:cubicBezTo>
                    <a:pt x="1471" y="3008"/>
                    <a:pt x="627" y="1524"/>
                    <a:pt x="39" y="15"/>
                  </a:cubicBezTo>
                  <a:cubicBezTo>
                    <a:pt x="33" y="5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2"/>
            <p:cNvSpPr/>
            <p:nvPr/>
          </p:nvSpPr>
          <p:spPr>
            <a:xfrm>
              <a:off x="957437" y="3331095"/>
              <a:ext cx="223192" cy="219213"/>
            </a:xfrm>
            <a:custGeom>
              <a:avLst/>
              <a:gdLst/>
              <a:ahLst/>
              <a:cxnLst/>
              <a:rect l="l" t="t" r="r" b="b"/>
              <a:pathLst>
                <a:path w="6003" h="5896" extrusionOk="0">
                  <a:moveTo>
                    <a:pt x="40" y="1"/>
                  </a:moveTo>
                  <a:cubicBezTo>
                    <a:pt x="19" y="1"/>
                    <a:pt x="1" y="28"/>
                    <a:pt x="20" y="48"/>
                  </a:cubicBezTo>
                  <a:cubicBezTo>
                    <a:pt x="1798" y="2158"/>
                    <a:pt x="3754" y="4114"/>
                    <a:pt x="5877" y="5879"/>
                  </a:cubicBezTo>
                  <a:cubicBezTo>
                    <a:pt x="5889" y="5891"/>
                    <a:pt x="5903" y="5896"/>
                    <a:pt x="5916" y="5896"/>
                  </a:cubicBezTo>
                  <a:cubicBezTo>
                    <a:pt x="5961" y="5896"/>
                    <a:pt x="6003" y="5841"/>
                    <a:pt x="5954" y="5802"/>
                  </a:cubicBezTo>
                  <a:cubicBezTo>
                    <a:pt x="3959" y="3871"/>
                    <a:pt x="1862" y="2107"/>
                    <a:pt x="46" y="9"/>
                  </a:cubicBezTo>
                  <a:lnTo>
                    <a:pt x="59" y="9"/>
                  </a:lnTo>
                  <a:cubicBezTo>
                    <a:pt x="53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02" name="Google Shape;1102;p7"/>
          <p:cNvSpPr txBox="1">
            <a:spLocks noGrp="1"/>
          </p:cNvSpPr>
          <p:nvPr>
            <p:ph type="body" idx="1"/>
          </p:nvPr>
        </p:nvSpPr>
        <p:spPr>
          <a:xfrm>
            <a:off x="1030625" y="1293925"/>
            <a:ext cx="3322200" cy="31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grpSp>
        <p:nvGrpSpPr>
          <p:cNvPr id="1103" name="Google Shape;1103;p7"/>
          <p:cNvGrpSpPr/>
          <p:nvPr/>
        </p:nvGrpSpPr>
        <p:grpSpPr>
          <a:xfrm flipH="1">
            <a:off x="-502651" y="154864"/>
            <a:ext cx="10159353" cy="5023865"/>
            <a:chOff x="-502651" y="154864"/>
            <a:chExt cx="10159353" cy="5023865"/>
          </a:xfrm>
        </p:grpSpPr>
        <p:grpSp>
          <p:nvGrpSpPr>
            <p:cNvPr id="1104" name="Google Shape;1104;p7"/>
            <p:cNvGrpSpPr/>
            <p:nvPr/>
          </p:nvGrpSpPr>
          <p:grpSpPr>
            <a:xfrm>
              <a:off x="1009077" y="1177121"/>
              <a:ext cx="93740" cy="99270"/>
              <a:chOff x="3405677" y="1879871"/>
              <a:chExt cx="93740" cy="99270"/>
            </a:xfrm>
          </p:grpSpPr>
          <p:sp>
            <p:nvSpPr>
              <p:cNvPr id="1105" name="Google Shape;1105;p7"/>
              <p:cNvSpPr/>
              <p:nvPr/>
            </p:nvSpPr>
            <p:spPr>
              <a:xfrm>
                <a:off x="3446781" y="18798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6" name="Google Shape;1106;p7"/>
              <p:cNvSpPr/>
              <p:nvPr/>
            </p:nvSpPr>
            <p:spPr>
              <a:xfrm>
                <a:off x="3405677" y="19246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7" name="Google Shape;1107;p7"/>
              <p:cNvSpPr/>
              <p:nvPr/>
            </p:nvSpPr>
            <p:spPr>
              <a:xfrm>
                <a:off x="3422736" y="18986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8" name="Google Shape;1108;p7"/>
              <p:cNvSpPr/>
              <p:nvPr/>
            </p:nvSpPr>
            <p:spPr>
              <a:xfrm>
                <a:off x="3424836" y="18995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09" name="Google Shape;1109;p7"/>
            <p:cNvGrpSpPr/>
            <p:nvPr/>
          </p:nvGrpSpPr>
          <p:grpSpPr>
            <a:xfrm>
              <a:off x="-502651" y="154864"/>
              <a:ext cx="3274853" cy="1587915"/>
              <a:chOff x="-437626" y="154864"/>
              <a:chExt cx="3274853" cy="1587915"/>
            </a:xfrm>
          </p:grpSpPr>
          <p:grpSp>
            <p:nvGrpSpPr>
              <p:cNvPr id="1110" name="Google Shape;1110;p7"/>
              <p:cNvGrpSpPr/>
              <p:nvPr/>
            </p:nvGrpSpPr>
            <p:grpSpPr>
              <a:xfrm>
                <a:off x="-437626" y="154864"/>
                <a:ext cx="3274853" cy="909040"/>
                <a:chOff x="2589274" y="1733539"/>
                <a:chExt cx="3274853" cy="909040"/>
              </a:xfrm>
            </p:grpSpPr>
            <p:sp>
              <p:nvSpPr>
                <p:cNvPr id="1111" name="Google Shape;1111;p7"/>
                <p:cNvSpPr/>
                <p:nvPr/>
              </p:nvSpPr>
              <p:spPr>
                <a:xfrm>
                  <a:off x="2589274" y="2615661"/>
                  <a:ext cx="36519" cy="269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2" h="628" extrusionOk="0">
                      <a:moveTo>
                        <a:pt x="429" y="1"/>
                      </a:moveTo>
                      <a:cubicBezTo>
                        <a:pt x="336" y="1"/>
                        <a:pt x="244" y="49"/>
                        <a:pt x="193" y="145"/>
                      </a:cubicBezTo>
                      <a:lnTo>
                        <a:pt x="154" y="196"/>
                      </a:lnTo>
                      <a:cubicBezTo>
                        <a:pt x="1" y="483"/>
                        <a:pt x="215" y="627"/>
                        <a:pt x="428" y="627"/>
                      </a:cubicBezTo>
                      <a:cubicBezTo>
                        <a:pt x="640" y="627"/>
                        <a:pt x="851" y="483"/>
                        <a:pt x="691" y="196"/>
                      </a:cubicBezTo>
                      <a:lnTo>
                        <a:pt x="704" y="196"/>
                      </a:lnTo>
                      <a:cubicBezTo>
                        <a:pt x="691" y="170"/>
                        <a:pt x="678" y="157"/>
                        <a:pt x="666" y="145"/>
                      </a:cubicBezTo>
                      <a:cubicBezTo>
                        <a:pt x="615" y="49"/>
                        <a:pt x="522" y="1"/>
                        <a:pt x="429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2" name="Google Shape;1112;p7"/>
                <p:cNvSpPr/>
                <p:nvPr/>
              </p:nvSpPr>
              <p:spPr>
                <a:xfrm>
                  <a:off x="2718073" y="2115941"/>
                  <a:ext cx="46892" cy="335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4" h="782" extrusionOk="0">
                      <a:moveTo>
                        <a:pt x="624" y="0"/>
                      </a:moveTo>
                      <a:cubicBezTo>
                        <a:pt x="617" y="0"/>
                        <a:pt x="609" y="0"/>
                        <a:pt x="602" y="1"/>
                      </a:cubicBezTo>
                      <a:cubicBezTo>
                        <a:pt x="474" y="1"/>
                        <a:pt x="346" y="26"/>
                        <a:pt x="231" y="77"/>
                      </a:cubicBezTo>
                      <a:cubicBezTo>
                        <a:pt x="1" y="218"/>
                        <a:pt x="1" y="563"/>
                        <a:pt x="231" y="704"/>
                      </a:cubicBezTo>
                      <a:cubicBezTo>
                        <a:pt x="346" y="755"/>
                        <a:pt x="474" y="781"/>
                        <a:pt x="602" y="781"/>
                      </a:cubicBezTo>
                      <a:cubicBezTo>
                        <a:pt x="609" y="781"/>
                        <a:pt x="617" y="781"/>
                        <a:pt x="624" y="781"/>
                      </a:cubicBezTo>
                      <a:cubicBezTo>
                        <a:pt x="1093" y="781"/>
                        <a:pt x="1093" y="0"/>
                        <a:pt x="624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3" name="Google Shape;1113;p7"/>
                <p:cNvSpPr/>
                <p:nvPr/>
              </p:nvSpPr>
              <p:spPr>
                <a:xfrm>
                  <a:off x="3446781" y="1879871"/>
                  <a:ext cx="20874" cy="99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" h="2316" extrusionOk="0">
                      <a:moveTo>
                        <a:pt x="230" y="1"/>
                      </a:moveTo>
                      <a:cubicBezTo>
                        <a:pt x="214" y="1"/>
                        <a:pt x="198" y="13"/>
                        <a:pt x="192" y="39"/>
                      </a:cubicBezTo>
                      <a:cubicBezTo>
                        <a:pt x="0" y="717"/>
                        <a:pt x="51" y="1573"/>
                        <a:pt x="115" y="2277"/>
                      </a:cubicBezTo>
                      <a:cubicBezTo>
                        <a:pt x="122" y="2302"/>
                        <a:pt x="144" y="2315"/>
                        <a:pt x="166" y="2315"/>
                      </a:cubicBezTo>
                      <a:cubicBezTo>
                        <a:pt x="189" y="2315"/>
                        <a:pt x="211" y="2302"/>
                        <a:pt x="218" y="2277"/>
                      </a:cubicBezTo>
                      <a:cubicBezTo>
                        <a:pt x="307" y="1586"/>
                        <a:pt x="486" y="717"/>
                        <a:pt x="269" y="39"/>
                      </a:cubicBezTo>
                      <a:cubicBezTo>
                        <a:pt x="262" y="13"/>
                        <a:pt x="246" y="1"/>
                        <a:pt x="230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4" name="Google Shape;1114;p7"/>
                <p:cNvSpPr/>
                <p:nvPr/>
              </p:nvSpPr>
              <p:spPr>
                <a:xfrm>
                  <a:off x="3405677" y="1924618"/>
                  <a:ext cx="93740" cy="114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7" h="266" extrusionOk="0">
                      <a:moveTo>
                        <a:pt x="1403" y="1"/>
                      </a:moveTo>
                      <a:cubicBezTo>
                        <a:pt x="1327" y="1"/>
                        <a:pt x="1252" y="2"/>
                        <a:pt x="1177" y="5"/>
                      </a:cubicBezTo>
                      <a:cubicBezTo>
                        <a:pt x="1062" y="5"/>
                        <a:pt x="945" y="3"/>
                        <a:pt x="826" y="3"/>
                      </a:cubicBezTo>
                      <a:cubicBezTo>
                        <a:pt x="560" y="3"/>
                        <a:pt x="290" y="15"/>
                        <a:pt x="51" y="95"/>
                      </a:cubicBezTo>
                      <a:cubicBezTo>
                        <a:pt x="0" y="107"/>
                        <a:pt x="0" y="184"/>
                        <a:pt x="51" y="197"/>
                      </a:cubicBezTo>
                      <a:cubicBezTo>
                        <a:pt x="214" y="251"/>
                        <a:pt x="383" y="266"/>
                        <a:pt x="554" y="266"/>
                      </a:cubicBezTo>
                      <a:cubicBezTo>
                        <a:pt x="706" y="266"/>
                        <a:pt x="860" y="254"/>
                        <a:pt x="1010" y="248"/>
                      </a:cubicBezTo>
                      <a:cubicBezTo>
                        <a:pt x="1394" y="248"/>
                        <a:pt x="1765" y="210"/>
                        <a:pt x="2136" y="159"/>
                      </a:cubicBezTo>
                      <a:cubicBezTo>
                        <a:pt x="2187" y="146"/>
                        <a:pt x="2187" y="69"/>
                        <a:pt x="2136" y="56"/>
                      </a:cubicBezTo>
                      <a:cubicBezTo>
                        <a:pt x="1891" y="17"/>
                        <a:pt x="1647" y="1"/>
                        <a:pt x="140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5" name="Google Shape;1115;p7"/>
                <p:cNvSpPr/>
                <p:nvPr/>
              </p:nvSpPr>
              <p:spPr>
                <a:xfrm>
                  <a:off x="3422736" y="1898687"/>
                  <a:ext cx="59450" cy="66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7" h="1547" extrusionOk="0">
                      <a:moveTo>
                        <a:pt x="1347" y="1"/>
                      </a:moveTo>
                      <a:cubicBezTo>
                        <a:pt x="1341" y="1"/>
                        <a:pt x="1334" y="3"/>
                        <a:pt x="1328" y="9"/>
                      </a:cubicBezTo>
                      <a:cubicBezTo>
                        <a:pt x="1060" y="201"/>
                        <a:pt x="830" y="418"/>
                        <a:pt x="612" y="674"/>
                      </a:cubicBezTo>
                      <a:cubicBezTo>
                        <a:pt x="369" y="904"/>
                        <a:pt x="165" y="1186"/>
                        <a:pt x="11" y="1493"/>
                      </a:cubicBezTo>
                      <a:cubicBezTo>
                        <a:pt x="1" y="1524"/>
                        <a:pt x="33" y="1547"/>
                        <a:pt x="60" y="1547"/>
                      </a:cubicBezTo>
                      <a:cubicBezTo>
                        <a:pt x="65" y="1547"/>
                        <a:pt x="71" y="1546"/>
                        <a:pt x="75" y="1544"/>
                      </a:cubicBezTo>
                      <a:cubicBezTo>
                        <a:pt x="344" y="1377"/>
                        <a:pt x="561" y="1160"/>
                        <a:pt x="740" y="904"/>
                      </a:cubicBezTo>
                      <a:cubicBezTo>
                        <a:pt x="958" y="623"/>
                        <a:pt x="1175" y="342"/>
                        <a:pt x="1367" y="60"/>
                      </a:cubicBezTo>
                      <a:cubicBezTo>
                        <a:pt x="1387" y="31"/>
                        <a:pt x="1368" y="1"/>
                        <a:pt x="134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6" name="Google Shape;1116;p7"/>
                <p:cNvSpPr/>
                <p:nvPr/>
              </p:nvSpPr>
              <p:spPr>
                <a:xfrm>
                  <a:off x="3424836" y="1899587"/>
                  <a:ext cx="60779" cy="615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8" h="1437" extrusionOk="0">
                      <a:moveTo>
                        <a:pt x="13" y="1"/>
                      </a:moveTo>
                      <a:cubicBezTo>
                        <a:pt x="13" y="1"/>
                        <a:pt x="13" y="1"/>
                        <a:pt x="13" y="14"/>
                      </a:cubicBezTo>
                      <a:cubicBezTo>
                        <a:pt x="1" y="295"/>
                        <a:pt x="371" y="564"/>
                        <a:pt x="538" y="755"/>
                      </a:cubicBezTo>
                      <a:cubicBezTo>
                        <a:pt x="781" y="1011"/>
                        <a:pt x="1049" y="1241"/>
                        <a:pt x="1356" y="1433"/>
                      </a:cubicBezTo>
                      <a:cubicBezTo>
                        <a:pt x="1361" y="1435"/>
                        <a:pt x="1366" y="1436"/>
                        <a:pt x="1371" y="1436"/>
                      </a:cubicBezTo>
                      <a:cubicBezTo>
                        <a:pt x="1394" y="1436"/>
                        <a:pt x="1418" y="1414"/>
                        <a:pt x="1407" y="1382"/>
                      </a:cubicBezTo>
                      <a:cubicBezTo>
                        <a:pt x="1228" y="1088"/>
                        <a:pt x="1024" y="819"/>
                        <a:pt x="781" y="589"/>
                      </a:cubicBezTo>
                      <a:cubicBezTo>
                        <a:pt x="614" y="423"/>
                        <a:pt x="448" y="270"/>
                        <a:pt x="282" y="103"/>
                      </a:cubicBezTo>
                      <a:cubicBezTo>
                        <a:pt x="205" y="39"/>
                        <a:pt x="116" y="1"/>
                        <a:pt x="1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7" name="Google Shape;1117;p7"/>
                <p:cNvSpPr/>
                <p:nvPr/>
              </p:nvSpPr>
              <p:spPr>
                <a:xfrm flipH="1">
                  <a:off x="5802150" y="1773346"/>
                  <a:ext cx="20874" cy="99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" h="2316" extrusionOk="0">
                      <a:moveTo>
                        <a:pt x="230" y="1"/>
                      </a:moveTo>
                      <a:cubicBezTo>
                        <a:pt x="214" y="1"/>
                        <a:pt x="198" y="13"/>
                        <a:pt x="192" y="39"/>
                      </a:cubicBezTo>
                      <a:cubicBezTo>
                        <a:pt x="0" y="717"/>
                        <a:pt x="51" y="1573"/>
                        <a:pt x="115" y="2277"/>
                      </a:cubicBezTo>
                      <a:cubicBezTo>
                        <a:pt x="122" y="2302"/>
                        <a:pt x="144" y="2315"/>
                        <a:pt x="166" y="2315"/>
                      </a:cubicBezTo>
                      <a:cubicBezTo>
                        <a:pt x="189" y="2315"/>
                        <a:pt x="211" y="2302"/>
                        <a:pt x="218" y="2277"/>
                      </a:cubicBezTo>
                      <a:cubicBezTo>
                        <a:pt x="307" y="1586"/>
                        <a:pt x="486" y="717"/>
                        <a:pt x="269" y="39"/>
                      </a:cubicBezTo>
                      <a:cubicBezTo>
                        <a:pt x="262" y="13"/>
                        <a:pt x="246" y="1"/>
                        <a:pt x="230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8" name="Google Shape;1118;p7"/>
                <p:cNvSpPr/>
                <p:nvPr/>
              </p:nvSpPr>
              <p:spPr>
                <a:xfrm flipH="1">
                  <a:off x="5770388" y="1818093"/>
                  <a:ext cx="93740" cy="114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7" h="266" extrusionOk="0">
                      <a:moveTo>
                        <a:pt x="1403" y="1"/>
                      </a:moveTo>
                      <a:cubicBezTo>
                        <a:pt x="1327" y="1"/>
                        <a:pt x="1252" y="2"/>
                        <a:pt x="1177" y="5"/>
                      </a:cubicBezTo>
                      <a:cubicBezTo>
                        <a:pt x="1062" y="5"/>
                        <a:pt x="945" y="3"/>
                        <a:pt x="826" y="3"/>
                      </a:cubicBezTo>
                      <a:cubicBezTo>
                        <a:pt x="560" y="3"/>
                        <a:pt x="290" y="15"/>
                        <a:pt x="51" y="95"/>
                      </a:cubicBezTo>
                      <a:cubicBezTo>
                        <a:pt x="0" y="107"/>
                        <a:pt x="0" y="184"/>
                        <a:pt x="51" y="197"/>
                      </a:cubicBezTo>
                      <a:cubicBezTo>
                        <a:pt x="214" y="251"/>
                        <a:pt x="383" y="266"/>
                        <a:pt x="554" y="266"/>
                      </a:cubicBezTo>
                      <a:cubicBezTo>
                        <a:pt x="706" y="266"/>
                        <a:pt x="860" y="254"/>
                        <a:pt x="1010" y="248"/>
                      </a:cubicBezTo>
                      <a:cubicBezTo>
                        <a:pt x="1394" y="248"/>
                        <a:pt x="1765" y="210"/>
                        <a:pt x="2136" y="159"/>
                      </a:cubicBezTo>
                      <a:cubicBezTo>
                        <a:pt x="2187" y="146"/>
                        <a:pt x="2187" y="69"/>
                        <a:pt x="2136" y="56"/>
                      </a:cubicBezTo>
                      <a:cubicBezTo>
                        <a:pt x="1891" y="17"/>
                        <a:pt x="1647" y="1"/>
                        <a:pt x="140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19" name="Google Shape;1119;p7"/>
                <p:cNvSpPr/>
                <p:nvPr/>
              </p:nvSpPr>
              <p:spPr>
                <a:xfrm flipH="1">
                  <a:off x="5787619" y="1792162"/>
                  <a:ext cx="59450" cy="66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7" h="1547" extrusionOk="0">
                      <a:moveTo>
                        <a:pt x="1347" y="1"/>
                      </a:moveTo>
                      <a:cubicBezTo>
                        <a:pt x="1341" y="1"/>
                        <a:pt x="1334" y="3"/>
                        <a:pt x="1328" y="9"/>
                      </a:cubicBezTo>
                      <a:cubicBezTo>
                        <a:pt x="1060" y="201"/>
                        <a:pt x="830" y="418"/>
                        <a:pt x="612" y="674"/>
                      </a:cubicBezTo>
                      <a:cubicBezTo>
                        <a:pt x="369" y="904"/>
                        <a:pt x="165" y="1186"/>
                        <a:pt x="11" y="1493"/>
                      </a:cubicBezTo>
                      <a:cubicBezTo>
                        <a:pt x="1" y="1524"/>
                        <a:pt x="33" y="1547"/>
                        <a:pt x="60" y="1547"/>
                      </a:cubicBezTo>
                      <a:cubicBezTo>
                        <a:pt x="65" y="1547"/>
                        <a:pt x="71" y="1546"/>
                        <a:pt x="75" y="1544"/>
                      </a:cubicBezTo>
                      <a:cubicBezTo>
                        <a:pt x="344" y="1377"/>
                        <a:pt x="561" y="1160"/>
                        <a:pt x="740" y="904"/>
                      </a:cubicBezTo>
                      <a:cubicBezTo>
                        <a:pt x="958" y="623"/>
                        <a:pt x="1175" y="342"/>
                        <a:pt x="1367" y="60"/>
                      </a:cubicBezTo>
                      <a:cubicBezTo>
                        <a:pt x="1387" y="31"/>
                        <a:pt x="1368" y="1"/>
                        <a:pt x="134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0" name="Google Shape;1120;p7"/>
                <p:cNvSpPr/>
                <p:nvPr/>
              </p:nvSpPr>
              <p:spPr>
                <a:xfrm flipH="1">
                  <a:off x="5784190" y="1793062"/>
                  <a:ext cx="60779" cy="615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8" h="1437" extrusionOk="0">
                      <a:moveTo>
                        <a:pt x="13" y="1"/>
                      </a:moveTo>
                      <a:cubicBezTo>
                        <a:pt x="13" y="1"/>
                        <a:pt x="13" y="1"/>
                        <a:pt x="13" y="14"/>
                      </a:cubicBezTo>
                      <a:cubicBezTo>
                        <a:pt x="1" y="295"/>
                        <a:pt x="371" y="564"/>
                        <a:pt x="538" y="755"/>
                      </a:cubicBezTo>
                      <a:cubicBezTo>
                        <a:pt x="781" y="1011"/>
                        <a:pt x="1049" y="1241"/>
                        <a:pt x="1356" y="1433"/>
                      </a:cubicBezTo>
                      <a:cubicBezTo>
                        <a:pt x="1361" y="1435"/>
                        <a:pt x="1366" y="1436"/>
                        <a:pt x="1371" y="1436"/>
                      </a:cubicBezTo>
                      <a:cubicBezTo>
                        <a:pt x="1394" y="1436"/>
                        <a:pt x="1418" y="1414"/>
                        <a:pt x="1407" y="1382"/>
                      </a:cubicBezTo>
                      <a:cubicBezTo>
                        <a:pt x="1228" y="1088"/>
                        <a:pt x="1024" y="819"/>
                        <a:pt x="781" y="589"/>
                      </a:cubicBezTo>
                      <a:cubicBezTo>
                        <a:pt x="614" y="423"/>
                        <a:pt x="448" y="270"/>
                        <a:pt x="282" y="103"/>
                      </a:cubicBezTo>
                      <a:cubicBezTo>
                        <a:pt x="205" y="39"/>
                        <a:pt x="116" y="1"/>
                        <a:pt x="1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1" name="Google Shape;1121;p7"/>
                <p:cNvSpPr/>
                <p:nvPr/>
              </p:nvSpPr>
              <p:spPr>
                <a:xfrm flipH="1">
                  <a:off x="4354007" y="1733539"/>
                  <a:ext cx="37290" cy="1788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0" h="4173" extrusionOk="0">
                      <a:moveTo>
                        <a:pt x="460" y="0"/>
                      </a:moveTo>
                      <a:cubicBezTo>
                        <a:pt x="425" y="0"/>
                        <a:pt x="390" y="19"/>
                        <a:pt x="384" y="58"/>
                      </a:cubicBezTo>
                      <a:cubicBezTo>
                        <a:pt x="0" y="1285"/>
                        <a:pt x="320" y="2833"/>
                        <a:pt x="473" y="4086"/>
                      </a:cubicBezTo>
                      <a:cubicBezTo>
                        <a:pt x="473" y="4143"/>
                        <a:pt x="518" y="4172"/>
                        <a:pt x="563" y="4172"/>
                      </a:cubicBezTo>
                      <a:cubicBezTo>
                        <a:pt x="607" y="4172"/>
                        <a:pt x="652" y="4143"/>
                        <a:pt x="652" y="4086"/>
                      </a:cubicBezTo>
                      <a:cubicBezTo>
                        <a:pt x="793" y="2833"/>
                        <a:pt x="870" y="1285"/>
                        <a:pt x="537" y="58"/>
                      </a:cubicBezTo>
                      <a:cubicBezTo>
                        <a:pt x="531" y="19"/>
                        <a:pt x="496" y="0"/>
                        <a:pt x="460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2" name="Google Shape;1122;p7"/>
                <p:cNvSpPr/>
                <p:nvPr/>
              </p:nvSpPr>
              <p:spPr>
                <a:xfrm flipH="1">
                  <a:off x="4280539" y="1813947"/>
                  <a:ext cx="168878" cy="20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40" h="484" extrusionOk="0">
                      <a:moveTo>
                        <a:pt x="1409" y="1"/>
                      </a:moveTo>
                      <a:cubicBezTo>
                        <a:pt x="970" y="1"/>
                        <a:pt x="529" y="32"/>
                        <a:pt x="103" y="100"/>
                      </a:cubicBezTo>
                      <a:cubicBezTo>
                        <a:pt x="1" y="125"/>
                        <a:pt x="1" y="266"/>
                        <a:pt x="103" y="292"/>
                      </a:cubicBezTo>
                      <a:cubicBezTo>
                        <a:pt x="768" y="394"/>
                        <a:pt x="1446" y="445"/>
                        <a:pt x="2123" y="458"/>
                      </a:cubicBezTo>
                      <a:cubicBezTo>
                        <a:pt x="2392" y="464"/>
                        <a:pt x="2666" y="484"/>
                        <a:pt x="2938" y="484"/>
                      </a:cubicBezTo>
                      <a:cubicBezTo>
                        <a:pt x="3249" y="484"/>
                        <a:pt x="3557" y="458"/>
                        <a:pt x="3850" y="356"/>
                      </a:cubicBezTo>
                      <a:cubicBezTo>
                        <a:pt x="3939" y="330"/>
                        <a:pt x="3939" y="202"/>
                        <a:pt x="3850" y="177"/>
                      </a:cubicBezTo>
                      <a:cubicBezTo>
                        <a:pt x="3421" y="28"/>
                        <a:pt x="2944" y="11"/>
                        <a:pt x="2472" y="11"/>
                      </a:cubicBezTo>
                      <a:cubicBezTo>
                        <a:pt x="2333" y="11"/>
                        <a:pt x="2194" y="12"/>
                        <a:pt x="2057" y="12"/>
                      </a:cubicBezTo>
                      <a:cubicBezTo>
                        <a:pt x="1981" y="12"/>
                        <a:pt x="1905" y="12"/>
                        <a:pt x="1829" y="10"/>
                      </a:cubicBezTo>
                      <a:cubicBezTo>
                        <a:pt x="1690" y="4"/>
                        <a:pt x="1549" y="1"/>
                        <a:pt x="1409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3" name="Google Shape;1123;p7"/>
                <p:cNvSpPr/>
                <p:nvPr/>
              </p:nvSpPr>
              <p:spPr>
                <a:xfrm flipH="1">
                  <a:off x="4310973" y="1767528"/>
                  <a:ext cx="106942" cy="1192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95" h="2782" extrusionOk="0">
                      <a:moveTo>
                        <a:pt x="85" y="1"/>
                      </a:moveTo>
                      <a:cubicBezTo>
                        <a:pt x="41" y="1"/>
                        <a:pt x="1" y="53"/>
                        <a:pt x="33" y="96"/>
                      </a:cubicBezTo>
                      <a:cubicBezTo>
                        <a:pt x="391" y="620"/>
                        <a:pt x="775" y="1119"/>
                        <a:pt x="1158" y="1618"/>
                      </a:cubicBezTo>
                      <a:cubicBezTo>
                        <a:pt x="1465" y="2027"/>
                        <a:pt x="1900" y="2538"/>
                        <a:pt x="2347" y="2768"/>
                      </a:cubicBezTo>
                      <a:cubicBezTo>
                        <a:pt x="2362" y="2777"/>
                        <a:pt x="2379" y="2782"/>
                        <a:pt x="2395" y="2782"/>
                      </a:cubicBezTo>
                      <a:cubicBezTo>
                        <a:pt x="2447" y="2782"/>
                        <a:pt x="2495" y="2738"/>
                        <a:pt x="2475" y="2679"/>
                      </a:cubicBezTo>
                      <a:cubicBezTo>
                        <a:pt x="2258" y="2142"/>
                        <a:pt x="1785" y="1618"/>
                        <a:pt x="1401" y="1196"/>
                      </a:cubicBezTo>
                      <a:cubicBezTo>
                        <a:pt x="1017" y="761"/>
                        <a:pt x="583" y="364"/>
                        <a:pt x="122" y="6"/>
                      </a:cubicBezTo>
                      <a:lnTo>
                        <a:pt x="110" y="6"/>
                      </a:lnTo>
                      <a:cubicBezTo>
                        <a:pt x="102" y="2"/>
                        <a:pt x="93" y="1"/>
                        <a:pt x="8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4" name="Google Shape;1124;p7"/>
                <p:cNvSpPr/>
                <p:nvPr/>
              </p:nvSpPr>
              <p:spPr>
                <a:xfrm flipH="1">
                  <a:off x="4313973" y="1769414"/>
                  <a:ext cx="109985" cy="1104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6" h="2577" extrusionOk="0">
                      <a:moveTo>
                        <a:pt x="2527" y="1"/>
                      </a:moveTo>
                      <a:cubicBezTo>
                        <a:pt x="2348" y="1"/>
                        <a:pt x="2182" y="77"/>
                        <a:pt x="2054" y="193"/>
                      </a:cubicBezTo>
                      <a:cubicBezTo>
                        <a:pt x="1760" y="474"/>
                        <a:pt x="1440" y="755"/>
                        <a:pt x="1158" y="1049"/>
                      </a:cubicBezTo>
                      <a:cubicBezTo>
                        <a:pt x="737" y="1510"/>
                        <a:pt x="327" y="1932"/>
                        <a:pt x="33" y="2482"/>
                      </a:cubicBezTo>
                      <a:cubicBezTo>
                        <a:pt x="1" y="2525"/>
                        <a:pt x="41" y="2577"/>
                        <a:pt x="85" y="2577"/>
                      </a:cubicBezTo>
                      <a:cubicBezTo>
                        <a:pt x="94" y="2577"/>
                        <a:pt x="102" y="2575"/>
                        <a:pt x="110" y="2571"/>
                      </a:cubicBezTo>
                      <a:cubicBezTo>
                        <a:pt x="660" y="2239"/>
                        <a:pt x="1158" y="1817"/>
                        <a:pt x="1580" y="1343"/>
                      </a:cubicBezTo>
                      <a:cubicBezTo>
                        <a:pt x="1875" y="1011"/>
                        <a:pt x="2565" y="512"/>
                        <a:pt x="2540" y="14"/>
                      </a:cubicBezTo>
                      <a:cubicBezTo>
                        <a:pt x="2540" y="14"/>
                        <a:pt x="2527" y="1"/>
                        <a:pt x="252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5" name="Google Shape;1125;p7"/>
                <p:cNvSpPr/>
                <p:nvPr/>
              </p:nvSpPr>
              <p:spPr>
                <a:xfrm flipH="1">
                  <a:off x="3626236" y="2468951"/>
                  <a:ext cx="34590" cy="26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7" h="627" extrusionOk="0">
                      <a:moveTo>
                        <a:pt x="397" y="0"/>
                      </a:moveTo>
                      <a:cubicBezTo>
                        <a:pt x="0" y="0"/>
                        <a:pt x="0" y="627"/>
                        <a:pt x="397" y="627"/>
                      </a:cubicBezTo>
                      <a:cubicBezTo>
                        <a:pt x="806" y="627"/>
                        <a:pt x="806" y="0"/>
                        <a:pt x="397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6" name="Google Shape;1126;p7"/>
                <p:cNvSpPr/>
                <p:nvPr/>
              </p:nvSpPr>
              <p:spPr>
                <a:xfrm flipH="1">
                  <a:off x="3804367" y="2223399"/>
                  <a:ext cx="37890" cy="30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84" h="701" extrusionOk="0">
                      <a:moveTo>
                        <a:pt x="436" y="0"/>
                      </a:moveTo>
                      <a:cubicBezTo>
                        <a:pt x="141" y="0"/>
                        <a:pt x="1" y="346"/>
                        <a:pt x="205" y="563"/>
                      </a:cubicBezTo>
                      <a:lnTo>
                        <a:pt x="257" y="614"/>
                      </a:lnTo>
                      <a:cubicBezTo>
                        <a:pt x="308" y="672"/>
                        <a:pt x="375" y="701"/>
                        <a:pt x="444" y="701"/>
                      </a:cubicBezTo>
                      <a:cubicBezTo>
                        <a:pt x="512" y="701"/>
                        <a:pt x="583" y="672"/>
                        <a:pt x="640" y="614"/>
                      </a:cubicBezTo>
                      <a:lnTo>
                        <a:pt x="679" y="563"/>
                      </a:lnTo>
                      <a:cubicBezTo>
                        <a:pt x="883" y="346"/>
                        <a:pt x="730" y="0"/>
                        <a:pt x="436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7" name="Google Shape;1127;p7"/>
                <p:cNvSpPr/>
                <p:nvPr/>
              </p:nvSpPr>
              <p:spPr>
                <a:xfrm flipH="1">
                  <a:off x="3374683" y="2500712"/>
                  <a:ext cx="20874" cy="996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" h="2326" extrusionOk="0">
                      <a:moveTo>
                        <a:pt x="226" y="1"/>
                      </a:moveTo>
                      <a:cubicBezTo>
                        <a:pt x="208" y="1"/>
                        <a:pt x="192" y="14"/>
                        <a:pt x="192" y="39"/>
                      </a:cubicBezTo>
                      <a:cubicBezTo>
                        <a:pt x="1" y="717"/>
                        <a:pt x="39" y="1574"/>
                        <a:pt x="116" y="2277"/>
                      </a:cubicBezTo>
                      <a:cubicBezTo>
                        <a:pt x="116" y="2309"/>
                        <a:pt x="141" y="2325"/>
                        <a:pt x="167" y="2325"/>
                      </a:cubicBezTo>
                      <a:cubicBezTo>
                        <a:pt x="192" y="2325"/>
                        <a:pt x="218" y="2309"/>
                        <a:pt x="218" y="2277"/>
                      </a:cubicBezTo>
                      <a:cubicBezTo>
                        <a:pt x="308" y="1574"/>
                        <a:pt x="487" y="717"/>
                        <a:pt x="269" y="39"/>
                      </a:cubicBezTo>
                      <a:cubicBezTo>
                        <a:pt x="263" y="14"/>
                        <a:pt x="244" y="1"/>
                        <a:pt x="226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8" name="Google Shape;1128;p7"/>
                <p:cNvSpPr/>
                <p:nvPr/>
              </p:nvSpPr>
              <p:spPr>
                <a:xfrm flipH="1">
                  <a:off x="3342878" y="2544044"/>
                  <a:ext cx="93783" cy="128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8" h="300" extrusionOk="0">
                      <a:moveTo>
                        <a:pt x="1177" y="26"/>
                      </a:moveTo>
                      <a:cubicBezTo>
                        <a:pt x="806" y="38"/>
                        <a:pt x="397" y="0"/>
                        <a:pt x="52" y="128"/>
                      </a:cubicBezTo>
                      <a:cubicBezTo>
                        <a:pt x="1" y="141"/>
                        <a:pt x="1" y="217"/>
                        <a:pt x="52" y="230"/>
                      </a:cubicBezTo>
                      <a:cubicBezTo>
                        <a:pt x="214" y="284"/>
                        <a:pt x="384" y="299"/>
                        <a:pt x="555" y="299"/>
                      </a:cubicBezTo>
                      <a:cubicBezTo>
                        <a:pt x="707" y="299"/>
                        <a:pt x="860" y="287"/>
                        <a:pt x="1011" y="281"/>
                      </a:cubicBezTo>
                      <a:cubicBezTo>
                        <a:pt x="1382" y="281"/>
                        <a:pt x="1765" y="243"/>
                        <a:pt x="2136" y="192"/>
                      </a:cubicBezTo>
                      <a:cubicBezTo>
                        <a:pt x="2187" y="179"/>
                        <a:pt x="2187" y="102"/>
                        <a:pt x="2136" y="90"/>
                      </a:cubicBezTo>
                      <a:cubicBezTo>
                        <a:pt x="1816" y="38"/>
                        <a:pt x="1497" y="26"/>
                        <a:pt x="1177" y="26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29" name="Google Shape;1129;p7"/>
                <p:cNvSpPr/>
                <p:nvPr/>
              </p:nvSpPr>
              <p:spPr>
                <a:xfrm flipH="1">
                  <a:off x="3360538" y="2519785"/>
                  <a:ext cx="59022" cy="660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77" h="1542" extrusionOk="0">
                      <a:moveTo>
                        <a:pt x="1341" y="0"/>
                      </a:moveTo>
                      <a:cubicBezTo>
                        <a:pt x="1337" y="0"/>
                        <a:pt x="1332" y="1"/>
                        <a:pt x="1328" y="3"/>
                      </a:cubicBezTo>
                      <a:cubicBezTo>
                        <a:pt x="1059" y="195"/>
                        <a:pt x="829" y="413"/>
                        <a:pt x="612" y="656"/>
                      </a:cubicBezTo>
                      <a:cubicBezTo>
                        <a:pt x="369" y="899"/>
                        <a:pt x="164" y="1180"/>
                        <a:pt x="11" y="1487"/>
                      </a:cubicBezTo>
                      <a:cubicBezTo>
                        <a:pt x="0" y="1518"/>
                        <a:pt x="33" y="1541"/>
                        <a:pt x="59" y="1541"/>
                      </a:cubicBezTo>
                      <a:cubicBezTo>
                        <a:pt x="65" y="1541"/>
                        <a:pt x="70" y="1540"/>
                        <a:pt x="75" y="1538"/>
                      </a:cubicBezTo>
                      <a:cubicBezTo>
                        <a:pt x="343" y="1372"/>
                        <a:pt x="561" y="1154"/>
                        <a:pt x="740" y="899"/>
                      </a:cubicBezTo>
                      <a:cubicBezTo>
                        <a:pt x="957" y="617"/>
                        <a:pt x="1174" y="349"/>
                        <a:pt x="1366" y="55"/>
                      </a:cubicBezTo>
                      <a:cubicBezTo>
                        <a:pt x="1377" y="23"/>
                        <a:pt x="1361" y="0"/>
                        <a:pt x="1341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0" name="Google Shape;1130;p7"/>
                <p:cNvSpPr/>
                <p:nvPr/>
              </p:nvSpPr>
              <p:spPr>
                <a:xfrm flipH="1">
                  <a:off x="3356723" y="2520471"/>
                  <a:ext cx="60736" cy="617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7" h="1441" extrusionOk="0">
                      <a:moveTo>
                        <a:pt x="13" y="0"/>
                      </a:moveTo>
                      <a:cubicBezTo>
                        <a:pt x="13" y="0"/>
                        <a:pt x="0" y="0"/>
                        <a:pt x="0" y="13"/>
                      </a:cubicBezTo>
                      <a:cubicBezTo>
                        <a:pt x="0" y="294"/>
                        <a:pt x="371" y="563"/>
                        <a:pt x="537" y="755"/>
                      </a:cubicBezTo>
                      <a:cubicBezTo>
                        <a:pt x="780" y="1023"/>
                        <a:pt x="1049" y="1253"/>
                        <a:pt x="1356" y="1432"/>
                      </a:cubicBezTo>
                      <a:cubicBezTo>
                        <a:pt x="1361" y="1438"/>
                        <a:pt x="1368" y="1441"/>
                        <a:pt x="1374" y="1441"/>
                      </a:cubicBezTo>
                      <a:cubicBezTo>
                        <a:pt x="1396" y="1441"/>
                        <a:pt x="1417" y="1411"/>
                        <a:pt x="1407" y="1381"/>
                      </a:cubicBezTo>
                      <a:cubicBezTo>
                        <a:pt x="1228" y="1100"/>
                        <a:pt x="1010" y="831"/>
                        <a:pt x="780" y="588"/>
                      </a:cubicBezTo>
                      <a:cubicBezTo>
                        <a:pt x="614" y="422"/>
                        <a:pt x="448" y="269"/>
                        <a:pt x="281" y="103"/>
                      </a:cubicBezTo>
                      <a:cubicBezTo>
                        <a:pt x="205" y="39"/>
                        <a:pt x="115" y="0"/>
                        <a:pt x="1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1" name="Google Shape;1131;p7"/>
                <p:cNvSpPr/>
                <p:nvPr/>
              </p:nvSpPr>
              <p:spPr>
                <a:xfrm rot="10800000" flipH="1">
                  <a:off x="4873717" y="2279782"/>
                  <a:ext cx="34590" cy="26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7" h="627" extrusionOk="0">
                      <a:moveTo>
                        <a:pt x="397" y="0"/>
                      </a:moveTo>
                      <a:cubicBezTo>
                        <a:pt x="0" y="0"/>
                        <a:pt x="0" y="627"/>
                        <a:pt x="397" y="627"/>
                      </a:cubicBezTo>
                      <a:cubicBezTo>
                        <a:pt x="806" y="627"/>
                        <a:pt x="806" y="0"/>
                        <a:pt x="397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2" name="Google Shape;1132;p7"/>
                <p:cNvSpPr/>
                <p:nvPr/>
              </p:nvSpPr>
              <p:spPr>
                <a:xfrm rot="10800000" flipH="1">
                  <a:off x="4692285" y="2522163"/>
                  <a:ext cx="37890" cy="30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84" h="701" extrusionOk="0">
                      <a:moveTo>
                        <a:pt x="436" y="0"/>
                      </a:moveTo>
                      <a:cubicBezTo>
                        <a:pt x="141" y="0"/>
                        <a:pt x="1" y="346"/>
                        <a:pt x="205" y="563"/>
                      </a:cubicBezTo>
                      <a:lnTo>
                        <a:pt x="257" y="614"/>
                      </a:lnTo>
                      <a:cubicBezTo>
                        <a:pt x="308" y="672"/>
                        <a:pt x="375" y="701"/>
                        <a:pt x="444" y="701"/>
                      </a:cubicBezTo>
                      <a:cubicBezTo>
                        <a:pt x="512" y="701"/>
                        <a:pt x="583" y="672"/>
                        <a:pt x="640" y="614"/>
                      </a:cubicBezTo>
                      <a:lnTo>
                        <a:pt x="679" y="563"/>
                      </a:lnTo>
                      <a:cubicBezTo>
                        <a:pt x="883" y="346"/>
                        <a:pt x="730" y="0"/>
                        <a:pt x="436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3" name="Google Shape;1133;p7"/>
                <p:cNvSpPr/>
                <p:nvPr/>
              </p:nvSpPr>
              <p:spPr>
                <a:xfrm rot="10800000" flipH="1">
                  <a:off x="5138986" y="2175199"/>
                  <a:ext cx="20874" cy="996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" h="2326" extrusionOk="0">
                      <a:moveTo>
                        <a:pt x="226" y="1"/>
                      </a:moveTo>
                      <a:cubicBezTo>
                        <a:pt x="208" y="1"/>
                        <a:pt x="192" y="14"/>
                        <a:pt x="192" y="39"/>
                      </a:cubicBezTo>
                      <a:cubicBezTo>
                        <a:pt x="1" y="717"/>
                        <a:pt x="39" y="1574"/>
                        <a:pt x="116" y="2277"/>
                      </a:cubicBezTo>
                      <a:cubicBezTo>
                        <a:pt x="116" y="2309"/>
                        <a:pt x="141" y="2325"/>
                        <a:pt x="167" y="2325"/>
                      </a:cubicBezTo>
                      <a:cubicBezTo>
                        <a:pt x="192" y="2325"/>
                        <a:pt x="218" y="2309"/>
                        <a:pt x="218" y="2277"/>
                      </a:cubicBezTo>
                      <a:cubicBezTo>
                        <a:pt x="308" y="1574"/>
                        <a:pt x="487" y="717"/>
                        <a:pt x="269" y="39"/>
                      </a:cubicBezTo>
                      <a:cubicBezTo>
                        <a:pt x="263" y="14"/>
                        <a:pt x="244" y="1"/>
                        <a:pt x="226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4" name="Google Shape;1134;p7"/>
                <p:cNvSpPr/>
                <p:nvPr/>
              </p:nvSpPr>
              <p:spPr>
                <a:xfrm rot="10800000" flipH="1">
                  <a:off x="5097882" y="2218705"/>
                  <a:ext cx="93783" cy="128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8" h="300" extrusionOk="0">
                      <a:moveTo>
                        <a:pt x="1177" y="26"/>
                      </a:moveTo>
                      <a:cubicBezTo>
                        <a:pt x="806" y="38"/>
                        <a:pt x="397" y="0"/>
                        <a:pt x="52" y="128"/>
                      </a:cubicBezTo>
                      <a:cubicBezTo>
                        <a:pt x="1" y="141"/>
                        <a:pt x="1" y="217"/>
                        <a:pt x="52" y="230"/>
                      </a:cubicBezTo>
                      <a:cubicBezTo>
                        <a:pt x="214" y="284"/>
                        <a:pt x="384" y="299"/>
                        <a:pt x="555" y="299"/>
                      </a:cubicBezTo>
                      <a:cubicBezTo>
                        <a:pt x="707" y="299"/>
                        <a:pt x="860" y="287"/>
                        <a:pt x="1011" y="281"/>
                      </a:cubicBezTo>
                      <a:cubicBezTo>
                        <a:pt x="1382" y="281"/>
                        <a:pt x="1765" y="243"/>
                        <a:pt x="2136" y="192"/>
                      </a:cubicBezTo>
                      <a:cubicBezTo>
                        <a:pt x="2187" y="179"/>
                        <a:pt x="2187" y="102"/>
                        <a:pt x="2136" y="90"/>
                      </a:cubicBezTo>
                      <a:cubicBezTo>
                        <a:pt x="1816" y="38"/>
                        <a:pt x="1497" y="26"/>
                        <a:pt x="1177" y="26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5" name="Google Shape;1135;p7"/>
                <p:cNvSpPr/>
                <p:nvPr/>
              </p:nvSpPr>
              <p:spPr>
                <a:xfrm rot="10800000" flipH="1">
                  <a:off x="5114983" y="2189730"/>
                  <a:ext cx="59022" cy="660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77" h="1542" extrusionOk="0">
                      <a:moveTo>
                        <a:pt x="1341" y="0"/>
                      </a:moveTo>
                      <a:cubicBezTo>
                        <a:pt x="1337" y="0"/>
                        <a:pt x="1332" y="1"/>
                        <a:pt x="1328" y="3"/>
                      </a:cubicBezTo>
                      <a:cubicBezTo>
                        <a:pt x="1059" y="195"/>
                        <a:pt x="829" y="413"/>
                        <a:pt x="612" y="656"/>
                      </a:cubicBezTo>
                      <a:cubicBezTo>
                        <a:pt x="369" y="899"/>
                        <a:pt x="164" y="1180"/>
                        <a:pt x="11" y="1487"/>
                      </a:cubicBezTo>
                      <a:cubicBezTo>
                        <a:pt x="0" y="1518"/>
                        <a:pt x="33" y="1541"/>
                        <a:pt x="59" y="1541"/>
                      </a:cubicBezTo>
                      <a:cubicBezTo>
                        <a:pt x="65" y="1541"/>
                        <a:pt x="70" y="1540"/>
                        <a:pt x="75" y="1538"/>
                      </a:cubicBezTo>
                      <a:cubicBezTo>
                        <a:pt x="343" y="1372"/>
                        <a:pt x="561" y="1154"/>
                        <a:pt x="740" y="899"/>
                      </a:cubicBezTo>
                      <a:cubicBezTo>
                        <a:pt x="957" y="617"/>
                        <a:pt x="1174" y="349"/>
                        <a:pt x="1366" y="55"/>
                      </a:cubicBezTo>
                      <a:cubicBezTo>
                        <a:pt x="1377" y="23"/>
                        <a:pt x="1361" y="0"/>
                        <a:pt x="1341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6" name="Google Shape;1136;p7"/>
                <p:cNvSpPr/>
                <p:nvPr/>
              </p:nvSpPr>
              <p:spPr>
                <a:xfrm rot="10800000" flipH="1">
                  <a:off x="5117084" y="2193373"/>
                  <a:ext cx="60736" cy="617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7" h="1441" extrusionOk="0">
                      <a:moveTo>
                        <a:pt x="13" y="0"/>
                      </a:moveTo>
                      <a:cubicBezTo>
                        <a:pt x="13" y="0"/>
                        <a:pt x="0" y="0"/>
                        <a:pt x="0" y="13"/>
                      </a:cubicBezTo>
                      <a:cubicBezTo>
                        <a:pt x="0" y="294"/>
                        <a:pt x="371" y="563"/>
                        <a:pt x="537" y="755"/>
                      </a:cubicBezTo>
                      <a:cubicBezTo>
                        <a:pt x="780" y="1023"/>
                        <a:pt x="1049" y="1253"/>
                        <a:pt x="1356" y="1432"/>
                      </a:cubicBezTo>
                      <a:cubicBezTo>
                        <a:pt x="1361" y="1438"/>
                        <a:pt x="1368" y="1441"/>
                        <a:pt x="1374" y="1441"/>
                      </a:cubicBezTo>
                      <a:cubicBezTo>
                        <a:pt x="1396" y="1441"/>
                        <a:pt x="1417" y="1411"/>
                        <a:pt x="1407" y="1381"/>
                      </a:cubicBezTo>
                      <a:cubicBezTo>
                        <a:pt x="1228" y="1100"/>
                        <a:pt x="1010" y="831"/>
                        <a:pt x="780" y="588"/>
                      </a:cubicBezTo>
                      <a:cubicBezTo>
                        <a:pt x="614" y="422"/>
                        <a:pt x="448" y="269"/>
                        <a:pt x="281" y="103"/>
                      </a:cubicBezTo>
                      <a:cubicBezTo>
                        <a:pt x="205" y="39"/>
                        <a:pt x="115" y="0"/>
                        <a:pt x="1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137" name="Google Shape;1137;p7"/>
              <p:cNvGrpSpPr/>
              <p:nvPr/>
            </p:nvGrpSpPr>
            <p:grpSpPr>
              <a:xfrm>
                <a:off x="223764" y="1563914"/>
                <a:ext cx="168878" cy="178865"/>
                <a:chOff x="4280539" y="1733539"/>
                <a:chExt cx="168878" cy="178865"/>
              </a:xfrm>
            </p:grpSpPr>
            <p:sp>
              <p:nvSpPr>
                <p:cNvPr id="1138" name="Google Shape;1138;p7"/>
                <p:cNvSpPr/>
                <p:nvPr/>
              </p:nvSpPr>
              <p:spPr>
                <a:xfrm flipH="1">
                  <a:off x="4354007" y="1733539"/>
                  <a:ext cx="37290" cy="1788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0" h="4173" extrusionOk="0">
                      <a:moveTo>
                        <a:pt x="460" y="0"/>
                      </a:moveTo>
                      <a:cubicBezTo>
                        <a:pt x="425" y="0"/>
                        <a:pt x="390" y="19"/>
                        <a:pt x="384" y="58"/>
                      </a:cubicBezTo>
                      <a:cubicBezTo>
                        <a:pt x="0" y="1285"/>
                        <a:pt x="320" y="2833"/>
                        <a:pt x="473" y="4086"/>
                      </a:cubicBezTo>
                      <a:cubicBezTo>
                        <a:pt x="473" y="4143"/>
                        <a:pt x="518" y="4172"/>
                        <a:pt x="563" y="4172"/>
                      </a:cubicBezTo>
                      <a:cubicBezTo>
                        <a:pt x="607" y="4172"/>
                        <a:pt x="652" y="4143"/>
                        <a:pt x="652" y="4086"/>
                      </a:cubicBezTo>
                      <a:cubicBezTo>
                        <a:pt x="793" y="2833"/>
                        <a:pt x="870" y="1285"/>
                        <a:pt x="537" y="58"/>
                      </a:cubicBezTo>
                      <a:cubicBezTo>
                        <a:pt x="531" y="19"/>
                        <a:pt x="496" y="0"/>
                        <a:pt x="460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39" name="Google Shape;1139;p7"/>
                <p:cNvSpPr/>
                <p:nvPr/>
              </p:nvSpPr>
              <p:spPr>
                <a:xfrm flipH="1">
                  <a:off x="4280539" y="1813947"/>
                  <a:ext cx="168878" cy="20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40" h="484" extrusionOk="0">
                      <a:moveTo>
                        <a:pt x="1409" y="1"/>
                      </a:moveTo>
                      <a:cubicBezTo>
                        <a:pt x="970" y="1"/>
                        <a:pt x="529" y="32"/>
                        <a:pt x="103" y="100"/>
                      </a:cubicBezTo>
                      <a:cubicBezTo>
                        <a:pt x="1" y="125"/>
                        <a:pt x="1" y="266"/>
                        <a:pt x="103" y="292"/>
                      </a:cubicBezTo>
                      <a:cubicBezTo>
                        <a:pt x="768" y="394"/>
                        <a:pt x="1446" y="445"/>
                        <a:pt x="2123" y="458"/>
                      </a:cubicBezTo>
                      <a:cubicBezTo>
                        <a:pt x="2392" y="464"/>
                        <a:pt x="2666" y="484"/>
                        <a:pt x="2938" y="484"/>
                      </a:cubicBezTo>
                      <a:cubicBezTo>
                        <a:pt x="3249" y="484"/>
                        <a:pt x="3557" y="458"/>
                        <a:pt x="3850" y="356"/>
                      </a:cubicBezTo>
                      <a:cubicBezTo>
                        <a:pt x="3939" y="330"/>
                        <a:pt x="3939" y="202"/>
                        <a:pt x="3850" y="177"/>
                      </a:cubicBezTo>
                      <a:cubicBezTo>
                        <a:pt x="3421" y="28"/>
                        <a:pt x="2944" y="11"/>
                        <a:pt x="2472" y="11"/>
                      </a:cubicBezTo>
                      <a:cubicBezTo>
                        <a:pt x="2333" y="11"/>
                        <a:pt x="2194" y="12"/>
                        <a:pt x="2057" y="12"/>
                      </a:cubicBezTo>
                      <a:cubicBezTo>
                        <a:pt x="1981" y="12"/>
                        <a:pt x="1905" y="12"/>
                        <a:pt x="1829" y="10"/>
                      </a:cubicBezTo>
                      <a:cubicBezTo>
                        <a:pt x="1690" y="4"/>
                        <a:pt x="1549" y="1"/>
                        <a:pt x="1409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0" name="Google Shape;1140;p7"/>
                <p:cNvSpPr/>
                <p:nvPr/>
              </p:nvSpPr>
              <p:spPr>
                <a:xfrm flipH="1">
                  <a:off x="4310973" y="1767528"/>
                  <a:ext cx="106942" cy="1192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95" h="2782" extrusionOk="0">
                      <a:moveTo>
                        <a:pt x="85" y="1"/>
                      </a:moveTo>
                      <a:cubicBezTo>
                        <a:pt x="41" y="1"/>
                        <a:pt x="1" y="53"/>
                        <a:pt x="33" y="96"/>
                      </a:cubicBezTo>
                      <a:cubicBezTo>
                        <a:pt x="391" y="620"/>
                        <a:pt x="775" y="1119"/>
                        <a:pt x="1158" y="1618"/>
                      </a:cubicBezTo>
                      <a:cubicBezTo>
                        <a:pt x="1465" y="2027"/>
                        <a:pt x="1900" y="2538"/>
                        <a:pt x="2347" y="2768"/>
                      </a:cubicBezTo>
                      <a:cubicBezTo>
                        <a:pt x="2362" y="2777"/>
                        <a:pt x="2379" y="2782"/>
                        <a:pt x="2395" y="2782"/>
                      </a:cubicBezTo>
                      <a:cubicBezTo>
                        <a:pt x="2447" y="2782"/>
                        <a:pt x="2495" y="2738"/>
                        <a:pt x="2475" y="2679"/>
                      </a:cubicBezTo>
                      <a:cubicBezTo>
                        <a:pt x="2258" y="2142"/>
                        <a:pt x="1785" y="1618"/>
                        <a:pt x="1401" y="1196"/>
                      </a:cubicBezTo>
                      <a:cubicBezTo>
                        <a:pt x="1017" y="761"/>
                        <a:pt x="583" y="364"/>
                        <a:pt x="122" y="6"/>
                      </a:cubicBezTo>
                      <a:lnTo>
                        <a:pt x="110" y="6"/>
                      </a:lnTo>
                      <a:cubicBezTo>
                        <a:pt x="102" y="2"/>
                        <a:pt x="93" y="1"/>
                        <a:pt x="8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1" name="Google Shape;1141;p7"/>
                <p:cNvSpPr/>
                <p:nvPr/>
              </p:nvSpPr>
              <p:spPr>
                <a:xfrm flipH="1">
                  <a:off x="4313973" y="1769414"/>
                  <a:ext cx="109985" cy="1104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6" h="2577" extrusionOk="0">
                      <a:moveTo>
                        <a:pt x="2527" y="1"/>
                      </a:moveTo>
                      <a:cubicBezTo>
                        <a:pt x="2348" y="1"/>
                        <a:pt x="2182" y="77"/>
                        <a:pt x="2054" y="193"/>
                      </a:cubicBezTo>
                      <a:cubicBezTo>
                        <a:pt x="1760" y="474"/>
                        <a:pt x="1440" y="755"/>
                        <a:pt x="1158" y="1049"/>
                      </a:cubicBezTo>
                      <a:cubicBezTo>
                        <a:pt x="737" y="1510"/>
                        <a:pt x="327" y="1932"/>
                        <a:pt x="33" y="2482"/>
                      </a:cubicBezTo>
                      <a:cubicBezTo>
                        <a:pt x="1" y="2525"/>
                        <a:pt x="41" y="2577"/>
                        <a:pt x="85" y="2577"/>
                      </a:cubicBezTo>
                      <a:cubicBezTo>
                        <a:pt x="94" y="2577"/>
                        <a:pt x="102" y="2575"/>
                        <a:pt x="110" y="2571"/>
                      </a:cubicBezTo>
                      <a:cubicBezTo>
                        <a:pt x="660" y="2239"/>
                        <a:pt x="1158" y="1817"/>
                        <a:pt x="1580" y="1343"/>
                      </a:cubicBezTo>
                      <a:cubicBezTo>
                        <a:pt x="1875" y="1011"/>
                        <a:pt x="2565" y="512"/>
                        <a:pt x="2540" y="14"/>
                      </a:cubicBezTo>
                      <a:cubicBezTo>
                        <a:pt x="2540" y="14"/>
                        <a:pt x="2527" y="1"/>
                        <a:pt x="252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142" name="Google Shape;1142;p7"/>
            <p:cNvGrpSpPr/>
            <p:nvPr/>
          </p:nvGrpSpPr>
          <p:grpSpPr>
            <a:xfrm rot="10800000">
              <a:off x="6381849" y="3657289"/>
              <a:ext cx="3274853" cy="1521440"/>
              <a:chOff x="-437626" y="154864"/>
              <a:chExt cx="3274853" cy="1521440"/>
            </a:xfrm>
          </p:grpSpPr>
          <p:grpSp>
            <p:nvGrpSpPr>
              <p:cNvPr id="1143" name="Google Shape;1143;p7"/>
              <p:cNvGrpSpPr/>
              <p:nvPr/>
            </p:nvGrpSpPr>
            <p:grpSpPr>
              <a:xfrm>
                <a:off x="-437626" y="154864"/>
                <a:ext cx="3274853" cy="1056371"/>
                <a:chOff x="2589274" y="1733539"/>
                <a:chExt cx="3274853" cy="1056371"/>
              </a:xfrm>
            </p:grpSpPr>
            <p:sp>
              <p:nvSpPr>
                <p:cNvPr id="1144" name="Google Shape;1144;p7"/>
                <p:cNvSpPr/>
                <p:nvPr/>
              </p:nvSpPr>
              <p:spPr>
                <a:xfrm>
                  <a:off x="2589274" y="2615661"/>
                  <a:ext cx="36519" cy="269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52" h="628" extrusionOk="0">
                      <a:moveTo>
                        <a:pt x="429" y="1"/>
                      </a:moveTo>
                      <a:cubicBezTo>
                        <a:pt x="336" y="1"/>
                        <a:pt x="244" y="49"/>
                        <a:pt x="193" y="145"/>
                      </a:cubicBezTo>
                      <a:lnTo>
                        <a:pt x="154" y="196"/>
                      </a:lnTo>
                      <a:cubicBezTo>
                        <a:pt x="1" y="483"/>
                        <a:pt x="215" y="627"/>
                        <a:pt x="428" y="627"/>
                      </a:cubicBezTo>
                      <a:cubicBezTo>
                        <a:pt x="640" y="627"/>
                        <a:pt x="851" y="483"/>
                        <a:pt x="691" y="196"/>
                      </a:cubicBezTo>
                      <a:lnTo>
                        <a:pt x="704" y="196"/>
                      </a:lnTo>
                      <a:cubicBezTo>
                        <a:pt x="691" y="170"/>
                        <a:pt x="678" y="157"/>
                        <a:pt x="666" y="145"/>
                      </a:cubicBezTo>
                      <a:cubicBezTo>
                        <a:pt x="615" y="49"/>
                        <a:pt x="522" y="1"/>
                        <a:pt x="429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5" name="Google Shape;1145;p7"/>
                <p:cNvSpPr/>
                <p:nvPr/>
              </p:nvSpPr>
              <p:spPr>
                <a:xfrm>
                  <a:off x="2718073" y="2115941"/>
                  <a:ext cx="46892" cy="335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4" h="782" extrusionOk="0">
                      <a:moveTo>
                        <a:pt x="624" y="0"/>
                      </a:moveTo>
                      <a:cubicBezTo>
                        <a:pt x="617" y="0"/>
                        <a:pt x="609" y="0"/>
                        <a:pt x="602" y="1"/>
                      </a:cubicBezTo>
                      <a:cubicBezTo>
                        <a:pt x="474" y="1"/>
                        <a:pt x="346" y="26"/>
                        <a:pt x="231" y="77"/>
                      </a:cubicBezTo>
                      <a:cubicBezTo>
                        <a:pt x="1" y="218"/>
                        <a:pt x="1" y="563"/>
                        <a:pt x="231" y="704"/>
                      </a:cubicBezTo>
                      <a:cubicBezTo>
                        <a:pt x="346" y="755"/>
                        <a:pt x="474" y="781"/>
                        <a:pt x="602" y="781"/>
                      </a:cubicBezTo>
                      <a:cubicBezTo>
                        <a:pt x="609" y="781"/>
                        <a:pt x="617" y="781"/>
                        <a:pt x="624" y="781"/>
                      </a:cubicBezTo>
                      <a:cubicBezTo>
                        <a:pt x="1093" y="781"/>
                        <a:pt x="1093" y="0"/>
                        <a:pt x="624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6" name="Google Shape;1146;p7"/>
                <p:cNvSpPr/>
                <p:nvPr/>
              </p:nvSpPr>
              <p:spPr>
                <a:xfrm>
                  <a:off x="3435131" y="2124121"/>
                  <a:ext cx="20874" cy="99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" h="2316" extrusionOk="0">
                      <a:moveTo>
                        <a:pt x="230" y="1"/>
                      </a:moveTo>
                      <a:cubicBezTo>
                        <a:pt x="214" y="1"/>
                        <a:pt x="198" y="13"/>
                        <a:pt x="192" y="39"/>
                      </a:cubicBezTo>
                      <a:cubicBezTo>
                        <a:pt x="0" y="717"/>
                        <a:pt x="51" y="1573"/>
                        <a:pt x="115" y="2277"/>
                      </a:cubicBezTo>
                      <a:cubicBezTo>
                        <a:pt x="122" y="2302"/>
                        <a:pt x="144" y="2315"/>
                        <a:pt x="166" y="2315"/>
                      </a:cubicBezTo>
                      <a:cubicBezTo>
                        <a:pt x="189" y="2315"/>
                        <a:pt x="211" y="2302"/>
                        <a:pt x="218" y="2277"/>
                      </a:cubicBezTo>
                      <a:cubicBezTo>
                        <a:pt x="307" y="1586"/>
                        <a:pt x="486" y="717"/>
                        <a:pt x="269" y="39"/>
                      </a:cubicBezTo>
                      <a:cubicBezTo>
                        <a:pt x="262" y="13"/>
                        <a:pt x="246" y="1"/>
                        <a:pt x="230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7" name="Google Shape;1147;p7"/>
                <p:cNvSpPr/>
                <p:nvPr/>
              </p:nvSpPr>
              <p:spPr>
                <a:xfrm>
                  <a:off x="3394027" y="2168868"/>
                  <a:ext cx="93740" cy="114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7" h="266" extrusionOk="0">
                      <a:moveTo>
                        <a:pt x="1403" y="1"/>
                      </a:moveTo>
                      <a:cubicBezTo>
                        <a:pt x="1327" y="1"/>
                        <a:pt x="1252" y="2"/>
                        <a:pt x="1177" y="5"/>
                      </a:cubicBezTo>
                      <a:cubicBezTo>
                        <a:pt x="1062" y="5"/>
                        <a:pt x="945" y="3"/>
                        <a:pt x="826" y="3"/>
                      </a:cubicBezTo>
                      <a:cubicBezTo>
                        <a:pt x="560" y="3"/>
                        <a:pt x="290" y="15"/>
                        <a:pt x="51" y="95"/>
                      </a:cubicBezTo>
                      <a:cubicBezTo>
                        <a:pt x="0" y="107"/>
                        <a:pt x="0" y="184"/>
                        <a:pt x="51" y="197"/>
                      </a:cubicBezTo>
                      <a:cubicBezTo>
                        <a:pt x="214" y="251"/>
                        <a:pt x="383" y="266"/>
                        <a:pt x="554" y="266"/>
                      </a:cubicBezTo>
                      <a:cubicBezTo>
                        <a:pt x="706" y="266"/>
                        <a:pt x="860" y="254"/>
                        <a:pt x="1010" y="248"/>
                      </a:cubicBezTo>
                      <a:cubicBezTo>
                        <a:pt x="1394" y="248"/>
                        <a:pt x="1765" y="210"/>
                        <a:pt x="2136" y="159"/>
                      </a:cubicBezTo>
                      <a:cubicBezTo>
                        <a:pt x="2187" y="146"/>
                        <a:pt x="2187" y="69"/>
                        <a:pt x="2136" y="56"/>
                      </a:cubicBezTo>
                      <a:cubicBezTo>
                        <a:pt x="1891" y="17"/>
                        <a:pt x="1647" y="1"/>
                        <a:pt x="140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8" name="Google Shape;1148;p7"/>
                <p:cNvSpPr/>
                <p:nvPr/>
              </p:nvSpPr>
              <p:spPr>
                <a:xfrm>
                  <a:off x="3411086" y="2142937"/>
                  <a:ext cx="59450" cy="66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7" h="1547" extrusionOk="0">
                      <a:moveTo>
                        <a:pt x="1347" y="1"/>
                      </a:moveTo>
                      <a:cubicBezTo>
                        <a:pt x="1341" y="1"/>
                        <a:pt x="1334" y="3"/>
                        <a:pt x="1328" y="9"/>
                      </a:cubicBezTo>
                      <a:cubicBezTo>
                        <a:pt x="1060" y="201"/>
                        <a:pt x="830" y="418"/>
                        <a:pt x="612" y="674"/>
                      </a:cubicBezTo>
                      <a:cubicBezTo>
                        <a:pt x="369" y="904"/>
                        <a:pt x="165" y="1186"/>
                        <a:pt x="11" y="1493"/>
                      </a:cubicBezTo>
                      <a:cubicBezTo>
                        <a:pt x="1" y="1524"/>
                        <a:pt x="33" y="1547"/>
                        <a:pt x="60" y="1547"/>
                      </a:cubicBezTo>
                      <a:cubicBezTo>
                        <a:pt x="65" y="1547"/>
                        <a:pt x="71" y="1546"/>
                        <a:pt x="75" y="1544"/>
                      </a:cubicBezTo>
                      <a:cubicBezTo>
                        <a:pt x="344" y="1377"/>
                        <a:pt x="561" y="1160"/>
                        <a:pt x="740" y="904"/>
                      </a:cubicBezTo>
                      <a:cubicBezTo>
                        <a:pt x="958" y="623"/>
                        <a:pt x="1175" y="342"/>
                        <a:pt x="1367" y="60"/>
                      </a:cubicBezTo>
                      <a:cubicBezTo>
                        <a:pt x="1387" y="31"/>
                        <a:pt x="1368" y="1"/>
                        <a:pt x="134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49" name="Google Shape;1149;p7"/>
                <p:cNvSpPr/>
                <p:nvPr/>
              </p:nvSpPr>
              <p:spPr>
                <a:xfrm>
                  <a:off x="3413186" y="2143837"/>
                  <a:ext cx="60779" cy="615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8" h="1437" extrusionOk="0">
                      <a:moveTo>
                        <a:pt x="13" y="1"/>
                      </a:moveTo>
                      <a:cubicBezTo>
                        <a:pt x="13" y="1"/>
                        <a:pt x="13" y="1"/>
                        <a:pt x="13" y="14"/>
                      </a:cubicBezTo>
                      <a:cubicBezTo>
                        <a:pt x="1" y="295"/>
                        <a:pt x="371" y="564"/>
                        <a:pt x="538" y="755"/>
                      </a:cubicBezTo>
                      <a:cubicBezTo>
                        <a:pt x="781" y="1011"/>
                        <a:pt x="1049" y="1241"/>
                        <a:pt x="1356" y="1433"/>
                      </a:cubicBezTo>
                      <a:cubicBezTo>
                        <a:pt x="1361" y="1435"/>
                        <a:pt x="1366" y="1436"/>
                        <a:pt x="1371" y="1436"/>
                      </a:cubicBezTo>
                      <a:cubicBezTo>
                        <a:pt x="1394" y="1436"/>
                        <a:pt x="1418" y="1414"/>
                        <a:pt x="1407" y="1382"/>
                      </a:cubicBezTo>
                      <a:cubicBezTo>
                        <a:pt x="1228" y="1088"/>
                        <a:pt x="1024" y="819"/>
                        <a:pt x="781" y="589"/>
                      </a:cubicBezTo>
                      <a:cubicBezTo>
                        <a:pt x="614" y="423"/>
                        <a:pt x="448" y="270"/>
                        <a:pt x="282" y="103"/>
                      </a:cubicBezTo>
                      <a:cubicBezTo>
                        <a:pt x="205" y="39"/>
                        <a:pt x="116" y="1"/>
                        <a:pt x="1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0" name="Google Shape;1150;p7"/>
                <p:cNvSpPr/>
                <p:nvPr/>
              </p:nvSpPr>
              <p:spPr>
                <a:xfrm flipH="1">
                  <a:off x="5802150" y="1773346"/>
                  <a:ext cx="20874" cy="99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" h="2316" extrusionOk="0">
                      <a:moveTo>
                        <a:pt x="230" y="1"/>
                      </a:moveTo>
                      <a:cubicBezTo>
                        <a:pt x="214" y="1"/>
                        <a:pt x="198" y="13"/>
                        <a:pt x="192" y="39"/>
                      </a:cubicBezTo>
                      <a:cubicBezTo>
                        <a:pt x="0" y="717"/>
                        <a:pt x="51" y="1573"/>
                        <a:pt x="115" y="2277"/>
                      </a:cubicBezTo>
                      <a:cubicBezTo>
                        <a:pt x="122" y="2302"/>
                        <a:pt x="144" y="2315"/>
                        <a:pt x="166" y="2315"/>
                      </a:cubicBezTo>
                      <a:cubicBezTo>
                        <a:pt x="189" y="2315"/>
                        <a:pt x="211" y="2302"/>
                        <a:pt x="218" y="2277"/>
                      </a:cubicBezTo>
                      <a:cubicBezTo>
                        <a:pt x="307" y="1586"/>
                        <a:pt x="486" y="717"/>
                        <a:pt x="269" y="39"/>
                      </a:cubicBezTo>
                      <a:cubicBezTo>
                        <a:pt x="262" y="13"/>
                        <a:pt x="246" y="1"/>
                        <a:pt x="230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1" name="Google Shape;1151;p7"/>
                <p:cNvSpPr/>
                <p:nvPr/>
              </p:nvSpPr>
              <p:spPr>
                <a:xfrm flipH="1">
                  <a:off x="5770388" y="1818093"/>
                  <a:ext cx="93740" cy="114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7" h="266" extrusionOk="0">
                      <a:moveTo>
                        <a:pt x="1403" y="1"/>
                      </a:moveTo>
                      <a:cubicBezTo>
                        <a:pt x="1327" y="1"/>
                        <a:pt x="1252" y="2"/>
                        <a:pt x="1177" y="5"/>
                      </a:cubicBezTo>
                      <a:cubicBezTo>
                        <a:pt x="1062" y="5"/>
                        <a:pt x="945" y="3"/>
                        <a:pt x="826" y="3"/>
                      </a:cubicBezTo>
                      <a:cubicBezTo>
                        <a:pt x="560" y="3"/>
                        <a:pt x="290" y="15"/>
                        <a:pt x="51" y="95"/>
                      </a:cubicBezTo>
                      <a:cubicBezTo>
                        <a:pt x="0" y="107"/>
                        <a:pt x="0" y="184"/>
                        <a:pt x="51" y="197"/>
                      </a:cubicBezTo>
                      <a:cubicBezTo>
                        <a:pt x="214" y="251"/>
                        <a:pt x="383" y="266"/>
                        <a:pt x="554" y="266"/>
                      </a:cubicBezTo>
                      <a:cubicBezTo>
                        <a:pt x="706" y="266"/>
                        <a:pt x="860" y="254"/>
                        <a:pt x="1010" y="248"/>
                      </a:cubicBezTo>
                      <a:cubicBezTo>
                        <a:pt x="1394" y="248"/>
                        <a:pt x="1765" y="210"/>
                        <a:pt x="2136" y="159"/>
                      </a:cubicBezTo>
                      <a:cubicBezTo>
                        <a:pt x="2187" y="146"/>
                        <a:pt x="2187" y="69"/>
                        <a:pt x="2136" y="56"/>
                      </a:cubicBezTo>
                      <a:cubicBezTo>
                        <a:pt x="1891" y="17"/>
                        <a:pt x="1647" y="1"/>
                        <a:pt x="140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2" name="Google Shape;1152;p7"/>
                <p:cNvSpPr/>
                <p:nvPr/>
              </p:nvSpPr>
              <p:spPr>
                <a:xfrm flipH="1">
                  <a:off x="5787619" y="1792162"/>
                  <a:ext cx="59450" cy="663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87" h="1547" extrusionOk="0">
                      <a:moveTo>
                        <a:pt x="1347" y="1"/>
                      </a:moveTo>
                      <a:cubicBezTo>
                        <a:pt x="1341" y="1"/>
                        <a:pt x="1334" y="3"/>
                        <a:pt x="1328" y="9"/>
                      </a:cubicBezTo>
                      <a:cubicBezTo>
                        <a:pt x="1060" y="201"/>
                        <a:pt x="830" y="418"/>
                        <a:pt x="612" y="674"/>
                      </a:cubicBezTo>
                      <a:cubicBezTo>
                        <a:pt x="369" y="904"/>
                        <a:pt x="165" y="1186"/>
                        <a:pt x="11" y="1493"/>
                      </a:cubicBezTo>
                      <a:cubicBezTo>
                        <a:pt x="1" y="1524"/>
                        <a:pt x="33" y="1547"/>
                        <a:pt x="60" y="1547"/>
                      </a:cubicBezTo>
                      <a:cubicBezTo>
                        <a:pt x="65" y="1547"/>
                        <a:pt x="71" y="1546"/>
                        <a:pt x="75" y="1544"/>
                      </a:cubicBezTo>
                      <a:cubicBezTo>
                        <a:pt x="344" y="1377"/>
                        <a:pt x="561" y="1160"/>
                        <a:pt x="740" y="904"/>
                      </a:cubicBezTo>
                      <a:cubicBezTo>
                        <a:pt x="958" y="623"/>
                        <a:pt x="1175" y="342"/>
                        <a:pt x="1367" y="60"/>
                      </a:cubicBezTo>
                      <a:cubicBezTo>
                        <a:pt x="1387" y="31"/>
                        <a:pt x="1368" y="1"/>
                        <a:pt x="134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3" name="Google Shape;1153;p7"/>
                <p:cNvSpPr/>
                <p:nvPr/>
              </p:nvSpPr>
              <p:spPr>
                <a:xfrm flipH="1">
                  <a:off x="5784190" y="1793062"/>
                  <a:ext cx="60779" cy="615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8" h="1437" extrusionOk="0">
                      <a:moveTo>
                        <a:pt x="13" y="1"/>
                      </a:moveTo>
                      <a:cubicBezTo>
                        <a:pt x="13" y="1"/>
                        <a:pt x="13" y="1"/>
                        <a:pt x="13" y="14"/>
                      </a:cubicBezTo>
                      <a:cubicBezTo>
                        <a:pt x="1" y="295"/>
                        <a:pt x="371" y="564"/>
                        <a:pt x="538" y="755"/>
                      </a:cubicBezTo>
                      <a:cubicBezTo>
                        <a:pt x="781" y="1011"/>
                        <a:pt x="1049" y="1241"/>
                        <a:pt x="1356" y="1433"/>
                      </a:cubicBezTo>
                      <a:cubicBezTo>
                        <a:pt x="1361" y="1435"/>
                        <a:pt x="1366" y="1436"/>
                        <a:pt x="1371" y="1436"/>
                      </a:cubicBezTo>
                      <a:cubicBezTo>
                        <a:pt x="1394" y="1436"/>
                        <a:pt x="1418" y="1414"/>
                        <a:pt x="1407" y="1382"/>
                      </a:cubicBezTo>
                      <a:cubicBezTo>
                        <a:pt x="1228" y="1088"/>
                        <a:pt x="1024" y="819"/>
                        <a:pt x="781" y="589"/>
                      </a:cubicBezTo>
                      <a:cubicBezTo>
                        <a:pt x="614" y="423"/>
                        <a:pt x="448" y="270"/>
                        <a:pt x="282" y="103"/>
                      </a:cubicBezTo>
                      <a:cubicBezTo>
                        <a:pt x="205" y="39"/>
                        <a:pt x="116" y="1"/>
                        <a:pt x="13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4" name="Google Shape;1154;p7"/>
                <p:cNvSpPr/>
                <p:nvPr/>
              </p:nvSpPr>
              <p:spPr>
                <a:xfrm flipH="1">
                  <a:off x="4354007" y="1733539"/>
                  <a:ext cx="37290" cy="1788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0" h="4173" extrusionOk="0">
                      <a:moveTo>
                        <a:pt x="460" y="0"/>
                      </a:moveTo>
                      <a:cubicBezTo>
                        <a:pt x="425" y="0"/>
                        <a:pt x="390" y="19"/>
                        <a:pt x="384" y="58"/>
                      </a:cubicBezTo>
                      <a:cubicBezTo>
                        <a:pt x="0" y="1285"/>
                        <a:pt x="320" y="2833"/>
                        <a:pt x="473" y="4086"/>
                      </a:cubicBezTo>
                      <a:cubicBezTo>
                        <a:pt x="473" y="4143"/>
                        <a:pt x="518" y="4172"/>
                        <a:pt x="563" y="4172"/>
                      </a:cubicBezTo>
                      <a:cubicBezTo>
                        <a:pt x="607" y="4172"/>
                        <a:pt x="652" y="4143"/>
                        <a:pt x="652" y="4086"/>
                      </a:cubicBezTo>
                      <a:cubicBezTo>
                        <a:pt x="793" y="2833"/>
                        <a:pt x="870" y="1285"/>
                        <a:pt x="537" y="58"/>
                      </a:cubicBezTo>
                      <a:cubicBezTo>
                        <a:pt x="531" y="19"/>
                        <a:pt x="496" y="0"/>
                        <a:pt x="460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5" name="Google Shape;1155;p7"/>
                <p:cNvSpPr/>
                <p:nvPr/>
              </p:nvSpPr>
              <p:spPr>
                <a:xfrm flipH="1">
                  <a:off x="4280539" y="1813947"/>
                  <a:ext cx="168878" cy="20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40" h="484" extrusionOk="0">
                      <a:moveTo>
                        <a:pt x="1409" y="1"/>
                      </a:moveTo>
                      <a:cubicBezTo>
                        <a:pt x="970" y="1"/>
                        <a:pt x="529" y="32"/>
                        <a:pt x="103" y="100"/>
                      </a:cubicBezTo>
                      <a:cubicBezTo>
                        <a:pt x="1" y="125"/>
                        <a:pt x="1" y="266"/>
                        <a:pt x="103" y="292"/>
                      </a:cubicBezTo>
                      <a:cubicBezTo>
                        <a:pt x="768" y="394"/>
                        <a:pt x="1446" y="445"/>
                        <a:pt x="2123" y="458"/>
                      </a:cubicBezTo>
                      <a:cubicBezTo>
                        <a:pt x="2392" y="464"/>
                        <a:pt x="2666" y="484"/>
                        <a:pt x="2938" y="484"/>
                      </a:cubicBezTo>
                      <a:cubicBezTo>
                        <a:pt x="3249" y="484"/>
                        <a:pt x="3557" y="458"/>
                        <a:pt x="3850" y="356"/>
                      </a:cubicBezTo>
                      <a:cubicBezTo>
                        <a:pt x="3939" y="330"/>
                        <a:pt x="3939" y="202"/>
                        <a:pt x="3850" y="177"/>
                      </a:cubicBezTo>
                      <a:cubicBezTo>
                        <a:pt x="3421" y="28"/>
                        <a:pt x="2944" y="11"/>
                        <a:pt x="2472" y="11"/>
                      </a:cubicBezTo>
                      <a:cubicBezTo>
                        <a:pt x="2333" y="11"/>
                        <a:pt x="2194" y="12"/>
                        <a:pt x="2057" y="12"/>
                      </a:cubicBezTo>
                      <a:cubicBezTo>
                        <a:pt x="1981" y="12"/>
                        <a:pt x="1905" y="12"/>
                        <a:pt x="1829" y="10"/>
                      </a:cubicBezTo>
                      <a:cubicBezTo>
                        <a:pt x="1690" y="4"/>
                        <a:pt x="1549" y="1"/>
                        <a:pt x="1409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6" name="Google Shape;1156;p7"/>
                <p:cNvSpPr/>
                <p:nvPr/>
              </p:nvSpPr>
              <p:spPr>
                <a:xfrm flipH="1">
                  <a:off x="4310973" y="1767528"/>
                  <a:ext cx="106942" cy="1192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95" h="2782" extrusionOk="0">
                      <a:moveTo>
                        <a:pt x="85" y="1"/>
                      </a:moveTo>
                      <a:cubicBezTo>
                        <a:pt x="41" y="1"/>
                        <a:pt x="1" y="53"/>
                        <a:pt x="33" y="96"/>
                      </a:cubicBezTo>
                      <a:cubicBezTo>
                        <a:pt x="391" y="620"/>
                        <a:pt x="775" y="1119"/>
                        <a:pt x="1158" y="1618"/>
                      </a:cubicBezTo>
                      <a:cubicBezTo>
                        <a:pt x="1465" y="2027"/>
                        <a:pt x="1900" y="2538"/>
                        <a:pt x="2347" y="2768"/>
                      </a:cubicBezTo>
                      <a:cubicBezTo>
                        <a:pt x="2362" y="2777"/>
                        <a:pt x="2379" y="2782"/>
                        <a:pt x="2395" y="2782"/>
                      </a:cubicBezTo>
                      <a:cubicBezTo>
                        <a:pt x="2447" y="2782"/>
                        <a:pt x="2495" y="2738"/>
                        <a:pt x="2475" y="2679"/>
                      </a:cubicBezTo>
                      <a:cubicBezTo>
                        <a:pt x="2258" y="2142"/>
                        <a:pt x="1785" y="1618"/>
                        <a:pt x="1401" y="1196"/>
                      </a:cubicBezTo>
                      <a:cubicBezTo>
                        <a:pt x="1017" y="761"/>
                        <a:pt x="583" y="364"/>
                        <a:pt x="122" y="6"/>
                      </a:cubicBezTo>
                      <a:lnTo>
                        <a:pt x="110" y="6"/>
                      </a:lnTo>
                      <a:cubicBezTo>
                        <a:pt x="102" y="2"/>
                        <a:pt x="93" y="1"/>
                        <a:pt x="8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7" name="Google Shape;1157;p7"/>
                <p:cNvSpPr/>
                <p:nvPr/>
              </p:nvSpPr>
              <p:spPr>
                <a:xfrm flipH="1">
                  <a:off x="4313973" y="1769414"/>
                  <a:ext cx="109985" cy="1104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6" h="2577" extrusionOk="0">
                      <a:moveTo>
                        <a:pt x="2527" y="1"/>
                      </a:moveTo>
                      <a:cubicBezTo>
                        <a:pt x="2348" y="1"/>
                        <a:pt x="2182" y="77"/>
                        <a:pt x="2054" y="193"/>
                      </a:cubicBezTo>
                      <a:cubicBezTo>
                        <a:pt x="1760" y="474"/>
                        <a:pt x="1440" y="755"/>
                        <a:pt x="1158" y="1049"/>
                      </a:cubicBezTo>
                      <a:cubicBezTo>
                        <a:pt x="737" y="1510"/>
                        <a:pt x="327" y="1932"/>
                        <a:pt x="33" y="2482"/>
                      </a:cubicBezTo>
                      <a:cubicBezTo>
                        <a:pt x="1" y="2525"/>
                        <a:pt x="41" y="2577"/>
                        <a:pt x="85" y="2577"/>
                      </a:cubicBezTo>
                      <a:cubicBezTo>
                        <a:pt x="94" y="2577"/>
                        <a:pt x="102" y="2575"/>
                        <a:pt x="110" y="2571"/>
                      </a:cubicBezTo>
                      <a:cubicBezTo>
                        <a:pt x="660" y="2239"/>
                        <a:pt x="1158" y="1817"/>
                        <a:pt x="1580" y="1343"/>
                      </a:cubicBezTo>
                      <a:cubicBezTo>
                        <a:pt x="1875" y="1011"/>
                        <a:pt x="2565" y="512"/>
                        <a:pt x="2540" y="14"/>
                      </a:cubicBezTo>
                      <a:cubicBezTo>
                        <a:pt x="2540" y="14"/>
                        <a:pt x="2527" y="1"/>
                        <a:pt x="252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8" name="Google Shape;1158;p7"/>
                <p:cNvSpPr/>
                <p:nvPr/>
              </p:nvSpPr>
              <p:spPr>
                <a:xfrm flipH="1">
                  <a:off x="3626236" y="2468951"/>
                  <a:ext cx="34590" cy="26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7" h="627" extrusionOk="0">
                      <a:moveTo>
                        <a:pt x="397" y="0"/>
                      </a:moveTo>
                      <a:cubicBezTo>
                        <a:pt x="0" y="0"/>
                        <a:pt x="0" y="627"/>
                        <a:pt x="397" y="627"/>
                      </a:cubicBezTo>
                      <a:cubicBezTo>
                        <a:pt x="806" y="627"/>
                        <a:pt x="806" y="0"/>
                        <a:pt x="397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59" name="Google Shape;1159;p7"/>
                <p:cNvSpPr/>
                <p:nvPr/>
              </p:nvSpPr>
              <p:spPr>
                <a:xfrm flipH="1">
                  <a:off x="3804367" y="2223399"/>
                  <a:ext cx="37890" cy="30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84" h="701" extrusionOk="0">
                      <a:moveTo>
                        <a:pt x="436" y="0"/>
                      </a:moveTo>
                      <a:cubicBezTo>
                        <a:pt x="141" y="0"/>
                        <a:pt x="1" y="346"/>
                        <a:pt x="205" y="563"/>
                      </a:cubicBezTo>
                      <a:lnTo>
                        <a:pt x="257" y="614"/>
                      </a:lnTo>
                      <a:cubicBezTo>
                        <a:pt x="308" y="672"/>
                        <a:pt x="375" y="701"/>
                        <a:pt x="444" y="701"/>
                      </a:cubicBezTo>
                      <a:cubicBezTo>
                        <a:pt x="512" y="701"/>
                        <a:pt x="583" y="672"/>
                        <a:pt x="640" y="614"/>
                      </a:cubicBezTo>
                      <a:lnTo>
                        <a:pt x="679" y="563"/>
                      </a:lnTo>
                      <a:cubicBezTo>
                        <a:pt x="883" y="346"/>
                        <a:pt x="730" y="0"/>
                        <a:pt x="436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0" name="Google Shape;1160;p7"/>
                <p:cNvSpPr/>
                <p:nvPr/>
              </p:nvSpPr>
              <p:spPr>
                <a:xfrm flipH="1">
                  <a:off x="3374683" y="2500712"/>
                  <a:ext cx="20874" cy="996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" h="2326" extrusionOk="0">
                      <a:moveTo>
                        <a:pt x="226" y="1"/>
                      </a:moveTo>
                      <a:cubicBezTo>
                        <a:pt x="208" y="1"/>
                        <a:pt x="192" y="14"/>
                        <a:pt x="192" y="39"/>
                      </a:cubicBezTo>
                      <a:cubicBezTo>
                        <a:pt x="1" y="717"/>
                        <a:pt x="39" y="1574"/>
                        <a:pt x="116" y="2277"/>
                      </a:cubicBezTo>
                      <a:cubicBezTo>
                        <a:pt x="116" y="2309"/>
                        <a:pt x="141" y="2325"/>
                        <a:pt x="167" y="2325"/>
                      </a:cubicBezTo>
                      <a:cubicBezTo>
                        <a:pt x="192" y="2325"/>
                        <a:pt x="218" y="2309"/>
                        <a:pt x="218" y="2277"/>
                      </a:cubicBezTo>
                      <a:cubicBezTo>
                        <a:pt x="308" y="1574"/>
                        <a:pt x="487" y="717"/>
                        <a:pt x="269" y="39"/>
                      </a:cubicBezTo>
                      <a:cubicBezTo>
                        <a:pt x="263" y="14"/>
                        <a:pt x="244" y="1"/>
                        <a:pt x="226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1" name="Google Shape;1161;p7"/>
                <p:cNvSpPr/>
                <p:nvPr/>
              </p:nvSpPr>
              <p:spPr>
                <a:xfrm flipH="1">
                  <a:off x="3342878" y="2544044"/>
                  <a:ext cx="93783" cy="128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8" h="300" extrusionOk="0">
                      <a:moveTo>
                        <a:pt x="1177" y="26"/>
                      </a:moveTo>
                      <a:cubicBezTo>
                        <a:pt x="806" y="38"/>
                        <a:pt x="397" y="0"/>
                        <a:pt x="52" y="128"/>
                      </a:cubicBezTo>
                      <a:cubicBezTo>
                        <a:pt x="1" y="141"/>
                        <a:pt x="1" y="217"/>
                        <a:pt x="52" y="230"/>
                      </a:cubicBezTo>
                      <a:cubicBezTo>
                        <a:pt x="214" y="284"/>
                        <a:pt x="384" y="299"/>
                        <a:pt x="555" y="299"/>
                      </a:cubicBezTo>
                      <a:cubicBezTo>
                        <a:pt x="707" y="299"/>
                        <a:pt x="860" y="287"/>
                        <a:pt x="1011" y="281"/>
                      </a:cubicBezTo>
                      <a:cubicBezTo>
                        <a:pt x="1382" y="281"/>
                        <a:pt x="1765" y="243"/>
                        <a:pt x="2136" y="192"/>
                      </a:cubicBezTo>
                      <a:cubicBezTo>
                        <a:pt x="2187" y="179"/>
                        <a:pt x="2187" y="102"/>
                        <a:pt x="2136" y="90"/>
                      </a:cubicBezTo>
                      <a:cubicBezTo>
                        <a:pt x="1816" y="38"/>
                        <a:pt x="1497" y="26"/>
                        <a:pt x="1177" y="26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2" name="Google Shape;1162;p7"/>
                <p:cNvSpPr/>
                <p:nvPr/>
              </p:nvSpPr>
              <p:spPr>
                <a:xfrm flipH="1">
                  <a:off x="3360538" y="2519785"/>
                  <a:ext cx="59022" cy="660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77" h="1542" extrusionOk="0">
                      <a:moveTo>
                        <a:pt x="1341" y="0"/>
                      </a:moveTo>
                      <a:cubicBezTo>
                        <a:pt x="1337" y="0"/>
                        <a:pt x="1332" y="1"/>
                        <a:pt x="1328" y="3"/>
                      </a:cubicBezTo>
                      <a:cubicBezTo>
                        <a:pt x="1059" y="195"/>
                        <a:pt x="829" y="413"/>
                        <a:pt x="612" y="656"/>
                      </a:cubicBezTo>
                      <a:cubicBezTo>
                        <a:pt x="369" y="899"/>
                        <a:pt x="164" y="1180"/>
                        <a:pt x="11" y="1487"/>
                      </a:cubicBezTo>
                      <a:cubicBezTo>
                        <a:pt x="0" y="1518"/>
                        <a:pt x="33" y="1541"/>
                        <a:pt x="59" y="1541"/>
                      </a:cubicBezTo>
                      <a:cubicBezTo>
                        <a:pt x="65" y="1541"/>
                        <a:pt x="70" y="1540"/>
                        <a:pt x="75" y="1538"/>
                      </a:cubicBezTo>
                      <a:cubicBezTo>
                        <a:pt x="343" y="1372"/>
                        <a:pt x="561" y="1154"/>
                        <a:pt x="740" y="899"/>
                      </a:cubicBezTo>
                      <a:cubicBezTo>
                        <a:pt x="957" y="617"/>
                        <a:pt x="1174" y="349"/>
                        <a:pt x="1366" y="55"/>
                      </a:cubicBezTo>
                      <a:cubicBezTo>
                        <a:pt x="1377" y="23"/>
                        <a:pt x="1361" y="0"/>
                        <a:pt x="1341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3" name="Google Shape;1163;p7"/>
                <p:cNvSpPr/>
                <p:nvPr/>
              </p:nvSpPr>
              <p:spPr>
                <a:xfrm flipH="1">
                  <a:off x="3356723" y="2520471"/>
                  <a:ext cx="60736" cy="617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7" h="1441" extrusionOk="0">
                      <a:moveTo>
                        <a:pt x="13" y="0"/>
                      </a:moveTo>
                      <a:cubicBezTo>
                        <a:pt x="13" y="0"/>
                        <a:pt x="0" y="0"/>
                        <a:pt x="0" y="13"/>
                      </a:cubicBezTo>
                      <a:cubicBezTo>
                        <a:pt x="0" y="294"/>
                        <a:pt x="371" y="563"/>
                        <a:pt x="537" y="755"/>
                      </a:cubicBezTo>
                      <a:cubicBezTo>
                        <a:pt x="780" y="1023"/>
                        <a:pt x="1049" y="1253"/>
                        <a:pt x="1356" y="1432"/>
                      </a:cubicBezTo>
                      <a:cubicBezTo>
                        <a:pt x="1361" y="1438"/>
                        <a:pt x="1368" y="1441"/>
                        <a:pt x="1374" y="1441"/>
                      </a:cubicBezTo>
                      <a:cubicBezTo>
                        <a:pt x="1396" y="1441"/>
                        <a:pt x="1417" y="1411"/>
                        <a:pt x="1407" y="1381"/>
                      </a:cubicBezTo>
                      <a:cubicBezTo>
                        <a:pt x="1228" y="1100"/>
                        <a:pt x="1010" y="831"/>
                        <a:pt x="780" y="588"/>
                      </a:cubicBezTo>
                      <a:cubicBezTo>
                        <a:pt x="614" y="422"/>
                        <a:pt x="448" y="269"/>
                        <a:pt x="281" y="103"/>
                      </a:cubicBezTo>
                      <a:cubicBezTo>
                        <a:pt x="205" y="39"/>
                        <a:pt x="115" y="0"/>
                        <a:pt x="1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4" name="Google Shape;1164;p7"/>
                <p:cNvSpPr/>
                <p:nvPr/>
              </p:nvSpPr>
              <p:spPr>
                <a:xfrm rot="10800000" flipH="1">
                  <a:off x="4234392" y="2377307"/>
                  <a:ext cx="34590" cy="26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7" h="627" extrusionOk="0">
                      <a:moveTo>
                        <a:pt x="397" y="0"/>
                      </a:moveTo>
                      <a:cubicBezTo>
                        <a:pt x="0" y="0"/>
                        <a:pt x="0" y="627"/>
                        <a:pt x="397" y="627"/>
                      </a:cubicBezTo>
                      <a:cubicBezTo>
                        <a:pt x="806" y="627"/>
                        <a:pt x="806" y="0"/>
                        <a:pt x="397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5" name="Google Shape;1165;p7"/>
                <p:cNvSpPr/>
                <p:nvPr/>
              </p:nvSpPr>
              <p:spPr>
                <a:xfrm rot="10800000" flipH="1">
                  <a:off x="3921135" y="2759863"/>
                  <a:ext cx="37890" cy="30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84" h="701" extrusionOk="0">
                      <a:moveTo>
                        <a:pt x="436" y="0"/>
                      </a:moveTo>
                      <a:cubicBezTo>
                        <a:pt x="141" y="0"/>
                        <a:pt x="1" y="346"/>
                        <a:pt x="205" y="563"/>
                      </a:cubicBezTo>
                      <a:lnTo>
                        <a:pt x="257" y="614"/>
                      </a:lnTo>
                      <a:cubicBezTo>
                        <a:pt x="308" y="672"/>
                        <a:pt x="375" y="701"/>
                        <a:pt x="444" y="701"/>
                      </a:cubicBezTo>
                      <a:cubicBezTo>
                        <a:pt x="512" y="701"/>
                        <a:pt x="583" y="672"/>
                        <a:pt x="640" y="614"/>
                      </a:cubicBezTo>
                      <a:lnTo>
                        <a:pt x="679" y="563"/>
                      </a:lnTo>
                      <a:cubicBezTo>
                        <a:pt x="883" y="346"/>
                        <a:pt x="730" y="0"/>
                        <a:pt x="436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6" name="Google Shape;1166;p7"/>
                <p:cNvSpPr/>
                <p:nvPr/>
              </p:nvSpPr>
              <p:spPr>
                <a:xfrm rot="10800000" flipH="1">
                  <a:off x="5171486" y="2031624"/>
                  <a:ext cx="20874" cy="996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7" h="2326" extrusionOk="0">
                      <a:moveTo>
                        <a:pt x="226" y="1"/>
                      </a:moveTo>
                      <a:cubicBezTo>
                        <a:pt x="208" y="1"/>
                        <a:pt x="192" y="14"/>
                        <a:pt x="192" y="39"/>
                      </a:cubicBezTo>
                      <a:cubicBezTo>
                        <a:pt x="1" y="717"/>
                        <a:pt x="39" y="1574"/>
                        <a:pt x="116" y="2277"/>
                      </a:cubicBezTo>
                      <a:cubicBezTo>
                        <a:pt x="116" y="2309"/>
                        <a:pt x="141" y="2325"/>
                        <a:pt x="167" y="2325"/>
                      </a:cubicBezTo>
                      <a:cubicBezTo>
                        <a:pt x="192" y="2325"/>
                        <a:pt x="218" y="2309"/>
                        <a:pt x="218" y="2277"/>
                      </a:cubicBezTo>
                      <a:cubicBezTo>
                        <a:pt x="308" y="1574"/>
                        <a:pt x="487" y="717"/>
                        <a:pt x="269" y="39"/>
                      </a:cubicBezTo>
                      <a:cubicBezTo>
                        <a:pt x="263" y="14"/>
                        <a:pt x="244" y="1"/>
                        <a:pt x="226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7" name="Google Shape;1167;p7"/>
                <p:cNvSpPr/>
                <p:nvPr/>
              </p:nvSpPr>
              <p:spPr>
                <a:xfrm rot="10800000" flipH="1">
                  <a:off x="5130382" y="2075130"/>
                  <a:ext cx="93783" cy="128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8" h="300" extrusionOk="0">
                      <a:moveTo>
                        <a:pt x="1177" y="26"/>
                      </a:moveTo>
                      <a:cubicBezTo>
                        <a:pt x="806" y="38"/>
                        <a:pt x="397" y="0"/>
                        <a:pt x="52" y="128"/>
                      </a:cubicBezTo>
                      <a:cubicBezTo>
                        <a:pt x="1" y="141"/>
                        <a:pt x="1" y="217"/>
                        <a:pt x="52" y="230"/>
                      </a:cubicBezTo>
                      <a:cubicBezTo>
                        <a:pt x="214" y="284"/>
                        <a:pt x="384" y="299"/>
                        <a:pt x="555" y="299"/>
                      </a:cubicBezTo>
                      <a:cubicBezTo>
                        <a:pt x="707" y="299"/>
                        <a:pt x="860" y="287"/>
                        <a:pt x="1011" y="281"/>
                      </a:cubicBezTo>
                      <a:cubicBezTo>
                        <a:pt x="1382" y="281"/>
                        <a:pt x="1765" y="243"/>
                        <a:pt x="2136" y="192"/>
                      </a:cubicBezTo>
                      <a:cubicBezTo>
                        <a:pt x="2187" y="179"/>
                        <a:pt x="2187" y="102"/>
                        <a:pt x="2136" y="90"/>
                      </a:cubicBezTo>
                      <a:cubicBezTo>
                        <a:pt x="1816" y="38"/>
                        <a:pt x="1497" y="26"/>
                        <a:pt x="1177" y="26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8" name="Google Shape;1168;p7"/>
                <p:cNvSpPr/>
                <p:nvPr/>
              </p:nvSpPr>
              <p:spPr>
                <a:xfrm rot="10800000" flipH="1">
                  <a:off x="5147483" y="2046155"/>
                  <a:ext cx="59022" cy="660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77" h="1542" extrusionOk="0">
                      <a:moveTo>
                        <a:pt x="1341" y="0"/>
                      </a:moveTo>
                      <a:cubicBezTo>
                        <a:pt x="1337" y="0"/>
                        <a:pt x="1332" y="1"/>
                        <a:pt x="1328" y="3"/>
                      </a:cubicBezTo>
                      <a:cubicBezTo>
                        <a:pt x="1059" y="195"/>
                        <a:pt x="829" y="413"/>
                        <a:pt x="612" y="656"/>
                      </a:cubicBezTo>
                      <a:cubicBezTo>
                        <a:pt x="369" y="899"/>
                        <a:pt x="164" y="1180"/>
                        <a:pt x="11" y="1487"/>
                      </a:cubicBezTo>
                      <a:cubicBezTo>
                        <a:pt x="0" y="1518"/>
                        <a:pt x="33" y="1541"/>
                        <a:pt x="59" y="1541"/>
                      </a:cubicBezTo>
                      <a:cubicBezTo>
                        <a:pt x="65" y="1541"/>
                        <a:pt x="70" y="1540"/>
                        <a:pt x="75" y="1538"/>
                      </a:cubicBezTo>
                      <a:cubicBezTo>
                        <a:pt x="343" y="1372"/>
                        <a:pt x="561" y="1154"/>
                        <a:pt x="740" y="899"/>
                      </a:cubicBezTo>
                      <a:cubicBezTo>
                        <a:pt x="957" y="617"/>
                        <a:pt x="1174" y="349"/>
                        <a:pt x="1366" y="55"/>
                      </a:cubicBezTo>
                      <a:cubicBezTo>
                        <a:pt x="1377" y="23"/>
                        <a:pt x="1361" y="0"/>
                        <a:pt x="1341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9" name="Google Shape;1169;p7"/>
                <p:cNvSpPr/>
                <p:nvPr/>
              </p:nvSpPr>
              <p:spPr>
                <a:xfrm rot="10800000" flipH="1">
                  <a:off x="5149584" y="2049798"/>
                  <a:ext cx="60736" cy="617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17" h="1441" extrusionOk="0">
                      <a:moveTo>
                        <a:pt x="13" y="0"/>
                      </a:moveTo>
                      <a:cubicBezTo>
                        <a:pt x="13" y="0"/>
                        <a:pt x="0" y="0"/>
                        <a:pt x="0" y="13"/>
                      </a:cubicBezTo>
                      <a:cubicBezTo>
                        <a:pt x="0" y="294"/>
                        <a:pt x="371" y="563"/>
                        <a:pt x="537" y="755"/>
                      </a:cubicBezTo>
                      <a:cubicBezTo>
                        <a:pt x="780" y="1023"/>
                        <a:pt x="1049" y="1253"/>
                        <a:pt x="1356" y="1432"/>
                      </a:cubicBezTo>
                      <a:cubicBezTo>
                        <a:pt x="1361" y="1438"/>
                        <a:pt x="1368" y="1441"/>
                        <a:pt x="1374" y="1441"/>
                      </a:cubicBezTo>
                      <a:cubicBezTo>
                        <a:pt x="1396" y="1441"/>
                        <a:pt x="1417" y="1411"/>
                        <a:pt x="1407" y="1381"/>
                      </a:cubicBezTo>
                      <a:cubicBezTo>
                        <a:pt x="1228" y="1100"/>
                        <a:pt x="1010" y="831"/>
                        <a:pt x="780" y="588"/>
                      </a:cubicBezTo>
                      <a:cubicBezTo>
                        <a:pt x="614" y="422"/>
                        <a:pt x="448" y="269"/>
                        <a:pt x="281" y="103"/>
                      </a:cubicBezTo>
                      <a:cubicBezTo>
                        <a:pt x="205" y="39"/>
                        <a:pt x="115" y="0"/>
                        <a:pt x="1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170" name="Google Shape;1170;p7"/>
              <p:cNvGrpSpPr/>
              <p:nvPr/>
            </p:nvGrpSpPr>
            <p:grpSpPr>
              <a:xfrm>
                <a:off x="430439" y="1497439"/>
                <a:ext cx="168878" cy="178865"/>
                <a:chOff x="4487214" y="1667064"/>
                <a:chExt cx="168878" cy="178865"/>
              </a:xfrm>
            </p:grpSpPr>
            <p:sp>
              <p:nvSpPr>
                <p:cNvPr id="1171" name="Google Shape;1171;p7"/>
                <p:cNvSpPr/>
                <p:nvPr/>
              </p:nvSpPr>
              <p:spPr>
                <a:xfrm flipH="1">
                  <a:off x="4560682" y="1667064"/>
                  <a:ext cx="37290" cy="1788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70" h="4173" extrusionOk="0">
                      <a:moveTo>
                        <a:pt x="460" y="0"/>
                      </a:moveTo>
                      <a:cubicBezTo>
                        <a:pt x="425" y="0"/>
                        <a:pt x="390" y="19"/>
                        <a:pt x="384" y="58"/>
                      </a:cubicBezTo>
                      <a:cubicBezTo>
                        <a:pt x="0" y="1285"/>
                        <a:pt x="320" y="2833"/>
                        <a:pt x="473" y="4086"/>
                      </a:cubicBezTo>
                      <a:cubicBezTo>
                        <a:pt x="473" y="4143"/>
                        <a:pt x="518" y="4172"/>
                        <a:pt x="563" y="4172"/>
                      </a:cubicBezTo>
                      <a:cubicBezTo>
                        <a:pt x="607" y="4172"/>
                        <a:pt x="652" y="4143"/>
                        <a:pt x="652" y="4086"/>
                      </a:cubicBezTo>
                      <a:cubicBezTo>
                        <a:pt x="793" y="2833"/>
                        <a:pt x="870" y="1285"/>
                        <a:pt x="537" y="58"/>
                      </a:cubicBezTo>
                      <a:cubicBezTo>
                        <a:pt x="531" y="19"/>
                        <a:pt x="496" y="0"/>
                        <a:pt x="460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72" name="Google Shape;1172;p7"/>
                <p:cNvSpPr/>
                <p:nvPr/>
              </p:nvSpPr>
              <p:spPr>
                <a:xfrm flipH="1">
                  <a:off x="4487214" y="1747472"/>
                  <a:ext cx="168878" cy="20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40" h="484" extrusionOk="0">
                      <a:moveTo>
                        <a:pt x="1409" y="1"/>
                      </a:moveTo>
                      <a:cubicBezTo>
                        <a:pt x="970" y="1"/>
                        <a:pt x="529" y="32"/>
                        <a:pt x="103" y="100"/>
                      </a:cubicBezTo>
                      <a:cubicBezTo>
                        <a:pt x="1" y="125"/>
                        <a:pt x="1" y="266"/>
                        <a:pt x="103" y="292"/>
                      </a:cubicBezTo>
                      <a:cubicBezTo>
                        <a:pt x="768" y="394"/>
                        <a:pt x="1446" y="445"/>
                        <a:pt x="2123" y="458"/>
                      </a:cubicBezTo>
                      <a:cubicBezTo>
                        <a:pt x="2392" y="464"/>
                        <a:pt x="2666" y="484"/>
                        <a:pt x="2938" y="484"/>
                      </a:cubicBezTo>
                      <a:cubicBezTo>
                        <a:pt x="3249" y="484"/>
                        <a:pt x="3557" y="458"/>
                        <a:pt x="3850" y="356"/>
                      </a:cubicBezTo>
                      <a:cubicBezTo>
                        <a:pt x="3939" y="330"/>
                        <a:pt x="3939" y="202"/>
                        <a:pt x="3850" y="177"/>
                      </a:cubicBezTo>
                      <a:cubicBezTo>
                        <a:pt x="3421" y="28"/>
                        <a:pt x="2944" y="11"/>
                        <a:pt x="2472" y="11"/>
                      </a:cubicBezTo>
                      <a:cubicBezTo>
                        <a:pt x="2333" y="11"/>
                        <a:pt x="2194" y="12"/>
                        <a:pt x="2057" y="12"/>
                      </a:cubicBezTo>
                      <a:cubicBezTo>
                        <a:pt x="1981" y="12"/>
                        <a:pt x="1905" y="12"/>
                        <a:pt x="1829" y="10"/>
                      </a:cubicBezTo>
                      <a:cubicBezTo>
                        <a:pt x="1690" y="4"/>
                        <a:pt x="1549" y="1"/>
                        <a:pt x="1409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73" name="Google Shape;1173;p7"/>
                <p:cNvSpPr/>
                <p:nvPr/>
              </p:nvSpPr>
              <p:spPr>
                <a:xfrm flipH="1">
                  <a:off x="4517648" y="1701053"/>
                  <a:ext cx="106942" cy="1192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95" h="2782" extrusionOk="0">
                      <a:moveTo>
                        <a:pt x="85" y="1"/>
                      </a:moveTo>
                      <a:cubicBezTo>
                        <a:pt x="41" y="1"/>
                        <a:pt x="1" y="53"/>
                        <a:pt x="33" y="96"/>
                      </a:cubicBezTo>
                      <a:cubicBezTo>
                        <a:pt x="391" y="620"/>
                        <a:pt x="775" y="1119"/>
                        <a:pt x="1158" y="1618"/>
                      </a:cubicBezTo>
                      <a:cubicBezTo>
                        <a:pt x="1465" y="2027"/>
                        <a:pt x="1900" y="2538"/>
                        <a:pt x="2347" y="2768"/>
                      </a:cubicBezTo>
                      <a:cubicBezTo>
                        <a:pt x="2362" y="2777"/>
                        <a:pt x="2379" y="2782"/>
                        <a:pt x="2395" y="2782"/>
                      </a:cubicBezTo>
                      <a:cubicBezTo>
                        <a:pt x="2447" y="2782"/>
                        <a:pt x="2495" y="2738"/>
                        <a:pt x="2475" y="2679"/>
                      </a:cubicBezTo>
                      <a:cubicBezTo>
                        <a:pt x="2258" y="2142"/>
                        <a:pt x="1785" y="1618"/>
                        <a:pt x="1401" y="1196"/>
                      </a:cubicBezTo>
                      <a:cubicBezTo>
                        <a:pt x="1017" y="761"/>
                        <a:pt x="583" y="364"/>
                        <a:pt x="122" y="6"/>
                      </a:cubicBezTo>
                      <a:lnTo>
                        <a:pt x="110" y="6"/>
                      </a:lnTo>
                      <a:cubicBezTo>
                        <a:pt x="102" y="2"/>
                        <a:pt x="93" y="1"/>
                        <a:pt x="8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74" name="Google Shape;1174;p7"/>
                <p:cNvSpPr/>
                <p:nvPr/>
              </p:nvSpPr>
              <p:spPr>
                <a:xfrm flipH="1">
                  <a:off x="4520648" y="1702939"/>
                  <a:ext cx="109985" cy="1104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6" h="2577" extrusionOk="0">
                      <a:moveTo>
                        <a:pt x="2527" y="1"/>
                      </a:moveTo>
                      <a:cubicBezTo>
                        <a:pt x="2348" y="1"/>
                        <a:pt x="2182" y="77"/>
                        <a:pt x="2054" y="193"/>
                      </a:cubicBezTo>
                      <a:cubicBezTo>
                        <a:pt x="1760" y="474"/>
                        <a:pt x="1440" y="755"/>
                        <a:pt x="1158" y="1049"/>
                      </a:cubicBezTo>
                      <a:cubicBezTo>
                        <a:pt x="737" y="1510"/>
                        <a:pt x="327" y="1932"/>
                        <a:pt x="33" y="2482"/>
                      </a:cubicBezTo>
                      <a:cubicBezTo>
                        <a:pt x="1" y="2525"/>
                        <a:pt x="41" y="2577"/>
                        <a:pt x="85" y="2577"/>
                      </a:cubicBezTo>
                      <a:cubicBezTo>
                        <a:pt x="94" y="2577"/>
                        <a:pt x="102" y="2575"/>
                        <a:pt x="110" y="2571"/>
                      </a:cubicBezTo>
                      <a:cubicBezTo>
                        <a:pt x="660" y="2239"/>
                        <a:pt x="1158" y="1817"/>
                        <a:pt x="1580" y="1343"/>
                      </a:cubicBezTo>
                      <a:cubicBezTo>
                        <a:pt x="1875" y="1011"/>
                        <a:pt x="2565" y="512"/>
                        <a:pt x="2540" y="14"/>
                      </a:cubicBezTo>
                      <a:cubicBezTo>
                        <a:pt x="2540" y="14"/>
                        <a:pt x="2527" y="1"/>
                        <a:pt x="252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  <p:grpSp>
        <p:nvGrpSpPr>
          <p:cNvPr id="1175" name="Google Shape;1175;p7"/>
          <p:cNvGrpSpPr/>
          <p:nvPr/>
        </p:nvGrpSpPr>
        <p:grpSpPr>
          <a:xfrm rot="-9877623">
            <a:off x="8111718" y="101783"/>
            <a:ext cx="912189" cy="1139692"/>
            <a:chOff x="5445825" y="2825825"/>
            <a:chExt cx="660175" cy="824825"/>
          </a:xfrm>
        </p:grpSpPr>
        <p:sp>
          <p:nvSpPr>
            <p:cNvPr id="1176" name="Google Shape;1176;p7"/>
            <p:cNvSpPr/>
            <p:nvPr/>
          </p:nvSpPr>
          <p:spPr>
            <a:xfrm>
              <a:off x="5780400" y="2825825"/>
              <a:ext cx="129800" cy="335425"/>
            </a:xfrm>
            <a:custGeom>
              <a:avLst/>
              <a:gdLst/>
              <a:ahLst/>
              <a:cxnLst/>
              <a:rect l="l" t="t" r="r" b="b"/>
              <a:pathLst>
                <a:path w="5192" h="13417" extrusionOk="0">
                  <a:moveTo>
                    <a:pt x="5159" y="1"/>
                  </a:moveTo>
                  <a:cubicBezTo>
                    <a:pt x="5153" y="1"/>
                    <a:pt x="5147" y="3"/>
                    <a:pt x="5144" y="10"/>
                  </a:cubicBezTo>
                  <a:cubicBezTo>
                    <a:pt x="3822" y="2189"/>
                    <a:pt x="2334" y="4106"/>
                    <a:pt x="1286" y="6440"/>
                  </a:cubicBezTo>
                  <a:cubicBezTo>
                    <a:pt x="869" y="7392"/>
                    <a:pt x="488" y="8273"/>
                    <a:pt x="667" y="9321"/>
                  </a:cubicBezTo>
                  <a:cubicBezTo>
                    <a:pt x="905" y="10726"/>
                    <a:pt x="369" y="11952"/>
                    <a:pt x="24" y="13286"/>
                  </a:cubicBezTo>
                  <a:cubicBezTo>
                    <a:pt x="1" y="13364"/>
                    <a:pt x="59" y="13416"/>
                    <a:pt x="119" y="13416"/>
                  </a:cubicBezTo>
                  <a:cubicBezTo>
                    <a:pt x="150" y="13416"/>
                    <a:pt x="182" y="13402"/>
                    <a:pt x="203" y="13369"/>
                  </a:cubicBezTo>
                  <a:cubicBezTo>
                    <a:pt x="869" y="12512"/>
                    <a:pt x="1334" y="11571"/>
                    <a:pt x="1870" y="10619"/>
                  </a:cubicBezTo>
                  <a:cubicBezTo>
                    <a:pt x="2441" y="9607"/>
                    <a:pt x="3060" y="8916"/>
                    <a:pt x="3417" y="7773"/>
                  </a:cubicBezTo>
                  <a:cubicBezTo>
                    <a:pt x="3751" y="6690"/>
                    <a:pt x="4322" y="5630"/>
                    <a:pt x="4489" y="4499"/>
                  </a:cubicBezTo>
                  <a:cubicBezTo>
                    <a:pt x="4727" y="2999"/>
                    <a:pt x="4846" y="1522"/>
                    <a:pt x="5191" y="34"/>
                  </a:cubicBezTo>
                  <a:cubicBezTo>
                    <a:pt x="5191" y="17"/>
                    <a:pt x="5174" y="1"/>
                    <a:pt x="515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7"/>
            <p:cNvSpPr/>
            <p:nvPr/>
          </p:nvSpPr>
          <p:spPr>
            <a:xfrm>
              <a:off x="5764150" y="2979625"/>
              <a:ext cx="341850" cy="212700"/>
            </a:xfrm>
            <a:custGeom>
              <a:avLst/>
              <a:gdLst/>
              <a:ahLst/>
              <a:cxnLst/>
              <a:rect l="l" t="t" r="r" b="b"/>
              <a:pathLst>
                <a:path w="13674" h="8508" extrusionOk="0">
                  <a:moveTo>
                    <a:pt x="13619" y="0"/>
                  </a:moveTo>
                  <a:cubicBezTo>
                    <a:pt x="13614" y="0"/>
                    <a:pt x="13609" y="1"/>
                    <a:pt x="13604" y="2"/>
                  </a:cubicBezTo>
                  <a:cubicBezTo>
                    <a:pt x="11163" y="1252"/>
                    <a:pt x="8413" y="1455"/>
                    <a:pt x="6139" y="3038"/>
                  </a:cubicBezTo>
                  <a:cubicBezTo>
                    <a:pt x="5115" y="3741"/>
                    <a:pt x="4317" y="4753"/>
                    <a:pt x="3305" y="5491"/>
                  </a:cubicBezTo>
                  <a:cubicBezTo>
                    <a:pt x="2150" y="6384"/>
                    <a:pt x="1055" y="7360"/>
                    <a:pt x="31" y="8420"/>
                  </a:cubicBezTo>
                  <a:cubicBezTo>
                    <a:pt x="0" y="8450"/>
                    <a:pt x="31" y="8508"/>
                    <a:pt x="71" y="8508"/>
                  </a:cubicBezTo>
                  <a:cubicBezTo>
                    <a:pt x="78" y="8508"/>
                    <a:pt x="84" y="8506"/>
                    <a:pt x="91" y="8503"/>
                  </a:cubicBezTo>
                  <a:cubicBezTo>
                    <a:pt x="2627" y="7372"/>
                    <a:pt x="5603" y="7265"/>
                    <a:pt x="8044" y="5955"/>
                  </a:cubicBezTo>
                  <a:cubicBezTo>
                    <a:pt x="10449" y="4669"/>
                    <a:pt x="11640" y="1836"/>
                    <a:pt x="13652" y="62"/>
                  </a:cubicBezTo>
                  <a:cubicBezTo>
                    <a:pt x="13673" y="40"/>
                    <a:pt x="13656" y="0"/>
                    <a:pt x="136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7"/>
            <p:cNvSpPr/>
            <p:nvPr/>
          </p:nvSpPr>
          <p:spPr>
            <a:xfrm>
              <a:off x="5650325" y="2834150"/>
              <a:ext cx="119975" cy="421875"/>
            </a:xfrm>
            <a:custGeom>
              <a:avLst/>
              <a:gdLst/>
              <a:ahLst/>
              <a:cxnLst/>
              <a:rect l="l" t="t" r="r" b="b"/>
              <a:pathLst>
                <a:path w="4799" h="16875" extrusionOk="0">
                  <a:moveTo>
                    <a:pt x="1439" y="1"/>
                  </a:moveTo>
                  <a:cubicBezTo>
                    <a:pt x="1403" y="1"/>
                    <a:pt x="1373" y="30"/>
                    <a:pt x="1381" y="70"/>
                  </a:cubicBezTo>
                  <a:lnTo>
                    <a:pt x="1381" y="58"/>
                  </a:lnTo>
                  <a:lnTo>
                    <a:pt x="1381" y="58"/>
                  </a:lnTo>
                  <a:cubicBezTo>
                    <a:pt x="1965" y="2999"/>
                    <a:pt x="0" y="5476"/>
                    <a:pt x="226" y="8452"/>
                  </a:cubicBezTo>
                  <a:cubicBezTo>
                    <a:pt x="334" y="9822"/>
                    <a:pt x="607" y="10834"/>
                    <a:pt x="1322" y="12012"/>
                  </a:cubicBezTo>
                  <a:cubicBezTo>
                    <a:pt x="2227" y="13524"/>
                    <a:pt x="2632" y="14965"/>
                    <a:pt x="3143" y="16632"/>
                  </a:cubicBezTo>
                  <a:cubicBezTo>
                    <a:pt x="3191" y="16774"/>
                    <a:pt x="3343" y="16874"/>
                    <a:pt x="3480" y="16874"/>
                  </a:cubicBezTo>
                  <a:cubicBezTo>
                    <a:pt x="3584" y="16874"/>
                    <a:pt x="3679" y="16818"/>
                    <a:pt x="3715" y="16679"/>
                  </a:cubicBezTo>
                  <a:cubicBezTo>
                    <a:pt x="4108" y="15275"/>
                    <a:pt x="3858" y="13846"/>
                    <a:pt x="4215" y="12429"/>
                  </a:cubicBezTo>
                  <a:cubicBezTo>
                    <a:pt x="4644" y="10738"/>
                    <a:pt x="4798" y="9417"/>
                    <a:pt x="4667" y="7666"/>
                  </a:cubicBezTo>
                  <a:cubicBezTo>
                    <a:pt x="4453" y="4940"/>
                    <a:pt x="3155" y="2166"/>
                    <a:pt x="1489" y="23"/>
                  </a:cubicBezTo>
                  <a:cubicBezTo>
                    <a:pt x="1473" y="7"/>
                    <a:pt x="1455" y="1"/>
                    <a:pt x="143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7"/>
            <p:cNvSpPr/>
            <p:nvPr/>
          </p:nvSpPr>
          <p:spPr>
            <a:xfrm>
              <a:off x="5691700" y="3202225"/>
              <a:ext cx="317450" cy="149350"/>
            </a:xfrm>
            <a:custGeom>
              <a:avLst/>
              <a:gdLst/>
              <a:ahLst/>
              <a:cxnLst/>
              <a:rect l="l" t="t" r="r" b="b"/>
              <a:pathLst>
                <a:path w="12698" h="5974" extrusionOk="0">
                  <a:moveTo>
                    <a:pt x="12550" y="0"/>
                  </a:moveTo>
                  <a:cubicBezTo>
                    <a:pt x="12542" y="0"/>
                    <a:pt x="12534" y="2"/>
                    <a:pt x="12526" y="4"/>
                  </a:cubicBezTo>
                  <a:cubicBezTo>
                    <a:pt x="10442" y="516"/>
                    <a:pt x="8096" y="421"/>
                    <a:pt x="6096" y="1206"/>
                  </a:cubicBezTo>
                  <a:cubicBezTo>
                    <a:pt x="5025" y="1635"/>
                    <a:pt x="4167" y="2302"/>
                    <a:pt x="3298" y="3040"/>
                  </a:cubicBezTo>
                  <a:cubicBezTo>
                    <a:pt x="2346" y="3850"/>
                    <a:pt x="1250" y="4362"/>
                    <a:pt x="274" y="5112"/>
                  </a:cubicBezTo>
                  <a:cubicBezTo>
                    <a:pt x="0" y="5314"/>
                    <a:pt x="12" y="5862"/>
                    <a:pt x="429" y="5909"/>
                  </a:cubicBezTo>
                  <a:cubicBezTo>
                    <a:pt x="780" y="5953"/>
                    <a:pt x="1169" y="5974"/>
                    <a:pt x="1581" y="5974"/>
                  </a:cubicBezTo>
                  <a:cubicBezTo>
                    <a:pt x="3439" y="5974"/>
                    <a:pt x="5754" y="5540"/>
                    <a:pt x="7168" y="4731"/>
                  </a:cubicBezTo>
                  <a:cubicBezTo>
                    <a:pt x="8204" y="4123"/>
                    <a:pt x="8978" y="3278"/>
                    <a:pt x="9882" y="2492"/>
                  </a:cubicBezTo>
                  <a:cubicBezTo>
                    <a:pt x="10787" y="1718"/>
                    <a:pt x="11764" y="1004"/>
                    <a:pt x="12633" y="159"/>
                  </a:cubicBezTo>
                  <a:cubicBezTo>
                    <a:pt x="12697" y="94"/>
                    <a:pt x="12626" y="0"/>
                    <a:pt x="1255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7"/>
            <p:cNvSpPr/>
            <p:nvPr/>
          </p:nvSpPr>
          <p:spPr>
            <a:xfrm>
              <a:off x="5643475" y="3378775"/>
              <a:ext cx="371500" cy="119950"/>
            </a:xfrm>
            <a:custGeom>
              <a:avLst/>
              <a:gdLst/>
              <a:ahLst/>
              <a:cxnLst/>
              <a:rect l="l" t="t" r="r" b="b"/>
              <a:pathLst>
                <a:path w="14860" h="4798" extrusionOk="0">
                  <a:moveTo>
                    <a:pt x="12600" y="0"/>
                  </a:moveTo>
                  <a:cubicBezTo>
                    <a:pt x="10861" y="0"/>
                    <a:pt x="9118" y="265"/>
                    <a:pt x="7382" y="419"/>
                  </a:cubicBezTo>
                  <a:cubicBezTo>
                    <a:pt x="6120" y="514"/>
                    <a:pt x="4894" y="788"/>
                    <a:pt x="3727" y="1241"/>
                  </a:cubicBezTo>
                  <a:cubicBezTo>
                    <a:pt x="3001" y="1526"/>
                    <a:pt x="2715" y="1979"/>
                    <a:pt x="1858" y="2098"/>
                  </a:cubicBezTo>
                  <a:cubicBezTo>
                    <a:pt x="1286" y="2169"/>
                    <a:pt x="739" y="2312"/>
                    <a:pt x="203" y="2526"/>
                  </a:cubicBezTo>
                  <a:cubicBezTo>
                    <a:pt x="24" y="2610"/>
                    <a:pt x="0" y="2860"/>
                    <a:pt x="167" y="2967"/>
                  </a:cubicBezTo>
                  <a:cubicBezTo>
                    <a:pt x="1832" y="3906"/>
                    <a:pt x="3623" y="4798"/>
                    <a:pt x="5507" y="4798"/>
                  </a:cubicBezTo>
                  <a:cubicBezTo>
                    <a:pt x="5941" y="4798"/>
                    <a:pt x="6380" y="4750"/>
                    <a:pt x="6823" y="4646"/>
                  </a:cubicBezTo>
                  <a:cubicBezTo>
                    <a:pt x="8263" y="4300"/>
                    <a:pt x="9478" y="3372"/>
                    <a:pt x="10787" y="2705"/>
                  </a:cubicBezTo>
                  <a:cubicBezTo>
                    <a:pt x="12121" y="2038"/>
                    <a:pt x="13407" y="1217"/>
                    <a:pt x="14705" y="479"/>
                  </a:cubicBezTo>
                  <a:cubicBezTo>
                    <a:pt x="14859" y="395"/>
                    <a:pt x="14812" y="169"/>
                    <a:pt x="14645" y="145"/>
                  </a:cubicBezTo>
                  <a:cubicBezTo>
                    <a:pt x="13964" y="41"/>
                    <a:pt x="13283" y="0"/>
                    <a:pt x="126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7"/>
            <p:cNvSpPr/>
            <p:nvPr/>
          </p:nvSpPr>
          <p:spPr>
            <a:xfrm>
              <a:off x="5565875" y="3539525"/>
              <a:ext cx="307475" cy="111125"/>
            </a:xfrm>
            <a:custGeom>
              <a:avLst/>
              <a:gdLst/>
              <a:ahLst/>
              <a:cxnLst/>
              <a:rect l="l" t="t" r="r" b="b"/>
              <a:pathLst>
                <a:path w="12299" h="4445" extrusionOk="0">
                  <a:moveTo>
                    <a:pt x="3220" y="1"/>
                  </a:moveTo>
                  <a:cubicBezTo>
                    <a:pt x="2484" y="1"/>
                    <a:pt x="1782" y="75"/>
                    <a:pt x="1044" y="75"/>
                  </a:cubicBezTo>
                  <a:cubicBezTo>
                    <a:pt x="814" y="75"/>
                    <a:pt x="581" y="68"/>
                    <a:pt x="342" y="49"/>
                  </a:cubicBezTo>
                  <a:cubicBezTo>
                    <a:pt x="337" y="49"/>
                    <a:pt x="332" y="49"/>
                    <a:pt x="327" y="49"/>
                  </a:cubicBezTo>
                  <a:cubicBezTo>
                    <a:pt x="122" y="49"/>
                    <a:pt x="0" y="291"/>
                    <a:pt x="140" y="454"/>
                  </a:cubicBezTo>
                  <a:cubicBezTo>
                    <a:pt x="1842" y="2276"/>
                    <a:pt x="3152" y="4026"/>
                    <a:pt x="5807" y="4395"/>
                  </a:cubicBezTo>
                  <a:cubicBezTo>
                    <a:pt x="6039" y="4429"/>
                    <a:pt x="6266" y="4444"/>
                    <a:pt x="6489" y="4444"/>
                  </a:cubicBezTo>
                  <a:cubicBezTo>
                    <a:pt x="8639" y="4444"/>
                    <a:pt x="10410" y="2977"/>
                    <a:pt x="12201" y="1823"/>
                  </a:cubicBezTo>
                  <a:cubicBezTo>
                    <a:pt x="12299" y="1758"/>
                    <a:pt x="12277" y="1593"/>
                    <a:pt x="12163" y="1593"/>
                  </a:cubicBezTo>
                  <a:cubicBezTo>
                    <a:pt x="12153" y="1593"/>
                    <a:pt x="12141" y="1594"/>
                    <a:pt x="12129" y="1597"/>
                  </a:cubicBezTo>
                  <a:lnTo>
                    <a:pt x="12117" y="1597"/>
                  </a:lnTo>
                  <a:cubicBezTo>
                    <a:pt x="11388" y="1776"/>
                    <a:pt x="10696" y="1922"/>
                    <a:pt x="9991" y="1922"/>
                  </a:cubicBezTo>
                  <a:cubicBezTo>
                    <a:pt x="9569" y="1922"/>
                    <a:pt x="9142" y="1869"/>
                    <a:pt x="8700" y="1740"/>
                  </a:cubicBezTo>
                  <a:cubicBezTo>
                    <a:pt x="7807" y="1478"/>
                    <a:pt x="6914" y="1037"/>
                    <a:pt x="6045" y="704"/>
                  </a:cubicBezTo>
                  <a:cubicBezTo>
                    <a:pt x="5140" y="359"/>
                    <a:pt x="4319" y="14"/>
                    <a:pt x="3343" y="2"/>
                  </a:cubicBezTo>
                  <a:cubicBezTo>
                    <a:pt x="3302" y="1"/>
                    <a:pt x="3261" y="1"/>
                    <a:pt x="322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7"/>
            <p:cNvSpPr/>
            <p:nvPr/>
          </p:nvSpPr>
          <p:spPr>
            <a:xfrm>
              <a:off x="5532750" y="3266400"/>
              <a:ext cx="71150" cy="256025"/>
            </a:xfrm>
            <a:custGeom>
              <a:avLst/>
              <a:gdLst/>
              <a:ahLst/>
              <a:cxnLst/>
              <a:rect l="l" t="t" r="r" b="b"/>
              <a:pathLst>
                <a:path w="2846" h="10241" extrusionOk="0">
                  <a:moveTo>
                    <a:pt x="902" y="1"/>
                  </a:moveTo>
                  <a:cubicBezTo>
                    <a:pt x="859" y="1"/>
                    <a:pt x="814" y="39"/>
                    <a:pt x="822" y="92"/>
                  </a:cubicBezTo>
                  <a:cubicBezTo>
                    <a:pt x="1024" y="2021"/>
                    <a:pt x="131" y="3700"/>
                    <a:pt x="60" y="5593"/>
                  </a:cubicBezTo>
                  <a:cubicBezTo>
                    <a:pt x="0" y="7355"/>
                    <a:pt x="1096" y="8724"/>
                    <a:pt x="1977" y="10129"/>
                  </a:cubicBezTo>
                  <a:cubicBezTo>
                    <a:pt x="2018" y="10205"/>
                    <a:pt x="2089" y="10240"/>
                    <a:pt x="2159" y="10240"/>
                  </a:cubicBezTo>
                  <a:cubicBezTo>
                    <a:pt x="2253" y="10240"/>
                    <a:pt x="2344" y="10178"/>
                    <a:pt x="2358" y="10069"/>
                  </a:cubicBezTo>
                  <a:cubicBezTo>
                    <a:pt x="2846" y="6914"/>
                    <a:pt x="2393" y="2938"/>
                    <a:pt x="965" y="44"/>
                  </a:cubicBezTo>
                  <a:cubicBezTo>
                    <a:pt x="952" y="14"/>
                    <a:pt x="927" y="1"/>
                    <a:pt x="90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7"/>
            <p:cNvSpPr/>
            <p:nvPr/>
          </p:nvSpPr>
          <p:spPr>
            <a:xfrm>
              <a:off x="5606850" y="3116500"/>
              <a:ext cx="77725" cy="274825"/>
            </a:xfrm>
            <a:custGeom>
              <a:avLst/>
              <a:gdLst/>
              <a:ahLst/>
              <a:cxnLst/>
              <a:rect l="l" t="t" r="r" b="b"/>
              <a:pathLst>
                <a:path w="3109" h="10993" extrusionOk="0">
                  <a:moveTo>
                    <a:pt x="606" y="1"/>
                  </a:moveTo>
                  <a:cubicBezTo>
                    <a:pt x="585" y="1"/>
                    <a:pt x="564" y="23"/>
                    <a:pt x="572" y="40"/>
                  </a:cubicBezTo>
                  <a:cubicBezTo>
                    <a:pt x="1001" y="2123"/>
                    <a:pt x="227" y="3790"/>
                    <a:pt x="108" y="5802"/>
                  </a:cubicBezTo>
                  <a:cubicBezTo>
                    <a:pt x="60" y="6552"/>
                    <a:pt x="1" y="7695"/>
                    <a:pt x="418" y="8350"/>
                  </a:cubicBezTo>
                  <a:cubicBezTo>
                    <a:pt x="965" y="9207"/>
                    <a:pt x="1620" y="9993"/>
                    <a:pt x="2085" y="10898"/>
                  </a:cubicBezTo>
                  <a:cubicBezTo>
                    <a:pt x="2114" y="10963"/>
                    <a:pt x="2171" y="10992"/>
                    <a:pt x="2229" y="10992"/>
                  </a:cubicBezTo>
                  <a:cubicBezTo>
                    <a:pt x="2310" y="10992"/>
                    <a:pt x="2392" y="10935"/>
                    <a:pt x="2406" y="10839"/>
                  </a:cubicBezTo>
                  <a:cubicBezTo>
                    <a:pt x="2489" y="9838"/>
                    <a:pt x="2751" y="8886"/>
                    <a:pt x="2942" y="7898"/>
                  </a:cubicBezTo>
                  <a:cubicBezTo>
                    <a:pt x="3108" y="7064"/>
                    <a:pt x="2716" y="5945"/>
                    <a:pt x="2585" y="5112"/>
                  </a:cubicBezTo>
                  <a:cubicBezTo>
                    <a:pt x="2263" y="3302"/>
                    <a:pt x="1608" y="1575"/>
                    <a:pt x="632" y="16"/>
                  </a:cubicBezTo>
                  <a:cubicBezTo>
                    <a:pt x="625" y="5"/>
                    <a:pt x="615" y="1"/>
                    <a:pt x="60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7"/>
            <p:cNvSpPr/>
            <p:nvPr/>
          </p:nvSpPr>
          <p:spPr>
            <a:xfrm>
              <a:off x="5445825" y="3121225"/>
              <a:ext cx="358100" cy="529075"/>
            </a:xfrm>
            <a:custGeom>
              <a:avLst/>
              <a:gdLst/>
              <a:ahLst/>
              <a:cxnLst/>
              <a:rect l="l" t="t" r="r" b="b"/>
              <a:pathLst>
                <a:path w="14324" h="21163" extrusionOk="0">
                  <a:moveTo>
                    <a:pt x="14310" y="0"/>
                  </a:moveTo>
                  <a:cubicBezTo>
                    <a:pt x="14307" y="0"/>
                    <a:pt x="14304" y="2"/>
                    <a:pt x="14300" y="5"/>
                  </a:cubicBezTo>
                  <a:cubicBezTo>
                    <a:pt x="12002" y="3637"/>
                    <a:pt x="10264" y="7590"/>
                    <a:pt x="8264" y="11388"/>
                  </a:cubicBezTo>
                  <a:cubicBezTo>
                    <a:pt x="7037" y="13745"/>
                    <a:pt x="5347" y="15841"/>
                    <a:pt x="3311" y="17543"/>
                  </a:cubicBezTo>
                  <a:cubicBezTo>
                    <a:pt x="3311" y="17543"/>
                    <a:pt x="2120" y="18912"/>
                    <a:pt x="1679" y="19401"/>
                  </a:cubicBezTo>
                  <a:cubicBezTo>
                    <a:pt x="1298" y="19829"/>
                    <a:pt x="1" y="21163"/>
                    <a:pt x="1" y="21163"/>
                  </a:cubicBezTo>
                  <a:cubicBezTo>
                    <a:pt x="8145" y="17210"/>
                    <a:pt x="10728" y="7637"/>
                    <a:pt x="14324" y="17"/>
                  </a:cubicBezTo>
                  <a:cubicBezTo>
                    <a:pt x="14324" y="9"/>
                    <a:pt x="14318" y="0"/>
                    <a:pt x="1431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206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20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3" name="Google Shape;2063;p13"/>
          <p:cNvGrpSpPr/>
          <p:nvPr/>
        </p:nvGrpSpPr>
        <p:grpSpPr>
          <a:xfrm>
            <a:off x="88241" y="2329281"/>
            <a:ext cx="1238887" cy="3220575"/>
            <a:chOff x="236825" y="823300"/>
            <a:chExt cx="818125" cy="2126775"/>
          </a:xfrm>
        </p:grpSpPr>
        <p:sp>
          <p:nvSpPr>
            <p:cNvPr id="2064" name="Google Shape;2064;p13"/>
            <p:cNvSpPr/>
            <p:nvPr/>
          </p:nvSpPr>
          <p:spPr>
            <a:xfrm>
              <a:off x="682800" y="961425"/>
              <a:ext cx="151225" cy="92400"/>
            </a:xfrm>
            <a:custGeom>
              <a:avLst/>
              <a:gdLst/>
              <a:ahLst/>
              <a:cxnLst/>
              <a:rect l="l" t="t" r="r" b="b"/>
              <a:pathLst>
                <a:path w="6049" h="3696" extrusionOk="0">
                  <a:moveTo>
                    <a:pt x="116" y="3568"/>
                  </a:moveTo>
                  <a:cubicBezTo>
                    <a:pt x="2635" y="3696"/>
                    <a:pt x="4604" y="2289"/>
                    <a:pt x="5972" y="281"/>
                  </a:cubicBezTo>
                  <a:cubicBezTo>
                    <a:pt x="6049" y="154"/>
                    <a:pt x="5934" y="0"/>
                    <a:pt x="5793" y="38"/>
                  </a:cubicBezTo>
                  <a:cubicBezTo>
                    <a:pt x="4706" y="422"/>
                    <a:pt x="3555" y="499"/>
                    <a:pt x="2545" y="1074"/>
                  </a:cubicBezTo>
                  <a:cubicBezTo>
                    <a:pt x="1548" y="1662"/>
                    <a:pt x="972" y="2711"/>
                    <a:pt x="77" y="3402"/>
                  </a:cubicBezTo>
                  <a:cubicBezTo>
                    <a:pt x="0" y="3453"/>
                    <a:pt x="26" y="3555"/>
                    <a:pt x="116" y="356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13"/>
            <p:cNvSpPr/>
            <p:nvPr/>
          </p:nvSpPr>
          <p:spPr>
            <a:xfrm>
              <a:off x="690150" y="823300"/>
              <a:ext cx="71625" cy="166275"/>
            </a:xfrm>
            <a:custGeom>
              <a:avLst/>
              <a:gdLst/>
              <a:ahLst/>
              <a:cxnLst/>
              <a:rect l="l" t="t" r="r" b="b"/>
              <a:pathLst>
                <a:path w="2865" h="6651" extrusionOk="0">
                  <a:moveTo>
                    <a:pt x="192" y="6561"/>
                  </a:moveTo>
                  <a:cubicBezTo>
                    <a:pt x="1228" y="4579"/>
                    <a:pt x="2865" y="2558"/>
                    <a:pt x="2200" y="180"/>
                  </a:cubicBezTo>
                  <a:cubicBezTo>
                    <a:pt x="2174" y="27"/>
                    <a:pt x="1970" y="1"/>
                    <a:pt x="1906" y="142"/>
                  </a:cubicBezTo>
                  <a:cubicBezTo>
                    <a:pt x="1446" y="1075"/>
                    <a:pt x="832" y="1893"/>
                    <a:pt x="474" y="2878"/>
                  </a:cubicBezTo>
                  <a:cubicBezTo>
                    <a:pt x="64" y="4029"/>
                    <a:pt x="1" y="5308"/>
                    <a:pt x="1" y="6510"/>
                  </a:cubicBezTo>
                  <a:cubicBezTo>
                    <a:pt x="13" y="6612"/>
                    <a:pt x="141" y="6650"/>
                    <a:pt x="192" y="656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13"/>
            <p:cNvSpPr/>
            <p:nvPr/>
          </p:nvSpPr>
          <p:spPr>
            <a:xfrm>
              <a:off x="587200" y="894600"/>
              <a:ext cx="65575" cy="151225"/>
            </a:xfrm>
            <a:custGeom>
              <a:avLst/>
              <a:gdLst/>
              <a:ahLst/>
              <a:cxnLst/>
              <a:rect l="l" t="t" r="r" b="b"/>
              <a:pathLst>
                <a:path w="2623" h="6049" extrusionOk="0">
                  <a:moveTo>
                    <a:pt x="2507" y="5972"/>
                  </a:moveTo>
                  <a:cubicBezTo>
                    <a:pt x="2533" y="4936"/>
                    <a:pt x="2622" y="3965"/>
                    <a:pt x="2469" y="2929"/>
                  </a:cubicBezTo>
                  <a:cubicBezTo>
                    <a:pt x="2303" y="1829"/>
                    <a:pt x="1075" y="832"/>
                    <a:pt x="346" y="116"/>
                  </a:cubicBezTo>
                  <a:cubicBezTo>
                    <a:pt x="206" y="1"/>
                    <a:pt x="1" y="116"/>
                    <a:pt x="39" y="307"/>
                  </a:cubicBezTo>
                  <a:cubicBezTo>
                    <a:pt x="359" y="1318"/>
                    <a:pt x="346" y="2392"/>
                    <a:pt x="743" y="3376"/>
                  </a:cubicBezTo>
                  <a:cubicBezTo>
                    <a:pt x="1101" y="4259"/>
                    <a:pt x="1894" y="5192"/>
                    <a:pt x="2405" y="5998"/>
                  </a:cubicBezTo>
                  <a:cubicBezTo>
                    <a:pt x="2431" y="6049"/>
                    <a:pt x="2507" y="6023"/>
                    <a:pt x="2507" y="5972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13"/>
            <p:cNvSpPr/>
            <p:nvPr/>
          </p:nvSpPr>
          <p:spPr>
            <a:xfrm>
              <a:off x="597750" y="923250"/>
              <a:ext cx="165325" cy="223900"/>
            </a:xfrm>
            <a:custGeom>
              <a:avLst/>
              <a:gdLst/>
              <a:ahLst/>
              <a:cxnLst/>
              <a:rect l="l" t="t" r="r" b="b"/>
              <a:pathLst>
                <a:path w="6613" h="8956" extrusionOk="0">
                  <a:moveTo>
                    <a:pt x="4658" y="0"/>
                  </a:moveTo>
                  <a:cubicBezTo>
                    <a:pt x="4657" y="0"/>
                    <a:pt x="4656" y="2"/>
                    <a:pt x="4656" y="5"/>
                  </a:cubicBezTo>
                  <a:cubicBezTo>
                    <a:pt x="4003" y="1540"/>
                    <a:pt x="3543" y="3177"/>
                    <a:pt x="2699" y="4622"/>
                  </a:cubicBezTo>
                  <a:cubicBezTo>
                    <a:pt x="2546" y="4877"/>
                    <a:pt x="2379" y="5120"/>
                    <a:pt x="2200" y="5363"/>
                  </a:cubicBezTo>
                  <a:lnTo>
                    <a:pt x="2188" y="5363"/>
                  </a:lnTo>
                  <a:cubicBezTo>
                    <a:pt x="2175" y="3944"/>
                    <a:pt x="1587" y="2755"/>
                    <a:pt x="947" y="1527"/>
                  </a:cubicBezTo>
                  <a:cubicBezTo>
                    <a:pt x="947" y="1523"/>
                    <a:pt x="945" y="1522"/>
                    <a:pt x="942" y="1522"/>
                  </a:cubicBezTo>
                  <a:cubicBezTo>
                    <a:pt x="934" y="1522"/>
                    <a:pt x="922" y="1531"/>
                    <a:pt x="922" y="1540"/>
                  </a:cubicBezTo>
                  <a:cubicBezTo>
                    <a:pt x="1229" y="2154"/>
                    <a:pt x="1497" y="2780"/>
                    <a:pt x="1727" y="3420"/>
                  </a:cubicBezTo>
                  <a:cubicBezTo>
                    <a:pt x="1945" y="4123"/>
                    <a:pt x="1945" y="4890"/>
                    <a:pt x="2021" y="5606"/>
                  </a:cubicBezTo>
                  <a:cubicBezTo>
                    <a:pt x="1241" y="6629"/>
                    <a:pt x="359" y="7524"/>
                    <a:pt x="1" y="8842"/>
                  </a:cubicBezTo>
                  <a:cubicBezTo>
                    <a:pt x="1" y="8910"/>
                    <a:pt x="58" y="8955"/>
                    <a:pt x="115" y="8955"/>
                  </a:cubicBezTo>
                  <a:cubicBezTo>
                    <a:pt x="143" y="8955"/>
                    <a:pt x="171" y="8944"/>
                    <a:pt x="193" y="8918"/>
                  </a:cubicBezTo>
                  <a:cubicBezTo>
                    <a:pt x="807" y="7703"/>
                    <a:pt x="1612" y="6680"/>
                    <a:pt x="2379" y="5581"/>
                  </a:cubicBezTo>
                  <a:cubicBezTo>
                    <a:pt x="3876" y="5210"/>
                    <a:pt x="5167" y="4328"/>
                    <a:pt x="6587" y="3739"/>
                  </a:cubicBezTo>
                  <a:cubicBezTo>
                    <a:pt x="6612" y="3727"/>
                    <a:pt x="6599" y="3675"/>
                    <a:pt x="6561" y="3675"/>
                  </a:cubicBezTo>
                  <a:cubicBezTo>
                    <a:pt x="5180" y="4059"/>
                    <a:pt x="3978" y="4865"/>
                    <a:pt x="2610" y="5248"/>
                  </a:cubicBezTo>
                  <a:cubicBezTo>
                    <a:pt x="2712" y="5095"/>
                    <a:pt x="2827" y="4929"/>
                    <a:pt x="2929" y="4762"/>
                  </a:cubicBezTo>
                  <a:cubicBezTo>
                    <a:pt x="3850" y="3343"/>
                    <a:pt x="4221" y="1617"/>
                    <a:pt x="4668" y="18"/>
                  </a:cubicBezTo>
                  <a:cubicBezTo>
                    <a:pt x="4668" y="9"/>
                    <a:pt x="4662" y="0"/>
                    <a:pt x="4658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13"/>
            <p:cNvSpPr/>
            <p:nvPr/>
          </p:nvSpPr>
          <p:spPr>
            <a:xfrm>
              <a:off x="648600" y="1857500"/>
              <a:ext cx="73225" cy="195675"/>
            </a:xfrm>
            <a:custGeom>
              <a:avLst/>
              <a:gdLst/>
              <a:ahLst/>
              <a:cxnLst/>
              <a:rect l="l" t="t" r="r" b="b"/>
              <a:pathLst>
                <a:path w="2929" h="7827" extrusionOk="0">
                  <a:moveTo>
                    <a:pt x="1305" y="7737"/>
                  </a:moveTo>
                  <a:cubicBezTo>
                    <a:pt x="0" y="5166"/>
                    <a:pt x="563" y="2468"/>
                    <a:pt x="2033" y="128"/>
                  </a:cubicBezTo>
                  <a:cubicBezTo>
                    <a:pt x="2136" y="0"/>
                    <a:pt x="2340" y="51"/>
                    <a:pt x="2366" y="205"/>
                  </a:cubicBezTo>
                  <a:cubicBezTo>
                    <a:pt x="2468" y="1522"/>
                    <a:pt x="2929" y="2762"/>
                    <a:pt x="2775" y="4067"/>
                  </a:cubicBezTo>
                  <a:cubicBezTo>
                    <a:pt x="2634" y="5371"/>
                    <a:pt x="1790" y="6458"/>
                    <a:pt x="1484" y="7711"/>
                  </a:cubicBezTo>
                  <a:cubicBezTo>
                    <a:pt x="1471" y="7813"/>
                    <a:pt x="1343" y="7826"/>
                    <a:pt x="1305" y="773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" name="Google Shape;2069;p13"/>
            <p:cNvSpPr/>
            <p:nvPr/>
          </p:nvSpPr>
          <p:spPr>
            <a:xfrm>
              <a:off x="740975" y="1886275"/>
              <a:ext cx="151875" cy="131400"/>
            </a:xfrm>
            <a:custGeom>
              <a:avLst/>
              <a:gdLst/>
              <a:ahLst/>
              <a:cxnLst/>
              <a:rect l="l" t="t" r="r" b="b"/>
              <a:pathLst>
                <a:path w="6075" h="5256" extrusionOk="0">
                  <a:moveTo>
                    <a:pt x="65" y="5038"/>
                  </a:moveTo>
                  <a:cubicBezTo>
                    <a:pt x="1650" y="3056"/>
                    <a:pt x="3006" y="435"/>
                    <a:pt x="5794" y="26"/>
                  </a:cubicBezTo>
                  <a:cubicBezTo>
                    <a:pt x="5960" y="0"/>
                    <a:pt x="6075" y="179"/>
                    <a:pt x="5973" y="320"/>
                  </a:cubicBezTo>
                  <a:cubicBezTo>
                    <a:pt x="5205" y="1228"/>
                    <a:pt x="4630" y="2238"/>
                    <a:pt x="3760" y="3069"/>
                  </a:cubicBezTo>
                  <a:cubicBezTo>
                    <a:pt x="2763" y="4028"/>
                    <a:pt x="1459" y="4668"/>
                    <a:pt x="205" y="5217"/>
                  </a:cubicBezTo>
                  <a:cubicBezTo>
                    <a:pt x="103" y="5256"/>
                    <a:pt x="1" y="5141"/>
                    <a:pt x="65" y="503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" name="Google Shape;2070;p13"/>
            <p:cNvSpPr/>
            <p:nvPr/>
          </p:nvSpPr>
          <p:spPr>
            <a:xfrm>
              <a:off x="702950" y="2042925"/>
              <a:ext cx="183525" cy="59475"/>
            </a:xfrm>
            <a:custGeom>
              <a:avLst/>
              <a:gdLst/>
              <a:ahLst/>
              <a:cxnLst/>
              <a:rect l="l" t="t" r="r" b="b"/>
              <a:pathLst>
                <a:path w="7341" h="2379" extrusionOk="0">
                  <a:moveTo>
                    <a:pt x="51" y="1701"/>
                  </a:moveTo>
                  <a:cubicBezTo>
                    <a:pt x="1125" y="1189"/>
                    <a:pt x="2097" y="652"/>
                    <a:pt x="3248" y="333"/>
                  </a:cubicBezTo>
                  <a:cubicBezTo>
                    <a:pt x="4463" y="0"/>
                    <a:pt x="6061" y="818"/>
                    <a:pt x="7135" y="1266"/>
                  </a:cubicBezTo>
                  <a:cubicBezTo>
                    <a:pt x="7340" y="1343"/>
                    <a:pt x="7302" y="1637"/>
                    <a:pt x="7097" y="1662"/>
                  </a:cubicBezTo>
                  <a:cubicBezTo>
                    <a:pt x="5882" y="1803"/>
                    <a:pt x="4783" y="2302"/>
                    <a:pt x="3555" y="2340"/>
                  </a:cubicBezTo>
                  <a:cubicBezTo>
                    <a:pt x="2481" y="2379"/>
                    <a:pt x="1151" y="1969"/>
                    <a:pt x="77" y="1816"/>
                  </a:cubicBezTo>
                  <a:cubicBezTo>
                    <a:pt x="13" y="1803"/>
                    <a:pt x="0" y="1726"/>
                    <a:pt x="51" y="170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13"/>
            <p:cNvSpPr/>
            <p:nvPr/>
          </p:nvSpPr>
          <p:spPr>
            <a:xfrm>
              <a:off x="617675" y="1954600"/>
              <a:ext cx="186000" cy="231600"/>
            </a:xfrm>
            <a:custGeom>
              <a:avLst/>
              <a:gdLst/>
              <a:ahLst/>
              <a:cxnLst/>
              <a:rect l="l" t="t" r="r" b="b"/>
              <a:pathLst>
                <a:path w="7440" h="9264" extrusionOk="0">
                  <a:moveTo>
                    <a:pt x="2573" y="1"/>
                  </a:moveTo>
                  <a:cubicBezTo>
                    <a:pt x="2552" y="1"/>
                    <a:pt x="2529" y="19"/>
                    <a:pt x="2529" y="42"/>
                  </a:cubicBezTo>
                  <a:cubicBezTo>
                    <a:pt x="2567" y="1794"/>
                    <a:pt x="2247" y="3533"/>
                    <a:pt x="2542" y="5272"/>
                  </a:cubicBezTo>
                  <a:cubicBezTo>
                    <a:pt x="1761" y="6564"/>
                    <a:pt x="1045" y="7868"/>
                    <a:pt x="61" y="9070"/>
                  </a:cubicBezTo>
                  <a:cubicBezTo>
                    <a:pt x="0" y="9151"/>
                    <a:pt x="83" y="9263"/>
                    <a:pt x="171" y="9263"/>
                  </a:cubicBezTo>
                  <a:cubicBezTo>
                    <a:pt x="194" y="9263"/>
                    <a:pt x="218" y="9255"/>
                    <a:pt x="240" y="9236"/>
                  </a:cubicBezTo>
                  <a:cubicBezTo>
                    <a:pt x="1442" y="8264"/>
                    <a:pt x="1979" y="6922"/>
                    <a:pt x="2682" y="5643"/>
                  </a:cubicBezTo>
                  <a:cubicBezTo>
                    <a:pt x="3475" y="5400"/>
                    <a:pt x="4268" y="5055"/>
                    <a:pt x="5099" y="4952"/>
                  </a:cubicBezTo>
                  <a:cubicBezTo>
                    <a:pt x="5483" y="4914"/>
                    <a:pt x="5869" y="4905"/>
                    <a:pt x="6258" y="4905"/>
                  </a:cubicBezTo>
                  <a:cubicBezTo>
                    <a:pt x="6646" y="4905"/>
                    <a:pt x="7036" y="4914"/>
                    <a:pt x="7426" y="4914"/>
                  </a:cubicBezTo>
                  <a:cubicBezTo>
                    <a:pt x="7439" y="4914"/>
                    <a:pt x="7439" y="4889"/>
                    <a:pt x="7426" y="4889"/>
                  </a:cubicBezTo>
                  <a:cubicBezTo>
                    <a:pt x="6902" y="4859"/>
                    <a:pt x="6387" y="4832"/>
                    <a:pt x="5878" y="4832"/>
                  </a:cubicBezTo>
                  <a:cubicBezTo>
                    <a:pt x="4846" y="4832"/>
                    <a:pt x="3842" y="4942"/>
                    <a:pt x="2848" y="5362"/>
                  </a:cubicBezTo>
                  <a:lnTo>
                    <a:pt x="2848" y="5349"/>
                  </a:lnTo>
                  <a:cubicBezTo>
                    <a:pt x="3015" y="5055"/>
                    <a:pt x="3194" y="4773"/>
                    <a:pt x="3398" y="4492"/>
                  </a:cubicBezTo>
                  <a:cubicBezTo>
                    <a:pt x="4511" y="2958"/>
                    <a:pt x="6007" y="1730"/>
                    <a:pt x="7311" y="336"/>
                  </a:cubicBezTo>
                  <a:cubicBezTo>
                    <a:pt x="7321" y="336"/>
                    <a:pt x="7307" y="320"/>
                    <a:pt x="7301" y="320"/>
                  </a:cubicBezTo>
                  <a:cubicBezTo>
                    <a:pt x="7299" y="320"/>
                    <a:pt x="7298" y="321"/>
                    <a:pt x="7298" y="323"/>
                  </a:cubicBezTo>
                  <a:cubicBezTo>
                    <a:pt x="5828" y="1525"/>
                    <a:pt x="4204" y="2715"/>
                    <a:pt x="3143" y="4313"/>
                  </a:cubicBezTo>
                  <a:cubicBezTo>
                    <a:pt x="3015" y="4505"/>
                    <a:pt x="2900" y="4697"/>
                    <a:pt x="2784" y="4889"/>
                  </a:cubicBezTo>
                  <a:cubicBezTo>
                    <a:pt x="2567" y="3277"/>
                    <a:pt x="2848" y="1641"/>
                    <a:pt x="2605" y="29"/>
                  </a:cubicBezTo>
                  <a:cubicBezTo>
                    <a:pt x="2600" y="9"/>
                    <a:pt x="2587" y="1"/>
                    <a:pt x="2573" y="1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13"/>
            <p:cNvSpPr/>
            <p:nvPr/>
          </p:nvSpPr>
          <p:spPr>
            <a:xfrm>
              <a:off x="787325" y="1356550"/>
              <a:ext cx="181625" cy="121175"/>
            </a:xfrm>
            <a:custGeom>
              <a:avLst/>
              <a:gdLst/>
              <a:ahLst/>
              <a:cxnLst/>
              <a:rect l="l" t="t" r="r" b="b"/>
              <a:pathLst>
                <a:path w="7265" h="4847" extrusionOk="0">
                  <a:moveTo>
                    <a:pt x="27" y="4796"/>
                  </a:moveTo>
                  <a:cubicBezTo>
                    <a:pt x="1062" y="3670"/>
                    <a:pt x="1970" y="2468"/>
                    <a:pt x="3083" y="1407"/>
                  </a:cubicBezTo>
                  <a:cubicBezTo>
                    <a:pt x="4016" y="512"/>
                    <a:pt x="5717" y="90"/>
                    <a:pt x="6996" y="0"/>
                  </a:cubicBezTo>
                  <a:cubicBezTo>
                    <a:pt x="7136" y="0"/>
                    <a:pt x="7264" y="167"/>
                    <a:pt x="7149" y="282"/>
                  </a:cubicBezTo>
                  <a:cubicBezTo>
                    <a:pt x="5308" y="2366"/>
                    <a:pt x="2763" y="4080"/>
                    <a:pt x="65" y="4847"/>
                  </a:cubicBezTo>
                  <a:cubicBezTo>
                    <a:pt x="27" y="4847"/>
                    <a:pt x="1" y="4821"/>
                    <a:pt x="27" y="479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13"/>
            <p:cNvSpPr/>
            <p:nvPr/>
          </p:nvSpPr>
          <p:spPr>
            <a:xfrm>
              <a:off x="680250" y="1377325"/>
              <a:ext cx="107425" cy="166275"/>
            </a:xfrm>
            <a:custGeom>
              <a:avLst/>
              <a:gdLst/>
              <a:ahLst/>
              <a:cxnLst/>
              <a:rect l="l" t="t" r="r" b="b"/>
              <a:pathLst>
                <a:path w="4297" h="6651" extrusionOk="0">
                  <a:moveTo>
                    <a:pt x="13" y="6586"/>
                  </a:moveTo>
                  <a:cubicBezTo>
                    <a:pt x="243" y="5218"/>
                    <a:pt x="703" y="3837"/>
                    <a:pt x="1125" y="2520"/>
                  </a:cubicBezTo>
                  <a:cubicBezTo>
                    <a:pt x="1292" y="2047"/>
                    <a:pt x="1688" y="1433"/>
                    <a:pt x="2161" y="1228"/>
                  </a:cubicBezTo>
                  <a:cubicBezTo>
                    <a:pt x="2839" y="908"/>
                    <a:pt x="3363" y="371"/>
                    <a:pt x="4041" y="39"/>
                  </a:cubicBezTo>
                  <a:cubicBezTo>
                    <a:pt x="4169" y="1"/>
                    <a:pt x="4297" y="116"/>
                    <a:pt x="4246" y="256"/>
                  </a:cubicBezTo>
                  <a:cubicBezTo>
                    <a:pt x="3709" y="1356"/>
                    <a:pt x="3568" y="2520"/>
                    <a:pt x="2916" y="3555"/>
                  </a:cubicBezTo>
                  <a:cubicBezTo>
                    <a:pt x="2212" y="4655"/>
                    <a:pt x="1036" y="5742"/>
                    <a:pt x="77" y="6624"/>
                  </a:cubicBezTo>
                  <a:cubicBezTo>
                    <a:pt x="39" y="6650"/>
                    <a:pt x="0" y="6624"/>
                    <a:pt x="0" y="658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13"/>
            <p:cNvSpPr/>
            <p:nvPr/>
          </p:nvSpPr>
          <p:spPr>
            <a:xfrm>
              <a:off x="723400" y="1485375"/>
              <a:ext cx="178725" cy="74525"/>
            </a:xfrm>
            <a:custGeom>
              <a:avLst/>
              <a:gdLst/>
              <a:ahLst/>
              <a:cxnLst/>
              <a:rect l="l" t="t" r="r" b="b"/>
              <a:pathLst>
                <a:path w="7149" h="2981" extrusionOk="0">
                  <a:moveTo>
                    <a:pt x="64" y="2328"/>
                  </a:moveTo>
                  <a:cubicBezTo>
                    <a:pt x="1139" y="1842"/>
                    <a:pt x="2251" y="1420"/>
                    <a:pt x="3376" y="1062"/>
                  </a:cubicBezTo>
                  <a:cubicBezTo>
                    <a:pt x="3913" y="896"/>
                    <a:pt x="4451" y="768"/>
                    <a:pt x="5013" y="691"/>
                  </a:cubicBezTo>
                  <a:cubicBezTo>
                    <a:pt x="5716" y="589"/>
                    <a:pt x="6228" y="295"/>
                    <a:pt x="6893" y="52"/>
                  </a:cubicBezTo>
                  <a:cubicBezTo>
                    <a:pt x="7021" y="1"/>
                    <a:pt x="7149" y="129"/>
                    <a:pt x="7098" y="256"/>
                  </a:cubicBezTo>
                  <a:cubicBezTo>
                    <a:pt x="5896" y="2980"/>
                    <a:pt x="2520" y="2545"/>
                    <a:pt x="90" y="2469"/>
                  </a:cubicBezTo>
                  <a:cubicBezTo>
                    <a:pt x="13" y="2469"/>
                    <a:pt x="0" y="2354"/>
                    <a:pt x="64" y="232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13"/>
            <p:cNvSpPr/>
            <p:nvPr/>
          </p:nvSpPr>
          <p:spPr>
            <a:xfrm>
              <a:off x="658825" y="1596625"/>
              <a:ext cx="207175" cy="61725"/>
            </a:xfrm>
            <a:custGeom>
              <a:avLst/>
              <a:gdLst/>
              <a:ahLst/>
              <a:cxnLst/>
              <a:rect l="l" t="t" r="r" b="b"/>
              <a:pathLst>
                <a:path w="8287" h="2469" extrusionOk="0">
                  <a:moveTo>
                    <a:pt x="115" y="576"/>
                  </a:moveTo>
                  <a:cubicBezTo>
                    <a:pt x="1445" y="103"/>
                    <a:pt x="2558" y="1"/>
                    <a:pt x="3952" y="90"/>
                  </a:cubicBezTo>
                  <a:cubicBezTo>
                    <a:pt x="4808" y="129"/>
                    <a:pt x="5448" y="602"/>
                    <a:pt x="6228" y="909"/>
                  </a:cubicBezTo>
                  <a:cubicBezTo>
                    <a:pt x="6931" y="1177"/>
                    <a:pt x="7647" y="1318"/>
                    <a:pt x="8223" y="1842"/>
                  </a:cubicBezTo>
                  <a:cubicBezTo>
                    <a:pt x="8287" y="1906"/>
                    <a:pt x="8274" y="2047"/>
                    <a:pt x="8172" y="2047"/>
                  </a:cubicBezTo>
                  <a:cubicBezTo>
                    <a:pt x="7456" y="2085"/>
                    <a:pt x="6778" y="1996"/>
                    <a:pt x="6074" y="2111"/>
                  </a:cubicBezTo>
                  <a:cubicBezTo>
                    <a:pt x="5422" y="2213"/>
                    <a:pt x="4770" y="2469"/>
                    <a:pt x="4105" y="2430"/>
                  </a:cubicBezTo>
                  <a:cubicBezTo>
                    <a:pt x="3440" y="2392"/>
                    <a:pt x="2788" y="2290"/>
                    <a:pt x="2149" y="2136"/>
                  </a:cubicBezTo>
                  <a:cubicBezTo>
                    <a:pt x="1407" y="1932"/>
                    <a:pt x="780" y="1177"/>
                    <a:pt x="103" y="806"/>
                  </a:cubicBezTo>
                  <a:cubicBezTo>
                    <a:pt x="0" y="768"/>
                    <a:pt x="0" y="627"/>
                    <a:pt x="103" y="57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" name="Google Shape;2076;p13"/>
            <p:cNvSpPr/>
            <p:nvPr/>
          </p:nvSpPr>
          <p:spPr>
            <a:xfrm>
              <a:off x="576550" y="1413925"/>
              <a:ext cx="293500" cy="249400"/>
            </a:xfrm>
            <a:custGeom>
              <a:avLst/>
              <a:gdLst/>
              <a:ahLst/>
              <a:cxnLst/>
              <a:rect l="l" t="t" r="r" b="b"/>
              <a:pathLst>
                <a:path w="11740" h="9976" extrusionOk="0">
                  <a:moveTo>
                    <a:pt x="11684" y="0"/>
                  </a:moveTo>
                  <a:cubicBezTo>
                    <a:pt x="11678" y="0"/>
                    <a:pt x="11672" y="2"/>
                    <a:pt x="11667" y="7"/>
                  </a:cubicBezTo>
                  <a:cubicBezTo>
                    <a:pt x="9634" y="1708"/>
                    <a:pt x="7358" y="3127"/>
                    <a:pt x="5401" y="4905"/>
                  </a:cubicBezTo>
                  <a:cubicBezTo>
                    <a:pt x="4788" y="5467"/>
                    <a:pt x="4212" y="6081"/>
                    <a:pt x="3675" y="6708"/>
                  </a:cubicBezTo>
                  <a:cubicBezTo>
                    <a:pt x="3841" y="5506"/>
                    <a:pt x="4698" y="4547"/>
                    <a:pt x="5325" y="3536"/>
                  </a:cubicBezTo>
                  <a:cubicBezTo>
                    <a:pt x="5785" y="2756"/>
                    <a:pt x="6245" y="1976"/>
                    <a:pt x="6680" y="1196"/>
                  </a:cubicBezTo>
                  <a:cubicBezTo>
                    <a:pt x="6698" y="1160"/>
                    <a:pt x="6659" y="1124"/>
                    <a:pt x="6625" y="1124"/>
                  </a:cubicBezTo>
                  <a:cubicBezTo>
                    <a:pt x="6611" y="1124"/>
                    <a:pt x="6598" y="1130"/>
                    <a:pt x="6591" y="1145"/>
                  </a:cubicBezTo>
                  <a:cubicBezTo>
                    <a:pt x="5900" y="2283"/>
                    <a:pt x="5133" y="3383"/>
                    <a:pt x="4417" y="4521"/>
                  </a:cubicBezTo>
                  <a:cubicBezTo>
                    <a:pt x="3931" y="5301"/>
                    <a:pt x="3458" y="6030"/>
                    <a:pt x="3432" y="6976"/>
                  </a:cubicBezTo>
                  <a:cubicBezTo>
                    <a:pt x="3317" y="7104"/>
                    <a:pt x="3189" y="7245"/>
                    <a:pt x="3061" y="7386"/>
                  </a:cubicBezTo>
                  <a:cubicBezTo>
                    <a:pt x="2166" y="8357"/>
                    <a:pt x="1092" y="9022"/>
                    <a:pt x="56" y="9828"/>
                  </a:cubicBezTo>
                  <a:cubicBezTo>
                    <a:pt x="0" y="9873"/>
                    <a:pt x="42" y="9976"/>
                    <a:pt x="104" y="9976"/>
                  </a:cubicBezTo>
                  <a:cubicBezTo>
                    <a:pt x="114" y="9976"/>
                    <a:pt x="123" y="9973"/>
                    <a:pt x="133" y="9969"/>
                  </a:cubicBezTo>
                  <a:cubicBezTo>
                    <a:pt x="1092" y="9457"/>
                    <a:pt x="1961" y="8792"/>
                    <a:pt x="2729" y="8012"/>
                  </a:cubicBezTo>
                  <a:cubicBezTo>
                    <a:pt x="2783" y="8010"/>
                    <a:pt x="2838" y="8009"/>
                    <a:pt x="2892" y="8009"/>
                  </a:cubicBezTo>
                  <a:cubicBezTo>
                    <a:pt x="3803" y="8009"/>
                    <a:pt x="4663" y="8297"/>
                    <a:pt x="5580" y="8357"/>
                  </a:cubicBezTo>
                  <a:cubicBezTo>
                    <a:pt x="5896" y="8373"/>
                    <a:pt x="6215" y="8381"/>
                    <a:pt x="6534" y="8381"/>
                  </a:cubicBezTo>
                  <a:cubicBezTo>
                    <a:pt x="6978" y="8381"/>
                    <a:pt x="7423" y="8367"/>
                    <a:pt x="7869" y="8345"/>
                  </a:cubicBezTo>
                  <a:cubicBezTo>
                    <a:pt x="7908" y="8332"/>
                    <a:pt x="7908" y="8293"/>
                    <a:pt x="7869" y="8293"/>
                  </a:cubicBezTo>
                  <a:cubicBezTo>
                    <a:pt x="7580" y="8297"/>
                    <a:pt x="7288" y="8302"/>
                    <a:pt x="6996" y="8302"/>
                  </a:cubicBezTo>
                  <a:cubicBezTo>
                    <a:pt x="6307" y="8302"/>
                    <a:pt x="5615" y="8275"/>
                    <a:pt x="4941" y="8140"/>
                  </a:cubicBezTo>
                  <a:cubicBezTo>
                    <a:pt x="4280" y="8005"/>
                    <a:pt x="3654" y="7871"/>
                    <a:pt x="2973" y="7871"/>
                  </a:cubicBezTo>
                  <a:cubicBezTo>
                    <a:pt x="2943" y="7871"/>
                    <a:pt x="2913" y="7871"/>
                    <a:pt x="2882" y="7871"/>
                  </a:cubicBezTo>
                  <a:cubicBezTo>
                    <a:pt x="3611" y="7130"/>
                    <a:pt x="4289" y="6363"/>
                    <a:pt x="5043" y="5634"/>
                  </a:cubicBezTo>
                  <a:cubicBezTo>
                    <a:pt x="6642" y="5020"/>
                    <a:pt x="8406" y="5045"/>
                    <a:pt x="10030" y="4508"/>
                  </a:cubicBezTo>
                  <a:cubicBezTo>
                    <a:pt x="10065" y="4497"/>
                    <a:pt x="10047" y="4443"/>
                    <a:pt x="10015" y="4443"/>
                  </a:cubicBezTo>
                  <a:cubicBezTo>
                    <a:pt x="10012" y="4443"/>
                    <a:pt x="10008" y="4443"/>
                    <a:pt x="10005" y="4444"/>
                  </a:cubicBezTo>
                  <a:cubicBezTo>
                    <a:pt x="8483" y="4854"/>
                    <a:pt x="6872" y="4828"/>
                    <a:pt x="5363" y="5327"/>
                  </a:cubicBezTo>
                  <a:cubicBezTo>
                    <a:pt x="5542" y="5160"/>
                    <a:pt x="5721" y="5007"/>
                    <a:pt x="5900" y="4841"/>
                  </a:cubicBezTo>
                  <a:cubicBezTo>
                    <a:pt x="7831" y="3242"/>
                    <a:pt x="10018" y="1912"/>
                    <a:pt x="11718" y="58"/>
                  </a:cubicBezTo>
                  <a:cubicBezTo>
                    <a:pt x="11739" y="38"/>
                    <a:pt x="11710" y="0"/>
                    <a:pt x="11684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" name="Google Shape;2077;p13"/>
            <p:cNvSpPr/>
            <p:nvPr/>
          </p:nvSpPr>
          <p:spPr>
            <a:xfrm>
              <a:off x="347125" y="1084500"/>
              <a:ext cx="131425" cy="151225"/>
            </a:xfrm>
            <a:custGeom>
              <a:avLst/>
              <a:gdLst/>
              <a:ahLst/>
              <a:cxnLst/>
              <a:rect l="l" t="t" r="r" b="b"/>
              <a:pathLst>
                <a:path w="5257" h="6049" extrusionOk="0">
                  <a:moveTo>
                    <a:pt x="5077" y="6010"/>
                  </a:moveTo>
                  <a:cubicBezTo>
                    <a:pt x="2315" y="5205"/>
                    <a:pt x="729" y="2941"/>
                    <a:pt x="26" y="269"/>
                  </a:cubicBezTo>
                  <a:cubicBezTo>
                    <a:pt x="1" y="115"/>
                    <a:pt x="180" y="0"/>
                    <a:pt x="307" y="90"/>
                  </a:cubicBezTo>
                  <a:cubicBezTo>
                    <a:pt x="1330" y="908"/>
                    <a:pt x="2545" y="1420"/>
                    <a:pt x="3402" y="2417"/>
                  </a:cubicBezTo>
                  <a:cubicBezTo>
                    <a:pt x="4259" y="3427"/>
                    <a:pt x="4476" y="4770"/>
                    <a:pt x="5192" y="5857"/>
                  </a:cubicBezTo>
                  <a:cubicBezTo>
                    <a:pt x="5256" y="5934"/>
                    <a:pt x="5179" y="6049"/>
                    <a:pt x="5077" y="601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" name="Google Shape;2078;p13"/>
            <p:cNvSpPr/>
            <p:nvPr/>
          </p:nvSpPr>
          <p:spPr>
            <a:xfrm>
              <a:off x="453900" y="969400"/>
              <a:ext cx="61400" cy="196950"/>
            </a:xfrm>
            <a:custGeom>
              <a:avLst/>
              <a:gdLst/>
              <a:ahLst/>
              <a:cxnLst/>
              <a:rect l="l" t="t" r="r" b="b"/>
              <a:pathLst>
                <a:path w="2456" h="7878" extrusionOk="0">
                  <a:moveTo>
                    <a:pt x="1369" y="7750"/>
                  </a:moveTo>
                  <a:cubicBezTo>
                    <a:pt x="998" y="5244"/>
                    <a:pt x="1" y="2456"/>
                    <a:pt x="1612" y="141"/>
                  </a:cubicBezTo>
                  <a:cubicBezTo>
                    <a:pt x="1701" y="1"/>
                    <a:pt x="1906" y="52"/>
                    <a:pt x="1944" y="218"/>
                  </a:cubicBezTo>
                  <a:cubicBezTo>
                    <a:pt x="2085" y="1395"/>
                    <a:pt x="2430" y="2507"/>
                    <a:pt x="2443" y="3696"/>
                  </a:cubicBezTo>
                  <a:cubicBezTo>
                    <a:pt x="2456" y="5090"/>
                    <a:pt x="2034" y="6484"/>
                    <a:pt x="1586" y="7776"/>
                  </a:cubicBezTo>
                  <a:cubicBezTo>
                    <a:pt x="1548" y="7878"/>
                    <a:pt x="1394" y="7865"/>
                    <a:pt x="1369" y="775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" name="Google Shape;2079;p13"/>
            <p:cNvSpPr/>
            <p:nvPr/>
          </p:nvSpPr>
          <p:spPr>
            <a:xfrm>
              <a:off x="514650" y="1102075"/>
              <a:ext cx="123100" cy="141325"/>
            </a:xfrm>
            <a:custGeom>
              <a:avLst/>
              <a:gdLst/>
              <a:ahLst/>
              <a:cxnLst/>
              <a:rect l="l" t="t" r="r" b="b"/>
              <a:pathLst>
                <a:path w="4924" h="5653" extrusionOk="0">
                  <a:moveTo>
                    <a:pt x="26" y="5563"/>
                  </a:moveTo>
                  <a:cubicBezTo>
                    <a:pt x="384" y="4438"/>
                    <a:pt x="665" y="3351"/>
                    <a:pt x="1215" y="2302"/>
                  </a:cubicBezTo>
                  <a:cubicBezTo>
                    <a:pt x="1790" y="1177"/>
                    <a:pt x="3491" y="576"/>
                    <a:pt x="4540" y="90"/>
                  </a:cubicBezTo>
                  <a:cubicBezTo>
                    <a:pt x="4732" y="1"/>
                    <a:pt x="4923" y="218"/>
                    <a:pt x="4808" y="397"/>
                  </a:cubicBezTo>
                  <a:cubicBezTo>
                    <a:pt x="4079" y="1369"/>
                    <a:pt x="3683" y="2520"/>
                    <a:pt x="2890" y="3428"/>
                  </a:cubicBezTo>
                  <a:cubicBezTo>
                    <a:pt x="2174" y="4233"/>
                    <a:pt x="972" y="4937"/>
                    <a:pt x="115" y="5627"/>
                  </a:cubicBezTo>
                  <a:cubicBezTo>
                    <a:pt x="64" y="5653"/>
                    <a:pt x="0" y="5614"/>
                    <a:pt x="13" y="555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" name="Google Shape;2080;p13"/>
            <p:cNvSpPr/>
            <p:nvPr/>
          </p:nvSpPr>
          <p:spPr>
            <a:xfrm>
              <a:off x="403875" y="1087125"/>
              <a:ext cx="173350" cy="284550"/>
            </a:xfrm>
            <a:custGeom>
              <a:avLst/>
              <a:gdLst/>
              <a:ahLst/>
              <a:cxnLst/>
              <a:rect l="l" t="t" r="r" b="b"/>
              <a:pathLst>
                <a:path w="6934" h="11382" extrusionOk="0">
                  <a:moveTo>
                    <a:pt x="3493" y="1"/>
                  </a:moveTo>
                  <a:cubicBezTo>
                    <a:pt x="3488" y="1"/>
                    <a:pt x="3485" y="4"/>
                    <a:pt x="3485" y="10"/>
                  </a:cubicBezTo>
                  <a:cubicBezTo>
                    <a:pt x="3357" y="1903"/>
                    <a:pt x="3114" y="3898"/>
                    <a:pt x="3562" y="5765"/>
                  </a:cubicBezTo>
                  <a:cubicBezTo>
                    <a:pt x="3613" y="5982"/>
                    <a:pt x="3677" y="6199"/>
                    <a:pt x="3728" y="6417"/>
                  </a:cubicBezTo>
                  <a:cubicBezTo>
                    <a:pt x="2411" y="5471"/>
                    <a:pt x="1413" y="4166"/>
                    <a:pt x="71" y="3233"/>
                  </a:cubicBezTo>
                  <a:cubicBezTo>
                    <a:pt x="64" y="3229"/>
                    <a:pt x="58" y="3227"/>
                    <a:pt x="52" y="3227"/>
                  </a:cubicBezTo>
                  <a:cubicBezTo>
                    <a:pt x="22" y="3227"/>
                    <a:pt x="0" y="3275"/>
                    <a:pt x="32" y="3297"/>
                  </a:cubicBezTo>
                  <a:cubicBezTo>
                    <a:pt x="1324" y="4460"/>
                    <a:pt x="2385" y="5893"/>
                    <a:pt x="3856" y="6864"/>
                  </a:cubicBezTo>
                  <a:cubicBezTo>
                    <a:pt x="4265" y="8322"/>
                    <a:pt x="4738" y="9729"/>
                    <a:pt x="4930" y="11263"/>
                  </a:cubicBezTo>
                  <a:cubicBezTo>
                    <a:pt x="4936" y="11343"/>
                    <a:pt x="4995" y="11382"/>
                    <a:pt x="5055" y="11382"/>
                  </a:cubicBezTo>
                  <a:cubicBezTo>
                    <a:pt x="5120" y="11382"/>
                    <a:pt x="5186" y="11337"/>
                    <a:pt x="5186" y="11251"/>
                  </a:cubicBezTo>
                  <a:cubicBezTo>
                    <a:pt x="5301" y="9716"/>
                    <a:pt x="4687" y="8412"/>
                    <a:pt x="4227" y="7018"/>
                  </a:cubicBezTo>
                  <a:cubicBezTo>
                    <a:pt x="4585" y="6276"/>
                    <a:pt x="4866" y="5458"/>
                    <a:pt x="5365" y="4780"/>
                  </a:cubicBezTo>
                  <a:cubicBezTo>
                    <a:pt x="5838" y="4153"/>
                    <a:pt x="6400" y="3616"/>
                    <a:pt x="6925" y="3054"/>
                  </a:cubicBezTo>
                  <a:cubicBezTo>
                    <a:pt x="6934" y="3045"/>
                    <a:pt x="6930" y="3036"/>
                    <a:pt x="6923" y="3036"/>
                  </a:cubicBezTo>
                  <a:cubicBezTo>
                    <a:pt x="6919" y="3036"/>
                    <a:pt x="6916" y="3037"/>
                    <a:pt x="6912" y="3041"/>
                  </a:cubicBezTo>
                  <a:cubicBezTo>
                    <a:pt x="5761" y="4141"/>
                    <a:pt x="4687" y="5189"/>
                    <a:pt x="4137" y="6698"/>
                  </a:cubicBezTo>
                  <a:cubicBezTo>
                    <a:pt x="4124" y="6698"/>
                    <a:pt x="4124" y="6685"/>
                    <a:pt x="4124" y="6685"/>
                  </a:cubicBezTo>
                  <a:cubicBezTo>
                    <a:pt x="4022" y="6366"/>
                    <a:pt x="3932" y="6033"/>
                    <a:pt x="3869" y="5714"/>
                  </a:cubicBezTo>
                  <a:cubicBezTo>
                    <a:pt x="3511" y="3834"/>
                    <a:pt x="3626" y="1916"/>
                    <a:pt x="3511" y="10"/>
                  </a:cubicBezTo>
                  <a:cubicBezTo>
                    <a:pt x="3504" y="4"/>
                    <a:pt x="3498" y="1"/>
                    <a:pt x="3493" y="1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" name="Google Shape;2081;p13"/>
            <p:cNvSpPr/>
            <p:nvPr/>
          </p:nvSpPr>
          <p:spPr>
            <a:xfrm>
              <a:off x="767200" y="1020225"/>
              <a:ext cx="71625" cy="198575"/>
            </a:xfrm>
            <a:custGeom>
              <a:avLst/>
              <a:gdLst/>
              <a:ahLst/>
              <a:cxnLst/>
              <a:rect l="l" t="t" r="r" b="b"/>
              <a:pathLst>
                <a:path w="2865" h="7943" extrusionOk="0">
                  <a:moveTo>
                    <a:pt x="2545" y="244"/>
                  </a:moveTo>
                  <a:cubicBezTo>
                    <a:pt x="2583" y="1702"/>
                    <a:pt x="2865" y="3083"/>
                    <a:pt x="2417" y="4515"/>
                  </a:cubicBezTo>
                  <a:cubicBezTo>
                    <a:pt x="2021" y="5755"/>
                    <a:pt x="1023" y="6855"/>
                    <a:pt x="243" y="7852"/>
                  </a:cubicBezTo>
                  <a:cubicBezTo>
                    <a:pt x="167" y="7942"/>
                    <a:pt x="0" y="7865"/>
                    <a:pt x="39" y="7763"/>
                  </a:cubicBezTo>
                  <a:cubicBezTo>
                    <a:pt x="256" y="7111"/>
                    <a:pt x="422" y="6446"/>
                    <a:pt x="563" y="5768"/>
                  </a:cubicBezTo>
                  <a:cubicBezTo>
                    <a:pt x="704" y="4988"/>
                    <a:pt x="461" y="4195"/>
                    <a:pt x="473" y="3415"/>
                  </a:cubicBezTo>
                  <a:cubicBezTo>
                    <a:pt x="486" y="1983"/>
                    <a:pt x="1228" y="1075"/>
                    <a:pt x="2200" y="129"/>
                  </a:cubicBezTo>
                  <a:cubicBezTo>
                    <a:pt x="2315" y="1"/>
                    <a:pt x="2532" y="78"/>
                    <a:pt x="2545" y="244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" name="Google Shape;2082;p13"/>
            <p:cNvSpPr/>
            <p:nvPr/>
          </p:nvSpPr>
          <p:spPr>
            <a:xfrm>
              <a:off x="683450" y="1070750"/>
              <a:ext cx="68425" cy="213250"/>
            </a:xfrm>
            <a:custGeom>
              <a:avLst/>
              <a:gdLst/>
              <a:ahLst/>
              <a:cxnLst/>
              <a:rect l="l" t="t" r="r" b="b"/>
              <a:pathLst>
                <a:path w="2737" h="8530" extrusionOk="0">
                  <a:moveTo>
                    <a:pt x="1343" y="167"/>
                  </a:moveTo>
                  <a:cubicBezTo>
                    <a:pt x="2033" y="2954"/>
                    <a:pt x="2737" y="5768"/>
                    <a:pt x="934" y="8325"/>
                  </a:cubicBezTo>
                  <a:cubicBezTo>
                    <a:pt x="793" y="8530"/>
                    <a:pt x="537" y="8325"/>
                    <a:pt x="550" y="8133"/>
                  </a:cubicBezTo>
                  <a:cubicBezTo>
                    <a:pt x="627" y="6727"/>
                    <a:pt x="102" y="5422"/>
                    <a:pt x="51" y="4028"/>
                  </a:cubicBezTo>
                  <a:cubicBezTo>
                    <a:pt x="0" y="2647"/>
                    <a:pt x="486" y="1407"/>
                    <a:pt x="985" y="154"/>
                  </a:cubicBezTo>
                  <a:cubicBezTo>
                    <a:pt x="1061" y="0"/>
                    <a:pt x="1279" y="13"/>
                    <a:pt x="1343" y="17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" name="Google Shape;2083;p13"/>
            <p:cNvSpPr/>
            <p:nvPr/>
          </p:nvSpPr>
          <p:spPr>
            <a:xfrm>
              <a:off x="699750" y="1288450"/>
              <a:ext cx="199500" cy="84100"/>
            </a:xfrm>
            <a:custGeom>
              <a:avLst/>
              <a:gdLst/>
              <a:ahLst/>
              <a:cxnLst/>
              <a:rect l="l" t="t" r="r" b="b"/>
              <a:pathLst>
                <a:path w="7980" h="3364" extrusionOk="0">
                  <a:moveTo>
                    <a:pt x="7890" y="256"/>
                  </a:moveTo>
                  <a:cubicBezTo>
                    <a:pt x="6969" y="1241"/>
                    <a:pt x="5870" y="2047"/>
                    <a:pt x="4655" y="2635"/>
                  </a:cubicBezTo>
                  <a:cubicBezTo>
                    <a:pt x="3120" y="3364"/>
                    <a:pt x="1765" y="2520"/>
                    <a:pt x="218" y="2354"/>
                  </a:cubicBezTo>
                  <a:cubicBezTo>
                    <a:pt x="64" y="2328"/>
                    <a:pt x="0" y="2136"/>
                    <a:pt x="102" y="2021"/>
                  </a:cubicBezTo>
                  <a:cubicBezTo>
                    <a:pt x="985" y="1126"/>
                    <a:pt x="2174" y="397"/>
                    <a:pt x="3427" y="295"/>
                  </a:cubicBezTo>
                  <a:cubicBezTo>
                    <a:pt x="4131" y="244"/>
                    <a:pt x="4834" y="423"/>
                    <a:pt x="5524" y="423"/>
                  </a:cubicBezTo>
                  <a:cubicBezTo>
                    <a:pt x="6279" y="423"/>
                    <a:pt x="7021" y="295"/>
                    <a:pt x="7737" y="39"/>
                  </a:cubicBezTo>
                  <a:cubicBezTo>
                    <a:pt x="7865" y="1"/>
                    <a:pt x="7980" y="154"/>
                    <a:pt x="7877" y="25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13"/>
            <p:cNvSpPr/>
            <p:nvPr/>
          </p:nvSpPr>
          <p:spPr>
            <a:xfrm>
              <a:off x="812275" y="1174000"/>
              <a:ext cx="213250" cy="97525"/>
            </a:xfrm>
            <a:custGeom>
              <a:avLst/>
              <a:gdLst/>
              <a:ahLst/>
              <a:cxnLst/>
              <a:rect l="l" t="t" r="r" b="b"/>
              <a:pathLst>
                <a:path w="8530" h="3901" extrusionOk="0">
                  <a:moveTo>
                    <a:pt x="8440" y="525"/>
                  </a:moveTo>
                  <a:cubicBezTo>
                    <a:pt x="7737" y="781"/>
                    <a:pt x="7072" y="1100"/>
                    <a:pt x="6458" y="1510"/>
                  </a:cubicBezTo>
                  <a:cubicBezTo>
                    <a:pt x="5793" y="1932"/>
                    <a:pt x="5307" y="2558"/>
                    <a:pt x="4629" y="2942"/>
                  </a:cubicBezTo>
                  <a:cubicBezTo>
                    <a:pt x="2954" y="3901"/>
                    <a:pt x="1803" y="2878"/>
                    <a:pt x="295" y="2213"/>
                  </a:cubicBezTo>
                  <a:cubicBezTo>
                    <a:pt x="0" y="2085"/>
                    <a:pt x="128" y="1689"/>
                    <a:pt x="397" y="1638"/>
                  </a:cubicBezTo>
                  <a:cubicBezTo>
                    <a:pt x="1279" y="1484"/>
                    <a:pt x="1752" y="883"/>
                    <a:pt x="2545" y="602"/>
                  </a:cubicBezTo>
                  <a:cubicBezTo>
                    <a:pt x="3159" y="410"/>
                    <a:pt x="3798" y="282"/>
                    <a:pt x="4450" y="218"/>
                  </a:cubicBezTo>
                  <a:cubicBezTo>
                    <a:pt x="5832" y="52"/>
                    <a:pt x="7046" y="1"/>
                    <a:pt x="8415" y="333"/>
                  </a:cubicBezTo>
                  <a:cubicBezTo>
                    <a:pt x="8517" y="346"/>
                    <a:pt x="8530" y="487"/>
                    <a:pt x="8440" y="52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" name="Google Shape;2085;p13"/>
            <p:cNvSpPr/>
            <p:nvPr/>
          </p:nvSpPr>
          <p:spPr>
            <a:xfrm>
              <a:off x="628025" y="1015325"/>
              <a:ext cx="426925" cy="359400"/>
            </a:xfrm>
            <a:custGeom>
              <a:avLst/>
              <a:gdLst/>
              <a:ahLst/>
              <a:cxnLst/>
              <a:rect l="l" t="t" r="r" b="b"/>
              <a:pathLst>
                <a:path w="17077" h="14376" extrusionOk="0">
                  <a:moveTo>
                    <a:pt x="10771" y="0"/>
                  </a:moveTo>
                  <a:cubicBezTo>
                    <a:pt x="10767" y="0"/>
                    <a:pt x="10763" y="2"/>
                    <a:pt x="10759" y="5"/>
                  </a:cubicBezTo>
                  <a:cubicBezTo>
                    <a:pt x="10209" y="824"/>
                    <a:pt x="9659" y="1629"/>
                    <a:pt x="9250" y="2563"/>
                  </a:cubicBezTo>
                  <a:cubicBezTo>
                    <a:pt x="8828" y="3509"/>
                    <a:pt x="8892" y="4558"/>
                    <a:pt x="8445" y="5517"/>
                  </a:cubicBezTo>
                  <a:lnTo>
                    <a:pt x="8445" y="5555"/>
                  </a:lnTo>
                  <a:cubicBezTo>
                    <a:pt x="7370" y="6770"/>
                    <a:pt x="6322" y="8010"/>
                    <a:pt x="5299" y="9276"/>
                  </a:cubicBezTo>
                  <a:lnTo>
                    <a:pt x="5248" y="9340"/>
                  </a:lnTo>
                  <a:cubicBezTo>
                    <a:pt x="6130" y="7102"/>
                    <a:pt x="7549" y="5248"/>
                    <a:pt x="7460" y="2716"/>
                  </a:cubicBezTo>
                  <a:cubicBezTo>
                    <a:pt x="7454" y="2710"/>
                    <a:pt x="7447" y="2707"/>
                    <a:pt x="7441" y="2707"/>
                  </a:cubicBezTo>
                  <a:cubicBezTo>
                    <a:pt x="7434" y="2707"/>
                    <a:pt x="7428" y="2710"/>
                    <a:pt x="7422" y="2716"/>
                  </a:cubicBezTo>
                  <a:cubicBezTo>
                    <a:pt x="7063" y="5350"/>
                    <a:pt x="5644" y="7332"/>
                    <a:pt x="4826" y="9788"/>
                  </a:cubicBezTo>
                  <a:cubicBezTo>
                    <a:pt x="4813" y="9813"/>
                    <a:pt x="4813" y="9839"/>
                    <a:pt x="4826" y="9864"/>
                  </a:cubicBezTo>
                  <a:cubicBezTo>
                    <a:pt x="3624" y="11412"/>
                    <a:pt x="2383" y="13074"/>
                    <a:pt x="631" y="13931"/>
                  </a:cubicBezTo>
                  <a:cubicBezTo>
                    <a:pt x="1744" y="12665"/>
                    <a:pt x="2831" y="11348"/>
                    <a:pt x="3406" y="9749"/>
                  </a:cubicBezTo>
                  <a:cubicBezTo>
                    <a:pt x="3892" y="8394"/>
                    <a:pt x="3649" y="6795"/>
                    <a:pt x="3457" y="5414"/>
                  </a:cubicBezTo>
                  <a:cubicBezTo>
                    <a:pt x="3452" y="5385"/>
                    <a:pt x="3428" y="5372"/>
                    <a:pt x="3403" y="5372"/>
                  </a:cubicBezTo>
                  <a:cubicBezTo>
                    <a:pt x="3373" y="5372"/>
                    <a:pt x="3342" y="5392"/>
                    <a:pt x="3342" y="5427"/>
                  </a:cubicBezTo>
                  <a:cubicBezTo>
                    <a:pt x="3445" y="7141"/>
                    <a:pt x="3496" y="9174"/>
                    <a:pt x="2575" y="10708"/>
                  </a:cubicBezTo>
                  <a:cubicBezTo>
                    <a:pt x="1821" y="11936"/>
                    <a:pt x="836" y="12972"/>
                    <a:pt x="56" y="14186"/>
                  </a:cubicBezTo>
                  <a:cubicBezTo>
                    <a:pt x="1" y="14275"/>
                    <a:pt x="89" y="14373"/>
                    <a:pt x="180" y="14373"/>
                  </a:cubicBezTo>
                  <a:cubicBezTo>
                    <a:pt x="194" y="14373"/>
                    <a:pt x="208" y="14371"/>
                    <a:pt x="222" y="14365"/>
                  </a:cubicBezTo>
                  <a:cubicBezTo>
                    <a:pt x="241" y="14372"/>
                    <a:pt x="257" y="14375"/>
                    <a:pt x="273" y="14375"/>
                  </a:cubicBezTo>
                  <a:cubicBezTo>
                    <a:pt x="289" y="14375"/>
                    <a:pt x="305" y="14372"/>
                    <a:pt x="324" y="14365"/>
                  </a:cubicBezTo>
                  <a:cubicBezTo>
                    <a:pt x="427" y="14327"/>
                    <a:pt x="516" y="14276"/>
                    <a:pt x="619" y="14238"/>
                  </a:cubicBezTo>
                  <a:cubicBezTo>
                    <a:pt x="1769" y="14212"/>
                    <a:pt x="2741" y="13739"/>
                    <a:pt x="3790" y="13253"/>
                  </a:cubicBezTo>
                  <a:cubicBezTo>
                    <a:pt x="5081" y="12690"/>
                    <a:pt x="6424" y="12268"/>
                    <a:pt x="7805" y="12025"/>
                  </a:cubicBezTo>
                  <a:cubicBezTo>
                    <a:pt x="7878" y="12013"/>
                    <a:pt x="7882" y="11909"/>
                    <a:pt x="7817" y="11909"/>
                  </a:cubicBezTo>
                  <a:cubicBezTo>
                    <a:pt x="7813" y="11909"/>
                    <a:pt x="7809" y="11910"/>
                    <a:pt x="7805" y="11910"/>
                  </a:cubicBezTo>
                  <a:cubicBezTo>
                    <a:pt x="6501" y="12038"/>
                    <a:pt x="5197" y="12217"/>
                    <a:pt x="4007" y="12780"/>
                  </a:cubicBezTo>
                  <a:cubicBezTo>
                    <a:pt x="3253" y="13138"/>
                    <a:pt x="2473" y="13445"/>
                    <a:pt x="1680" y="13688"/>
                  </a:cubicBezTo>
                  <a:cubicBezTo>
                    <a:pt x="3342" y="12614"/>
                    <a:pt x="4672" y="10836"/>
                    <a:pt x="5925" y="9174"/>
                  </a:cubicBezTo>
                  <a:cubicBezTo>
                    <a:pt x="6987" y="8611"/>
                    <a:pt x="8266" y="8688"/>
                    <a:pt x="9442" y="8611"/>
                  </a:cubicBezTo>
                  <a:cubicBezTo>
                    <a:pt x="10299" y="8560"/>
                    <a:pt x="11130" y="8291"/>
                    <a:pt x="11833" y="7806"/>
                  </a:cubicBezTo>
                  <a:cubicBezTo>
                    <a:pt x="11846" y="7793"/>
                    <a:pt x="11846" y="7780"/>
                    <a:pt x="11820" y="7780"/>
                  </a:cubicBezTo>
                  <a:cubicBezTo>
                    <a:pt x="10094" y="8560"/>
                    <a:pt x="8035" y="8023"/>
                    <a:pt x="6296" y="8662"/>
                  </a:cubicBezTo>
                  <a:cubicBezTo>
                    <a:pt x="6718" y="8112"/>
                    <a:pt x="7140" y="7588"/>
                    <a:pt x="7562" y="7102"/>
                  </a:cubicBezTo>
                  <a:cubicBezTo>
                    <a:pt x="8061" y="6552"/>
                    <a:pt x="8572" y="5939"/>
                    <a:pt x="9097" y="5350"/>
                  </a:cubicBezTo>
                  <a:cubicBezTo>
                    <a:pt x="11360" y="5031"/>
                    <a:pt x="13598" y="4890"/>
                    <a:pt x="15836" y="4391"/>
                  </a:cubicBezTo>
                  <a:cubicBezTo>
                    <a:pt x="15861" y="4391"/>
                    <a:pt x="15849" y="4353"/>
                    <a:pt x="15823" y="4353"/>
                  </a:cubicBezTo>
                  <a:cubicBezTo>
                    <a:pt x="13700" y="4864"/>
                    <a:pt x="11462" y="4852"/>
                    <a:pt x="9289" y="5133"/>
                  </a:cubicBezTo>
                  <a:cubicBezTo>
                    <a:pt x="10196" y="4136"/>
                    <a:pt x="11168" y="3176"/>
                    <a:pt x="12332" y="2563"/>
                  </a:cubicBezTo>
                  <a:cubicBezTo>
                    <a:pt x="13803" y="1770"/>
                    <a:pt x="15427" y="1476"/>
                    <a:pt x="17038" y="1105"/>
                  </a:cubicBezTo>
                  <a:cubicBezTo>
                    <a:pt x="17076" y="1092"/>
                    <a:pt x="17063" y="1041"/>
                    <a:pt x="17025" y="1041"/>
                  </a:cubicBezTo>
                  <a:cubicBezTo>
                    <a:pt x="13879" y="1284"/>
                    <a:pt x="11475" y="2243"/>
                    <a:pt x="9301" y="4621"/>
                  </a:cubicBezTo>
                  <a:cubicBezTo>
                    <a:pt x="9148" y="4788"/>
                    <a:pt x="9007" y="4941"/>
                    <a:pt x="8854" y="5107"/>
                  </a:cubicBezTo>
                  <a:cubicBezTo>
                    <a:pt x="9097" y="4442"/>
                    <a:pt x="9199" y="3777"/>
                    <a:pt x="9416" y="3074"/>
                  </a:cubicBezTo>
                  <a:cubicBezTo>
                    <a:pt x="9774" y="2013"/>
                    <a:pt x="10235" y="990"/>
                    <a:pt x="10785" y="31"/>
                  </a:cubicBezTo>
                  <a:cubicBezTo>
                    <a:pt x="10794" y="12"/>
                    <a:pt x="10783" y="0"/>
                    <a:pt x="10771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" name="Google Shape;2086;p13"/>
            <p:cNvSpPr/>
            <p:nvPr/>
          </p:nvSpPr>
          <p:spPr>
            <a:xfrm>
              <a:off x="502175" y="1138850"/>
              <a:ext cx="137500" cy="316825"/>
            </a:xfrm>
            <a:custGeom>
              <a:avLst/>
              <a:gdLst/>
              <a:ahLst/>
              <a:cxnLst/>
              <a:rect l="l" t="t" r="r" b="b"/>
              <a:pathLst>
                <a:path w="5500" h="12673" extrusionOk="0">
                  <a:moveTo>
                    <a:pt x="4860" y="90"/>
                  </a:moveTo>
                  <a:cubicBezTo>
                    <a:pt x="4233" y="2660"/>
                    <a:pt x="3543" y="4719"/>
                    <a:pt x="1650" y="6637"/>
                  </a:cubicBezTo>
                  <a:cubicBezTo>
                    <a:pt x="0" y="8325"/>
                    <a:pt x="243" y="10256"/>
                    <a:pt x="563" y="12430"/>
                  </a:cubicBezTo>
                  <a:cubicBezTo>
                    <a:pt x="602" y="12634"/>
                    <a:pt x="883" y="12673"/>
                    <a:pt x="960" y="12468"/>
                  </a:cubicBezTo>
                  <a:cubicBezTo>
                    <a:pt x="1279" y="11777"/>
                    <a:pt x="1637" y="10869"/>
                    <a:pt x="2341" y="10460"/>
                  </a:cubicBezTo>
                  <a:cubicBezTo>
                    <a:pt x="2737" y="10256"/>
                    <a:pt x="3082" y="9987"/>
                    <a:pt x="3351" y="9642"/>
                  </a:cubicBezTo>
                  <a:cubicBezTo>
                    <a:pt x="4093" y="8683"/>
                    <a:pt x="4642" y="7583"/>
                    <a:pt x="4949" y="6407"/>
                  </a:cubicBezTo>
                  <a:cubicBezTo>
                    <a:pt x="5499" y="4310"/>
                    <a:pt x="5346" y="2212"/>
                    <a:pt x="5026" y="102"/>
                  </a:cubicBezTo>
                  <a:cubicBezTo>
                    <a:pt x="5013" y="13"/>
                    <a:pt x="4885" y="0"/>
                    <a:pt x="4873" y="7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13"/>
            <p:cNvSpPr/>
            <p:nvPr/>
          </p:nvSpPr>
          <p:spPr>
            <a:xfrm>
              <a:off x="533825" y="1310200"/>
              <a:ext cx="121825" cy="234025"/>
            </a:xfrm>
            <a:custGeom>
              <a:avLst/>
              <a:gdLst/>
              <a:ahLst/>
              <a:cxnLst/>
              <a:rect l="l" t="t" r="r" b="b"/>
              <a:pathLst>
                <a:path w="4873" h="9361" extrusionOk="0">
                  <a:moveTo>
                    <a:pt x="4642" y="103"/>
                  </a:moveTo>
                  <a:cubicBezTo>
                    <a:pt x="3862" y="1624"/>
                    <a:pt x="3121" y="3120"/>
                    <a:pt x="2123" y="4514"/>
                  </a:cubicBezTo>
                  <a:cubicBezTo>
                    <a:pt x="1087" y="5972"/>
                    <a:pt x="960" y="7647"/>
                    <a:pt x="64" y="9156"/>
                  </a:cubicBezTo>
                  <a:cubicBezTo>
                    <a:pt x="0" y="9258"/>
                    <a:pt x="141" y="9361"/>
                    <a:pt x="218" y="9271"/>
                  </a:cubicBezTo>
                  <a:cubicBezTo>
                    <a:pt x="960" y="8414"/>
                    <a:pt x="1919" y="8044"/>
                    <a:pt x="2814" y="7455"/>
                  </a:cubicBezTo>
                  <a:cubicBezTo>
                    <a:pt x="3428" y="7033"/>
                    <a:pt x="3722" y="6125"/>
                    <a:pt x="3965" y="5486"/>
                  </a:cubicBezTo>
                  <a:cubicBezTo>
                    <a:pt x="4578" y="3862"/>
                    <a:pt x="4591" y="1867"/>
                    <a:pt x="4847" y="154"/>
                  </a:cubicBezTo>
                  <a:cubicBezTo>
                    <a:pt x="4873" y="26"/>
                    <a:pt x="4693" y="0"/>
                    <a:pt x="4630" y="103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" name="Google Shape;2088;p13"/>
            <p:cNvSpPr/>
            <p:nvPr/>
          </p:nvSpPr>
          <p:spPr>
            <a:xfrm>
              <a:off x="525825" y="1499450"/>
              <a:ext cx="162750" cy="206225"/>
            </a:xfrm>
            <a:custGeom>
              <a:avLst/>
              <a:gdLst/>
              <a:ahLst/>
              <a:cxnLst/>
              <a:rect l="l" t="t" r="r" b="b"/>
              <a:pathLst>
                <a:path w="6510" h="8249" extrusionOk="0">
                  <a:moveTo>
                    <a:pt x="6228" y="103"/>
                  </a:moveTo>
                  <a:cubicBezTo>
                    <a:pt x="4937" y="1279"/>
                    <a:pt x="3568" y="2366"/>
                    <a:pt x="2494" y="3785"/>
                  </a:cubicBezTo>
                  <a:cubicBezTo>
                    <a:pt x="1522" y="5064"/>
                    <a:pt x="1037" y="6650"/>
                    <a:pt x="103" y="7916"/>
                  </a:cubicBezTo>
                  <a:cubicBezTo>
                    <a:pt x="1" y="8056"/>
                    <a:pt x="154" y="8248"/>
                    <a:pt x="320" y="8184"/>
                  </a:cubicBezTo>
                  <a:cubicBezTo>
                    <a:pt x="1791" y="7647"/>
                    <a:pt x="2469" y="7596"/>
                    <a:pt x="3210" y="6138"/>
                  </a:cubicBezTo>
                  <a:cubicBezTo>
                    <a:pt x="4195" y="4144"/>
                    <a:pt x="5346" y="2238"/>
                    <a:pt x="6433" y="295"/>
                  </a:cubicBezTo>
                  <a:cubicBezTo>
                    <a:pt x="6510" y="167"/>
                    <a:pt x="6356" y="0"/>
                    <a:pt x="6241" y="11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13"/>
            <p:cNvSpPr/>
            <p:nvPr/>
          </p:nvSpPr>
          <p:spPr>
            <a:xfrm>
              <a:off x="531275" y="1680700"/>
              <a:ext cx="138125" cy="225725"/>
            </a:xfrm>
            <a:custGeom>
              <a:avLst/>
              <a:gdLst/>
              <a:ahLst/>
              <a:cxnLst/>
              <a:rect l="l" t="t" r="r" b="b"/>
              <a:pathLst>
                <a:path w="5525" h="9029" extrusionOk="0">
                  <a:moveTo>
                    <a:pt x="5192" y="154"/>
                  </a:moveTo>
                  <a:cubicBezTo>
                    <a:pt x="4118" y="1702"/>
                    <a:pt x="2430" y="2507"/>
                    <a:pt x="1177" y="3888"/>
                  </a:cubicBezTo>
                  <a:cubicBezTo>
                    <a:pt x="115" y="5065"/>
                    <a:pt x="0" y="7430"/>
                    <a:pt x="230" y="8888"/>
                  </a:cubicBezTo>
                  <a:cubicBezTo>
                    <a:pt x="243" y="8990"/>
                    <a:pt x="371" y="9029"/>
                    <a:pt x="448" y="8965"/>
                  </a:cubicBezTo>
                  <a:cubicBezTo>
                    <a:pt x="1151" y="8389"/>
                    <a:pt x="1509" y="7584"/>
                    <a:pt x="2212" y="6996"/>
                  </a:cubicBezTo>
                  <a:cubicBezTo>
                    <a:pt x="2903" y="6407"/>
                    <a:pt x="3466" y="5909"/>
                    <a:pt x="4003" y="5180"/>
                  </a:cubicBezTo>
                  <a:cubicBezTo>
                    <a:pt x="5154" y="3581"/>
                    <a:pt x="5384" y="2226"/>
                    <a:pt x="5499" y="269"/>
                  </a:cubicBezTo>
                  <a:cubicBezTo>
                    <a:pt x="5524" y="90"/>
                    <a:pt x="5281" y="1"/>
                    <a:pt x="5179" y="154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13"/>
            <p:cNvSpPr/>
            <p:nvPr/>
          </p:nvSpPr>
          <p:spPr>
            <a:xfrm>
              <a:off x="236825" y="1682300"/>
              <a:ext cx="209425" cy="145800"/>
            </a:xfrm>
            <a:custGeom>
              <a:avLst/>
              <a:gdLst/>
              <a:ahLst/>
              <a:cxnLst/>
              <a:rect l="l" t="t" r="r" b="b"/>
              <a:pathLst>
                <a:path w="8377" h="5832" extrusionOk="0">
                  <a:moveTo>
                    <a:pt x="78" y="257"/>
                  </a:moveTo>
                  <a:cubicBezTo>
                    <a:pt x="1190" y="1650"/>
                    <a:pt x="2290" y="2993"/>
                    <a:pt x="3633" y="4170"/>
                  </a:cubicBezTo>
                  <a:cubicBezTo>
                    <a:pt x="4911" y="5295"/>
                    <a:pt x="6612" y="5525"/>
                    <a:pt x="8236" y="5819"/>
                  </a:cubicBezTo>
                  <a:cubicBezTo>
                    <a:pt x="8338" y="5832"/>
                    <a:pt x="8377" y="5704"/>
                    <a:pt x="8326" y="5640"/>
                  </a:cubicBezTo>
                  <a:cubicBezTo>
                    <a:pt x="7392" y="4272"/>
                    <a:pt x="6535" y="2955"/>
                    <a:pt x="5103" y="2085"/>
                  </a:cubicBezTo>
                  <a:cubicBezTo>
                    <a:pt x="3594" y="1164"/>
                    <a:pt x="1881" y="640"/>
                    <a:pt x="231" y="39"/>
                  </a:cubicBezTo>
                  <a:cubicBezTo>
                    <a:pt x="103" y="1"/>
                    <a:pt x="1" y="141"/>
                    <a:pt x="78" y="25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13"/>
            <p:cNvSpPr/>
            <p:nvPr/>
          </p:nvSpPr>
          <p:spPr>
            <a:xfrm>
              <a:off x="315150" y="1485375"/>
              <a:ext cx="158275" cy="232775"/>
            </a:xfrm>
            <a:custGeom>
              <a:avLst/>
              <a:gdLst/>
              <a:ahLst/>
              <a:cxnLst/>
              <a:rect l="l" t="t" r="r" b="b"/>
              <a:pathLst>
                <a:path w="6331" h="9311" extrusionOk="0">
                  <a:moveTo>
                    <a:pt x="14" y="282"/>
                  </a:moveTo>
                  <a:cubicBezTo>
                    <a:pt x="346" y="4361"/>
                    <a:pt x="2558" y="6995"/>
                    <a:pt x="5857" y="9233"/>
                  </a:cubicBezTo>
                  <a:cubicBezTo>
                    <a:pt x="5973" y="9310"/>
                    <a:pt x="6126" y="9246"/>
                    <a:pt x="6152" y="9105"/>
                  </a:cubicBezTo>
                  <a:cubicBezTo>
                    <a:pt x="6331" y="5167"/>
                    <a:pt x="2443" y="2942"/>
                    <a:pt x="320" y="154"/>
                  </a:cubicBezTo>
                  <a:cubicBezTo>
                    <a:pt x="205" y="1"/>
                    <a:pt x="1" y="129"/>
                    <a:pt x="14" y="282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13"/>
            <p:cNvSpPr/>
            <p:nvPr/>
          </p:nvSpPr>
          <p:spPr>
            <a:xfrm>
              <a:off x="364700" y="1360375"/>
              <a:ext cx="128225" cy="232125"/>
            </a:xfrm>
            <a:custGeom>
              <a:avLst/>
              <a:gdLst/>
              <a:ahLst/>
              <a:cxnLst/>
              <a:rect l="l" t="t" r="r" b="b"/>
              <a:pathLst>
                <a:path w="5129" h="9285" extrusionOk="0">
                  <a:moveTo>
                    <a:pt x="436" y="205"/>
                  </a:moveTo>
                  <a:cubicBezTo>
                    <a:pt x="1" y="1919"/>
                    <a:pt x="116" y="3453"/>
                    <a:pt x="845" y="5077"/>
                  </a:cubicBezTo>
                  <a:cubicBezTo>
                    <a:pt x="1638" y="6791"/>
                    <a:pt x="3517" y="7891"/>
                    <a:pt x="4809" y="9182"/>
                  </a:cubicBezTo>
                  <a:cubicBezTo>
                    <a:pt x="4924" y="9285"/>
                    <a:pt x="5129" y="9182"/>
                    <a:pt x="5065" y="9016"/>
                  </a:cubicBezTo>
                  <a:cubicBezTo>
                    <a:pt x="4413" y="7571"/>
                    <a:pt x="3863" y="6062"/>
                    <a:pt x="3415" y="4540"/>
                  </a:cubicBezTo>
                  <a:cubicBezTo>
                    <a:pt x="2942" y="2980"/>
                    <a:pt x="1638" y="1561"/>
                    <a:pt x="819" y="180"/>
                  </a:cubicBezTo>
                  <a:cubicBezTo>
                    <a:pt x="743" y="52"/>
                    <a:pt x="474" y="1"/>
                    <a:pt x="436" y="193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13"/>
            <p:cNvSpPr/>
            <p:nvPr/>
          </p:nvSpPr>
          <p:spPr>
            <a:xfrm>
              <a:off x="306975" y="1364600"/>
              <a:ext cx="342200" cy="706550"/>
            </a:xfrm>
            <a:custGeom>
              <a:avLst/>
              <a:gdLst/>
              <a:ahLst/>
              <a:cxnLst/>
              <a:rect l="l" t="t" r="r" b="b"/>
              <a:pathLst>
                <a:path w="13688" h="28262" extrusionOk="0">
                  <a:moveTo>
                    <a:pt x="9413" y="0"/>
                  </a:moveTo>
                  <a:cubicBezTo>
                    <a:pt x="9403" y="0"/>
                    <a:pt x="9394" y="8"/>
                    <a:pt x="9394" y="24"/>
                  </a:cubicBezTo>
                  <a:cubicBezTo>
                    <a:pt x="8537" y="2095"/>
                    <a:pt x="7949" y="3847"/>
                    <a:pt x="7962" y="6110"/>
                  </a:cubicBezTo>
                  <a:cubicBezTo>
                    <a:pt x="7962" y="7645"/>
                    <a:pt x="8128" y="9128"/>
                    <a:pt x="8192" y="10624"/>
                  </a:cubicBezTo>
                  <a:cubicBezTo>
                    <a:pt x="7719" y="9704"/>
                    <a:pt x="7284" y="8783"/>
                    <a:pt x="6734" y="7914"/>
                  </a:cubicBezTo>
                  <a:cubicBezTo>
                    <a:pt x="5852" y="6545"/>
                    <a:pt x="4791" y="5394"/>
                    <a:pt x="4036" y="3911"/>
                  </a:cubicBezTo>
                  <a:cubicBezTo>
                    <a:pt x="4030" y="3905"/>
                    <a:pt x="4023" y="3901"/>
                    <a:pt x="4019" y="3901"/>
                  </a:cubicBezTo>
                  <a:cubicBezTo>
                    <a:pt x="4014" y="3901"/>
                    <a:pt x="4011" y="3905"/>
                    <a:pt x="4011" y="3911"/>
                  </a:cubicBezTo>
                  <a:cubicBezTo>
                    <a:pt x="4497" y="5139"/>
                    <a:pt x="4995" y="6174"/>
                    <a:pt x="5852" y="7172"/>
                  </a:cubicBezTo>
                  <a:cubicBezTo>
                    <a:pt x="6811" y="8284"/>
                    <a:pt x="7399" y="9614"/>
                    <a:pt x="8205" y="10842"/>
                  </a:cubicBezTo>
                  <a:cubicBezTo>
                    <a:pt x="8230" y="11724"/>
                    <a:pt x="8205" y="12594"/>
                    <a:pt x="8103" y="13463"/>
                  </a:cubicBezTo>
                  <a:cubicBezTo>
                    <a:pt x="7988" y="14486"/>
                    <a:pt x="7796" y="15496"/>
                    <a:pt x="7629" y="16507"/>
                  </a:cubicBezTo>
                  <a:cubicBezTo>
                    <a:pt x="6990" y="13770"/>
                    <a:pt x="4829" y="11903"/>
                    <a:pt x="3410" y="9486"/>
                  </a:cubicBezTo>
                  <a:cubicBezTo>
                    <a:pt x="3405" y="9477"/>
                    <a:pt x="3396" y="9473"/>
                    <a:pt x="3386" y="9473"/>
                  </a:cubicBezTo>
                  <a:cubicBezTo>
                    <a:pt x="3369" y="9473"/>
                    <a:pt x="3350" y="9487"/>
                    <a:pt x="3358" y="9512"/>
                  </a:cubicBezTo>
                  <a:cubicBezTo>
                    <a:pt x="3934" y="10663"/>
                    <a:pt x="4612" y="11775"/>
                    <a:pt x="5379" y="12824"/>
                  </a:cubicBezTo>
                  <a:cubicBezTo>
                    <a:pt x="6440" y="14243"/>
                    <a:pt x="7041" y="15317"/>
                    <a:pt x="7540" y="16993"/>
                  </a:cubicBezTo>
                  <a:cubicBezTo>
                    <a:pt x="7335" y="18080"/>
                    <a:pt x="7195" y="19179"/>
                    <a:pt x="7118" y="20292"/>
                  </a:cubicBezTo>
                  <a:cubicBezTo>
                    <a:pt x="5609" y="17555"/>
                    <a:pt x="2502" y="16174"/>
                    <a:pt x="72" y="14346"/>
                  </a:cubicBezTo>
                  <a:cubicBezTo>
                    <a:pt x="67" y="14341"/>
                    <a:pt x="62" y="14339"/>
                    <a:pt x="56" y="14339"/>
                  </a:cubicBezTo>
                  <a:cubicBezTo>
                    <a:pt x="30" y="14339"/>
                    <a:pt x="0" y="14378"/>
                    <a:pt x="21" y="14410"/>
                  </a:cubicBezTo>
                  <a:cubicBezTo>
                    <a:pt x="2195" y="16980"/>
                    <a:pt x="5762" y="17875"/>
                    <a:pt x="7092" y="21251"/>
                  </a:cubicBezTo>
                  <a:cubicBezTo>
                    <a:pt x="7080" y="23565"/>
                    <a:pt x="7463" y="25726"/>
                    <a:pt x="6888" y="28054"/>
                  </a:cubicBezTo>
                  <a:cubicBezTo>
                    <a:pt x="6855" y="28176"/>
                    <a:pt x="6952" y="28262"/>
                    <a:pt x="7050" y="28262"/>
                  </a:cubicBezTo>
                  <a:cubicBezTo>
                    <a:pt x="7106" y="28262"/>
                    <a:pt x="7162" y="28234"/>
                    <a:pt x="7195" y="28169"/>
                  </a:cubicBezTo>
                  <a:cubicBezTo>
                    <a:pt x="7566" y="27274"/>
                    <a:pt x="7770" y="26315"/>
                    <a:pt x="7770" y="25356"/>
                  </a:cubicBezTo>
                  <a:cubicBezTo>
                    <a:pt x="8959" y="23821"/>
                    <a:pt x="9279" y="21967"/>
                    <a:pt x="10200" y="20253"/>
                  </a:cubicBezTo>
                  <a:cubicBezTo>
                    <a:pt x="11197" y="18412"/>
                    <a:pt x="12565" y="16737"/>
                    <a:pt x="13678" y="14959"/>
                  </a:cubicBezTo>
                  <a:cubicBezTo>
                    <a:pt x="13687" y="14941"/>
                    <a:pt x="13669" y="14929"/>
                    <a:pt x="13654" y="14929"/>
                  </a:cubicBezTo>
                  <a:cubicBezTo>
                    <a:pt x="13648" y="14929"/>
                    <a:pt x="13643" y="14930"/>
                    <a:pt x="13640" y="14934"/>
                  </a:cubicBezTo>
                  <a:cubicBezTo>
                    <a:pt x="12348" y="16622"/>
                    <a:pt x="11018" y="18233"/>
                    <a:pt x="9893" y="20049"/>
                  </a:cubicBezTo>
                  <a:cubicBezTo>
                    <a:pt x="8972" y="21545"/>
                    <a:pt x="8665" y="23271"/>
                    <a:pt x="7770" y="24780"/>
                  </a:cubicBezTo>
                  <a:cubicBezTo>
                    <a:pt x="7770" y="24064"/>
                    <a:pt x="7706" y="23361"/>
                    <a:pt x="7655" y="22657"/>
                  </a:cubicBezTo>
                  <a:cubicBezTo>
                    <a:pt x="7476" y="20087"/>
                    <a:pt x="7911" y="17645"/>
                    <a:pt x="8358" y="15126"/>
                  </a:cubicBezTo>
                  <a:cubicBezTo>
                    <a:pt x="8422" y="14832"/>
                    <a:pt x="8461" y="14525"/>
                    <a:pt x="8512" y="14231"/>
                  </a:cubicBezTo>
                  <a:cubicBezTo>
                    <a:pt x="9253" y="13323"/>
                    <a:pt x="10136" y="12568"/>
                    <a:pt x="10903" y="11673"/>
                  </a:cubicBezTo>
                  <a:cubicBezTo>
                    <a:pt x="11773" y="10701"/>
                    <a:pt x="12399" y="9486"/>
                    <a:pt x="13064" y="8374"/>
                  </a:cubicBezTo>
                  <a:cubicBezTo>
                    <a:pt x="13074" y="8374"/>
                    <a:pt x="13060" y="8358"/>
                    <a:pt x="13054" y="8358"/>
                  </a:cubicBezTo>
                  <a:cubicBezTo>
                    <a:pt x="13052" y="8358"/>
                    <a:pt x="13051" y="8359"/>
                    <a:pt x="13051" y="8361"/>
                  </a:cubicBezTo>
                  <a:cubicBezTo>
                    <a:pt x="12271" y="9435"/>
                    <a:pt x="11479" y="10471"/>
                    <a:pt x="10622" y="11481"/>
                  </a:cubicBezTo>
                  <a:cubicBezTo>
                    <a:pt x="9982" y="12210"/>
                    <a:pt x="9215" y="12773"/>
                    <a:pt x="8601" y="13502"/>
                  </a:cubicBezTo>
                  <a:cubicBezTo>
                    <a:pt x="8780" y="11814"/>
                    <a:pt x="8806" y="10100"/>
                    <a:pt x="8652" y="8412"/>
                  </a:cubicBezTo>
                  <a:lnTo>
                    <a:pt x="8652" y="8348"/>
                  </a:lnTo>
                  <a:cubicBezTo>
                    <a:pt x="9164" y="7108"/>
                    <a:pt x="10034" y="6341"/>
                    <a:pt x="10878" y="5254"/>
                  </a:cubicBezTo>
                  <a:cubicBezTo>
                    <a:pt x="11773" y="4077"/>
                    <a:pt x="12156" y="2786"/>
                    <a:pt x="12502" y="1366"/>
                  </a:cubicBezTo>
                  <a:cubicBezTo>
                    <a:pt x="12511" y="1357"/>
                    <a:pt x="12500" y="1348"/>
                    <a:pt x="12494" y="1348"/>
                  </a:cubicBezTo>
                  <a:cubicBezTo>
                    <a:pt x="12491" y="1348"/>
                    <a:pt x="12489" y="1350"/>
                    <a:pt x="12489" y="1354"/>
                  </a:cubicBezTo>
                  <a:cubicBezTo>
                    <a:pt x="11952" y="3093"/>
                    <a:pt x="11363" y="4499"/>
                    <a:pt x="9995" y="5765"/>
                  </a:cubicBezTo>
                  <a:cubicBezTo>
                    <a:pt x="9369" y="6353"/>
                    <a:pt x="8895" y="7095"/>
                    <a:pt x="8614" y="7901"/>
                  </a:cubicBezTo>
                  <a:cubicBezTo>
                    <a:pt x="8499" y="6584"/>
                    <a:pt x="8397" y="5267"/>
                    <a:pt x="8512" y="3949"/>
                  </a:cubicBezTo>
                  <a:cubicBezTo>
                    <a:pt x="8627" y="2632"/>
                    <a:pt x="9100" y="1315"/>
                    <a:pt x="9433" y="36"/>
                  </a:cubicBezTo>
                  <a:cubicBezTo>
                    <a:pt x="9440" y="14"/>
                    <a:pt x="9426" y="0"/>
                    <a:pt x="9413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13"/>
            <p:cNvSpPr/>
            <p:nvPr/>
          </p:nvSpPr>
          <p:spPr>
            <a:xfrm>
              <a:off x="270075" y="1937725"/>
              <a:ext cx="172675" cy="221575"/>
            </a:xfrm>
            <a:custGeom>
              <a:avLst/>
              <a:gdLst/>
              <a:ahLst/>
              <a:cxnLst/>
              <a:rect l="l" t="t" r="r" b="b"/>
              <a:pathLst>
                <a:path w="6907" h="8863" extrusionOk="0">
                  <a:moveTo>
                    <a:pt x="6842" y="8760"/>
                  </a:moveTo>
                  <a:cubicBezTo>
                    <a:pt x="6906" y="7303"/>
                    <a:pt x="6612" y="5781"/>
                    <a:pt x="5538" y="4732"/>
                  </a:cubicBezTo>
                  <a:cubicBezTo>
                    <a:pt x="3888" y="3134"/>
                    <a:pt x="1561" y="2200"/>
                    <a:pt x="423" y="180"/>
                  </a:cubicBezTo>
                  <a:cubicBezTo>
                    <a:pt x="333" y="14"/>
                    <a:pt x="26" y="1"/>
                    <a:pt x="26" y="231"/>
                  </a:cubicBezTo>
                  <a:cubicBezTo>
                    <a:pt x="1" y="2252"/>
                    <a:pt x="627" y="4029"/>
                    <a:pt x="1765" y="5666"/>
                  </a:cubicBezTo>
                  <a:cubicBezTo>
                    <a:pt x="2315" y="6471"/>
                    <a:pt x="3287" y="7610"/>
                    <a:pt x="4233" y="7968"/>
                  </a:cubicBezTo>
                  <a:cubicBezTo>
                    <a:pt x="5077" y="8287"/>
                    <a:pt x="5870" y="8505"/>
                    <a:pt x="6701" y="8837"/>
                  </a:cubicBezTo>
                  <a:cubicBezTo>
                    <a:pt x="6765" y="8863"/>
                    <a:pt x="6842" y="8824"/>
                    <a:pt x="6842" y="876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13"/>
            <p:cNvSpPr/>
            <p:nvPr/>
          </p:nvSpPr>
          <p:spPr>
            <a:xfrm>
              <a:off x="455175" y="1967475"/>
              <a:ext cx="202075" cy="217075"/>
            </a:xfrm>
            <a:custGeom>
              <a:avLst/>
              <a:gdLst/>
              <a:ahLst/>
              <a:cxnLst/>
              <a:rect l="l" t="t" r="r" b="b"/>
              <a:pathLst>
                <a:path w="8083" h="8683" extrusionOk="0">
                  <a:moveTo>
                    <a:pt x="1254" y="8555"/>
                  </a:moveTo>
                  <a:cubicBezTo>
                    <a:pt x="1638" y="6547"/>
                    <a:pt x="2405" y="4898"/>
                    <a:pt x="4003" y="3568"/>
                  </a:cubicBezTo>
                  <a:cubicBezTo>
                    <a:pt x="5295" y="2494"/>
                    <a:pt x="6471" y="1305"/>
                    <a:pt x="7916" y="435"/>
                  </a:cubicBezTo>
                  <a:cubicBezTo>
                    <a:pt x="8082" y="294"/>
                    <a:pt x="8006" y="26"/>
                    <a:pt x="7801" y="0"/>
                  </a:cubicBezTo>
                  <a:cubicBezTo>
                    <a:pt x="6650" y="0"/>
                    <a:pt x="5474" y="26"/>
                    <a:pt x="4323" y="141"/>
                  </a:cubicBezTo>
                  <a:cubicBezTo>
                    <a:pt x="3287" y="243"/>
                    <a:pt x="2341" y="1368"/>
                    <a:pt x="1714" y="2110"/>
                  </a:cubicBezTo>
                  <a:cubicBezTo>
                    <a:pt x="1" y="4067"/>
                    <a:pt x="154" y="6304"/>
                    <a:pt x="1049" y="8593"/>
                  </a:cubicBezTo>
                  <a:cubicBezTo>
                    <a:pt x="1088" y="8683"/>
                    <a:pt x="1241" y="8670"/>
                    <a:pt x="1254" y="855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13"/>
            <p:cNvSpPr/>
            <p:nvPr/>
          </p:nvSpPr>
          <p:spPr>
            <a:xfrm>
              <a:off x="518150" y="2110375"/>
              <a:ext cx="243325" cy="131100"/>
            </a:xfrm>
            <a:custGeom>
              <a:avLst/>
              <a:gdLst/>
              <a:ahLst/>
              <a:cxnLst/>
              <a:rect l="l" t="t" r="r" b="b"/>
              <a:pathLst>
                <a:path w="9733" h="5244" extrusionOk="0">
                  <a:moveTo>
                    <a:pt x="218" y="5166"/>
                  </a:moveTo>
                  <a:cubicBezTo>
                    <a:pt x="1510" y="3683"/>
                    <a:pt x="2648" y="3146"/>
                    <a:pt x="4617" y="3159"/>
                  </a:cubicBezTo>
                  <a:cubicBezTo>
                    <a:pt x="6382" y="3172"/>
                    <a:pt x="7814" y="2340"/>
                    <a:pt x="9592" y="2340"/>
                  </a:cubicBezTo>
                  <a:cubicBezTo>
                    <a:pt x="9694" y="2353"/>
                    <a:pt x="9732" y="2200"/>
                    <a:pt x="9643" y="2161"/>
                  </a:cubicBezTo>
                  <a:cubicBezTo>
                    <a:pt x="7341" y="1036"/>
                    <a:pt x="5730" y="0"/>
                    <a:pt x="3134" y="1010"/>
                  </a:cubicBezTo>
                  <a:cubicBezTo>
                    <a:pt x="1254" y="1752"/>
                    <a:pt x="500" y="3210"/>
                    <a:pt x="26" y="5090"/>
                  </a:cubicBezTo>
                  <a:cubicBezTo>
                    <a:pt x="1" y="5205"/>
                    <a:pt x="154" y="5243"/>
                    <a:pt x="218" y="516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13"/>
            <p:cNvSpPr/>
            <p:nvPr/>
          </p:nvSpPr>
          <p:spPr>
            <a:xfrm>
              <a:off x="330250" y="2022375"/>
              <a:ext cx="349300" cy="289275"/>
            </a:xfrm>
            <a:custGeom>
              <a:avLst/>
              <a:gdLst/>
              <a:ahLst/>
              <a:cxnLst/>
              <a:rect l="l" t="t" r="r" b="b"/>
              <a:pathLst>
                <a:path w="13972" h="11571" extrusionOk="0">
                  <a:moveTo>
                    <a:pt x="8758" y="0"/>
                  </a:moveTo>
                  <a:cubicBezTo>
                    <a:pt x="8754" y="0"/>
                    <a:pt x="8749" y="1"/>
                    <a:pt x="8744" y="4"/>
                  </a:cubicBezTo>
                  <a:cubicBezTo>
                    <a:pt x="7082" y="1282"/>
                    <a:pt x="5906" y="2715"/>
                    <a:pt x="5727" y="4837"/>
                  </a:cubicBezTo>
                  <a:cubicBezTo>
                    <a:pt x="5624" y="5886"/>
                    <a:pt x="6110" y="6973"/>
                    <a:pt x="6494" y="7906"/>
                  </a:cubicBezTo>
                  <a:cubicBezTo>
                    <a:pt x="6775" y="8610"/>
                    <a:pt x="6967" y="9351"/>
                    <a:pt x="7197" y="10067"/>
                  </a:cubicBezTo>
                  <a:cubicBezTo>
                    <a:pt x="6443" y="8584"/>
                    <a:pt x="5739" y="7101"/>
                    <a:pt x="4819" y="5707"/>
                  </a:cubicBezTo>
                  <a:cubicBezTo>
                    <a:pt x="3540" y="3750"/>
                    <a:pt x="1852" y="2139"/>
                    <a:pt x="23" y="694"/>
                  </a:cubicBezTo>
                  <a:cubicBezTo>
                    <a:pt x="21" y="692"/>
                    <a:pt x="18" y="691"/>
                    <a:pt x="16" y="691"/>
                  </a:cubicBezTo>
                  <a:cubicBezTo>
                    <a:pt x="7" y="691"/>
                    <a:pt x="0" y="709"/>
                    <a:pt x="11" y="720"/>
                  </a:cubicBezTo>
                  <a:cubicBezTo>
                    <a:pt x="1507" y="2178"/>
                    <a:pt x="2990" y="3674"/>
                    <a:pt x="4243" y="5349"/>
                  </a:cubicBezTo>
                  <a:cubicBezTo>
                    <a:pt x="5650" y="7229"/>
                    <a:pt x="6507" y="9441"/>
                    <a:pt x="7619" y="11500"/>
                  </a:cubicBezTo>
                  <a:cubicBezTo>
                    <a:pt x="7649" y="11548"/>
                    <a:pt x="7699" y="11570"/>
                    <a:pt x="7748" y="11570"/>
                  </a:cubicBezTo>
                  <a:cubicBezTo>
                    <a:pt x="7805" y="11570"/>
                    <a:pt x="7861" y="11541"/>
                    <a:pt x="7888" y="11487"/>
                  </a:cubicBezTo>
                  <a:cubicBezTo>
                    <a:pt x="7913" y="11461"/>
                    <a:pt x="7926" y="11423"/>
                    <a:pt x="7900" y="11385"/>
                  </a:cubicBezTo>
                  <a:cubicBezTo>
                    <a:pt x="7798" y="11142"/>
                    <a:pt x="7683" y="10899"/>
                    <a:pt x="7581" y="10643"/>
                  </a:cubicBezTo>
                  <a:cubicBezTo>
                    <a:pt x="7530" y="8814"/>
                    <a:pt x="7977" y="7293"/>
                    <a:pt x="9704" y="6372"/>
                  </a:cubicBezTo>
                  <a:cubicBezTo>
                    <a:pt x="10957" y="5720"/>
                    <a:pt x="12555" y="5694"/>
                    <a:pt x="13923" y="5541"/>
                  </a:cubicBezTo>
                  <a:cubicBezTo>
                    <a:pt x="13971" y="5541"/>
                    <a:pt x="13963" y="5463"/>
                    <a:pt x="13920" y="5463"/>
                  </a:cubicBezTo>
                  <a:cubicBezTo>
                    <a:pt x="13917" y="5463"/>
                    <a:pt x="13914" y="5463"/>
                    <a:pt x="13911" y="5464"/>
                  </a:cubicBezTo>
                  <a:cubicBezTo>
                    <a:pt x="12312" y="5605"/>
                    <a:pt x="10394" y="5681"/>
                    <a:pt x="9013" y="6602"/>
                  </a:cubicBezTo>
                  <a:cubicBezTo>
                    <a:pt x="7747" y="7433"/>
                    <a:pt x="7389" y="8622"/>
                    <a:pt x="7325" y="9978"/>
                  </a:cubicBezTo>
                  <a:cubicBezTo>
                    <a:pt x="6839" y="8699"/>
                    <a:pt x="6443" y="7318"/>
                    <a:pt x="6097" y="6065"/>
                  </a:cubicBezTo>
                  <a:cubicBezTo>
                    <a:pt x="5433" y="3674"/>
                    <a:pt x="7261" y="1628"/>
                    <a:pt x="8783" y="42"/>
                  </a:cubicBezTo>
                  <a:cubicBezTo>
                    <a:pt x="8793" y="21"/>
                    <a:pt x="8778" y="0"/>
                    <a:pt x="8758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13"/>
            <p:cNvSpPr/>
            <p:nvPr/>
          </p:nvSpPr>
          <p:spPr>
            <a:xfrm>
              <a:off x="631000" y="2261900"/>
              <a:ext cx="129500" cy="153475"/>
            </a:xfrm>
            <a:custGeom>
              <a:avLst/>
              <a:gdLst/>
              <a:ahLst/>
              <a:cxnLst/>
              <a:rect l="l" t="t" r="r" b="b"/>
              <a:pathLst>
                <a:path w="5180" h="6139" extrusionOk="0">
                  <a:moveTo>
                    <a:pt x="180" y="6087"/>
                  </a:moveTo>
                  <a:cubicBezTo>
                    <a:pt x="2942" y="5243"/>
                    <a:pt x="4489" y="2967"/>
                    <a:pt x="5154" y="282"/>
                  </a:cubicBezTo>
                  <a:cubicBezTo>
                    <a:pt x="5180" y="116"/>
                    <a:pt x="5001" y="0"/>
                    <a:pt x="4873" y="103"/>
                  </a:cubicBezTo>
                  <a:cubicBezTo>
                    <a:pt x="3863" y="934"/>
                    <a:pt x="2648" y="1458"/>
                    <a:pt x="1817" y="2468"/>
                  </a:cubicBezTo>
                  <a:cubicBezTo>
                    <a:pt x="973" y="3491"/>
                    <a:pt x="781" y="4847"/>
                    <a:pt x="78" y="5934"/>
                  </a:cubicBezTo>
                  <a:cubicBezTo>
                    <a:pt x="1" y="6011"/>
                    <a:pt x="90" y="6138"/>
                    <a:pt x="180" y="608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13"/>
            <p:cNvSpPr/>
            <p:nvPr/>
          </p:nvSpPr>
          <p:spPr>
            <a:xfrm>
              <a:off x="592325" y="2149375"/>
              <a:ext cx="60775" cy="196625"/>
            </a:xfrm>
            <a:custGeom>
              <a:avLst/>
              <a:gdLst/>
              <a:ahLst/>
              <a:cxnLst/>
              <a:rect l="l" t="t" r="r" b="b"/>
              <a:pathLst>
                <a:path w="2431" h="7865" extrusionOk="0">
                  <a:moveTo>
                    <a:pt x="1139" y="7737"/>
                  </a:moveTo>
                  <a:cubicBezTo>
                    <a:pt x="1471" y="5218"/>
                    <a:pt x="2430" y="2417"/>
                    <a:pt x="781" y="128"/>
                  </a:cubicBezTo>
                  <a:cubicBezTo>
                    <a:pt x="691" y="0"/>
                    <a:pt x="474" y="51"/>
                    <a:pt x="448" y="205"/>
                  </a:cubicBezTo>
                  <a:cubicBezTo>
                    <a:pt x="333" y="1394"/>
                    <a:pt x="1" y="2507"/>
                    <a:pt x="1" y="3709"/>
                  </a:cubicBezTo>
                  <a:cubicBezTo>
                    <a:pt x="1" y="5090"/>
                    <a:pt x="448" y="6484"/>
                    <a:pt x="921" y="7762"/>
                  </a:cubicBezTo>
                  <a:cubicBezTo>
                    <a:pt x="960" y="7865"/>
                    <a:pt x="1113" y="7852"/>
                    <a:pt x="1139" y="774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13"/>
            <p:cNvSpPr/>
            <p:nvPr/>
          </p:nvSpPr>
          <p:spPr>
            <a:xfrm>
              <a:off x="470200" y="2283650"/>
              <a:ext cx="125025" cy="140025"/>
            </a:xfrm>
            <a:custGeom>
              <a:avLst/>
              <a:gdLst/>
              <a:ahLst/>
              <a:cxnLst/>
              <a:rect l="l" t="t" r="r" b="b"/>
              <a:pathLst>
                <a:path w="5001" h="5601" extrusionOk="0">
                  <a:moveTo>
                    <a:pt x="4988" y="5499"/>
                  </a:moveTo>
                  <a:cubicBezTo>
                    <a:pt x="4604" y="4373"/>
                    <a:pt x="4310" y="3299"/>
                    <a:pt x="3747" y="2251"/>
                  </a:cubicBezTo>
                  <a:cubicBezTo>
                    <a:pt x="3146" y="1138"/>
                    <a:pt x="1446" y="550"/>
                    <a:pt x="384" y="90"/>
                  </a:cubicBezTo>
                  <a:cubicBezTo>
                    <a:pt x="193" y="0"/>
                    <a:pt x="1" y="230"/>
                    <a:pt x="129" y="409"/>
                  </a:cubicBezTo>
                  <a:cubicBezTo>
                    <a:pt x="870" y="1368"/>
                    <a:pt x="1267" y="2519"/>
                    <a:pt x="2085" y="3414"/>
                  </a:cubicBezTo>
                  <a:cubicBezTo>
                    <a:pt x="2814" y="4220"/>
                    <a:pt x="4016" y="4898"/>
                    <a:pt x="4886" y="5563"/>
                  </a:cubicBezTo>
                  <a:cubicBezTo>
                    <a:pt x="4937" y="5601"/>
                    <a:pt x="5001" y="5563"/>
                    <a:pt x="4988" y="549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13"/>
            <p:cNvSpPr/>
            <p:nvPr/>
          </p:nvSpPr>
          <p:spPr>
            <a:xfrm>
              <a:off x="531350" y="2266775"/>
              <a:ext cx="173700" cy="284400"/>
            </a:xfrm>
            <a:custGeom>
              <a:avLst/>
              <a:gdLst/>
              <a:ahLst/>
              <a:cxnLst/>
              <a:rect l="l" t="t" r="r" b="b"/>
              <a:pathLst>
                <a:path w="6948" h="11376" extrusionOk="0">
                  <a:moveTo>
                    <a:pt x="3411" y="0"/>
                  </a:moveTo>
                  <a:cubicBezTo>
                    <a:pt x="3405" y="0"/>
                    <a:pt x="3399" y="4"/>
                    <a:pt x="3399" y="10"/>
                  </a:cubicBezTo>
                  <a:cubicBezTo>
                    <a:pt x="3296" y="1915"/>
                    <a:pt x="3450" y="3834"/>
                    <a:pt x="3105" y="5713"/>
                  </a:cubicBezTo>
                  <a:cubicBezTo>
                    <a:pt x="3053" y="6046"/>
                    <a:pt x="2964" y="6365"/>
                    <a:pt x="2874" y="6685"/>
                  </a:cubicBezTo>
                  <a:cubicBezTo>
                    <a:pt x="2874" y="6685"/>
                    <a:pt x="2874" y="6698"/>
                    <a:pt x="2862" y="6698"/>
                  </a:cubicBezTo>
                  <a:cubicBezTo>
                    <a:pt x="2286" y="5202"/>
                    <a:pt x="1199" y="4166"/>
                    <a:pt x="23" y="3079"/>
                  </a:cubicBezTo>
                  <a:cubicBezTo>
                    <a:pt x="23" y="3076"/>
                    <a:pt x="21" y="3074"/>
                    <a:pt x="18" y="3074"/>
                  </a:cubicBezTo>
                  <a:cubicBezTo>
                    <a:pt x="12" y="3074"/>
                    <a:pt x="1" y="3086"/>
                    <a:pt x="10" y="3105"/>
                  </a:cubicBezTo>
                  <a:cubicBezTo>
                    <a:pt x="560" y="3667"/>
                    <a:pt x="1135" y="4192"/>
                    <a:pt x="1596" y="4805"/>
                  </a:cubicBezTo>
                  <a:cubicBezTo>
                    <a:pt x="2107" y="5470"/>
                    <a:pt x="2401" y="6289"/>
                    <a:pt x="2772" y="7030"/>
                  </a:cubicBezTo>
                  <a:cubicBezTo>
                    <a:pt x="2337" y="8424"/>
                    <a:pt x="1736" y="9729"/>
                    <a:pt x="1877" y="11263"/>
                  </a:cubicBezTo>
                  <a:cubicBezTo>
                    <a:pt x="1884" y="11337"/>
                    <a:pt x="1943" y="11375"/>
                    <a:pt x="2001" y="11375"/>
                  </a:cubicBezTo>
                  <a:cubicBezTo>
                    <a:pt x="2055" y="11375"/>
                    <a:pt x="2108" y="11343"/>
                    <a:pt x="2120" y="11276"/>
                  </a:cubicBezTo>
                  <a:cubicBezTo>
                    <a:pt x="2299" y="9741"/>
                    <a:pt x="2746" y="8322"/>
                    <a:pt x="3143" y="6864"/>
                  </a:cubicBezTo>
                  <a:cubicBezTo>
                    <a:pt x="4601" y="5867"/>
                    <a:pt x="5636" y="4435"/>
                    <a:pt x="6915" y="3245"/>
                  </a:cubicBezTo>
                  <a:cubicBezTo>
                    <a:pt x="6947" y="3224"/>
                    <a:pt x="6926" y="3175"/>
                    <a:pt x="6895" y="3175"/>
                  </a:cubicBezTo>
                  <a:cubicBezTo>
                    <a:pt x="6889" y="3175"/>
                    <a:pt x="6883" y="3177"/>
                    <a:pt x="6877" y="3181"/>
                  </a:cubicBezTo>
                  <a:cubicBezTo>
                    <a:pt x="5547" y="4128"/>
                    <a:pt x="4575" y="5458"/>
                    <a:pt x="3258" y="6417"/>
                  </a:cubicBezTo>
                  <a:cubicBezTo>
                    <a:pt x="3309" y="6199"/>
                    <a:pt x="3373" y="5982"/>
                    <a:pt x="3424" y="5764"/>
                  </a:cubicBezTo>
                  <a:cubicBezTo>
                    <a:pt x="3846" y="3885"/>
                    <a:pt x="3565" y="1890"/>
                    <a:pt x="3424" y="10"/>
                  </a:cubicBezTo>
                  <a:cubicBezTo>
                    <a:pt x="3424" y="4"/>
                    <a:pt x="3418" y="0"/>
                    <a:pt x="3411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13"/>
            <p:cNvSpPr/>
            <p:nvPr/>
          </p:nvSpPr>
          <p:spPr>
            <a:xfrm>
              <a:off x="498175" y="2334175"/>
              <a:ext cx="129825" cy="280700"/>
            </a:xfrm>
            <a:custGeom>
              <a:avLst/>
              <a:gdLst/>
              <a:ahLst/>
              <a:cxnLst/>
              <a:rect l="l" t="t" r="r" b="b"/>
              <a:pathLst>
                <a:path w="5193" h="11228" extrusionOk="0">
                  <a:moveTo>
                    <a:pt x="5116" y="11190"/>
                  </a:moveTo>
                  <a:cubicBezTo>
                    <a:pt x="3812" y="9476"/>
                    <a:pt x="2379" y="7903"/>
                    <a:pt x="1177" y="6113"/>
                  </a:cubicBezTo>
                  <a:cubicBezTo>
                    <a:pt x="154" y="4591"/>
                    <a:pt x="1" y="2136"/>
                    <a:pt x="193" y="346"/>
                  </a:cubicBezTo>
                  <a:cubicBezTo>
                    <a:pt x="205" y="141"/>
                    <a:pt x="474" y="1"/>
                    <a:pt x="615" y="180"/>
                  </a:cubicBezTo>
                  <a:cubicBezTo>
                    <a:pt x="3031" y="3249"/>
                    <a:pt x="4796" y="7213"/>
                    <a:pt x="5193" y="11138"/>
                  </a:cubicBezTo>
                  <a:cubicBezTo>
                    <a:pt x="5193" y="11177"/>
                    <a:pt x="5141" y="11228"/>
                    <a:pt x="5116" y="1117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13"/>
            <p:cNvSpPr/>
            <p:nvPr/>
          </p:nvSpPr>
          <p:spPr>
            <a:xfrm>
              <a:off x="487625" y="2590250"/>
              <a:ext cx="205275" cy="189275"/>
            </a:xfrm>
            <a:custGeom>
              <a:avLst/>
              <a:gdLst/>
              <a:ahLst/>
              <a:cxnLst/>
              <a:rect l="l" t="t" r="r" b="b"/>
              <a:pathLst>
                <a:path w="8211" h="7571" extrusionOk="0">
                  <a:moveTo>
                    <a:pt x="8121" y="7545"/>
                  </a:moveTo>
                  <a:cubicBezTo>
                    <a:pt x="6280" y="6893"/>
                    <a:pt x="4476" y="5921"/>
                    <a:pt x="2750" y="4987"/>
                  </a:cubicBezTo>
                  <a:cubicBezTo>
                    <a:pt x="2136" y="4655"/>
                    <a:pt x="1382" y="3952"/>
                    <a:pt x="1216" y="3248"/>
                  </a:cubicBezTo>
                  <a:cubicBezTo>
                    <a:pt x="947" y="2225"/>
                    <a:pt x="333" y="1369"/>
                    <a:pt x="39" y="346"/>
                  </a:cubicBezTo>
                  <a:cubicBezTo>
                    <a:pt x="1" y="154"/>
                    <a:pt x="205" y="0"/>
                    <a:pt x="372" y="103"/>
                  </a:cubicBezTo>
                  <a:cubicBezTo>
                    <a:pt x="1778" y="1113"/>
                    <a:pt x="3351" y="1611"/>
                    <a:pt x="4630" y="2762"/>
                  </a:cubicBezTo>
                  <a:cubicBezTo>
                    <a:pt x="5985" y="4003"/>
                    <a:pt x="7200" y="5908"/>
                    <a:pt x="8185" y="7468"/>
                  </a:cubicBezTo>
                  <a:cubicBezTo>
                    <a:pt x="8210" y="7507"/>
                    <a:pt x="8159" y="7570"/>
                    <a:pt x="8108" y="755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13"/>
            <p:cNvSpPr/>
            <p:nvPr/>
          </p:nvSpPr>
          <p:spPr>
            <a:xfrm>
              <a:off x="666025" y="2458225"/>
              <a:ext cx="95600" cy="261825"/>
            </a:xfrm>
            <a:custGeom>
              <a:avLst/>
              <a:gdLst/>
              <a:ahLst/>
              <a:cxnLst/>
              <a:rect l="l" t="t" r="r" b="b"/>
              <a:pathLst>
                <a:path w="3824" h="10473" extrusionOk="0">
                  <a:moveTo>
                    <a:pt x="1509" y="10371"/>
                  </a:moveTo>
                  <a:cubicBezTo>
                    <a:pt x="1100" y="8759"/>
                    <a:pt x="793" y="7123"/>
                    <a:pt x="576" y="5460"/>
                  </a:cubicBezTo>
                  <a:cubicBezTo>
                    <a:pt x="461" y="4680"/>
                    <a:pt x="422" y="3900"/>
                    <a:pt x="448" y="3107"/>
                  </a:cubicBezTo>
                  <a:cubicBezTo>
                    <a:pt x="486" y="2097"/>
                    <a:pt x="205" y="1317"/>
                    <a:pt x="39" y="333"/>
                  </a:cubicBezTo>
                  <a:cubicBezTo>
                    <a:pt x="0" y="141"/>
                    <a:pt x="205" y="0"/>
                    <a:pt x="371" y="102"/>
                  </a:cubicBezTo>
                  <a:cubicBezTo>
                    <a:pt x="3824" y="2455"/>
                    <a:pt x="2417" y="7020"/>
                    <a:pt x="1701" y="10371"/>
                  </a:cubicBezTo>
                  <a:cubicBezTo>
                    <a:pt x="1675" y="10473"/>
                    <a:pt x="1535" y="10460"/>
                    <a:pt x="1509" y="1037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13"/>
            <p:cNvSpPr/>
            <p:nvPr/>
          </p:nvSpPr>
          <p:spPr>
            <a:xfrm>
              <a:off x="772800" y="2546775"/>
              <a:ext cx="110000" cy="280050"/>
            </a:xfrm>
            <a:custGeom>
              <a:avLst/>
              <a:gdLst/>
              <a:ahLst/>
              <a:cxnLst/>
              <a:rect l="l" t="t" r="r" b="b"/>
              <a:pathLst>
                <a:path w="4400" h="11202" extrusionOk="0">
                  <a:moveTo>
                    <a:pt x="358" y="11010"/>
                  </a:moveTo>
                  <a:cubicBezTo>
                    <a:pt x="0" y="9054"/>
                    <a:pt x="154" y="7481"/>
                    <a:pt x="614" y="5563"/>
                  </a:cubicBezTo>
                  <a:cubicBezTo>
                    <a:pt x="895" y="4386"/>
                    <a:pt x="1701" y="3619"/>
                    <a:pt x="2315" y="2609"/>
                  </a:cubicBezTo>
                  <a:cubicBezTo>
                    <a:pt x="2878" y="1688"/>
                    <a:pt x="3236" y="729"/>
                    <a:pt x="4105" y="77"/>
                  </a:cubicBezTo>
                  <a:cubicBezTo>
                    <a:pt x="4207" y="0"/>
                    <a:pt x="4399" y="51"/>
                    <a:pt x="4374" y="192"/>
                  </a:cubicBezTo>
                  <a:cubicBezTo>
                    <a:pt x="4259" y="1189"/>
                    <a:pt x="3952" y="2123"/>
                    <a:pt x="3939" y="3120"/>
                  </a:cubicBezTo>
                  <a:cubicBezTo>
                    <a:pt x="3926" y="4041"/>
                    <a:pt x="4131" y="5000"/>
                    <a:pt x="3901" y="5921"/>
                  </a:cubicBezTo>
                  <a:cubicBezTo>
                    <a:pt x="3683" y="6829"/>
                    <a:pt x="3389" y="7711"/>
                    <a:pt x="3005" y="8568"/>
                  </a:cubicBezTo>
                  <a:cubicBezTo>
                    <a:pt x="2545" y="9552"/>
                    <a:pt x="1343" y="10217"/>
                    <a:pt x="665" y="11074"/>
                  </a:cubicBezTo>
                  <a:cubicBezTo>
                    <a:pt x="589" y="11202"/>
                    <a:pt x="384" y="11176"/>
                    <a:pt x="346" y="1101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13"/>
            <p:cNvSpPr/>
            <p:nvPr/>
          </p:nvSpPr>
          <p:spPr>
            <a:xfrm>
              <a:off x="558750" y="2485375"/>
              <a:ext cx="281125" cy="464700"/>
            </a:xfrm>
            <a:custGeom>
              <a:avLst/>
              <a:gdLst/>
              <a:ahLst/>
              <a:cxnLst/>
              <a:rect l="l" t="t" r="r" b="b"/>
              <a:pathLst>
                <a:path w="11245" h="18588" extrusionOk="0">
                  <a:moveTo>
                    <a:pt x="66" y="0"/>
                  </a:moveTo>
                  <a:cubicBezTo>
                    <a:pt x="33" y="0"/>
                    <a:pt x="1" y="39"/>
                    <a:pt x="20" y="78"/>
                  </a:cubicBezTo>
                  <a:cubicBezTo>
                    <a:pt x="1874" y="3300"/>
                    <a:pt x="3281" y="6817"/>
                    <a:pt x="5263" y="9975"/>
                  </a:cubicBezTo>
                  <a:cubicBezTo>
                    <a:pt x="5903" y="10947"/>
                    <a:pt x="6593" y="11893"/>
                    <a:pt x="7335" y="12801"/>
                  </a:cubicBezTo>
                  <a:cubicBezTo>
                    <a:pt x="5724" y="12277"/>
                    <a:pt x="4598" y="10845"/>
                    <a:pt x="3345" y="9745"/>
                  </a:cubicBezTo>
                  <a:cubicBezTo>
                    <a:pt x="2399" y="8901"/>
                    <a:pt x="1427" y="8083"/>
                    <a:pt x="442" y="7277"/>
                  </a:cubicBezTo>
                  <a:cubicBezTo>
                    <a:pt x="431" y="7268"/>
                    <a:pt x="419" y="7264"/>
                    <a:pt x="406" y="7264"/>
                  </a:cubicBezTo>
                  <a:cubicBezTo>
                    <a:pt x="348" y="7264"/>
                    <a:pt x="287" y="7350"/>
                    <a:pt x="340" y="7392"/>
                  </a:cubicBezTo>
                  <a:cubicBezTo>
                    <a:pt x="1759" y="8633"/>
                    <a:pt x="3089" y="9962"/>
                    <a:pt x="4483" y="11228"/>
                  </a:cubicBezTo>
                  <a:cubicBezTo>
                    <a:pt x="5442" y="12111"/>
                    <a:pt x="6350" y="12929"/>
                    <a:pt x="7642" y="13198"/>
                  </a:cubicBezTo>
                  <a:cubicBezTo>
                    <a:pt x="8051" y="13863"/>
                    <a:pt x="9432" y="16535"/>
                    <a:pt x="10941" y="18556"/>
                  </a:cubicBezTo>
                  <a:cubicBezTo>
                    <a:pt x="10960" y="18578"/>
                    <a:pt x="10990" y="18588"/>
                    <a:pt x="11023" y="18588"/>
                  </a:cubicBezTo>
                  <a:cubicBezTo>
                    <a:pt x="11121" y="18588"/>
                    <a:pt x="11244" y="18504"/>
                    <a:pt x="11197" y="18428"/>
                  </a:cubicBezTo>
                  <a:cubicBezTo>
                    <a:pt x="10314" y="17111"/>
                    <a:pt x="9726" y="15985"/>
                    <a:pt x="8882" y="14758"/>
                  </a:cubicBezTo>
                  <a:cubicBezTo>
                    <a:pt x="9061" y="13389"/>
                    <a:pt x="9764" y="11893"/>
                    <a:pt x="10084" y="10563"/>
                  </a:cubicBezTo>
                  <a:cubicBezTo>
                    <a:pt x="10327" y="9515"/>
                    <a:pt x="10506" y="8453"/>
                    <a:pt x="10621" y="7379"/>
                  </a:cubicBezTo>
                  <a:cubicBezTo>
                    <a:pt x="10621" y="7354"/>
                    <a:pt x="10602" y="7341"/>
                    <a:pt x="10583" y="7341"/>
                  </a:cubicBezTo>
                  <a:cubicBezTo>
                    <a:pt x="10564" y="7341"/>
                    <a:pt x="10544" y="7354"/>
                    <a:pt x="10544" y="7379"/>
                  </a:cubicBezTo>
                  <a:cubicBezTo>
                    <a:pt x="10340" y="8722"/>
                    <a:pt x="10122" y="10116"/>
                    <a:pt x="9624" y="11395"/>
                  </a:cubicBezTo>
                  <a:cubicBezTo>
                    <a:pt x="9266" y="12328"/>
                    <a:pt x="8895" y="13198"/>
                    <a:pt x="8729" y="14182"/>
                  </a:cubicBezTo>
                  <a:cubicBezTo>
                    <a:pt x="7910" y="12993"/>
                    <a:pt x="7002" y="11855"/>
                    <a:pt x="6171" y="10627"/>
                  </a:cubicBezTo>
                  <a:cubicBezTo>
                    <a:pt x="5724" y="8262"/>
                    <a:pt x="6197" y="5832"/>
                    <a:pt x="5851" y="3454"/>
                  </a:cubicBezTo>
                  <a:cubicBezTo>
                    <a:pt x="5845" y="3428"/>
                    <a:pt x="5823" y="3415"/>
                    <a:pt x="5802" y="3415"/>
                  </a:cubicBezTo>
                  <a:cubicBezTo>
                    <a:pt x="5781" y="3415"/>
                    <a:pt x="5762" y="3428"/>
                    <a:pt x="5762" y="3454"/>
                  </a:cubicBezTo>
                  <a:cubicBezTo>
                    <a:pt x="5941" y="5691"/>
                    <a:pt x="5519" y="7904"/>
                    <a:pt x="5826" y="10116"/>
                  </a:cubicBezTo>
                  <a:cubicBezTo>
                    <a:pt x="5647" y="9835"/>
                    <a:pt x="5468" y="9553"/>
                    <a:pt x="5302" y="9246"/>
                  </a:cubicBezTo>
                  <a:cubicBezTo>
                    <a:pt x="3550" y="6190"/>
                    <a:pt x="2258" y="2827"/>
                    <a:pt x="97" y="14"/>
                  </a:cubicBezTo>
                  <a:cubicBezTo>
                    <a:pt x="88" y="4"/>
                    <a:pt x="77" y="0"/>
                    <a:pt x="66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07" name="Google Shape;2107;p13"/>
          <p:cNvGrpSpPr/>
          <p:nvPr/>
        </p:nvGrpSpPr>
        <p:grpSpPr>
          <a:xfrm rot="10800000">
            <a:off x="7905116" y="-1587069"/>
            <a:ext cx="1238887" cy="3220575"/>
            <a:chOff x="236825" y="823300"/>
            <a:chExt cx="818125" cy="2126775"/>
          </a:xfrm>
        </p:grpSpPr>
        <p:sp>
          <p:nvSpPr>
            <p:cNvPr id="2108" name="Google Shape;2108;p13"/>
            <p:cNvSpPr/>
            <p:nvPr/>
          </p:nvSpPr>
          <p:spPr>
            <a:xfrm>
              <a:off x="682800" y="961425"/>
              <a:ext cx="151225" cy="92400"/>
            </a:xfrm>
            <a:custGeom>
              <a:avLst/>
              <a:gdLst/>
              <a:ahLst/>
              <a:cxnLst/>
              <a:rect l="l" t="t" r="r" b="b"/>
              <a:pathLst>
                <a:path w="6049" h="3696" extrusionOk="0">
                  <a:moveTo>
                    <a:pt x="116" y="3568"/>
                  </a:moveTo>
                  <a:cubicBezTo>
                    <a:pt x="2635" y="3696"/>
                    <a:pt x="4604" y="2289"/>
                    <a:pt x="5972" y="281"/>
                  </a:cubicBezTo>
                  <a:cubicBezTo>
                    <a:pt x="6049" y="154"/>
                    <a:pt x="5934" y="0"/>
                    <a:pt x="5793" y="38"/>
                  </a:cubicBezTo>
                  <a:cubicBezTo>
                    <a:pt x="4706" y="422"/>
                    <a:pt x="3555" y="499"/>
                    <a:pt x="2545" y="1074"/>
                  </a:cubicBezTo>
                  <a:cubicBezTo>
                    <a:pt x="1548" y="1662"/>
                    <a:pt x="972" y="2711"/>
                    <a:pt x="77" y="3402"/>
                  </a:cubicBezTo>
                  <a:cubicBezTo>
                    <a:pt x="0" y="3453"/>
                    <a:pt x="26" y="3555"/>
                    <a:pt x="116" y="356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13"/>
            <p:cNvSpPr/>
            <p:nvPr/>
          </p:nvSpPr>
          <p:spPr>
            <a:xfrm>
              <a:off x="690150" y="823300"/>
              <a:ext cx="71625" cy="166275"/>
            </a:xfrm>
            <a:custGeom>
              <a:avLst/>
              <a:gdLst/>
              <a:ahLst/>
              <a:cxnLst/>
              <a:rect l="l" t="t" r="r" b="b"/>
              <a:pathLst>
                <a:path w="2865" h="6651" extrusionOk="0">
                  <a:moveTo>
                    <a:pt x="192" y="6561"/>
                  </a:moveTo>
                  <a:cubicBezTo>
                    <a:pt x="1228" y="4579"/>
                    <a:pt x="2865" y="2558"/>
                    <a:pt x="2200" y="180"/>
                  </a:cubicBezTo>
                  <a:cubicBezTo>
                    <a:pt x="2174" y="27"/>
                    <a:pt x="1970" y="1"/>
                    <a:pt x="1906" y="142"/>
                  </a:cubicBezTo>
                  <a:cubicBezTo>
                    <a:pt x="1446" y="1075"/>
                    <a:pt x="832" y="1893"/>
                    <a:pt x="474" y="2878"/>
                  </a:cubicBezTo>
                  <a:cubicBezTo>
                    <a:pt x="64" y="4029"/>
                    <a:pt x="1" y="5308"/>
                    <a:pt x="1" y="6510"/>
                  </a:cubicBezTo>
                  <a:cubicBezTo>
                    <a:pt x="13" y="6612"/>
                    <a:pt x="141" y="6650"/>
                    <a:pt x="192" y="656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13"/>
            <p:cNvSpPr/>
            <p:nvPr/>
          </p:nvSpPr>
          <p:spPr>
            <a:xfrm>
              <a:off x="587200" y="894600"/>
              <a:ext cx="65575" cy="151225"/>
            </a:xfrm>
            <a:custGeom>
              <a:avLst/>
              <a:gdLst/>
              <a:ahLst/>
              <a:cxnLst/>
              <a:rect l="l" t="t" r="r" b="b"/>
              <a:pathLst>
                <a:path w="2623" h="6049" extrusionOk="0">
                  <a:moveTo>
                    <a:pt x="2507" y="5972"/>
                  </a:moveTo>
                  <a:cubicBezTo>
                    <a:pt x="2533" y="4936"/>
                    <a:pt x="2622" y="3965"/>
                    <a:pt x="2469" y="2929"/>
                  </a:cubicBezTo>
                  <a:cubicBezTo>
                    <a:pt x="2303" y="1829"/>
                    <a:pt x="1075" y="832"/>
                    <a:pt x="346" y="116"/>
                  </a:cubicBezTo>
                  <a:cubicBezTo>
                    <a:pt x="206" y="1"/>
                    <a:pt x="1" y="116"/>
                    <a:pt x="39" y="307"/>
                  </a:cubicBezTo>
                  <a:cubicBezTo>
                    <a:pt x="359" y="1318"/>
                    <a:pt x="346" y="2392"/>
                    <a:pt x="743" y="3376"/>
                  </a:cubicBezTo>
                  <a:cubicBezTo>
                    <a:pt x="1101" y="4259"/>
                    <a:pt x="1894" y="5192"/>
                    <a:pt x="2405" y="5998"/>
                  </a:cubicBezTo>
                  <a:cubicBezTo>
                    <a:pt x="2431" y="6049"/>
                    <a:pt x="2507" y="6023"/>
                    <a:pt x="2507" y="5972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13"/>
            <p:cNvSpPr/>
            <p:nvPr/>
          </p:nvSpPr>
          <p:spPr>
            <a:xfrm>
              <a:off x="597750" y="923250"/>
              <a:ext cx="165325" cy="223900"/>
            </a:xfrm>
            <a:custGeom>
              <a:avLst/>
              <a:gdLst/>
              <a:ahLst/>
              <a:cxnLst/>
              <a:rect l="l" t="t" r="r" b="b"/>
              <a:pathLst>
                <a:path w="6613" h="8956" extrusionOk="0">
                  <a:moveTo>
                    <a:pt x="4658" y="0"/>
                  </a:moveTo>
                  <a:cubicBezTo>
                    <a:pt x="4657" y="0"/>
                    <a:pt x="4656" y="2"/>
                    <a:pt x="4656" y="5"/>
                  </a:cubicBezTo>
                  <a:cubicBezTo>
                    <a:pt x="4003" y="1540"/>
                    <a:pt x="3543" y="3177"/>
                    <a:pt x="2699" y="4622"/>
                  </a:cubicBezTo>
                  <a:cubicBezTo>
                    <a:pt x="2546" y="4877"/>
                    <a:pt x="2379" y="5120"/>
                    <a:pt x="2200" y="5363"/>
                  </a:cubicBezTo>
                  <a:lnTo>
                    <a:pt x="2188" y="5363"/>
                  </a:lnTo>
                  <a:cubicBezTo>
                    <a:pt x="2175" y="3944"/>
                    <a:pt x="1587" y="2755"/>
                    <a:pt x="947" y="1527"/>
                  </a:cubicBezTo>
                  <a:cubicBezTo>
                    <a:pt x="947" y="1523"/>
                    <a:pt x="945" y="1522"/>
                    <a:pt x="942" y="1522"/>
                  </a:cubicBezTo>
                  <a:cubicBezTo>
                    <a:pt x="934" y="1522"/>
                    <a:pt x="922" y="1531"/>
                    <a:pt x="922" y="1540"/>
                  </a:cubicBezTo>
                  <a:cubicBezTo>
                    <a:pt x="1229" y="2154"/>
                    <a:pt x="1497" y="2780"/>
                    <a:pt x="1727" y="3420"/>
                  </a:cubicBezTo>
                  <a:cubicBezTo>
                    <a:pt x="1945" y="4123"/>
                    <a:pt x="1945" y="4890"/>
                    <a:pt x="2021" y="5606"/>
                  </a:cubicBezTo>
                  <a:cubicBezTo>
                    <a:pt x="1241" y="6629"/>
                    <a:pt x="359" y="7524"/>
                    <a:pt x="1" y="8842"/>
                  </a:cubicBezTo>
                  <a:cubicBezTo>
                    <a:pt x="1" y="8910"/>
                    <a:pt x="58" y="8955"/>
                    <a:pt x="115" y="8955"/>
                  </a:cubicBezTo>
                  <a:cubicBezTo>
                    <a:pt x="143" y="8955"/>
                    <a:pt x="171" y="8944"/>
                    <a:pt x="193" y="8918"/>
                  </a:cubicBezTo>
                  <a:cubicBezTo>
                    <a:pt x="807" y="7703"/>
                    <a:pt x="1612" y="6680"/>
                    <a:pt x="2379" y="5581"/>
                  </a:cubicBezTo>
                  <a:cubicBezTo>
                    <a:pt x="3876" y="5210"/>
                    <a:pt x="5167" y="4328"/>
                    <a:pt x="6587" y="3739"/>
                  </a:cubicBezTo>
                  <a:cubicBezTo>
                    <a:pt x="6612" y="3727"/>
                    <a:pt x="6599" y="3675"/>
                    <a:pt x="6561" y="3675"/>
                  </a:cubicBezTo>
                  <a:cubicBezTo>
                    <a:pt x="5180" y="4059"/>
                    <a:pt x="3978" y="4865"/>
                    <a:pt x="2610" y="5248"/>
                  </a:cubicBezTo>
                  <a:cubicBezTo>
                    <a:pt x="2712" y="5095"/>
                    <a:pt x="2827" y="4929"/>
                    <a:pt x="2929" y="4762"/>
                  </a:cubicBezTo>
                  <a:cubicBezTo>
                    <a:pt x="3850" y="3343"/>
                    <a:pt x="4221" y="1617"/>
                    <a:pt x="4668" y="18"/>
                  </a:cubicBezTo>
                  <a:cubicBezTo>
                    <a:pt x="4668" y="9"/>
                    <a:pt x="4662" y="0"/>
                    <a:pt x="4658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13"/>
            <p:cNvSpPr/>
            <p:nvPr/>
          </p:nvSpPr>
          <p:spPr>
            <a:xfrm>
              <a:off x="648600" y="1857500"/>
              <a:ext cx="73225" cy="195675"/>
            </a:xfrm>
            <a:custGeom>
              <a:avLst/>
              <a:gdLst/>
              <a:ahLst/>
              <a:cxnLst/>
              <a:rect l="l" t="t" r="r" b="b"/>
              <a:pathLst>
                <a:path w="2929" h="7827" extrusionOk="0">
                  <a:moveTo>
                    <a:pt x="1305" y="7737"/>
                  </a:moveTo>
                  <a:cubicBezTo>
                    <a:pt x="0" y="5166"/>
                    <a:pt x="563" y="2468"/>
                    <a:pt x="2033" y="128"/>
                  </a:cubicBezTo>
                  <a:cubicBezTo>
                    <a:pt x="2136" y="0"/>
                    <a:pt x="2340" y="51"/>
                    <a:pt x="2366" y="205"/>
                  </a:cubicBezTo>
                  <a:cubicBezTo>
                    <a:pt x="2468" y="1522"/>
                    <a:pt x="2929" y="2762"/>
                    <a:pt x="2775" y="4067"/>
                  </a:cubicBezTo>
                  <a:cubicBezTo>
                    <a:pt x="2634" y="5371"/>
                    <a:pt x="1790" y="6458"/>
                    <a:pt x="1484" y="7711"/>
                  </a:cubicBezTo>
                  <a:cubicBezTo>
                    <a:pt x="1471" y="7813"/>
                    <a:pt x="1343" y="7826"/>
                    <a:pt x="1305" y="773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13"/>
            <p:cNvSpPr/>
            <p:nvPr/>
          </p:nvSpPr>
          <p:spPr>
            <a:xfrm>
              <a:off x="740975" y="1886275"/>
              <a:ext cx="151875" cy="131400"/>
            </a:xfrm>
            <a:custGeom>
              <a:avLst/>
              <a:gdLst/>
              <a:ahLst/>
              <a:cxnLst/>
              <a:rect l="l" t="t" r="r" b="b"/>
              <a:pathLst>
                <a:path w="6075" h="5256" extrusionOk="0">
                  <a:moveTo>
                    <a:pt x="65" y="5038"/>
                  </a:moveTo>
                  <a:cubicBezTo>
                    <a:pt x="1650" y="3056"/>
                    <a:pt x="3006" y="435"/>
                    <a:pt x="5794" y="26"/>
                  </a:cubicBezTo>
                  <a:cubicBezTo>
                    <a:pt x="5960" y="0"/>
                    <a:pt x="6075" y="179"/>
                    <a:pt x="5973" y="320"/>
                  </a:cubicBezTo>
                  <a:cubicBezTo>
                    <a:pt x="5205" y="1228"/>
                    <a:pt x="4630" y="2238"/>
                    <a:pt x="3760" y="3069"/>
                  </a:cubicBezTo>
                  <a:cubicBezTo>
                    <a:pt x="2763" y="4028"/>
                    <a:pt x="1459" y="4668"/>
                    <a:pt x="205" y="5217"/>
                  </a:cubicBezTo>
                  <a:cubicBezTo>
                    <a:pt x="103" y="5256"/>
                    <a:pt x="1" y="5141"/>
                    <a:pt x="65" y="503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13"/>
            <p:cNvSpPr/>
            <p:nvPr/>
          </p:nvSpPr>
          <p:spPr>
            <a:xfrm>
              <a:off x="702950" y="2042925"/>
              <a:ext cx="183525" cy="59475"/>
            </a:xfrm>
            <a:custGeom>
              <a:avLst/>
              <a:gdLst/>
              <a:ahLst/>
              <a:cxnLst/>
              <a:rect l="l" t="t" r="r" b="b"/>
              <a:pathLst>
                <a:path w="7341" h="2379" extrusionOk="0">
                  <a:moveTo>
                    <a:pt x="51" y="1701"/>
                  </a:moveTo>
                  <a:cubicBezTo>
                    <a:pt x="1125" y="1189"/>
                    <a:pt x="2097" y="652"/>
                    <a:pt x="3248" y="333"/>
                  </a:cubicBezTo>
                  <a:cubicBezTo>
                    <a:pt x="4463" y="0"/>
                    <a:pt x="6061" y="818"/>
                    <a:pt x="7135" y="1266"/>
                  </a:cubicBezTo>
                  <a:cubicBezTo>
                    <a:pt x="7340" y="1343"/>
                    <a:pt x="7302" y="1637"/>
                    <a:pt x="7097" y="1662"/>
                  </a:cubicBezTo>
                  <a:cubicBezTo>
                    <a:pt x="5882" y="1803"/>
                    <a:pt x="4783" y="2302"/>
                    <a:pt x="3555" y="2340"/>
                  </a:cubicBezTo>
                  <a:cubicBezTo>
                    <a:pt x="2481" y="2379"/>
                    <a:pt x="1151" y="1969"/>
                    <a:pt x="77" y="1816"/>
                  </a:cubicBezTo>
                  <a:cubicBezTo>
                    <a:pt x="13" y="1803"/>
                    <a:pt x="0" y="1726"/>
                    <a:pt x="51" y="170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13"/>
            <p:cNvSpPr/>
            <p:nvPr/>
          </p:nvSpPr>
          <p:spPr>
            <a:xfrm>
              <a:off x="617675" y="1954600"/>
              <a:ext cx="186000" cy="231600"/>
            </a:xfrm>
            <a:custGeom>
              <a:avLst/>
              <a:gdLst/>
              <a:ahLst/>
              <a:cxnLst/>
              <a:rect l="l" t="t" r="r" b="b"/>
              <a:pathLst>
                <a:path w="7440" h="9264" extrusionOk="0">
                  <a:moveTo>
                    <a:pt x="2573" y="1"/>
                  </a:moveTo>
                  <a:cubicBezTo>
                    <a:pt x="2552" y="1"/>
                    <a:pt x="2529" y="19"/>
                    <a:pt x="2529" y="42"/>
                  </a:cubicBezTo>
                  <a:cubicBezTo>
                    <a:pt x="2567" y="1794"/>
                    <a:pt x="2247" y="3533"/>
                    <a:pt x="2542" y="5272"/>
                  </a:cubicBezTo>
                  <a:cubicBezTo>
                    <a:pt x="1761" y="6564"/>
                    <a:pt x="1045" y="7868"/>
                    <a:pt x="61" y="9070"/>
                  </a:cubicBezTo>
                  <a:cubicBezTo>
                    <a:pt x="0" y="9151"/>
                    <a:pt x="83" y="9263"/>
                    <a:pt x="171" y="9263"/>
                  </a:cubicBezTo>
                  <a:cubicBezTo>
                    <a:pt x="194" y="9263"/>
                    <a:pt x="218" y="9255"/>
                    <a:pt x="240" y="9236"/>
                  </a:cubicBezTo>
                  <a:cubicBezTo>
                    <a:pt x="1442" y="8264"/>
                    <a:pt x="1979" y="6922"/>
                    <a:pt x="2682" y="5643"/>
                  </a:cubicBezTo>
                  <a:cubicBezTo>
                    <a:pt x="3475" y="5400"/>
                    <a:pt x="4268" y="5055"/>
                    <a:pt x="5099" y="4952"/>
                  </a:cubicBezTo>
                  <a:cubicBezTo>
                    <a:pt x="5483" y="4914"/>
                    <a:pt x="5869" y="4905"/>
                    <a:pt x="6258" y="4905"/>
                  </a:cubicBezTo>
                  <a:cubicBezTo>
                    <a:pt x="6646" y="4905"/>
                    <a:pt x="7036" y="4914"/>
                    <a:pt x="7426" y="4914"/>
                  </a:cubicBezTo>
                  <a:cubicBezTo>
                    <a:pt x="7439" y="4914"/>
                    <a:pt x="7439" y="4889"/>
                    <a:pt x="7426" y="4889"/>
                  </a:cubicBezTo>
                  <a:cubicBezTo>
                    <a:pt x="6902" y="4859"/>
                    <a:pt x="6387" y="4832"/>
                    <a:pt x="5878" y="4832"/>
                  </a:cubicBezTo>
                  <a:cubicBezTo>
                    <a:pt x="4846" y="4832"/>
                    <a:pt x="3842" y="4942"/>
                    <a:pt x="2848" y="5362"/>
                  </a:cubicBezTo>
                  <a:lnTo>
                    <a:pt x="2848" y="5349"/>
                  </a:lnTo>
                  <a:cubicBezTo>
                    <a:pt x="3015" y="5055"/>
                    <a:pt x="3194" y="4773"/>
                    <a:pt x="3398" y="4492"/>
                  </a:cubicBezTo>
                  <a:cubicBezTo>
                    <a:pt x="4511" y="2958"/>
                    <a:pt x="6007" y="1730"/>
                    <a:pt x="7311" y="336"/>
                  </a:cubicBezTo>
                  <a:cubicBezTo>
                    <a:pt x="7321" y="336"/>
                    <a:pt x="7307" y="320"/>
                    <a:pt x="7301" y="320"/>
                  </a:cubicBezTo>
                  <a:cubicBezTo>
                    <a:pt x="7299" y="320"/>
                    <a:pt x="7298" y="321"/>
                    <a:pt x="7298" y="323"/>
                  </a:cubicBezTo>
                  <a:cubicBezTo>
                    <a:pt x="5828" y="1525"/>
                    <a:pt x="4204" y="2715"/>
                    <a:pt x="3143" y="4313"/>
                  </a:cubicBezTo>
                  <a:cubicBezTo>
                    <a:pt x="3015" y="4505"/>
                    <a:pt x="2900" y="4697"/>
                    <a:pt x="2784" y="4889"/>
                  </a:cubicBezTo>
                  <a:cubicBezTo>
                    <a:pt x="2567" y="3277"/>
                    <a:pt x="2848" y="1641"/>
                    <a:pt x="2605" y="29"/>
                  </a:cubicBezTo>
                  <a:cubicBezTo>
                    <a:pt x="2600" y="9"/>
                    <a:pt x="2587" y="1"/>
                    <a:pt x="2573" y="1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13"/>
            <p:cNvSpPr/>
            <p:nvPr/>
          </p:nvSpPr>
          <p:spPr>
            <a:xfrm>
              <a:off x="787325" y="1356550"/>
              <a:ext cx="181625" cy="121175"/>
            </a:xfrm>
            <a:custGeom>
              <a:avLst/>
              <a:gdLst/>
              <a:ahLst/>
              <a:cxnLst/>
              <a:rect l="l" t="t" r="r" b="b"/>
              <a:pathLst>
                <a:path w="7265" h="4847" extrusionOk="0">
                  <a:moveTo>
                    <a:pt x="27" y="4796"/>
                  </a:moveTo>
                  <a:cubicBezTo>
                    <a:pt x="1062" y="3670"/>
                    <a:pt x="1970" y="2468"/>
                    <a:pt x="3083" y="1407"/>
                  </a:cubicBezTo>
                  <a:cubicBezTo>
                    <a:pt x="4016" y="512"/>
                    <a:pt x="5717" y="90"/>
                    <a:pt x="6996" y="0"/>
                  </a:cubicBezTo>
                  <a:cubicBezTo>
                    <a:pt x="7136" y="0"/>
                    <a:pt x="7264" y="167"/>
                    <a:pt x="7149" y="282"/>
                  </a:cubicBezTo>
                  <a:cubicBezTo>
                    <a:pt x="5308" y="2366"/>
                    <a:pt x="2763" y="4080"/>
                    <a:pt x="65" y="4847"/>
                  </a:cubicBezTo>
                  <a:cubicBezTo>
                    <a:pt x="27" y="4847"/>
                    <a:pt x="1" y="4821"/>
                    <a:pt x="27" y="479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13"/>
            <p:cNvSpPr/>
            <p:nvPr/>
          </p:nvSpPr>
          <p:spPr>
            <a:xfrm>
              <a:off x="680250" y="1377325"/>
              <a:ext cx="107425" cy="166275"/>
            </a:xfrm>
            <a:custGeom>
              <a:avLst/>
              <a:gdLst/>
              <a:ahLst/>
              <a:cxnLst/>
              <a:rect l="l" t="t" r="r" b="b"/>
              <a:pathLst>
                <a:path w="4297" h="6651" extrusionOk="0">
                  <a:moveTo>
                    <a:pt x="13" y="6586"/>
                  </a:moveTo>
                  <a:cubicBezTo>
                    <a:pt x="243" y="5218"/>
                    <a:pt x="703" y="3837"/>
                    <a:pt x="1125" y="2520"/>
                  </a:cubicBezTo>
                  <a:cubicBezTo>
                    <a:pt x="1292" y="2047"/>
                    <a:pt x="1688" y="1433"/>
                    <a:pt x="2161" y="1228"/>
                  </a:cubicBezTo>
                  <a:cubicBezTo>
                    <a:pt x="2839" y="908"/>
                    <a:pt x="3363" y="371"/>
                    <a:pt x="4041" y="39"/>
                  </a:cubicBezTo>
                  <a:cubicBezTo>
                    <a:pt x="4169" y="1"/>
                    <a:pt x="4297" y="116"/>
                    <a:pt x="4246" y="256"/>
                  </a:cubicBezTo>
                  <a:cubicBezTo>
                    <a:pt x="3709" y="1356"/>
                    <a:pt x="3568" y="2520"/>
                    <a:pt x="2916" y="3555"/>
                  </a:cubicBezTo>
                  <a:cubicBezTo>
                    <a:pt x="2212" y="4655"/>
                    <a:pt x="1036" y="5742"/>
                    <a:pt x="77" y="6624"/>
                  </a:cubicBezTo>
                  <a:cubicBezTo>
                    <a:pt x="39" y="6650"/>
                    <a:pt x="0" y="6624"/>
                    <a:pt x="0" y="658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13"/>
            <p:cNvSpPr/>
            <p:nvPr/>
          </p:nvSpPr>
          <p:spPr>
            <a:xfrm>
              <a:off x="723400" y="1485375"/>
              <a:ext cx="178725" cy="74525"/>
            </a:xfrm>
            <a:custGeom>
              <a:avLst/>
              <a:gdLst/>
              <a:ahLst/>
              <a:cxnLst/>
              <a:rect l="l" t="t" r="r" b="b"/>
              <a:pathLst>
                <a:path w="7149" h="2981" extrusionOk="0">
                  <a:moveTo>
                    <a:pt x="64" y="2328"/>
                  </a:moveTo>
                  <a:cubicBezTo>
                    <a:pt x="1139" y="1842"/>
                    <a:pt x="2251" y="1420"/>
                    <a:pt x="3376" y="1062"/>
                  </a:cubicBezTo>
                  <a:cubicBezTo>
                    <a:pt x="3913" y="896"/>
                    <a:pt x="4451" y="768"/>
                    <a:pt x="5013" y="691"/>
                  </a:cubicBezTo>
                  <a:cubicBezTo>
                    <a:pt x="5716" y="589"/>
                    <a:pt x="6228" y="295"/>
                    <a:pt x="6893" y="52"/>
                  </a:cubicBezTo>
                  <a:cubicBezTo>
                    <a:pt x="7021" y="1"/>
                    <a:pt x="7149" y="129"/>
                    <a:pt x="7098" y="256"/>
                  </a:cubicBezTo>
                  <a:cubicBezTo>
                    <a:pt x="5896" y="2980"/>
                    <a:pt x="2520" y="2545"/>
                    <a:pt x="90" y="2469"/>
                  </a:cubicBezTo>
                  <a:cubicBezTo>
                    <a:pt x="13" y="2469"/>
                    <a:pt x="0" y="2354"/>
                    <a:pt x="64" y="232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13"/>
            <p:cNvSpPr/>
            <p:nvPr/>
          </p:nvSpPr>
          <p:spPr>
            <a:xfrm>
              <a:off x="658825" y="1596625"/>
              <a:ext cx="207175" cy="61725"/>
            </a:xfrm>
            <a:custGeom>
              <a:avLst/>
              <a:gdLst/>
              <a:ahLst/>
              <a:cxnLst/>
              <a:rect l="l" t="t" r="r" b="b"/>
              <a:pathLst>
                <a:path w="8287" h="2469" extrusionOk="0">
                  <a:moveTo>
                    <a:pt x="115" y="576"/>
                  </a:moveTo>
                  <a:cubicBezTo>
                    <a:pt x="1445" y="103"/>
                    <a:pt x="2558" y="1"/>
                    <a:pt x="3952" y="90"/>
                  </a:cubicBezTo>
                  <a:cubicBezTo>
                    <a:pt x="4808" y="129"/>
                    <a:pt x="5448" y="602"/>
                    <a:pt x="6228" y="909"/>
                  </a:cubicBezTo>
                  <a:cubicBezTo>
                    <a:pt x="6931" y="1177"/>
                    <a:pt x="7647" y="1318"/>
                    <a:pt x="8223" y="1842"/>
                  </a:cubicBezTo>
                  <a:cubicBezTo>
                    <a:pt x="8287" y="1906"/>
                    <a:pt x="8274" y="2047"/>
                    <a:pt x="8172" y="2047"/>
                  </a:cubicBezTo>
                  <a:cubicBezTo>
                    <a:pt x="7456" y="2085"/>
                    <a:pt x="6778" y="1996"/>
                    <a:pt x="6074" y="2111"/>
                  </a:cubicBezTo>
                  <a:cubicBezTo>
                    <a:pt x="5422" y="2213"/>
                    <a:pt x="4770" y="2469"/>
                    <a:pt x="4105" y="2430"/>
                  </a:cubicBezTo>
                  <a:cubicBezTo>
                    <a:pt x="3440" y="2392"/>
                    <a:pt x="2788" y="2290"/>
                    <a:pt x="2149" y="2136"/>
                  </a:cubicBezTo>
                  <a:cubicBezTo>
                    <a:pt x="1407" y="1932"/>
                    <a:pt x="780" y="1177"/>
                    <a:pt x="103" y="806"/>
                  </a:cubicBezTo>
                  <a:cubicBezTo>
                    <a:pt x="0" y="768"/>
                    <a:pt x="0" y="627"/>
                    <a:pt x="103" y="57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13"/>
            <p:cNvSpPr/>
            <p:nvPr/>
          </p:nvSpPr>
          <p:spPr>
            <a:xfrm>
              <a:off x="576550" y="1413925"/>
              <a:ext cx="293500" cy="249400"/>
            </a:xfrm>
            <a:custGeom>
              <a:avLst/>
              <a:gdLst/>
              <a:ahLst/>
              <a:cxnLst/>
              <a:rect l="l" t="t" r="r" b="b"/>
              <a:pathLst>
                <a:path w="11740" h="9976" extrusionOk="0">
                  <a:moveTo>
                    <a:pt x="11684" y="0"/>
                  </a:moveTo>
                  <a:cubicBezTo>
                    <a:pt x="11678" y="0"/>
                    <a:pt x="11672" y="2"/>
                    <a:pt x="11667" y="7"/>
                  </a:cubicBezTo>
                  <a:cubicBezTo>
                    <a:pt x="9634" y="1708"/>
                    <a:pt x="7358" y="3127"/>
                    <a:pt x="5401" y="4905"/>
                  </a:cubicBezTo>
                  <a:cubicBezTo>
                    <a:pt x="4788" y="5467"/>
                    <a:pt x="4212" y="6081"/>
                    <a:pt x="3675" y="6708"/>
                  </a:cubicBezTo>
                  <a:cubicBezTo>
                    <a:pt x="3841" y="5506"/>
                    <a:pt x="4698" y="4547"/>
                    <a:pt x="5325" y="3536"/>
                  </a:cubicBezTo>
                  <a:cubicBezTo>
                    <a:pt x="5785" y="2756"/>
                    <a:pt x="6245" y="1976"/>
                    <a:pt x="6680" y="1196"/>
                  </a:cubicBezTo>
                  <a:cubicBezTo>
                    <a:pt x="6698" y="1160"/>
                    <a:pt x="6659" y="1124"/>
                    <a:pt x="6625" y="1124"/>
                  </a:cubicBezTo>
                  <a:cubicBezTo>
                    <a:pt x="6611" y="1124"/>
                    <a:pt x="6598" y="1130"/>
                    <a:pt x="6591" y="1145"/>
                  </a:cubicBezTo>
                  <a:cubicBezTo>
                    <a:pt x="5900" y="2283"/>
                    <a:pt x="5133" y="3383"/>
                    <a:pt x="4417" y="4521"/>
                  </a:cubicBezTo>
                  <a:cubicBezTo>
                    <a:pt x="3931" y="5301"/>
                    <a:pt x="3458" y="6030"/>
                    <a:pt x="3432" y="6976"/>
                  </a:cubicBezTo>
                  <a:cubicBezTo>
                    <a:pt x="3317" y="7104"/>
                    <a:pt x="3189" y="7245"/>
                    <a:pt x="3061" y="7386"/>
                  </a:cubicBezTo>
                  <a:cubicBezTo>
                    <a:pt x="2166" y="8357"/>
                    <a:pt x="1092" y="9022"/>
                    <a:pt x="56" y="9828"/>
                  </a:cubicBezTo>
                  <a:cubicBezTo>
                    <a:pt x="0" y="9873"/>
                    <a:pt x="42" y="9976"/>
                    <a:pt x="104" y="9976"/>
                  </a:cubicBezTo>
                  <a:cubicBezTo>
                    <a:pt x="114" y="9976"/>
                    <a:pt x="123" y="9973"/>
                    <a:pt x="133" y="9969"/>
                  </a:cubicBezTo>
                  <a:cubicBezTo>
                    <a:pt x="1092" y="9457"/>
                    <a:pt x="1961" y="8792"/>
                    <a:pt x="2729" y="8012"/>
                  </a:cubicBezTo>
                  <a:cubicBezTo>
                    <a:pt x="2783" y="8010"/>
                    <a:pt x="2838" y="8009"/>
                    <a:pt x="2892" y="8009"/>
                  </a:cubicBezTo>
                  <a:cubicBezTo>
                    <a:pt x="3803" y="8009"/>
                    <a:pt x="4663" y="8297"/>
                    <a:pt x="5580" y="8357"/>
                  </a:cubicBezTo>
                  <a:cubicBezTo>
                    <a:pt x="5896" y="8373"/>
                    <a:pt x="6215" y="8381"/>
                    <a:pt x="6534" y="8381"/>
                  </a:cubicBezTo>
                  <a:cubicBezTo>
                    <a:pt x="6978" y="8381"/>
                    <a:pt x="7423" y="8367"/>
                    <a:pt x="7869" y="8345"/>
                  </a:cubicBezTo>
                  <a:cubicBezTo>
                    <a:pt x="7908" y="8332"/>
                    <a:pt x="7908" y="8293"/>
                    <a:pt x="7869" y="8293"/>
                  </a:cubicBezTo>
                  <a:cubicBezTo>
                    <a:pt x="7580" y="8297"/>
                    <a:pt x="7288" y="8302"/>
                    <a:pt x="6996" y="8302"/>
                  </a:cubicBezTo>
                  <a:cubicBezTo>
                    <a:pt x="6307" y="8302"/>
                    <a:pt x="5615" y="8275"/>
                    <a:pt x="4941" y="8140"/>
                  </a:cubicBezTo>
                  <a:cubicBezTo>
                    <a:pt x="4280" y="8005"/>
                    <a:pt x="3654" y="7871"/>
                    <a:pt x="2973" y="7871"/>
                  </a:cubicBezTo>
                  <a:cubicBezTo>
                    <a:pt x="2943" y="7871"/>
                    <a:pt x="2913" y="7871"/>
                    <a:pt x="2882" y="7871"/>
                  </a:cubicBezTo>
                  <a:cubicBezTo>
                    <a:pt x="3611" y="7130"/>
                    <a:pt x="4289" y="6363"/>
                    <a:pt x="5043" y="5634"/>
                  </a:cubicBezTo>
                  <a:cubicBezTo>
                    <a:pt x="6642" y="5020"/>
                    <a:pt x="8406" y="5045"/>
                    <a:pt x="10030" y="4508"/>
                  </a:cubicBezTo>
                  <a:cubicBezTo>
                    <a:pt x="10065" y="4497"/>
                    <a:pt x="10047" y="4443"/>
                    <a:pt x="10015" y="4443"/>
                  </a:cubicBezTo>
                  <a:cubicBezTo>
                    <a:pt x="10012" y="4443"/>
                    <a:pt x="10008" y="4443"/>
                    <a:pt x="10005" y="4444"/>
                  </a:cubicBezTo>
                  <a:cubicBezTo>
                    <a:pt x="8483" y="4854"/>
                    <a:pt x="6872" y="4828"/>
                    <a:pt x="5363" y="5327"/>
                  </a:cubicBezTo>
                  <a:cubicBezTo>
                    <a:pt x="5542" y="5160"/>
                    <a:pt x="5721" y="5007"/>
                    <a:pt x="5900" y="4841"/>
                  </a:cubicBezTo>
                  <a:cubicBezTo>
                    <a:pt x="7831" y="3242"/>
                    <a:pt x="10018" y="1912"/>
                    <a:pt x="11718" y="58"/>
                  </a:cubicBezTo>
                  <a:cubicBezTo>
                    <a:pt x="11739" y="38"/>
                    <a:pt x="11710" y="0"/>
                    <a:pt x="11684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13"/>
            <p:cNvSpPr/>
            <p:nvPr/>
          </p:nvSpPr>
          <p:spPr>
            <a:xfrm>
              <a:off x="347125" y="1084500"/>
              <a:ext cx="131425" cy="151225"/>
            </a:xfrm>
            <a:custGeom>
              <a:avLst/>
              <a:gdLst/>
              <a:ahLst/>
              <a:cxnLst/>
              <a:rect l="l" t="t" r="r" b="b"/>
              <a:pathLst>
                <a:path w="5257" h="6049" extrusionOk="0">
                  <a:moveTo>
                    <a:pt x="5077" y="6010"/>
                  </a:moveTo>
                  <a:cubicBezTo>
                    <a:pt x="2315" y="5205"/>
                    <a:pt x="729" y="2941"/>
                    <a:pt x="26" y="269"/>
                  </a:cubicBezTo>
                  <a:cubicBezTo>
                    <a:pt x="1" y="115"/>
                    <a:pt x="180" y="0"/>
                    <a:pt x="307" y="90"/>
                  </a:cubicBezTo>
                  <a:cubicBezTo>
                    <a:pt x="1330" y="908"/>
                    <a:pt x="2545" y="1420"/>
                    <a:pt x="3402" y="2417"/>
                  </a:cubicBezTo>
                  <a:cubicBezTo>
                    <a:pt x="4259" y="3427"/>
                    <a:pt x="4476" y="4770"/>
                    <a:pt x="5192" y="5857"/>
                  </a:cubicBezTo>
                  <a:cubicBezTo>
                    <a:pt x="5256" y="5934"/>
                    <a:pt x="5179" y="6049"/>
                    <a:pt x="5077" y="601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13"/>
            <p:cNvSpPr/>
            <p:nvPr/>
          </p:nvSpPr>
          <p:spPr>
            <a:xfrm>
              <a:off x="453900" y="969400"/>
              <a:ext cx="61400" cy="196950"/>
            </a:xfrm>
            <a:custGeom>
              <a:avLst/>
              <a:gdLst/>
              <a:ahLst/>
              <a:cxnLst/>
              <a:rect l="l" t="t" r="r" b="b"/>
              <a:pathLst>
                <a:path w="2456" h="7878" extrusionOk="0">
                  <a:moveTo>
                    <a:pt x="1369" y="7750"/>
                  </a:moveTo>
                  <a:cubicBezTo>
                    <a:pt x="998" y="5244"/>
                    <a:pt x="1" y="2456"/>
                    <a:pt x="1612" y="141"/>
                  </a:cubicBezTo>
                  <a:cubicBezTo>
                    <a:pt x="1701" y="1"/>
                    <a:pt x="1906" y="52"/>
                    <a:pt x="1944" y="218"/>
                  </a:cubicBezTo>
                  <a:cubicBezTo>
                    <a:pt x="2085" y="1395"/>
                    <a:pt x="2430" y="2507"/>
                    <a:pt x="2443" y="3696"/>
                  </a:cubicBezTo>
                  <a:cubicBezTo>
                    <a:pt x="2456" y="5090"/>
                    <a:pt x="2034" y="6484"/>
                    <a:pt x="1586" y="7776"/>
                  </a:cubicBezTo>
                  <a:cubicBezTo>
                    <a:pt x="1548" y="7878"/>
                    <a:pt x="1394" y="7865"/>
                    <a:pt x="1369" y="775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13"/>
            <p:cNvSpPr/>
            <p:nvPr/>
          </p:nvSpPr>
          <p:spPr>
            <a:xfrm>
              <a:off x="514650" y="1102075"/>
              <a:ext cx="123100" cy="141325"/>
            </a:xfrm>
            <a:custGeom>
              <a:avLst/>
              <a:gdLst/>
              <a:ahLst/>
              <a:cxnLst/>
              <a:rect l="l" t="t" r="r" b="b"/>
              <a:pathLst>
                <a:path w="4924" h="5653" extrusionOk="0">
                  <a:moveTo>
                    <a:pt x="26" y="5563"/>
                  </a:moveTo>
                  <a:cubicBezTo>
                    <a:pt x="384" y="4438"/>
                    <a:pt x="665" y="3351"/>
                    <a:pt x="1215" y="2302"/>
                  </a:cubicBezTo>
                  <a:cubicBezTo>
                    <a:pt x="1790" y="1177"/>
                    <a:pt x="3491" y="576"/>
                    <a:pt x="4540" y="90"/>
                  </a:cubicBezTo>
                  <a:cubicBezTo>
                    <a:pt x="4732" y="1"/>
                    <a:pt x="4923" y="218"/>
                    <a:pt x="4808" y="397"/>
                  </a:cubicBezTo>
                  <a:cubicBezTo>
                    <a:pt x="4079" y="1369"/>
                    <a:pt x="3683" y="2520"/>
                    <a:pt x="2890" y="3428"/>
                  </a:cubicBezTo>
                  <a:cubicBezTo>
                    <a:pt x="2174" y="4233"/>
                    <a:pt x="972" y="4937"/>
                    <a:pt x="115" y="5627"/>
                  </a:cubicBezTo>
                  <a:cubicBezTo>
                    <a:pt x="64" y="5653"/>
                    <a:pt x="0" y="5614"/>
                    <a:pt x="13" y="555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13"/>
            <p:cNvSpPr/>
            <p:nvPr/>
          </p:nvSpPr>
          <p:spPr>
            <a:xfrm>
              <a:off x="403875" y="1087125"/>
              <a:ext cx="173350" cy="284550"/>
            </a:xfrm>
            <a:custGeom>
              <a:avLst/>
              <a:gdLst/>
              <a:ahLst/>
              <a:cxnLst/>
              <a:rect l="l" t="t" r="r" b="b"/>
              <a:pathLst>
                <a:path w="6934" h="11382" extrusionOk="0">
                  <a:moveTo>
                    <a:pt x="3493" y="1"/>
                  </a:moveTo>
                  <a:cubicBezTo>
                    <a:pt x="3488" y="1"/>
                    <a:pt x="3485" y="4"/>
                    <a:pt x="3485" y="10"/>
                  </a:cubicBezTo>
                  <a:cubicBezTo>
                    <a:pt x="3357" y="1903"/>
                    <a:pt x="3114" y="3898"/>
                    <a:pt x="3562" y="5765"/>
                  </a:cubicBezTo>
                  <a:cubicBezTo>
                    <a:pt x="3613" y="5982"/>
                    <a:pt x="3677" y="6199"/>
                    <a:pt x="3728" y="6417"/>
                  </a:cubicBezTo>
                  <a:cubicBezTo>
                    <a:pt x="2411" y="5471"/>
                    <a:pt x="1413" y="4166"/>
                    <a:pt x="71" y="3233"/>
                  </a:cubicBezTo>
                  <a:cubicBezTo>
                    <a:pt x="64" y="3229"/>
                    <a:pt x="58" y="3227"/>
                    <a:pt x="52" y="3227"/>
                  </a:cubicBezTo>
                  <a:cubicBezTo>
                    <a:pt x="22" y="3227"/>
                    <a:pt x="0" y="3275"/>
                    <a:pt x="32" y="3297"/>
                  </a:cubicBezTo>
                  <a:cubicBezTo>
                    <a:pt x="1324" y="4460"/>
                    <a:pt x="2385" y="5893"/>
                    <a:pt x="3856" y="6864"/>
                  </a:cubicBezTo>
                  <a:cubicBezTo>
                    <a:pt x="4265" y="8322"/>
                    <a:pt x="4738" y="9729"/>
                    <a:pt x="4930" y="11263"/>
                  </a:cubicBezTo>
                  <a:cubicBezTo>
                    <a:pt x="4936" y="11343"/>
                    <a:pt x="4995" y="11382"/>
                    <a:pt x="5055" y="11382"/>
                  </a:cubicBezTo>
                  <a:cubicBezTo>
                    <a:pt x="5120" y="11382"/>
                    <a:pt x="5186" y="11337"/>
                    <a:pt x="5186" y="11251"/>
                  </a:cubicBezTo>
                  <a:cubicBezTo>
                    <a:pt x="5301" y="9716"/>
                    <a:pt x="4687" y="8412"/>
                    <a:pt x="4227" y="7018"/>
                  </a:cubicBezTo>
                  <a:cubicBezTo>
                    <a:pt x="4585" y="6276"/>
                    <a:pt x="4866" y="5458"/>
                    <a:pt x="5365" y="4780"/>
                  </a:cubicBezTo>
                  <a:cubicBezTo>
                    <a:pt x="5838" y="4153"/>
                    <a:pt x="6400" y="3616"/>
                    <a:pt x="6925" y="3054"/>
                  </a:cubicBezTo>
                  <a:cubicBezTo>
                    <a:pt x="6934" y="3045"/>
                    <a:pt x="6930" y="3036"/>
                    <a:pt x="6923" y="3036"/>
                  </a:cubicBezTo>
                  <a:cubicBezTo>
                    <a:pt x="6919" y="3036"/>
                    <a:pt x="6916" y="3037"/>
                    <a:pt x="6912" y="3041"/>
                  </a:cubicBezTo>
                  <a:cubicBezTo>
                    <a:pt x="5761" y="4141"/>
                    <a:pt x="4687" y="5189"/>
                    <a:pt x="4137" y="6698"/>
                  </a:cubicBezTo>
                  <a:cubicBezTo>
                    <a:pt x="4124" y="6698"/>
                    <a:pt x="4124" y="6685"/>
                    <a:pt x="4124" y="6685"/>
                  </a:cubicBezTo>
                  <a:cubicBezTo>
                    <a:pt x="4022" y="6366"/>
                    <a:pt x="3932" y="6033"/>
                    <a:pt x="3869" y="5714"/>
                  </a:cubicBezTo>
                  <a:cubicBezTo>
                    <a:pt x="3511" y="3834"/>
                    <a:pt x="3626" y="1916"/>
                    <a:pt x="3511" y="10"/>
                  </a:cubicBezTo>
                  <a:cubicBezTo>
                    <a:pt x="3504" y="4"/>
                    <a:pt x="3498" y="1"/>
                    <a:pt x="3493" y="1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13"/>
            <p:cNvSpPr/>
            <p:nvPr/>
          </p:nvSpPr>
          <p:spPr>
            <a:xfrm>
              <a:off x="767200" y="1020225"/>
              <a:ext cx="71625" cy="198575"/>
            </a:xfrm>
            <a:custGeom>
              <a:avLst/>
              <a:gdLst/>
              <a:ahLst/>
              <a:cxnLst/>
              <a:rect l="l" t="t" r="r" b="b"/>
              <a:pathLst>
                <a:path w="2865" h="7943" extrusionOk="0">
                  <a:moveTo>
                    <a:pt x="2545" y="244"/>
                  </a:moveTo>
                  <a:cubicBezTo>
                    <a:pt x="2583" y="1702"/>
                    <a:pt x="2865" y="3083"/>
                    <a:pt x="2417" y="4515"/>
                  </a:cubicBezTo>
                  <a:cubicBezTo>
                    <a:pt x="2021" y="5755"/>
                    <a:pt x="1023" y="6855"/>
                    <a:pt x="243" y="7852"/>
                  </a:cubicBezTo>
                  <a:cubicBezTo>
                    <a:pt x="167" y="7942"/>
                    <a:pt x="0" y="7865"/>
                    <a:pt x="39" y="7763"/>
                  </a:cubicBezTo>
                  <a:cubicBezTo>
                    <a:pt x="256" y="7111"/>
                    <a:pt x="422" y="6446"/>
                    <a:pt x="563" y="5768"/>
                  </a:cubicBezTo>
                  <a:cubicBezTo>
                    <a:pt x="704" y="4988"/>
                    <a:pt x="461" y="4195"/>
                    <a:pt x="473" y="3415"/>
                  </a:cubicBezTo>
                  <a:cubicBezTo>
                    <a:pt x="486" y="1983"/>
                    <a:pt x="1228" y="1075"/>
                    <a:pt x="2200" y="129"/>
                  </a:cubicBezTo>
                  <a:cubicBezTo>
                    <a:pt x="2315" y="1"/>
                    <a:pt x="2532" y="78"/>
                    <a:pt x="2545" y="244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13"/>
            <p:cNvSpPr/>
            <p:nvPr/>
          </p:nvSpPr>
          <p:spPr>
            <a:xfrm>
              <a:off x="683450" y="1070750"/>
              <a:ext cx="68425" cy="213250"/>
            </a:xfrm>
            <a:custGeom>
              <a:avLst/>
              <a:gdLst/>
              <a:ahLst/>
              <a:cxnLst/>
              <a:rect l="l" t="t" r="r" b="b"/>
              <a:pathLst>
                <a:path w="2737" h="8530" extrusionOk="0">
                  <a:moveTo>
                    <a:pt x="1343" y="167"/>
                  </a:moveTo>
                  <a:cubicBezTo>
                    <a:pt x="2033" y="2954"/>
                    <a:pt x="2737" y="5768"/>
                    <a:pt x="934" y="8325"/>
                  </a:cubicBezTo>
                  <a:cubicBezTo>
                    <a:pt x="793" y="8530"/>
                    <a:pt x="537" y="8325"/>
                    <a:pt x="550" y="8133"/>
                  </a:cubicBezTo>
                  <a:cubicBezTo>
                    <a:pt x="627" y="6727"/>
                    <a:pt x="102" y="5422"/>
                    <a:pt x="51" y="4028"/>
                  </a:cubicBezTo>
                  <a:cubicBezTo>
                    <a:pt x="0" y="2647"/>
                    <a:pt x="486" y="1407"/>
                    <a:pt x="985" y="154"/>
                  </a:cubicBezTo>
                  <a:cubicBezTo>
                    <a:pt x="1061" y="0"/>
                    <a:pt x="1279" y="13"/>
                    <a:pt x="1343" y="17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13"/>
            <p:cNvSpPr/>
            <p:nvPr/>
          </p:nvSpPr>
          <p:spPr>
            <a:xfrm>
              <a:off x="699750" y="1288450"/>
              <a:ext cx="199500" cy="84100"/>
            </a:xfrm>
            <a:custGeom>
              <a:avLst/>
              <a:gdLst/>
              <a:ahLst/>
              <a:cxnLst/>
              <a:rect l="l" t="t" r="r" b="b"/>
              <a:pathLst>
                <a:path w="7980" h="3364" extrusionOk="0">
                  <a:moveTo>
                    <a:pt x="7890" y="256"/>
                  </a:moveTo>
                  <a:cubicBezTo>
                    <a:pt x="6969" y="1241"/>
                    <a:pt x="5870" y="2047"/>
                    <a:pt x="4655" y="2635"/>
                  </a:cubicBezTo>
                  <a:cubicBezTo>
                    <a:pt x="3120" y="3364"/>
                    <a:pt x="1765" y="2520"/>
                    <a:pt x="218" y="2354"/>
                  </a:cubicBezTo>
                  <a:cubicBezTo>
                    <a:pt x="64" y="2328"/>
                    <a:pt x="0" y="2136"/>
                    <a:pt x="102" y="2021"/>
                  </a:cubicBezTo>
                  <a:cubicBezTo>
                    <a:pt x="985" y="1126"/>
                    <a:pt x="2174" y="397"/>
                    <a:pt x="3427" y="295"/>
                  </a:cubicBezTo>
                  <a:cubicBezTo>
                    <a:pt x="4131" y="244"/>
                    <a:pt x="4834" y="423"/>
                    <a:pt x="5524" y="423"/>
                  </a:cubicBezTo>
                  <a:cubicBezTo>
                    <a:pt x="6279" y="423"/>
                    <a:pt x="7021" y="295"/>
                    <a:pt x="7737" y="39"/>
                  </a:cubicBezTo>
                  <a:cubicBezTo>
                    <a:pt x="7865" y="1"/>
                    <a:pt x="7980" y="154"/>
                    <a:pt x="7877" y="25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13"/>
            <p:cNvSpPr/>
            <p:nvPr/>
          </p:nvSpPr>
          <p:spPr>
            <a:xfrm>
              <a:off x="812275" y="1174000"/>
              <a:ext cx="213250" cy="97525"/>
            </a:xfrm>
            <a:custGeom>
              <a:avLst/>
              <a:gdLst/>
              <a:ahLst/>
              <a:cxnLst/>
              <a:rect l="l" t="t" r="r" b="b"/>
              <a:pathLst>
                <a:path w="8530" h="3901" extrusionOk="0">
                  <a:moveTo>
                    <a:pt x="8440" y="525"/>
                  </a:moveTo>
                  <a:cubicBezTo>
                    <a:pt x="7737" y="781"/>
                    <a:pt x="7072" y="1100"/>
                    <a:pt x="6458" y="1510"/>
                  </a:cubicBezTo>
                  <a:cubicBezTo>
                    <a:pt x="5793" y="1932"/>
                    <a:pt x="5307" y="2558"/>
                    <a:pt x="4629" y="2942"/>
                  </a:cubicBezTo>
                  <a:cubicBezTo>
                    <a:pt x="2954" y="3901"/>
                    <a:pt x="1803" y="2878"/>
                    <a:pt x="295" y="2213"/>
                  </a:cubicBezTo>
                  <a:cubicBezTo>
                    <a:pt x="0" y="2085"/>
                    <a:pt x="128" y="1689"/>
                    <a:pt x="397" y="1638"/>
                  </a:cubicBezTo>
                  <a:cubicBezTo>
                    <a:pt x="1279" y="1484"/>
                    <a:pt x="1752" y="883"/>
                    <a:pt x="2545" y="602"/>
                  </a:cubicBezTo>
                  <a:cubicBezTo>
                    <a:pt x="3159" y="410"/>
                    <a:pt x="3798" y="282"/>
                    <a:pt x="4450" y="218"/>
                  </a:cubicBezTo>
                  <a:cubicBezTo>
                    <a:pt x="5832" y="52"/>
                    <a:pt x="7046" y="1"/>
                    <a:pt x="8415" y="333"/>
                  </a:cubicBezTo>
                  <a:cubicBezTo>
                    <a:pt x="8517" y="346"/>
                    <a:pt x="8530" y="487"/>
                    <a:pt x="8440" y="52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13"/>
            <p:cNvSpPr/>
            <p:nvPr/>
          </p:nvSpPr>
          <p:spPr>
            <a:xfrm>
              <a:off x="628025" y="1015325"/>
              <a:ext cx="426925" cy="359400"/>
            </a:xfrm>
            <a:custGeom>
              <a:avLst/>
              <a:gdLst/>
              <a:ahLst/>
              <a:cxnLst/>
              <a:rect l="l" t="t" r="r" b="b"/>
              <a:pathLst>
                <a:path w="17077" h="14376" extrusionOk="0">
                  <a:moveTo>
                    <a:pt x="10771" y="0"/>
                  </a:moveTo>
                  <a:cubicBezTo>
                    <a:pt x="10767" y="0"/>
                    <a:pt x="10763" y="2"/>
                    <a:pt x="10759" y="5"/>
                  </a:cubicBezTo>
                  <a:cubicBezTo>
                    <a:pt x="10209" y="824"/>
                    <a:pt x="9659" y="1629"/>
                    <a:pt x="9250" y="2563"/>
                  </a:cubicBezTo>
                  <a:cubicBezTo>
                    <a:pt x="8828" y="3509"/>
                    <a:pt x="8892" y="4558"/>
                    <a:pt x="8445" y="5517"/>
                  </a:cubicBezTo>
                  <a:lnTo>
                    <a:pt x="8445" y="5555"/>
                  </a:lnTo>
                  <a:cubicBezTo>
                    <a:pt x="7370" y="6770"/>
                    <a:pt x="6322" y="8010"/>
                    <a:pt x="5299" y="9276"/>
                  </a:cubicBezTo>
                  <a:lnTo>
                    <a:pt x="5248" y="9340"/>
                  </a:lnTo>
                  <a:cubicBezTo>
                    <a:pt x="6130" y="7102"/>
                    <a:pt x="7549" y="5248"/>
                    <a:pt x="7460" y="2716"/>
                  </a:cubicBezTo>
                  <a:cubicBezTo>
                    <a:pt x="7454" y="2710"/>
                    <a:pt x="7447" y="2707"/>
                    <a:pt x="7441" y="2707"/>
                  </a:cubicBezTo>
                  <a:cubicBezTo>
                    <a:pt x="7434" y="2707"/>
                    <a:pt x="7428" y="2710"/>
                    <a:pt x="7422" y="2716"/>
                  </a:cubicBezTo>
                  <a:cubicBezTo>
                    <a:pt x="7063" y="5350"/>
                    <a:pt x="5644" y="7332"/>
                    <a:pt x="4826" y="9788"/>
                  </a:cubicBezTo>
                  <a:cubicBezTo>
                    <a:pt x="4813" y="9813"/>
                    <a:pt x="4813" y="9839"/>
                    <a:pt x="4826" y="9864"/>
                  </a:cubicBezTo>
                  <a:cubicBezTo>
                    <a:pt x="3624" y="11412"/>
                    <a:pt x="2383" y="13074"/>
                    <a:pt x="631" y="13931"/>
                  </a:cubicBezTo>
                  <a:cubicBezTo>
                    <a:pt x="1744" y="12665"/>
                    <a:pt x="2831" y="11348"/>
                    <a:pt x="3406" y="9749"/>
                  </a:cubicBezTo>
                  <a:cubicBezTo>
                    <a:pt x="3892" y="8394"/>
                    <a:pt x="3649" y="6795"/>
                    <a:pt x="3457" y="5414"/>
                  </a:cubicBezTo>
                  <a:cubicBezTo>
                    <a:pt x="3452" y="5385"/>
                    <a:pt x="3428" y="5372"/>
                    <a:pt x="3403" y="5372"/>
                  </a:cubicBezTo>
                  <a:cubicBezTo>
                    <a:pt x="3373" y="5372"/>
                    <a:pt x="3342" y="5392"/>
                    <a:pt x="3342" y="5427"/>
                  </a:cubicBezTo>
                  <a:cubicBezTo>
                    <a:pt x="3445" y="7141"/>
                    <a:pt x="3496" y="9174"/>
                    <a:pt x="2575" y="10708"/>
                  </a:cubicBezTo>
                  <a:cubicBezTo>
                    <a:pt x="1821" y="11936"/>
                    <a:pt x="836" y="12972"/>
                    <a:pt x="56" y="14186"/>
                  </a:cubicBezTo>
                  <a:cubicBezTo>
                    <a:pt x="1" y="14275"/>
                    <a:pt x="89" y="14373"/>
                    <a:pt x="180" y="14373"/>
                  </a:cubicBezTo>
                  <a:cubicBezTo>
                    <a:pt x="194" y="14373"/>
                    <a:pt x="208" y="14371"/>
                    <a:pt x="222" y="14365"/>
                  </a:cubicBezTo>
                  <a:cubicBezTo>
                    <a:pt x="241" y="14372"/>
                    <a:pt x="257" y="14375"/>
                    <a:pt x="273" y="14375"/>
                  </a:cubicBezTo>
                  <a:cubicBezTo>
                    <a:pt x="289" y="14375"/>
                    <a:pt x="305" y="14372"/>
                    <a:pt x="324" y="14365"/>
                  </a:cubicBezTo>
                  <a:cubicBezTo>
                    <a:pt x="427" y="14327"/>
                    <a:pt x="516" y="14276"/>
                    <a:pt x="619" y="14238"/>
                  </a:cubicBezTo>
                  <a:cubicBezTo>
                    <a:pt x="1769" y="14212"/>
                    <a:pt x="2741" y="13739"/>
                    <a:pt x="3790" y="13253"/>
                  </a:cubicBezTo>
                  <a:cubicBezTo>
                    <a:pt x="5081" y="12690"/>
                    <a:pt x="6424" y="12268"/>
                    <a:pt x="7805" y="12025"/>
                  </a:cubicBezTo>
                  <a:cubicBezTo>
                    <a:pt x="7878" y="12013"/>
                    <a:pt x="7882" y="11909"/>
                    <a:pt x="7817" y="11909"/>
                  </a:cubicBezTo>
                  <a:cubicBezTo>
                    <a:pt x="7813" y="11909"/>
                    <a:pt x="7809" y="11910"/>
                    <a:pt x="7805" y="11910"/>
                  </a:cubicBezTo>
                  <a:cubicBezTo>
                    <a:pt x="6501" y="12038"/>
                    <a:pt x="5197" y="12217"/>
                    <a:pt x="4007" y="12780"/>
                  </a:cubicBezTo>
                  <a:cubicBezTo>
                    <a:pt x="3253" y="13138"/>
                    <a:pt x="2473" y="13445"/>
                    <a:pt x="1680" y="13688"/>
                  </a:cubicBezTo>
                  <a:cubicBezTo>
                    <a:pt x="3342" y="12614"/>
                    <a:pt x="4672" y="10836"/>
                    <a:pt x="5925" y="9174"/>
                  </a:cubicBezTo>
                  <a:cubicBezTo>
                    <a:pt x="6987" y="8611"/>
                    <a:pt x="8266" y="8688"/>
                    <a:pt x="9442" y="8611"/>
                  </a:cubicBezTo>
                  <a:cubicBezTo>
                    <a:pt x="10299" y="8560"/>
                    <a:pt x="11130" y="8291"/>
                    <a:pt x="11833" y="7806"/>
                  </a:cubicBezTo>
                  <a:cubicBezTo>
                    <a:pt x="11846" y="7793"/>
                    <a:pt x="11846" y="7780"/>
                    <a:pt x="11820" y="7780"/>
                  </a:cubicBezTo>
                  <a:cubicBezTo>
                    <a:pt x="10094" y="8560"/>
                    <a:pt x="8035" y="8023"/>
                    <a:pt x="6296" y="8662"/>
                  </a:cubicBezTo>
                  <a:cubicBezTo>
                    <a:pt x="6718" y="8112"/>
                    <a:pt x="7140" y="7588"/>
                    <a:pt x="7562" y="7102"/>
                  </a:cubicBezTo>
                  <a:cubicBezTo>
                    <a:pt x="8061" y="6552"/>
                    <a:pt x="8572" y="5939"/>
                    <a:pt x="9097" y="5350"/>
                  </a:cubicBezTo>
                  <a:cubicBezTo>
                    <a:pt x="11360" y="5031"/>
                    <a:pt x="13598" y="4890"/>
                    <a:pt x="15836" y="4391"/>
                  </a:cubicBezTo>
                  <a:cubicBezTo>
                    <a:pt x="15861" y="4391"/>
                    <a:pt x="15849" y="4353"/>
                    <a:pt x="15823" y="4353"/>
                  </a:cubicBezTo>
                  <a:cubicBezTo>
                    <a:pt x="13700" y="4864"/>
                    <a:pt x="11462" y="4852"/>
                    <a:pt x="9289" y="5133"/>
                  </a:cubicBezTo>
                  <a:cubicBezTo>
                    <a:pt x="10196" y="4136"/>
                    <a:pt x="11168" y="3176"/>
                    <a:pt x="12332" y="2563"/>
                  </a:cubicBezTo>
                  <a:cubicBezTo>
                    <a:pt x="13803" y="1770"/>
                    <a:pt x="15427" y="1476"/>
                    <a:pt x="17038" y="1105"/>
                  </a:cubicBezTo>
                  <a:cubicBezTo>
                    <a:pt x="17076" y="1092"/>
                    <a:pt x="17063" y="1041"/>
                    <a:pt x="17025" y="1041"/>
                  </a:cubicBezTo>
                  <a:cubicBezTo>
                    <a:pt x="13879" y="1284"/>
                    <a:pt x="11475" y="2243"/>
                    <a:pt x="9301" y="4621"/>
                  </a:cubicBezTo>
                  <a:cubicBezTo>
                    <a:pt x="9148" y="4788"/>
                    <a:pt x="9007" y="4941"/>
                    <a:pt x="8854" y="5107"/>
                  </a:cubicBezTo>
                  <a:cubicBezTo>
                    <a:pt x="9097" y="4442"/>
                    <a:pt x="9199" y="3777"/>
                    <a:pt x="9416" y="3074"/>
                  </a:cubicBezTo>
                  <a:cubicBezTo>
                    <a:pt x="9774" y="2013"/>
                    <a:pt x="10235" y="990"/>
                    <a:pt x="10785" y="31"/>
                  </a:cubicBezTo>
                  <a:cubicBezTo>
                    <a:pt x="10794" y="12"/>
                    <a:pt x="10783" y="0"/>
                    <a:pt x="10771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13"/>
            <p:cNvSpPr/>
            <p:nvPr/>
          </p:nvSpPr>
          <p:spPr>
            <a:xfrm>
              <a:off x="502175" y="1138850"/>
              <a:ext cx="137500" cy="316825"/>
            </a:xfrm>
            <a:custGeom>
              <a:avLst/>
              <a:gdLst/>
              <a:ahLst/>
              <a:cxnLst/>
              <a:rect l="l" t="t" r="r" b="b"/>
              <a:pathLst>
                <a:path w="5500" h="12673" extrusionOk="0">
                  <a:moveTo>
                    <a:pt x="4860" y="90"/>
                  </a:moveTo>
                  <a:cubicBezTo>
                    <a:pt x="4233" y="2660"/>
                    <a:pt x="3543" y="4719"/>
                    <a:pt x="1650" y="6637"/>
                  </a:cubicBezTo>
                  <a:cubicBezTo>
                    <a:pt x="0" y="8325"/>
                    <a:pt x="243" y="10256"/>
                    <a:pt x="563" y="12430"/>
                  </a:cubicBezTo>
                  <a:cubicBezTo>
                    <a:pt x="602" y="12634"/>
                    <a:pt x="883" y="12673"/>
                    <a:pt x="960" y="12468"/>
                  </a:cubicBezTo>
                  <a:cubicBezTo>
                    <a:pt x="1279" y="11777"/>
                    <a:pt x="1637" y="10869"/>
                    <a:pt x="2341" y="10460"/>
                  </a:cubicBezTo>
                  <a:cubicBezTo>
                    <a:pt x="2737" y="10256"/>
                    <a:pt x="3082" y="9987"/>
                    <a:pt x="3351" y="9642"/>
                  </a:cubicBezTo>
                  <a:cubicBezTo>
                    <a:pt x="4093" y="8683"/>
                    <a:pt x="4642" y="7583"/>
                    <a:pt x="4949" y="6407"/>
                  </a:cubicBezTo>
                  <a:cubicBezTo>
                    <a:pt x="5499" y="4310"/>
                    <a:pt x="5346" y="2212"/>
                    <a:pt x="5026" y="102"/>
                  </a:cubicBezTo>
                  <a:cubicBezTo>
                    <a:pt x="5013" y="13"/>
                    <a:pt x="4885" y="0"/>
                    <a:pt x="4873" y="7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13"/>
            <p:cNvSpPr/>
            <p:nvPr/>
          </p:nvSpPr>
          <p:spPr>
            <a:xfrm>
              <a:off x="533825" y="1310200"/>
              <a:ext cx="121825" cy="234025"/>
            </a:xfrm>
            <a:custGeom>
              <a:avLst/>
              <a:gdLst/>
              <a:ahLst/>
              <a:cxnLst/>
              <a:rect l="l" t="t" r="r" b="b"/>
              <a:pathLst>
                <a:path w="4873" h="9361" extrusionOk="0">
                  <a:moveTo>
                    <a:pt x="4642" y="103"/>
                  </a:moveTo>
                  <a:cubicBezTo>
                    <a:pt x="3862" y="1624"/>
                    <a:pt x="3121" y="3120"/>
                    <a:pt x="2123" y="4514"/>
                  </a:cubicBezTo>
                  <a:cubicBezTo>
                    <a:pt x="1087" y="5972"/>
                    <a:pt x="960" y="7647"/>
                    <a:pt x="64" y="9156"/>
                  </a:cubicBezTo>
                  <a:cubicBezTo>
                    <a:pt x="0" y="9258"/>
                    <a:pt x="141" y="9361"/>
                    <a:pt x="218" y="9271"/>
                  </a:cubicBezTo>
                  <a:cubicBezTo>
                    <a:pt x="960" y="8414"/>
                    <a:pt x="1919" y="8044"/>
                    <a:pt x="2814" y="7455"/>
                  </a:cubicBezTo>
                  <a:cubicBezTo>
                    <a:pt x="3428" y="7033"/>
                    <a:pt x="3722" y="6125"/>
                    <a:pt x="3965" y="5486"/>
                  </a:cubicBezTo>
                  <a:cubicBezTo>
                    <a:pt x="4578" y="3862"/>
                    <a:pt x="4591" y="1867"/>
                    <a:pt x="4847" y="154"/>
                  </a:cubicBezTo>
                  <a:cubicBezTo>
                    <a:pt x="4873" y="26"/>
                    <a:pt x="4693" y="0"/>
                    <a:pt x="4630" y="103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13"/>
            <p:cNvSpPr/>
            <p:nvPr/>
          </p:nvSpPr>
          <p:spPr>
            <a:xfrm>
              <a:off x="525825" y="1499450"/>
              <a:ext cx="162750" cy="206225"/>
            </a:xfrm>
            <a:custGeom>
              <a:avLst/>
              <a:gdLst/>
              <a:ahLst/>
              <a:cxnLst/>
              <a:rect l="l" t="t" r="r" b="b"/>
              <a:pathLst>
                <a:path w="6510" h="8249" extrusionOk="0">
                  <a:moveTo>
                    <a:pt x="6228" y="103"/>
                  </a:moveTo>
                  <a:cubicBezTo>
                    <a:pt x="4937" y="1279"/>
                    <a:pt x="3568" y="2366"/>
                    <a:pt x="2494" y="3785"/>
                  </a:cubicBezTo>
                  <a:cubicBezTo>
                    <a:pt x="1522" y="5064"/>
                    <a:pt x="1037" y="6650"/>
                    <a:pt x="103" y="7916"/>
                  </a:cubicBezTo>
                  <a:cubicBezTo>
                    <a:pt x="1" y="8056"/>
                    <a:pt x="154" y="8248"/>
                    <a:pt x="320" y="8184"/>
                  </a:cubicBezTo>
                  <a:cubicBezTo>
                    <a:pt x="1791" y="7647"/>
                    <a:pt x="2469" y="7596"/>
                    <a:pt x="3210" y="6138"/>
                  </a:cubicBezTo>
                  <a:cubicBezTo>
                    <a:pt x="4195" y="4144"/>
                    <a:pt x="5346" y="2238"/>
                    <a:pt x="6433" y="295"/>
                  </a:cubicBezTo>
                  <a:cubicBezTo>
                    <a:pt x="6510" y="167"/>
                    <a:pt x="6356" y="0"/>
                    <a:pt x="6241" y="11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13"/>
            <p:cNvSpPr/>
            <p:nvPr/>
          </p:nvSpPr>
          <p:spPr>
            <a:xfrm>
              <a:off x="531275" y="1680700"/>
              <a:ext cx="138125" cy="225725"/>
            </a:xfrm>
            <a:custGeom>
              <a:avLst/>
              <a:gdLst/>
              <a:ahLst/>
              <a:cxnLst/>
              <a:rect l="l" t="t" r="r" b="b"/>
              <a:pathLst>
                <a:path w="5525" h="9029" extrusionOk="0">
                  <a:moveTo>
                    <a:pt x="5192" y="154"/>
                  </a:moveTo>
                  <a:cubicBezTo>
                    <a:pt x="4118" y="1702"/>
                    <a:pt x="2430" y="2507"/>
                    <a:pt x="1177" y="3888"/>
                  </a:cubicBezTo>
                  <a:cubicBezTo>
                    <a:pt x="115" y="5065"/>
                    <a:pt x="0" y="7430"/>
                    <a:pt x="230" y="8888"/>
                  </a:cubicBezTo>
                  <a:cubicBezTo>
                    <a:pt x="243" y="8990"/>
                    <a:pt x="371" y="9029"/>
                    <a:pt x="448" y="8965"/>
                  </a:cubicBezTo>
                  <a:cubicBezTo>
                    <a:pt x="1151" y="8389"/>
                    <a:pt x="1509" y="7584"/>
                    <a:pt x="2212" y="6996"/>
                  </a:cubicBezTo>
                  <a:cubicBezTo>
                    <a:pt x="2903" y="6407"/>
                    <a:pt x="3466" y="5909"/>
                    <a:pt x="4003" y="5180"/>
                  </a:cubicBezTo>
                  <a:cubicBezTo>
                    <a:pt x="5154" y="3581"/>
                    <a:pt x="5384" y="2226"/>
                    <a:pt x="5499" y="269"/>
                  </a:cubicBezTo>
                  <a:cubicBezTo>
                    <a:pt x="5524" y="90"/>
                    <a:pt x="5281" y="1"/>
                    <a:pt x="5179" y="154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13"/>
            <p:cNvSpPr/>
            <p:nvPr/>
          </p:nvSpPr>
          <p:spPr>
            <a:xfrm>
              <a:off x="236825" y="1682300"/>
              <a:ext cx="209425" cy="145800"/>
            </a:xfrm>
            <a:custGeom>
              <a:avLst/>
              <a:gdLst/>
              <a:ahLst/>
              <a:cxnLst/>
              <a:rect l="l" t="t" r="r" b="b"/>
              <a:pathLst>
                <a:path w="8377" h="5832" extrusionOk="0">
                  <a:moveTo>
                    <a:pt x="78" y="257"/>
                  </a:moveTo>
                  <a:cubicBezTo>
                    <a:pt x="1190" y="1650"/>
                    <a:pt x="2290" y="2993"/>
                    <a:pt x="3633" y="4170"/>
                  </a:cubicBezTo>
                  <a:cubicBezTo>
                    <a:pt x="4911" y="5295"/>
                    <a:pt x="6612" y="5525"/>
                    <a:pt x="8236" y="5819"/>
                  </a:cubicBezTo>
                  <a:cubicBezTo>
                    <a:pt x="8338" y="5832"/>
                    <a:pt x="8377" y="5704"/>
                    <a:pt x="8326" y="5640"/>
                  </a:cubicBezTo>
                  <a:cubicBezTo>
                    <a:pt x="7392" y="4272"/>
                    <a:pt x="6535" y="2955"/>
                    <a:pt x="5103" y="2085"/>
                  </a:cubicBezTo>
                  <a:cubicBezTo>
                    <a:pt x="3594" y="1164"/>
                    <a:pt x="1881" y="640"/>
                    <a:pt x="231" y="39"/>
                  </a:cubicBezTo>
                  <a:cubicBezTo>
                    <a:pt x="103" y="1"/>
                    <a:pt x="1" y="141"/>
                    <a:pt x="78" y="25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13"/>
            <p:cNvSpPr/>
            <p:nvPr/>
          </p:nvSpPr>
          <p:spPr>
            <a:xfrm>
              <a:off x="315150" y="1485375"/>
              <a:ext cx="158275" cy="232775"/>
            </a:xfrm>
            <a:custGeom>
              <a:avLst/>
              <a:gdLst/>
              <a:ahLst/>
              <a:cxnLst/>
              <a:rect l="l" t="t" r="r" b="b"/>
              <a:pathLst>
                <a:path w="6331" h="9311" extrusionOk="0">
                  <a:moveTo>
                    <a:pt x="14" y="282"/>
                  </a:moveTo>
                  <a:cubicBezTo>
                    <a:pt x="346" y="4361"/>
                    <a:pt x="2558" y="6995"/>
                    <a:pt x="5857" y="9233"/>
                  </a:cubicBezTo>
                  <a:cubicBezTo>
                    <a:pt x="5973" y="9310"/>
                    <a:pt x="6126" y="9246"/>
                    <a:pt x="6152" y="9105"/>
                  </a:cubicBezTo>
                  <a:cubicBezTo>
                    <a:pt x="6331" y="5167"/>
                    <a:pt x="2443" y="2942"/>
                    <a:pt x="320" y="154"/>
                  </a:cubicBezTo>
                  <a:cubicBezTo>
                    <a:pt x="205" y="1"/>
                    <a:pt x="1" y="129"/>
                    <a:pt x="14" y="282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13"/>
            <p:cNvSpPr/>
            <p:nvPr/>
          </p:nvSpPr>
          <p:spPr>
            <a:xfrm>
              <a:off x="364700" y="1360375"/>
              <a:ext cx="128225" cy="232125"/>
            </a:xfrm>
            <a:custGeom>
              <a:avLst/>
              <a:gdLst/>
              <a:ahLst/>
              <a:cxnLst/>
              <a:rect l="l" t="t" r="r" b="b"/>
              <a:pathLst>
                <a:path w="5129" h="9285" extrusionOk="0">
                  <a:moveTo>
                    <a:pt x="436" y="205"/>
                  </a:moveTo>
                  <a:cubicBezTo>
                    <a:pt x="1" y="1919"/>
                    <a:pt x="116" y="3453"/>
                    <a:pt x="845" y="5077"/>
                  </a:cubicBezTo>
                  <a:cubicBezTo>
                    <a:pt x="1638" y="6791"/>
                    <a:pt x="3517" y="7891"/>
                    <a:pt x="4809" y="9182"/>
                  </a:cubicBezTo>
                  <a:cubicBezTo>
                    <a:pt x="4924" y="9285"/>
                    <a:pt x="5129" y="9182"/>
                    <a:pt x="5065" y="9016"/>
                  </a:cubicBezTo>
                  <a:cubicBezTo>
                    <a:pt x="4413" y="7571"/>
                    <a:pt x="3863" y="6062"/>
                    <a:pt x="3415" y="4540"/>
                  </a:cubicBezTo>
                  <a:cubicBezTo>
                    <a:pt x="2942" y="2980"/>
                    <a:pt x="1638" y="1561"/>
                    <a:pt x="819" y="180"/>
                  </a:cubicBezTo>
                  <a:cubicBezTo>
                    <a:pt x="743" y="52"/>
                    <a:pt x="474" y="1"/>
                    <a:pt x="436" y="193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" name="Google Shape;2137;p13"/>
            <p:cNvSpPr/>
            <p:nvPr/>
          </p:nvSpPr>
          <p:spPr>
            <a:xfrm>
              <a:off x="306975" y="1364600"/>
              <a:ext cx="342200" cy="706550"/>
            </a:xfrm>
            <a:custGeom>
              <a:avLst/>
              <a:gdLst/>
              <a:ahLst/>
              <a:cxnLst/>
              <a:rect l="l" t="t" r="r" b="b"/>
              <a:pathLst>
                <a:path w="13688" h="28262" extrusionOk="0">
                  <a:moveTo>
                    <a:pt x="9413" y="0"/>
                  </a:moveTo>
                  <a:cubicBezTo>
                    <a:pt x="9403" y="0"/>
                    <a:pt x="9394" y="8"/>
                    <a:pt x="9394" y="24"/>
                  </a:cubicBezTo>
                  <a:cubicBezTo>
                    <a:pt x="8537" y="2095"/>
                    <a:pt x="7949" y="3847"/>
                    <a:pt x="7962" y="6110"/>
                  </a:cubicBezTo>
                  <a:cubicBezTo>
                    <a:pt x="7962" y="7645"/>
                    <a:pt x="8128" y="9128"/>
                    <a:pt x="8192" y="10624"/>
                  </a:cubicBezTo>
                  <a:cubicBezTo>
                    <a:pt x="7719" y="9704"/>
                    <a:pt x="7284" y="8783"/>
                    <a:pt x="6734" y="7914"/>
                  </a:cubicBezTo>
                  <a:cubicBezTo>
                    <a:pt x="5852" y="6545"/>
                    <a:pt x="4791" y="5394"/>
                    <a:pt x="4036" y="3911"/>
                  </a:cubicBezTo>
                  <a:cubicBezTo>
                    <a:pt x="4030" y="3905"/>
                    <a:pt x="4023" y="3901"/>
                    <a:pt x="4019" y="3901"/>
                  </a:cubicBezTo>
                  <a:cubicBezTo>
                    <a:pt x="4014" y="3901"/>
                    <a:pt x="4011" y="3905"/>
                    <a:pt x="4011" y="3911"/>
                  </a:cubicBezTo>
                  <a:cubicBezTo>
                    <a:pt x="4497" y="5139"/>
                    <a:pt x="4995" y="6174"/>
                    <a:pt x="5852" y="7172"/>
                  </a:cubicBezTo>
                  <a:cubicBezTo>
                    <a:pt x="6811" y="8284"/>
                    <a:pt x="7399" y="9614"/>
                    <a:pt x="8205" y="10842"/>
                  </a:cubicBezTo>
                  <a:cubicBezTo>
                    <a:pt x="8230" y="11724"/>
                    <a:pt x="8205" y="12594"/>
                    <a:pt x="8103" y="13463"/>
                  </a:cubicBezTo>
                  <a:cubicBezTo>
                    <a:pt x="7988" y="14486"/>
                    <a:pt x="7796" y="15496"/>
                    <a:pt x="7629" y="16507"/>
                  </a:cubicBezTo>
                  <a:cubicBezTo>
                    <a:pt x="6990" y="13770"/>
                    <a:pt x="4829" y="11903"/>
                    <a:pt x="3410" y="9486"/>
                  </a:cubicBezTo>
                  <a:cubicBezTo>
                    <a:pt x="3405" y="9477"/>
                    <a:pt x="3396" y="9473"/>
                    <a:pt x="3386" y="9473"/>
                  </a:cubicBezTo>
                  <a:cubicBezTo>
                    <a:pt x="3369" y="9473"/>
                    <a:pt x="3350" y="9487"/>
                    <a:pt x="3358" y="9512"/>
                  </a:cubicBezTo>
                  <a:cubicBezTo>
                    <a:pt x="3934" y="10663"/>
                    <a:pt x="4612" y="11775"/>
                    <a:pt x="5379" y="12824"/>
                  </a:cubicBezTo>
                  <a:cubicBezTo>
                    <a:pt x="6440" y="14243"/>
                    <a:pt x="7041" y="15317"/>
                    <a:pt x="7540" y="16993"/>
                  </a:cubicBezTo>
                  <a:cubicBezTo>
                    <a:pt x="7335" y="18080"/>
                    <a:pt x="7195" y="19179"/>
                    <a:pt x="7118" y="20292"/>
                  </a:cubicBezTo>
                  <a:cubicBezTo>
                    <a:pt x="5609" y="17555"/>
                    <a:pt x="2502" y="16174"/>
                    <a:pt x="72" y="14346"/>
                  </a:cubicBezTo>
                  <a:cubicBezTo>
                    <a:pt x="67" y="14341"/>
                    <a:pt x="62" y="14339"/>
                    <a:pt x="56" y="14339"/>
                  </a:cubicBezTo>
                  <a:cubicBezTo>
                    <a:pt x="30" y="14339"/>
                    <a:pt x="0" y="14378"/>
                    <a:pt x="21" y="14410"/>
                  </a:cubicBezTo>
                  <a:cubicBezTo>
                    <a:pt x="2195" y="16980"/>
                    <a:pt x="5762" y="17875"/>
                    <a:pt x="7092" y="21251"/>
                  </a:cubicBezTo>
                  <a:cubicBezTo>
                    <a:pt x="7080" y="23565"/>
                    <a:pt x="7463" y="25726"/>
                    <a:pt x="6888" y="28054"/>
                  </a:cubicBezTo>
                  <a:cubicBezTo>
                    <a:pt x="6855" y="28176"/>
                    <a:pt x="6952" y="28262"/>
                    <a:pt x="7050" y="28262"/>
                  </a:cubicBezTo>
                  <a:cubicBezTo>
                    <a:pt x="7106" y="28262"/>
                    <a:pt x="7162" y="28234"/>
                    <a:pt x="7195" y="28169"/>
                  </a:cubicBezTo>
                  <a:cubicBezTo>
                    <a:pt x="7566" y="27274"/>
                    <a:pt x="7770" y="26315"/>
                    <a:pt x="7770" y="25356"/>
                  </a:cubicBezTo>
                  <a:cubicBezTo>
                    <a:pt x="8959" y="23821"/>
                    <a:pt x="9279" y="21967"/>
                    <a:pt x="10200" y="20253"/>
                  </a:cubicBezTo>
                  <a:cubicBezTo>
                    <a:pt x="11197" y="18412"/>
                    <a:pt x="12565" y="16737"/>
                    <a:pt x="13678" y="14959"/>
                  </a:cubicBezTo>
                  <a:cubicBezTo>
                    <a:pt x="13687" y="14941"/>
                    <a:pt x="13669" y="14929"/>
                    <a:pt x="13654" y="14929"/>
                  </a:cubicBezTo>
                  <a:cubicBezTo>
                    <a:pt x="13648" y="14929"/>
                    <a:pt x="13643" y="14930"/>
                    <a:pt x="13640" y="14934"/>
                  </a:cubicBezTo>
                  <a:cubicBezTo>
                    <a:pt x="12348" y="16622"/>
                    <a:pt x="11018" y="18233"/>
                    <a:pt x="9893" y="20049"/>
                  </a:cubicBezTo>
                  <a:cubicBezTo>
                    <a:pt x="8972" y="21545"/>
                    <a:pt x="8665" y="23271"/>
                    <a:pt x="7770" y="24780"/>
                  </a:cubicBezTo>
                  <a:cubicBezTo>
                    <a:pt x="7770" y="24064"/>
                    <a:pt x="7706" y="23361"/>
                    <a:pt x="7655" y="22657"/>
                  </a:cubicBezTo>
                  <a:cubicBezTo>
                    <a:pt x="7476" y="20087"/>
                    <a:pt x="7911" y="17645"/>
                    <a:pt x="8358" y="15126"/>
                  </a:cubicBezTo>
                  <a:cubicBezTo>
                    <a:pt x="8422" y="14832"/>
                    <a:pt x="8461" y="14525"/>
                    <a:pt x="8512" y="14231"/>
                  </a:cubicBezTo>
                  <a:cubicBezTo>
                    <a:pt x="9253" y="13323"/>
                    <a:pt x="10136" y="12568"/>
                    <a:pt x="10903" y="11673"/>
                  </a:cubicBezTo>
                  <a:cubicBezTo>
                    <a:pt x="11773" y="10701"/>
                    <a:pt x="12399" y="9486"/>
                    <a:pt x="13064" y="8374"/>
                  </a:cubicBezTo>
                  <a:cubicBezTo>
                    <a:pt x="13074" y="8374"/>
                    <a:pt x="13060" y="8358"/>
                    <a:pt x="13054" y="8358"/>
                  </a:cubicBezTo>
                  <a:cubicBezTo>
                    <a:pt x="13052" y="8358"/>
                    <a:pt x="13051" y="8359"/>
                    <a:pt x="13051" y="8361"/>
                  </a:cubicBezTo>
                  <a:cubicBezTo>
                    <a:pt x="12271" y="9435"/>
                    <a:pt x="11479" y="10471"/>
                    <a:pt x="10622" y="11481"/>
                  </a:cubicBezTo>
                  <a:cubicBezTo>
                    <a:pt x="9982" y="12210"/>
                    <a:pt x="9215" y="12773"/>
                    <a:pt x="8601" y="13502"/>
                  </a:cubicBezTo>
                  <a:cubicBezTo>
                    <a:pt x="8780" y="11814"/>
                    <a:pt x="8806" y="10100"/>
                    <a:pt x="8652" y="8412"/>
                  </a:cubicBezTo>
                  <a:lnTo>
                    <a:pt x="8652" y="8348"/>
                  </a:lnTo>
                  <a:cubicBezTo>
                    <a:pt x="9164" y="7108"/>
                    <a:pt x="10034" y="6341"/>
                    <a:pt x="10878" y="5254"/>
                  </a:cubicBezTo>
                  <a:cubicBezTo>
                    <a:pt x="11773" y="4077"/>
                    <a:pt x="12156" y="2786"/>
                    <a:pt x="12502" y="1366"/>
                  </a:cubicBezTo>
                  <a:cubicBezTo>
                    <a:pt x="12511" y="1357"/>
                    <a:pt x="12500" y="1348"/>
                    <a:pt x="12494" y="1348"/>
                  </a:cubicBezTo>
                  <a:cubicBezTo>
                    <a:pt x="12491" y="1348"/>
                    <a:pt x="12489" y="1350"/>
                    <a:pt x="12489" y="1354"/>
                  </a:cubicBezTo>
                  <a:cubicBezTo>
                    <a:pt x="11952" y="3093"/>
                    <a:pt x="11363" y="4499"/>
                    <a:pt x="9995" y="5765"/>
                  </a:cubicBezTo>
                  <a:cubicBezTo>
                    <a:pt x="9369" y="6353"/>
                    <a:pt x="8895" y="7095"/>
                    <a:pt x="8614" y="7901"/>
                  </a:cubicBezTo>
                  <a:cubicBezTo>
                    <a:pt x="8499" y="6584"/>
                    <a:pt x="8397" y="5267"/>
                    <a:pt x="8512" y="3949"/>
                  </a:cubicBezTo>
                  <a:cubicBezTo>
                    <a:pt x="8627" y="2632"/>
                    <a:pt x="9100" y="1315"/>
                    <a:pt x="9433" y="36"/>
                  </a:cubicBezTo>
                  <a:cubicBezTo>
                    <a:pt x="9440" y="14"/>
                    <a:pt x="9426" y="0"/>
                    <a:pt x="9413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13"/>
            <p:cNvSpPr/>
            <p:nvPr/>
          </p:nvSpPr>
          <p:spPr>
            <a:xfrm>
              <a:off x="270075" y="1937725"/>
              <a:ext cx="172675" cy="221575"/>
            </a:xfrm>
            <a:custGeom>
              <a:avLst/>
              <a:gdLst/>
              <a:ahLst/>
              <a:cxnLst/>
              <a:rect l="l" t="t" r="r" b="b"/>
              <a:pathLst>
                <a:path w="6907" h="8863" extrusionOk="0">
                  <a:moveTo>
                    <a:pt x="6842" y="8760"/>
                  </a:moveTo>
                  <a:cubicBezTo>
                    <a:pt x="6906" y="7303"/>
                    <a:pt x="6612" y="5781"/>
                    <a:pt x="5538" y="4732"/>
                  </a:cubicBezTo>
                  <a:cubicBezTo>
                    <a:pt x="3888" y="3134"/>
                    <a:pt x="1561" y="2200"/>
                    <a:pt x="423" y="180"/>
                  </a:cubicBezTo>
                  <a:cubicBezTo>
                    <a:pt x="333" y="14"/>
                    <a:pt x="26" y="1"/>
                    <a:pt x="26" y="231"/>
                  </a:cubicBezTo>
                  <a:cubicBezTo>
                    <a:pt x="1" y="2252"/>
                    <a:pt x="627" y="4029"/>
                    <a:pt x="1765" y="5666"/>
                  </a:cubicBezTo>
                  <a:cubicBezTo>
                    <a:pt x="2315" y="6471"/>
                    <a:pt x="3287" y="7610"/>
                    <a:pt x="4233" y="7968"/>
                  </a:cubicBezTo>
                  <a:cubicBezTo>
                    <a:pt x="5077" y="8287"/>
                    <a:pt x="5870" y="8505"/>
                    <a:pt x="6701" y="8837"/>
                  </a:cubicBezTo>
                  <a:cubicBezTo>
                    <a:pt x="6765" y="8863"/>
                    <a:pt x="6842" y="8824"/>
                    <a:pt x="6842" y="876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13"/>
            <p:cNvSpPr/>
            <p:nvPr/>
          </p:nvSpPr>
          <p:spPr>
            <a:xfrm>
              <a:off x="455175" y="1967475"/>
              <a:ext cx="202075" cy="217075"/>
            </a:xfrm>
            <a:custGeom>
              <a:avLst/>
              <a:gdLst/>
              <a:ahLst/>
              <a:cxnLst/>
              <a:rect l="l" t="t" r="r" b="b"/>
              <a:pathLst>
                <a:path w="8083" h="8683" extrusionOk="0">
                  <a:moveTo>
                    <a:pt x="1254" y="8555"/>
                  </a:moveTo>
                  <a:cubicBezTo>
                    <a:pt x="1638" y="6547"/>
                    <a:pt x="2405" y="4898"/>
                    <a:pt x="4003" y="3568"/>
                  </a:cubicBezTo>
                  <a:cubicBezTo>
                    <a:pt x="5295" y="2494"/>
                    <a:pt x="6471" y="1305"/>
                    <a:pt x="7916" y="435"/>
                  </a:cubicBezTo>
                  <a:cubicBezTo>
                    <a:pt x="8082" y="294"/>
                    <a:pt x="8006" y="26"/>
                    <a:pt x="7801" y="0"/>
                  </a:cubicBezTo>
                  <a:cubicBezTo>
                    <a:pt x="6650" y="0"/>
                    <a:pt x="5474" y="26"/>
                    <a:pt x="4323" y="141"/>
                  </a:cubicBezTo>
                  <a:cubicBezTo>
                    <a:pt x="3287" y="243"/>
                    <a:pt x="2341" y="1368"/>
                    <a:pt x="1714" y="2110"/>
                  </a:cubicBezTo>
                  <a:cubicBezTo>
                    <a:pt x="1" y="4067"/>
                    <a:pt x="154" y="6304"/>
                    <a:pt x="1049" y="8593"/>
                  </a:cubicBezTo>
                  <a:cubicBezTo>
                    <a:pt x="1088" y="8683"/>
                    <a:pt x="1241" y="8670"/>
                    <a:pt x="1254" y="855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13"/>
            <p:cNvSpPr/>
            <p:nvPr/>
          </p:nvSpPr>
          <p:spPr>
            <a:xfrm>
              <a:off x="518150" y="2110375"/>
              <a:ext cx="243325" cy="131100"/>
            </a:xfrm>
            <a:custGeom>
              <a:avLst/>
              <a:gdLst/>
              <a:ahLst/>
              <a:cxnLst/>
              <a:rect l="l" t="t" r="r" b="b"/>
              <a:pathLst>
                <a:path w="9733" h="5244" extrusionOk="0">
                  <a:moveTo>
                    <a:pt x="218" y="5166"/>
                  </a:moveTo>
                  <a:cubicBezTo>
                    <a:pt x="1510" y="3683"/>
                    <a:pt x="2648" y="3146"/>
                    <a:pt x="4617" y="3159"/>
                  </a:cubicBezTo>
                  <a:cubicBezTo>
                    <a:pt x="6382" y="3172"/>
                    <a:pt x="7814" y="2340"/>
                    <a:pt x="9592" y="2340"/>
                  </a:cubicBezTo>
                  <a:cubicBezTo>
                    <a:pt x="9694" y="2353"/>
                    <a:pt x="9732" y="2200"/>
                    <a:pt x="9643" y="2161"/>
                  </a:cubicBezTo>
                  <a:cubicBezTo>
                    <a:pt x="7341" y="1036"/>
                    <a:pt x="5730" y="0"/>
                    <a:pt x="3134" y="1010"/>
                  </a:cubicBezTo>
                  <a:cubicBezTo>
                    <a:pt x="1254" y="1752"/>
                    <a:pt x="500" y="3210"/>
                    <a:pt x="26" y="5090"/>
                  </a:cubicBezTo>
                  <a:cubicBezTo>
                    <a:pt x="1" y="5205"/>
                    <a:pt x="154" y="5243"/>
                    <a:pt x="218" y="516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13"/>
            <p:cNvSpPr/>
            <p:nvPr/>
          </p:nvSpPr>
          <p:spPr>
            <a:xfrm>
              <a:off x="330250" y="2022375"/>
              <a:ext cx="349300" cy="289275"/>
            </a:xfrm>
            <a:custGeom>
              <a:avLst/>
              <a:gdLst/>
              <a:ahLst/>
              <a:cxnLst/>
              <a:rect l="l" t="t" r="r" b="b"/>
              <a:pathLst>
                <a:path w="13972" h="11571" extrusionOk="0">
                  <a:moveTo>
                    <a:pt x="8758" y="0"/>
                  </a:moveTo>
                  <a:cubicBezTo>
                    <a:pt x="8754" y="0"/>
                    <a:pt x="8749" y="1"/>
                    <a:pt x="8744" y="4"/>
                  </a:cubicBezTo>
                  <a:cubicBezTo>
                    <a:pt x="7082" y="1282"/>
                    <a:pt x="5906" y="2715"/>
                    <a:pt x="5727" y="4837"/>
                  </a:cubicBezTo>
                  <a:cubicBezTo>
                    <a:pt x="5624" y="5886"/>
                    <a:pt x="6110" y="6973"/>
                    <a:pt x="6494" y="7906"/>
                  </a:cubicBezTo>
                  <a:cubicBezTo>
                    <a:pt x="6775" y="8610"/>
                    <a:pt x="6967" y="9351"/>
                    <a:pt x="7197" y="10067"/>
                  </a:cubicBezTo>
                  <a:cubicBezTo>
                    <a:pt x="6443" y="8584"/>
                    <a:pt x="5739" y="7101"/>
                    <a:pt x="4819" y="5707"/>
                  </a:cubicBezTo>
                  <a:cubicBezTo>
                    <a:pt x="3540" y="3750"/>
                    <a:pt x="1852" y="2139"/>
                    <a:pt x="23" y="694"/>
                  </a:cubicBezTo>
                  <a:cubicBezTo>
                    <a:pt x="21" y="692"/>
                    <a:pt x="18" y="691"/>
                    <a:pt x="16" y="691"/>
                  </a:cubicBezTo>
                  <a:cubicBezTo>
                    <a:pt x="7" y="691"/>
                    <a:pt x="0" y="709"/>
                    <a:pt x="11" y="720"/>
                  </a:cubicBezTo>
                  <a:cubicBezTo>
                    <a:pt x="1507" y="2178"/>
                    <a:pt x="2990" y="3674"/>
                    <a:pt x="4243" y="5349"/>
                  </a:cubicBezTo>
                  <a:cubicBezTo>
                    <a:pt x="5650" y="7229"/>
                    <a:pt x="6507" y="9441"/>
                    <a:pt x="7619" y="11500"/>
                  </a:cubicBezTo>
                  <a:cubicBezTo>
                    <a:pt x="7649" y="11548"/>
                    <a:pt x="7699" y="11570"/>
                    <a:pt x="7748" y="11570"/>
                  </a:cubicBezTo>
                  <a:cubicBezTo>
                    <a:pt x="7805" y="11570"/>
                    <a:pt x="7861" y="11541"/>
                    <a:pt x="7888" y="11487"/>
                  </a:cubicBezTo>
                  <a:cubicBezTo>
                    <a:pt x="7913" y="11461"/>
                    <a:pt x="7926" y="11423"/>
                    <a:pt x="7900" y="11385"/>
                  </a:cubicBezTo>
                  <a:cubicBezTo>
                    <a:pt x="7798" y="11142"/>
                    <a:pt x="7683" y="10899"/>
                    <a:pt x="7581" y="10643"/>
                  </a:cubicBezTo>
                  <a:cubicBezTo>
                    <a:pt x="7530" y="8814"/>
                    <a:pt x="7977" y="7293"/>
                    <a:pt x="9704" y="6372"/>
                  </a:cubicBezTo>
                  <a:cubicBezTo>
                    <a:pt x="10957" y="5720"/>
                    <a:pt x="12555" y="5694"/>
                    <a:pt x="13923" y="5541"/>
                  </a:cubicBezTo>
                  <a:cubicBezTo>
                    <a:pt x="13971" y="5541"/>
                    <a:pt x="13963" y="5463"/>
                    <a:pt x="13920" y="5463"/>
                  </a:cubicBezTo>
                  <a:cubicBezTo>
                    <a:pt x="13917" y="5463"/>
                    <a:pt x="13914" y="5463"/>
                    <a:pt x="13911" y="5464"/>
                  </a:cubicBezTo>
                  <a:cubicBezTo>
                    <a:pt x="12312" y="5605"/>
                    <a:pt x="10394" y="5681"/>
                    <a:pt x="9013" y="6602"/>
                  </a:cubicBezTo>
                  <a:cubicBezTo>
                    <a:pt x="7747" y="7433"/>
                    <a:pt x="7389" y="8622"/>
                    <a:pt x="7325" y="9978"/>
                  </a:cubicBezTo>
                  <a:cubicBezTo>
                    <a:pt x="6839" y="8699"/>
                    <a:pt x="6443" y="7318"/>
                    <a:pt x="6097" y="6065"/>
                  </a:cubicBezTo>
                  <a:cubicBezTo>
                    <a:pt x="5433" y="3674"/>
                    <a:pt x="7261" y="1628"/>
                    <a:pt x="8783" y="42"/>
                  </a:cubicBezTo>
                  <a:cubicBezTo>
                    <a:pt x="8793" y="21"/>
                    <a:pt x="8778" y="0"/>
                    <a:pt x="8758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13"/>
            <p:cNvSpPr/>
            <p:nvPr/>
          </p:nvSpPr>
          <p:spPr>
            <a:xfrm>
              <a:off x="631000" y="2261900"/>
              <a:ext cx="129500" cy="153475"/>
            </a:xfrm>
            <a:custGeom>
              <a:avLst/>
              <a:gdLst/>
              <a:ahLst/>
              <a:cxnLst/>
              <a:rect l="l" t="t" r="r" b="b"/>
              <a:pathLst>
                <a:path w="5180" h="6139" extrusionOk="0">
                  <a:moveTo>
                    <a:pt x="180" y="6087"/>
                  </a:moveTo>
                  <a:cubicBezTo>
                    <a:pt x="2942" y="5243"/>
                    <a:pt x="4489" y="2967"/>
                    <a:pt x="5154" y="282"/>
                  </a:cubicBezTo>
                  <a:cubicBezTo>
                    <a:pt x="5180" y="116"/>
                    <a:pt x="5001" y="0"/>
                    <a:pt x="4873" y="103"/>
                  </a:cubicBezTo>
                  <a:cubicBezTo>
                    <a:pt x="3863" y="934"/>
                    <a:pt x="2648" y="1458"/>
                    <a:pt x="1817" y="2468"/>
                  </a:cubicBezTo>
                  <a:cubicBezTo>
                    <a:pt x="973" y="3491"/>
                    <a:pt x="781" y="4847"/>
                    <a:pt x="78" y="5934"/>
                  </a:cubicBezTo>
                  <a:cubicBezTo>
                    <a:pt x="1" y="6011"/>
                    <a:pt x="90" y="6138"/>
                    <a:pt x="180" y="608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13"/>
            <p:cNvSpPr/>
            <p:nvPr/>
          </p:nvSpPr>
          <p:spPr>
            <a:xfrm>
              <a:off x="592325" y="2149375"/>
              <a:ext cx="60775" cy="196625"/>
            </a:xfrm>
            <a:custGeom>
              <a:avLst/>
              <a:gdLst/>
              <a:ahLst/>
              <a:cxnLst/>
              <a:rect l="l" t="t" r="r" b="b"/>
              <a:pathLst>
                <a:path w="2431" h="7865" extrusionOk="0">
                  <a:moveTo>
                    <a:pt x="1139" y="7737"/>
                  </a:moveTo>
                  <a:cubicBezTo>
                    <a:pt x="1471" y="5218"/>
                    <a:pt x="2430" y="2417"/>
                    <a:pt x="781" y="128"/>
                  </a:cubicBezTo>
                  <a:cubicBezTo>
                    <a:pt x="691" y="0"/>
                    <a:pt x="474" y="51"/>
                    <a:pt x="448" y="205"/>
                  </a:cubicBezTo>
                  <a:cubicBezTo>
                    <a:pt x="333" y="1394"/>
                    <a:pt x="1" y="2507"/>
                    <a:pt x="1" y="3709"/>
                  </a:cubicBezTo>
                  <a:cubicBezTo>
                    <a:pt x="1" y="5090"/>
                    <a:pt x="448" y="6484"/>
                    <a:pt x="921" y="7762"/>
                  </a:cubicBezTo>
                  <a:cubicBezTo>
                    <a:pt x="960" y="7865"/>
                    <a:pt x="1113" y="7852"/>
                    <a:pt x="1139" y="774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13"/>
            <p:cNvSpPr/>
            <p:nvPr/>
          </p:nvSpPr>
          <p:spPr>
            <a:xfrm>
              <a:off x="470200" y="2283650"/>
              <a:ext cx="125025" cy="140025"/>
            </a:xfrm>
            <a:custGeom>
              <a:avLst/>
              <a:gdLst/>
              <a:ahLst/>
              <a:cxnLst/>
              <a:rect l="l" t="t" r="r" b="b"/>
              <a:pathLst>
                <a:path w="5001" h="5601" extrusionOk="0">
                  <a:moveTo>
                    <a:pt x="4988" y="5499"/>
                  </a:moveTo>
                  <a:cubicBezTo>
                    <a:pt x="4604" y="4373"/>
                    <a:pt x="4310" y="3299"/>
                    <a:pt x="3747" y="2251"/>
                  </a:cubicBezTo>
                  <a:cubicBezTo>
                    <a:pt x="3146" y="1138"/>
                    <a:pt x="1446" y="550"/>
                    <a:pt x="384" y="90"/>
                  </a:cubicBezTo>
                  <a:cubicBezTo>
                    <a:pt x="193" y="0"/>
                    <a:pt x="1" y="230"/>
                    <a:pt x="129" y="409"/>
                  </a:cubicBezTo>
                  <a:cubicBezTo>
                    <a:pt x="870" y="1368"/>
                    <a:pt x="1267" y="2519"/>
                    <a:pt x="2085" y="3414"/>
                  </a:cubicBezTo>
                  <a:cubicBezTo>
                    <a:pt x="2814" y="4220"/>
                    <a:pt x="4016" y="4898"/>
                    <a:pt x="4886" y="5563"/>
                  </a:cubicBezTo>
                  <a:cubicBezTo>
                    <a:pt x="4937" y="5601"/>
                    <a:pt x="5001" y="5563"/>
                    <a:pt x="4988" y="549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13"/>
            <p:cNvSpPr/>
            <p:nvPr/>
          </p:nvSpPr>
          <p:spPr>
            <a:xfrm>
              <a:off x="531350" y="2266775"/>
              <a:ext cx="173700" cy="284400"/>
            </a:xfrm>
            <a:custGeom>
              <a:avLst/>
              <a:gdLst/>
              <a:ahLst/>
              <a:cxnLst/>
              <a:rect l="l" t="t" r="r" b="b"/>
              <a:pathLst>
                <a:path w="6948" h="11376" extrusionOk="0">
                  <a:moveTo>
                    <a:pt x="3411" y="0"/>
                  </a:moveTo>
                  <a:cubicBezTo>
                    <a:pt x="3405" y="0"/>
                    <a:pt x="3399" y="4"/>
                    <a:pt x="3399" y="10"/>
                  </a:cubicBezTo>
                  <a:cubicBezTo>
                    <a:pt x="3296" y="1915"/>
                    <a:pt x="3450" y="3834"/>
                    <a:pt x="3105" y="5713"/>
                  </a:cubicBezTo>
                  <a:cubicBezTo>
                    <a:pt x="3053" y="6046"/>
                    <a:pt x="2964" y="6365"/>
                    <a:pt x="2874" y="6685"/>
                  </a:cubicBezTo>
                  <a:cubicBezTo>
                    <a:pt x="2874" y="6685"/>
                    <a:pt x="2874" y="6698"/>
                    <a:pt x="2862" y="6698"/>
                  </a:cubicBezTo>
                  <a:cubicBezTo>
                    <a:pt x="2286" y="5202"/>
                    <a:pt x="1199" y="4166"/>
                    <a:pt x="23" y="3079"/>
                  </a:cubicBezTo>
                  <a:cubicBezTo>
                    <a:pt x="23" y="3076"/>
                    <a:pt x="21" y="3074"/>
                    <a:pt x="18" y="3074"/>
                  </a:cubicBezTo>
                  <a:cubicBezTo>
                    <a:pt x="12" y="3074"/>
                    <a:pt x="1" y="3086"/>
                    <a:pt x="10" y="3105"/>
                  </a:cubicBezTo>
                  <a:cubicBezTo>
                    <a:pt x="560" y="3667"/>
                    <a:pt x="1135" y="4192"/>
                    <a:pt x="1596" y="4805"/>
                  </a:cubicBezTo>
                  <a:cubicBezTo>
                    <a:pt x="2107" y="5470"/>
                    <a:pt x="2401" y="6289"/>
                    <a:pt x="2772" y="7030"/>
                  </a:cubicBezTo>
                  <a:cubicBezTo>
                    <a:pt x="2337" y="8424"/>
                    <a:pt x="1736" y="9729"/>
                    <a:pt x="1877" y="11263"/>
                  </a:cubicBezTo>
                  <a:cubicBezTo>
                    <a:pt x="1884" y="11337"/>
                    <a:pt x="1943" y="11375"/>
                    <a:pt x="2001" y="11375"/>
                  </a:cubicBezTo>
                  <a:cubicBezTo>
                    <a:pt x="2055" y="11375"/>
                    <a:pt x="2108" y="11343"/>
                    <a:pt x="2120" y="11276"/>
                  </a:cubicBezTo>
                  <a:cubicBezTo>
                    <a:pt x="2299" y="9741"/>
                    <a:pt x="2746" y="8322"/>
                    <a:pt x="3143" y="6864"/>
                  </a:cubicBezTo>
                  <a:cubicBezTo>
                    <a:pt x="4601" y="5867"/>
                    <a:pt x="5636" y="4435"/>
                    <a:pt x="6915" y="3245"/>
                  </a:cubicBezTo>
                  <a:cubicBezTo>
                    <a:pt x="6947" y="3224"/>
                    <a:pt x="6926" y="3175"/>
                    <a:pt x="6895" y="3175"/>
                  </a:cubicBezTo>
                  <a:cubicBezTo>
                    <a:pt x="6889" y="3175"/>
                    <a:pt x="6883" y="3177"/>
                    <a:pt x="6877" y="3181"/>
                  </a:cubicBezTo>
                  <a:cubicBezTo>
                    <a:pt x="5547" y="4128"/>
                    <a:pt x="4575" y="5458"/>
                    <a:pt x="3258" y="6417"/>
                  </a:cubicBezTo>
                  <a:cubicBezTo>
                    <a:pt x="3309" y="6199"/>
                    <a:pt x="3373" y="5982"/>
                    <a:pt x="3424" y="5764"/>
                  </a:cubicBezTo>
                  <a:cubicBezTo>
                    <a:pt x="3846" y="3885"/>
                    <a:pt x="3565" y="1890"/>
                    <a:pt x="3424" y="10"/>
                  </a:cubicBezTo>
                  <a:cubicBezTo>
                    <a:pt x="3424" y="4"/>
                    <a:pt x="3418" y="0"/>
                    <a:pt x="3411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13"/>
            <p:cNvSpPr/>
            <p:nvPr/>
          </p:nvSpPr>
          <p:spPr>
            <a:xfrm>
              <a:off x="498175" y="2334175"/>
              <a:ext cx="129825" cy="280700"/>
            </a:xfrm>
            <a:custGeom>
              <a:avLst/>
              <a:gdLst/>
              <a:ahLst/>
              <a:cxnLst/>
              <a:rect l="l" t="t" r="r" b="b"/>
              <a:pathLst>
                <a:path w="5193" h="11228" extrusionOk="0">
                  <a:moveTo>
                    <a:pt x="5116" y="11190"/>
                  </a:moveTo>
                  <a:cubicBezTo>
                    <a:pt x="3812" y="9476"/>
                    <a:pt x="2379" y="7903"/>
                    <a:pt x="1177" y="6113"/>
                  </a:cubicBezTo>
                  <a:cubicBezTo>
                    <a:pt x="154" y="4591"/>
                    <a:pt x="1" y="2136"/>
                    <a:pt x="193" y="346"/>
                  </a:cubicBezTo>
                  <a:cubicBezTo>
                    <a:pt x="205" y="141"/>
                    <a:pt x="474" y="1"/>
                    <a:pt x="615" y="180"/>
                  </a:cubicBezTo>
                  <a:cubicBezTo>
                    <a:pt x="3031" y="3249"/>
                    <a:pt x="4796" y="7213"/>
                    <a:pt x="5193" y="11138"/>
                  </a:cubicBezTo>
                  <a:cubicBezTo>
                    <a:pt x="5193" y="11177"/>
                    <a:pt x="5141" y="11228"/>
                    <a:pt x="5116" y="1117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13"/>
            <p:cNvSpPr/>
            <p:nvPr/>
          </p:nvSpPr>
          <p:spPr>
            <a:xfrm>
              <a:off x="487625" y="2590250"/>
              <a:ext cx="205275" cy="189275"/>
            </a:xfrm>
            <a:custGeom>
              <a:avLst/>
              <a:gdLst/>
              <a:ahLst/>
              <a:cxnLst/>
              <a:rect l="l" t="t" r="r" b="b"/>
              <a:pathLst>
                <a:path w="8211" h="7571" extrusionOk="0">
                  <a:moveTo>
                    <a:pt x="8121" y="7545"/>
                  </a:moveTo>
                  <a:cubicBezTo>
                    <a:pt x="6280" y="6893"/>
                    <a:pt x="4476" y="5921"/>
                    <a:pt x="2750" y="4987"/>
                  </a:cubicBezTo>
                  <a:cubicBezTo>
                    <a:pt x="2136" y="4655"/>
                    <a:pt x="1382" y="3952"/>
                    <a:pt x="1216" y="3248"/>
                  </a:cubicBezTo>
                  <a:cubicBezTo>
                    <a:pt x="947" y="2225"/>
                    <a:pt x="333" y="1369"/>
                    <a:pt x="39" y="346"/>
                  </a:cubicBezTo>
                  <a:cubicBezTo>
                    <a:pt x="1" y="154"/>
                    <a:pt x="205" y="0"/>
                    <a:pt x="372" y="103"/>
                  </a:cubicBezTo>
                  <a:cubicBezTo>
                    <a:pt x="1778" y="1113"/>
                    <a:pt x="3351" y="1611"/>
                    <a:pt x="4630" y="2762"/>
                  </a:cubicBezTo>
                  <a:cubicBezTo>
                    <a:pt x="5985" y="4003"/>
                    <a:pt x="7200" y="5908"/>
                    <a:pt x="8185" y="7468"/>
                  </a:cubicBezTo>
                  <a:cubicBezTo>
                    <a:pt x="8210" y="7507"/>
                    <a:pt x="8159" y="7570"/>
                    <a:pt x="8108" y="755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13"/>
            <p:cNvSpPr/>
            <p:nvPr/>
          </p:nvSpPr>
          <p:spPr>
            <a:xfrm>
              <a:off x="666025" y="2458225"/>
              <a:ext cx="95600" cy="261825"/>
            </a:xfrm>
            <a:custGeom>
              <a:avLst/>
              <a:gdLst/>
              <a:ahLst/>
              <a:cxnLst/>
              <a:rect l="l" t="t" r="r" b="b"/>
              <a:pathLst>
                <a:path w="3824" h="10473" extrusionOk="0">
                  <a:moveTo>
                    <a:pt x="1509" y="10371"/>
                  </a:moveTo>
                  <a:cubicBezTo>
                    <a:pt x="1100" y="8759"/>
                    <a:pt x="793" y="7123"/>
                    <a:pt x="576" y="5460"/>
                  </a:cubicBezTo>
                  <a:cubicBezTo>
                    <a:pt x="461" y="4680"/>
                    <a:pt x="422" y="3900"/>
                    <a:pt x="448" y="3107"/>
                  </a:cubicBezTo>
                  <a:cubicBezTo>
                    <a:pt x="486" y="2097"/>
                    <a:pt x="205" y="1317"/>
                    <a:pt x="39" y="333"/>
                  </a:cubicBezTo>
                  <a:cubicBezTo>
                    <a:pt x="0" y="141"/>
                    <a:pt x="205" y="0"/>
                    <a:pt x="371" y="102"/>
                  </a:cubicBezTo>
                  <a:cubicBezTo>
                    <a:pt x="3824" y="2455"/>
                    <a:pt x="2417" y="7020"/>
                    <a:pt x="1701" y="10371"/>
                  </a:cubicBezTo>
                  <a:cubicBezTo>
                    <a:pt x="1675" y="10473"/>
                    <a:pt x="1535" y="10460"/>
                    <a:pt x="1509" y="1037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" name="Google Shape;2149;p13"/>
            <p:cNvSpPr/>
            <p:nvPr/>
          </p:nvSpPr>
          <p:spPr>
            <a:xfrm>
              <a:off x="772800" y="2546775"/>
              <a:ext cx="110000" cy="280050"/>
            </a:xfrm>
            <a:custGeom>
              <a:avLst/>
              <a:gdLst/>
              <a:ahLst/>
              <a:cxnLst/>
              <a:rect l="l" t="t" r="r" b="b"/>
              <a:pathLst>
                <a:path w="4400" h="11202" extrusionOk="0">
                  <a:moveTo>
                    <a:pt x="358" y="11010"/>
                  </a:moveTo>
                  <a:cubicBezTo>
                    <a:pt x="0" y="9054"/>
                    <a:pt x="154" y="7481"/>
                    <a:pt x="614" y="5563"/>
                  </a:cubicBezTo>
                  <a:cubicBezTo>
                    <a:pt x="895" y="4386"/>
                    <a:pt x="1701" y="3619"/>
                    <a:pt x="2315" y="2609"/>
                  </a:cubicBezTo>
                  <a:cubicBezTo>
                    <a:pt x="2878" y="1688"/>
                    <a:pt x="3236" y="729"/>
                    <a:pt x="4105" y="77"/>
                  </a:cubicBezTo>
                  <a:cubicBezTo>
                    <a:pt x="4207" y="0"/>
                    <a:pt x="4399" y="51"/>
                    <a:pt x="4374" y="192"/>
                  </a:cubicBezTo>
                  <a:cubicBezTo>
                    <a:pt x="4259" y="1189"/>
                    <a:pt x="3952" y="2123"/>
                    <a:pt x="3939" y="3120"/>
                  </a:cubicBezTo>
                  <a:cubicBezTo>
                    <a:pt x="3926" y="4041"/>
                    <a:pt x="4131" y="5000"/>
                    <a:pt x="3901" y="5921"/>
                  </a:cubicBezTo>
                  <a:cubicBezTo>
                    <a:pt x="3683" y="6829"/>
                    <a:pt x="3389" y="7711"/>
                    <a:pt x="3005" y="8568"/>
                  </a:cubicBezTo>
                  <a:cubicBezTo>
                    <a:pt x="2545" y="9552"/>
                    <a:pt x="1343" y="10217"/>
                    <a:pt x="665" y="11074"/>
                  </a:cubicBezTo>
                  <a:cubicBezTo>
                    <a:pt x="589" y="11202"/>
                    <a:pt x="384" y="11176"/>
                    <a:pt x="346" y="1101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" name="Google Shape;2150;p13"/>
            <p:cNvSpPr/>
            <p:nvPr/>
          </p:nvSpPr>
          <p:spPr>
            <a:xfrm>
              <a:off x="558750" y="2485375"/>
              <a:ext cx="281125" cy="464700"/>
            </a:xfrm>
            <a:custGeom>
              <a:avLst/>
              <a:gdLst/>
              <a:ahLst/>
              <a:cxnLst/>
              <a:rect l="l" t="t" r="r" b="b"/>
              <a:pathLst>
                <a:path w="11245" h="18588" extrusionOk="0">
                  <a:moveTo>
                    <a:pt x="66" y="0"/>
                  </a:moveTo>
                  <a:cubicBezTo>
                    <a:pt x="33" y="0"/>
                    <a:pt x="1" y="39"/>
                    <a:pt x="20" y="78"/>
                  </a:cubicBezTo>
                  <a:cubicBezTo>
                    <a:pt x="1874" y="3300"/>
                    <a:pt x="3281" y="6817"/>
                    <a:pt x="5263" y="9975"/>
                  </a:cubicBezTo>
                  <a:cubicBezTo>
                    <a:pt x="5903" y="10947"/>
                    <a:pt x="6593" y="11893"/>
                    <a:pt x="7335" y="12801"/>
                  </a:cubicBezTo>
                  <a:cubicBezTo>
                    <a:pt x="5724" y="12277"/>
                    <a:pt x="4598" y="10845"/>
                    <a:pt x="3345" y="9745"/>
                  </a:cubicBezTo>
                  <a:cubicBezTo>
                    <a:pt x="2399" y="8901"/>
                    <a:pt x="1427" y="8083"/>
                    <a:pt x="442" y="7277"/>
                  </a:cubicBezTo>
                  <a:cubicBezTo>
                    <a:pt x="431" y="7268"/>
                    <a:pt x="419" y="7264"/>
                    <a:pt x="406" y="7264"/>
                  </a:cubicBezTo>
                  <a:cubicBezTo>
                    <a:pt x="348" y="7264"/>
                    <a:pt x="287" y="7350"/>
                    <a:pt x="340" y="7392"/>
                  </a:cubicBezTo>
                  <a:cubicBezTo>
                    <a:pt x="1759" y="8633"/>
                    <a:pt x="3089" y="9962"/>
                    <a:pt x="4483" y="11228"/>
                  </a:cubicBezTo>
                  <a:cubicBezTo>
                    <a:pt x="5442" y="12111"/>
                    <a:pt x="6350" y="12929"/>
                    <a:pt x="7642" y="13198"/>
                  </a:cubicBezTo>
                  <a:cubicBezTo>
                    <a:pt x="8051" y="13863"/>
                    <a:pt x="9432" y="16535"/>
                    <a:pt x="10941" y="18556"/>
                  </a:cubicBezTo>
                  <a:cubicBezTo>
                    <a:pt x="10960" y="18578"/>
                    <a:pt x="10990" y="18588"/>
                    <a:pt x="11023" y="18588"/>
                  </a:cubicBezTo>
                  <a:cubicBezTo>
                    <a:pt x="11121" y="18588"/>
                    <a:pt x="11244" y="18504"/>
                    <a:pt x="11197" y="18428"/>
                  </a:cubicBezTo>
                  <a:cubicBezTo>
                    <a:pt x="10314" y="17111"/>
                    <a:pt x="9726" y="15985"/>
                    <a:pt x="8882" y="14758"/>
                  </a:cubicBezTo>
                  <a:cubicBezTo>
                    <a:pt x="9061" y="13389"/>
                    <a:pt x="9764" y="11893"/>
                    <a:pt x="10084" y="10563"/>
                  </a:cubicBezTo>
                  <a:cubicBezTo>
                    <a:pt x="10327" y="9515"/>
                    <a:pt x="10506" y="8453"/>
                    <a:pt x="10621" y="7379"/>
                  </a:cubicBezTo>
                  <a:cubicBezTo>
                    <a:pt x="10621" y="7354"/>
                    <a:pt x="10602" y="7341"/>
                    <a:pt x="10583" y="7341"/>
                  </a:cubicBezTo>
                  <a:cubicBezTo>
                    <a:pt x="10564" y="7341"/>
                    <a:pt x="10544" y="7354"/>
                    <a:pt x="10544" y="7379"/>
                  </a:cubicBezTo>
                  <a:cubicBezTo>
                    <a:pt x="10340" y="8722"/>
                    <a:pt x="10122" y="10116"/>
                    <a:pt x="9624" y="11395"/>
                  </a:cubicBezTo>
                  <a:cubicBezTo>
                    <a:pt x="9266" y="12328"/>
                    <a:pt x="8895" y="13198"/>
                    <a:pt x="8729" y="14182"/>
                  </a:cubicBezTo>
                  <a:cubicBezTo>
                    <a:pt x="7910" y="12993"/>
                    <a:pt x="7002" y="11855"/>
                    <a:pt x="6171" y="10627"/>
                  </a:cubicBezTo>
                  <a:cubicBezTo>
                    <a:pt x="5724" y="8262"/>
                    <a:pt x="6197" y="5832"/>
                    <a:pt x="5851" y="3454"/>
                  </a:cubicBezTo>
                  <a:cubicBezTo>
                    <a:pt x="5845" y="3428"/>
                    <a:pt x="5823" y="3415"/>
                    <a:pt x="5802" y="3415"/>
                  </a:cubicBezTo>
                  <a:cubicBezTo>
                    <a:pt x="5781" y="3415"/>
                    <a:pt x="5762" y="3428"/>
                    <a:pt x="5762" y="3454"/>
                  </a:cubicBezTo>
                  <a:cubicBezTo>
                    <a:pt x="5941" y="5691"/>
                    <a:pt x="5519" y="7904"/>
                    <a:pt x="5826" y="10116"/>
                  </a:cubicBezTo>
                  <a:cubicBezTo>
                    <a:pt x="5647" y="9835"/>
                    <a:pt x="5468" y="9553"/>
                    <a:pt x="5302" y="9246"/>
                  </a:cubicBezTo>
                  <a:cubicBezTo>
                    <a:pt x="3550" y="6190"/>
                    <a:pt x="2258" y="2827"/>
                    <a:pt x="97" y="14"/>
                  </a:cubicBezTo>
                  <a:cubicBezTo>
                    <a:pt x="88" y="4"/>
                    <a:pt x="77" y="0"/>
                    <a:pt x="66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1" name="Google Shape;2151;p13"/>
          <p:cNvGrpSpPr/>
          <p:nvPr/>
        </p:nvGrpSpPr>
        <p:grpSpPr>
          <a:xfrm flipH="1">
            <a:off x="-326410" y="12096"/>
            <a:ext cx="9856240" cy="5231490"/>
            <a:chOff x="-326410" y="12096"/>
            <a:chExt cx="9856240" cy="5231490"/>
          </a:xfrm>
        </p:grpSpPr>
        <p:sp>
          <p:nvSpPr>
            <p:cNvPr id="2152" name="Google Shape;2152;p13"/>
            <p:cNvSpPr/>
            <p:nvPr/>
          </p:nvSpPr>
          <p:spPr>
            <a:xfrm flipH="1">
              <a:off x="6440237" y="953686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" name="Google Shape;2153;p13"/>
            <p:cNvSpPr/>
            <p:nvPr/>
          </p:nvSpPr>
          <p:spPr>
            <a:xfrm flipH="1">
              <a:off x="6737608" y="1181280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13"/>
            <p:cNvSpPr/>
            <p:nvPr/>
          </p:nvSpPr>
          <p:spPr>
            <a:xfrm flipH="1">
              <a:off x="6301066" y="453966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13"/>
            <p:cNvSpPr/>
            <p:nvPr/>
          </p:nvSpPr>
          <p:spPr>
            <a:xfrm flipH="1">
              <a:off x="6999577" y="43912"/>
              <a:ext cx="44063" cy="35619"/>
            </a:xfrm>
            <a:custGeom>
              <a:avLst/>
              <a:gdLst/>
              <a:ahLst/>
              <a:cxnLst/>
              <a:rect l="l" t="t" r="r" b="b"/>
              <a:pathLst>
                <a:path w="1028" h="831" extrusionOk="0">
                  <a:moveTo>
                    <a:pt x="121" y="551"/>
                  </a:moveTo>
                  <a:cubicBezTo>
                    <a:pt x="121" y="551"/>
                    <a:pt x="124" y="557"/>
                    <a:pt x="127" y="569"/>
                  </a:cubicBezTo>
                  <a:lnTo>
                    <a:pt x="127" y="569"/>
                  </a:lnTo>
                  <a:cubicBezTo>
                    <a:pt x="122" y="557"/>
                    <a:pt x="120" y="551"/>
                    <a:pt x="121" y="551"/>
                  </a:cubicBezTo>
                  <a:close/>
                  <a:moveTo>
                    <a:pt x="527" y="0"/>
                  </a:moveTo>
                  <a:cubicBezTo>
                    <a:pt x="252" y="0"/>
                    <a:pt x="1" y="298"/>
                    <a:pt x="129" y="577"/>
                  </a:cubicBezTo>
                  <a:lnTo>
                    <a:pt x="129" y="577"/>
                  </a:lnTo>
                  <a:cubicBezTo>
                    <a:pt x="130" y="581"/>
                    <a:pt x="131" y="586"/>
                    <a:pt x="132" y="591"/>
                  </a:cubicBezTo>
                  <a:cubicBezTo>
                    <a:pt x="158" y="706"/>
                    <a:pt x="247" y="783"/>
                    <a:pt x="350" y="821"/>
                  </a:cubicBezTo>
                  <a:cubicBezTo>
                    <a:pt x="394" y="828"/>
                    <a:pt x="439" y="831"/>
                    <a:pt x="484" y="831"/>
                  </a:cubicBezTo>
                  <a:cubicBezTo>
                    <a:pt x="529" y="831"/>
                    <a:pt x="573" y="828"/>
                    <a:pt x="618" y="821"/>
                  </a:cubicBezTo>
                  <a:cubicBezTo>
                    <a:pt x="976" y="719"/>
                    <a:pt x="1027" y="246"/>
                    <a:pt x="721" y="54"/>
                  </a:cubicBezTo>
                  <a:cubicBezTo>
                    <a:pt x="658" y="17"/>
                    <a:pt x="592" y="0"/>
                    <a:pt x="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13"/>
            <p:cNvSpPr/>
            <p:nvPr/>
          </p:nvSpPr>
          <p:spPr>
            <a:xfrm flipH="1">
              <a:off x="7413918" y="486326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13"/>
            <p:cNvSpPr/>
            <p:nvPr/>
          </p:nvSpPr>
          <p:spPr>
            <a:xfrm flipH="1">
              <a:off x="7592049" y="240774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13"/>
            <p:cNvSpPr/>
            <p:nvPr/>
          </p:nvSpPr>
          <p:spPr>
            <a:xfrm flipH="1">
              <a:off x="5880100" y="12096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13"/>
            <p:cNvSpPr/>
            <p:nvPr/>
          </p:nvSpPr>
          <p:spPr>
            <a:xfrm flipH="1">
              <a:off x="5848338" y="56843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13"/>
            <p:cNvSpPr/>
            <p:nvPr/>
          </p:nvSpPr>
          <p:spPr>
            <a:xfrm flipH="1">
              <a:off x="5865569" y="30912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13"/>
            <p:cNvSpPr/>
            <p:nvPr/>
          </p:nvSpPr>
          <p:spPr>
            <a:xfrm flipH="1">
              <a:off x="5862140" y="31812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13"/>
            <p:cNvSpPr/>
            <p:nvPr/>
          </p:nvSpPr>
          <p:spPr>
            <a:xfrm flipH="1">
              <a:off x="7162365" y="518087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13"/>
            <p:cNvSpPr/>
            <p:nvPr/>
          </p:nvSpPr>
          <p:spPr>
            <a:xfrm flipH="1">
              <a:off x="7130560" y="561419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13"/>
            <p:cNvSpPr/>
            <p:nvPr/>
          </p:nvSpPr>
          <p:spPr>
            <a:xfrm flipH="1">
              <a:off x="7148220" y="53716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13"/>
            <p:cNvSpPr/>
            <p:nvPr/>
          </p:nvSpPr>
          <p:spPr>
            <a:xfrm flipH="1">
              <a:off x="7144405" y="537846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13"/>
            <p:cNvSpPr/>
            <p:nvPr/>
          </p:nvSpPr>
          <p:spPr>
            <a:xfrm flipH="1">
              <a:off x="8229783" y="834746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13"/>
            <p:cNvSpPr/>
            <p:nvPr/>
          </p:nvSpPr>
          <p:spPr>
            <a:xfrm flipH="1">
              <a:off x="8261843" y="1387315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13"/>
            <p:cNvSpPr/>
            <p:nvPr/>
          </p:nvSpPr>
          <p:spPr>
            <a:xfrm flipH="1">
              <a:off x="7787754" y="932470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13"/>
            <p:cNvSpPr/>
            <p:nvPr/>
          </p:nvSpPr>
          <p:spPr>
            <a:xfrm flipH="1">
              <a:off x="8266215" y="239016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13"/>
            <p:cNvSpPr/>
            <p:nvPr/>
          </p:nvSpPr>
          <p:spPr>
            <a:xfrm flipH="1">
              <a:off x="8834732" y="877714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13"/>
            <p:cNvSpPr/>
            <p:nvPr/>
          </p:nvSpPr>
          <p:spPr>
            <a:xfrm flipH="1">
              <a:off x="8761264" y="95812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13"/>
            <p:cNvSpPr/>
            <p:nvPr/>
          </p:nvSpPr>
          <p:spPr>
            <a:xfrm flipH="1">
              <a:off x="8791698" y="9117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" name="Google Shape;2173;p13"/>
            <p:cNvSpPr/>
            <p:nvPr/>
          </p:nvSpPr>
          <p:spPr>
            <a:xfrm flipH="1">
              <a:off x="8794698" y="913589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" name="Google Shape;2174;p13"/>
            <p:cNvSpPr/>
            <p:nvPr/>
          </p:nvSpPr>
          <p:spPr>
            <a:xfrm flipH="1">
              <a:off x="8834992" y="206147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13"/>
            <p:cNvSpPr/>
            <p:nvPr/>
          </p:nvSpPr>
          <p:spPr>
            <a:xfrm flipH="1">
              <a:off x="8794443" y="250894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13"/>
            <p:cNvSpPr/>
            <p:nvPr/>
          </p:nvSpPr>
          <p:spPr>
            <a:xfrm flipH="1">
              <a:off x="8811546" y="224663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" name="Google Shape;2177;p13"/>
            <p:cNvSpPr/>
            <p:nvPr/>
          </p:nvSpPr>
          <p:spPr>
            <a:xfrm flipH="1">
              <a:off x="8813089" y="225906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" name="Google Shape;2178;p13"/>
            <p:cNvSpPr/>
            <p:nvPr/>
          </p:nvSpPr>
          <p:spPr>
            <a:xfrm rot="10800000" flipH="1">
              <a:off x="4951667" y="518532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13"/>
            <p:cNvSpPr/>
            <p:nvPr/>
          </p:nvSpPr>
          <p:spPr>
            <a:xfrm rot="10800000" flipH="1">
              <a:off x="4770235" y="760913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" name="Google Shape;2180;p13"/>
            <p:cNvSpPr/>
            <p:nvPr/>
          </p:nvSpPr>
          <p:spPr>
            <a:xfrm rot="10800000" flipH="1">
              <a:off x="5216936" y="413949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" name="Google Shape;2181;p13"/>
            <p:cNvSpPr/>
            <p:nvPr/>
          </p:nvSpPr>
          <p:spPr>
            <a:xfrm rot="10800000" flipH="1">
              <a:off x="5175832" y="457455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" name="Google Shape;2182;p13"/>
            <p:cNvSpPr/>
            <p:nvPr/>
          </p:nvSpPr>
          <p:spPr>
            <a:xfrm rot="10800000" flipH="1">
              <a:off x="5192933" y="42848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" name="Google Shape;2183;p13"/>
            <p:cNvSpPr/>
            <p:nvPr/>
          </p:nvSpPr>
          <p:spPr>
            <a:xfrm rot="10800000" flipH="1">
              <a:off x="5195034" y="432123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184" name="Google Shape;2184;p13"/>
            <p:cNvGrpSpPr/>
            <p:nvPr/>
          </p:nvGrpSpPr>
          <p:grpSpPr>
            <a:xfrm rot="5400000" flipH="1">
              <a:off x="7720673" y="2036441"/>
              <a:ext cx="2740175" cy="878139"/>
              <a:chOff x="3123952" y="1674071"/>
              <a:chExt cx="2740175" cy="878139"/>
            </a:xfrm>
          </p:grpSpPr>
          <p:sp>
            <p:nvSpPr>
              <p:cNvPr id="2185" name="Google Shape;2185;p13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6" name="Google Shape;2186;p13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7" name="Google Shape;2187;p13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8" name="Google Shape;2188;p13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9" name="Google Shape;2189;p13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0" name="Google Shape;2190;p13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1" name="Google Shape;2191;p13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2" name="Google Shape;2192;p13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3" name="Google Shape;2193;p13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4" name="Google Shape;2194;p13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5" name="Google Shape;2195;p13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6" name="Google Shape;2196;p13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7" name="Google Shape;2197;p13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8" name="Google Shape;2198;p13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9" name="Google Shape;2199;p13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0" name="Google Shape;2200;p13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1" name="Google Shape;2201;p13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2" name="Google Shape;2202;p13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203" name="Google Shape;2203;p13"/>
            <p:cNvSpPr/>
            <p:nvPr/>
          </p:nvSpPr>
          <p:spPr>
            <a:xfrm rot="10800000" flipH="1">
              <a:off x="2667224" y="4334545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" name="Google Shape;2204;p13"/>
            <p:cNvSpPr/>
            <p:nvPr/>
          </p:nvSpPr>
          <p:spPr>
            <a:xfrm rot="10800000" flipH="1">
              <a:off x="2354294" y="4093793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13"/>
            <p:cNvSpPr/>
            <p:nvPr/>
          </p:nvSpPr>
          <p:spPr>
            <a:xfrm rot="10800000" flipH="1">
              <a:off x="2796023" y="4827665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13"/>
            <p:cNvSpPr/>
            <p:nvPr/>
          </p:nvSpPr>
          <p:spPr>
            <a:xfrm rot="10800000" flipH="1">
              <a:off x="1695472" y="480194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13"/>
            <p:cNvSpPr/>
            <p:nvPr/>
          </p:nvSpPr>
          <p:spPr>
            <a:xfrm rot="10800000" flipH="1">
              <a:off x="1514040" y="504432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13"/>
            <p:cNvSpPr/>
            <p:nvPr/>
          </p:nvSpPr>
          <p:spPr>
            <a:xfrm rot="10800000" flipH="1">
              <a:off x="1960741" y="469736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" name="Google Shape;2209;p13"/>
            <p:cNvSpPr/>
            <p:nvPr/>
          </p:nvSpPr>
          <p:spPr>
            <a:xfrm rot="10800000" flipH="1">
              <a:off x="1919637" y="474087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" name="Google Shape;2210;p13"/>
            <p:cNvSpPr/>
            <p:nvPr/>
          </p:nvSpPr>
          <p:spPr>
            <a:xfrm rot="10800000" flipH="1">
              <a:off x="1936739" y="471189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1" name="Google Shape;2211;p13"/>
            <p:cNvSpPr/>
            <p:nvPr/>
          </p:nvSpPr>
          <p:spPr>
            <a:xfrm rot="10800000" flipH="1">
              <a:off x="1938839" y="471553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2" name="Google Shape;2212;p13"/>
            <p:cNvSpPr/>
            <p:nvPr/>
          </p:nvSpPr>
          <p:spPr>
            <a:xfrm rot="10800000" flipH="1">
              <a:off x="877721" y="4453485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13"/>
            <p:cNvSpPr/>
            <p:nvPr/>
          </p:nvSpPr>
          <p:spPr>
            <a:xfrm rot="10800000" flipH="1">
              <a:off x="820716" y="3875671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" name="Google Shape;2214;p13"/>
            <p:cNvSpPr/>
            <p:nvPr/>
          </p:nvSpPr>
          <p:spPr>
            <a:xfrm rot="10800000" flipH="1">
              <a:off x="1303591" y="4342645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13"/>
            <p:cNvSpPr/>
            <p:nvPr/>
          </p:nvSpPr>
          <p:spPr>
            <a:xfrm rot="10800000" flipH="1">
              <a:off x="830917" y="5043043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" name="Google Shape;2216;p13"/>
            <p:cNvSpPr/>
            <p:nvPr/>
          </p:nvSpPr>
          <p:spPr>
            <a:xfrm rot="10800000" flipH="1">
              <a:off x="271957" y="425857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7" name="Google Shape;2217;p13"/>
            <p:cNvSpPr/>
            <p:nvPr/>
          </p:nvSpPr>
          <p:spPr>
            <a:xfrm rot="10800000" flipH="1">
              <a:off x="213838" y="433628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8" name="Google Shape;2218;p13"/>
            <p:cNvSpPr/>
            <p:nvPr/>
          </p:nvSpPr>
          <p:spPr>
            <a:xfrm rot="10800000" flipH="1">
              <a:off x="245341" y="42842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9" name="Google Shape;2219;p13"/>
            <p:cNvSpPr/>
            <p:nvPr/>
          </p:nvSpPr>
          <p:spPr>
            <a:xfrm rot="10800000" flipH="1">
              <a:off x="239297" y="429110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0" name="Google Shape;2220;p13"/>
            <p:cNvSpPr/>
            <p:nvPr/>
          </p:nvSpPr>
          <p:spPr>
            <a:xfrm rot="10800000" flipH="1">
              <a:off x="287557" y="5009732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1" name="Google Shape;2221;p13"/>
            <p:cNvSpPr/>
            <p:nvPr/>
          </p:nvSpPr>
          <p:spPr>
            <a:xfrm rot="10800000" flipH="1">
              <a:off x="255754" y="5052853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2" name="Google Shape;2222;p13"/>
            <p:cNvSpPr/>
            <p:nvPr/>
          </p:nvSpPr>
          <p:spPr>
            <a:xfrm rot="10800000" flipH="1">
              <a:off x="272898" y="5023835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3" name="Google Shape;2223;p13"/>
            <p:cNvSpPr/>
            <p:nvPr/>
          </p:nvSpPr>
          <p:spPr>
            <a:xfrm rot="10800000" flipH="1">
              <a:off x="269727" y="5027478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4" name="Google Shape;2224;p13"/>
            <p:cNvSpPr/>
            <p:nvPr/>
          </p:nvSpPr>
          <p:spPr>
            <a:xfrm rot="10800000">
              <a:off x="4431957" y="506472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13"/>
            <p:cNvSpPr/>
            <p:nvPr/>
          </p:nvSpPr>
          <p:spPr>
            <a:xfrm rot="10800000">
              <a:off x="4388923" y="509035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13"/>
            <p:cNvSpPr/>
            <p:nvPr/>
          </p:nvSpPr>
          <p:spPr>
            <a:xfrm rot="10800000">
              <a:off x="4391923" y="509725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" name="Google Shape;2227;p13"/>
            <p:cNvSpPr/>
            <p:nvPr/>
          </p:nvSpPr>
          <p:spPr>
            <a:xfrm rot="10800000">
              <a:off x="3704186" y="448129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" name="Google Shape;2228;p13"/>
            <p:cNvSpPr/>
            <p:nvPr/>
          </p:nvSpPr>
          <p:spPr>
            <a:xfrm rot="10800000">
              <a:off x="3882317" y="472367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13"/>
            <p:cNvSpPr/>
            <p:nvPr/>
          </p:nvSpPr>
          <p:spPr>
            <a:xfrm rot="10800000">
              <a:off x="3452633" y="437671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13"/>
            <p:cNvSpPr/>
            <p:nvPr/>
          </p:nvSpPr>
          <p:spPr>
            <a:xfrm rot="10800000">
              <a:off x="3420828" y="442022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" name="Google Shape;2231;p13"/>
            <p:cNvSpPr/>
            <p:nvPr/>
          </p:nvSpPr>
          <p:spPr>
            <a:xfrm rot="10800000">
              <a:off x="3438488" y="439124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13"/>
            <p:cNvSpPr/>
            <p:nvPr/>
          </p:nvSpPr>
          <p:spPr>
            <a:xfrm rot="10800000">
              <a:off x="3434673" y="439488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13"/>
            <p:cNvSpPr/>
            <p:nvPr/>
          </p:nvSpPr>
          <p:spPr>
            <a:xfrm rot="-5400000">
              <a:off x="-247405" y="4279101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13"/>
            <p:cNvSpPr/>
            <p:nvPr/>
          </p:nvSpPr>
          <p:spPr>
            <a:xfrm rot="-5400000">
              <a:off x="-283025" y="4327706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13"/>
            <p:cNvSpPr/>
            <p:nvPr/>
          </p:nvSpPr>
          <p:spPr>
            <a:xfrm rot="-5400000">
              <a:off x="-264358" y="4300338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13"/>
            <p:cNvSpPr/>
            <p:nvPr/>
          </p:nvSpPr>
          <p:spPr>
            <a:xfrm rot="-5400000">
              <a:off x="-266480" y="4299931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13"/>
            <p:cNvSpPr/>
            <p:nvPr/>
          </p:nvSpPr>
          <p:spPr>
            <a:xfrm rot="-5400000">
              <a:off x="-255623" y="2799369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13"/>
            <p:cNvSpPr/>
            <p:nvPr/>
          </p:nvSpPr>
          <p:spPr>
            <a:xfrm rot="-5400000">
              <a:off x="-320069" y="2870755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13"/>
            <p:cNvSpPr/>
            <p:nvPr/>
          </p:nvSpPr>
          <p:spPr>
            <a:xfrm rot="-5400000">
              <a:off x="-286270" y="2820971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13"/>
            <p:cNvSpPr/>
            <p:nvPr/>
          </p:nvSpPr>
          <p:spPr>
            <a:xfrm rot="-5400000">
              <a:off x="-290299" y="2829886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13"/>
            <p:cNvSpPr/>
            <p:nvPr/>
          </p:nvSpPr>
          <p:spPr>
            <a:xfrm rot="-5400000">
              <a:off x="159528" y="2324438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13"/>
            <p:cNvSpPr/>
            <p:nvPr/>
          </p:nvSpPr>
          <p:spPr>
            <a:xfrm rot="5400000">
              <a:off x="215976" y="3393723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13"/>
            <p:cNvSpPr/>
            <p:nvPr/>
          </p:nvSpPr>
          <p:spPr>
            <a:xfrm rot="5400000">
              <a:off x="458292" y="3212356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13"/>
            <p:cNvSpPr/>
            <p:nvPr/>
          </p:nvSpPr>
          <p:spPr>
            <a:xfrm rot="5400000">
              <a:off x="154662" y="3615722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13"/>
            <p:cNvSpPr/>
            <p:nvPr/>
          </p:nvSpPr>
          <p:spPr>
            <a:xfrm rot="5400000">
              <a:off x="118294" y="3654493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13"/>
            <p:cNvSpPr/>
            <p:nvPr/>
          </p:nvSpPr>
          <p:spPr>
            <a:xfrm rot="5400000">
              <a:off x="133317" y="3627596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13"/>
            <p:cNvSpPr/>
            <p:nvPr/>
          </p:nvSpPr>
          <p:spPr>
            <a:xfrm rot="5400000">
              <a:off x="133938" y="3632718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13"/>
            <p:cNvSpPr/>
            <p:nvPr/>
          </p:nvSpPr>
          <p:spPr>
            <a:xfrm rot="-5400000">
              <a:off x="344202" y="2661081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" name="Google Shape;2249;p13"/>
            <p:cNvSpPr/>
            <p:nvPr/>
          </p:nvSpPr>
          <p:spPr>
            <a:xfrm rot="-5400000">
              <a:off x="279756" y="2732467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" name="Google Shape;2250;p13"/>
            <p:cNvSpPr/>
            <p:nvPr/>
          </p:nvSpPr>
          <p:spPr>
            <a:xfrm rot="-5400000">
              <a:off x="313555" y="268268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13"/>
            <p:cNvSpPr/>
            <p:nvPr/>
          </p:nvSpPr>
          <p:spPr>
            <a:xfrm rot="-5400000">
              <a:off x="309526" y="2691598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52" name="Google Shape;2252;p13"/>
          <p:cNvSpPr txBox="1">
            <a:spLocks noGrp="1"/>
          </p:cNvSpPr>
          <p:nvPr>
            <p:ph type="title"/>
          </p:nvPr>
        </p:nvSpPr>
        <p:spPr>
          <a:xfrm>
            <a:off x="1024413" y="1818975"/>
            <a:ext cx="3486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253" name="Google Shape;2253;p13"/>
          <p:cNvSpPr txBox="1">
            <a:spLocks noGrp="1"/>
          </p:cNvSpPr>
          <p:nvPr>
            <p:ph type="title" idx="2" hasCustomPrompt="1"/>
          </p:nvPr>
        </p:nvSpPr>
        <p:spPr>
          <a:xfrm>
            <a:off x="2129913" y="1284301"/>
            <a:ext cx="1275300" cy="3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200">
                <a:solidFill>
                  <a:srgbClr val="F7F6F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254" name="Google Shape;2254;p13"/>
          <p:cNvSpPr txBox="1">
            <a:spLocks noGrp="1"/>
          </p:cNvSpPr>
          <p:nvPr>
            <p:ph type="subTitle" idx="1"/>
          </p:nvPr>
        </p:nvSpPr>
        <p:spPr>
          <a:xfrm>
            <a:off x="1599363" y="2270475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55" name="Google Shape;2255;p13"/>
          <p:cNvSpPr txBox="1">
            <a:spLocks noGrp="1"/>
          </p:cNvSpPr>
          <p:nvPr>
            <p:ph type="title" idx="3"/>
          </p:nvPr>
        </p:nvSpPr>
        <p:spPr>
          <a:xfrm>
            <a:off x="4633288" y="1818975"/>
            <a:ext cx="3486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256" name="Google Shape;2256;p13"/>
          <p:cNvSpPr txBox="1">
            <a:spLocks noGrp="1"/>
          </p:cNvSpPr>
          <p:nvPr>
            <p:ph type="title" idx="4" hasCustomPrompt="1"/>
          </p:nvPr>
        </p:nvSpPr>
        <p:spPr>
          <a:xfrm>
            <a:off x="5738788" y="1284301"/>
            <a:ext cx="1275300" cy="3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200">
                <a:solidFill>
                  <a:srgbClr val="F7F6F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257" name="Google Shape;2257;p13"/>
          <p:cNvSpPr txBox="1">
            <a:spLocks noGrp="1"/>
          </p:cNvSpPr>
          <p:nvPr>
            <p:ph type="subTitle" idx="5"/>
          </p:nvPr>
        </p:nvSpPr>
        <p:spPr>
          <a:xfrm>
            <a:off x="5208238" y="2270475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58" name="Google Shape;2258;p13"/>
          <p:cNvSpPr txBox="1">
            <a:spLocks noGrp="1"/>
          </p:cNvSpPr>
          <p:nvPr>
            <p:ph type="title" idx="6"/>
          </p:nvPr>
        </p:nvSpPr>
        <p:spPr>
          <a:xfrm>
            <a:off x="1024413" y="3654550"/>
            <a:ext cx="3486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259" name="Google Shape;2259;p13"/>
          <p:cNvSpPr txBox="1">
            <a:spLocks noGrp="1"/>
          </p:cNvSpPr>
          <p:nvPr>
            <p:ph type="title" idx="7" hasCustomPrompt="1"/>
          </p:nvPr>
        </p:nvSpPr>
        <p:spPr>
          <a:xfrm>
            <a:off x="2129913" y="3125413"/>
            <a:ext cx="1275300" cy="3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200">
                <a:solidFill>
                  <a:srgbClr val="F7F6F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260" name="Google Shape;2260;p13"/>
          <p:cNvSpPr txBox="1">
            <a:spLocks noGrp="1"/>
          </p:cNvSpPr>
          <p:nvPr>
            <p:ph type="subTitle" idx="8"/>
          </p:nvPr>
        </p:nvSpPr>
        <p:spPr>
          <a:xfrm>
            <a:off x="1599363" y="410605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61" name="Google Shape;2261;p13"/>
          <p:cNvSpPr txBox="1">
            <a:spLocks noGrp="1"/>
          </p:cNvSpPr>
          <p:nvPr>
            <p:ph type="title" idx="9"/>
          </p:nvPr>
        </p:nvSpPr>
        <p:spPr>
          <a:xfrm>
            <a:off x="4633288" y="3654550"/>
            <a:ext cx="3486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262" name="Google Shape;2262;p13"/>
          <p:cNvSpPr txBox="1">
            <a:spLocks noGrp="1"/>
          </p:cNvSpPr>
          <p:nvPr>
            <p:ph type="title" idx="13" hasCustomPrompt="1"/>
          </p:nvPr>
        </p:nvSpPr>
        <p:spPr>
          <a:xfrm>
            <a:off x="5738788" y="3125413"/>
            <a:ext cx="1275300" cy="3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200">
                <a:solidFill>
                  <a:srgbClr val="F7F6F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2263" name="Google Shape;2263;p13"/>
          <p:cNvSpPr txBox="1">
            <a:spLocks noGrp="1"/>
          </p:cNvSpPr>
          <p:nvPr>
            <p:ph type="subTitle" idx="14"/>
          </p:nvPr>
        </p:nvSpPr>
        <p:spPr>
          <a:xfrm>
            <a:off x="5208238" y="410605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64" name="Google Shape;2264;p13"/>
          <p:cNvSpPr txBox="1">
            <a:spLocks noGrp="1"/>
          </p:cNvSpPr>
          <p:nvPr>
            <p:ph type="title" idx="15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28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01" name="Google Shape;2801;p17"/>
          <p:cNvGrpSpPr/>
          <p:nvPr/>
        </p:nvGrpSpPr>
        <p:grpSpPr>
          <a:xfrm>
            <a:off x="-326410" y="12096"/>
            <a:ext cx="9856240" cy="5231490"/>
            <a:chOff x="-326410" y="12096"/>
            <a:chExt cx="9856240" cy="5231490"/>
          </a:xfrm>
        </p:grpSpPr>
        <p:sp>
          <p:nvSpPr>
            <p:cNvPr id="2802" name="Google Shape;2802;p17"/>
            <p:cNvSpPr/>
            <p:nvPr/>
          </p:nvSpPr>
          <p:spPr>
            <a:xfrm flipH="1">
              <a:off x="6440237" y="953686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17"/>
            <p:cNvSpPr/>
            <p:nvPr/>
          </p:nvSpPr>
          <p:spPr>
            <a:xfrm flipH="1">
              <a:off x="6737608" y="1181280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17"/>
            <p:cNvSpPr/>
            <p:nvPr/>
          </p:nvSpPr>
          <p:spPr>
            <a:xfrm flipH="1">
              <a:off x="6301066" y="453966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17"/>
            <p:cNvSpPr/>
            <p:nvPr/>
          </p:nvSpPr>
          <p:spPr>
            <a:xfrm flipH="1">
              <a:off x="6999577" y="43912"/>
              <a:ext cx="44063" cy="35619"/>
            </a:xfrm>
            <a:custGeom>
              <a:avLst/>
              <a:gdLst/>
              <a:ahLst/>
              <a:cxnLst/>
              <a:rect l="l" t="t" r="r" b="b"/>
              <a:pathLst>
                <a:path w="1028" h="831" extrusionOk="0">
                  <a:moveTo>
                    <a:pt x="121" y="551"/>
                  </a:moveTo>
                  <a:cubicBezTo>
                    <a:pt x="121" y="551"/>
                    <a:pt x="124" y="557"/>
                    <a:pt x="127" y="569"/>
                  </a:cubicBezTo>
                  <a:lnTo>
                    <a:pt x="127" y="569"/>
                  </a:lnTo>
                  <a:cubicBezTo>
                    <a:pt x="122" y="557"/>
                    <a:pt x="120" y="551"/>
                    <a:pt x="121" y="551"/>
                  </a:cubicBezTo>
                  <a:close/>
                  <a:moveTo>
                    <a:pt x="527" y="0"/>
                  </a:moveTo>
                  <a:cubicBezTo>
                    <a:pt x="252" y="0"/>
                    <a:pt x="1" y="298"/>
                    <a:pt x="129" y="577"/>
                  </a:cubicBezTo>
                  <a:lnTo>
                    <a:pt x="129" y="577"/>
                  </a:lnTo>
                  <a:cubicBezTo>
                    <a:pt x="130" y="581"/>
                    <a:pt x="131" y="586"/>
                    <a:pt x="132" y="591"/>
                  </a:cubicBezTo>
                  <a:cubicBezTo>
                    <a:pt x="158" y="706"/>
                    <a:pt x="247" y="783"/>
                    <a:pt x="350" y="821"/>
                  </a:cubicBezTo>
                  <a:cubicBezTo>
                    <a:pt x="394" y="828"/>
                    <a:pt x="439" y="831"/>
                    <a:pt x="484" y="831"/>
                  </a:cubicBezTo>
                  <a:cubicBezTo>
                    <a:pt x="529" y="831"/>
                    <a:pt x="573" y="828"/>
                    <a:pt x="618" y="821"/>
                  </a:cubicBezTo>
                  <a:cubicBezTo>
                    <a:pt x="976" y="719"/>
                    <a:pt x="1027" y="246"/>
                    <a:pt x="721" y="54"/>
                  </a:cubicBezTo>
                  <a:cubicBezTo>
                    <a:pt x="658" y="17"/>
                    <a:pt x="592" y="0"/>
                    <a:pt x="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17"/>
            <p:cNvSpPr/>
            <p:nvPr/>
          </p:nvSpPr>
          <p:spPr>
            <a:xfrm flipH="1">
              <a:off x="7413918" y="486326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17"/>
            <p:cNvSpPr/>
            <p:nvPr/>
          </p:nvSpPr>
          <p:spPr>
            <a:xfrm flipH="1">
              <a:off x="7592049" y="240774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" name="Google Shape;2808;p17"/>
            <p:cNvSpPr/>
            <p:nvPr/>
          </p:nvSpPr>
          <p:spPr>
            <a:xfrm flipH="1">
              <a:off x="5880100" y="12096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" name="Google Shape;2809;p17"/>
            <p:cNvSpPr/>
            <p:nvPr/>
          </p:nvSpPr>
          <p:spPr>
            <a:xfrm flipH="1">
              <a:off x="5848338" y="56843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" name="Google Shape;2810;p17"/>
            <p:cNvSpPr/>
            <p:nvPr/>
          </p:nvSpPr>
          <p:spPr>
            <a:xfrm flipH="1">
              <a:off x="5865569" y="30912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" name="Google Shape;2811;p17"/>
            <p:cNvSpPr/>
            <p:nvPr/>
          </p:nvSpPr>
          <p:spPr>
            <a:xfrm flipH="1">
              <a:off x="5862140" y="31812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" name="Google Shape;2812;p17"/>
            <p:cNvSpPr/>
            <p:nvPr/>
          </p:nvSpPr>
          <p:spPr>
            <a:xfrm flipH="1">
              <a:off x="7162365" y="518087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" name="Google Shape;2813;p17"/>
            <p:cNvSpPr/>
            <p:nvPr/>
          </p:nvSpPr>
          <p:spPr>
            <a:xfrm flipH="1">
              <a:off x="7130560" y="561419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" name="Google Shape;2814;p17"/>
            <p:cNvSpPr/>
            <p:nvPr/>
          </p:nvSpPr>
          <p:spPr>
            <a:xfrm flipH="1">
              <a:off x="7148220" y="53716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" name="Google Shape;2815;p17"/>
            <p:cNvSpPr/>
            <p:nvPr/>
          </p:nvSpPr>
          <p:spPr>
            <a:xfrm flipH="1">
              <a:off x="7144405" y="537846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" name="Google Shape;2816;p17"/>
            <p:cNvSpPr/>
            <p:nvPr/>
          </p:nvSpPr>
          <p:spPr>
            <a:xfrm flipH="1">
              <a:off x="8229783" y="834746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" name="Google Shape;2817;p17"/>
            <p:cNvSpPr/>
            <p:nvPr/>
          </p:nvSpPr>
          <p:spPr>
            <a:xfrm flipH="1">
              <a:off x="8261843" y="1387315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" name="Google Shape;2818;p17"/>
            <p:cNvSpPr/>
            <p:nvPr/>
          </p:nvSpPr>
          <p:spPr>
            <a:xfrm flipH="1">
              <a:off x="7787754" y="932470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" name="Google Shape;2819;p17"/>
            <p:cNvSpPr/>
            <p:nvPr/>
          </p:nvSpPr>
          <p:spPr>
            <a:xfrm flipH="1">
              <a:off x="8266215" y="239016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" name="Google Shape;2820;p17"/>
            <p:cNvSpPr/>
            <p:nvPr/>
          </p:nvSpPr>
          <p:spPr>
            <a:xfrm flipH="1">
              <a:off x="8834732" y="877714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" name="Google Shape;2821;p17"/>
            <p:cNvSpPr/>
            <p:nvPr/>
          </p:nvSpPr>
          <p:spPr>
            <a:xfrm flipH="1">
              <a:off x="8761264" y="95812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" name="Google Shape;2822;p17"/>
            <p:cNvSpPr/>
            <p:nvPr/>
          </p:nvSpPr>
          <p:spPr>
            <a:xfrm flipH="1">
              <a:off x="8791698" y="9117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" name="Google Shape;2823;p17"/>
            <p:cNvSpPr/>
            <p:nvPr/>
          </p:nvSpPr>
          <p:spPr>
            <a:xfrm flipH="1">
              <a:off x="8794698" y="913589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" name="Google Shape;2824;p17"/>
            <p:cNvSpPr/>
            <p:nvPr/>
          </p:nvSpPr>
          <p:spPr>
            <a:xfrm flipH="1">
              <a:off x="8834992" y="206147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" name="Google Shape;2825;p17"/>
            <p:cNvSpPr/>
            <p:nvPr/>
          </p:nvSpPr>
          <p:spPr>
            <a:xfrm flipH="1">
              <a:off x="8794443" y="250894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" name="Google Shape;2826;p17"/>
            <p:cNvSpPr/>
            <p:nvPr/>
          </p:nvSpPr>
          <p:spPr>
            <a:xfrm flipH="1">
              <a:off x="8811546" y="224663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" name="Google Shape;2827;p17"/>
            <p:cNvSpPr/>
            <p:nvPr/>
          </p:nvSpPr>
          <p:spPr>
            <a:xfrm flipH="1">
              <a:off x="8813089" y="225906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" name="Google Shape;2828;p17"/>
            <p:cNvSpPr/>
            <p:nvPr/>
          </p:nvSpPr>
          <p:spPr>
            <a:xfrm rot="10800000" flipH="1">
              <a:off x="4951667" y="518532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" name="Google Shape;2829;p17"/>
            <p:cNvSpPr/>
            <p:nvPr/>
          </p:nvSpPr>
          <p:spPr>
            <a:xfrm rot="10800000" flipH="1">
              <a:off x="4770235" y="760913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" name="Google Shape;2830;p17"/>
            <p:cNvSpPr/>
            <p:nvPr/>
          </p:nvSpPr>
          <p:spPr>
            <a:xfrm rot="10800000" flipH="1">
              <a:off x="5216936" y="413949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" name="Google Shape;2831;p17"/>
            <p:cNvSpPr/>
            <p:nvPr/>
          </p:nvSpPr>
          <p:spPr>
            <a:xfrm rot="10800000" flipH="1">
              <a:off x="5175832" y="457455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" name="Google Shape;2832;p17"/>
            <p:cNvSpPr/>
            <p:nvPr/>
          </p:nvSpPr>
          <p:spPr>
            <a:xfrm rot="10800000" flipH="1">
              <a:off x="5192933" y="42848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" name="Google Shape;2833;p17"/>
            <p:cNvSpPr/>
            <p:nvPr/>
          </p:nvSpPr>
          <p:spPr>
            <a:xfrm rot="10800000" flipH="1">
              <a:off x="5195034" y="432123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834" name="Google Shape;2834;p17"/>
            <p:cNvGrpSpPr/>
            <p:nvPr/>
          </p:nvGrpSpPr>
          <p:grpSpPr>
            <a:xfrm rot="5400000" flipH="1">
              <a:off x="7720673" y="2036441"/>
              <a:ext cx="2740175" cy="878139"/>
              <a:chOff x="3123952" y="1674071"/>
              <a:chExt cx="2740175" cy="878139"/>
            </a:xfrm>
          </p:grpSpPr>
          <p:sp>
            <p:nvSpPr>
              <p:cNvPr id="2835" name="Google Shape;2835;p17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6" name="Google Shape;2836;p17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7" name="Google Shape;2837;p17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8" name="Google Shape;2838;p17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9" name="Google Shape;2839;p17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0" name="Google Shape;2840;p17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1" name="Google Shape;2841;p17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2" name="Google Shape;2842;p17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3" name="Google Shape;2843;p17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4" name="Google Shape;2844;p17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5" name="Google Shape;2845;p17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6" name="Google Shape;2846;p17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7" name="Google Shape;2847;p17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8" name="Google Shape;2848;p17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9" name="Google Shape;2849;p17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0" name="Google Shape;2850;p17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1" name="Google Shape;2851;p17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2" name="Google Shape;2852;p17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853" name="Google Shape;2853;p17"/>
            <p:cNvSpPr/>
            <p:nvPr/>
          </p:nvSpPr>
          <p:spPr>
            <a:xfrm rot="10800000" flipH="1">
              <a:off x="2667224" y="4334545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17"/>
            <p:cNvSpPr/>
            <p:nvPr/>
          </p:nvSpPr>
          <p:spPr>
            <a:xfrm rot="10800000" flipH="1">
              <a:off x="2354294" y="4093793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17"/>
            <p:cNvSpPr/>
            <p:nvPr/>
          </p:nvSpPr>
          <p:spPr>
            <a:xfrm rot="10800000" flipH="1">
              <a:off x="2796023" y="4827665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17"/>
            <p:cNvSpPr/>
            <p:nvPr/>
          </p:nvSpPr>
          <p:spPr>
            <a:xfrm rot="10800000" flipH="1">
              <a:off x="1695472" y="480194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" name="Google Shape;2857;p17"/>
            <p:cNvSpPr/>
            <p:nvPr/>
          </p:nvSpPr>
          <p:spPr>
            <a:xfrm rot="10800000" flipH="1">
              <a:off x="1514040" y="504432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" name="Google Shape;2858;p17"/>
            <p:cNvSpPr/>
            <p:nvPr/>
          </p:nvSpPr>
          <p:spPr>
            <a:xfrm rot="10800000" flipH="1">
              <a:off x="1960741" y="469736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" name="Google Shape;2859;p17"/>
            <p:cNvSpPr/>
            <p:nvPr/>
          </p:nvSpPr>
          <p:spPr>
            <a:xfrm rot="10800000" flipH="1">
              <a:off x="1919637" y="474087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17"/>
            <p:cNvSpPr/>
            <p:nvPr/>
          </p:nvSpPr>
          <p:spPr>
            <a:xfrm rot="10800000" flipH="1">
              <a:off x="1936739" y="471189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17"/>
            <p:cNvSpPr/>
            <p:nvPr/>
          </p:nvSpPr>
          <p:spPr>
            <a:xfrm rot="10800000" flipH="1">
              <a:off x="1938839" y="471553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" name="Google Shape;2862;p17"/>
            <p:cNvSpPr/>
            <p:nvPr/>
          </p:nvSpPr>
          <p:spPr>
            <a:xfrm rot="10800000" flipH="1">
              <a:off x="877721" y="4453485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" name="Google Shape;2863;p17"/>
            <p:cNvSpPr/>
            <p:nvPr/>
          </p:nvSpPr>
          <p:spPr>
            <a:xfrm rot="10800000" flipH="1">
              <a:off x="820716" y="3875671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" name="Google Shape;2864;p17"/>
            <p:cNvSpPr/>
            <p:nvPr/>
          </p:nvSpPr>
          <p:spPr>
            <a:xfrm rot="10800000" flipH="1">
              <a:off x="1303591" y="4342645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17"/>
            <p:cNvSpPr/>
            <p:nvPr/>
          </p:nvSpPr>
          <p:spPr>
            <a:xfrm rot="10800000" flipH="1">
              <a:off x="830917" y="5043043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17"/>
            <p:cNvSpPr/>
            <p:nvPr/>
          </p:nvSpPr>
          <p:spPr>
            <a:xfrm rot="10800000" flipH="1">
              <a:off x="271957" y="425857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17"/>
            <p:cNvSpPr/>
            <p:nvPr/>
          </p:nvSpPr>
          <p:spPr>
            <a:xfrm rot="10800000" flipH="1">
              <a:off x="213838" y="433628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17"/>
            <p:cNvSpPr/>
            <p:nvPr/>
          </p:nvSpPr>
          <p:spPr>
            <a:xfrm rot="10800000" flipH="1">
              <a:off x="245341" y="42842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9" name="Google Shape;2869;p17"/>
            <p:cNvSpPr/>
            <p:nvPr/>
          </p:nvSpPr>
          <p:spPr>
            <a:xfrm rot="10800000" flipH="1">
              <a:off x="239297" y="429110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0" name="Google Shape;2870;p17"/>
            <p:cNvSpPr/>
            <p:nvPr/>
          </p:nvSpPr>
          <p:spPr>
            <a:xfrm rot="10800000" flipH="1">
              <a:off x="287557" y="5009732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1" name="Google Shape;2871;p17"/>
            <p:cNvSpPr/>
            <p:nvPr/>
          </p:nvSpPr>
          <p:spPr>
            <a:xfrm rot="10800000" flipH="1">
              <a:off x="255754" y="5052853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2" name="Google Shape;2872;p17"/>
            <p:cNvSpPr/>
            <p:nvPr/>
          </p:nvSpPr>
          <p:spPr>
            <a:xfrm rot="10800000" flipH="1">
              <a:off x="272898" y="5023835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3" name="Google Shape;2873;p17"/>
            <p:cNvSpPr/>
            <p:nvPr/>
          </p:nvSpPr>
          <p:spPr>
            <a:xfrm rot="10800000" flipH="1">
              <a:off x="269727" y="5027478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4" name="Google Shape;2874;p17"/>
            <p:cNvSpPr/>
            <p:nvPr/>
          </p:nvSpPr>
          <p:spPr>
            <a:xfrm rot="10800000">
              <a:off x="4431957" y="506472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5" name="Google Shape;2875;p17"/>
            <p:cNvSpPr/>
            <p:nvPr/>
          </p:nvSpPr>
          <p:spPr>
            <a:xfrm rot="10800000">
              <a:off x="4388923" y="509035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6" name="Google Shape;2876;p17"/>
            <p:cNvSpPr/>
            <p:nvPr/>
          </p:nvSpPr>
          <p:spPr>
            <a:xfrm rot="10800000">
              <a:off x="4391923" y="509725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7" name="Google Shape;2877;p17"/>
            <p:cNvSpPr/>
            <p:nvPr/>
          </p:nvSpPr>
          <p:spPr>
            <a:xfrm rot="10800000">
              <a:off x="3704186" y="448129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8" name="Google Shape;2878;p17"/>
            <p:cNvSpPr/>
            <p:nvPr/>
          </p:nvSpPr>
          <p:spPr>
            <a:xfrm rot="10800000">
              <a:off x="3882317" y="472367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9" name="Google Shape;2879;p17"/>
            <p:cNvSpPr/>
            <p:nvPr/>
          </p:nvSpPr>
          <p:spPr>
            <a:xfrm rot="10800000">
              <a:off x="3452633" y="437671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0" name="Google Shape;2880;p17"/>
            <p:cNvSpPr/>
            <p:nvPr/>
          </p:nvSpPr>
          <p:spPr>
            <a:xfrm rot="10800000">
              <a:off x="3420828" y="442022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1" name="Google Shape;2881;p17"/>
            <p:cNvSpPr/>
            <p:nvPr/>
          </p:nvSpPr>
          <p:spPr>
            <a:xfrm rot="10800000">
              <a:off x="3438488" y="439124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2" name="Google Shape;2882;p17"/>
            <p:cNvSpPr/>
            <p:nvPr/>
          </p:nvSpPr>
          <p:spPr>
            <a:xfrm rot="10800000">
              <a:off x="3434673" y="439488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3" name="Google Shape;2883;p17"/>
            <p:cNvSpPr/>
            <p:nvPr/>
          </p:nvSpPr>
          <p:spPr>
            <a:xfrm rot="-5400000">
              <a:off x="-247405" y="4279101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4" name="Google Shape;2884;p17"/>
            <p:cNvSpPr/>
            <p:nvPr/>
          </p:nvSpPr>
          <p:spPr>
            <a:xfrm rot="-5400000">
              <a:off x="-283025" y="4327706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5" name="Google Shape;2885;p17"/>
            <p:cNvSpPr/>
            <p:nvPr/>
          </p:nvSpPr>
          <p:spPr>
            <a:xfrm rot="-5400000">
              <a:off x="-264358" y="4300338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6" name="Google Shape;2886;p17"/>
            <p:cNvSpPr/>
            <p:nvPr/>
          </p:nvSpPr>
          <p:spPr>
            <a:xfrm rot="-5400000">
              <a:off x="-266480" y="4299931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7" name="Google Shape;2887;p17"/>
            <p:cNvSpPr/>
            <p:nvPr/>
          </p:nvSpPr>
          <p:spPr>
            <a:xfrm rot="-5400000">
              <a:off x="-255623" y="2799369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17"/>
            <p:cNvSpPr/>
            <p:nvPr/>
          </p:nvSpPr>
          <p:spPr>
            <a:xfrm rot="-5400000">
              <a:off x="-320069" y="2870755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17"/>
            <p:cNvSpPr/>
            <p:nvPr/>
          </p:nvSpPr>
          <p:spPr>
            <a:xfrm rot="-5400000">
              <a:off x="-286270" y="2820971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17"/>
            <p:cNvSpPr/>
            <p:nvPr/>
          </p:nvSpPr>
          <p:spPr>
            <a:xfrm rot="-5400000">
              <a:off x="-290299" y="2829886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17"/>
            <p:cNvSpPr/>
            <p:nvPr/>
          </p:nvSpPr>
          <p:spPr>
            <a:xfrm rot="-5400000">
              <a:off x="159528" y="2324438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2" name="Google Shape;2892;p17"/>
            <p:cNvSpPr/>
            <p:nvPr/>
          </p:nvSpPr>
          <p:spPr>
            <a:xfrm rot="5400000">
              <a:off x="215976" y="3393723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3" name="Google Shape;2893;p17"/>
            <p:cNvSpPr/>
            <p:nvPr/>
          </p:nvSpPr>
          <p:spPr>
            <a:xfrm rot="5400000">
              <a:off x="458292" y="3212356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17"/>
            <p:cNvSpPr/>
            <p:nvPr/>
          </p:nvSpPr>
          <p:spPr>
            <a:xfrm rot="5400000">
              <a:off x="154662" y="3615722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17"/>
            <p:cNvSpPr/>
            <p:nvPr/>
          </p:nvSpPr>
          <p:spPr>
            <a:xfrm rot="5400000">
              <a:off x="118294" y="3654493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17"/>
            <p:cNvSpPr/>
            <p:nvPr/>
          </p:nvSpPr>
          <p:spPr>
            <a:xfrm rot="5400000">
              <a:off x="133317" y="3627596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17"/>
            <p:cNvSpPr/>
            <p:nvPr/>
          </p:nvSpPr>
          <p:spPr>
            <a:xfrm rot="5400000">
              <a:off x="133938" y="3632718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17"/>
            <p:cNvSpPr/>
            <p:nvPr/>
          </p:nvSpPr>
          <p:spPr>
            <a:xfrm rot="-5400000">
              <a:off x="344202" y="2661081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17"/>
            <p:cNvSpPr/>
            <p:nvPr/>
          </p:nvSpPr>
          <p:spPr>
            <a:xfrm rot="-5400000">
              <a:off x="279756" y="2732467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0" name="Google Shape;2900;p17"/>
            <p:cNvSpPr/>
            <p:nvPr/>
          </p:nvSpPr>
          <p:spPr>
            <a:xfrm rot="-5400000">
              <a:off x="313555" y="268268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1" name="Google Shape;2901;p17"/>
            <p:cNvSpPr/>
            <p:nvPr/>
          </p:nvSpPr>
          <p:spPr>
            <a:xfrm rot="-5400000">
              <a:off x="309526" y="2691598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902" name="Google Shape;2902;p17"/>
          <p:cNvSpPr txBox="1">
            <a:spLocks noGrp="1"/>
          </p:cNvSpPr>
          <p:nvPr>
            <p:ph type="subTitle" idx="1"/>
          </p:nvPr>
        </p:nvSpPr>
        <p:spPr>
          <a:xfrm>
            <a:off x="4194400" y="2178625"/>
            <a:ext cx="4234500" cy="244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/>
            </a:lvl9pPr>
          </a:lstStyle>
          <a:p>
            <a:endParaRPr/>
          </a:p>
        </p:txBody>
      </p:sp>
      <p:sp>
        <p:nvSpPr>
          <p:cNvPr id="2903" name="Google Shape;2903;p17"/>
          <p:cNvSpPr txBox="1">
            <a:spLocks noGrp="1"/>
          </p:cNvSpPr>
          <p:nvPr>
            <p:ph type="title"/>
          </p:nvPr>
        </p:nvSpPr>
        <p:spPr>
          <a:xfrm>
            <a:off x="4189500" y="1500250"/>
            <a:ext cx="42345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2904" name="Google Shape;2904;p17"/>
          <p:cNvGrpSpPr/>
          <p:nvPr/>
        </p:nvGrpSpPr>
        <p:grpSpPr>
          <a:xfrm rot="9593644">
            <a:off x="7702891" y="-651304"/>
            <a:ext cx="1222657" cy="2025647"/>
            <a:chOff x="751200" y="1390859"/>
            <a:chExt cx="958706" cy="1588344"/>
          </a:xfrm>
        </p:grpSpPr>
        <p:sp>
          <p:nvSpPr>
            <p:cNvPr id="2905" name="Google Shape;2905;p17"/>
            <p:cNvSpPr/>
            <p:nvPr/>
          </p:nvSpPr>
          <p:spPr>
            <a:xfrm>
              <a:off x="1215995" y="2416910"/>
              <a:ext cx="301547" cy="278844"/>
            </a:xfrm>
            <a:custGeom>
              <a:avLst/>
              <a:gdLst/>
              <a:ahLst/>
              <a:cxnLst/>
              <a:rect l="l" t="t" r="r" b="b"/>
              <a:pathLst>
                <a:path w="6681" h="6178" extrusionOk="0">
                  <a:moveTo>
                    <a:pt x="6601" y="1"/>
                  </a:moveTo>
                  <a:cubicBezTo>
                    <a:pt x="6581" y="1"/>
                    <a:pt x="6560" y="9"/>
                    <a:pt x="6544" y="30"/>
                  </a:cubicBezTo>
                  <a:cubicBezTo>
                    <a:pt x="4766" y="2575"/>
                    <a:pt x="623" y="2498"/>
                    <a:pt x="22" y="6028"/>
                  </a:cubicBezTo>
                  <a:cubicBezTo>
                    <a:pt x="1" y="6102"/>
                    <a:pt x="60" y="6177"/>
                    <a:pt x="132" y="6177"/>
                  </a:cubicBezTo>
                  <a:cubicBezTo>
                    <a:pt x="146" y="6177"/>
                    <a:pt x="161" y="6174"/>
                    <a:pt x="175" y="6168"/>
                  </a:cubicBezTo>
                  <a:lnTo>
                    <a:pt x="163" y="6168"/>
                  </a:lnTo>
                  <a:cubicBezTo>
                    <a:pt x="1646" y="5542"/>
                    <a:pt x="3065" y="4787"/>
                    <a:pt x="4408" y="3930"/>
                  </a:cubicBezTo>
                  <a:cubicBezTo>
                    <a:pt x="5802" y="3048"/>
                    <a:pt x="6288" y="1590"/>
                    <a:pt x="6671" y="81"/>
                  </a:cubicBezTo>
                  <a:cubicBezTo>
                    <a:pt x="6680" y="38"/>
                    <a:pt x="6642" y="1"/>
                    <a:pt x="66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" name="Google Shape;2906;p17"/>
            <p:cNvSpPr/>
            <p:nvPr/>
          </p:nvSpPr>
          <p:spPr>
            <a:xfrm>
              <a:off x="1084789" y="1674126"/>
              <a:ext cx="135089" cy="323663"/>
            </a:xfrm>
            <a:custGeom>
              <a:avLst/>
              <a:gdLst/>
              <a:ahLst/>
              <a:cxnLst/>
              <a:rect l="l" t="t" r="r" b="b"/>
              <a:pathLst>
                <a:path w="2993" h="7171" extrusionOk="0">
                  <a:moveTo>
                    <a:pt x="1056" y="1"/>
                  </a:moveTo>
                  <a:cubicBezTo>
                    <a:pt x="1005" y="1"/>
                    <a:pt x="952" y="27"/>
                    <a:pt x="921" y="81"/>
                  </a:cubicBezTo>
                  <a:cubicBezTo>
                    <a:pt x="384" y="1206"/>
                    <a:pt x="90" y="2447"/>
                    <a:pt x="52" y="3700"/>
                  </a:cubicBezTo>
                  <a:cubicBezTo>
                    <a:pt x="1" y="5362"/>
                    <a:pt x="1561" y="6296"/>
                    <a:pt x="2724" y="7140"/>
                  </a:cubicBezTo>
                  <a:cubicBezTo>
                    <a:pt x="2750" y="7161"/>
                    <a:pt x="2778" y="7171"/>
                    <a:pt x="2806" y="7171"/>
                  </a:cubicBezTo>
                  <a:cubicBezTo>
                    <a:pt x="2876" y="7171"/>
                    <a:pt x="2942" y="7111"/>
                    <a:pt x="2942" y="7037"/>
                  </a:cubicBezTo>
                  <a:cubicBezTo>
                    <a:pt x="2993" y="5886"/>
                    <a:pt x="2942" y="4799"/>
                    <a:pt x="2545" y="3700"/>
                  </a:cubicBezTo>
                  <a:cubicBezTo>
                    <a:pt x="2341" y="3150"/>
                    <a:pt x="1919" y="2651"/>
                    <a:pt x="1663" y="2101"/>
                  </a:cubicBezTo>
                  <a:cubicBezTo>
                    <a:pt x="1369" y="1500"/>
                    <a:pt x="1343" y="746"/>
                    <a:pt x="1190" y="94"/>
                  </a:cubicBezTo>
                  <a:cubicBezTo>
                    <a:pt x="1170" y="33"/>
                    <a:pt x="1114" y="1"/>
                    <a:pt x="10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" name="Google Shape;2907;p17"/>
            <p:cNvSpPr/>
            <p:nvPr/>
          </p:nvSpPr>
          <p:spPr>
            <a:xfrm>
              <a:off x="1185123" y="1985466"/>
              <a:ext cx="185234" cy="163163"/>
            </a:xfrm>
            <a:custGeom>
              <a:avLst/>
              <a:gdLst/>
              <a:ahLst/>
              <a:cxnLst/>
              <a:rect l="l" t="t" r="r" b="b"/>
              <a:pathLst>
                <a:path w="4104" h="3615" extrusionOk="0">
                  <a:moveTo>
                    <a:pt x="4022" y="1"/>
                  </a:moveTo>
                  <a:cubicBezTo>
                    <a:pt x="4003" y="1"/>
                    <a:pt x="3983" y="8"/>
                    <a:pt x="3967" y="24"/>
                  </a:cubicBezTo>
                  <a:cubicBezTo>
                    <a:pt x="3263" y="728"/>
                    <a:pt x="2292" y="715"/>
                    <a:pt x="1537" y="1354"/>
                  </a:cubicBezTo>
                  <a:cubicBezTo>
                    <a:pt x="898" y="1891"/>
                    <a:pt x="437" y="2607"/>
                    <a:pt x="67" y="3362"/>
                  </a:cubicBezTo>
                  <a:cubicBezTo>
                    <a:pt x="0" y="3483"/>
                    <a:pt x="97" y="3615"/>
                    <a:pt x="223" y="3615"/>
                  </a:cubicBezTo>
                  <a:cubicBezTo>
                    <a:pt x="243" y="3615"/>
                    <a:pt x="263" y="3612"/>
                    <a:pt x="284" y="3605"/>
                  </a:cubicBezTo>
                  <a:cubicBezTo>
                    <a:pt x="1192" y="3247"/>
                    <a:pt x="2215" y="3170"/>
                    <a:pt x="2969" y="2492"/>
                  </a:cubicBezTo>
                  <a:cubicBezTo>
                    <a:pt x="3647" y="1904"/>
                    <a:pt x="3890" y="945"/>
                    <a:pt x="4095" y="88"/>
                  </a:cubicBezTo>
                  <a:cubicBezTo>
                    <a:pt x="4103" y="36"/>
                    <a:pt x="4064" y="1"/>
                    <a:pt x="40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17"/>
            <p:cNvSpPr/>
            <p:nvPr/>
          </p:nvSpPr>
          <p:spPr>
            <a:xfrm>
              <a:off x="1162330" y="2263406"/>
              <a:ext cx="306331" cy="100696"/>
            </a:xfrm>
            <a:custGeom>
              <a:avLst/>
              <a:gdLst/>
              <a:ahLst/>
              <a:cxnLst/>
              <a:rect l="l" t="t" r="r" b="b"/>
              <a:pathLst>
                <a:path w="6787" h="2231" extrusionOk="0">
                  <a:moveTo>
                    <a:pt x="2606" y="0"/>
                  </a:moveTo>
                  <a:cubicBezTo>
                    <a:pt x="1764" y="0"/>
                    <a:pt x="936" y="202"/>
                    <a:pt x="150" y="746"/>
                  </a:cubicBezTo>
                  <a:cubicBezTo>
                    <a:pt x="0" y="845"/>
                    <a:pt x="69" y="1066"/>
                    <a:pt x="238" y="1066"/>
                  </a:cubicBezTo>
                  <a:cubicBezTo>
                    <a:pt x="242" y="1066"/>
                    <a:pt x="247" y="1066"/>
                    <a:pt x="252" y="1066"/>
                  </a:cubicBezTo>
                  <a:cubicBezTo>
                    <a:pt x="1339" y="1117"/>
                    <a:pt x="2119" y="1973"/>
                    <a:pt x="3193" y="2191"/>
                  </a:cubicBezTo>
                  <a:cubicBezTo>
                    <a:pt x="3340" y="2218"/>
                    <a:pt x="3489" y="2230"/>
                    <a:pt x="3641" y="2230"/>
                  </a:cubicBezTo>
                  <a:cubicBezTo>
                    <a:pt x="4644" y="2230"/>
                    <a:pt x="5740" y="1695"/>
                    <a:pt x="6595" y="1296"/>
                  </a:cubicBezTo>
                  <a:cubicBezTo>
                    <a:pt x="6710" y="1245"/>
                    <a:pt x="6786" y="1027"/>
                    <a:pt x="6607" y="963"/>
                  </a:cubicBezTo>
                  <a:cubicBezTo>
                    <a:pt x="5313" y="508"/>
                    <a:pt x="3942" y="0"/>
                    <a:pt x="26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17"/>
            <p:cNvSpPr/>
            <p:nvPr/>
          </p:nvSpPr>
          <p:spPr>
            <a:xfrm>
              <a:off x="1174246" y="2401429"/>
              <a:ext cx="228880" cy="134096"/>
            </a:xfrm>
            <a:custGeom>
              <a:avLst/>
              <a:gdLst/>
              <a:ahLst/>
              <a:cxnLst/>
              <a:rect l="l" t="t" r="r" b="b"/>
              <a:pathLst>
                <a:path w="5071" h="2971" extrusionOk="0">
                  <a:moveTo>
                    <a:pt x="4849" y="0"/>
                  </a:moveTo>
                  <a:cubicBezTo>
                    <a:pt x="4840" y="0"/>
                    <a:pt x="4831" y="1"/>
                    <a:pt x="4822" y="2"/>
                  </a:cubicBezTo>
                  <a:cubicBezTo>
                    <a:pt x="3901" y="194"/>
                    <a:pt x="2993" y="424"/>
                    <a:pt x="2072" y="655"/>
                  </a:cubicBezTo>
                  <a:cubicBezTo>
                    <a:pt x="1727" y="744"/>
                    <a:pt x="1369" y="1051"/>
                    <a:pt x="1113" y="1294"/>
                  </a:cubicBezTo>
                  <a:cubicBezTo>
                    <a:pt x="781" y="1626"/>
                    <a:pt x="602" y="2215"/>
                    <a:pt x="129" y="2381"/>
                  </a:cubicBezTo>
                  <a:cubicBezTo>
                    <a:pt x="1" y="2432"/>
                    <a:pt x="13" y="2611"/>
                    <a:pt x="141" y="2637"/>
                  </a:cubicBezTo>
                  <a:cubicBezTo>
                    <a:pt x="719" y="2785"/>
                    <a:pt x="1131" y="2971"/>
                    <a:pt x="1594" y="2971"/>
                  </a:cubicBezTo>
                  <a:cubicBezTo>
                    <a:pt x="1850" y="2971"/>
                    <a:pt x="2121" y="2914"/>
                    <a:pt x="2443" y="2764"/>
                  </a:cubicBezTo>
                  <a:cubicBezTo>
                    <a:pt x="3504" y="2266"/>
                    <a:pt x="4080" y="1025"/>
                    <a:pt x="4962" y="271"/>
                  </a:cubicBezTo>
                  <a:cubicBezTo>
                    <a:pt x="5070" y="175"/>
                    <a:pt x="4987" y="0"/>
                    <a:pt x="48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17"/>
            <p:cNvSpPr/>
            <p:nvPr/>
          </p:nvSpPr>
          <p:spPr>
            <a:xfrm>
              <a:off x="877035" y="2172775"/>
              <a:ext cx="271532" cy="245941"/>
            </a:xfrm>
            <a:custGeom>
              <a:avLst/>
              <a:gdLst/>
              <a:ahLst/>
              <a:cxnLst/>
              <a:rect l="l" t="t" r="r" b="b"/>
              <a:pathLst>
                <a:path w="6016" h="5449" extrusionOk="0">
                  <a:moveTo>
                    <a:pt x="272" y="0"/>
                  </a:moveTo>
                  <a:cubicBezTo>
                    <a:pt x="133" y="0"/>
                    <a:pt x="0" y="146"/>
                    <a:pt x="38" y="299"/>
                  </a:cubicBezTo>
                  <a:cubicBezTo>
                    <a:pt x="358" y="1501"/>
                    <a:pt x="895" y="3201"/>
                    <a:pt x="2046" y="3854"/>
                  </a:cubicBezTo>
                  <a:cubicBezTo>
                    <a:pt x="3235" y="4519"/>
                    <a:pt x="4629" y="4723"/>
                    <a:pt x="5793" y="5426"/>
                  </a:cubicBezTo>
                  <a:cubicBezTo>
                    <a:pt x="5816" y="5442"/>
                    <a:pt x="5839" y="5448"/>
                    <a:pt x="5861" y="5448"/>
                  </a:cubicBezTo>
                  <a:cubicBezTo>
                    <a:pt x="5948" y="5448"/>
                    <a:pt x="6015" y="5342"/>
                    <a:pt x="5985" y="5260"/>
                  </a:cubicBezTo>
                  <a:lnTo>
                    <a:pt x="5997" y="5260"/>
                  </a:lnTo>
                  <a:cubicBezTo>
                    <a:pt x="5742" y="4276"/>
                    <a:pt x="5064" y="3764"/>
                    <a:pt x="4233" y="3240"/>
                  </a:cubicBezTo>
                  <a:cubicBezTo>
                    <a:pt x="2826" y="2345"/>
                    <a:pt x="1611" y="1207"/>
                    <a:pt x="409" y="56"/>
                  </a:cubicBezTo>
                  <a:cubicBezTo>
                    <a:pt x="367" y="17"/>
                    <a:pt x="319" y="0"/>
                    <a:pt x="2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17"/>
            <p:cNvSpPr/>
            <p:nvPr/>
          </p:nvSpPr>
          <p:spPr>
            <a:xfrm>
              <a:off x="1094583" y="1995125"/>
              <a:ext cx="101057" cy="158830"/>
            </a:xfrm>
            <a:custGeom>
              <a:avLst/>
              <a:gdLst/>
              <a:ahLst/>
              <a:cxnLst/>
              <a:rect l="l" t="t" r="r" b="b"/>
              <a:pathLst>
                <a:path w="2239" h="3519" extrusionOk="0">
                  <a:moveTo>
                    <a:pt x="2074" y="0"/>
                  </a:moveTo>
                  <a:cubicBezTo>
                    <a:pt x="2055" y="0"/>
                    <a:pt x="2036" y="9"/>
                    <a:pt x="2021" y="28"/>
                  </a:cubicBezTo>
                  <a:cubicBezTo>
                    <a:pt x="1881" y="232"/>
                    <a:pt x="1740" y="450"/>
                    <a:pt x="1625" y="667"/>
                  </a:cubicBezTo>
                  <a:cubicBezTo>
                    <a:pt x="1408" y="1038"/>
                    <a:pt x="1037" y="1319"/>
                    <a:pt x="781" y="1677"/>
                  </a:cubicBezTo>
                  <a:cubicBezTo>
                    <a:pt x="487" y="2086"/>
                    <a:pt x="1" y="2918"/>
                    <a:pt x="167" y="3416"/>
                  </a:cubicBezTo>
                  <a:cubicBezTo>
                    <a:pt x="187" y="3477"/>
                    <a:pt x="240" y="3514"/>
                    <a:pt x="299" y="3514"/>
                  </a:cubicBezTo>
                  <a:cubicBezTo>
                    <a:pt x="314" y="3514"/>
                    <a:pt x="330" y="3511"/>
                    <a:pt x="346" y="3506"/>
                  </a:cubicBezTo>
                  <a:lnTo>
                    <a:pt x="346" y="3519"/>
                  </a:lnTo>
                  <a:cubicBezTo>
                    <a:pt x="653" y="3403"/>
                    <a:pt x="845" y="3135"/>
                    <a:pt x="1088" y="2930"/>
                  </a:cubicBezTo>
                  <a:cubicBezTo>
                    <a:pt x="1382" y="2726"/>
                    <a:pt x="1638" y="2457"/>
                    <a:pt x="1830" y="2150"/>
                  </a:cubicBezTo>
                  <a:cubicBezTo>
                    <a:pt x="2239" y="1460"/>
                    <a:pt x="2111" y="820"/>
                    <a:pt x="2149" y="66"/>
                  </a:cubicBezTo>
                  <a:cubicBezTo>
                    <a:pt x="2141" y="25"/>
                    <a:pt x="2107" y="0"/>
                    <a:pt x="2074" y="0"/>
                  </a:cubicBezTo>
                  <a:close/>
                </a:path>
              </a:pathLst>
            </a:custGeom>
            <a:solidFill>
              <a:srgbClr val="6255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17"/>
            <p:cNvSpPr/>
            <p:nvPr/>
          </p:nvSpPr>
          <p:spPr>
            <a:xfrm>
              <a:off x="841379" y="1943761"/>
              <a:ext cx="209968" cy="90721"/>
            </a:xfrm>
            <a:custGeom>
              <a:avLst/>
              <a:gdLst/>
              <a:ahLst/>
              <a:cxnLst/>
              <a:rect l="l" t="t" r="r" b="b"/>
              <a:pathLst>
                <a:path w="4652" h="2010" extrusionOk="0">
                  <a:moveTo>
                    <a:pt x="233" y="1"/>
                  </a:moveTo>
                  <a:cubicBezTo>
                    <a:pt x="123" y="1"/>
                    <a:pt x="1" y="99"/>
                    <a:pt x="61" y="219"/>
                  </a:cubicBezTo>
                  <a:cubicBezTo>
                    <a:pt x="406" y="987"/>
                    <a:pt x="1046" y="1575"/>
                    <a:pt x="1839" y="1869"/>
                  </a:cubicBezTo>
                  <a:cubicBezTo>
                    <a:pt x="2126" y="1972"/>
                    <a:pt x="2390" y="2009"/>
                    <a:pt x="2643" y="2009"/>
                  </a:cubicBezTo>
                  <a:cubicBezTo>
                    <a:pt x="3270" y="2009"/>
                    <a:pt x="3832" y="1781"/>
                    <a:pt x="4524" y="1754"/>
                  </a:cubicBezTo>
                  <a:cubicBezTo>
                    <a:pt x="4601" y="1754"/>
                    <a:pt x="4652" y="1664"/>
                    <a:pt x="4614" y="1600"/>
                  </a:cubicBezTo>
                  <a:lnTo>
                    <a:pt x="4614" y="1588"/>
                  </a:lnTo>
                  <a:cubicBezTo>
                    <a:pt x="3591" y="296"/>
                    <a:pt x="1762" y="219"/>
                    <a:pt x="253" y="2"/>
                  </a:cubicBezTo>
                  <a:cubicBezTo>
                    <a:pt x="246" y="1"/>
                    <a:pt x="240" y="1"/>
                    <a:pt x="2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17"/>
            <p:cNvSpPr/>
            <p:nvPr/>
          </p:nvSpPr>
          <p:spPr>
            <a:xfrm>
              <a:off x="917205" y="2429773"/>
              <a:ext cx="261512" cy="217506"/>
            </a:xfrm>
            <a:custGeom>
              <a:avLst/>
              <a:gdLst/>
              <a:ahLst/>
              <a:cxnLst/>
              <a:rect l="l" t="t" r="r" b="b"/>
              <a:pathLst>
                <a:path w="5794" h="4819" extrusionOk="0">
                  <a:moveTo>
                    <a:pt x="184" y="0"/>
                  </a:moveTo>
                  <a:cubicBezTo>
                    <a:pt x="92" y="0"/>
                    <a:pt x="0" y="78"/>
                    <a:pt x="18" y="193"/>
                  </a:cubicBezTo>
                  <a:cubicBezTo>
                    <a:pt x="261" y="1408"/>
                    <a:pt x="657" y="3070"/>
                    <a:pt x="1732" y="3863"/>
                  </a:cubicBezTo>
                  <a:cubicBezTo>
                    <a:pt x="2934" y="4771"/>
                    <a:pt x="4174" y="4259"/>
                    <a:pt x="5466" y="4796"/>
                  </a:cubicBezTo>
                  <a:cubicBezTo>
                    <a:pt x="5496" y="4811"/>
                    <a:pt x="5526" y="4818"/>
                    <a:pt x="5554" y="4818"/>
                  </a:cubicBezTo>
                  <a:cubicBezTo>
                    <a:pt x="5693" y="4818"/>
                    <a:pt x="5793" y="4655"/>
                    <a:pt x="5708" y="4528"/>
                  </a:cubicBezTo>
                  <a:cubicBezTo>
                    <a:pt x="5274" y="3735"/>
                    <a:pt x="4545" y="3185"/>
                    <a:pt x="3765" y="2712"/>
                  </a:cubicBezTo>
                  <a:cubicBezTo>
                    <a:pt x="2460" y="1932"/>
                    <a:pt x="1258" y="1280"/>
                    <a:pt x="299" y="52"/>
                  </a:cubicBezTo>
                  <a:cubicBezTo>
                    <a:pt x="267" y="16"/>
                    <a:pt x="226" y="0"/>
                    <a:pt x="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17"/>
            <p:cNvSpPr/>
            <p:nvPr/>
          </p:nvSpPr>
          <p:spPr>
            <a:xfrm>
              <a:off x="968658" y="2700537"/>
              <a:ext cx="269321" cy="130982"/>
            </a:xfrm>
            <a:custGeom>
              <a:avLst/>
              <a:gdLst/>
              <a:ahLst/>
              <a:cxnLst/>
              <a:rect l="l" t="t" r="r" b="b"/>
              <a:pathLst>
                <a:path w="5967" h="2902" extrusionOk="0">
                  <a:moveTo>
                    <a:pt x="184" y="1"/>
                  </a:moveTo>
                  <a:cubicBezTo>
                    <a:pt x="86" y="1"/>
                    <a:pt x="0" y="99"/>
                    <a:pt x="29" y="204"/>
                  </a:cubicBezTo>
                  <a:cubicBezTo>
                    <a:pt x="272" y="1252"/>
                    <a:pt x="975" y="2135"/>
                    <a:pt x="1934" y="2621"/>
                  </a:cubicBezTo>
                  <a:cubicBezTo>
                    <a:pt x="2345" y="2837"/>
                    <a:pt x="2768" y="2901"/>
                    <a:pt x="3196" y="2901"/>
                  </a:cubicBezTo>
                  <a:cubicBezTo>
                    <a:pt x="3817" y="2901"/>
                    <a:pt x="4449" y="2766"/>
                    <a:pt x="5069" y="2766"/>
                  </a:cubicBezTo>
                  <a:cubicBezTo>
                    <a:pt x="5283" y="2766"/>
                    <a:pt x="5496" y="2782"/>
                    <a:pt x="5707" y="2825"/>
                  </a:cubicBezTo>
                  <a:cubicBezTo>
                    <a:pt x="5719" y="2829"/>
                    <a:pt x="5731" y="2831"/>
                    <a:pt x="5743" y="2831"/>
                  </a:cubicBezTo>
                  <a:cubicBezTo>
                    <a:pt x="5859" y="2831"/>
                    <a:pt x="5967" y="2674"/>
                    <a:pt x="5886" y="2570"/>
                  </a:cubicBezTo>
                  <a:lnTo>
                    <a:pt x="5886" y="2570"/>
                  </a:lnTo>
                  <a:lnTo>
                    <a:pt x="5873" y="2582"/>
                  </a:lnTo>
                  <a:cubicBezTo>
                    <a:pt x="4466" y="882"/>
                    <a:pt x="1883" y="1547"/>
                    <a:pt x="285" y="38"/>
                  </a:cubicBezTo>
                  <a:cubicBezTo>
                    <a:pt x="252" y="12"/>
                    <a:pt x="218" y="1"/>
                    <a:pt x="1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5" name="Google Shape;2915;p17"/>
            <p:cNvSpPr/>
            <p:nvPr/>
          </p:nvSpPr>
          <p:spPr>
            <a:xfrm>
              <a:off x="1272368" y="2672012"/>
              <a:ext cx="186092" cy="183384"/>
            </a:xfrm>
            <a:custGeom>
              <a:avLst/>
              <a:gdLst/>
              <a:ahLst/>
              <a:cxnLst/>
              <a:rect l="l" t="t" r="r" b="b"/>
              <a:pathLst>
                <a:path w="4123" h="4063" extrusionOk="0">
                  <a:moveTo>
                    <a:pt x="4023" y="1"/>
                  </a:moveTo>
                  <a:cubicBezTo>
                    <a:pt x="4008" y="1"/>
                    <a:pt x="3992" y="6"/>
                    <a:pt x="3977" y="18"/>
                  </a:cubicBezTo>
                  <a:cubicBezTo>
                    <a:pt x="2341" y="1117"/>
                    <a:pt x="244" y="1731"/>
                    <a:pt x="1" y="3982"/>
                  </a:cubicBezTo>
                  <a:cubicBezTo>
                    <a:pt x="1" y="4025"/>
                    <a:pt x="36" y="4062"/>
                    <a:pt x="74" y="4062"/>
                  </a:cubicBezTo>
                  <a:cubicBezTo>
                    <a:pt x="93" y="4062"/>
                    <a:pt x="112" y="4054"/>
                    <a:pt x="128" y="4033"/>
                  </a:cubicBezTo>
                  <a:cubicBezTo>
                    <a:pt x="678" y="3266"/>
                    <a:pt x="1727" y="2882"/>
                    <a:pt x="2456" y="2294"/>
                  </a:cubicBezTo>
                  <a:cubicBezTo>
                    <a:pt x="3159" y="1705"/>
                    <a:pt x="3722" y="964"/>
                    <a:pt x="4093" y="120"/>
                  </a:cubicBezTo>
                  <a:cubicBezTo>
                    <a:pt x="4122" y="60"/>
                    <a:pt x="4075" y="1"/>
                    <a:pt x="40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6" name="Google Shape;2916;p17"/>
            <p:cNvSpPr/>
            <p:nvPr/>
          </p:nvSpPr>
          <p:spPr>
            <a:xfrm>
              <a:off x="1213513" y="1411486"/>
              <a:ext cx="129312" cy="379044"/>
            </a:xfrm>
            <a:custGeom>
              <a:avLst/>
              <a:gdLst/>
              <a:ahLst/>
              <a:cxnLst/>
              <a:rect l="l" t="t" r="r" b="b"/>
              <a:pathLst>
                <a:path w="2865" h="8398" extrusionOk="0">
                  <a:moveTo>
                    <a:pt x="1570" y="1"/>
                  </a:moveTo>
                  <a:cubicBezTo>
                    <a:pt x="1503" y="1"/>
                    <a:pt x="1435" y="11"/>
                    <a:pt x="1368" y="30"/>
                  </a:cubicBezTo>
                  <a:cubicBezTo>
                    <a:pt x="0" y="427"/>
                    <a:pt x="218" y="2588"/>
                    <a:pt x="358" y="3675"/>
                  </a:cubicBezTo>
                  <a:cubicBezTo>
                    <a:pt x="563" y="5248"/>
                    <a:pt x="1177" y="6706"/>
                    <a:pt x="1663" y="8202"/>
                  </a:cubicBezTo>
                  <a:cubicBezTo>
                    <a:pt x="1705" y="8339"/>
                    <a:pt x="1802" y="8398"/>
                    <a:pt x="1903" y="8398"/>
                  </a:cubicBezTo>
                  <a:cubicBezTo>
                    <a:pt x="2046" y="8398"/>
                    <a:pt x="2197" y="8279"/>
                    <a:pt x="2212" y="8099"/>
                  </a:cubicBezTo>
                  <a:cubicBezTo>
                    <a:pt x="2315" y="6731"/>
                    <a:pt x="2353" y="5337"/>
                    <a:pt x="2328" y="3943"/>
                  </a:cubicBezTo>
                  <a:cubicBezTo>
                    <a:pt x="2302" y="2831"/>
                    <a:pt x="2865" y="1015"/>
                    <a:pt x="1982" y="158"/>
                  </a:cubicBezTo>
                  <a:cubicBezTo>
                    <a:pt x="1867" y="52"/>
                    <a:pt x="1721" y="1"/>
                    <a:pt x="157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17"/>
            <p:cNvSpPr/>
            <p:nvPr/>
          </p:nvSpPr>
          <p:spPr>
            <a:xfrm>
              <a:off x="1316735" y="1390859"/>
              <a:ext cx="239080" cy="371777"/>
            </a:xfrm>
            <a:custGeom>
              <a:avLst/>
              <a:gdLst/>
              <a:ahLst/>
              <a:cxnLst/>
              <a:rect l="l" t="t" r="r" b="b"/>
              <a:pathLst>
                <a:path w="5297" h="8237" extrusionOk="0">
                  <a:moveTo>
                    <a:pt x="4028" y="0"/>
                  </a:moveTo>
                  <a:cubicBezTo>
                    <a:pt x="4016" y="0"/>
                    <a:pt x="4004" y="1"/>
                    <a:pt x="3992" y="2"/>
                  </a:cubicBezTo>
                  <a:cubicBezTo>
                    <a:pt x="2598" y="2"/>
                    <a:pt x="1601" y="2214"/>
                    <a:pt x="1000" y="3275"/>
                  </a:cubicBezTo>
                  <a:cubicBezTo>
                    <a:pt x="220" y="4669"/>
                    <a:pt x="347" y="6459"/>
                    <a:pt x="28" y="7968"/>
                  </a:cubicBezTo>
                  <a:cubicBezTo>
                    <a:pt x="1" y="8112"/>
                    <a:pt x="131" y="8236"/>
                    <a:pt x="255" y="8236"/>
                  </a:cubicBezTo>
                  <a:cubicBezTo>
                    <a:pt x="308" y="8236"/>
                    <a:pt x="360" y="8213"/>
                    <a:pt x="399" y="8160"/>
                  </a:cubicBezTo>
                  <a:cubicBezTo>
                    <a:pt x="1307" y="6881"/>
                    <a:pt x="2023" y="5500"/>
                    <a:pt x="2854" y="4183"/>
                  </a:cubicBezTo>
                  <a:cubicBezTo>
                    <a:pt x="3544" y="3083"/>
                    <a:pt x="5296" y="1664"/>
                    <a:pt x="4529" y="270"/>
                  </a:cubicBezTo>
                  <a:cubicBezTo>
                    <a:pt x="4420" y="101"/>
                    <a:pt x="4232" y="0"/>
                    <a:pt x="402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17"/>
            <p:cNvSpPr/>
            <p:nvPr/>
          </p:nvSpPr>
          <p:spPr>
            <a:xfrm>
              <a:off x="1347653" y="1452874"/>
              <a:ext cx="324385" cy="294867"/>
            </a:xfrm>
            <a:custGeom>
              <a:avLst/>
              <a:gdLst/>
              <a:ahLst/>
              <a:cxnLst/>
              <a:rect l="l" t="t" r="r" b="b"/>
              <a:pathLst>
                <a:path w="7187" h="6533" extrusionOk="0">
                  <a:moveTo>
                    <a:pt x="6500" y="1"/>
                  </a:moveTo>
                  <a:cubicBezTo>
                    <a:pt x="6471" y="1"/>
                    <a:pt x="6442" y="3"/>
                    <a:pt x="6414" y="9"/>
                  </a:cubicBezTo>
                  <a:cubicBezTo>
                    <a:pt x="3256" y="674"/>
                    <a:pt x="1900" y="4011"/>
                    <a:pt x="72" y="6274"/>
                  </a:cubicBezTo>
                  <a:cubicBezTo>
                    <a:pt x="0" y="6382"/>
                    <a:pt x="84" y="6533"/>
                    <a:pt x="209" y="6533"/>
                  </a:cubicBezTo>
                  <a:cubicBezTo>
                    <a:pt x="218" y="6533"/>
                    <a:pt x="228" y="6532"/>
                    <a:pt x="238" y="6530"/>
                  </a:cubicBezTo>
                  <a:lnTo>
                    <a:pt x="251" y="6517"/>
                  </a:lnTo>
                  <a:cubicBezTo>
                    <a:pt x="1645" y="6095"/>
                    <a:pt x="2527" y="5200"/>
                    <a:pt x="3537" y="4190"/>
                  </a:cubicBezTo>
                  <a:cubicBezTo>
                    <a:pt x="4701" y="3052"/>
                    <a:pt x="6082" y="2016"/>
                    <a:pt x="6964" y="648"/>
                  </a:cubicBezTo>
                  <a:cubicBezTo>
                    <a:pt x="7187" y="308"/>
                    <a:pt x="6819" y="1"/>
                    <a:pt x="65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17"/>
            <p:cNvSpPr/>
            <p:nvPr/>
          </p:nvSpPr>
          <p:spPr>
            <a:xfrm>
              <a:off x="1340476" y="1661713"/>
              <a:ext cx="369430" cy="115907"/>
            </a:xfrm>
            <a:custGeom>
              <a:avLst/>
              <a:gdLst/>
              <a:ahLst/>
              <a:cxnLst/>
              <a:rect l="l" t="t" r="r" b="b"/>
              <a:pathLst>
                <a:path w="8185" h="2568" extrusionOk="0">
                  <a:moveTo>
                    <a:pt x="7077" y="0"/>
                  </a:moveTo>
                  <a:cubicBezTo>
                    <a:pt x="4592" y="0"/>
                    <a:pt x="2474" y="1394"/>
                    <a:pt x="141" y="2121"/>
                  </a:cubicBezTo>
                  <a:cubicBezTo>
                    <a:pt x="0" y="2159"/>
                    <a:pt x="0" y="2402"/>
                    <a:pt x="154" y="2415"/>
                  </a:cubicBezTo>
                  <a:lnTo>
                    <a:pt x="167" y="2415"/>
                  </a:lnTo>
                  <a:cubicBezTo>
                    <a:pt x="1093" y="2479"/>
                    <a:pt x="2049" y="2567"/>
                    <a:pt x="2988" y="2567"/>
                  </a:cubicBezTo>
                  <a:cubicBezTo>
                    <a:pt x="4836" y="2567"/>
                    <a:pt x="6619" y="2227"/>
                    <a:pt x="7993" y="701"/>
                  </a:cubicBezTo>
                  <a:cubicBezTo>
                    <a:pt x="8184" y="497"/>
                    <a:pt x="8082" y="62"/>
                    <a:pt x="7763" y="36"/>
                  </a:cubicBezTo>
                  <a:cubicBezTo>
                    <a:pt x="7531" y="12"/>
                    <a:pt x="7302" y="0"/>
                    <a:pt x="707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17"/>
            <p:cNvSpPr/>
            <p:nvPr/>
          </p:nvSpPr>
          <p:spPr>
            <a:xfrm>
              <a:off x="1312177" y="1773648"/>
              <a:ext cx="344651" cy="150977"/>
            </a:xfrm>
            <a:custGeom>
              <a:avLst/>
              <a:gdLst/>
              <a:ahLst/>
              <a:cxnLst/>
              <a:rect l="l" t="t" r="r" b="b"/>
              <a:pathLst>
                <a:path w="7636" h="3345" extrusionOk="0">
                  <a:moveTo>
                    <a:pt x="1026" y="0"/>
                  </a:moveTo>
                  <a:cubicBezTo>
                    <a:pt x="723" y="0"/>
                    <a:pt x="422" y="52"/>
                    <a:pt x="129" y="178"/>
                  </a:cubicBezTo>
                  <a:cubicBezTo>
                    <a:pt x="26" y="216"/>
                    <a:pt x="1" y="344"/>
                    <a:pt x="78" y="421"/>
                  </a:cubicBezTo>
                  <a:cubicBezTo>
                    <a:pt x="1139" y="1380"/>
                    <a:pt x="2315" y="2211"/>
                    <a:pt x="3594" y="2876"/>
                  </a:cubicBezTo>
                  <a:cubicBezTo>
                    <a:pt x="4197" y="3174"/>
                    <a:pt x="4867" y="3344"/>
                    <a:pt x="5530" y="3344"/>
                  </a:cubicBezTo>
                  <a:cubicBezTo>
                    <a:pt x="6174" y="3344"/>
                    <a:pt x="6812" y="3184"/>
                    <a:pt x="7379" y="2825"/>
                  </a:cubicBezTo>
                  <a:cubicBezTo>
                    <a:pt x="7635" y="2646"/>
                    <a:pt x="7609" y="2262"/>
                    <a:pt x="7328" y="2109"/>
                  </a:cubicBezTo>
                  <a:cubicBezTo>
                    <a:pt x="6203" y="1584"/>
                    <a:pt x="4950" y="1431"/>
                    <a:pt x="3812" y="919"/>
                  </a:cubicBezTo>
                  <a:cubicBezTo>
                    <a:pt x="2975" y="530"/>
                    <a:pt x="1990" y="0"/>
                    <a:pt x="102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17"/>
            <p:cNvSpPr/>
            <p:nvPr/>
          </p:nvSpPr>
          <p:spPr>
            <a:xfrm>
              <a:off x="1373244" y="2136307"/>
              <a:ext cx="189477" cy="136985"/>
            </a:xfrm>
            <a:custGeom>
              <a:avLst/>
              <a:gdLst/>
              <a:ahLst/>
              <a:cxnLst/>
              <a:rect l="l" t="t" r="r" b="b"/>
              <a:pathLst>
                <a:path w="4198" h="3035" extrusionOk="0">
                  <a:moveTo>
                    <a:pt x="241" y="0"/>
                  </a:moveTo>
                  <a:cubicBezTo>
                    <a:pt x="113" y="0"/>
                    <a:pt x="0" y="136"/>
                    <a:pt x="106" y="263"/>
                  </a:cubicBezTo>
                  <a:cubicBezTo>
                    <a:pt x="707" y="940"/>
                    <a:pt x="1244" y="1682"/>
                    <a:pt x="1960" y="2258"/>
                  </a:cubicBezTo>
                  <a:cubicBezTo>
                    <a:pt x="2331" y="2543"/>
                    <a:pt x="2979" y="3034"/>
                    <a:pt x="3534" y="3034"/>
                  </a:cubicBezTo>
                  <a:cubicBezTo>
                    <a:pt x="3724" y="3034"/>
                    <a:pt x="3904" y="2977"/>
                    <a:pt x="4057" y="2833"/>
                  </a:cubicBezTo>
                  <a:cubicBezTo>
                    <a:pt x="4147" y="2743"/>
                    <a:pt x="4198" y="2616"/>
                    <a:pt x="4172" y="2501"/>
                  </a:cubicBezTo>
                  <a:cubicBezTo>
                    <a:pt x="4019" y="1810"/>
                    <a:pt x="2957" y="1541"/>
                    <a:pt x="2407" y="1196"/>
                  </a:cubicBezTo>
                  <a:cubicBezTo>
                    <a:pt x="1742" y="774"/>
                    <a:pt x="1039" y="378"/>
                    <a:pt x="323" y="20"/>
                  </a:cubicBezTo>
                  <a:cubicBezTo>
                    <a:pt x="296" y="6"/>
                    <a:pt x="269" y="0"/>
                    <a:pt x="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17"/>
            <p:cNvSpPr/>
            <p:nvPr/>
          </p:nvSpPr>
          <p:spPr>
            <a:xfrm>
              <a:off x="1397617" y="2124617"/>
              <a:ext cx="238990" cy="60977"/>
            </a:xfrm>
            <a:custGeom>
              <a:avLst/>
              <a:gdLst/>
              <a:ahLst/>
              <a:cxnLst/>
              <a:rect l="l" t="t" r="r" b="b"/>
              <a:pathLst>
                <a:path w="5295" h="1351" extrusionOk="0">
                  <a:moveTo>
                    <a:pt x="4230" y="1"/>
                  </a:moveTo>
                  <a:cubicBezTo>
                    <a:pt x="3750" y="1"/>
                    <a:pt x="3216" y="131"/>
                    <a:pt x="2814" y="138"/>
                  </a:cubicBezTo>
                  <a:cubicBezTo>
                    <a:pt x="2706" y="140"/>
                    <a:pt x="2598" y="140"/>
                    <a:pt x="2491" y="140"/>
                  </a:cubicBezTo>
                  <a:cubicBezTo>
                    <a:pt x="2067" y="140"/>
                    <a:pt x="1643" y="131"/>
                    <a:pt x="1218" y="131"/>
                  </a:cubicBezTo>
                  <a:cubicBezTo>
                    <a:pt x="855" y="131"/>
                    <a:pt x="492" y="138"/>
                    <a:pt x="128" y="164"/>
                  </a:cubicBezTo>
                  <a:cubicBezTo>
                    <a:pt x="0" y="176"/>
                    <a:pt x="0" y="368"/>
                    <a:pt x="103" y="407"/>
                  </a:cubicBezTo>
                  <a:cubicBezTo>
                    <a:pt x="960" y="688"/>
                    <a:pt x="1803" y="1289"/>
                    <a:pt x="2711" y="1315"/>
                  </a:cubicBezTo>
                  <a:cubicBezTo>
                    <a:pt x="2961" y="1324"/>
                    <a:pt x="3297" y="1350"/>
                    <a:pt x="3645" y="1350"/>
                  </a:cubicBezTo>
                  <a:cubicBezTo>
                    <a:pt x="4279" y="1350"/>
                    <a:pt x="4954" y="1262"/>
                    <a:pt x="5218" y="816"/>
                  </a:cubicBezTo>
                  <a:cubicBezTo>
                    <a:pt x="5282" y="714"/>
                    <a:pt x="5294" y="586"/>
                    <a:pt x="5243" y="471"/>
                  </a:cubicBezTo>
                  <a:cubicBezTo>
                    <a:pt x="5029" y="101"/>
                    <a:pt x="4649" y="1"/>
                    <a:pt x="42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17"/>
            <p:cNvSpPr/>
            <p:nvPr/>
          </p:nvSpPr>
          <p:spPr>
            <a:xfrm>
              <a:off x="1413368" y="2052897"/>
              <a:ext cx="236417" cy="82010"/>
            </a:xfrm>
            <a:custGeom>
              <a:avLst/>
              <a:gdLst/>
              <a:ahLst/>
              <a:cxnLst/>
              <a:rect l="l" t="t" r="r" b="b"/>
              <a:pathLst>
                <a:path w="5238" h="1817" extrusionOk="0">
                  <a:moveTo>
                    <a:pt x="4972" y="0"/>
                  </a:moveTo>
                  <a:cubicBezTo>
                    <a:pt x="4968" y="0"/>
                    <a:pt x="4963" y="1"/>
                    <a:pt x="4958" y="1"/>
                  </a:cubicBezTo>
                  <a:cubicBezTo>
                    <a:pt x="4025" y="39"/>
                    <a:pt x="3104" y="410"/>
                    <a:pt x="2196" y="640"/>
                  </a:cubicBezTo>
                  <a:cubicBezTo>
                    <a:pt x="1391" y="845"/>
                    <a:pt x="687" y="1011"/>
                    <a:pt x="61" y="1574"/>
                  </a:cubicBezTo>
                  <a:lnTo>
                    <a:pt x="61" y="1561"/>
                  </a:lnTo>
                  <a:lnTo>
                    <a:pt x="61" y="1561"/>
                  </a:lnTo>
                  <a:cubicBezTo>
                    <a:pt x="0" y="1621"/>
                    <a:pt x="43" y="1728"/>
                    <a:pt x="124" y="1728"/>
                  </a:cubicBezTo>
                  <a:cubicBezTo>
                    <a:pt x="128" y="1728"/>
                    <a:pt x="133" y="1728"/>
                    <a:pt x="137" y="1727"/>
                  </a:cubicBezTo>
                  <a:cubicBezTo>
                    <a:pt x="1800" y="1497"/>
                    <a:pt x="3846" y="1817"/>
                    <a:pt x="5112" y="461"/>
                  </a:cubicBezTo>
                  <a:cubicBezTo>
                    <a:pt x="5237" y="323"/>
                    <a:pt x="5215" y="0"/>
                    <a:pt x="49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17"/>
            <p:cNvSpPr/>
            <p:nvPr/>
          </p:nvSpPr>
          <p:spPr>
            <a:xfrm>
              <a:off x="1400370" y="1970707"/>
              <a:ext cx="158650" cy="156934"/>
            </a:xfrm>
            <a:custGeom>
              <a:avLst/>
              <a:gdLst/>
              <a:ahLst/>
              <a:cxnLst/>
              <a:rect l="l" t="t" r="r" b="b"/>
              <a:pathLst>
                <a:path w="3515" h="3477" extrusionOk="0">
                  <a:moveTo>
                    <a:pt x="3249" y="1"/>
                  </a:moveTo>
                  <a:cubicBezTo>
                    <a:pt x="3233" y="1"/>
                    <a:pt x="3217" y="2"/>
                    <a:pt x="3200" y="6"/>
                  </a:cubicBezTo>
                  <a:cubicBezTo>
                    <a:pt x="1448" y="338"/>
                    <a:pt x="745" y="1937"/>
                    <a:pt x="29" y="3356"/>
                  </a:cubicBezTo>
                  <a:cubicBezTo>
                    <a:pt x="0" y="3424"/>
                    <a:pt x="58" y="3477"/>
                    <a:pt x="116" y="3477"/>
                  </a:cubicBezTo>
                  <a:cubicBezTo>
                    <a:pt x="135" y="3477"/>
                    <a:pt x="154" y="3471"/>
                    <a:pt x="170" y="3459"/>
                  </a:cubicBezTo>
                  <a:cubicBezTo>
                    <a:pt x="1308" y="2436"/>
                    <a:pt x="2778" y="1771"/>
                    <a:pt x="3456" y="313"/>
                  </a:cubicBezTo>
                  <a:cubicBezTo>
                    <a:pt x="3514" y="162"/>
                    <a:pt x="3404" y="1"/>
                    <a:pt x="32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17"/>
            <p:cNvSpPr/>
            <p:nvPr/>
          </p:nvSpPr>
          <p:spPr>
            <a:xfrm>
              <a:off x="1371664" y="1935863"/>
              <a:ext cx="69734" cy="198729"/>
            </a:xfrm>
            <a:custGeom>
              <a:avLst/>
              <a:gdLst/>
              <a:ahLst/>
              <a:cxnLst/>
              <a:rect l="l" t="t" r="r" b="b"/>
              <a:pathLst>
                <a:path w="1545" h="4403" extrusionOk="0">
                  <a:moveTo>
                    <a:pt x="1303" y="1"/>
                  </a:moveTo>
                  <a:cubicBezTo>
                    <a:pt x="1270" y="1"/>
                    <a:pt x="1236" y="8"/>
                    <a:pt x="1202" y="23"/>
                  </a:cubicBezTo>
                  <a:cubicBezTo>
                    <a:pt x="499" y="369"/>
                    <a:pt x="102" y="1110"/>
                    <a:pt x="51" y="1878"/>
                  </a:cubicBezTo>
                  <a:cubicBezTo>
                    <a:pt x="0" y="2696"/>
                    <a:pt x="51" y="3527"/>
                    <a:pt x="205" y="4333"/>
                  </a:cubicBezTo>
                  <a:lnTo>
                    <a:pt x="217" y="4333"/>
                  </a:lnTo>
                  <a:cubicBezTo>
                    <a:pt x="226" y="4376"/>
                    <a:pt x="258" y="4402"/>
                    <a:pt x="294" y="4402"/>
                  </a:cubicBezTo>
                  <a:cubicBezTo>
                    <a:pt x="311" y="4402"/>
                    <a:pt x="329" y="4396"/>
                    <a:pt x="345" y="4384"/>
                  </a:cubicBezTo>
                  <a:cubicBezTo>
                    <a:pt x="972" y="3924"/>
                    <a:pt x="997" y="3054"/>
                    <a:pt x="1074" y="2351"/>
                  </a:cubicBezTo>
                  <a:cubicBezTo>
                    <a:pt x="1164" y="1635"/>
                    <a:pt x="1458" y="970"/>
                    <a:pt x="1535" y="254"/>
                  </a:cubicBezTo>
                  <a:cubicBezTo>
                    <a:pt x="1545" y="111"/>
                    <a:pt x="1433" y="1"/>
                    <a:pt x="130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17"/>
            <p:cNvSpPr/>
            <p:nvPr/>
          </p:nvSpPr>
          <p:spPr>
            <a:xfrm>
              <a:off x="958322" y="1644066"/>
              <a:ext cx="114959" cy="206944"/>
            </a:xfrm>
            <a:custGeom>
              <a:avLst/>
              <a:gdLst/>
              <a:ahLst/>
              <a:cxnLst/>
              <a:rect l="l" t="t" r="r" b="b"/>
              <a:pathLst>
                <a:path w="2547" h="4585" extrusionOk="0">
                  <a:moveTo>
                    <a:pt x="1645" y="0"/>
                  </a:moveTo>
                  <a:cubicBezTo>
                    <a:pt x="1594" y="0"/>
                    <a:pt x="1544" y="10"/>
                    <a:pt x="1498" y="31"/>
                  </a:cubicBezTo>
                  <a:cubicBezTo>
                    <a:pt x="872" y="351"/>
                    <a:pt x="872" y="1437"/>
                    <a:pt x="667" y="2064"/>
                  </a:cubicBezTo>
                  <a:cubicBezTo>
                    <a:pt x="424" y="2806"/>
                    <a:pt x="207" y="3586"/>
                    <a:pt x="28" y="4366"/>
                  </a:cubicBezTo>
                  <a:lnTo>
                    <a:pt x="28" y="4353"/>
                  </a:lnTo>
                  <a:lnTo>
                    <a:pt x="28" y="4353"/>
                  </a:lnTo>
                  <a:cubicBezTo>
                    <a:pt x="1" y="4478"/>
                    <a:pt x="93" y="4585"/>
                    <a:pt x="190" y="4585"/>
                  </a:cubicBezTo>
                  <a:cubicBezTo>
                    <a:pt x="232" y="4585"/>
                    <a:pt x="275" y="4565"/>
                    <a:pt x="309" y="4519"/>
                  </a:cubicBezTo>
                  <a:cubicBezTo>
                    <a:pt x="833" y="3765"/>
                    <a:pt x="1422" y="3074"/>
                    <a:pt x="1792" y="2243"/>
                  </a:cubicBezTo>
                  <a:cubicBezTo>
                    <a:pt x="2061" y="1668"/>
                    <a:pt x="2547" y="517"/>
                    <a:pt x="1856" y="69"/>
                  </a:cubicBezTo>
                  <a:cubicBezTo>
                    <a:pt x="1795" y="23"/>
                    <a:pt x="1720" y="0"/>
                    <a:pt x="164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17"/>
            <p:cNvSpPr/>
            <p:nvPr/>
          </p:nvSpPr>
          <p:spPr>
            <a:xfrm>
              <a:off x="879337" y="1596178"/>
              <a:ext cx="102772" cy="234251"/>
            </a:xfrm>
            <a:custGeom>
              <a:avLst/>
              <a:gdLst/>
              <a:ahLst/>
              <a:cxnLst/>
              <a:rect l="l" t="t" r="r" b="b"/>
              <a:pathLst>
                <a:path w="2277" h="5190" extrusionOk="0">
                  <a:moveTo>
                    <a:pt x="889" y="0"/>
                  </a:moveTo>
                  <a:cubicBezTo>
                    <a:pt x="807" y="0"/>
                    <a:pt x="727" y="29"/>
                    <a:pt x="665" y="82"/>
                  </a:cubicBezTo>
                  <a:cubicBezTo>
                    <a:pt x="0" y="708"/>
                    <a:pt x="716" y="1795"/>
                    <a:pt x="921" y="2524"/>
                  </a:cubicBezTo>
                  <a:cubicBezTo>
                    <a:pt x="1151" y="3381"/>
                    <a:pt x="1305" y="4263"/>
                    <a:pt x="1586" y="5120"/>
                  </a:cubicBezTo>
                  <a:cubicBezTo>
                    <a:pt x="1602" y="5168"/>
                    <a:pt x="1645" y="5189"/>
                    <a:pt x="1690" y="5189"/>
                  </a:cubicBezTo>
                  <a:cubicBezTo>
                    <a:pt x="1754" y="5189"/>
                    <a:pt x="1821" y="5148"/>
                    <a:pt x="1829" y="5082"/>
                  </a:cubicBezTo>
                  <a:cubicBezTo>
                    <a:pt x="1906" y="4199"/>
                    <a:pt x="2276" y="3227"/>
                    <a:pt x="2085" y="2332"/>
                  </a:cubicBezTo>
                  <a:cubicBezTo>
                    <a:pt x="1944" y="1642"/>
                    <a:pt x="1765" y="261"/>
                    <a:pt x="998" y="18"/>
                  </a:cubicBezTo>
                  <a:cubicBezTo>
                    <a:pt x="962" y="6"/>
                    <a:pt x="925" y="0"/>
                    <a:pt x="8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17"/>
            <p:cNvSpPr/>
            <p:nvPr/>
          </p:nvSpPr>
          <p:spPr>
            <a:xfrm>
              <a:off x="815968" y="1605882"/>
              <a:ext cx="131704" cy="211773"/>
            </a:xfrm>
            <a:custGeom>
              <a:avLst/>
              <a:gdLst/>
              <a:ahLst/>
              <a:cxnLst/>
              <a:rect l="l" t="t" r="r" b="b"/>
              <a:pathLst>
                <a:path w="2918" h="4692" extrusionOk="0">
                  <a:moveTo>
                    <a:pt x="320" y="1"/>
                  </a:moveTo>
                  <a:cubicBezTo>
                    <a:pt x="165" y="1"/>
                    <a:pt x="0" y="104"/>
                    <a:pt x="49" y="289"/>
                  </a:cubicBezTo>
                  <a:cubicBezTo>
                    <a:pt x="305" y="1197"/>
                    <a:pt x="880" y="2002"/>
                    <a:pt x="1328" y="2833"/>
                  </a:cubicBezTo>
                  <a:cubicBezTo>
                    <a:pt x="1724" y="3549"/>
                    <a:pt x="2056" y="4189"/>
                    <a:pt x="2747" y="4675"/>
                  </a:cubicBezTo>
                  <a:cubicBezTo>
                    <a:pt x="2764" y="4686"/>
                    <a:pt x="2782" y="4691"/>
                    <a:pt x="2800" y="4691"/>
                  </a:cubicBezTo>
                  <a:cubicBezTo>
                    <a:pt x="2862" y="4691"/>
                    <a:pt x="2917" y="4629"/>
                    <a:pt x="2888" y="4560"/>
                  </a:cubicBezTo>
                  <a:cubicBezTo>
                    <a:pt x="2274" y="3000"/>
                    <a:pt x="2095" y="941"/>
                    <a:pt x="458" y="33"/>
                  </a:cubicBezTo>
                  <a:cubicBezTo>
                    <a:pt x="418" y="11"/>
                    <a:pt x="370" y="1"/>
                    <a:pt x="32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17"/>
            <p:cNvSpPr/>
            <p:nvPr/>
          </p:nvSpPr>
          <p:spPr>
            <a:xfrm>
              <a:off x="757745" y="1714025"/>
              <a:ext cx="190018" cy="117441"/>
            </a:xfrm>
            <a:custGeom>
              <a:avLst/>
              <a:gdLst/>
              <a:ahLst/>
              <a:cxnLst/>
              <a:rect l="l" t="t" r="r" b="b"/>
              <a:pathLst>
                <a:path w="4210" h="2602" extrusionOk="0">
                  <a:moveTo>
                    <a:pt x="269" y="0"/>
                  </a:moveTo>
                  <a:cubicBezTo>
                    <a:pt x="108" y="0"/>
                    <a:pt x="0" y="167"/>
                    <a:pt x="60" y="322"/>
                  </a:cubicBezTo>
                  <a:cubicBezTo>
                    <a:pt x="814" y="1946"/>
                    <a:pt x="2541" y="2240"/>
                    <a:pt x="4088" y="2598"/>
                  </a:cubicBezTo>
                  <a:lnTo>
                    <a:pt x="4075" y="2598"/>
                  </a:lnTo>
                  <a:cubicBezTo>
                    <a:pt x="4083" y="2600"/>
                    <a:pt x="4090" y="2601"/>
                    <a:pt x="4097" y="2601"/>
                  </a:cubicBezTo>
                  <a:cubicBezTo>
                    <a:pt x="4172" y="2601"/>
                    <a:pt x="4210" y="2479"/>
                    <a:pt x="4139" y="2432"/>
                  </a:cubicBezTo>
                  <a:cubicBezTo>
                    <a:pt x="2886" y="1575"/>
                    <a:pt x="1889" y="322"/>
                    <a:pt x="303" y="3"/>
                  </a:cubicBezTo>
                  <a:cubicBezTo>
                    <a:pt x="291" y="1"/>
                    <a:pt x="280" y="0"/>
                    <a:pt x="2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0" name="Google Shape;2930;p17"/>
            <p:cNvSpPr/>
            <p:nvPr/>
          </p:nvSpPr>
          <p:spPr>
            <a:xfrm>
              <a:off x="751200" y="1827674"/>
              <a:ext cx="207260" cy="56960"/>
            </a:xfrm>
            <a:custGeom>
              <a:avLst/>
              <a:gdLst/>
              <a:ahLst/>
              <a:cxnLst/>
              <a:rect l="l" t="t" r="r" b="b"/>
              <a:pathLst>
                <a:path w="4592" h="1262" extrusionOk="0">
                  <a:moveTo>
                    <a:pt x="3463" y="0"/>
                  </a:moveTo>
                  <a:cubicBezTo>
                    <a:pt x="3105" y="0"/>
                    <a:pt x="2734" y="63"/>
                    <a:pt x="2392" y="106"/>
                  </a:cubicBezTo>
                  <a:cubicBezTo>
                    <a:pt x="2180" y="137"/>
                    <a:pt x="1966" y="146"/>
                    <a:pt x="1750" y="146"/>
                  </a:cubicBezTo>
                  <a:cubicBezTo>
                    <a:pt x="1467" y="146"/>
                    <a:pt x="1181" y="130"/>
                    <a:pt x="898" y="130"/>
                  </a:cubicBezTo>
                  <a:cubicBezTo>
                    <a:pt x="682" y="130"/>
                    <a:pt x="468" y="139"/>
                    <a:pt x="256" y="170"/>
                  </a:cubicBezTo>
                  <a:cubicBezTo>
                    <a:pt x="77" y="195"/>
                    <a:pt x="0" y="413"/>
                    <a:pt x="116" y="554"/>
                  </a:cubicBezTo>
                  <a:cubicBezTo>
                    <a:pt x="537" y="1038"/>
                    <a:pt x="1157" y="1262"/>
                    <a:pt x="1784" y="1262"/>
                  </a:cubicBezTo>
                  <a:cubicBezTo>
                    <a:pt x="1919" y="1262"/>
                    <a:pt x="2054" y="1252"/>
                    <a:pt x="2187" y="1231"/>
                  </a:cubicBezTo>
                  <a:cubicBezTo>
                    <a:pt x="2993" y="1078"/>
                    <a:pt x="3786" y="822"/>
                    <a:pt x="4540" y="477"/>
                  </a:cubicBezTo>
                  <a:lnTo>
                    <a:pt x="4527" y="477"/>
                  </a:lnTo>
                  <a:cubicBezTo>
                    <a:pt x="4591" y="451"/>
                    <a:pt x="4591" y="362"/>
                    <a:pt x="4540" y="336"/>
                  </a:cubicBezTo>
                  <a:cubicBezTo>
                    <a:pt x="4233" y="76"/>
                    <a:pt x="3856" y="0"/>
                    <a:pt x="34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1" name="Google Shape;2931;p17"/>
            <p:cNvSpPr/>
            <p:nvPr/>
          </p:nvSpPr>
          <p:spPr>
            <a:xfrm>
              <a:off x="1084202" y="1823477"/>
              <a:ext cx="237184" cy="1155727"/>
            </a:xfrm>
            <a:custGeom>
              <a:avLst/>
              <a:gdLst/>
              <a:ahLst/>
              <a:cxnLst/>
              <a:rect l="l" t="t" r="r" b="b"/>
              <a:pathLst>
                <a:path w="5255" h="25606" extrusionOk="0">
                  <a:moveTo>
                    <a:pt x="4764" y="1"/>
                  </a:moveTo>
                  <a:cubicBezTo>
                    <a:pt x="4753" y="1"/>
                    <a:pt x="4741" y="7"/>
                    <a:pt x="4732" y="20"/>
                  </a:cubicBezTo>
                  <a:cubicBezTo>
                    <a:pt x="1" y="7616"/>
                    <a:pt x="448" y="17756"/>
                    <a:pt x="4617" y="25467"/>
                  </a:cubicBezTo>
                  <a:cubicBezTo>
                    <a:pt x="4670" y="25564"/>
                    <a:pt x="4757" y="25605"/>
                    <a:pt x="4848" y="25605"/>
                  </a:cubicBezTo>
                  <a:cubicBezTo>
                    <a:pt x="5044" y="25605"/>
                    <a:pt x="5254" y="25417"/>
                    <a:pt x="5167" y="25198"/>
                  </a:cubicBezTo>
                  <a:cubicBezTo>
                    <a:pt x="3709" y="21285"/>
                    <a:pt x="2175" y="17564"/>
                    <a:pt x="2008" y="13332"/>
                  </a:cubicBezTo>
                  <a:cubicBezTo>
                    <a:pt x="1829" y="8856"/>
                    <a:pt x="2699" y="4022"/>
                    <a:pt x="4796" y="46"/>
                  </a:cubicBezTo>
                  <a:cubicBezTo>
                    <a:pt x="4804" y="21"/>
                    <a:pt x="4786" y="1"/>
                    <a:pt x="47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17"/>
            <p:cNvSpPr/>
            <p:nvPr/>
          </p:nvSpPr>
          <p:spPr>
            <a:xfrm>
              <a:off x="958187" y="1856290"/>
              <a:ext cx="216919" cy="643129"/>
            </a:xfrm>
            <a:custGeom>
              <a:avLst/>
              <a:gdLst/>
              <a:ahLst/>
              <a:cxnLst/>
              <a:rect l="l" t="t" r="r" b="b"/>
              <a:pathLst>
                <a:path w="4806" h="14249" extrusionOk="0">
                  <a:moveTo>
                    <a:pt x="52" y="0"/>
                  </a:moveTo>
                  <a:cubicBezTo>
                    <a:pt x="26" y="0"/>
                    <a:pt x="0" y="33"/>
                    <a:pt x="18" y="60"/>
                  </a:cubicBezTo>
                  <a:cubicBezTo>
                    <a:pt x="1297" y="2298"/>
                    <a:pt x="2575" y="4574"/>
                    <a:pt x="3253" y="7068"/>
                  </a:cubicBezTo>
                  <a:cubicBezTo>
                    <a:pt x="3905" y="9497"/>
                    <a:pt x="3483" y="11850"/>
                    <a:pt x="4596" y="14190"/>
                  </a:cubicBezTo>
                  <a:cubicBezTo>
                    <a:pt x="4616" y="14230"/>
                    <a:pt x="4656" y="14249"/>
                    <a:pt x="4693" y="14249"/>
                  </a:cubicBezTo>
                  <a:cubicBezTo>
                    <a:pt x="4752" y="14249"/>
                    <a:pt x="4806" y="14204"/>
                    <a:pt x="4775" y="14126"/>
                  </a:cubicBezTo>
                  <a:cubicBezTo>
                    <a:pt x="3841" y="11633"/>
                    <a:pt x="4148" y="8973"/>
                    <a:pt x="3445" y="6428"/>
                  </a:cubicBezTo>
                  <a:cubicBezTo>
                    <a:pt x="2806" y="4075"/>
                    <a:pt x="1450" y="2004"/>
                    <a:pt x="82" y="22"/>
                  </a:cubicBezTo>
                  <a:cubicBezTo>
                    <a:pt x="74" y="6"/>
                    <a:pt x="63" y="0"/>
                    <a:pt x="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17"/>
            <p:cNvSpPr/>
            <p:nvPr/>
          </p:nvSpPr>
          <p:spPr>
            <a:xfrm>
              <a:off x="1153303" y="2143393"/>
              <a:ext cx="221207" cy="175169"/>
            </a:xfrm>
            <a:custGeom>
              <a:avLst/>
              <a:gdLst/>
              <a:ahLst/>
              <a:cxnLst/>
              <a:rect l="l" t="t" r="r" b="b"/>
              <a:pathLst>
                <a:path w="4901" h="3881" extrusionOk="0">
                  <a:moveTo>
                    <a:pt x="4874" y="1"/>
                  </a:moveTo>
                  <a:cubicBezTo>
                    <a:pt x="4871" y="1"/>
                    <a:pt x="4867" y="2"/>
                    <a:pt x="4864" y="3"/>
                  </a:cubicBezTo>
                  <a:cubicBezTo>
                    <a:pt x="2984" y="911"/>
                    <a:pt x="1309" y="1973"/>
                    <a:pt x="68" y="3673"/>
                  </a:cubicBezTo>
                  <a:cubicBezTo>
                    <a:pt x="1" y="3770"/>
                    <a:pt x="86" y="3880"/>
                    <a:pt x="170" y="3880"/>
                  </a:cubicBezTo>
                  <a:cubicBezTo>
                    <a:pt x="197" y="3880"/>
                    <a:pt x="225" y="3868"/>
                    <a:pt x="247" y="3840"/>
                  </a:cubicBezTo>
                  <a:cubicBezTo>
                    <a:pt x="1462" y="2203"/>
                    <a:pt x="3124" y="1014"/>
                    <a:pt x="4889" y="29"/>
                  </a:cubicBezTo>
                  <a:cubicBezTo>
                    <a:pt x="4900" y="29"/>
                    <a:pt x="4892" y="1"/>
                    <a:pt x="48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3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53" name="Google Shape;3353;p21"/>
          <p:cNvGrpSpPr/>
          <p:nvPr/>
        </p:nvGrpSpPr>
        <p:grpSpPr>
          <a:xfrm flipH="1">
            <a:off x="-326410" y="12096"/>
            <a:ext cx="9856240" cy="5231490"/>
            <a:chOff x="-326410" y="12096"/>
            <a:chExt cx="9856240" cy="5231490"/>
          </a:xfrm>
        </p:grpSpPr>
        <p:sp>
          <p:nvSpPr>
            <p:cNvPr id="3354" name="Google Shape;3354;p21"/>
            <p:cNvSpPr/>
            <p:nvPr/>
          </p:nvSpPr>
          <p:spPr>
            <a:xfrm flipH="1">
              <a:off x="6440237" y="953686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" name="Google Shape;3355;p21"/>
            <p:cNvSpPr/>
            <p:nvPr/>
          </p:nvSpPr>
          <p:spPr>
            <a:xfrm flipH="1">
              <a:off x="6737608" y="1181280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" name="Google Shape;3356;p21"/>
            <p:cNvSpPr/>
            <p:nvPr/>
          </p:nvSpPr>
          <p:spPr>
            <a:xfrm flipH="1">
              <a:off x="6301066" y="453966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" name="Google Shape;3357;p21"/>
            <p:cNvSpPr/>
            <p:nvPr/>
          </p:nvSpPr>
          <p:spPr>
            <a:xfrm flipH="1">
              <a:off x="6999577" y="43912"/>
              <a:ext cx="44063" cy="35619"/>
            </a:xfrm>
            <a:custGeom>
              <a:avLst/>
              <a:gdLst/>
              <a:ahLst/>
              <a:cxnLst/>
              <a:rect l="l" t="t" r="r" b="b"/>
              <a:pathLst>
                <a:path w="1028" h="831" extrusionOk="0">
                  <a:moveTo>
                    <a:pt x="121" y="551"/>
                  </a:moveTo>
                  <a:cubicBezTo>
                    <a:pt x="121" y="551"/>
                    <a:pt x="124" y="557"/>
                    <a:pt x="127" y="569"/>
                  </a:cubicBezTo>
                  <a:lnTo>
                    <a:pt x="127" y="569"/>
                  </a:lnTo>
                  <a:cubicBezTo>
                    <a:pt x="122" y="557"/>
                    <a:pt x="120" y="551"/>
                    <a:pt x="121" y="551"/>
                  </a:cubicBezTo>
                  <a:close/>
                  <a:moveTo>
                    <a:pt x="527" y="0"/>
                  </a:moveTo>
                  <a:cubicBezTo>
                    <a:pt x="252" y="0"/>
                    <a:pt x="1" y="298"/>
                    <a:pt x="129" y="577"/>
                  </a:cubicBezTo>
                  <a:lnTo>
                    <a:pt x="129" y="577"/>
                  </a:lnTo>
                  <a:cubicBezTo>
                    <a:pt x="130" y="581"/>
                    <a:pt x="131" y="586"/>
                    <a:pt x="132" y="591"/>
                  </a:cubicBezTo>
                  <a:cubicBezTo>
                    <a:pt x="158" y="706"/>
                    <a:pt x="247" y="783"/>
                    <a:pt x="350" y="821"/>
                  </a:cubicBezTo>
                  <a:cubicBezTo>
                    <a:pt x="394" y="828"/>
                    <a:pt x="439" y="831"/>
                    <a:pt x="484" y="831"/>
                  </a:cubicBezTo>
                  <a:cubicBezTo>
                    <a:pt x="529" y="831"/>
                    <a:pt x="573" y="828"/>
                    <a:pt x="618" y="821"/>
                  </a:cubicBezTo>
                  <a:cubicBezTo>
                    <a:pt x="976" y="719"/>
                    <a:pt x="1027" y="246"/>
                    <a:pt x="721" y="54"/>
                  </a:cubicBezTo>
                  <a:cubicBezTo>
                    <a:pt x="658" y="17"/>
                    <a:pt x="592" y="0"/>
                    <a:pt x="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" name="Google Shape;3358;p21"/>
            <p:cNvSpPr/>
            <p:nvPr/>
          </p:nvSpPr>
          <p:spPr>
            <a:xfrm flipH="1">
              <a:off x="7413918" y="486326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" name="Google Shape;3359;p21"/>
            <p:cNvSpPr/>
            <p:nvPr/>
          </p:nvSpPr>
          <p:spPr>
            <a:xfrm flipH="1">
              <a:off x="7592049" y="240774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" name="Google Shape;3360;p21"/>
            <p:cNvSpPr/>
            <p:nvPr/>
          </p:nvSpPr>
          <p:spPr>
            <a:xfrm flipH="1">
              <a:off x="5880100" y="12096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" name="Google Shape;3361;p21"/>
            <p:cNvSpPr/>
            <p:nvPr/>
          </p:nvSpPr>
          <p:spPr>
            <a:xfrm flipH="1">
              <a:off x="5848338" y="56843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" name="Google Shape;3362;p21"/>
            <p:cNvSpPr/>
            <p:nvPr/>
          </p:nvSpPr>
          <p:spPr>
            <a:xfrm flipH="1">
              <a:off x="5865569" y="30912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" name="Google Shape;3363;p21"/>
            <p:cNvSpPr/>
            <p:nvPr/>
          </p:nvSpPr>
          <p:spPr>
            <a:xfrm flipH="1">
              <a:off x="5862140" y="31812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" name="Google Shape;3364;p21"/>
            <p:cNvSpPr/>
            <p:nvPr/>
          </p:nvSpPr>
          <p:spPr>
            <a:xfrm flipH="1">
              <a:off x="7162365" y="518087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" name="Google Shape;3365;p21"/>
            <p:cNvSpPr/>
            <p:nvPr/>
          </p:nvSpPr>
          <p:spPr>
            <a:xfrm flipH="1">
              <a:off x="7130560" y="561419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" name="Google Shape;3366;p21"/>
            <p:cNvSpPr/>
            <p:nvPr/>
          </p:nvSpPr>
          <p:spPr>
            <a:xfrm flipH="1">
              <a:off x="7148220" y="53716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" name="Google Shape;3367;p21"/>
            <p:cNvSpPr/>
            <p:nvPr/>
          </p:nvSpPr>
          <p:spPr>
            <a:xfrm flipH="1">
              <a:off x="7144405" y="537846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" name="Google Shape;3368;p21"/>
            <p:cNvSpPr/>
            <p:nvPr/>
          </p:nvSpPr>
          <p:spPr>
            <a:xfrm flipH="1">
              <a:off x="8229783" y="834746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" name="Google Shape;3369;p21"/>
            <p:cNvSpPr/>
            <p:nvPr/>
          </p:nvSpPr>
          <p:spPr>
            <a:xfrm flipH="1">
              <a:off x="8261843" y="1387315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" name="Google Shape;3370;p21"/>
            <p:cNvSpPr/>
            <p:nvPr/>
          </p:nvSpPr>
          <p:spPr>
            <a:xfrm flipH="1">
              <a:off x="7787754" y="932470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" name="Google Shape;3371;p21"/>
            <p:cNvSpPr/>
            <p:nvPr/>
          </p:nvSpPr>
          <p:spPr>
            <a:xfrm flipH="1">
              <a:off x="8266215" y="239016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" name="Google Shape;3372;p21"/>
            <p:cNvSpPr/>
            <p:nvPr/>
          </p:nvSpPr>
          <p:spPr>
            <a:xfrm flipH="1">
              <a:off x="8834732" y="877714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" name="Google Shape;3373;p21"/>
            <p:cNvSpPr/>
            <p:nvPr/>
          </p:nvSpPr>
          <p:spPr>
            <a:xfrm flipH="1">
              <a:off x="8761264" y="95812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" name="Google Shape;3374;p21"/>
            <p:cNvSpPr/>
            <p:nvPr/>
          </p:nvSpPr>
          <p:spPr>
            <a:xfrm flipH="1">
              <a:off x="8791698" y="9117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" name="Google Shape;3375;p21"/>
            <p:cNvSpPr/>
            <p:nvPr/>
          </p:nvSpPr>
          <p:spPr>
            <a:xfrm flipH="1">
              <a:off x="8794698" y="913589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" name="Google Shape;3376;p21"/>
            <p:cNvSpPr/>
            <p:nvPr/>
          </p:nvSpPr>
          <p:spPr>
            <a:xfrm flipH="1">
              <a:off x="8834992" y="206147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" name="Google Shape;3377;p21"/>
            <p:cNvSpPr/>
            <p:nvPr/>
          </p:nvSpPr>
          <p:spPr>
            <a:xfrm flipH="1">
              <a:off x="8794443" y="250894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8" name="Google Shape;3378;p21"/>
            <p:cNvSpPr/>
            <p:nvPr/>
          </p:nvSpPr>
          <p:spPr>
            <a:xfrm flipH="1">
              <a:off x="8811546" y="224663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9" name="Google Shape;3379;p21"/>
            <p:cNvSpPr/>
            <p:nvPr/>
          </p:nvSpPr>
          <p:spPr>
            <a:xfrm flipH="1">
              <a:off x="8813089" y="225906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" name="Google Shape;3380;p21"/>
            <p:cNvSpPr/>
            <p:nvPr/>
          </p:nvSpPr>
          <p:spPr>
            <a:xfrm rot="10800000" flipH="1">
              <a:off x="4951667" y="518532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" name="Google Shape;3381;p21"/>
            <p:cNvSpPr/>
            <p:nvPr/>
          </p:nvSpPr>
          <p:spPr>
            <a:xfrm rot="10800000" flipH="1">
              <a:off x="4770235" y="760913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" name="Google Shape;3382;p21"/>
            <p:cNvSpPr/>
            <p:nvPr/>
          </p:nvSpPr>
          <p:spPr>
            <a:xfrm rot="10800000" flipH="1">
              <a:off x="5216936" y="413949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" name="Google Shape;3383;p21"/>
            <p:cNvSpPr/>
            <p:nvPr/>
          </p:nvSpPr>
          <p:spPr>
            <a:xfrm rot="10800000" flipH="1">
              <a:off x="5175832" y="457455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" name="Google Shape;3384;p21"/>
            <p:cNvSpPr/>
            <p:nvPr/>
          </p:nvSpPr>
          <p:spPr>
            <a:xfrm rot="10800000" flipH="1">
              <a:off x="5192933" y="42848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" name="Google Shape;3385;p21"/>
            <p:cNvSpPr/>
            <p:nvPr/>
          </p:nvSpPr>
          <p:spPr>
            <a:xfrm rot="10800000" flipH="1">
              <a:off x="5195034" y="432123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386" name="Google Shape;3386;p21"/>
            <p:cNvGrpSpPr/>
            <p:nvPr/>
          </p:nvGrpSpPr>
          <p:grpSpPr>
            <a:xfrm rot="5400000" flipH="1">
              <a:off x="7720673" y="2036441"/>
              <a:ext cx="2740175" cy="878139"/>
              <a:chOff x="3123952" y="1674071"/>
              <a:chExt cx="2740175" cy="878139"/>
            </a:xfrm>
          </p:grpSpPr>
          <p:sp>
            <p:nvSpPr>
              <p:cNvPr id="3387" name="Google Shape;3387;p21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8" name="Google Shape;3388;p21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9" name="Google Shape;3389;p21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0" name="Google Shape;3390;p21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1" name="Google Shape;3391;p21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2" name="Google Shape;3392;p21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3" name="Google Shape;3393;p21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4" name="Google Shape;3394;p21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5" name="Google Shape;3395;p21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6" name="Google Shape;3396;p21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7" name="Google Shape;3397;p21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8" name="Google Shape;3398;p21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9" name="Google Shape;3399;p21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0" name="Google Shape;3400;p21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1" name="Google Shape;3401;p21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2" name="Google Shape;3402;p21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3" name="Google Shape;3403;p21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4" name="Google Shape;3404;p21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405" name="Google Shape;3405;p21"/>
            <p:cNvSpPr/>
            <p:nvPr/>
          </p:nvSpPr>
          <p:spPr>
            <a:xfrm rot="10800000" flipH="1">
              <a:off x="2667224" y="4334545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" name="Google Shape;3406;p21"/>
            <p:cNvSpPr/>
            <p:nvPr/>
          </p:nvSpPr>
          <p:spPr>
            <a:xfrm rot="10800000" flipH="1">
              <a:off x="2354294" y="4093793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" name="Google Shape;3407;p21"/>
            <p:cNvSpPr/>
            <p:nvPr/>
          </p:nvSpPr>
          <p:spPr>
            <a:xfrm rot="10800000" flipH="1">
              <a:off x="2796023" y="4827665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" name="Google Shape;3408;p21"/>
            <p:cNvSpPr/>
            <p:nvPr/>
          </p:nvSpPr>
          <p:spPr>
            <a:xfrm rot="10800000" flipH="1">
              <a:off x="1695472" y="480194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" name="Google Shape;3409;p21"/>
            <p:cNvSpPr/>
            <p:nvPr/>
          </p:nvSpPr>
          <p:spPr>
            <a:xfrm rot="10800000" flipH="1">
              <a:off x="1514040" y="504432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" name="Google Shape;3410;p21"/>
            <p:cNvSpPr/>
            <p:nvPr/>
          </p:nvSpPr>
          <p:spPr>
            <a:xfrm rot="10800000" flipH="1">
              <a:off x="1960741" y="469736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" name="Google Shape;3411;p21"/>
            <p:cNvSpPr/>
            <p:nvPr/>
          </p:nvSpPr>
          <p:spPr>
            <a:xfrm rot="10800000" flipH="1">
              <a:off x="1919637" y="474087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" name="Google Shape;3412;p21"/>
            <p:cNvSpPr/>
            <p:nvPr/>
          </p:nvSpPr>
          <p:spPr>
            <a:xfrm rot="10800000" flipH="1">
              <a:off x="1936739" y="471189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" name="Google Shape;3413;p21"/>
            <p:cNvSpPr/>
            <p:nvPr/>
          </p:nvSpPr>
          <p:spPr>
            <a:xfrm rot="10800000" flipH="1">
              <a:off x="1938839" y="471553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" name="Google Shape;3414;p21"/>
            <p:cNvSpPr/>
            <p:nvPr/>
          </p:nvSpPr>
          <p:spPr>
            <a:xfrm rot="10800000" flipH="1">
              <a:off x="877721" y="4453485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" name="Google Shape;3415;p21"/>
            <p:cNvSpPr/>
            <p:nvPr/>
          </p:nvSpPr>
          <p:spPr>
            <a:xfrm rot="10800000" flipH="1">
              <a:off x="820716" y="3875671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" name="Google Shape;3416;p21"/>
            <p:cNvSpPr/>
            <p:nvPr/>
          </p:nvSpPr>
          <p:spPr>
            <a:xfrm rot="10800000" flipH="1">
              <a:off x="1303591" y="4342645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" name="Google Shape;3417;p21"/>
            <p:cNvSpPr/>
            <p:nvPr/>
          </p:nvSpPr>
          <p:spPr>
            <a:xfrm rot="10800000" flipH="1">
              <a:off x="830917" y="5043043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" name="Google Shape;3418;p21"/>
            <p:cNvSpPr/>
            <p:nvPr/>
          </p:nvSpPr>
          <p:spPr>
            <a:xfrm rot="10800000" flipH="1">
              <a:off x="271957" y="425857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" name="Google Shape;3419;p21"/>
            <p:cNvSpPr/>
            <p:nvPr/>
          </p:nvSpPr>
          <p:spPr>
            <a:xfrm rot="10800000" flipH="1">
              <a:off x="213838" y="433628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" name="Google Shape;3420;p21"/>
            <p:cNvSpPr/>
            <p:nvPr/>
          </p:nvSpPr>
          <p:spPr>
            <a:xfrm rot="10800000" flipH="1">
              <a:off x="245341" y="42842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" name="Google Shape;3421;p21"/>
            <p:cNvSpPr/>
            <p:nvPr/>
          </p:nvSpPr>
          <p:spPr>
            <a:xfrm rot="10800000" flipH="1">
              <a:off x="239297" y="429110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" name="Google Shape;3422;p21"/>
            <p:cNvSpPr/>
            <p:nvPr/>
          </p:nvSpPr>
          <p:spPr>
            <a:xfrm rot="10800000" flipH="1">
              <a:off x="287557" y="5009732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" name="Google Shape;3423;p21"/>
            <p:cNvSpPr/>
            <p:nvPr/>
          </p:nvSpPr>
          <p:spPr>
            <a:xfrm rot="10800000" flipH="1">
              <a:off x="255754" y="5052853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" name="Google Shape;3424;p21"/>
            <p:cNvSpPr/>
            <p:nvPr/>
          </p:nvSpPr>
          <p:spPr>
            <a:xfrm rot="10800000" flipH="1">
              <a:off x="272898" y="5023835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" name="Google Shape;3425;p21"/>
            <p:cNvSpPr/>
            <p:nvPr/>
          </p:nvSpPr>
          <p:spPr>
            <a:xfrm rot="10800000" flipH="1">
              <a:off x="269727" y="5027478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" name="Google Shape;3426;p21"/>
            <p:cNvSpPr/>
            <p:nvPr/>
          </p:nvSpPr>
          <p:spPr>
            <a:xfrm rot="10800000">
              <a:off x="4431957" y="506472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" name="Google Shape;3427;p21"/>
            <p:cNvSpPr/>
            <p:nvPr/>
          </p:nvSpPr>
          <p:spPr>
            <a:xfrm rot="10800000">
              <a:off x="4388923" y="509035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" name="Google Shape;3428;p21"/>
            <p:cNvSpPr/>
            <p:nvPr/>
          </p:nvSpPr>
          <p:spPr>
            <a:xfrm rot="10800000">
              <a:off x="4391923" y="509725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" name="Google Shape;3429;p21"/>
            <p:cNvSpPr/>
            <p:nvPr/>
          </p:nvSpPr>
          <p:spPr>
            <a:xfrm rot="10800000">
              <a:off x="3704186" y="448129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" name="Google Shape;3430;p21"/>
            <p:cNvSpPr/>
            <p:nvPr/>
          </p:nvSpPr>
          <p:spPr>
            <a:xfrm rot="10800000">
              <a:off x="3882317" y="472367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" name="Google Shape;3431;p21"/>
            <p:cNvSpPr/>
            <p:nvPr/>
          </p:nvSpPr>
          <p:spPr>
            <a:xfrm rot="10800000">
              <a:off x="3452633" y="437671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" name="Google Shape;3432;p21"/>
            <p:cNvSpPr/>
            <p:nvPr/>
          </p:nvSpPr>
          <p:spPr>
            <a:xfrm rot="10800000">
              <a:off x="3420828" y="442022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" name="Google Shape;3433;p21"/>
            <p:cNvSpPr/>
            <p:nvPr/>
          </p:nvSpPr>
          <p:spPr>
            <a:xfrm rot="10800000">
              <a:off x="3438488" y="439124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" name="Google Shape;3434;p21"/>
            <p:cNvSpPr/>
            <p:nvPr/>
          </p:nvSpPr>
          <p:spPr>
            <a:xfrm rot="10800000">
              <a:off x="3434673" y="439488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" name="Google Shape;3435;p21"/>
            <p:cNvSpPr/>
            <p:nvPr/>
          </p:nvSpPr>
          <p:spPr>
            <a:xfrm rot="-5400000">
              <a:off x="-247405" y="4279101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" name="Google Shape;3436;p21"/>
            <p:cNvSpPr/>
            <p:nvPr/>
          </p:nvSpPr>
          <p:spPr>
            <a:xfrm rot="-5400000">
              <a:off x="-283025" y="4327706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" name="Google Shape;3437;p21"/>
            <p:cNvSpPr/>
            <p:nvPr/>
          </p:nvSpPr>
          <p:spPr>
            <a:xfrm rot="-5400000">
              <a:off x="-264358" y="4300338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" name="Google Shape;3438;p21"/>
            <p:cNvSpPr/>
            <p:nvPr/>
          </p:nvSpPr>
          <p:spPr>
            <a:xfrm rot="-5400000">
              <a:off x="-266480" y="4299931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" name="Google Shape;3439;p21"/>
            <p:cNvSpPr/>
            <p:nvPr/>
          </p:nvSpPr>
          <p:spPr>
            <a:xfrm rot="-5400000">
              <a:off x="-255623" y="2799369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" name="Google Shape;3440;p21"/>
            <p:cNvSpPr/>
            <p:nvPr/>
          </p:nvSpPr>
          <p:spPr>
            <a:xfrm rot="-5400000">
              <a:off x="-320069" y="2870755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" name="Google Shape;3441;p21"/>
            <p:cNvSpPr/>
            <p:nvPr/>
          </p:nvSpPr>
          <p:spPr>
            <a:xfrm rot="-5400000">
              <a:off x="-286270" y="2820971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" name="Google Shape;3442;p21"/>
            <p:cNvSpPr/>
            <p:nvPr/>
          </p:nvSpPr>
          <p:spPr>
            <a:xfrm rot="-5400000">
              <a:off x="-290299" y="2829886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" name="Google Shape;3443;p21"/>
            <p:cNvSpPr/>
            <p:nvPr/>
          </p:nvSpPr>
          <p:spPr>
            <a:xfrm rot="-5400000">
              <a:off x="159528" y="2324438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" name="Google Shape;3444;p21"/>
            <p:cNvSpPr/>
            <p:nvPr/>
          </p:nvSpPr>
          <p:spPr>
            <a:xfrm rot="5400000">
              <a:off x="215976" y="3393723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" name="Google Shape;3445;p21"/>
            <p:cNvSpPr/>
            <p:nvPr/>
          </p:nvSpPr>
          <p:spPr>
            <a:xfrm rot="5400000">
              <a:off x="458292" y="3212356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" name="Google Shape;3446;p21"/>
            <p:cNvSpPr/>
            <p:nvPr/>
          </p:nvSpPr>
          <p:spPr>
            <a:xfrm rot="5400000">
              <a:off x="154662" y="3615722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" name="Google Shape;3447;p21"/>
            <p:cNvSpPr/>
            <p:nvPr/>
          </p:nvSpPr>
          <p:spPr>
            <a:xfrm rot="5400000">
              <a:off x="118294" y="3654493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" name="Google Shape;3448;p21"/>
            <p:cNvSpPr/>
            <p:nvPr/>
          </p:nvSpPr>
          <p:spPr>
            <a:xfrm rot="5400000">
              <a:off x="133317" y="3627596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" name="Google Shape;3449;p21"/>
            <p:cNvSpPr/>
            <p:nvPr/>
          </p:nvSpPr>
          <p:spPr>
            <a:xfrm rot="5400000">
              <a:off x="133938" y="3632718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" name="Google Shape;3450;p21"/>
            <p:cNvSpPr/>
            <p:nvPr/>
          </p:nvSpPr>
          <p:spPr>
            <a:xfrm rot="-5400000">
              <a:off x="344202" y="2661081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" name="Google Shape;3451;p21"/>
            <p:cNvSpPr/>
            <p:nvPr/>
          </p:nvSpPr>
          <p:spPr>
            <a:xfrm rot="-5400000">
              <a:off x="279756" y="2732467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" name="Google Shape;3452;p21"/>
            <p:cNvSpPr/>
            <p:nvPr/>
          </p:nvSpPr>
          <p:spPr>
            <a:xfrm rot="-5400000">
              <a:off x="313555" y="268268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" name="Google Shape;3453;p21"/>
            <p:cNvSpPr/>
            <p:nvPr/>
          </p:nvSpPr>
          <p:spPr>
            <a:xfrm rot="-5400000">
              <a:off x="309526" y="2691598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54" name="Google Shape;3454;p21"/>
          <p:cNvSpPr txBox="1">
            <a:spLocks noGrp="1"/>
          </p:cNvSpPr>
          <p:nvPr>
            <p:ph type="title"/>
          </p:nvPr>
        </p:nvSpPr>
        <p:spPr>
          <a:xfrm>
            <a:off x="720000" y="2196188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455" name="Google Shape;3455;p21"/>
          <p:cNvSpPr txBox="1">
            <a:spLocks noGrp="1"/>
          </p:cNvSpPr>
          <p:nvPr>
            <p:ph type="subTitle" idx="1"/>
          </p:nvPr>
        </p:nvSpPr>
        <p:spPr>
          <a:xfrm>
            <a:off x="720000" y="2686755"/>
            <a:ext cx="2336400" cy="97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56" name="Google Shape;3456;p21"/>
          <p:cNvSpPr txBox="1">
            <a:spLocks noGrp="1"/>
          </p:cNvSpPr>
          <p:nvPr>
            <p:ph type="title" idx="2"/>
          </p:nvPr>
        </p:nvSpPr>
        <p:spPr>
          <a:xfrm>
            <a:off x="3403800" y="2196188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457" name="Google Shape;3457;p21"/>
          <p:cNvSpPr txBox="1">
            <a:spLocks noGrp="1"/>
          </p:cNvSpPr>
          <p:nvPr>
            <p:ph type="subTitle" idx="3"/>
          </p:nvPr>
        </p:nvSpPr>
        <p:spPr>
          <a:xfrm>
            <a:off x="3403800" y="2686755"/>
            <a:ext cx="2336400" cy="97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58" name="Google Shape;3458;p21"/>
          <p:cNvSpPr txBox="1">
            <a:spLocks noGrp="1"/>
          </p:cNvSpPr>
          <p:nvPr>
            <p:ph type="title" idx="4"/>
          </p:nvPr>
        </p:nvSpPr>
        <p:spPr>
          <a:xfrm>
            <a:off x="6087600" y="2196188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3459" name="Google Shape;3459;p21"/>
          <p:cNvSpPr txBox="1">
            <a:spLocks noGrp="1"/>
          </p:cNvSpPr>
          <p:nvPr>
            <p:ph type="subTitle" idx="5"/>
          </p:nvPr>
        </p:nvSpPr>
        <p:spPr>
          <a:xfrm>
            <a:off x="6087600" y="2686755"/>
            <a:ext cx="2336400" cy="97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60" name="Google Shape;3460;p21"/>
          <p:cNvSpPr txBox="1">
            <a:spLocks noGrp="1"/>
          </p:cNvSpPr>
          <p:nvPr>
            <p:ph type="title" idx="6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3461" name="Google Shape;3461;p21"/>
          <p:cNvGrpSpPr/>
          <p:nvPr/>
        </p:nvGrpSpPr>
        <p:grpSpPr>
          <a:xfrm rot="-9299277" flipH="1">
            <a:off x="7086256" y="3434893"/>
            <a:ext cx="2099886" cy="4433638"/>
            <a:chOff x="5963446" y="1032647"/>
            <a:chExt cx="2099930" cy="4433731"/>
          </a:xfrm>
        </p:grpSpPr>
        <p:grpSp>
          <p:nvGrpSpPr>
            <p:cNvPr id="3462" name="Google Shape;3462;p21"/>
            <p:cNvGrpSpPr/>
            <p:nvPr/>
          </p:nvGrpSpPr>
          <p:grpSpPr>
            <a:xfrm rot="-10415884">
              <a:off x="6119591" y="2510592"/>
              <a:ext cx="1468797" cy="2882887"/>
              <a:chOff x="1593425" y="446883"/>
              <a:chExt cx="1327185" cy="2604937"/>
            </a:xfrm>
          </p:grpSpPr>
          <p:sp>
            <p:nvSpPr>
              <p:cNvPr id="3463" name="Google Shape;3463;p21"/>
              <p:cNvSpPr/>
              <p:nvPr/>
            </p:nvSpPr>
            <p:spPr>
              <a:xfrm rot="291202">
                <a:off x="1863362" y="1901562"/>
                <a:ext cx="769052" cy="931389"/>
              </a:xfrm>
              <a:custGeom>
                <a:avLst/>
                <a:gdLst/>
                <a:ahLst/>
                <a:cxnLst/>
                <a:rect l="l" t="t" r="r" b="b"/>
                <a:pathLst>
                  <a:path w="16813" h="20362" extrusionOk="0">
                    <a:moveTo>
                      <a:pt x="16799" y="1"/>
                    </a:moveTo>
                    <a:cubicBezTo>
                      <a:pt x="12132" y="896"/>
                      <a:pt x="7222" y="2124"/>
                      <a:pt x="4766" y="6625"/>
                    </a:cubicBezTo>
                    <a:cubicBezTo>
                      <a:pt x="2439" y="10896"/>
                      <a:pt x="1953" y="15870"/>
                      <a:pt x="9" y="20307"/>
                    </a:cubicBezTo>
                    <a:cubicBezTo>
                      <a:pt x="0" y="20335"/>
                      <a:pt x="23" y="20362"/>
                      <a:pt x="47" y="20362"/>
                    </a:cubicBezTo>
                    <a:cubicBezTo>
                      <a:pt x="56" y="20362"/>
                      <a:pt x="66" y="20357"/>
                      <a:pt x="73" y="20346"/>
                    </a:cubicBezTo>
                    <a:cubicBezTo>
                      <a:pt x="2081" y="16241"/>
                      <a:pt x="2580" y="11586"/>
                      <a:pt x="4613" y="7507"/>
                    </a:cubicBezTo>
                    <a:cubicBezTo>
                      <a:pt x="5841" y="5065"/>
                      <a:pt x="7631" y="3172"/>
                      <a:pt x="10150" y="2047"/>
                    </a:cubicBezTo>
                    <a:cubicBezTo>
                      <a:pt x="12273" y="1101"/>
                      <a:pt x="14549" y="551"/>
                      <a:pt x="16812" y="14"/>
                    </a:cubicBezTo>
                    <a:lnTo>
                      <a:pt x="16799" y="14"/>
                    </a:lnTo>
                    <a:cubicBezTo>
                      <a:pt x="16812" y="14"/>
                      <a:pt x="16812" y="1"/>
                      <a:pt x="1679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4" name="Google Shape;3464;p21"/>
              <p:cNvSpPr/>
              <p:nvPr/>
            </p:nvSpPr>
            <p:spPr>
              <a:xfrm rot="291202">
                <a:off x="2173099" y="1842054"/>
                <a:ext cx="238313" cy="286891"/>
              </a:xfrm>
              <a:custGeom>
                <a:avLst/>
                <a:gdLst/>
                <a:ahLst/>
                <a:cxnLst/>
                <a:rect l="l" t="t" r="r" b="b"/>
                <a:pathLst>
                  <a:path w="5210" h="6272" extrusionOk="0">
                    <a:moveTo>
                      <a:pt x="5189" y="0"/>
                    </a:moveTo>
                    <a:cubicBezTo>
                      <a:pt x="5184" y="0"/>
                      <a:pt x="5179" y="3"/>
                      <a:pt x="5175" y="11"/>
                    </a:cubicBezTo>
                    <a:cubicBezTo>
                      <a:pt x="4408" y="1124"/>
                      <a:pt x="3589" y="2211"/>
                      <a:pt x="2720" y="3259"/>
                    </a:cubicBezTo>
                    <a:cubicBezTo>
                      <a:pt x="1889" y="4270"/>
                      <a:pt x="942" y="5177"/>
                      <a:pt x="60" y="6149"/>
                    </a:cubicBezTo>
                    <a:cubicBezTo>
                      <a:pt x="0" y="6199"/>
                      <a:pt x="49" y="6272"/>
                      <a:pt x="109" y="6272"/>
                    </a:cubicBezTo>
                    <a:cubicBezTo>
                      <a:pt x="127" y="6272"/>
                      <a:pt x="145" y="6266"/>
                      <a:pt x="162" y="6252"/>
                    </a:cubicBezTo>
                    <a:cubicBezTo>
                      <a:pt x="1147" y="5395"/>
                      <a:pt x="2004" y="4346"/>
                      <a:pt x="2835" y="3336"/>
                    </a:cubicBezTo>
                    <a:cubicBezTo>
                      <a:pt x="3679" y="2275"/>
                      <a:pt x="4472" y="1175"/>
                      <a:pt x="5200" y="24"/>
                    </a:cubicBezTo>
                    <a:cubicBezTo>
                      <a:pt x="5209" y="15"/>
                      <a:pt x="5200" y="0"/>
                      <a:pt x="518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5" name="Google Shape;3465;p21"/>
              <p:cNvSpPr/>
              <p:nvPr/>
            </p:nvSpPr>
            <p:spPr>
              <a:xfrm rot="291202">
                <a:off x="2098385" y="2045872"/>
                <a:ext cx="286525" cy="173955"/>
              </a:xfrm>
              <a:custGeom>
                <a:avLst/>
                <a:gdLst/>
                <a:ahLst/>
                <a:cxnLst/>
                <a:rect l="l" t="t" r="r" b="b"/>
                <a:pathLst>
                  <a:path w="6264" h="3803" extrusionOk="0">
                    <a:moveTo>
                      <a:pt x="6263" y="0"/>
                    </a:moveTo>
                    <a:cubicBezTo>
                      <a:pt x="5164" y="524"/>
                      <a:pt x="4051" y="1036"/>
                      <a:pt x="2990" y="1650"/>
                    </a:cubicBezTo>
                    <a:cubicBezTo>
                      <a:pt x="1928" y="2251"/>
                      <a:pt x="854" y="2916"/>
                      <a:pt x="10" y="3772"/>
                    </a:cubicBezTo>
                    <a:cubicBezTo>
                      <a:pt x="1" y="3791"/>
                      <a:pt x="5" y="3803"/>
                      <a:pt x="18" y="3803"/>
                    </a:cubicBezTo>
                    <a:cubicBezTo>
                      <a:pt x="23" y="3803"/>
                      <a:pt x="29" y="3801"/>
                      <a:pt x="36" y="3798"/>
                    </a:cubicBezTo>
                    <a:cubicBezTo>
                      <a:pt x="995" y="3056"/>
                      <a:pt x="1992" y="2353"/>
                      <a:pt x="3028" y="1726"/>
                    </a:cubicBezTo>
                    <a:cubicBezTo>
                      <a:pt x="4089" y="1113"/>
                      <a:pt x="5176" y="550"/>
                      <a:pt x="6263" y="0"/>
                    </a:cubicBezTo>
                    <a:close/>
                  </a:path>
                </a:pathLst>
              </a:custGeom>
              <a:solidFill>
                <a:srgbClr val="62554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6" name="Google Shape;3466;p21"/>
              <p:cNvSpPr/>
              <p:nvPr/>
            </p:nvSpPr>
            <p:spPr>
              <a:xfrm rot="291202">
                <a:off x="1991323" y="2256052"/>
                <a:ext cx="176334" cy="160187"/>
              </a:xfrm>
              <a:custGeom>
                <a:avLst/>
                <a:gdLst/>
                <a:ahLst/>
                <a:cxnLst/>
                <a:rect l="l" t="t" r="r" b="b"/>
                <a:pathLst>
                  <a:path w="3855" h="3502" extrusionOk="0">
                    <a:moveTo>
                      <a:pt x="3850" y="1"/>
                    </a:moveTo>
                    <a:cubicBezTo>
                      <a:pt x="3848" y="1"/>
                      <a:pt x="3846" y="2"/>
                      <a:pt x="3842" y="6"/>
                    </a:cubicBezTo>
                    <a:cubicBezTo>
                      <a:pt x="2742" y="1297"/>
                      <a:pt x="1630" y="2691"/>
                      <a:pt x="44" y="3420"/>
                    </a:cubicBezTo>
                    <a:cubicBezTo>
                      <a:pt x="0" y="3442"/>
                      <a:pt x="32" y="3502"/>
                      <a:pt x="74" y="3502"/>
                    </a:cubicBezTo>
                    <a:cubicBezTo>
                      <a:pt x="81" y="3502"/>
                      <a:pt x="88" y="3500"/>
                      <a:pt x="95" y="3497"/>
                    </a:cubicBezTo>
                    <a:cubicBezTo>
                      <a:pt x="1707" y="2768"/>
                      <a:pt x="2781" y="1374"/>
                      <a:pt x="3855" y="19"/>
                    </a:cubicBezTo>
                    <a:cubicBezTo>
                      <a:pt x="3855" y="10"/>
                      <a:pt x="3855" y="1"/>
                      <a:pt x="3850" y="1"/>
                    </a:cubicBezTo>
                    <a:close/>
                  </a:path>
                </a:pathLst>
              </a:custGeom>
              <a:solidFill>
                <a:srgbClr val="62554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7" name="Google Shape;3467;p21"/>
              <p:cNvSpPr/>
              <p:nvPr/>
            </p:nvSpPr>
            <p:spPr>
              <a:xfrm rot="291202">
                <a:off x="2066393" y="2020997"/>
                <a:ext cx="62986" cy="250892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5485" extrusionOk="0">
                    <a:moveTo>
                      <a:pt x="1369" y="1"/>
                    </a:moveTo>
                    <a:cubicBezTo>
                      <a:pt x="1364" y="1"/>
                      <a:pt x="1357" y="4"/>
                      <a:pt x="1351" y="11"/>
                    </a:cubicBezTo>
                    <a:cubicBezTo>
                      <a:pt x="993" y="1852"/>
                      <a:pt x="545" y="3668"/>
                      <a:pt x="8" y="5458"/>
                    </a:cubicBezTo>
                    <a:cubicBezTo>
                      <a:pt x="0" y="5474"/>
                      <a:pt x="12" y="5485"/>
                      <a:pt x="25" y="5485"/>
                    </a:cubicBezTo>
                    <a:cubicBezTo>
                      <a:pt x="33" y="5485"/>
                      <a:pt x="42" y="5481"/>
                      <a:pt x="47" y="5471"/>
                    </a:cubicBezTo>
                    <a:cubicBezTo>
                      <a:pt x="801" y="3757"/>
                      <a:pt x="1070" y="1852"/>
                      <a:pt x="1377" y="11"/>
                    </a:cubicBezTo>
                    <a:cubicBezTo>
                      <a:pt x="1377" y="4"/>
                      <a:pt x="1373" y="1"/>
                      <a:pt x="1369" y="1"/>
                    </a:cubicBezTo>
                    <a:close/>
                  </a:path>
                </a:pathLst>
              </a:custGeom>
              <a:solidFill>
                <a:srgbClr val="62554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8" name="Google Shape;3468;p21"/>
              <p:cNvSpPr/>
              <p:nvPr/>
            </p:nvSpPr>
            <p:spPr>
              <a:xfrm rot="291202">
                <a:off x="2086617" y="2159603"/>
                <a:ext cx="262785" cy="205425"/>
              </a:xfrm>
              <a:custGeom>
                <a:avLst/>
                <a:gdLst/>
                <a:ahLst/>
                <a:cxnLst/>
                <a:rect l="l" t="t" r="r" b="b"/>
                <a:pathLst>
                  <a:path w="5745" h="4491" extrusionOk="0">
                    <a:moveTo>
                      <a:pt x="5630" y="0"/>
                    </a:moveTo>
                    <a:cubicBezTo>
                      <a:pt x="5617" y="0"/>
                      <a:pt x="5603" y="4"/>
                      <a:pt x="5589" y="12"/>
                    </a:cubicBezTo>
                    <a:cubicBezTo>
                      <a:pt x="5001" y="383"/>
                      <a:pt x="4451" y="830"/>
                      <a:pt x="3786" y="1099"/>
                    </a:cubicBezTo>
                    <a:cubicBezTo>
                      <a:pt x="3185" y="1342"/>
                      <a:pt x="2609" y="1649"/>
                      <a:pt x="2072" y="2020"/>
                    </a:cubicBezTo>
                    <a:cubicBezTo>
                      <a:pt x="1574" y="2327"/>
                      <a:pt x="1139" y="2736"/>
                      <a:pt x="794" y="3222"/>
                    </a:cubicBezTo>
                    <a:cubicBezTo>
                      <a:pt x="538" y="3605"/>
                      <a:pt x="129" y="4002"/>
                      <a:pt x="1" y="4436"/>
                    </a:cubicBezTo>
                    <a:lnTo>
                      <a:pt x="13" y="4436"/>
                    </a:lnTo>
                    <a:cubicBezTo>
                      <a:pt x="3" y="4468"/>
                      <a:pt x="18" y="4491"/>
                      <a:pt x="46" y="4491"/>
                    </a:cubicBezTo>
                    <a:cubicBezTo>
                      <a:pt x="51" y="4491"/>
                      <a:pt x="58" y="4490"/>
                      <a:pt x="65" y="4488"/>
                    </a:cubicBezTo>
                    <a:cubicBezTo>
                      <a:pt x="538" y="4398"/>
                      <a:pt x="973" y="4066"/>
                      <a:pt x="1446" y="3899"/>
                    </a:cubicBezTo>
                    <a:cubicBezTo>
                      <a:pt x="1996" y="3695"/>
                      <a:pt x="2533" y="3413"/>
                      <a:pt x="3019" y="3068"/>
                    </a:cubicBezTo>
                    <a:cubicBezTo>
                      <a:pt x="3556" y="2710"/>
                      <a:pt x="4029" y="2263"/>
                      <a:pt x="4387" y="1725"/>
                    </a:cubicBezTo>
                    <a:cubicBezTo>
                      <a:pt x="4783" y="1163"/>
                      <a:pt x="5218" y="639"/>
                      <a:pt x="5691" y="153"/>
                    </a:cubicBezTo>
                    <a:cubicBezTo>
                      <a:pt x="5745" y="99"/>
                      <a:pt x="5699" y="0"/>
                      <a:pt x="5630" y="0"/>
                    </a:cubicBezTo>
                    <a:close/>
                  </a:path>
                </a:pathLst>
              </a:custGeom>
              <a:solidFill>
                <a:srgbClr val="62554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9" name="Google Shape;3469;p21"/>
              <p:cNvSpPr/>
              <p:nvPr/>
            </p:nvSpPr>
            <p:spPr>
              <a:xfrm rot="291202">
                <a:off x="2218619" y="1968525"/>
                <a:ext cx="305416" cy="179993"/>
              </a:xfrm>
              <a:custGeom>
                <a:avLst/>
                <a:gdLst/>
                <a:ahLst/>
                <a:cxnLst/>
                <a:rect l="l" t="t" r="r" b="b"/>
                <a:pathLst>
                  <a:path w="6677" h="3935" extrusionOk="0">
                    <a:moveTo>
                      <a:pt x="6565" y="0"/>
                    </a:moveTo>
                    <a:cubicBezTo>
                      <a:pt x="6555" y="0"/>
                      <a:pt x="6544" y="2"/>
                      <a:pt x="6532" y="7"/>
                    </a:cubicBezTo>
                    <a:cubicBezTo>
                      <a:pt x="5995" y="301"/>
                      <a:pt x="5419" y="518"/>
                      <a:pt x="4818" y="672"/>
                    </a:cubicBezTo>
                    <a:cubicBezTo>
                      <a:pt x="4140" y="813"/>
                      <a:pt x="3591" y="1132"/>
                      <a:pt x="2990" y="1465"/>
                    </a:cubicBezTo>
                    <a:cubicBezTo>
                      <a:pt x="2440" y="1772"/>
                      <a:pt x="1915" y="2104"/>
                      <a:pt x="1417" y="2488"/>
                    </a:cubicBezTo>
                    <a:cubicBezTo>
                      <a:pt x="918" y="2897"/>
                      <a:pt x="522" y="3421"/>
                      <a:pt x="36" y="3856"/>
                    </a:cubicBezTo>
                    <a:cubicBezTo>
                      <a:pt x="1" y="3879"/>
                      <a:pt x="29" y="3934"/>
                      <a:pt x="73" y="3934"/>
                    </a:cubicBezTo>
                    <a:cubicBezTo>
                      <a:pt x="78" y="3934"/>
                      <a:pt x="82" y="3934"/>
                      <a:pt x="87" y="3933"/>
                    </a:cubicBezTo>
                    <a:cubicBezTo>
                      <a:pt x="675" y="3728"/>
                      <a:pt x="1302" y="3664"/>
                      <a:pt x="1877" y="3447"/>
                    </a:cubicBezTo>
                    <a:cubicBezTo>
                      <a:pt x="2452" y="3217"/>
                      <a:pt x="3002" y="2948"/>
                      <a:pt x="3527" y="2628"/>
                    </a:cubicBezTo>
                    <a:cubicBezTo>
                      <a:pt x="4076" y="2309"/>
                      <a:pt x="4601" y="2027"/>
                      <a:pt x="5048" y="1593"/>
                    </a:cubicBezTo>
                    <a:cubicBezTo>
                      <a:pt x="5317" y="1337"/>
                      <a:pt x="5521" y="1043"/>
                      <a:pt x="5803" y="813"/>
                    </a:cubicBezTo>
                    <a:cubicBezTo>
                      <a:pt x="6084" y="582"/>
                      <a:pt x="6340" y="378"/>
                      <a:pt x="6608" y="173"/>
                    </a:cubicBezTo>
                    <a:cubicBezTo>
                      <a:pt x="6676" y="117"/>
                      <a:pt x="6644" y="0"/>
                      <a:pt x="65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0" name="Google Shape;3470;p21"/>
              <p:cNvSpPr/>
              <p:nvPr/>
            </p:nvSpPr>
            <p:spPr>
              <a:xfrm rot="291202">
                <a:off x="2342620" y="1588188"/>
                <a:ext cx="174046" cy="382125"/>
              </a:xfrm>
              <a:custGeom>
                <a:avLst/>
                <a:gdLst/>
                <a:ahLst/>
                <a:cxnLst/>
                <a:rect l="l" t="t" r="r" b="b"/>
                <a:pathLst>
                  <a:path w="3805" h="8354" extrusionOk="0">
                    <a:moveTo>
                      <a:pt x="3638" y="0"/>
                    </a:moveTo>
                    <a:cubicBezTo>
                      <a:pt x="3588" y="0"/>
                      <a:pt x="3539" y="25"/>
                      <a:pt x="3511" y="83"/>
                    </a:cubicBezTo>
                    <a:cubicBezTo>
                      <a:pt x="3127" y="633"/>
                      <a:pt x="2833" y="1285"/>
                      <a:pt x="2488" y="1874"/>
                    </a:cubicBezTo>
                    <a:cubicBezTo>
                      <a:pt x="2104" y="2564"/>
                      <a:pt x="1874" y="3267"/>
                      <a:pt x="1618" y="4009"/>
                    </a:cubicBezTo>
                    <a:cubicBezTo>
                      <a:pt x="1375" y="4712"/>
                      <a:pt x="1043" y="5390"/>
                      <a:pt x="825" y="6093"/>
                    </a:cubicBezTo>
                    <a:cubicBezTo>
                      <a:pt x="595" y="6810"/>
                      <a:pt x="416" y="7564"/>
                      <a:pt x="32" y="8229"/>
                    </a:cubicBezTo>
                    <a:cubicBezTo>
                      <a:pt x="0" y="8282"/>
                      <a:pt x="48" y="8353"/>
                      <a:pt x="110" y="8353"/>
                    </a:cubicBezTo>
                    <a:cubicBezTo>
                      <a:pt x="122" y="8353"/>
                      <a:pt x="135" y="8350"/>
                      <a:pt x="147" y="8344"/>
                    </a:cubicBezTo>
                    <a:cubicBezTo>
                      <a:pt x="723" y="7948"/>
                      <a:pt x="1349" y="7551"/>
                      <a:pt x="1797" y="7027"/>
                    </a:cubicBezTo>
                    <a:cubicBezTo>
                      <a:pt x="2347" y="6362"/>
                      <a:pt x="2679" y="5646"/>
                      <a:pt x="2973" y="4853"/>
                    </a:cubicBezTo>
                    <a:cubicBezTo>
                      <a:pt x="3293" y="4099"/>
                      <a:pt x="3498" y="3306"/>
                      <a:pt x="3587" y="2487"/>
                    </a:cubicBezTo>
                    <a:cubicBezTo>
                      <a:pt x="3613" y="2129"/>
                      <a:pt x="3626" y="1758"/>
                      <a:pt x="3638" y="1388"/>
                    </a:cubicBezTo>
                    <a:cubicBezTo>
                      <a:pt x="3664" y="978"/>
                      <a:pt x="3766" y="582"/>
                      <a:pt x="3805" y="173"/>
                    </a:cubicBezTo>
                    <a:cubicBezTo>
                      <a:pt x="3805" y="69"/>
                      <a:pt x="3720" y="0"/>
                      <a:pt x="36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1" name="Google Shape;3471;p21"/>
              <p:cNvSpPr/>
              <p:nvPr/>
            </p:nvSpPr>
            <p:spPr>
              <a:xfrm rot="291202">
                <a:off x="2532096" y="1832495"/>
                <a:ext cx="286479" cy="143262"/>
              </a:xfrm>
              <a:custGeom>
                <a:avLst/>
                <a:gdLst/>
                <a:ahLst/>
                <a:cxnLst/>
                <a:rect l="l" t="t" r="r" b="b"/>
                <a:pathLst>
                  <a:path w="6263" h="3132" extrusionOk="0">
                    <a:moveTo>
                      <a:pt x="6038" y="1"/>
                    </a:moveTo>
                    <a:cubicBezTo>
                      <a:pt x="6033" y="1"/>
                      <a:pt x="6028" y="1"/>
                      <a:pt x="6023" y="2"/>
                    </a:cubicBezTo>
                    <a:cubicBezTo>
                      <a:pt x="4847" y="257"/>
                      <a:pt x="3709" y="705"/>
                      <a:pt x="2673" y="1319"/>
                    </a:cubicBezTo>
                    <a:cubicBezTo>
                      <a:pt x="2187" y="1600"/>
                      <a:pt x="1701" y="1894"/>
                      <a:pt x="1203" y="2175"/>
                    </a:cubicBezTo>
                    <a:cubicBezTo>
                      <a:pt x="870" y="2367"/>
                      <a:pt x="128" y="2597"/>
                      <a:pt x="0" y="2994"/>
                    </a:cubicBezTo>
                    <a:cubicBezTo>
                      <a:pt x="0" y="3019"/>
                      <a:pt x="13" y="3045"/>
                      <a:pt x="26" y="3058"/>
                    </a:cubicBezTo>
                    <a:lnTo>
                      <a:pt x="26" y="3045"/>
                    </a:lnTo>
                    <a:cubicBezTo>
                      <a:pt x="126" y="3116"/>
                      <a:pt x="237" y="3132"/>
                      <a:pt x="351" y="3132"/>
                    </a:cubicBezTo>
                    <a:cubicBezTo>
                      <a:pt x="443" y="3132"/>
                      <a:pt x="536" y="3122"/>
                      <a:pt x="627" y="3122"/>
                    </a:cubicBezTo>
                    <a:lnTo>
                      <a:pt x="1497" y="3122"/>
                    </a:lnTo>
                    <a:cubicBezTo>
                      <a:pt x="2085" y="3109"/>
                      <a:pt x="2596" y="2892"/>
                      <a:pt x="3121" y="2636"/>
                    </a:cubicBezTo>
                    <a:cubicBezTo>
                      <a:pt x="4297" y="2060"/>
                      <a:pt x="5077" y="986"/>
                      <a:pt x="6151" y="283"/>
                    </a:cubicBezTo>
                    <a:cubicBezTo>
                      <a:pt x="6263" y="184"/>
                      <a:pt x="6182" y="1"/>
                      <a:pt x="603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2" name="Google Shape;3472;p21"/>
              <p:cNvSpPr/>
              <p:nvPr/>
            </p:nvSpPr>
            <p:spPr>
              <a:xfrm rot="291202">
                <a:off x="2118868" y="1795721"/>
                <a:ext cx="71540" cy="317721"/>
              </a:xfrm>
              <a:custGeom>
                <a:avLst/>
                <a:gdLst/>
                <a:ahLst/>
                <a:cxnLst/>
                <a:rect l="l" t="t" r="r" b="b"/>
                <a:pathLst>
                  <a:path w="1564" h="6946" extrusionOk="0">
                    <a:moveTo>
                      <a:pt x="1483" y="0"/>
                    </a:moveTo>
                    <a:cubicBezTo>
                      <a:pt x="1456" y="0"/>
                      <a:pt x="1430" y="16"/>
                      <a:pt x="1420" y="51"/>
                    </a:cubicBezTo>
                    <a:lnTo>
                      <a:pt x="1420" y="38"/>
                    </a:lnTo>
                    <a:cubicBezTo>
                      <a:pt x="1177" y="588"/>
                      <a:pt x="934" y="1138"/>
                      <a:pt x="691" y="1688"/>
                    </a:cubicBezTo>
                    <a:cubicBezTo>
                      <a:pt x="384" y="2366"/>
                      <a:pt x="192" y="3069"/>
                      <a:pt x="103" y="3798"/>
                    </a:cubicBezTo>
                    <a:cubicBezTo>
                      <a:pt x="26" y="4143"/>
                      <a:pt x="0" y="4488"/>
                      <a:pt x="13" y="4834"/>
                    </a:cubicBezTo>
                    <a:cubicBezTo>
                      <a:pt x="64" y="5141"/>
                      <a:pt x="128" y="5435"/>
                      <a:pt x="154" y="5742"/>
                    </a:cubicBezTo>
                    <a:cubicBezTo>
                      <a:pt x="192" y="6125"/>
                      <a:pt x="192" y="6509"/>
                      <a:pt x="167" y="6880"/>
                    </a:cubicBezTo>
                    <a:cubicBezTo>
                      <a:pt x="167" y="6920"/>
                      <a:pt x="197" y="6945"/>
                      <a:pt x="230" y="6945"/>
                    </a:cubicBezTo>
                    <a:cubicBezTo>
                      <a:pt x="248" y="6945"/>
                      <a:pt x="268" y="6937"/>
                      <a:pt x="282" y="6918"/>
                    </a:cubicBezTo>
                    <a:cubicBezTo>
                      <a:pt x="461" y="6598"/>
                      <a:pt x="614" y="6266"/>
                      <a:pt x="729" y="5921"/>
                    </a:cubicBezTo>
                    <a:cubicBezTo>
                      <a:pt x="832" y="5678"/>
                      <a:pt x="959" y="5448"/>
                      <a:pt x="1075" y="5205"/>
                    </a:cubicBezTo>
                    <a:cubicBezTo>
                      <a:pt x="1228" y="4846"/>
                      <a:pt x="1330" y="4463"/>
                      <a:pt x="1381" y="4079"/>
                    </a:cubicBezTo>
                    <a:cubicBezTo>
                      <a:pt x="1509" y="3376"/>
                      <a:pt x="1548" y="2660"/>
                      <a:pt x="1509" y="1944"/>
                    </a:cubicBezTo>
                    <a:cubicBezTo>
                      <a:pt x="1445" y="1330"/>
                      <a:pt x="1458" y="703"/>
                      <a:pt x="1548" y="90"/>
                    </a:cubicBezTo>
                    <a:cubicBezTo>
                      <a:pt x="1563" y="36"/>
                      <a:pt x="1523" y="0"/>
                      <a:pt x="148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3" name="Google Shape;3473;p21"/>
              <p:cNvSpPr/>
              <p:nvPr/>
            </p:nvSpPr>
            <p:spPr>
              <a:xfrm rot="291202">
                <a:off x="2255728" y="1207033"/>
                <a:ext cx="450417" cy="126430"/>
              </a:xfrm>
              <a:custGeom>
                <a:avLst/>
                <a:gdLst/>
                <a:ahLst/>
                <a:cxnLst/>
                <a:rect l="l" t="t" r="r" b="b"/>
                <a:pathLst>
                  <a:path w="9847" h="2764" extrusionOk="0">
                    <a:moveTo>
                      <a:pt x="5311" y="1"/>
                    </a:moveTo>
                    <a:cubicBezTo>
                      <a:pt x="5165" y="1"/>
                      <a:pt x="5019" y="6"/>
                      <a:pt x="4872" y="19"/>
                    </a:cubicBezTo>
                    <a:cubicBezTo>
                      <a:pt x="4015" y="83"/>
                      <a:pt x="3069" y="121"/>
                      <a:pt x="2238" y="364"/>
                    </a:cubicBezTo>
                    <a:cubicBezTo>
                      <a:pt x="1407" y="620"/>
                      <a:pt x="844" y="1144"/>
                      <a:pt x="102" y="1579"/>
                    </a:cubicBezTo>
                    <a:cubicBezTo>
                      <a:pt x="0" y="1643"/>
                      <a:pt x="26" y="1796"/>
                      <a:pt x="141" y="1822"/>
                    </a:cubicBezTo>
                    <a:cubicBezTo>
                      <a:pt x="972" y="2167"/>
                      <a:pt x="1611" y="2653"/>
                      <a:pt x="2532" y="2730"/>
                    </a:cubicBezTo>
                    <a:cubicBezTo>
                      <a:pt x="2757" y="2753"/>
                      <a:pt x="2983" y="2764"/>
                      <a:pt x="3210" y="2764"/>
                    </a:cubicBezTo>
                    <a:cubicBezTo>
                      <a:pt x="3873" y="2764"/>
                      <a:pt x="4540" y="2668"/>
                      <a:pt x="5179" y="2487"/>
                    </a:cubicBezTo>
                    <a:cubicBezTo>
                      <a:pt x="6036" y="2218"/>
                      <a:pt x="6688" y="1681"/>
                      <a:pt x="7481" y="1349"/>
                    </a:cubicBezTo>
                    <a:cubicBezTo>
                      <a:pt x="8171" y="1042"/>
                      <a:pt x="8926" y="939"/>
                      <a:pt x="9642" y="748"/>
                    </a:cubicBezTo>
                    <a:cubicBezTo>
                      <a:pt x="9847" y="684"/>
                      <a:pt x="9847" y="390"/>
                      <a:pt x="9642" y="326"/>
                    </a:cubicBezTo>
                    <a:cubicBezTo>
                      <a:pt x="9016" y="180"/>
                      <a:pt x="8380" y="103"/>
                      <a:pt x="7743" y="103"/>
                    </a:cubicBezTo>
                    <a:cubicBezTo>
                      <a:pt x="7652" y="103"/>
                      <a:pt x="7560" y="105"/>
                      <a:pt x="7468" y="108"/>
                    </a:cubicBezTo>
                    <a:cubicBezTo>
                      <a:pt x="7413" y="110"/>
                      <a:pt x="7358" y="111"/>
                      <a:pt x="7303" y="111"/>
                    </a:cubicBezTo>
                    <a:cubicBezTo>
                      <a:pt x="6636" y="111"/>
                      <a:pt x="5976" y="1"/>
                      <a:pt x="531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4" name="Google Shape;3474;p21"/>
              <p:cNvSpPr/>
              <p:nvPr/>
            </p:nvSpPr>
            <p:spPr>
              <a:xfrm rot="291202">
                <a:off x="2405774" y="1099450"/>
                <a:ext cx="339905" cy="78858"/>
              </a:xfrm>
              <a:custGeom>
                <a:avLst/>
                <a:gdLst/>
                <a:ahLst/>
                <a:cxnLst/>
                <a:rect l="l" t="t" r="r" b="b"/>
                <a:pathLst>
                  <a:path w="7431" h="1724" extrusionOk="0">
                    <a:moveTo>
                      <a:pt x="3383" y="1"/>
                    </a:moveTo>
                    <a:cubicBezTo>
                      <a:pt x="3325" y="1"/>
                      <a:pt x="3268" y="2"/>
                      <a:pt x="3210" y="4"/>
                    </a:cubicBezTo>
                    <a:cubicBezTo>
                      <a:pt x="2098" y="55"/>
                      <a:pt x="1088" y="528"/>
                      <a:pt x="52" y="912"/>
                    </a:cubicBezTo>
                    <a:lnTo>
                      <a:pt x="39" y="912"/>
                    </a:lnTo>
                    <a:cubicBezTo>
                      <a:pt x="1" y="937"/>
                      <a:pt x="1" y="1001"/>
                      <a:pt x="39" y="1027"/>
                    </a:cubicBezTo>
                    <a:cubicBezTo>
                      <a:pt x="998" y="1564"/>
                      <a:pt x="2226" y="1666"/>
                      <a:pt x="3300" y="1717"/>
                    </a:cubicBezTo>
                    <a:cubicBezTo>
                      <a:pt x="3381" y="1721"/>
                      <a:pt x="3462" y="1723"/>
                      <a:pt x="3543" y="1723"/>
                    </a:cubicBezTo>
                    <a:cubicBezTo>
                      <a:pt x="4789" y="1723"/>
                      <a:pt x="6015" y="1284"/>
                      <a:pt x="7264" y="1116"/>
                    </a:cubicBezTo>
                    <a:cubicBezTo>
                      <a:pt x="7418" y="1078"/>
                      <a:pt x="7430" y="861"/>
                      <a:pt x="7290" y="809"/>
                    </a:cubicBezTo>
                    <a:cubicBezTo>
                      <a:pt x="5978" y="552"/>
                      <a:pt x="4713" y="1"/>
                      <a:pt x="338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5" name="Google Shape;3475;p21"/>
              <p:cNvSpPr/>
              <p:nvPr/>
            </p:nvSpPr>
            <p:spPr>
              <a:xfrm rot="291202">
                <a:off x="2119046" y="766292"/>
                <a:ext cx="182417" cy="291877"/>
              </a:xfrm>
              <a:custGeom>
                <a:avLst/>
                <a:gdLst/>
                <a:ahLst/>
                <a:cxnLst/>
                <a:rect l="l" t="t" r="r" b="b"/>
                <a:pathLst>
                  <a:path w="3988" h="6381" extrusionOk="0">
                    <a:moveTo>
                      <a:pt x="222" y="0"/>
                    </a:moveTo>
                    <a:cubicBezTo>
                      <a:pt x="109" y="0"/>
                      <a:pt x="1" y="86"/>
                      <a:pt x="36" y="226"/>
                    </a:cubicBezTo>
                    <a:cubicBezTo>
                      <a:pt x="279" y="1338"/>
                      <a:pt x="701" y="2336"/>
                      <a:pt x="1455" y="3205"/>
                    </a:cubicBezTo>
                    <a:cubicBezTo>
                      <a:pt x="2312" y="4164"/>
                      <a:pt x="3233" y="5136"/>
                      <a:pt x="3783" y="6325"/>
                    </a:cubicBezTo>
                    <a:cubicBezTo>
                      <a:pt x="3804" y="6363"/>
                      <a:pt x="3843" y="6380"/>
                      <a:pt x="3882" y="6380"/>
                    </a:cubicBezTo>
                    <a:cubicBezTo>
                      <a:pt x="3935" y="6380"/>
                      <a:pt x="3987" y="6347"/>
                      <a:pt x="3987" y="6287"/>
                    </a:cubicBezTo>
                    <a:cubicBezTo>
                      <a:pt x="3923" y="5136"/>
                      <a:pt x="3565" y="3921"/>
                      <a:pt x="3143" y="2860"/>
                    </a:cubicBezTo>
                    <a:cubicBezTo>
                      <a:pt x="2913" y="2310"/>
                      <a:pt x="2517" y="1568"/>
                      <a:pt x="2005" y="1236"/>
                    </a:cubicBezTo>
                    <a:cubicBezTo>
                      <a:pt x="1430" y="865"/>
                      <a:pt x="867" y="545"/>
                      <a:pt x="368" y="59"/>
                    </a:cubicBezTo>
                    <a:cubicBezTo>
                      <a:pt x="328" y="19"/>
                      <a:pt x="274" y="0"/>
                      <a:pt x="2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6" name="Google Shape;3476;p21"/>
              <p:cNvSpPr/>
              <p:nvPr/>
            </p:nvSpPr>
            <p:spPr>
              <a:xfrm rot="291202">
                <a:off x="1937884" y="892188"/>
                <a:ext cx="225780" cy="277102"/>
              </a:xfrm>
              <a:custGeom>
                <a:avLst/>
                <a:gdLst/>
                <a:ahLst/>
                <a:cxnLst/>
                <a:rect l="l" t="t" r="r" b="b"/>
                <a:pathLst>
                  <a:path w="4936" h="6058" extrusionOk="0">
                    <a:moveTo>
                      <a:pt x="221" y="1"/>
                    </a:moveTo>
                    <a:cubicBezTo>
                      <a:pt x="113" y="1"/>
                      <a:pt x="0" y="119"/>
                      <a:pt x="18" y="244"/>
                    </a:cubicBezTo>
                    <a:cubicBezTo>
                      <a:pt x="108" y="1535"/>
                      <a:pt x="632" y="2750"/>
                      <a:pt x="1501" y="3722"/>
                    </a:cubicBezTo>
                    <a:cubicBezTo>
                      <a:pt x="2371" y="4720"/>
                      <a:pt x="3624" y="5500"/>
                      <a:pt x="4826" y="6049"/>
                    </a:cubicBezTo>
                    <a:cubicBezTo>
                      <a:pt x="4838" y="6055"/>
                      <a:pt x="4849" y="6058"/>
                      <a:pt x="4858" y="6058"/>
                    </a:cubicBezTo>
                    <a:cubicBezTo>
                      <a:pt x="4913" y="6058"/>
                      <a:pt x="4935" y="5978"/>
                      <a:pt x="4903" y="5934"/>
                    </a:cubicBezTo>
                    <a:cubicBezTo>
                      <a:pt x="4097" y="4745"/>
                      <a:pt x="3854" y="3249"/>
                      <a:pt x="2959" y="2136"/>
                    </a:cubicBezTo>
                    <a:cubicBezTo>
                      <a:pt x="2218" y="1229"/>
                      <a:pt x="1028" y="1037"/>
                      <a:pt x="351" y="78"/>
                    </a:cubicBezTo>
                    <a:cubicBezTo>
                      <a:pt x="316" y="23"/>
                      <a:pt x="269" y="1"/>
                      <a:pt x="22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7" name="Google Shape;3477;p21"/>
              <p:cNvSpPr/>
              <p:nvPr/>
            </p:nvSpPr>
            <p:spPr>
              <a:xfrm rot="291202">
                <a:off x="1886822" y="1126311"/>
                <a:ext cx="146739" cy="294713"/>
              </a:xfrm>
              <a:custGeom>
                <a:avLst/>
                <a:gdLst/>
                <a:ahLst/>
                <a:cxnLst/>
                <a:rect l="l" t="t" r="r" b="b"/>
                <a:pathLst>
                  <a:path w="3208" h="6443" extrusionOk="0">
                    <a:moveTo>
                      <a:pt x="759" y="0"/>
                    </a:moveTo>
                    <a:cubicBezTo>
                      <a:pt x="657" y="0"/>
                      <a:pt x="558" y="61"/>
                      <a:pt x="525" y="181"/>
                    </a:cubicBezTo>
                    <a:cubicBezTo>
                      <a:pt x="0" y="1499"/>
                      <a:pt x="179" y="2522"/>
                      <a:pt x="908" y="3711"/>
                    </a:cubicBezTo>
                    <a:cubicBezTo>
                      <a:pt x="1484" y="4657"/>
                      <a:pt x="2251" y="5744"/>
                      <a:pt x="3108" y="6434"/>
                    </a:cubicBezTo>
                    <a:lnTo>
                      <a:pt x="3120" y="6434"/>
                    </a:lnTo>
                    <a:cubicBezTo>
                      <a:pt x="3129" y="6440"/>
                      <a:pt x="3138" y="6443"/>
                      <a:pt x="3147" y="6443"/>
                    </a:cubicBezTo>
                    <a:cubicBezTo>
                      <a:pt x="3178" y="6443"/>
                      <a:pt x="3207" y="6410"/>
                      <a:pt x="3197" y="6371"/>
                    </a:cubicBezTo>
                    <a:cubicBezTo>
                      <a:pt x="3044" y="5795"/>
                      <a:pt x="2852" y="5232"/>
                      <a:pt x="2814" y="4644"/>
                    </a:cubicBezTo>
                    <a:cubicBezTo>
                      <a:pt x="2775" y="4043"/>
                      <a:pt x="2788" y="3442"/>
                      <a:pt x="2609" y="2867"/>
                    </a:cubicBezTo>
                    <a:cubicBezTo>
                      <a:pt x="2456" y="2330"/>
                      <a:pt x="2289" y="1780"/>
                      <a:pt x="1931" y="1332"/>
                    </a:cubicBezTo>
                    <a:cubicBezTo>
                      <a:pt x="1612" y="936"/>
                      <a:pt x="1266" y="603"/>
                      <a:pt x="998" y="156"/>
                    </a:cubicBezTo>
                    <a:cubicBezTo>
                      <a:pt x="949" y="52"/>
                      <a:pt x="853" y="0"/>
                      <a:pt x="75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8" name="Google Shape;3478;p21"/>
              <p:cNvSpPr/>
              <p:nvPr/>
            </p:nvSpPr>
            <p:spPr>
              <a:xfrm rot="291202">
                <a:off x="2103780" y="1449438"/>
                <a:ext cx="314747" cy="76114"/>
              </a:xfrm>
              <a:custGeom>
                <a:avLst/>
                <a:gdLst/>
                <a:ahLst/>
                <a:cxnLst/>
                <a:rect l="l" t="t" r="r" b="b"/>
                <a:pathLst>
                  <a:path w="6881" h="1664" extrusionOk="0">
                    <a:moveTo>
                      <a:pt x="3257" y="1"/>
                    </a:moveTo>
                    <a:cubicBezTo>
                      <a:pt x="2072" y="1"/>
                      <a:pt x="927" y="315"/>
                      <a:pt x="64" y="1171"/>
                    </a:cubicBezTo>
                    <a:lnTo>
                      <a:pt x="51" y="1184"/>
                    </a:lnTo>
                    <a:cubicBezTo>
                      <a:pt x="0" y="1235"/>
                      <a:pt x="39" y="1325"/>
                      <a:pt x="103" y="1337"/>
                    </a:cubicBezTo>
                    <a:cubicBezTo>
                      <a:pt x="1277" y="1466"/>
                      <a:pt x="2513" y="1664"/>
                      <a:pt x="3720" y="1664"/>
                    </a:cubicBezTo>
                    <a:cubicBezTo>
                      <a:pt x="4786" y="1664"/>
                      <a:pt x="5831" y="1510"/>
                      <a:pt x="6791" y="1018"/>
                    </a:cubicBezTo>
                    <a:cubicBezTo>
                      <a:pt x="6880" y="954"/>
                      <a:pt x="6867" y="813"/>
                      <a:pt x="6778" y="749"/>
                    </a:cubicBezTo>
                    <a:cubicBezTo>
                      <a:pt x="5739" y="334"/>
                      <a:pt x="4477" y="1"/>
                      <a:pt x="325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9" name="Google Shape;3479;p21"/>
              <p:cNvSpPr/>
              <p:nvPr/>
            </p:nvSpPr>
            <p:spPr>
              <a:xfrm rot="291202">
                <a:off x="2269663" y="1125244"/>
                <a:ext cx="272299" cy="30967"/>
              </a:xfrm>
              <a:custGeom>
                <a:avLst/>
                <a:gdLst/>
                <a:ahLst/>
                <a:cxnLst/>
                <a:rect l="l" t="t" r="r" b="b"/>
                <a:pathLst>
                  <a:path w="5953" h="677" extrusionOk="0">
                    <a:moveTo>
                      <a:pt x="3527" y="0"/>
                    </a:moveTo>
                    <a:cubicBezTo>
                      <a:pt x="2363" y="0"/>
                      <a:pt x="1203" y="177"/>
                      <a:pt x="83" y="532"/>
                    </a:cubicBezTo>
                    <a:cubicBezTo>
                      <a:pt x="0" y="556"/>
                      <a:pt x="15" y="676"/>
                      <a:pt x="87" y="676"/>
                    </a:cubicBezTo>
                    <a:cubicBezTo>
                      <a:pt x="94" y="676"/>
                      <a:pt x="101" y="675"/>
                      <a:pt x="108" y="673"/>
                    </a:cubicBezTo>
                    <a:cubicBezTo>
                      <a:pt x="1268" y="297"/>
                      <a:pt x="2504" y="151"/>
                      <a:pt x="3736" y="151"/>
                    </a:cubicBezTo>
                    <a:cubicBezTo>
                      <a:pt x="4473" y="151"/>
                      <a:pt x="5209" y="203"/>
                      <a:pt x="5926" y="290"/>
                    </a:cubicBezTo>
                    <a:cubicBezTo>
                      <a:pt x="5952" y="290"/>
                      <a:pt x="5952" y="251"/>
                      <a:pt x="5926" y="251"/>
                    </a:cubicBezTo>
                    <a:cubicBezTo>
                      <a:pt x="5133" y="84"/>
                      <a:pt x="4329" y="0"/>
                      <a:pt x="352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0" name="Google Shape;3480;p21"/>
              <p:cNvSpPr/>
              <p:nvPr/>
            </p:nvSpPr>
            <p:spPr>
              <a:xfrm rot="291202">
                <a:off x="2233596" y="906695"/>
                <a:ext cx="74467" cy="204053"/>
              </a:xfrm>
              <a:custGeom>
                <a:avLst/>
                <a:gdLst/>
                <a:ahLst/>
                <a:cxnLst/>
                <a:rect l="l" t="t" r="r" b="b"/>
                <a:pathLst>
                  <a:path w="1628" h="4461" extrusionOk="0">
                    <a:moveTo>
                      <a:pt x="43" y="0"/>
                    </a:moveTo>
                    <a:cubicBezTo>
                      <a:pt x="22" y="0"/>
                      <a:pt x="1" y="25"/>
                      <a:pt x="18" y="51"/>
                    </a:cubicBezTo>
                    <a:cubicBezTo>
                      <a:pt x="619" y="1444"/>
                      <a:pt x="887" y="2953"/>
                      <a:pt x="1360" y="4386"/>
                    </a:cubicBezTo>
                    <a:cubicBezTo>
                      <a:pt x="1379" y="4438"/>
                      <a:pt x="1423" y="4460"/>
                      <a:pt x="1469" y="4460"/>
                    </a:cubicBezTo>
                    <a:cubicBezTo>
                      <a:pt x="1546" y="4460"/>
                      <a:pt x="1627" y="4397"/>
                      <a:pt x="1603" y="4309"/>
                    </a:cubicBezTo>
                    <a:cubicBezTo>
                      <a:pt x="1156" y="2851"/>
                      <a:pt x="810" y="1380"/>
                      <a:pt x="69" y="25"/>
                    </a:cubicBezTo>
                    <a:cubicBezTo>
                      <a:pt x="64" y="7"/>
                      <a:pt x="54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1" name="Google Shape;3481;p21"/>
              <p:cNvSpPr/>
              <p:nvPr/>
            </p:nvSpPr>
            <p:spPr>
              <a:xfrm rot="291202">
                <a:off x="2051450" y="1046243"/>
                <a:ext cx="152777" cy="186625"/>
              </a:xfrm>
              <a:custGeom>
                <a:avLst/>
                <a:gdLst/>
                <a:ahLst/>
                <a:cxnLst/>
                <a:rect l="l" t="t" r="r" b="b"/>
                <a:pathLst>
                  <a:path w="3340" h="4080" extrusionOk="0">
                    <a:moveTo>
                      <a:pt x="84" y="1"/>
                    </a:moveTo>
                    <a:cubicBezTo>
                      <a:pt x="40" y="1"/>
                      <a:pt x="0" y="48"/>
                      <a:pt x="38" y="96"/>
                    </a:cubicBezTo>
                    <a:cubicBezTo>
                      <a:pt x="626" y="825"/>
                      <a:pt x="1036" y="1682"/>
                      <a:pt x="1586" y="2436"/>
                    </a:cubicBezTo>
                    <a:cubicBezTo>
                      <a:pt x="2033" y="3050"/>
                      <a:pt x="2557" y="3587"/>
                      <a:pt x="3133" y="4060"/>
                    </a:cubicBezTo>
                    <a:cubicBezTo>
                      <a:pt x="3152" y="4074"/>
                      <a:pt x="3173" y="4080"/>
                      <a:pt x="3194" y="4080"/>
                    </a:cubicBezTo>
                    <a:cubicBezTo>
                      <a:pt x="3269" y="4080"/>
                      <a:pt x="3339" y="4000"/>
                      <a:pt x="3299" y="3919"/>
                    </a:cubicBezTo>
                    <a:cubicBezTo>
                      <a:pt x="2877" y="3203"/>
                      <a:pt x="2161" y="2705"/>
                      <a:pt x="1675" y="2001"/>
                    </a:cubicBezTo>
                    <a:cubicBezTo>
                      <a:pt x="1227" y="1298"/>
                      <a:pt x="716" y="633"/>
                      <a:pt x="128" y="19"/>
                    </a:cubicBezTo>
                    <a:cubicBezTo>
                      <a:pt x="115" y="6"/>
                      <a:pt x="99" y="1"/>
                      <a:pt x="8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2" name="Google Shape;3482;p21"/>
              <p:cNvSpPr/>
              <p:nvPr/>
            </p:nvSpPr>
            <p:spPr>
              <a:xfrm rot="291202">
                <a:off x="2150097" y="1242419"/>
                <a:ext cx="288858" cy="65136"/>
              </a:xfrm>
              <a:custGeom>
                <a:avLst/>
                <a:gdLst/>
                <a:ahLst/>
                <a:cxnLst/>
                <a:rect l="l" t="t" r="r" b="b"/>
                <a:pathLst>
                  <a:path w="6315" h="1424" extrusionOk="0">
                    <a:moveTo>
                      <a:pt x="6301" y="116"/>
                    </a:moveTo>
                    <a:cubicBezTo>
                      <a:pt x="4243" y="781"/>
                      <a:pt x="1966" y="1"/>
                      <a:pt x="74" y="1266"/>
                    </a:cubicBezTo>
                    <a:cubicBezTo>
                      <a:pt x="0" y="1319"/>
                      <a:pt x="48" y="1423"/>
                      <a:pt x="124" y="1423"/>
                    </a:cubicBezTo>
                    <a:cubicBezTo>
                      <a:pt x="140" y="1423"/>
                      <a:pt x="158" y="1419"/>
                      <a:pt x="176" y="1407"/>
                    </a:cubicBezTo>
                    <a:cubicBezTo>
                      <a:pt x="2030" y="167"/>
                      <a:pt x="4319" y="985"/>
                      <a:pt x="6301" y="128"/>
                    </a:cubicBezTo>
                    <a:cubicBezTo>
                      <a:pt x="6314" y="116"/>
                      <a:pt x="6301" y="116"/>
                      <a:pt x="6301" y="11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3" name="Google Shape;3483;p21"/>
              <p:cNvSpPr/>
              <p:nvPr/>
            </p:nvSpPr>
            <p:spPr>
              <a:xfrm rot="291202">
                <a:off x="2024852" y="1475343"/>
                <a:ext cx="224820" cy="36044"/>
              </a:xfrm>
              <a:custGeom>
                <a:avLst/>
                <a:gdLst/>
                <a:ahLst/>
                <a:cxnLst/>
                <a:rect l="l" t="t" r="r" b="b"/>
                <a:pathLst>
                  <a:path w="4915" h="788" extrusionOk="0">
                    <a:moveTo>
                      <a:pt x="4499" y="0"/>
                    </a:moveTo>
                    <a:cubicBezTo>
                      <a:pt x="3022" y="0"/>
                      <a:pt x="1551" y="193"/>
                      <a:pt x="132" y="568"/>
                    </a:cubicBezTo>
                    <a:cubicBezTo>
                      <a:pt x="0" y="604"/>
                      <a:pt x="15" y="787"/>
                      <a:pt x="135" y="787"/>
                    </a:cubicBezTo>
                    <a:cubicBezTo>
                      <a:pt x="142" y="787"/>
                      <a:pt x="150" y="787"/>
                      <a:pt x="158" y="785"/>
                    </a:cubicBezTo>
                    <a:cubicBezTo>
                      <a:pt x="1705" y="402"/>
                      <a:pt x="3432" y="568"/>
                      <a:pt x="4902" y="31"/>
                    </a:cubicBezTo>
                    <a:cubicBezTo>
                      <a:pt x="4915" y="18"/>
                      <a:pt x="4915" y="5"/>
                      <a:pt x="4902" y="5"/>
                    </a:cubicBezTo>
                    <a:cubicBezTo>
                      <a:pt x="4768" y="2"/>
                      <a:pt x="4633" y="0"/>
                      <a:pt x="449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4" name="Google Shape;3484;p21"/>
              <p:cNvSpPr/>
              <p:nvPr/>
            </p:nvSpPr>
            <p:spPr>
              <a:xfrm rot="291202">
                <a:off x="1970401" y="1263994"/>
                <a:ext cx="76663" cy="231955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5071" extrusionOk="0">
                    <a:moveTo>
                      <a:pt x="5" y="0"/>
                    </a:moveTo>
                    <a:cubicBezTo>
                      <a:pt x="1" y="0"/>
                      <a:pt x="1" y="6"/>
                      <a:pt x="1" y="6"/>
                    </a:cubicBezTo>
                    <a:cubicBezTo>
                      <a:pt x="52" y="824"/>
                      <a:pt x="205" y="1643"/>
                      <a:pt x="474" y="2423"/>
                    </a:cubicBezTo>
                    <a:cubicBezTo>
                      <a:pt x="768" y="3305"/>
                      <a:pt x="1305" y="4047"/>
                      <a:pt x="1433" y="4980"/>
                    </a:cubicBezTo>
                    <a:cubicBezTo>
                      <a:pt x="1445" y="5041"/>
                      <a:pt x="1501" y="5070"/>
                      <a:pt x="1555" y="5070"/>
                    </a:cubicBezTo>
                    <a:cubicBezTo>
                      <a:pt x="1616" y="5070"/>
                      <a:pt x="1676" y="5035"/>
                      <a:pt x="1676" y="4967"/>
                    </a:cubicBezTo>
                    <a:cubicBezTo>
                      <a:pt x="1663" y="4136"/>
                      <a:pt x="1177" y="3471"/>
                      <a:pt x="883" y="2730"/>
                    </a:cubicBezTo>
                    <a:cubicBezTo>
                      <a:pt x="551" y="1873"/>
                      <a:pt x="551" y="773"/>
                      <a:pt x="26" y="6"/>
                    </a:cubicBezTo>
                    <a:lnTo>
                      <a:pt x="14" y="6"/>
                    </a:lnTo>
                    <a:cubicBezTo>
                      <a:pt x="9" y="2"/>
                      <a:pt x="6" y="0"/>
                      <a:pt x="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5" name="Google Shape;3485;p21"/>
              <p:cNvSpPr/>
              <p:nvPr/>
            </p:nvSpPr>
            <p:spPr>
              <a:xfrm rot="291202">
                <a:off x="1957681" y="814010"/>
                <a:ext cx="643080" cy="1054159"/>
              </a:xfrm>
              <a:custGeom>
                <a:avLst/>
                <a:gdLst/>
                <a:ahLst/>
                <a:cxnLst/>
                <a:rect l="l" t="t" r="r" b="b"/>
                <a:pathLst>
                  <a:path w="14059" h="23046" extrusionOk="0">
                    <a:moveTo>
                      <a:pt x="14022" y="0"/>
                    </a:moveTo>
                    <a:cubicBezTo>
                      <a:pt x="14016" y="0"/>
                      <a:pt x="14009" y="3"/>
                      <a:pt x="14003" y="9"/>
                    </a:cubicBezTo>
                    <a:cubicBezTo>
                      <a:pt x="7993" y="3934"/>
                      <a:pt x="3505" y="9804"/>
                      <a:pt x="1280" y="16632"/>
                    </a:cubicBezTo>
                    <a:cubicBezTo>
                      <a:pt x="653" y="18602"/>
                      <a:pt x="1" y="20839"/>
                      <a:pt x="308" y="22937"/>
                    </a:cubicBezTo>
                    <a:cubicBezTo>
                      <a:pt x="326" y="23010"/>
                      <a:pt x="386" y="23045"/>
                      <a:pt x="445" y="23045"/>
                    </a:cubicBezTo>
                    <a:cubicBezTo>
                      <a:pt x="510" y="23045"/>
                      <a:pt x="576" y="23004"/>
                      <a:pt x="589" y="22924"/>
                    </a:cubicBezTo>
                    <a:cubicBezTo>
                      <a:pt x="934" y="13627"/>
                      <a:pt x="6842" y="5494"/>
                      <a:pt x="14042" y="47"/>
                    </a:cubicBezTo>
                    <a:lnTo>
                      <a:pt x="14029" y="47"/>
                    </a:lnTo>
                    <a:cubicBezTo>
                      <a:pt x="14058" y="27"/>
                      <a:pt x="14043" y="0"/>
                      <a:pt x="140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6" name="Google Shape;3486;p21"/>
              <p:cNvSpPr/>
              <p:nvPr/>
            </p:nvSpPr>
            <p:spPr>
              <a:xfrm rot="291202">
                <a:off x="2295912" y="701345"/>
                <a:ext cx="115040" cy="430931"/>
              </a:xfrm>
              <a:custGeom>
                <a:avLst/>
                <a:gdLst/>
                <a:ahLst/>
                <a:cxnLst/>
                <a:rect l="l" t="t" r="r" b="b"/>
                <a:pathLst>
                  <a:path w="2515" h="9421" extrusionOk="0">
                    <a:moveTo>
                      <a:pt x="2007" y="0"/>
                    </a:moveTo>
                    <a:cubicBezTo>
                      <a:pt x="1993" y="0"/>
                      <a:pt x="1977" y="10"/>
                      <a:pt x="1977" y="31"/>
                    </a:cubicBezTo>
                    <a:cubicBezTo>
                      <a:pt x="2144" y="3177"/>
                      <a:pt x="1581" y="6489"/>
                      <a:pt x="46" y="9264"/>
                    </a:cubicBezTo>
                    <a:cubicBezTo>
                      <a:pt x="1" y="9345"/>
                      <a:pt x="65" y="9421"/>
                      <a:pt x="129" y="9421"/>
                    </a:cubicBezTo>
                    <a:cubicBezTo>
                      <a:pt x="155" y="9421"/>
                      <a:pt x="181" y="9408"/>
                      <a:pt x="200" y="9379"/>
                    </a:cubicBezTo>
                    <a:cubicBezTo>
                      <a:pt x="1926" y="6591"/>
                      <a:pt x="2514" y="3241"/>
                      <a:pt x="2028" y="18"/>
                    </a:cubicBezTo>
                    <a:cubicBezTo>
                      <a:pt x="2028" y="7"/>
                      <a:pt x="2018" y="0"/>
                      <a:pt x="200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7" name="Google Shape;3487;p21"/>
              <p:cNvSpPr/>
              <p:nvPr/>
            </p:nvSpPr>
            <p:spPr>
              <a:xfrm rot="291202">
                <a:off x="2570081" y="841346"/>
                <a:ext cx="226969" cy="80597"/>
              </a:xfrm>
              <a:custGeom>
                <a:avLst/>
                <a:gdLst/>
                <a:ahLst/>
                <a:cxnLst/>
                <a:rect l="l" t="t" r="r" b="b"/>
                <a:pathLst>
                  <a:path w="4962" h="1762" extrusionOk="0">
                    <a:moveTo>
                      <a:pt x="3197" y="0"/>
                    </a:moveTo>
                    <a:cubicBezTo>
                      <a:pt x="2736" y="0"/>
                      <a:pt x="2274" y="75"/>
                      <a:pt x="1944" y="174"/>
                    </a:cubicBezTo>
                    <a:cubicBezTo>
                      <a:pt x="1330" y="366"/>
                      <a:pt x="371" y="634"/>
                      <a:pt x="26" y="1248"/>
                    </a:cubicBezTo>
                    <a:lnTo>
                      <a:pt x="38" y="1248"/>
                    </a:lnTo>
                    <a:cubicBezTo>
                      <a:pt x="0" y="1312"/>
                      <a:pt x="64" y="1389"/>
                      <a:pt x="128" y="1414"/>
                    </a:cubicBezTo>
                    <a:cubicBezTo>
                      <a:pt x="486" y="1491"/>
                      <a:pt x="870" y="1453"/>
                      <a:pt x="1228" y="1517"/>
                    </a:cubicBezTo>
                    <a:cubicBezTo>
                      <a:pt x="1650" y="1619"/>
                      <a:pt x="2084" y="1683"/>
                      <a:pt x="2506" y="1721"/>
                    </a:cubicBezTo>
                    <a:cubicBezTo>
                      <a:pt x="2786" y="1735"/>
                      <a:pt x="3077" y="1762"/>
                      <a:pt x="3362" y="1762"/>
                    </a:cubicBezTo>
                    <a:cubicBezTo>
                      <a:pt x="3872" y="1762"/>
                      <a:pt x="4362" y="1676"/>
                      <a:pt x="4732" y="1274"/>
                    </a:cubicBezTo>
                    <a:cubicBezTo>
                      <a:pt x="4962" y="1005"/>
                      <a:pt x="4847" y="634"/>
                      <a:pt x="4629" y="417"/>
                    </a:cubicBezTo>
                    <a:cubicBezTo>
                      <a:pt x="4308" y="109"/>
                      <a:pt x="3753" y="0"/>
                      <a:pt x="3197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8" name="Google Shape;3488;p21"/>
              <p:cNvSpPr/>
              <p:nvPr/>
            </p:nvSpPr>
            <p:spPr>
              <a:xfrm rot="291202">
                <a:off x="2575676" y="772023"/>
                <a:ext cx="340042" cy="130043"/>
              </a:xfrm>
              <a:custGeom>
                <a:avLst/>
                <a:gdLst/>
                <a:ahLst/>
                <a:cxnLst/>
                <a:rect l="l" t="t" r="r" b="b"/>
                <a:pathLst>
                  <a:path w="7434" h="2843" extrusionOk="0">
                    <a:moveTo>
                      <a:pt x="5289" y="0"/>
                    </a:moveTo>
                    <a:cubicBezTo>
                      <a:pt x="4490" y="0"/>
                      <a:pt x="3667" y="175"/>
                      <a:pt x="2983" y="394"/>
                    </a:cubicBezTo>
                    <a:cubicBezTo>
                      <a:pt x="1807" y="765"/>
                      <a:pt x="438" y="1494"/>
                      <a:pt x="16" y="2747"/>
                    </a:cubicBezTo>
                    <a:lnTo>
                      <a:pt x="29" y="2734"/>
                    </a:lnTo>
                    <a:lnTo>
                      <a:pt x="29" y="2734"/>
                    </a:lnTo>
                    <a:cubicBezTo>
                      <a:pt x="0" y="2792"/>
                      <a:pt x="43" y="2842"/>
                      <a:pt x="88" y="2842"/>
                    </a:cubicBezTo>
                    <a:cubicBezTo>
                      <a:pt x="103" y="2842"/>
                      <a:pt x="119" y="2837"/>
                      <a:pt x="131" y="2824"/>
                    </a:cubicBezTo>
                    <a:cubicBezTo>
                      <a:pt x="1244" y="2095"/>
                      <a:pt x="2523" y="1673"/>
                      <a:pt x="3853" y="1609"/>
                    </a:cubicBezTo>
                    <a:cubicBezTo>
                      <a:pt x="4078" y="1596"/>
                      <a:pt x="4306" y="1594"/>
                      <a:pt x="4536" y="1594"/>
                    </a:cubicBezTo>
                    <a:cubicBezTo>
                      <a:pt x="4644" y="1594"/>
                      <a:pt x="4753" y="1595"/>
                      <a:pt x="4862" y="1595"/>
                    </a:cubicBezTo>
                    <a:cubicBezTo>
                      <a:pt x="5676" y="1595"/>
                      <a:pt x="6494" y="1569"/>
                      <a:pt x="7216" y="1136"/>
                    </a:cubicBezTo>
                    <a:cubicBezTo>
                      <a:pt x="7433" y="970"/>
                      <a:pt x="7433" y="650"/>
                      <a:pt x="7216" y="484"/>
                    </a:cubicBezTo>
                    <a:cubicBezTo>
                      <a:pt x="6662" y="133"/>
                      <a:pt x="5985" y="0"/>
                      <a:pt x="5289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9" name="Google Shape;3489;p21"/>
              <p:cNvSpPr/>
              <p:nvPr/>
            </p:nvSpPr>
            <p:spPr>
              <a:xfrm rot="291202">
                <a:off x="2575904" y="666300"/>
                <a:ext cx="280807" cy="239503"/>
              </a:xfrm>
              <a:custGeom>
                <a:avLst/>
                <a:gdLst/>
                <a:ahLst/>
                <a:cxnLst/>
                <a:rect l="l" t="t" r="r" b="b"/>
                <a:pathLst>
                  <a:path w="6139" h="5236" extrusionOk="0">
                    <a:moveTo>
                      <a:pt x="4705" y="0"/>
                    </a:moveTo>
                    <a:cubicBezTo>
                      <a:pt x="3489" y="0"/>
                      <a:pt x="2322" y="965"/>
                      <a:pt x="1535" y="1816"/>
                    </a:cubicBezTo>
                    <a:cubicBezTo>
                      <a:pt x="653" y="2762"/>
                      <a:pt x="1" y="3785"/>
                      <a:pt x="39" y="5115"/>
                    </a:cubicBezTo>
                    <a:lnTo>
                      <a:pt x="39" y="5102"/>
                    </a:lnTo>
                    <a:cubicBezTo>
                      <a:pt x="47" y="5190"/>
                      <a:pt x="116" y="5235"/>
                      <a:pt x="186" y="5235"/>
                    </a:cubicBezTo>
                    <a:cubicBezTo>
                      <a:pt x="239" y="5235"/>
                      <a:pt x="293" y="5209"/>
                      <a:pt x="321" y="5154"/>
                    </a:cubicBezTo>
                    <a:cubicBezTo>
                      <a:pt x="743" y="3952"/>
                      <a:pt x="1714" y="3146"/>
                      <a:pt x="2904" y="2750"/>
                    </a:cubicBezTo>
                    <a:cubicBezTo>
                      <a:pt x="3901" y="2404"/>
                      <a:pt x="5078" y="2315"/>
                      <a:pt x="5794" y="1445"/>
                    </a:cubicBezTo>
                    <a:cubicBezTo>
                      <a:pt x="6139" y="1036"/>
                      <a:pt x="5960" y="320"/>
                      <a:pt x="5448" y="128"/>
                    </a:cubicBezTo>
                    <a:cubicBezTo>
                      <a:pt x="5201" y="40"/>
                      <a:pt x="4952" y="0"/>
                      <a:pt x="470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0" name="Google Shape;3490;p21"/>
              <p:cNvSpPr/>
              <p:nvPr/>
            </p:nvSpPr>
            <p:spPr>
              <a:xfrm rot="291202">
                <a:off x="2404643" y="586489"/>
                <a:ext cx="190742" cy="198198"/>
              </a:xfrm>
              <a:custGeom>
                <a:avLst/>
                <a:gdLst/>
                <a:ahLst/>
                <a:cxnLst/>
                <a:rect l="l" t="t" r="r" b="b"/>
                <a:pathLst>
                  <a:path w="4170" h="4333" extrusionOk="0">
                    <a:moveTo>
                      <a:pt x="2838" y="1"/>
                    </a:moveTo>
                    <a:cubicBezTo>
                      <a:pt x="1975" y="1"/>
                      <a:pt x="1245" y="992"/>
                      <a:pt x="858" y="1682"/>
                    </a:cubicBezTo>
                    <a:cubicBezTo>
                      <a:pt x="628" y="2117"/>
                      <a:pt x="512" y="2667"/>
                      <a:pt x="359" y="3140"/>
                    </a:cubicBezTo>
                    <a:cubicBezTo>
                      <a:pt x="244" y="3485"/>
                      <a:pt x="1" y="3907"/>
                      <a:pt x="39" y="4278"/>
                    </a:cubicBezTo>
                    <a:cubicBezTo>
                      <a:pt x="39" y="4310"/>
                      <a:pt x="65" y="4333"/>
                      <a:pt x="96" y="4333"/>
                    </a:cubicBezTo>
                    <a:cubicBezTo>
                      <a:pt x="102" y="4333"/>
                      <a:pt x="109" y="4332"/>
                      <a:pt x="116" y="4329"/>
                    </a:cubicBezTo>
                    <a:cubicBezTo>
                      <a:pt x="692" y="4253"/>
                      <a:pt x="1293" y="3498"/>
                      <a:pt x="1766" y="3179"/>
                    </a:cubicBezTo>
                    <a:cubicBezTo>
                      <a:pt x="2431" y="2705"/>
                      <a:pt x="3684" y="2283"/>
                      <a:pt x="3965" y="1478"/>
                    </a:cubicBezTo>
                    <a:cubicBezTo>
                      <a:pt x="4170" y="915"/>
                      <a:pt x="3940" y="442"/>
                      <a:pt x="3428" y="161"/>
                    </a:cubicBezTo>
                    <a:cubicBezTo>
                      <a:pt x="3226" y="49"/>
                      <a:pt x="3029" y="1"/>
                      <a:pt x="283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1" name="Google Shape;3491;p21"/>
              <p:cNvSpPr/>
              <p:nvPr/>
            </p:nvSpPr>
            <p:spPr>
              <a:xfrm rot="291202">
                <a:off x="2378446" y="504243"/>
                <a:ext cx="118196" cy="271659"/>
              </a:xfrm>
              <a:custGeom>
                <a:avLst/>
                <a:gdLst/>
                <a:ahLst/>
                <a:cxnLst/>
                <a:rect l="l" t="t" r="r" b="b"/>
                <a:pathLst>
                  <a:path w="2584" h="5939" extrusionOk="0">
                    <a:moveTo>
                      <a:pt x="1640" y="0"/>
                    </a:moveTo>
                    <a:cubicBezTo>
                      <a:pt x="1480" y="0"/>
                      <a:pt x="1312" y="61"/>
                      <a:pt x="1152" y="203"/>
                    </a:cubicBezTo>
                    <a:cubicBezTo>
                      <a:pt x="346" y="893"/>
                      <a:pt x="90" y="2006"/>
                      <a:pt x="39" y="3029"/>
                    </a:cubicBezTo>
                    <a:cubicBezTo>
                      <a:pt x="1" y="3962"/>
                      <a:pt x="1" y="5101"/>
                      <a:pt x="602" y="5881"/>
                    </a:cubicBezTo>
                    <a:cubicBezTo>
                      <a:pt x="627" y="5919"/>
                      <a:pt x="666" y="5938"/>
                      <a:pt x="704" y="5938"/>
                    </a:cubicBezTo>
                    <a:cubicBezTo>
                      <a:pt x="742" y="5938"/>
                      <a:pt x="781" y="5919"/>
                      <a:pt x="806" y="5881"/>
                    </a:cubicBezTo>
                    <a:lnTo>
                      <a:pt x="819" y="5881"/>
                    </a:lnTo>
                    <a:cubicBezTo>
                      <a:pt x="1241" y="5241"/>
                      <a:pt x="1292" y="4461"/>
                      <a:pt x="1459" y="3732"/>
                    </a:cubicBezTo>
                    <a:cubicBezTo>
                      <a:pt x="1650" y="2824"/>
                      <a:pt x="2136" y="2044"/>
                      <a:pt x="2418" y="1175"/>
                    </a:cubicBezTo>
                    <a:cubicBezTo>
                      <a:pt x="2584" y="628"/>
                      <a:pt x="2154" y="0"/>
                      <a:pt x="164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2" name="Google Shape;3492;p21"/>
              <p:cNvSpPr/>
              <p:nvPr/>
            </p:nvSpPr>
            <p:spPr>
              <a:xfrm rot="291202">
                <a:off x="2328959" y="451115"/>
                <a:ext cx="113896" cy="326915"/>
              </a:xfrm>
              <a:custGeom>
                <a:avLst/>
                <a:gdLst/>
                <a:ahLst/>
                <a:cxnLst/>
                <a:rect l="l" t="t" r="r" b="b"/>
                <a:pathLst>
                  <a:path w="2490" h="7147" extrusionOk="0">
                    <a:moveTo>
                      <a:pt x="1265" y="1"/>
                    </a:moveTo>
                    <a:cubicBezTo>
                      <a:pt x="1261" y="1"/>
                      <a:pt x="1258" y="1"/>
                      <a:pt x="1254" y="1"/>
                    </a:cubicBezTo>
                    <a:cubicBezTo>
                      <a:pt x="1" y="14"/>
                      <a:pt x="116" y="2789"/>
                      <a:pt x="180" y="3530"/>
                    </a:cubicBezTo>
                    <a:cubicBezTo>
                      <a:pt x="269" y="4771"/>
                      <a:pt x="908" y="6369"/>
                      <a:pt x="1931" y="7124"/>
                    </a:cubicBezTo>
                    <a:cubicBezTo>
                      <a:pt x="1954" y="7139"/>
                      <a:pt x="1981" y="7146"/>
                      <a:pt x="2007" y="7146"/>
                    </a:cubicBezTo>
                    <a:cubicBezTo>
                      <a:pt x="2068" y="7146"/>
                      <a:pt x="2127" y="7106"/>
                      <a:pt x="2136" y="7034"/>
                    </a:cubicBezTo>
                    <a:cubicBezTo>
                      <a:pt x="2264" y="5640"/>
                      <a:pt x="1893" y="4157"/>
                      <a:pt x="1842" y="2750"/>
                    </a:cubicBezTo>
                    <a:cubicBezTo>
                      <a:pt x="1816" y="2036"/>
                      <a:pt x="2490" y="1"/>
                      <a:pt x="126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3" name="Google Shape;3493;p21"/>
              <p:cNvSpPr/>
              <p:nvPr/>
            </p:nvSpPr>
            <p:spPr>
              <a:xfrm rot="291202">
                <a:off x="1934248" y="1559606"/>
                <a:ext cx="182234" cy="304455"/>
              </a:xfrm>
              <a:custGeom>
                <a:avLst/>
                <a:gdLst/>
                <a:ahLst/>
                <a:cxnLst/>
                <a:rect l="l" t="t" r="r" b="b"/>
                <a:pathLst>
                  <a:path w="3984" h="6656" extrusionOk="0">
                    <a:moveTo>
                      <a:pt x="3899" y="1"/>
                    </a:moveTo>
                    <a:cubicBezTo>
                      <a:pt x="3891" y="1"/>
                      <a:pt x="3882" y="2"/>
                      <a:pt x="3874" y="6"/>
                    </a:cubicBezTo>
                    <a:cubicBezTo>
                      <a:pt x="1611" y="1477"/>
                      <a:pt x="869" y="4098"/>
                      <a:pt x="38" y="6515"/>
                    </a:cubicBezTo>
                    <a:cubicBezTo>
                      <a:pt x="1" y="6599"/>
                      <a:pt x="72" y="6656"/>
                      <a:pt x="143" y="6656"/>
                    </a:cubicBezTo>
                    <a:cubicBezTo>
                      <a:pt x="170" y="6656"/>
                      <a:pt x="196" y="6648"/>
                      <a:pt x="217" y="6630"/>
                    </a:cubicBezTo>
                    <a:cubicBezTo>
                      <a:pt x="2340" y="4994"/>
                      <a:pt x="2442" y="2129"/>
                      <a:pt x="3951" y="83"/>
                    </a:cubicBezTo>
                    <a:cubicBezTo>
                      <a:pt x="3983" y="51"/>
                      <a:pt x="3943" y="1"/>
                      <a:pt x="389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4" name="Google Shape;3494;p21"/>
              <p:cNvSpPr/>
              <p:nvPr/>
            </p:nvSpPr>
            <p:spPr>
              <a:xfrm rot="291202">
                <a:off x="1911634" y="1256764"/>
                <a:ext cx="118379" cy="374897"/>
              </a:xfrm>
              <a:custGeom>
                <a:avLst/>
                <a:gdLst/>
                <a:ahLst/>
                <a:cxnLst/>
                <a:rect l="l" t="t" r="r" b="b"/>
                <a:pathLst>
                  <a:path w="2588" h="8196" extrusionOk="0">
                    <a:moveTo>
                      <a:pt x="2486" y="0"/>
                    </a:moveTo>
                    <a:cubicBezTo>
                      <a:pt x="2463" y="0"/>
                      <a:pt x="2442" y="11"/>
                      <a:pt x="2430" y="35"/>
                    </a:cubicBezTo>
                    <a:cubicBezTo>
                      <a:pt x="1701" y="1467"/>
                      <a:pt x="1445" y="3066"/>
                      <a:pt x="895" y="4562"/>
                    </a:cubicBezTo>
                    <a:cubicBezTo>
                      <a:pt x="512" y="5636"/>
                      <a:pt x="0" y="7043"/>
                      <a:pt x="486" y="8155"/>
                    </a:cubicBezTo>
                    <a:cubicBezTo>
                      <a:pt x="503" y="8183"/>
                      <a:pt x="529" y="8196"/>
                      <a:pt x="555" y="8196"/>
                    </a:cubicBezTo>
                    <a:cubicBezTo>
                      <a:pt x="590" y="8196"/>
                      <a:pt x="625" y="8173"/>
                      <a:pt x="639" y="8129"/>
                    </a:cubicBezTo>
                    <a:lnTo>
                      <a:pt x="639" y="8142"/>
                    </a:lnTo>
                    <a:cubicBezTo>
                      <a:pt x="1010" y="6902"/>
                      <a:pt x="1650" y="5802"/>
                      <a:pt x="2059" y="4575"/>
                    </a:cubicBezTo>
                    <a:cubicBezTo>
                      <a:pt x="2545" y="3155"/>
                      <a:pt x="2187" y="1569"/>
                      <a:pt x="2570" y="99"/>
                    </a:cubicBezTo>
                    <a:cubicBezTo>
                      <a:pt x="2588" y="47"/>
                      <a:pt x="2534" y="0"/>
                      <a:pt x="248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5" name="Google Shape;3495;p21"/>
              <p:cNvSpPr/>
              <p:nvPr/>
            </p:nvSpPr>
            <p:spPr>
              <a:xfrm rot="291202">
                <a:off x="1642464" y="1402732"/>
                <a:ext cx="290687" cy="276965"/>
              </a:xfrm>
              <a:custGeom>
                <a:avLst/>
                <a:gdLst/>
                <a:ahLst/>
                <a:cxnLst/>
                <a:rect l="l" t="t" r="r" b="b"/>
                <a:pathLst>
                  <a:path w="6355" h="6055" extrusionOk="0">
                    <a:moveTo>
                      <a:pt x="235" y="1"/>
                    </a:moveTo>
                    <a:cubicBezTo>
                      <a:pt x="76" y="1"/>
                      <a:pt x="1" y="244"/>
                      <a:pt x="180" y="311"/>
                    </a:cubicBezTo>
                    <a:cubicBezTo>
                      <a:pt x="1458" y="1257"/>
                      <a:pt x="2111" y="2408"/>
                      <a:pt x="3095" y="3610"/>
                    </a:cubicBezTo>
                    <a:cubicBezTo>
                      <a:pt x="3939" y="4684"/>
                      <a:pt x="5039" y="5515"/>
                      <a:pt x="6292" y="6052"/>
                    </a:cubicBezTo>
                    <a:cubicBezTo>
                      <a:pt x="6297" y="6054"/>
                      <a:pt x="6302" y="6055"/>
                      <a:pt x="6307" y="6055"/>
                    </a:cubicBezTo>
                    <a:cubicBezTo>
                      <a:pt x="6337" y="6055"/>
                      <a:pt x="6354" y="6023"/>
                      <a:pt x="6343" y="6001"/>
                    </a:cubicBezTo>
                    <a:cubicBezTo>
                      <a:pt x="4783" y="3572"/>
                      <a:pt x="3325" y="758"/>
                      <a:pt x="308" y="17"/>
                    </a:cubicBezTo>
                    <a:cubicBezTo>
                      <a:pt x="282" y="6"/>
                      <a:pt x="257" y="1"/>
                      <a:pt x="23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6" name="Google Shape;3496;p21"/>
              <p:cNvSpPr/>
              <p:nvPr/>
            </p:nvSpPr>
            <p:spPr>
              <a:xfrm rot="291202">
                <a:off x="1668133" y="1640514"/>
                <a:ext cx="254963" cy="313421"/>
              </a:xfrm>
              <a:custGeom>
                <a:avLst/>
                <a:gdLst/>
                <a:ahLst/>
                <a:cxnLst/>
                <a:rect l="l" t="t" r="r" b="b"/>
                <a:pathLst>
                  <a:path w="5574" h="6852" extrusionOk="0">
                    <a:moveTo>
                      <a:pt x="97" y="0"/>
                    </a:moveTo>
                    <a:cubicBezTo>
                      <a:pt x="40" y="0"/>
                      <a:pt x="0" y="83"/>
                      <a:pt x="41" y="134"/>
                    </a:cubicBezTo>
                    <a:cubicBezTo>
                      <a:pt x="1217" y="1336"/>
                      <a:pt x="2087" y="2691"/>
                      <a:pt x="2854" y="4175"/>
                    </a:cubicBezTo>
                    <a:cubicBezTo>
                      <a:pt x="3493" y="5415"/>
                      <a:pt x="4184" y="6285"/>
                      <a:pt x="5501" y="6847"/>
                    </a:cubicBezTo>
                    <a:cubicBezTo>
                      <a:pt x="5507" y="6851"/>
                      <a:pt x="5513" y="6852"/>
                      <a:pt x="5519" y="6852"/>
                    </a:cubicBezTo>
                    <a:cubicBezTo>
                      <a:pt x="5558" y="6852"/>
                      <a:pt x="5573" y="6780"/>
                      <a:pt x="5539" y="6758"/>
                    </a:cubicBezTo>
                    <a:cubicBezTo>
                      <a:pt x="4210" y="5812"/>
                      <a:pt x="4005" y="3893"/>
                      <a:pt x="3007" y="2640"/>
                    </a:cubicBezTo>
                    <a:cubicBezTo>
                      <a:pt x="2189" y="1630"/>
                      <a:pt x="1217" y="748"/>
                      <a:pt x="143" y="19"/>
                    </a:cubicBezTo>
                    <a:cubicBezTo>
                      <a:pt x="127" y="6"/>
                      <a:pt x="112" y="0"/>
                      <a:pt x="9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7" name="Google Shape;3497;p21"/>
              <p:cNvSpPr/>
              <p:nvPr/>
            </p:nvSpPr>
            <p:spPr>
              <a:xfrm rot="291202">
                <a:off x="1887614" y="1870165"/>
                <a:ext cx="201720" cy="290779"/>
              </a:xfrm>
              <a:custGeom>
                <a:avLst/>
                <a:gdLst/>
                <a:ahLst/>
                <a:cxnLst/>
                <a:rect l="l" t="t" r="r" b="b"/>
                <a:pathLst>
                  <a:path w="4410" h="6357" extrusionOk="0">
                    <a:moveTo>
                      <a:pt x="4270" y="0"/>
                    </a:moveTo>
                    <a:cubicBezTo>
                      <a:pt x="4252" y="0"/>
                      <a:pt x="4233" y="4"/>
                      <a:pt x="4214" y="14"/>
                    </a:cubicBezTo>
                    <a:cubicBezTo>
                      <a:pt x="3242" y="525"/>
                      <a:pt x="2475" y="1356"/>
                      <a:pt x="2040" y="2367"/>
                    </a:cubicBezTo>
                    <a:cubicBezTo>
                      <a:pt x="1427" y="3658"/>
                      <a:pt x="979" y="5090"/>
                      <a:pt x="46" y="6203"/>
                    </a:cubicBezTo>
                    <a:cubicBezTo>
                      <a:pt x="1" y="6248"/>
                      <a:pt x="24" y="6351"/>
                      <a:pt x="99" y="6351"/>
                    </a:cubicBezTo>
                    <a:cubicBezTo>
                      <a:pt x="110" y="6351"/>
                      <a:pt x="122" y="6348"/>
                      <a:pt x="135" y="6344"/>
                    </a:cubicBezTo>
                    <a:lnTo>
                      <a:pt x="135" y="6356"/>
                    </a:lnTo>
                    <a:cubicBezTo>
                      <a:pt x="2820" y="5384"/>
                      <a:pt x="3115" y="2328"/>
                      <a:pt x="4368" y="154"/>
                    </a:cubicBezTo>
                    <a:cubicBezTo>
                      <a:pt x="4409" y="81"/>
                      <a:pt x="4349" y="0"/>
                      <a:pt x="427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8" name="Google Shape;3498;p21"/>
              <p:cNvSpPr/>
              <p:nvPr/>
            </p:nvSpPr>
            <p:spPr>
              <a:xfrm rot="291202">
                <a:off x="1604020" y="1883258"/>
                <a:ext cx="277148" cy="262190"/>
              </a:xfrm>
              <a:custGeom>
                <a:avLst/>
                <a:gdLst/>
                <a:ahLst/>
                <a:cxnLst/>
                <a:rect l="l" t="t" r="r" b="b"/>
                <a:pathLst>
                  <a:path w="6059" h="5732" extrusionOk="0">
                    <a:moveTo>
                      <a:pt x="106" y="1"/>
                    </a:moveTo>
                    <a:cubicBezTo>
                      <a:pt x="41" y="1"/>
                      <a:pt x="0" y="80"/>
                      <a:pt x="52" y="142"/>
                    </a:cubicBezTo>
                    <a:cubicBezTo>
                      <a:pt x="909" y="1293"/>
                      <a:pt x="1331" y="2406"/>
                      <a:pt x="2533" y="3288"/>
                    </a:cubicBezTo>
                    <a:cubicBezTo>
                      <a:pt x="3032" y="3659"/>
                      <a:pt x="3543" y="4042"/>
                      <a:pt x="4055" y="4413"/>
                    </a:cubicBezTo>
                    <a:cubicBezTo>
                      <a:pt x="4656" y="4848"/>
                      <a:pt x="5436" y="5129"/>
                      <a:pt x="5922" y="5705"/>
                    </a:cubicBezTo>
                    <a:cubicBezTo>
                      <a:pt x="5937" y="5724"/>
                      <a:pt x="5955" y="5731"/>
                      <a:pt x="5973" y="5731"/>
                    </a:cubicBezTo>
                    <a:cubicBezTo>
                      <a:pt x="6016" y="5731"/>
                      <a:pt x="6059" y="5686"/>
                      <a:pt x="6050" y="5641"/>
                    </a:cubicBezTo>
                    <a:cubicBezTo>
                      <a:pt x="5807" y="4401"/>
                      <a:pt x="5039" y="3838"/>
                      <a:pt x="4080" y="3109"/>
                    </a:cubicBezTo>
                    <a:cubicBezTo>
                      <a:pt x="3339" y="2559"/>
                      <a:pt x="2571" y="2048"/>
                      <a:pt x="1868" y="1472"/>
                    </a:cubicBezTo>
                    <a:cubicBezTo>
                      <a:pt x="1267" y="986"/>
                      <a:pt x="832" y="411"/>
                      <a:pt x="154" y="14"/>
                    </a:cubicBezTo>
                    <a:cubicBezTo>
                      <a:pt x="138" y="5"/>
                      <a:pt x="121" y="1"/>
                      <a:pt x="10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9" name="Google Shape;3499;p21"/>
              <p:cNvSpPr/>
              <p:nvPr/>
            </p:nvSpPr>
            <p:spPr>
              <a:xfrm rot="291202">
                <a:off x="1683986" y="2101003"/>
                <a:ext cx="157625" cy="212103"/>
              </a:xfrm>
              <a:custGeom>
                <a:avLst/>
                <a:gdLst/>
                <a:ahLst/>
                <a:cxnLst/>
                <a:rect l="l" t="t" r="r" b="b"/>
                <a:pathLst>
                  <a:path w="3446" h="4637" extrusionOk="0">
                    <a:moveTo>
                      <a:pt x="84" y="1"/>
                    </a:moveTo>
                    <a:cubicBezTo>
                      <a:pt x="37" y="1"/>
                      <a:pt x="0" y="54"/>
                      <a:pt x="21" y="114"/>
                    </a:cubicBezTo>
                    <a:cubicBezTo>
                      <a:pt x="507" y="984"/>
                      <a:pt x="1057" y="1828"/>
                      <a:pt x="1581" y="2685"/>
                    </a:cubicBezTo>
                    <a:cubicBezTo>
                      <a:pt x="2080" y="3516"/>
                      <a:pt x="2438" y="4181"/>
                      <a:pt x="3333" y="4628"/>
                    </a:cubicBezTo>
                    <a:cubicBezTo>
                      <a:pt x="3344" y="4634"/>
                      <a:pt x="3355" y="4636"/>
                      <a:pt x="3366" y="4636"/>
                    </a:cubicBezTo>
                    <a:cubicBezTo>
                      <a:pt x="3408" y="4636"/>
                      <a:pt x="3445" y="4602"/>
                      <a:pt x="3435" y="4552"/>
                    </a:cubicBezTo>
                    <a:cubicBezTo>
                      <a:pt x="3141" y="3657"/>
                      <a:pt x="3077" y="2813"/>
                      <a:pt x="2489" y="2033"/>
                    </a:cubicBezTo>
                    <a:cubicBezTo>
                      <a:pt x="1849" y="1214"/>
                      <a:pt x="1005" y="549"/>
                      <a:pt x="123" y="12"/>
                    </a:cubicBezTo>
                    <a:cubicBezTo>
                      <a:pt x="110" y="4"/>
                      <a:pt x="97" y="1"/>
                      <a:pt x="8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0" name="Google Shape;3500;p21"/>
              <p:cNvSpPr/>
              <p:nvPr/>
            </p:nvSpPr>
            <p:spPr>
              <a:xfrm rot="291202">
                <a:off x="1796404" y="2359221"/>
                <a:ext cx="207712" cy="182417"/>
              </a:xfrm>
              <a:custGeom>
                <a:avLst/>
                <a:gdLst/>
                <a:ahLst/>
                <a:cxnLst/>
                <a:rect l="l" t="t" r="r" b="b"/>
                <a:pathLst>
                  <a:path w="4541" h="3988" extrusionOk="0">
                    <a:moveTo>
                      <a:pt x="4441" y="0"/>
                    </a:moveTo>
                    <a:cubicBezTo>
                      <a:pt x="4422" y="0"/>
                      <a:pt x="4404" y="7"/>
                      <a:pt x="4387" y="24"/>
                    </a:cubicBezTo>
                    <a:cubicBezTo>
                      <a:pt x="3569" y="765"/>
                      <a:pt x="2546" y="1047"/>
                      <a:pt x="1702" y="1750"/>
                    </a:cubicBezTo>
                    <a:cubicBezTo>
                      <a:pt x="973" y="2364"/>
                      <a:pt x="551" y="3144"/>
                      <a:pt x="14" y="3911"/>
                    </a:cubicBezTo>
                    <a:cubicBezTo>
                      <a:pt x="1" y="3949"/>
                      <a:pt x="26" y="3988"/>
                      <a:pt x="65" y="3988"/>
                    </a:cubicBezTo>
                    <a:cubicBezTo>
                      <a:pt x="2111" y="3515"/>
                      <a:pt x="3543" y="1878"/>
                      <a:pt x="4502" y="126"/>
                    </a:cubicBezTo>
                    <a:cubicBezTo>
                      <a:pt x="4540" y="60"/>
                      <a:pt x="4493" y="0"/>
                      <a:pt x="4441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1" name="Google Shape;3501;p21"/>
              <p:cNvSpPr/>
              <p:nvPr/>
            </p:nvSpPr>
            <p:spPr>
              <a:xfrm rot="291202">
                <a:off x="1690794" y="2348014"/>
                <a:ext cx="124920" cy="124142"/>
              </a:xfrm>
              <a:custGeom>
                <a:avLst/>
                <a:gdLst/>
                <a:ahLst/>
                <a:cxnLst/>
                <a:rect l="l" t="t" r="r" b="b"/>
                <a:pathLst>
                  <a:path w="2731" h="2714" extrusionOk="0">
                    <a:moveTo>
                      <a:pt x="210" y="1"/>
                    </a:moveTo>
                    <a:cubicBezTo>
                      <a:pt x="100" y="1"/>
                      <a:pt x="1" y="141"/>
                      <a:pt x="97" y="237"/>
                    </a:cubicBezTo>
                    <a:cubicBezTo>
                      <a:pt x="621" y="723"/>
                      <a:pt x="941" y="1336"/>
                      <a:pt x="1324" y="1937"/>
                    </a:cubicBezTo>
                    <a:cubicBezTo>
                      <a:pt x="1593" y="2347"/>
                      <a:pt x="2053" y="2487"/>
                      <a:pt x="2462" y="2705"/>
                    </a:cubicBezTo>
                    <a:cubicBezTo>
                      <a:pt x="2481" y="2710"/>
                      <a:pt x="2500" y="2713"/>
                      <a:pt x="2517" y="2713"/>
                    </a:cubicBezTo>
                    <a:cubicBezTo>
                      <a:pt x="2652" y="2713"/>
                      <a:pt x="2731" y="2551"/>
                      <a:pt x="2629" y="2449"/>
                    </a:cubicBezTo>
                    <a:cubicBezTo>
                      <a:pt x="2232" y="2142"/>
                      <a:pt x="2002" y="1567"/>
                      <a:pt x="1644" y="1196"/>
                    </a:cubicBezTo>
                    <a:cubicBezTo>
                      <a:pt x="1248" y="735"/>
                      <a:pt x="787" y="339"/>
                      <a:pt x="276" y="19"/>
                    </a:cubicBezTo>
                    <a:cubicBezTo>
                      <a:pt x="254" y="6"/>
                      <a:pt x="232" y="1"/>
                      <a:pt x="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2" name="Google Shape;3502;p21"/>
              <p:cNvSpPr/>
              <p:nvPr/>
            </p:nvSpPr>
            <p:spPr>
              <a:xfrm rot="291202">
                <a:off x="1809587" y="2596613"/>
                <a:ext cx="177706" cy="226375"/>
              </a:xfrm>
              <a:custGeom>
                <a:avLst/>
                <a:gdLst/>
                <a:ahLst/>
                <a:cxnLst/>
                <a:rect l="l" t="t" r="r" b="b"/>
                <a:pathLst>
                  <a:path w="3885" h="4949" extrusionOk="0">
                    <a:moveTo>
                      <a:pt x="3779" y="0"/>
                    </a:moveTo>
                    <a:cubicBezTo>
                      <a:pt x="3759" y="0"/>
                      <a:pt x="3739" y="9"/>
                      <a:pt x="3721" y="30"/>
                    </a:cubicBezTo>
                    <a:cubicBezTo>
                      <a:pt x="2430" y="1654"/>
                      <a:pt x="652" y="2805"/>
                      <a:pt x="0" y="4889"/>
                    </a:cubicBezTo>
                    <a:cubicBezTo>
                      <a:pt x="0" y="4919"/>
                      <a:pt x="23" y="4948"/>
                      <a:pt x="51" y="4948"/>
                    </a:cubicBezTo>
                    <a:cubicBezTo>
                      <a:pt x="60" y="4948"/>
                      <a:pt x="68" y="4946"/>
                      <a:pt x="77" y="4940"/>
                    </a:cubicBezTo>
                    <a:cubicBezTo>
                      <a:pt x="2008" y="3815"/>
                      <a:pt x="3414" y="2344"/>
                      <a:pt x="3875" y="119"/>
                    </a:cubicBezTo>
                    <a:cubicBezTo>
                      <a:pt x="3884" y="63"/>
                      <a:pt x="3832" y="0"/>
                      <a:pt x="37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3" name="Google Shape;3503;p21"/>
              <p:cNvSpPr/>
              <p:nvPr/>
            </p:nvSpPr>
            <p:spPr>
              <a:xfrm rot="291202">
                <a:off x="1608075" y="2464248"/>
                <a:ext cx="176928" cy="198793"/>
              </a:xfrm>
              <a:custGeom>
                <a:avLst/>
                <a:gdLst/>
                <a:ahLst/>
                <a:cxnLst/>
                <a:rect l="l" t="t" r="r" b="b"/>
                <a:pathLst>
                  <a:path w="3868" h="4346" extrusionOk="0">
                    <a:moveTo>
                      <a:pt x="158" y="1"/>
                    </a:moveTo>
                    <a:cubicBezTo>
                      <a:pt x="55" y="1"/>
                      <a:pt x="1" y="131"/>
                      <a:pt x="69" y="211"/>
                    </a:cubicBezTo>
                    <a:cubicBezTo>
                      <a:pt x="1323" y="1528"/>
                      <a:pt x="1860" y="3843"/>
                      <a:pt x="3842" y="4342"/>
                    </a:cubicBezTo>
                    <a:cubicBezTo>
                      <a:pt x="3844" y="4344"/>
                      <a:pt x="3847" y="4345"/>
                      <a:pt x="3849" y="4345"/>
                    </a:cubicBezTo>
                    <a:cubicBezTo>
                      <a:pt x="3859" y="4345"/>
                      <a:pt x="3867" y="4326"/>
                      <a:pt x="3867" y="4316"/>
                    </a:cubicBezTo>
                    <a:cubicBezTo>
                      <a:pt x="3228" y="2500"/>
                      <a:pt x="2077" y="697"/>
                      <a:pt x="197" y="7"/>
                    </a:cubicBezTo>
                    <a:cubicBezTo>
                      <a:pt x="184" y="3"/>
                      <a:pt x="170" y="1"/>
                      <a:pt x="15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4" name="Google Shape;3504;p21"/>
              <p:cNvSpPr/>
              <p:nvPr/>
            </p:nvSpPr>
            <p:spPr>
              <a:xfrm rot="291202">
                <a:off x="1702266" y="2791656"/>
                <a:ext cx="118333" cy="104062"/>
              </a:xfrm>
              <a:custGeom>
                <a:avLst/>
                <a:gdLst/>
                <a:ahLst/>
                <a:cxnLst/>
                <a:rect l="l" t="t" r="r" b="b"/>
                <a:pathLst>
                  <a:path w="2587" h="2275" extrusionOk="0">
                    <a:moveTo>
                      <a:pt x="119" y="1"/>
                    </a:moveTo>
                    <a:cubicBezTo>
                      <a:pt x="61" y="1"/>
                      <a:pt x="0" y="63"/>
                      <a:pt x="42" y="126"/>
                    </a:cubicBezTo>
                    <a:cubicBezTo>
                      <a:pt x="375" y="599"/>
                      <a:pt x="579" y="1200"/>
                      <a:pt x="976" y="1635"/>
                    </a:cubicBezTo>
                    <a:cubicBezTo>
                      <a:pt x="1167" y="1878"/>
                      <a:pt x="1398" y="2070"/>
                      <a:pt x="1653" y="2223"/>
                    </a:cubicBezTo>
                    <a:cubicBezTo>
                      <a:pt x="1729" y="2261"/>
                      <a:pt x="1809" y="2274"/>
                      <a:pt x="1893" y="2274"/>
                    </a:cubicBezTo>
                    <a:cubicBezTo>
                      <a:pt x="2094" y="2274"/>
                      <a:pt x="2312" y="2198"/>
                      <a:pt x="2510" y="2198"/>
                    </a:cubicBezTo>
                    <a:cubicBezTo>
                      <a:pt x="2574" y="2185"/>
                      <a:pt x="2587" y="2083"/>
                      <a:pt x="2523" y="2057"/>
                    </a:cubicBezTo>
                    <a:cubicBezTo>
                      <a:pt x="2306" y="1993"/>
                      <a:pt x="2152" y="1571"/>
                      <a:pt x="1960" y="1430"/>
                    </a:cubicBezTo>
                    <a:cubicBezTo>
                      <a:pt x="1756" y="1290"/>
                      <a:pt x="1551" y="1085"/>
                      <a:pt x="1334" y="919"/>
                    </a:cubicBezTo>
                    <a:cubicBezTo>
                      <a:pt x="937" y="625"/>
                      <a:pt x="566" y="280"/>
                      <a:pt x="157" y="11"/>
                    </a:cubicBezTo>
                    <a:cubicBezTo>
                      <a:pt x="146" y="4"/>
                      <a:pt x="133" y="1"/>
                      <a:pt x="11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5" name="Google Shape;3505;p21"/>
              <p:cNvSpPr/>
              <p:nvPr/>
            </p:nvSpPr>
            <p:spPr>
              <a:xfrm rot="291202">
                <a:off x="1685103" y="1222263"/>
                <a:ext cx="273717" cy="1821244"/>
              </a:xfrm>
              <a:custGeom>
                <a:avLst/>
                <a:gdLst/>
                <a:ahLst/>
                <a:cxnLst/>
                <a:rect l="l" t="t" r="r" b="b"/>
                <a:pathLst>
                  <a:path w="5984" h="39816" extrusionOk="0">
                    <a:moveTo>
                      <a:pt x="12" y="0"/>
                    </a:moveTo>
                    <a:cubicBezTo>
                      <a:pt x="5" y="0"/>
                      <a:pt x="1" y="9"/>
                      <a:pt x="10" y="18"/>
                    </a:cubicBezTo>
                    <a:cubicBezTo>
                      <a:pt x="4498" y="5453"/>
                      <a:pt x="5061" y="12435"/>
                      <a:pt x="4217" y="19187"/>
                    </a:cubicBezTo>
                    <a:cubicBezTo>
                      <a:pt x="3744" y="22920"/>
                      <a:pt x="2887" y="26590"/>
                      <a:pt x="2849" y="30376"/>
                    </a:cubicBezTo>
                    <a:cubicBezTo>
                      <a:pt x="2810" y="33649"/>
                      <a:pt x="3897" y="36936"/>
                      <a:pt x="5560" y="39723"/>
                    </a:cubicBezTo>
                    <a:cubicBezTo>
                      <a:pt x="5600" y="39788"/>
                      <a:pt x="5662" y="39816"/>
                      <a:pt x="5723" y="39816"/>
                    </a:cubicBezTo>
                    <a:cubicBezTo>
                      <a:pt x="5854" y="39816"/>
                      <a:pt x="5983" y="39688"/>
                      <a:pt x="5905" y="39531"/>
                    </a:cubicBezTo>
                    <a:cubicBezTo>
                      <a:pt x="4179" y="36040"/>
                      <a:pt x="3143" y="32677"/>
                      <a:pt x="3335" y="28752"/>
                    </a:cubicBezTo>
                    <a:cubicBezTo>
                      <a:pt x="3526" y="24954"/>
                      <a:pt x="4434" y="21233"/>
                      <a:pt x="4767" y="17447"/>
                    </a:cubicBezTo>
                    <a:cubicBezTo>
                      <a:pt x="5304" y="11182"/>
                      <a:pt x="4294" y="4852"/>
                      <a:pt x="23" y="5"/>
                    </a:cubicBezTo>
                    <a:cubicBezTo>
                      <a:pt x="19" y="2"/>
                      <a:pt x="15" y="0"/>
                      <a:pt x="1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506" name="Google Shape;3506;p21"/>
            <p:cNvGrpSpPr/>
            <p:nvPr/>
          </p:nvGrpSpPr>
          <p:grpSpPr>
            <a:xfrm rot="-9647328">
              <a:off x="6598662" y="1178901"/>
              <a:ext cx="1197804" cy="1825010"/>
              <a:chOff x="1793113" y="3263557"/>
              <a:chExt cx="1024270" cy="1560608"/>
            </a:xfrm>
          </p:grpSpPr>
          <p:sp>
            <p:nvSpPr>
              <p:cNvPr id="3507" name="Google Shape;3507;p21"/>
              <p:cNvSpPr/>
              <p:nvPr/>
            </p:nvSpPr>
            <p:spPr>
              <a:xfrm>
                <a:off x="2123537" y="3572723"/>
                <a:ext cx="693846" cy="1251442"/>
              </a:xfrm>
              <a:custGeom>
                <a:avLst/>
                <a:gdLst/>
                <a:ahLst/>
                <a:cxnLst/>
                <a:rect l="l" t="t" r="r" b="b"/>
                <a:pathLst>
                  <a:path w="16026" h="28905" extrusionOk="0">
                    <a:moveTo>
                      <a:pt x="2429" y="1"/>
                    </a:moveTo>
                    <a:cubicBezTo>
                      <a:pt x="2422" y="1"/>
                      <a:pt x="2417" y="4"/>
                      <a:pt x="2417" y="12"/>
                    </a:cubicBezTo>
                    <a:cubicBezTo>
                      <a:pt x="1023" y="3298"/>
                      <a:pt x="0" y="6904"/>
                      <a:pt x="256" y="10523"/>
                    </a:cubicBezTo>
                    <a:cubicBezTo>
                      <a:pt x="525" y="14168"/>
                      <a:pt x="2034" y="17416"/>
                      <a:pt x="4323" y="20242"/>
                    </a:cubicBezTo>
                    <a:cubicBezTo>
                      <a:pt x="7251" y="23860"/>
                      <a:pt x="11433" y="27249"/>
                      <a:pt x="15857" y="28899"/>
                    </a:cubicBezTo>
                    <a:cubicBezTo>
                      <a:pt x="15869" y="28903"/>
                      <a:pt x="15880" y="28904"/>
                      <a:pt x="15890" y="28904"/>
                    </a:cubicBezTo>
                    <a:cubicBezTo>
                      <a:pt x="15983" y="28904"/>
                      <a:pt x="16026" y="28766"/>
                      <a:pt x="15934" y="28720"/>
                    </a:cubicBezTo>
                    <a:cubicBezTo>
                      <a:pt x="14476" y="27825"/>
                      <a:pt x="12916" y="27160"/>
                      <a:pt x="11484" y="26226"/>
                    </a:cubicBezTo>
                    <a:cubicBezTo>
                      <a:pt x="9080" y="24666"/>
                      <a:pt x="6829" y="22812"/>
                      <a:pt x="4988" y="20600"/>
                    </a:cubicBezTo>
                    <a:cubicBezTo>
                      <a:pt x="2507" y="17595"/>
                      <a:pt x="627" y="14078"/>
                      <a:pt x="512" y="10101"/>
                    </a:cubicBezTo>
                    <a:cubicBezTo>
                      <a:pt x="410" y="6636"/>
                      <a:pt x="1215" y="3234"/>
                      <a:pt x="2468" y="25"/>
                    </a:cubicBezTo>
                    <a:lnTo>
                      <a:pt x="2456" y="25"/>
                    </a:lnTo>
                    <a:cubicBezTo>
                      <a:pt x="2465" y="16"/>
                      <a:pt x="2443" y="1"/>
                      <a:pt x="242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8" name="Google Shape;3508;p21"/>
              <p:cNvSpPr/>
              <p:nvPr/>
            </p:nvSpPr>
            <p:spPr>
              <a:xfrm>
                <a:off x="1972612" y="3794044"/>
                <a:ext cx="219203" cy="436760"/>
              </a:xfrm>
              <a:custGeom>
                <a:avLst/>
                <a:gdLst/>
                <a:ahLst/>
                <a:cxnLst/>
                <a:rect l="l" t="t" r="r" b="b"/>
                <a:pathLst>
                  <a:path w="5063" h="10088" extrusionOk="0">
                    <a:moveTo>
                      <a:pt x="25" y="1"/>
                    </a:moveTo>
                    <a:cubicBezTo>
                      <a:pt x="12" y="1"/>
                      <a:pt x="0" y="12"/>
                      <a:pt x="8" y="28"/>
                    </a:cubicBezTo>
                    <a:cubicBezTo>
                      <a:pt x="622" y="1818"/>
                      <a:pt x="1338" y="3557"/>
                      <a:pt x="2157" y="5258"/>
                    </a:cubicBezTo>
                    <a:cubicBezTo>
                      <a:pt x="2949" y="6882"/>
                      <a:pt x="3781" y="8570"/>
                      <a:pt x="4842" y="10040"/>
                    </a:cubicBezTo>
                    <a:cubicBezTo>
                      <a:pt x="4861" y="10074"/>
                      <a:pt x="4889" y="10088"/>
                      <a:pt x="4918" y="10088"/>
                    </a:cubicBezTo>
                    <a:cubicBezTo>
                      <a:pt x="4989" y="10088"/>
                      <a:pt x="5062" y="10007"/>
                      <a:pt x="5008" y="9925"/>
                    </a:cubicBezTo>
                    <a:cubicBezTo>
                      <a:pt x="4113" y="8340"/>
                      <a:pt x="3128" y="6818"/>
                      <a:pt x="2323" y="5181"/>
                    </a:cubicBezTo>
                    <a:cubicBezTo>
                      <a:pt x="1492" y="3480"/>
                      <a:pt x="724" y="1780"/>
                      <a:pt x="47" y="15"/>
                    </a:cubicBezTo>
                    <a:cubicBezTo>
                      <a:pt x="42" y="5"/>
                      <a:pt x="33" y="1"/>
                      <a:pt x="2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9" name="Google Shape;3509;p21"/>
              <p:cNvSpPr/>
              <p:nvPr/>
            </p:nvSpPr>
            <p:spPr>
              <a:xfrm>
                <a:off x="1938626" y="4058184"/>
                <a:ext cx="314928" cy="309213"/>
              </a:xfrm>
              <a:custGeom>
                <a:avLst/>
                <a:gdLst/>
                <a:ahLst/>
                <a:cxnLst/>
                <a:rect l="l" t="t" r="r" b="b"/>
                <a:pathLst>
                  <a:path w="7274" h="7142" extrusionOk="0">
                    <a:moveTo>
                      <a:pt x="13" y="1"/>
                    </a:moveTo>
                    <a:cubicBezTo>
                      <a:pt x="0" y="1"/>
                      <a:pt x="0" y="13"/>
                      <a:pt x="0" y="13"/>
                    </a:cubicBezTo>
                    <a:cubicBezTo>
                      <a:pt x="1305" y="1113"/>
                      <a:pt x="2596" y="2200"/>
                      <a:pt x="3837" y="3377"/>
                    </a:cubicBezTo>
                    <a:cubicBezTo>
                      <a:pt x="5077" y="4540"/>
                      <a:pt x="6138" y="5832"/>
                      <a:pt x="7225" y="7136"/>
                    </a:cubicBezTo>
                    <a:cubicBezTo>
                      <a:pt x="7229" y="7140"/>
                      <a:pt x="7234" y="7141"/>
                      <a:pt x="7240" y="7141"/>
                    </a:cubicBezTo>
                    <a:cubicBezTo>
                      <a:pt x="7255" y="7141"/>
                      <a:pt x="7273" y="7129"/>
                      <a:pt x="7264" y="7111"/>
                    </a:cubicBezTo>
                    <a:cubicBezTo>
                      <a:pt x="6394" y="5666"/>
                      <a:pt x="5128" y="4412"/>
                      <a:pt x="3913" y="3274"/>
                    </a:cubicBezTo>
                    <a:cubicBezTo>
                      <a:pt x="2673" y="2111"/>
                      <a:pt x="1343" y="1049"/>
                      <a:pt x="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0" name="Google Shape;3510;p21"/>
              <p:cNvSpPr/>
              <p:nvPr/>
            </p:nvSpPr>
            <p:spPr>
              <a:xfrm>
                <a:off x="2360488" y="4293230"/>
                <a:ext cx="94729" cy="297134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6863" extrusionOk="0">
                    <a:moveTo>
                      <a:pt x="19" y="1"/>
                    </a:moveTo>
                    <a:cubicBezTo>
                      <a:pt x="12" y="1"/>
                      <a:pt x="1" y="6"/>
                      <a:pt x="1" y="6"/>
                    </a:cubicBezTo>
                    <a:lnTo>
                      <a:pt x="13" y="6"/>
                    </a:lnTo>
                    <a:cubicBezTo>
                      <a:pt x="972" y="2167"/>
                      <a:pt x="2047" y="4405"/>
                      <a:pt x="2008" y="6809"/>
                    </a:cubicBezTo>
                    <a:cubicBezTo>
                      <a:pt x="2008" y="6846"/>
                      <a:pt x="2037" y="6862"/>
                      <a:pt x="2068" y="6862"/>
                    </a:cubicBezTo>
                    <a:cubicBezTo>
                      <a:pt x="2101" y="6862"/>
                      <a:pt x="2136" y="6843"/>
                      <a:pt x="2136" y="6809"/>
                    </a:cubicBezTo>
                    <a:cubicBezTo>
                      <a:pt x="2187" y="4341"/>
                      <a:pt x="1087" y="2155"/>
                      <a:pt x="26" y="6"/>
                    </a:cubicBezTo>
                    <a:cubicBezTo>
                      <a:pt x="26" y="2"/>
                      <a:pt x="23" y="1"/>
                      <a:pt x="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1" name="Google Shape;3511;p21"/>
              <p:cNvSpPr/>
              <p:nvPr/>
            </p:nvSpPr>
            <p:spPr>
              <a:xfrm>
                <a:off x="2237574" y="4028441"/>
                <a:ext cx="23293" cy="339433"/>
              </a:xfrm>
              <a:custGeom>
                <a:avLst/>
                <a:gdLst/>
                <a:ahLst/>
                <a:cxnLst/>
                <a:rect l="l" t="t" r="r" b="b"/>
                <a:pathLst>
                  <a:path w="538" h="7840" extrusionOk="0">
                    <a:moveTo>
                      <a:pt x="423" y="0"/>
                    </a:moveTo>
                    <a:cubicBezTo>
                      <a:pt x="416" y="0"/>
                      <a:pt x="410" y="4"/>
                      <a:pt x="410" y="10"/>
                    </a:cubicBezTo>
                    <a:cubicBezTo>
                      <a:pt x="231" y="2580"/>
                      <a:pt x="1" y="5253"/>
                      <a:pt x="474" y="7810"/>
                    </a:cubicBezTo>
                    <a:cubicBezTo>
                      <a:pt x="480" y="7829"/>
                      <a:pt x="496" y="7839"/>
                      <a:pt x="511" y="7839"/>
                    </a:cubicBezTo>
                    <a:cubicBezTo>
                      <a:pt x="525" y="7839"/>
                      <a:pt x="538" y="7829"/>
                      <a:pt x="538" y="7810"/>
                    </a:cubicBezTo>
                    <a:cubicBezTo>
                      <a:pt x="372" y="5214"/>
                      <a:pt x="333" y="2619"/>
                      <a:pt x="435" y="23"/>
                    </a:cubicBezTo>
                    <a:lnTo>
                      <a:pt x="435" y="10"/>
                    </a:lnTo>
                    <a:cubicBezTo>
                      <a:pt x="435" y="4"/>
                      <a:pt x="429" y="0"/>
                      <a:pt x="4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2" name="Google Shape;3512;p21"/>
              <p:cNvSpPr/>
              <p:nvPr/>
            </p:nvSpPr>
            <p:spPr>
              <a:xfrm>
                <a:off x="2328060" y="4028484"/>
                <a:ext cx="107198" cy="423382"/>
              </a:xfrm>
              <a:custGeom>
                <a:avLst/>
                <a:gdLst/>
                <a:ahLst/>
                <a:cxnLst/>
                <a:rect l="l" t="t" r="r" b="b"/>
                <a:pathLst>
                  <a:path w="2476" h="9779" extrusionOk="0">
                    <a:moveTo>
                      <a:pt x="131" y="0"/>
                    </a:moveTo>
                    <a:cubicBezTo>
                      <a:pt x="65" y="0"/>
                      <a:pt x="1" y="43"/>
                      <a:pt x="8" y="124"/>
                    </a:cubicBezTo>
                    <a:cubicBezTo>
                      <a:pt x="123" y="1096"/>
                      <a:pt x="353" y="2042"/>
                      <a:pt x="289" y="3027"/>
                    </a:cubicBezTo>
                    <a:cubicBezTo>
                      <a:pt x="225" y="3935"/>
                      <a:pt x="276" y="4843"/>
                      <a:pt x="417" y="5738"/>
                    </a:cubicBezTo>
                    <a:cubicBezTo>
                      <a:pt x="545" y="6582"/>
                      <a:pt x="724" y="7311"/>
                      <a:pt x="1159" y="8039"/>
                    </a:cubicBezTo>
                    <a:cubicBezTo>
                      <a:pt x="1478" y="8589"/>
                      <a:pt x="1734" y="9331"/>
                      <a:pt x="2207" y="9766"/>
                    </a:cubicBezTo>
                    <a:cubicBezTo>
                      <a:pt x="2220" y="9774"/>
                      <a:pt x="2234" y="9779"/>
                      <a:pt x="2248" y="9779"/>
                    </a:cubicBezTo>
                    <a:cubicBezTo>
                      <a:pt x="2276" y="9779"/>
                      <a:pt x="2301" y="9762"/>
                      <a:pt x="2310" y="9727"/>
                    </a:cubicBezTo>
                    <a:cubicBezTo>
                      <a:pt x="2476" y="9075"/>
                      <a:pt x="2322" y="8321"/>
                      <a:pt x="2399" y="7643"/>
                    </a:cubicBezTo>
                    <a:cubicBezTo>
                      <a:pt x="2476" y="6825"/>
                      <a:pt x="2450" y="5993"/>
                      <a:pt x="2297" y="5175"/>
                    </a:cubicBezTo>
                    <a:cubicBezTo>
                      <a:pt x="2182" y="4293"/>
                      <a:pt x="1888" y="3423"/>
                      <a:pt x="1440" y="2656"/>
                    </a:cubicBezTo>
                    <a:cubicBezTo>
                      <a:pt x="967" y="1825"/>
                      <a:pt x="571" y="968"/>
                      <a:pt x="251" y="73"/>
                    </a:cubicBezTo>
                    <a:cubicBezTo>
                      <a:pt x="229" y="24"/>
                      <a:pt x="180" y="0"/>
                      <a:pt x="1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3" name="Google Shape;3513;p21"/>
              <p:cNvSpPr/>
              <p:nvPr/>
            </p:nvSpPr>
            <p:spPr>
              <a:xfrm>
                <a:off x="1793113" y="3904142"/>
                <a:ext cx="337917" cy="319647"/>
              </a:xfrm>
              <a:custGeom>
                <a:avLst/>
                <a:gdLst/>
                <a:ahLst/>
                <a:cxnLst/>
                <a:rect l="l" t="t" r="r" b="b"/>
                <a:pathLst>
                  <a:path w="7805" h="7383" extrusionOk="0">
                    <a:moveTo>
                      <a:pt x="155" y="0"/>
                    </a:moveTo>
                    <a:cubicBezTo>
                      <a:pt x="62" y="0"/>
                      <a:pt x="1" y="139"/>
                      <a:pt x="62" y="221"/>
                    </a:cubicBezTo>
                    <a:cubicBezTo>
                      <a:pt x="369" y="592"/>
                      <a:pt x="663" y="963"/>
                      <a:pt x="957" y="1346"/>
                    </a:cubicBezTo>
                    <a:cubicBezTo>
                      <a:pt x="1264" y="1756"/>
                      <a:pt x="1443" y="2203"/>
                      <a:pt x="1725" y="2638"/>
                    </a:cubicBezTo>
                    <a:cubicBezTo>
                      <a:pt x="2198" y="3367"/>
                      <a:pt x="2812" y="3917"/>
                      <a:pt x="3438" y="4518"/>
                    </a:cubicBezTo>
                    <a:cubicBezTo>
                      <a:pt x="4052" y="5106"/>
                      <a:pt x="4717" y="5656"/>
                      <a:pt x="5420" y="6142"/>
                    </a:cubicBezTo>
                    <a:cubicBezTo>
                      <a:pt x="6124" y="6628"/>
                      <a:pt x="6955" y="6922"/>
                      <a:pt x="7684" y="7382"/>
                    </a:cubicBezTo>
                    <a:lnTo>
                      <a:pt x="7671" y="7369"/>
                    </a:lnTo>
                    <a:lnTo>
                      <a:pt x="7671" y="7369"/>
                    </a:lnTo>
                    <a:cubicBezTo>
                      <a:pt x="7680" y="7377"/>
                      <a:pt x="7691" y="7380"/>
                      <a:pt x="7703" y="7380"/>
                    </a:cubicBezTo>
                    <a:cubicBezTo>
                      <a:pt x="7751" y="7380"/>
                      <a:pt x="7804" y="7321"/>
                      <a:pt x="7773" y="7280"/>
                    </a:cubicBezTo>
                    <a:cubicBezTo>
                      <a:pt x="7249" y="6538"/>
                      <a:pt x="6878" y="5707"/>
                      <a:pt x="6328" y="4991"/>
                    </a:cubicBezTo>
                    <a:cubicBezTo>
                      <a:pt x="5791" y="4326"/>
                      <a:pt x="5190" y="3699"/>
                      <a:pt x="4551" y="3124"/>
                    </a:cubicBezTo>
                    <a:cubicBezTo>
                      <a:pt x="3847" y="2472"/>
                      <a:pt x="3208" y="1884"/>
                      <a:pt x="2326" y="1462"/>
                    </a:cubicBezTo>
                    <a:cubicBezTo>
                      <a:pt x="1558" y="1091"/>
                      <a:pt x="893" y="554"/>
                      <a:pt x="229" y="29"/>
                    </a:cubicBezTo>
                    <a:cubicBezTo>
                      <a:pt x="203" y="9"/>
                      <a:pt x="178" y="0"/>
                      <a:pt x="1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4" name="Google Shape;3514;p21"/>
              <p:cNvSpPr/>
              <p:nvPr/>
            </p:nvSpPr>
            <p:spPr>
              <a:xfrm>
                <a:off x="1911480" y="3429072"/>
                <a:ext cx="137635" cy="537074"/>
              </a:xfrm>
              <a:custGeom>
                <a:avLst/>
                <a:gdLst/>
                <a:ahLst/>
                <a:cxnLst/>
                <a:rect l="l" t="t" r="r" b="b"/>
                <a:pathLst>
                  <a:path w="3179" h="12405" extrusionOk="0">
                    <a:moveTo>
                      <a:pt x="849" y="0"/>
                    </a:moveTo>
                    <a:cubicBezTo>
                      <a:pt x="754" y="0"/>
                      <a:pt x="660" y="58"/>
                      <a:pt x="640" y="171"/>
                    </a:cubicBezTo>
                    <a:cubicBezTo>
                      <a:pt x="538" y="734"/>
                      <a:pt x="564" y="1309"/>
                      <a:pt x="448" y="1872"/>
                    </a:cubicBezTo>
                    <a:cubicBezTo>
                      <a:pt x="359" y="2384"/>
                      <a:pt x="257" y="2882"/>
                      <a:pt x="180" y="3381"/>
                    </a:cubicBezTo>
                    <a:cubicBezTo>
                      <a:pt x="1" y="4494"/>
                      <a:pt x="90" y="5644"/>
                      <a:pt x="244" y="6770"/>
                    </a:cubicBezTo>
                    <a:cubicBezTo>
                      <a:pt x="410" y="7933"/>
                      <a:pt x="615" y="9008"/>
                      <a:pt x="1152" y="10069"/>
                    </a:cubicBezTo>
                    <a:cubicBezTo>
                      <a:pt x="1587" y="10938"/>
                      <a:pt x="2315" y="11667"/>
                      <a:pt x="2968" y="12383"/>
                    </a:cubicBezTo>
                    <a:lnTo>
                      <a:pt x="2968" y="12371"/>
                    </a:lnTo>
                    <a:cubicBezTo>
                      <a:pt x="2992" y="12395"/>
                      <a:pt x="3019" y="12405"/>
                      <a:pt x="3045" y="12405"/>
                    </a:cubicBezTo>
                    <a:cubicBezTo>
                      <a:pt x="3115" y="12405"/>
                      <a:pt x="3178" y="12330"/>
                      <a:pt x="3159" y="12256"/>
                    </a:cubicBezTo>
                    <a:cubicBezTo>
                      <a:pt x="2852" y="11233"/>
                      <a:pt x="2840" y="10158"/>
                      <a:pt x="2763" y="9123"/>
                    </a:cubicBezTo>
                    <a:cubicBezTo>
                      <a:pt x="2699" y="8100"/>
                      <a:pt x="2469" y="7077"/>
                      <a:pt x="2367" y="6041"/>
                    </a:cubicBezTo>
                    <a:cubicBezTo>
                      <a:pt x="2251" y="4967"/>
                      <a:pt x="2175" y="3944"/>
                      <a:pt x="1868" y="2895"/>
                    </a:cubicBezTo>
                    <a:cubicBezTo>
                      <a:pt x="1599" y="2000"/>
                      <a:pt x="1407" y="1015"/>
                      <a:pt x="1062" y="146"/>
                    </a:cubicBezTo>
                    <a:cubicBezTo>
                      <a:pt x="1026" y="48"/>
                      <a:pt x="937" y="0"/>
                      <a:pt x="84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5" name="Google Shape;3515;p21"/>
              <p:cNvSpPr/>
              <p:nvPr/>
            </p:nvSpPr>
            <p:spPr>
              <a:xfrm>
                <a:off x="2181681" y="3263557"/>
                <a:ext cx="163828" cy="387966"/>
              </a:xfrm>
              <a:custGeom>
                <a:avLst/>
                <a:gdLst/>
                <a:ahLst/>
                <a:cxnLst/>
                <a:rect l="l" t="t" r="r" b="b"/>
                <a:pathLst>
                  <a:path w="3784" h="8961" extrusionOk="0">
                    <a:moveTo>
                      <a:pt x="3553" y="1"/>
                    </a:moveTo>
                    <a:cubicBezTo>
                      <a:pt x="3481" y="1"/>
                      <a:pt x="3407" y="37"/>
                      <a:pt x="3363" y="120"/>
                    </a:cubicBezTo>
                    <a:cubicBezTo>
                      <a:pt x="2532" y="1693"/>
                      <a:pt x="1151" y="2907"/>
                      <a:pt x="512" y="4608"/>
                    </a:cubicBezTo>
                    <a:cubicBezTo>
                      <a:pt x="218" y="5363"/>
                      <a:pt x="0" y="6104"/>
                      <a:pt x="51" y="6923"/>
                    </a:cubicBezTo>
                    <a:cubicBezTo>
                      <a:pt x="90" y="7319"/>
                      <a:pt x="128" y="7716"/>
                      <a:pt x="166" y="8125"/>
                    </a:cubicBezTo>
                    <a:cubicBezTo>
                      <a:pt x="192" y="8406"/>
                      <a:pt x="154" y="8700"/>
                      <a:pt x="345" y="8930"/>
                    </a:cubicBezTo>
                    <a:cubicBezTo>
                      <a:pt x="364" y="8949"/>
                      <a:pt x="383" y="8961"/>
                      <a:pt x="407" y="8961"/>
                    </a:cubicBezTo>
                    <a:cubicBezTo>
                      <a:pt x="415" y="8961"/>
                      <a:pt x="425" y="8959"/>
                      <a:pt x="435" y="8956"/>
                    </a:cubicBezTo>
                    <a:cubicBezTo>
                      <a:pt x="959" y="8726"/>
                      <a:pt x="1189" y="7690"/>
                      <a:pt x="1407" y="7191"/>
                    </a:cubicBezTo>
                    <a:cubicBezTo>
                      <a:pt x="1726" y="6475"/>
                      <a:pt x="2059" y="5759"/>
                      <a:pt x="2391" y="5043"/>
                    </a:cubicBezTo>
                    <a:cubicBezTo>
                      <a:pt x="3108" y="3534"/>
                      <a:pt x="3568" y="1910"/>
                      <a:pt x="3760" y="248"/>
                    </a:cubicBezTo>
                    <a:cubicBezTo>
                      <a:pt x="3783" y="97"/>
                      <a:pt x="3670" y="1"/>
                      <a:pt x="355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6" name="Google Shape;3516;p21"/>
              <p:cNvSpPr/>
              <p:nvPr/>
            </p:nvSpPr>
            <p:spPr>
              <a:xfrm>
                <a:off x="2219304" y="3722955"/>
                <a:ext cx="86417" cy="423512"/>
              </a:xfrm>
              <a:custGeom>
                <a:avLst/>
                <a:gdLst/>
                <a:ahLst/>
                <a:cxnLst/>
                <a:rect l="l" t="t" r="r" b="b"/>
                <a:pathLst>
                  <a:path w="1996" h="9782" extrusionOk="0">
                    <a:moveTo>
                      <a:pt x="1212" y="1"/>
                    </a:moveTo>
                    <a:cubicBezTo>
                      <a:pt x="1166" y="1"/>
                      <a:pt x="1120" y="30"/>
                      <a:pt x="1113" y="84"/>
                    </a:cubicBezTo>
                    <a:cubicBezTo>
                      <a:pt x="1037" y="941"/>
                      <a:pt x="857" y="1785"/>
                      <a:pt x="576" y="2603"/>
                    </a:cubicBezTo>
                    <a:cubicBezTo>
                      <a:pt x="282" y="3549"/>
                      <a:pt x="116" y="4534"/>
                      <a:pt x="65" y="5531"/>
                    </a:cubicBezTo>
                    <a:cubicBezTo>
                      <a:pt x="1" y="6069"/>
                      <a:pt x="26" y="6618"/>
                      <a:pt x="129" y="7155"/>
                    </a:cubicBezTo>
                    <a:cubicBezTo>
                      <a:pt x="193" y="7514"/>
                      <a:pt x="295" y="7872"/>
                      <a:pt x="359" y="8242"/>
                    </a:cubicBezTo>
                    <a:cubicBezTo>
                      <a:pt x="410" y="8741"/>
                      <a:pt x="512" y="9240"/>
                      <a:pt x="653" y="9726"/>
                    </a:cubicBezTo>
                    <a:cubicBezTo>
                      <a:pt x="659" y="9763"/>
                      <a:pt x="695" y="9782"/>
                      <a:pt x="730" y="9782"/>
                    </a:cubicBezTo>
                    <a:cubicBezTo>
                      <a:pt x="768" y="9782"/>
                      <a:pt x="806" y="9759"/>
                      <a:pt x="806" y="9713"/>
                    </a:cubicBezTo>
                    <a:cubicBezTo>
                      <a:pt x="883" y="9189"/>
                      <a:pt x="1024" y="8677"/>
                      <a:pt x="1190" y="8178"/>
                    </a:cubicBezTo>
                    <a:cubicBezTo>
                      <a:pt x="1318" y="7782"/>
                      <a:pt x="1497" y="7398"/>
                      <a:pt x="1663" y="6989"/>
                    </a:cubicBezTo>
                    <a:cubicBezTo>
                      <a:pt x="1829" y="6554"/>
                      <a:pt x="1842" y="6043"/>
                      <a:pt x="1880" y="5583"/>
                    </a:cubicBezTo>
                    <a:cubicBezTo>
                      <a:pt x="1996" y="4560"/>
                      <a:pt x="1944" y="3537"/>
                      <a:pt x="1765" y="2526"/>
                    </a:cubicBezTo>
                    <a:cubicBezTo>
                      <a:pt x="1599" y="1708"/>
                      <a:pt x="1446" y="902"/>
                      <a:pt x="1305" y="71"/>
                    </a:cubicBezTo>
                    <a:cubicBezTo>
                      <a:pt x="1293" y="23"/>
                      <a:pt x="1253" y="1"/>
                      <a:pt x="12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517" name="Google Shape;3517;p21"/>
          <p:cNvGrpSpPr/>
          <p:nvPr/>
        </p:nvGrpSpPr>
        <p:grpSpPr>
          <a:xfrm rot="-9249712" flipH="1">
            <a:off x="328022" y="-1298943"/>
            <a:ext cx="1468999" cy="2883283"/>
            <a:chOff x="1593425" y="446883"/>
            <a:chExt cx="1327185" cy="2604937"/>
          </a:xfrm>
        </p:grpSpPr>
        <p:sp>
          <p:nvSpPr>
            <p:cNvPr id="3518" name="Google Shape;3518;p21"/>
            <p:cNvSpPr/>
            <p:nvPr/>
          </p:nvSpPr>
          <p:spPr>
            <a:xfrm rot="291202">
              <a:off x="1863362" y="1901562"/>
              <a:ext cx="769052" cy="931389"/>
            </a:xfrm>
            <a:custGeom>
              <a:avLst/>
              <a:gdLst/>
              <a:ahLst/>
              <a:cxnLst/>
              <a:rect l="l" t="t" r="r" b="b"/>
              <a:pathLst>
                <a:path w="16813" h="20362" extrusionOk="0">
                  <a:moveTo>
                    <a:pt x="16799" y="1"/>
                  </a:moveTo>
                  <a:cubicBezTo>
                    <a:pt x="12132" y="896"/>
                    <a:pt x="7222" y="2124"/>
                    <a:pt x="4766" y="6625"/>
                  </a:cubicBezTo>
                  <a:cubicBezTo>
                    <a:pt x="2439" y="10896"/>
                    <a:pt x="1953" y="15870"/>
                    <a:pt x="9" y="20307"/>
                  </a:cubicBezTo>
                  <a:cubicBezTo>
                    <a:pt x="0" y="20335"/>
                    <a:pt x="23" y="20362"/>
                    <a:pt x="47" y="20362"/>
                  </a:cubicBezTo>
                  <a:cubicBezTo>
                    <a:pt x="56" y="20362"/>
                    <a:pt x="66" y="20357"/>
                    <a:pt x="73" y="20346"/>
                  </a:cubicBezTo>
                  <a:cubicBezTo>
                    <a:pt x="2081" y="16241"/>
                    <a:pt x="2580" y="11586"/>
                    <a:pt x="4613" y="7507"/>
                  </a:cubicBezTo>
                  <a:cubicBezTo>
                    <a:pt x="5841" y="5065"/>
                    <a:pt x="7631" y="3172"/>
                    <a:pt x="10150" y="2047"/>
                  </a:cubicBezTo>
                  <a:cubicBezTo>
                    <a:pt x="12273" y="1101"/>
                    <a:pt x="14549" y="551"/>
                    <a:pt x="16812" y="14"/>
                  </a:cubicBezTo>
                  <a:lnTo>
                    <a:pt x="16799" y="14"/>
                  </a:lnTo>
                  <a:cubicBezTo>
                    <a:pt x="16812" y="14"/>
                    <a:pt x="16812" y="1"/>
                    <a:pt x="167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" name="Google Shape;3519;p21"/>
            <p:cNvSpPr/>
            <p:nvPr/>
          </p:nvSpPr>
          <p:spPr>
            <a:xfrm rot="291202">
              <a:off x="2173099" y="1842054"/>
              <a:ext cx="238313" cy="286891"/>
            </a:xfrm>
            <a:custGeom>
              <a:avLst/>
              <a:gdLst/>
              <a:ahLst/>
              <a:cxnLst/>
              <a:rect l="l" t="t" r="r" b="b"/>
              <a:pathLst>
                <a:path w="5210" h="6272" extrusionOk="0">
                  <a:moveTo>
                    <a:pt x="5189" y="0"/>
                  </a:moveTo>
                  <a:cubicBezTo>
                    <a:pt x="5184" y="0"/>
                    <a:pt x="5179" y="3"/>
                    <a:pt x="5175" y="11"/>
                  </a:cubicBezTo>
                  <a:cubicBezTo>
                    <a:pt x="4408" y="1124"/>
                    <a:pt x="3589" y="2211"/>
                    <a:pt x="2720" y="3259"/>
                  </a:cubicBezTo>
                  <a:cubicBezTo>
                    <a:pt x="1889" y="4270"/>
                    <a:pt x="942" y="5177"/>
                    <a:pt x="60" y="6149"/>
                  </a:cubicBezTo>
                  <a:cubicBezTo>
                    <a:pt x="0" y="6199"/>
                    <a:pt x="49" y="6272"/>
                    <a:pt x="109" y="6272"/>
                  </a:cubicBezTo>
                  <a:cubicBezTo>
                    <a:pt x="127" y="6272"/>
                    <a:pt x="145" y="6266"/>
                    <a:pt x="162" y="6252"/>
                  </a:cubicBezTo>
                  <a:cubicBezTo>
                    <a:pt x="1147" y="5395"/>
                    <a:pt x="2004" y="4346"/>
                    <a:pt x="2835" y="3336"/>
                  </a:cubicBezTo>
                  <a:cubicBezTo>
                    <a:pt x="3679" y="2275"/>
                    <a:pt x="4472" y="1175"/>
                    <a:pt x="5200" y="24"/>
                  </a:cubicBezTo>
                  <a:cubicBezTo>
                    <a:pt x="5209" y="15"/>
                    <a:pt x="5200" y="0"/>
                    <a:pt x="51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" name="Google Shape;3520;p21"/>
            <p:cNvSpPr/>
            <p:nvPr/>
          </p:nvSpPr>
          <p:spPr>
            <a:xfrm rot="291202">
              <a:off x="2098385" y="2045872"/>
              <a:ext cx="286525" cy="173955"/>
            </a:xfrm>
            <a:custGeom>
              <a:avLst/>
              <a:gdLst/>
              <a:ahLst/>
              <a:cxnLst/>
              <a:rect l="l" t="t" r="r" b="b"/>
              <a:pathLst>
                <a:path w="6264" h="3803" extrusionOk="0">
                  <a:moveTo>
                    <a:pt x="6263" y="0"/>
                  </a:moveTo>
                  <a:cubicBezTo>
                    <a:pt x="5164" y="524"/>
                    <a:pt x="4051" y="1036"/>
                    <a:pt x="2990" y="1650"/>
                  </a:cubicBezTo>
                  <a:cubicBezTo>
                    <a:pt x="1928" y="2251"/>
                    <a:pt x="854" y="2916"/>
                    <a:pt x="10" y="3772"/>
                  </a:cubicBezTo>
                  <a:cubicBezTo>
                    <a:pt x="1" y="3791"/>
                    <a:pt x="5" y="3803"/>
                    <a:pt x="18" y="3803"/>
                  </a:cubicBezTo>
                  <a:cubicBezTo>
                    <a:pt x="23" y="3803"/>
                    <a:pt x="29" y="3801"/>
                    <a:pt x="36" y="3798"/>
                  </a:cubicBezTo>
                  <a:cubicBezTo>
                    <a:pt x="995" y="3056"/>
                    <a:pt x="1992" y="2353"/>
                    <a:pt x="3028" y="1726"/>
                  </a:cubicBezTo>
                  <a:cubicBezTo>
                    <a:pt x="4089" y="1113"/>
                    <a:pt x="5176" y="550"/>
                    <a:pt x="6263" y="0"/>
                  </a:cubicBezTo>
                  <a:close/>
                </a:path>
              </a:pathLst>
            </a:custGeom>
            <a:solidFill>
              <a:srgbClr val="6255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" name="Google Shape;3521;p21"/>
            <p:cNvSpPr/>
            <p:nvPr/>
          </p:nvSpPr>
          <p:spPr>
            <a:xfrm rot="291202">
              <a:off x="1991323" y="2256052"/>
              <a:ext cx="176334" cy="160187"/>
            </a:xfrm>
            <a:custGeom>
              <a:avLst/>
              <a:gdLst/>
              <a:ahLst/>
              <a:cxnLst/>
              <a:rect l="l" t="t" r="r" b="b"/>
              <a:pathLst>
                <a:path w="3855" h="3502" extrusionOk="0">
                  <a:moveTo>
                    <a:pt x="3850" y="1"/>
                  </a:moveTo>
                  <a:cubicBezTo>
                    <a:pt x="3848" y="1"/>
                    <a:pt x="3846" y="2"/>
                    <a:pt x="3842" y="6"/>
                  </a:cubicBezTo>
                  <a:cubicBezTo>
                    <a:pt x="2742" y="1297"/>
                    <a:pt x="1630" y="2691"/>
                    <a:pt x="44" y="3420"/>
                  </a:cubicBezTo>
                  <a:cubicBezTo>
                    <a:pt x="0" y="3442"/>
                    <a:pt x="32" y="3502"/>
                    <a:pt x="74" y="3502"/>
                  </a:cubicBezTo>
                  <a:cubicBezTo>
                    <a:pt x="81" y="3502"/>
                    <a:pt x="88" y="3500"/>
                    <a:pt x="95" y="3497"/>
                  </a:cubicBezTo>
                  <a:cubicBezTo>
                    <a:pt x="1707" y="2768"/>
                    <a:pt x="2781" y="1374"/>
                    <a:pt x="3855" y="19"/>
                  </a:cubicBezTo>
                  <a:cubicBezTo>
                    <a:pt x="3855" y="10"/>
                    <a:pt x="3855" y="1"/>
                    <a:pt x="3850" y="1"/>
                  </a:cubicBezTo>
                  <a:close/>
                </a:path>
              </a:pathLst>
            </a:custGeom>
            <a:solidFill>
              <a:srgbClr val="6255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" name="Google Shape;3522;p21"/>
            <p:cNvSpPr/>
            <p:nvPr/>
          </p:nvSpPr>
          <p:spPr>
            <a:xfrm rot="291202">
              <a:off x="2066393" y="2020997"/>
              <a:ext cx="62986" cy="250892"/>
            </a:xfrm>
            <a:custGeom>
              <a:avLst/>
              <a:gdLst/>
              <a:ahLst/>
              <a:cxnLst/>
              <a:rect l="l" t="t" r="r" b="b"/>
              <a:pathLst>
                <a:path w="1377" h="5485" extrusionOk="0">
                  <a:moveTo>
                    <a:pt x="1369" y="1"/>
                  </a:moveTo>
                  <a:cubicBezTo>
                    <a:pt x="1364" y="1"/>
                    <a:pt x="1357" y="4"/>
                    <a:pt x="1351" y="11"/>
                  </a:cubicBezTo>
                  <a:cubicBezTo>
                    <a:pt x="993" y="1852"/>
                    <a:pt x="545" y="3668"/>
                    <a:pt x="8" y="5458"/>
                  </a:cubicBezTo>
                  <a:cubicBezTo>
                    <a:pt x="0" y="5474"/>
                    <a:pt x="12" y="5485"/>
                    <a:pt x="25" y="5485"/>
                  </a:cubicBezTo>
                  <a:cubicBezTo>
                    <a:pt x="33" y="5485"/>
                    <a:pt x="42" y="5481"/>
                    <a:pt x="47" y="5471"/>
                  </a:cubicBezTo>
                  <a:cubicBezTo>
                    <a:pt x="801" y="3757"/>
                    <a:pt x="1070" y="1852"/>
                    <a:pt x="1377" y="11"/>
                  </a:cubicBezTo>
                  <a:cubicBezTo>
                    <a:pt x="1377" y="4"/>
                    <a:pt x="1373" y="1"/>
                    <a:pt x="1369" y="1"/>
                  </a:cubicBezTo>
                  <a:close/>
                </a:path>
              </a:pathLst>
            </a:custGeom>
            <a:solidFill>
              <a:srgbClr val="6255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" name="Google Shape;3523;p21"/>
            <p:cNvSpPr/>
            <p:nvPr/>
          </p:nvSpPr>
          <p:spPr>
            <a:xfrm rot="291202">
              <a:off x="2086617" y="2159603"/>
              <a:ext cx="262785" cy="205425"/>
            </a:xfrm>
            <a:custGeom>
              <a:avLst/>
              <a:gdLst/>
              <a:ahLst/>
              <a:cxnLst/>
              <a:rect l="l" t="t" r="r" b="b"/>
              <a:pathLst>
                <a:path w="5745" h="4491" extrusionOk="0">
                  <a:moveTo>
                    <a:pt x="5630" y="0"/>
                  </a:moveTo>
                  <a:cubicBezTo>
                    <a:pt x="5617" y="0"/>
                    <a:pt x="5603" y="4"/>
                    <a:pt x="5589" y="12"/>
                  </a:cubicBezTo>
                  <a:cubicBezTo>
                    <a:pt x="5001" y="383"/>
                    <a:pt x="4451" y="830"/>
                    <a:pt x="3786" y="1099"/>
                  </a:cubicBezTo>
                  <a:cubicBezTo>
                    <a:pt x="3185" y="1342"/>
                    <a:pt x="2609" y="1649"/>
                    <a:pt x="2072" y="2020"/>
                  </a:cubicBezTo>
                  <a:cubicBezTo>
                    <a:pt x="1574" y="2327"/>
                    <a:pt x="1139" y="2736"/>
                    <a:pt x="794" y="3222"/>
                  </a:cubicBezTo>
                  <a:cubicBezTo>
                    <a:pt x="538" y="3605"/>
                    <a:pt x="129" y="4002"/>
                    <a:pt x="1" y="4436"/>
                  </a:cubicBezTo>
                  <a:lnTo>
                    <a:pt x="13" y="4436"/>
                  </a:lnTo>
                  <a:cubicBezTo>
                    <a:pt x="3" y="4468"/>
                    <a:pt x="18" y="4491"/>
                    <a:pt x="46" y="4491"/>
                  </a:cubicBezTo>
                  <a:cubicBezTo>
                    <a:pt x="51" y="4491"/>
                    <a:pt x="58" y="4490"/>
                    <a:pt x="65" y="4488"/>
                  </a:cubicBezTo>
                  <a:cubicBezTo>
                    <a:pt x="538" y="4398"/>
                    <a:pt x="973" y="4066"/>
                    <a:pt x="1446" y="3899"/>
                  </a:cubicBezTo>
                  <a:cubicBezTo>
                    <a:pt x="1996" y="3695"/>
                    <a:pt x="2533" y="3413"/>
                    <a:pt x="3019" y="3068"/>
                  </a:cubicBezTo>
                  <a:cubicBezTo>
                    <a:pt x="3556" y="2710"/>
                    <a:pt x="4029" y="2263"/>
                    <a:pt x="4387" y="1725"/>
                  </a:cubicBezTo>
                  <a:cubicBezTo>
                    <a:pt x="4783" y="1163"/>
                    <a:pt x="5218" y="639"/>
                    <a:pt x="5691" y="153"/>
                  </a:cubicBezTo>
                  <a:cubicBezTo>
                    <a:pt x="5745" y="99"/>
                    <a:pt x="5699" y="0"/>
                    <a:pt x="5630" y="0"/>
                  </a:cubicBezTo>
                  <a:close/>
                </a:path>
              </a:pathLst>
            </a:custGeom>
            <a:solidFill>
              <a:srgbClr val="6255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" name="Google Shape;3524;p21"/>
            <p:cNvSpPr/>
            <p:nvPr/>
          </p:nvSpPr>
          <p:spPr>
            <a:xfrm rot="291202">
              <a:off x="2218619" y="1968525"/>
              <a:ext cx="305416" cy="179993"/>
            </a:xfrm>
            <a:custGeom>
              <a:avLst/>
              <a:gdLst/>
              <a:ahLst/>
              <a:cxnLst/>
              <a:rect l="l" t="t" r="r" b="b"/>
              <a:pathLst>
                <a:path w="6677" h="3935" extrusionOk="0">
                  <a:moveTo>
                    <a:pt x="6565" y="0"/>
                  </a:moveTo>
                  <a:cubicBezTo>
                    <a:pt x="6555" y="0"/>
                    <a:pt x="6544" y="2"/>
                    <a:pt x="6532" y="7"/>
                  </a:cubicBezTo>
                  <a:cubicBezTo>
                    <a:pt x="5995" y="301"/>
                    <a:pt x="5419" y="518"/>
                    <a:pt x="4818" y="672"/>
                  </a:cubicBezTo>
                  <a:cubicBezTo>
                    <a:pt x="4140" y="813"/>
                    <a:pt x="3591" y="1132"/>
                    <a:pt x="2990" y="1465"/>
                  </a:cubicBezTo>
                  <a:cubicBezTo>
                    <a:pt x="2440" y="1772"/>
                    <a:pt x="1915" y="2104"/>
                    <a:pt x="1417" y="2488"/>
                  </a:cubicBezTo>
                  <a:cubicBezTo>
                    <a:pt x="918" y="2897"/>
                    <a:pt x="522" y="3421"/>
                    <a:pt x="36" y="3856"/>
                  </a:cubicBezTo>
                  <a:cubicBezTo>
                    <a:pt x="1" y="3879"/>
                    <a:pt x="29" y="3934"/>
                    <a:pt x="73" y="3934"/>
                  </a:cubicBezTo>
                  <a:cubicBezTo>
                    <a:pt x="78" y="3934"/>
                    <a:pt x="82" y="3934"/>
                    <a:pt x="87" y="3933"/>
                  </a:cubicBezTo>
                  <a:cubicBezTo>
                    <a:pt x="675" y="3728"/>
                    <a:pt x="1302" y="3664"/>
                    <a:pt x="1877" y="3447"/>
                  </a:cubicBezTo>
                  <a:cubicBezTo>
                    <a:pt x="2452" y="3217"/>
                    <a:pt x="3002" y="2948"/>
                    <a:pt x="3527" y="2628"/>
                  </a:cubicBezTo>
                  <a:cubicBezTo>
                    <a:pt x="4076" y="2309"/>
                    <a:pt x="4601" y="2027"/>
                    <a:pt x="5048" y="1593"/>
                  </a:cubicBezTo>
                  <a:cubicBezTo>
                    <a:pt x="5317" y="1337"/>
                    <a:pt x="5521" y="1043"/>
                    <a:pt x="5803" y="813"/>
                  </a:cubicBezTo>
                  <a:cubicBezTo>
                    <a:pt x="6084" y="582"/>
                    <a:pt x="6340" y="378"/>
                    <a:pt x="6608" y="173"/>
                  </a:cubicBezTo>
                  <a:cubicBezTo>
                    <a:pt x="6676" y="117"/>
                    <a:pt x="6644" y="0"/>
                    <a:pt x="65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" name="Google Shape;3525;p21"/>
            <p:cNvSpPr/>
            <p:nvPr/>
          </p:nvSpPr>
          <p:spPr>
            <a:xfrm rot="291202">
              <a:off x="2342620" y="1588188"/>
              <a:ext cx="174046" cy="382125"/>
            </a:xfrm>
            <a:custGeom>
              <a:avLst/>
              <a:gdLst/>
              <a:ahLst/>
              <a:cxnLst/>
              <a:rect l="l" t="t" r="r" b="b"/>
              <a:pathLst>
                <a:path w="3805" h="8354" extrusionOk="0">
                  <a:moveTo>
                    <a:pt x="3638" y="0"/>
                  </a:moveTo>
                  <a:cubicBezTo>
                    <a:pt x="3588" y="0"/>
                    <a:pt x="3539" y="25"/>
                    <a:pt x="3511" y="83"/>
                  </a:cubicBezTo>
                  <a:cubicBezTo>
                    <a:pt x="3127" y="633"/>
                    <a:pt x="2833" y="1285"/>
                    <a:pt x="2488" y="1874"/>
                  </a:cubicBezTo>
                  <a:cubicBezTo>
                    <a:pt x="2104" y="2564"/>
                    <a:pt x="1874" y="3267"/>
                    <a:pt x="1618" y="4009"/>
                  </a:cubicBezTo>
                  <a:cubicBezTo>
                    <a:pt x="1375" y="4712"/>
                    <a:pt x="1043" y="5390"/>
                    <a:pt x="825" y="6093"/>
                  </a:cubicBezTo>
                  <a:cubicBezTo>
                    <a:pt x="595" y="6810"/>
                    <a:pt x="416" y="7564"/>
                    <a:pt x="32" y="8229"/>
                  </a:cubicBezTo>
                  <a:cubicBezTo>
                    <a:pt x="0" y="8282"/>
                    <a:pt x="48" y="8353"/>
                    <a:pt x="110" y="8353"/>
                  </a:cubicBezTo>
                  <a:cubicBezTo>
                    <a:pt x="122" y="8353"/>
                    <a:pt x="135" y="8350"/>
                    <a:pt x="147" y="8344"/>
                  </a:cubicBezTo>
                  <a:cubicBezTo>
                    <a:pt x="723" y="7948"/>
                    <a:pt x="1349" y="7551"/>
                    <a:pt x="1797" y="7027"/>
                  </a:cubicBezTo>
                  <a:cubicBezTo>
                    <a:pt x="2347" y="6362"/>
                    <a:pt x="2679" y="5646"/>
                    <a:pt x="2973" y="4853"/>
                  </a:cubicBezTo>
                  <a:cubicBezTo>
                    <a:pt x="3293" y="4099"/>
                    <a:pt x="3498" y="3306"/>
                    <a:pt x="3587" y="2487"/>
                  </a:cubicBezTo>
                  <a:cubicBezTo>
                    <a:pt x="3613" y="2129"/>
                    <a:pt x="3626" y="1758"/>
                    <a:pt x="3638" y="1388"/>
                  </a:cubicBezTo>
                  <a:cubicBezTo>
                    <a:pt x="3664" y="978"/>
                    <a:pt x="3766" y="582"/>
                    <a:pt x="3805" y="173"/>
                  </a:cubicBezTo>
                  <a:cubicBezTo>
                    <a:pt x="3805" y="69"/>
                    <a:pt x="3720" y="0"/>
                    <a:pt x="36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" name="Google Shape;3526;p21"/>
            <p:cNvSpPr/>
            <p:nvPr/>
          </p:nvSpPr>
          <p:spPr>
            <a:xfrm rot="291202">
              <a:off x="2532096" y="1832495"/>
              <a:ext cx="286479" cy="143262"/>
            </a:xfrm>
            <a:custGeom>
              <a:avLst/>
              <a:gdLst/>
              <a:ahLst/>
              <a:cxnLst/>
              <a:rect l="l" t="t" r="r" b="b"/>
              <a:pathLst>
                <a:path w="6263" h="3132" extrusionOk="0">
                  <a:moveTo>
                    <a:pt x="6038" y="1"/>
                  </a:moveTo>
                  <a:cubicBezTo>
                    <a:pt x="6033" y="1"/>
                    <a:pt x="6028" y="1"/>
                    <a:pt x="6023" y="2"/>
                  </a:cubicBezTo>
                  <a:cubicBezTo>
                    <a:pt x="4847" y="257"/>
                    <a:pt x="3709" y="705"/>
                    <a:pt x="2673" y="1319"/>
                  </a:cubicBezTo>
                  <a:cubicBezTo>
                    <a:pt x="2187" y="1600"/>
                    <a:pt x="1701" y="1894"/>
                    <a:pt x="1203" y="2175"/>
                  </a:cubicBezTo>
                  <a:cubicBezTo>
                    <a:pt x="870" y="2367"/>
                    <a:pt x="128" y="2597"/>
                    <a:pt x="0" y="2994"/>
                  </a:cubicBezTo>
                  <a:cubicBezTo>
                    <a:pt x="0" y="3019"/>
                    <a:pt x="13" y="3045"/>
                    <a:pt x="26" y="3058"/>
                  </a:cubicBezTo>
                  <a:lnTo>
                    <a:pt x="26" y="3045"/>
                  </a:lnTo>
                  <a:cubicBezTo>
                    <a:pt x="126" y="3116"/>
                    <a:pt x="237" y="3132"/>
                    <a:pt x="351" y="3132"/>
                  </a:cubicBezTo>
                  <a:cubicBezTo>
                    <a:pt x="443" y="3132"/>
                    <a:pt x="536" y="3122"/>
                    <a:pt x="627" y="3122"/>
                  </a:cubicBezTo>
                  <a:lnTo>
                    <a:pt x="1497" y="3122"/>
                  </a:lnTo>
                  <a:cubicBezTo>
                    <a:pt x="2085" y="3109"/>
                    <a:pt x="2596" y="2892"/>
                    <a:pt x="3121" y="2636"/>
                  </a:cubicBezTo>
                  <a:cubicBezTo>
                    <a:pt x="4297" y="2060"/>
                    <a:pt x="5077" y="986"/>
                    <a:pt x="6151" y="283"/>
                  </a:cubicBezTo>
                  <a:cubicBezTo>
                    <a:pt x="6263" y="184"/>
                    <a:pt x="6182" y="1"/>
                    <a:pt x="60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" name="Google Shape;3527;p21"/>
            <p:cNvSpPr/>
            <p:nvPr/>
          </p:nvSpPr>
          <p:spPr>
            <a:xfrm rot="291202">
              <a:off x="2118868" y="1795721"/>
              <a:ext cx="71540" cy="317721"/>
            </a:xfrm>
            <a:custGeom>
              <a:avLst/>
              <a:gdLst/>
              <a:ahLst/>
              <a:cxnLst/>
              <a:rect l="l" t="t" r="r" b="b"/>
              <a:pathLst>
                <a:path w="1564" h="6946" extrusionOk="0">
                  <a:moveTo>
                    <a:pt x="1483" y="0"/>
                  </a:moveTo>
                  <a:cubicBezTo>
                    <a:pt x="1456" y="0"/>
                    <a:pt x="1430" y="16"/>
                    <a:pt x="1420" y="51"/>
                  </a:cubicBezTo>
                  <a:lnTo>
                    <a:pt x="1420" y="38"/>
                  </a:lnTo>
                  <a:cubicBezTo>
                    <a:pt x="1177" y="588"/>
                    <a:pt x="934" y="1138"/>
                    <a:pt x="691" y="1688"/>
                  </a:cubicBezTo>
                  <a:cubicBezTo>
                    <a:pt x="384" y="2366"/>
                    <a:pt x="192" y="3069"/>
                    <a:pt x="103" y="3798"/>
                  </a:cubicBezTo>
                  <a:cubicBezTo>
                    <a:pt x="26" y="4143"/>
                    <a:pt x="0" y="4488"/>
                    <a:pt x="13" y="4834"/>
                  </a:cubicBezTo>
                  <a:cubicBezTo>
                    <a:pt x="64" y="5141"/>
                    <a:pt x="128" y="5435"/>
                    <a:pt x="154" y="5742"/>
                  </a:cubicBezTo>
                  <a:cubicBezTo>
                    <a:pt x="192" y="6125"/>
                    <a:pt x="192" y="6509"/>
                    <a:pt x="167" y="6880"/>
                  </a:cubicBezTo>
                  <a:cubicBezTo>
                    <a:pt x="167" y="6920"/>
                    <a:pt x="197" y="6945"/>
                    <a:pt x="230" y="6945"/>
                  </a:cubicBezTo>
                  <a:cubicBezTo>
                    <a:pt x="248" y="6945"/>
                    <a:pt x="268" y="6937"/>
                    <a:pt x="282" y="6918"/>
                  </a:cubicBezTo>
                  <a:cubicBezTo>
                    <a:pt x="461" y="6598"/>
                    <a:pt x="614" y="6266"/>
                    <a:pt x="729" y="5921"/>
                  </a:cubicBezTo>
                  <a:cubicBezTo>
                    <a:pt x="832" y="5678"/>
                    <a:pt x="959" y="5448"/>
                    <a:pt x="1075" y="5205"/>
                  </a:cubicBezTo>
                  <a:cubicBezTo>
                    <a:pt x="1228" y="4846"/>
                    <a:pt x="1330" y="4463"/>
                    <a:pt x="1381" y="4079"/>
                  </a:cubicBezTo>
                  <a:cubicBezTo>
                    <a:pt x="1509" y="3376"/>
                    <a:pt x="1548" y="2660"/>
                    <a:pt x="1509" y="1944"/>
                  </a:cubicBezTo>
                  <a:cubicBezTo>
                    <a:pt x="1445" y="1330"/>
                    <a:pt x="1458" y="703"/>
                    <a:pt x="1548" y="90"/>
                  </a:cubicBezTo>
                  <a:cubicBezTo>
                    <a:pt x="1563" y="36"/>
                    <a:pt x="1523" y="0"/>
                    <a:pt x="14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" name="Google Shape;3528;p21"/>
            <p:cNvSpPr/>
            <p:nvPr/>
          </p:nvSpPr>
          <p:spPr>
            <a:xfrm rot="291202">
              <a:off x="2255728" y="1207033"/>
              <a:ext cx="450417" cy="126430"/>
            </a:xfrm>
            <a:custGeom>
              <a:avLst/>
              <a:gdLst/>
              <a:ahLst/>
              <a:cxnLst/>
              <a:rect l="l" t="t" r="r" b="b"/>
              <a:pathLst>
                <a:path w="9847" h="2764" extrusionOk="0">
                  <a:moveTo>
                    <a:pt x="5311" y="1"/>
                  </a:moveTo>
                  <a:cubicBezTo>
                    <a:pt x="5165" y="1"/>
                    <a:pt x="5019" y="6"/>
                    <a:pt x="4872" y="19"/>
                  </a:cubicBezTo>
                  <a:cubicBezTo>
                    <a:pt x="4015" y="83"/>
                    <a:pt x="3069" y="121"/>
                    <a:pt x="2238" y="364"/>
                  </a:cubicBezTo>
                  <a:cubicBezTo>
                    <a:pt x="1407" y="620"/>
                    <a:pt x="844" y="1144"/>
                    <a:pt x="102" y="1579"/>
                  </a:cubicBezTo>
                  <a:cubicBezTo>
                    <a:pt x="0" y="1643"/>
                    <a:pt x="26" y="1796"/>
                    <a:pt x="141" y="1822"/>
                  </a:cubicBezTo>
                  <a:cubicBezTo>
                    <a:pt x="972" y="2167"/>
                    <a:pt x="1611" y="2653"/>
                    <a:pt x="2532" y="2730"/>
                  </a:cubicBezTo>
                  <a:cubicBezTo>
                    <a:pt x="2757" y="2753"/>
                    <a:pt x="2983" y="2764"/>
                    <a:pt x="3210" y="2764"/>
                  </a:cubicBezTo>
                  <a:cubicBezTo>
                    <a:pt x="3873" y="2764"/>
                    <a:pt x="4540" y="2668"/>
                    <a:pt x="5179" y="2487"/>
                  </a:cubicBezTo>
                  <a:cubicBezTo>
                    <a:pt x="6036" y="2218"/>
                    <a:pt x="6688" y="1681"/>
                    <a:pt x="7481" y="1349"/>
                  </a:cubicBezTo>
                  <a:cubicBezTo>
                    <a:pt x="8171" y="1042"/>
                    <a:pt x="8926" y="939"/>
                    <a:pt x="9642" y="748"/>
                  </a:cubicBezTo>
                  <a:cubicBezTo>
                    <a:pt x="9847" y="684"/>
                    <a:pt x="9847" y="390"/>
                    <a:pt x="9642" y="326"/>
                  </a:cubicBezTo>
                  <a:cubicBezTo>
                    <a:pt x="9016" y="180"/>
                    <a:pt x="8380" y="103"/>
                    <a:pt x="7743" y="103"/>
                  </a:cubicBezTo>
                  <a:cubicBezTo>
                    <a:pt x="7652" y="103"/>
                    <a:pt x="7560" y="105"/>
                    <a:pt x="7468" y="108"/>
                  </a:cubicBezTo>
                  <a:cubicBezTo>
                    <a:pt x="7413" y="110"/>
                    <a:pt x="7358" y="111"/>
                    <a:pt x="7303" y="111"/>
                  </a:cubicBezTo>
                  <a:cubicBezTo>
                    <a:pt x="6636" y="111"/>
                    <a:pt x="5976" y="1"/>
                    <a:pt x="53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" name="Google Shape;3529;p21"/>
            <p:cNvSpPr/>
            <p:nvPr/>
          </p:nvSpPr>
          <p:spPr>
            <a:xfrm rot="291202">
              <a:off x="2405774" y="1099450"/>
              <a:ext cx="339905" cy="78858"/>
            </a:xfrm>
            <a:custGeom>
              <a:avLst/>
              <a:gdLst/>
              <a:ahLst/>
              <a:cxnLst/>
              <a:rect l="l" t="t" r="r" b="b"/>
              <a:pathLst>
                <a:path w="7431" h="1724" extrusionOk="0">
                  <a:moveTo>
                    <a:pt x="3383" y="1"/>
                  </a:moveTo>
                  <a:cubicBezTo>
                    <a:pt x="3325" y="1"/>
                    <a:pt x="3268" y="2"/>
                    <a:pt x="3210" y="4"/>
                  </a:cubicBezTo>
                  <a:cubicBezTo>
                    <a:pt x="2098" y="55"/>
                    <a:pt x="1088" y="528"/>
                    <a:pt x="52" y="912"/>
                  </a:cubicBezTo>
                  <a:lnTo>
                    <a:pt x="39" y="912"/>
                  </a:lnTo>
                  <a:cubicBezTo>
                    <a:pt x="1" y="937"/>
                    <a:pt x="1" y="1001"/>
                    <a:pt x="39" y="1027"/>
                  </a:cubicBezTo>
                  <a:cubicBezTo>
                    <a:pt x="998" y="1564"/>
                    <a:pt x="2226" y="1666"/>
                    <a:pt x="3300" y="1717"/>
                  </a:cubicBezTo>
                  <a:cubicBezTo>
                    <a:pt x="3381" y="1721"/>
                    <a:pt x="3462" y="1723"/>
                    <a:pt x="3543" y="1723"/>
                  </a:cubicBezTo>
                  <a:cubicBezTo>
                    <a:pt x="4789" y="1723"/>
                    <a:pt x="6015" y="1284"/>
                    <a:pt x="7264" y="1116"/>
                  </a:cubicBezTo>
                  <a:cubicBezTo>
                    <a:pt x="7418" y="1078"/>
                    <a:pt x="7430" y="861"/>
                    <a:pt x="7290" y="809"/>
                  </a:cubicBezTo>
                  <a:cubicBezTo>
                    <a:pt x="5978" y="552"/>
                    <a:pt x="4713" y="1"/>
                    <a:pt x="33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" name="Google Shape;3530;p21"/>
            <p:cNvSpPr/>
            <p:nvPr/>
          </p:nvSpPr>
          <p:spPr>
            <a:xfrm rot="291202">
              <a:off x="2119046" y="766292"/>
              <a:ext cx="182417" cy="291877"/>
            </a:xfrm>
            <a:custGeom>
              <a:avLst/>
              <a:gdLst/>
              <a:ahLst/>
              <a:cxnLst/>
              <a:rect l="l" t="t" r="r" b="b"/>
              <a:pathLst>
                <a:path w="3988" h="6381" extrusionOk="0">
                  <a:moveTo>
                    <a:pt x="222" y="0"/>
                  </a:moveTo>
                  <a:cubicBezTo>
                    <a:pt x="109" y="0"/>
                    <a:pt x="1" y="86"/>
                    <a:pt x="36" y="226"/>
                  </a:cubicBezTo>
                  <a:cubicBezTo>
                    <a:pt x="279" y="1338"/>
                    <a:pt x="701" y="2336"/>
                    <a:pt x="1455" y="3205"/>
                  </a:cubicBezTo>
                  <a:cubicBezTo>
                    <a:pt x="2312" y="4164"/>
                    <a:pt x="3233" y="5136"/>
                    <a:pt x="3783" y="6325"/>
                  </a:cubicBezTo>
                  <a:cubicBezTo>
                    <a:pt x="3804" y="6363"/>
                    <a:pt x="3843" y="6380"/>
                    <a:pt x="3882" y="6380"/>
                  </a:cubicBezTo>
                  <a:cubicBezTo>
                    <a:pt x="3935" y="6380"/>
                    <a:pt x="3987" y="6347"/>
                    <a:pt x="3987" y="6287"/>
                  </a:cubicBezTo>
                  <a:cubicBezTo>
                    <a:pt x="3923" y="5136"/>
                    <a:pt x="3565" y="3921"/>
                    <a:pt x="3143" y="2860"/>
                  </a:cubicBezTo>
                  <a:cubicBezTo>
                    <a:pt x="2913" y="2310"/>
                    <a:pt x="2517" y="1568"/>
                    <a:pt x="2005" y="1236"/>
                  </a:cubicBezTo>
                  <a:cubicBezTo>
                    <a:pt x="1430" y="865"/>
                    <a:pt x="867" y="545"/>
                    <a:pt x="368" y="59"/>
                  </a:cubicBezTo>
                  <a:cubicBezTo>
                    <a:pt x="328" y="19"/>
                    <a:pt x="274" y="0"/>
                    <a:pt x="2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" name="Google Shape;3531;p21"/>
            <p:cNvSpPr/>
            <p:nvPr/>
          </p:nvSpPr>
          <p:spPr>
            <a:xfrm rot="291202">
              <a:off x="1937884" y="892188"/>
              <a:ext cx="225780" cy="277102"/>
            </a:xfrm>
            <a:custGeom>
              <a:avLst/>
              <a:gdLst/>
              <a:ahLst/>
              <a:cxnLst/>
              <a:rect l="l" t="t" r="r" b="b"/>
              <a:pathLst>
                <a:path w="4936" h="6058" extrusionOk="0">
                  <a:moveTo>
                    <a:pt x="221" y="1"/>
                  </a:moveTo>
                  <a:cubicBezTo>
                    <a:pt x="113" y="1"/>
                    <a:pt x="0" y="119"/>
                    <a:pt x="18" y="244"/>
                  </a:cubicBezTo>
                  <a:cubicBezTo>
                    <a:pt x="108" y="1535"/>
                    <a:pt x="632" y="2750"/>
                    <a:pt x="1501" y="3722"/>
                  </a:cubicBezTo>
                  <a:cubicBezTo>
                    <a:pt x="2371" y="4720"/>
                    <a:pt x="3624" y="5500"/>
                    <a:pt x="4826" y="6049"/>
                  </a:cubicBezTo>
                  <a:cubicBezTo>
                    <a:pt x="4838" y="6055"/>
                    <a:pt x="4849" y="6058"/>
                    <a:pt x="4858" y="6058"/>
                  </a:cubicBezTo>
                  <a:cubicBezTo>
                    <a:pt x="4913" y="6058"/>
                    <a:pt x="4935" y="5978"/>
                    <a:pt x="4903" y="5934"/>
                  </a:cubicBezTo>
                  <a:cubicBezTo>
                    <a:pt x="4097" y="4745"/>
                    <a:pt x="3854" y="3249"/>
                    <a:pt x="2959" y="2136"/>
                  </a:cubicBezTo>
                  <a:cubicBezTo>
                    <a:pt x="2218" y="1229"/>
                    <a:pt x="1028" y="1037"/>
                    <a:pt x="351" y="78"/>
                  </a:cubicBezTo>
                  <a:cubicBezTo>
                    <a:pt x="316" y="23"/>
                    <a:pt x="269" y="1"/>
                    <a:pt x="2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" name="Google Shape;3532;p21"/>
            <p:cNvSpPr/>
            <p:nvPr/>
          </p:nvSpPr>
          <p:spPr>
            <a:xfrm rot="291202">
              <a:off x="1886822" y="1126311"/>
              <a:ext cx="146739" cy="294713"/>
            </a:xfrm>
            <a:custGeom>
              <a:avLst/>
              <a:gdLst/>
              <a:ahLst/>
              <a:cxnLst/>
              <a:rect l="l" t="t" r="r" b="b"/>
              <a:pathLst>
                <a:path w="3208" h="6443" extrusionOk="0">
                  <a:moveTo>
                    <a:pt x="759" y="0"/>
                  </a:moveTo>
                  <a:cubicBezTo>
                    <a:pt x="657" y="0"/>
                    <a:pt x="558" y="61"/>
                    <a:pt x="525" y="181"/>
                  </a:cubicBezTo>
                  <a:cubicBezTo>
                    <a:pt x="0" y="1499"/>
                    <a:pt x="179" y="2522"/>
                    <a:pt x="908" y="3711"/>
                  </a:cubicBezTo>
                  <a:cubicBezTo>
                    <a:pt x="1484" y="4657"/>
                    <a:pt x="2251" y="5744"/>
                    <a:pt x="3108" y="6434"/>
                  </a:cubicBezTo>
                  <a:lnTo>
                    <a:pt x="3120" y="6434"/>
                  </a:lnTo>
                  <a:cubicBezTo>
                    <a:pt x="3129" y="6440"/>
                    <a:pt x="3138" y="6443"/>
                    <a:pt x="3147" y="6443"/>
                  </a:cubicBezTo>
                  <a:cubicBezTo>
                    <a:pt x="3178" y="6443"/>
                    <a:pt x="3207" y="6410"/>
                    <a:pt x="3197" y="6371"/>
                  </a:cubicBezTo>
                  <a:cubicBezTo>
                    <a:pt x="3044" y="5795"/>
                    <a:pt x="2852" y="5232"/>
                    <a:pt x="2814" y="4644"/>
                  </a:cubicBezTo>
                  <a:cubicBezTo>
                    <a:pt x="2775" y="4043"/>
                    <a:pt x="2788" y="3442"/>
                    <a:pt x="2609" y="2867"/>
                  </a:cubicBezTo>
                  <a:cubicBezTo>
                    <a:pt x="2456" y="2330"/>
                    <a:pt x="2289" y="1780"/>
                    <a:pt x="1931" y="1332"/>
                  </a:cubicBezTo>
                  <a:cubicBezTo>
                    <a:pt x="1612" y="936"/>
                    <a:pt x="1266" y="603"/>
                    <a:pt x="998" y="156"/>
                  </a:cubicBezTo>
                  <a:cubicBezTo>
                    <a:pt x="949" y="52"/>
                    <a:pt x="853" y="0"/>
                    <a:pt x="7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" name="Google Shape;3533;p21"/>
            <p:cNvSpPr/>
            <p:nvPr/>
          </p:nvSpPr>
          <p:spPr>
            <a:xfrm rot="291202">
              <a:off x="2103780" y="1449438"/>
              <a:ext cx="314747" cy="76114"/>
            </a:xfrm>
            <a:custGeom>
              <a:avLst/>
              <a:gdLst/>
              <a:ahLst/>
              <a:cxnLst/>
              <a:rect l="l" t="t" r="r" b="b"/>
              <a:pathLst>
                <a:path w="6881" h="1664" extrusionOk="0">
                  <a:moveTo>
                    <a:pt x="3257" y="1"/>
                  </a:moveTo>
                  <a:cubicBezTo>
                    <a:pt x="2072" y="1"/>
                    <a:pt x="927" y="315"/>
                    <a:pt x="64" y="1171"/>
                  </a:cubicBezTo>
                  <a:lnTo>
                    <a:pt x="51" y="1184"/>
                  </a:lnTo>
                  <a:cubicBezTo>
                    <a:pt x="0" y="1235"/>
                    <a:pt x="39" y="1325"/>
                    <a:pt x="103" y="1337"/>
                  </a:cubicBezTo>
                  <a:cubicBezTo>
                    <a:pt x="1277" y="1466"/>
                    <a:pt x="2513" y="1664"/>
                    <a:pt x="3720" y="1664"/>
                  </a:cubicBezTo>
                  <a:cubicBezTo>
                    <a:pt x="4786" y="1664"/>
                    <a:pt x="5831" y="1510"/>
                    <a:pt x="6791" y="1018"/>
                  </a:cubicBezTo>
                  <a:cubicBezTo>
                    <a:pt x="6880" y="954"/>
                    <a:pt x="6867" y="813"/>
                    <a:pt x="6778" y="749"/>
                  </a:cubicBezTo>
                  <a:cubicBezTo>
                    <a:pt x="5739" y="334"/>
                    <a:pt x="4477" y="1"/>
                    <a:pt x="32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" name="Google Shape;3534;p21"/>
            <p:cNvSpPr/>
            <p:nvPr/>
          </p:nvSpPr>
          <p:spPr>
            <a:xfrm rot="291202">
              <a:off x="2269663" y="1125244"/>
              <a:ext cx="272299" cy="30967"/>
            </a:xfrm>
            <a:custGeom>
              <a:avLst/>
              <a:gdLst/>
              <a:ahLst/>
              <a:cxnLst/>
              <a:rect l="l" t="t" r="r" b="b"/>
              <a:pathLst>
                <a:path w="5953" h="677" extrusionOk="0">
                  <a:moveTo>
                    <a:pt x="3527" y="0"/>
                  </a:moveTo>
                  <a:cubicBezTo>
                    <a:pt x="2363" y="0"/>
                    <a:pt x="1203" y="177"/>
                    <a:pt x="83" y="532"/>
                  </a:cubicBezTo>
                  <a:cubicBezTo>
                    <a:pt x="0" y="556"/>
                    <a:pt x="15" y="676"/>
                    <a:pt x="87" y="676"/>
                  </a:cubicBezTo>
                  <a:cubicBezTo>
                    <a:pt x="94" y="676"/>
                    <a:pt x="101" y="675"/>
                    <a:pt x="108" y="673"/>
                  </a:cubicBezTo>
                  <a:cubicBezTo>
                    <a:pt x="1268" y="297"/>
                    <a:pt x="2504" y="151"/>
                    <a:pt x="3736" y="151"/>
                  </a:cubicBezTo>
                  <a:cubicBezTo>
                    <a:pt x="4473" y="151"/>
                    <a:pt x="5209" y="203"/>
                    <a:pt x="5926" y="290"/>
                  </a:cubicBezTo>
                  <a:cubicBezTo>
                    <a:pt x="5952" y="290"/>
                    <a:pt x="5952" y="251"/>
                    <a:pt x="5926" y="251"/>
                  </a:cubicBezTo>
                  <a:cubicBezTo>
                    <a:pt x="5133" y="84"/>
                    <a:pt x="4329" y="0"/>
                    <a:pt x="35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" name="Google Shape;3535;p21"/>
            <p:cNvSpPr/>
            <p:nvPr/>
          </p:nvSpPr>
          <p:spPr>
            <a:xfrm rot="291202">
              <a:off x="2233596" y="906695"/>
              <a:ext cx="74467" cy="204053"/>
            </a:xfrm>
            <a:custGeom>
              <a:avLst/>
              <a:gdLst/>
              <a:ahLst/>
              <a:cxnLst/>
              <a:rect l="l" t="t" r="r" b="b"/>
              <a:pathLst>
                <a:path w="1628" h="4461" extrusionOk="0">
                  <a:moveTo>
                    <a:pt x="43" y="0"/>
                  </a:moveTo>
                  <a:cubicBezTo>
                    <a:pt x="22" y="0"/>
                    <a:pt x="1" y="25"/>
                    <a:pt x="18" y="51"/>
                  </a:cubicBezTo>
                  <a:cubicBezTo>
                    <a:pt x="619" y="1444"/>
                    <a:pt x="887" y="2953"/>
                    <a:pt x="1360" y="4386"/>
                  </a:cubicBezTo>
                  <a:cubicBezTo>
                    <a:pt x="1379" y="4438"/>
                    <a:pt x="1423" y="4460"/>
                    <a:pt x="1469" y="4460"/>
                  </a:cubicBezTo>
                  <a:cubicBezTo>
                    <a:pt x="1546" y="4460"/>
                    <a:pt x="1627" y="4397"/>
                    <a:pt x="1603" y="4309"/>
                  </a:cubicBezTo>
                  <a:cubicBezTo>
                    <a:pt x="1156" y="2851"/>
                    <a:pt x="810" y="1380"/>
                    <a:pt x="69" y="25"/>
                  </a:cubicBezTo>
                  <a:cubicBezTo>
                    <a:pt x="64" y="7"/>
                    <a:pt x="54" y="0"/>
                    <a:pt x="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" name="Google Shape;3536;p21"/>
            <p:cNvSpPr/>
            <p:nvPr/>
          </p:nvSpPr>
          <p:spPr>
            <a:xfrm rot="291202">
              <a:off x="2051450" y="1046243"/>
              <a:ext cx="152777" cy="186625"/>
            </a:xfrm>
            <a:custGeom>
              <a:avLst/>
              <a:gdLst/>
              <a:ahLst/>
              <a:cxnLst/>
              <a:rect l="l" t="t" r="r" b="b"/>
              <a:pathLst>
                <a:path w="3340" h="4080" extrusionOk="0">
                  <a:moveTo>
                    <a:pt x="84" y="1"/>
                  </a:moveTo>
                  <a:cubicBezTo>
                    <a:pt x="40" y="1"/>
                    <a:pt x="0" y="48"/>
                    <a:pt x="38" y="96"/>
                  </a:cubicBezTo>
                  <a:cubicBezTo>
                    <a:pt x="626" y="825"/>
                    <a:pt x="1036" y="1682"/>
                    <a:pt x="1586" y="2436"/>
                  </a:cubicBezTo>
                  <a:cubicBezTo>
                    <a:pt x="2033" y="3050"/>
                    <a:pt x="2557" y="3587"/>
                    <a:pt x="3133" y="4060"/>
                  </a:cubicBezTo>
                  <a:cubicBezTo>
                    <a:pt x="3152" y="4074"/>
                    <a:pt x="3173" y="4080"/>
                    <a:pt x="3194" y="4080"/>
                  </a:cubicBezTo>
                  <a:cubicBezTo>
                    <a:pt x="3269" y="4080"/>
                    <a:pt x="3339" y="4000"/>
                    <a:pt x="3299" y="3919"/>
                  </a:cubicBezTo>
                  <a:cubicBezTo>
                    <a:pt x="2877" y="3203"/>
                    <a:pt x="2161" y="2705"/>
                    <a:pt x="1675" y="2001"/>
                  </a:cubicBezTo>
                  <a:cubicBezTo>
                    <a:pt x="1227" y="1298"/>
                    <a:pt x="716" y="633"/>
                    <a:pt x="128" y="19"/>
                  </a:cubicBezTo>
                  <a:cubicBezTo>
                    <a:pt x="115" y="6"/>
                    <a:pt x="99" y="1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" name="Google Shape;3537;p21"/>
            <p:cNvSpPr/>
            <p:nvPr/>
          </p:nvSpPr>
          <p:spPr>
            <a:xfrm rot="291202">
              <a:off x="2150097" y="1242419"/>
              <a:ext cx="288858" cy="65136"/>
            </a:xfrm>
            <a:custGeom>
              <a:avLst/>
              <a:gdLst/>
              <a:ahLst/>
              <a:cxnLst/>
              <a:rect l="l" t="t" r="r" b="b"/>
              <a:pathLst>
                <a:path w="6315" h="1424" extrusionOk="0">
                  <a:moveTo>
                    <a:pt x="6301" y="116"/>
                  </a:moveTo>
                  <a:cubicBezTo>
                    <a:pt x="4243" y="781"/>
                    <a:pt x="1966" y="1"/>
                    <a:pt x="74" y="1266"/>
                  </a:cubicBezTo>
                  <a:cubicBezTo>
                    <a:pt x="0" y="1319"/>
                    <a:pt x="48" y="1423"/>
                    <a:pt x="124" y="1423"/>
                  </a:cubicBezTo>
                  <a:cubicBezTo>
                    <a:pt x="140" y="1423"/>
                    <a:pt x="158" y="1419"/>
                    <a:pt x="176" y="1407"/>
                  </a:cubicBezTo>
                  <a:cubicBezTo>
                    <a:pt x="2030" y="167"/>
                    <a:pt x="4319" y="985"/>
                    <a:pt x="6301" y="128"/>
                  </a:cubicBezTo>
                  <a:cubicBezTo>
                    <a:pt x="6314" y="116"/>
                    <a:pt x="6301" y="116"/>
                    <a:pt x="6301" y="1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" name="Google Shape;3538;p21"/>
            <p:cNvSpPr/>
            <p:nvPr/>
          </p:nvSpPr>
          <p:spPr>
            <a:xfrm rot="291202">
              <a:off x="2024852" y="1475343"/>
              <a:ext cx="224820" cy="36044"/>
            </a:xfrm>
            <a:custGeom>
              <a:avLst/>
              <a:gdLst/>
              <a:ahLst/>
              <a:cxnLst/>
              <a:rect l="l" t="t" r="r" b="b"/>
              <a:pathLst>
                <a:path w="4915" h="788" extrusionOk="0">
                  <a:moveTo>
                    <a:pt x="4499" y="0"/>
                  </a:moveTo>
                  <a:cubicBezTo>
                    <a:pt x="3022" y="0"/>
                    <a:pt x="1551" y="193"/>
                    <a:pt x="132" y="568"/>
                  </a:cubicBezTo>
                  <a:cubicBezTo>
                    <a:pt x="0" y="604"/>
                    <a:pt x="15" y="787"/>
                    <a:pt x="135" y="787"/>
                  </a:cubicBezTo>
                  <a:cubicBezTo>
                    <a:pt x="142" y="787"/>
                    <a:pt x="150" y="787"/>
                    <a:pt x="158" y="785"/>
                  </a:cubicBezTo>
                  <a:cubicBezTo>
                    <a:pt x="1705" y="402"/>
                    <a:pt x="3432" y="568"/>
                    <a:pt x="4902" y="31"/>
                  </a:cubicBezTo>
                  <a:cubicBezTo>
                    <a:pt x="4915" y="18"/>
                    <a:pt x="4915" y="5"/>
                    <a:pt x="4902" y="5"/>
                  </a:cubicBezTo>
                  <a:cubicBezTo>
                    <a:pt x="4768" y="2"/>
                    <a:pt x="4633" y="0"/>
                    <a:pt x="44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" name="Google Shape;3539;p21"/>
            <p:cNvSpPr/>
            <p:nvPr/>
          </p:nvSpPr>
          <p:spPr>
            <a:xfrm rot="291202">
              <a:off x="1970401" y="1263994"/>
              <a:ext cx="76663" cy="231955"/>
            </a:xfrm>
            <a:custGeom>
              <a:avLst/>
              <a:gdLst/>
              <a:ahLst/>
              <a:cxnLst/>
              <a:rect l="l" t="t" r="r" b="b"/>
              <a:pathLst>
                <a:path w="1676" h="5071" extrusionOk="0">
                  <a:moveTo>
                    <a:pt x="5" y="0"/>
                  </a:moveTo>
                  <a:cubicBezTo>
                    <a:pt x="1" y="0"/>
                    <a:pt x="1" y="6"/>
                    <a:pt x="1" y="6"/>
                  </a:cubicBezTo>
                  <a:cubicBezTo>
                    <a:pt x="52" y="824"/>
                    <a:pt x="205" y="1643"/>
                    <a:pt x="474" y="2423"/>
                  </a:cubicBezTo>
                  <a:cubicBezTo>
                    <a:pt x="768" y="3305"/>
                    <a:pt x="1305" y="4047"/>
                    <a:pt x="1433" y="4980"/>
                  </a:cubicBezTo>
                  <a:cubicBezTo>
                    <a:pt x="1445" y="5041"/>
                    <a:pt x="1501" y="5070"/>
                    <a:pt x="1555" y="5070"/>
                  </a:cubicBezTo>
                  <a:cubicBezTo>
                    <a:pt x="1616" y="5070"/>
                    <a:pt x="1676" y="5035"/>
                    <a:pt x="1676" y="4967"/>
                  </a:cubicBezTo>
                  <a:cubicBezTo>
                    <a:pt x="1663" y="4136"/>
                    <a:pt x="1177" y="3471"/>
                    <a:pt x="883" y="2730"/>
                  </a:cubicBezTo>
                  <a:cubicBezTo>
                    <a:pt x="551" y="1873"/>
                    <a:pt x="551" y="773"/>
                    <a:pt x="26" y="6"/>
                  </a:cubicBezTo>
                  <a:lnTo>
                    <a:pt x="14" y="6"/>
                  </a:lnTo>
                  <a:cubicBezTo>
                    <a:pt x="9" y="2"/>
                    <a:pt x="6" y="0"/>
                    <a:pt x="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" name="Google Shape;3540;p21"/>
            <p:cNvSpPr/>
            <p:nvPr/>
          </p:nvSpPr>
          <p:spPr>
            <a:xfrm rot="291202">
              <a:off x="1957681" y="814010"/>
              <a:ext cx="643080" cy="1054159"/>
            </a:xfrm>
            <a:custGeom>
              <a:avLst/>
              <a:gdLst/>
              <a:ahLst/>
              <a:cxnLst/>
              <a:rect l="l" t="t" r="r" b="b"/>
              <a:pathLst>
                <a:path w="14059" h="23046" extrusionOk="0">
                  <a:moveTo>
                    <a:pt x="14022" y="0"/>
                  </a:moveTo>
                  <a:cubicBezTo>
                    <a:pt x="14016" y="0"/>
                    <a:pt x="14009" y="3"/>
                    <a:pt x="14003" y="9"/>
                  </a:cubicBezTo>
                  <a:cubicBezTo>
                    <a:pt x="7993" y="3934"/>
                    <a:pt x="3505" y="9804"/>
                    <a:pt x="1280" y="16632"/>
                  </a:cubicBezTo>
                  <a:cubicBezTo>
                    <a:pt x="653" y="18602"/>
                    <a:pt x="1" y="20839"/>
                    <a:pt x="308" y="22937"/>
                  </a:cubicBezTo>
                  <a:cubicBezTo>
                    <a:pt x="326" y="23010"/>
                    <a:pt x="386" y="23045"/>
                    <a:pt x="445" y="23045"/>
                  </a:cubicBezTo>
                  <a:cubicBezTo>
                    <a:pt x="510" y="23045"/>
                    <a:pt x="576" y="23004"/>
                    <a:pt x="589" y="22924"/>
                  </a:cubicBezTo>
                  <a:cubicBezTo>
                    <a:pt x="934" y="13627"/>
                    <a:pt x="6842" y="5494"/>
                    <a:pt x="14042" y="47"/>
                  </a:cubicBezTo>
                  <a:lnTo>
                    <a:pt x="14029" y="47"/>
                  </a:lnTo>
                  <a:cubicBezTo>
                    <a:pt x="14058" y="27"/>
                    <a:pt x="14043" y="0"/>
                    <a:pt x="140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" name="Google Shape;3541;p21"/>
            <p:cNvSpPr/>
            <p:nvPr/>
          </p:nvSpPr>
          <p:spPr>
            <a:xfrm rot="291202">
              <a:off x="2295912" y="701345"/>
              <a:ext cx="115040" cy="430931"/>
            </a:xfrm>
            <a:custGeom>
              <a:avLst/>
              <a:gdLst/>
              <a:ahLst/>
              <a:cxnLst/>
              <a:rect l="l" t="t" r="r" b="b"/>
              <a:pathLst>
                <a:path w="2515" h="9421" extrusionOk="0">
                  <a:moveTo>
                    <a:pt x="2007" y="0"/>
                  </a:moveTo>
                  <a:cubicBezTo>
                    <a:pt x="1993" y="0"/>
                    <a:pt x="1977" y="10"/>
                    <a:pt x="1977" y="31"/>
                  </a:cubicBezTo>
                  <a:cubicBezTo>
                    <a:pt x="2144" y="3177"/>
                    <a:pt x="1581" y="6489"/>
                    <a:pt x="46" y="9264"/>
                  </a:cubicBezTo>
                  <a:cubicBezTo>
                    <a:pt x="1" y="9345"/>
                    <a:pt x="65" y="9421"/>
                    <a:pt x="129" y="9421"/>
                  </a:cubicBezTo>
                  <a:cubicBezTo>
                    <a:pt x="155" y="9421"/>
                    <a:pt x="181" y="9408"/>
                    <a:pt x="200" y="9379"/>
                  </a:cubicBezTo>
                  <a:cubicBezTo>
                    <a:pt x="1926" y="6591"/>
                    <a:pt x="2514" y="3241"/>
                    <a:pt x="2028" y="18"/>
                  </a:cubicBezTo>
                  <a:cubicBezTo>
                    <a:pt x="2028" y="7"/>
                    <a:pt x="2018" y="0"/>
                    <a:pt x="20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" name="Google Shape;3542;p21"/>
            <p:cNvSpPr/>
            <p:nvPr/>
          </p:nvSpPr>
          <p:spPr>
            <a:xfrm rot="291202">
              <a:off x="2570081" y="841346"/>
              <a:ext cx="226969" cy="80597"/>
            </a:xfrm>
            <a:custGeom>
              <a:avLst/>
              <a:gdLst/>
              <a:ahLst/>
              <a:cxnLst/>
              <a:rect l="l" t="t" r="r" b="b"/>
              <a:pathLst>
                <a:path w="4962" h="1762" extrusionOk="0">
                  <a:moveTo>
                    <a:pt x="3197" y="0"/>
                  </a:moveTo>
                  <a:cubicBezTo>
                    <a:pt x="2736" y="0"/>
                    <a:pt x="2274" y="75"/>
                    <a:pt x="1944" y="174"/>
                  </a:cubicBezTo>
                  <a:cubicBezTo>
                    <a:pt x="1330" y="366"/>
                    <a:pt x="371" y="634"/>
                    <a:pt x="26" y="1248"/>
                  </a:cubicBezTo>
                  <a:lnTo>
                    <a:pt x="38" y="1248"/>
                  </a:lnTo>
                  <a:cubicBezTo>
                    <a:pt x="0" y="1312"/>
                    <a:pt x="64" y="1389"/>
                    <a:pt x="128" y="1414"/>
                  </a:cubicBezTo>
                  <a:cubicBezTo>
                    <a:pt x="486" y="1491"/>
                    <a:pt x="870" y="1453"/>
                    <a:pt x="1228" y="1517"/>
                  </a:cubicBezTo>
                  <a:cubicBezTo>
                    <a:pt x="1650" y="1619"/>
                    <a:pt x="2084" y="1683"/>
                    <a:pt x="2506" y="1721"/>
                  </a:cubicBezTo>
                  <a:cubicBezTo>
                    <a:pt x="2786" y="1735"/>
                    <a:pt x="3077" y="1762"/>
                    <a:pt x="3362" y="1762"/>
                  </a:cubicBezTo>
                  <a:cubicBezTo>
                    <a:pt x="3872" y="1762"/>
                    <a:pt x="4362" y="1676"/>
                    <a:pt x="4732" y="1274"/>
                  </a:cubicBezTo>
                  <a:cubicBezTo>
                    <a:pt x="4962" y="1005"/>
                    <a:pt x="4847" y="634"/>
                    <a:pt x="4629" y="417"/>
                  </a:cubicBezTo>
                  <a:cubicBezTo>
                    <a:pt x="4308" y="109"/>
                    <a:pt x="3753" y="0"/>
                    <a:pt x="319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" name="Google Shape;3543;p21"/>
            <p:cNvSpPr/>
            <p:nvPr/>
          </p:nvSpPr>
          <p:spPr>
            <a:xfrm rot="291202">
              <a:off x="2575676" y="772023"/>
              <a:ext cx="340042" cy="130043"/>
            </a:xfrm>
            <a:custGeom>
              <a:avLst/>
              <a:gdLst/>
              <a:ahLst/>
              <a:cxnLst/>
              <a:rect l="l" t="t" r="r" b="b"/>
              <a:pathLst>
                <a:path w="7434" h="2843" extrusionOk="0">
                  <a:moveTo>
                    <a:pt x="5289" y="0"/>
                  </a:moveTo>
                  <a:cubicBezTo>
                    <a:pt x="4490" y="0"/>
                    <a:pt x="3667" y="175"/>
                    <a:pt x="2983" y="394"/>
                  </a:cubicBezTo>
                  <a:cubicBezTo>
                    <a:pt x="1807" y="765"/>
                    <a:pt x="438" y="1494"/>
                    <a:pt x="16" y="2747"/>
                  </a:cubicBezTo>
                  <a:lnTo>
                    <a:pt x="29" y="2734"/>
                  </a:lnTo>
                  <a:lnTo>
                    <a:pt x="29" y="2734"/>
                  </a:lnTo>
                  <a:cubicBezTo>
                    <a:pt x="0" y="2792"/>
                    <a:pt x="43" y="2842"/>
                    <a:pt x="88" y="2842"/>
                  </a:cubicBezTo>
                  <a:cubicBezTo>
                    <a:pt x="103" y="2842"/>
                    <a:pt x="119" y="2837"/>
                    <a:pt x="131" y="2824"/>
                  </a:cubicBezTo>
                  <a:cubicBezTo>
                    <a:pt x="1244" y="2095"/>
                    <a:pt x="2523" y="1673"/>
                    <a:pt x="3853" y="1609"/>
                  </a:cubicBezTo>
                  <a:cubicBezTo>
                    <a:pt x="4078" y="1596"/>
                    <a:pt x="4306" y="1594"/>
                    <a:pt x="4536" y="1594"/>
                  </a:cubicBezTo>
                  <a:cubicBezTo>
                    <a:pt x="4644" y="1594"/>
                    <a:pt x="4753" y="1595"/>
                    <a:pt x="4862" y="1595"/>
                  </a:cubicBezTo>
                  <a:cubicBezTo>
                    <a:pt x="5676" y="1595"/>
                    <a:pt x="6494" y="1569"/>
                    <a:pt x="7216" y="1136"/>
                  </a:cubicBezTo>
                  <a:cubicBezTo>
                    <a:pt x="7433" y="970"/>
                    <a:pt x="7433" y="650"/>
                    <a:pt x="7216" y="484"/>
                  </a:cubicBezTo>
                  <a:cubicBezTo>
                    <a:pt x="6662" y="133"/>
                    <a:pt x="5985" y="0"/>
                    <a:pt x="52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" name="Google Shape;3544;p21"/>
            <p:cNvSpPr/>
            <p:nvPr/>
          </p:nvSpPr>
          <p:spPr>
            <a:xfrm rot="291202">
              <a:off x="2575904" y="666300"/>
              <a:ext cx="280807" cy="239503"/>
            </a:xfrm>
            <a:custGeom>
              <a:avLst/>
              <a:gdLst/>
              <a:ahLst/>
              <a:cxnLst/>
              <a:rect l="l" t="t" r="r" b="b"/>
              <a:pathLst>
                <a:path w="6139" h="5236" extrusionOk="0">
                  <a:moveTo>
                    <a:pt x="4705" y="0"/>
                  </a:moveTo>
                  <a:cubicBezTo>
                    <a:pt x="3489" y="0"/>
                    <a:pt x="2322" y="965"/>
                    <a:pt x="1535" y="1816"/>
                  </a:cubicBezTo>
                  <a:cubicBezTo>
                    <a:pt x="653" y="2762"/>
                    <a:pt x="1" y="3785"/>
                    <a:pt x="39" y="5115"/>
                  </a:cubicBezTo>
                  <a:lnTo>
                    <a:pt x="39" y="5102"/>
                  </a:lnTo>
                  <a:cubicBezTo>
                    <a:pt x="47" y="5190"/>
                    <a:pt x="116" y="5235"/>
                    <a:pt x="186" y="5235"/>
                  </a:cubicBezTo>
                  <a:cubicBezTo>
                    <a:pt x="239" y="5235"/>
                    <a:pt x="293" y="5209"/>
                    <a:pt x="321" y="5154"/>
                  </a:cubicBezTo>
                  <a:cubicBezTo>
                    <a:pt x="743" y="3952"/>
                    <a:pt x="1714" y="3146"/>
                    <a:pt x="2904" y="2750"/>
                  </a:cubicBezTo>
                  <a:cubicBezTo>
                    <a:pt x="3901" y="2404"/>
                    <a:pt x="5078" y="2315"/>
                    <a:pt x="5794" y="1445"/>
                  </a:cubicBezTo>
                  <a:cubicBezTo>
                    <a:pt x="6139" y="1036"/>
                    <a:pt x="5960" y="320"/>
                    <a:pt x="5448" y="128"/>
                  </a:cubicBezTo>
                  <a:cubicBezTo>
                    <a:pt x="5201" y="40"/>
                    <a:pt x="4952" y="0"/>
                    <a:pt x="47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" name="Google Shape;3545;p21"/>
            <p:cNvSpPr/>
            <p:nvPr/>
          </p:nvSpPr>
          <p:spPr>
            <a:xfrm rot="291202">
              <a:off x="2404643" y="586489"/>
              <a:ext cx="190742" cy="198198"/>
            </a:xfrm>
            <a:custGeom>
              <a:avLst/>
              <a:gdLst/>
              <a:ahLst/>
              <a:cxnLst/>
              <a:rect l="l" t="t" r="r" b="b"/>
              <a:pathLst>
                <a:path w="4170" h="4333" extrusionOk="0">
                  <a:moveTo>
                    <a:pt x="2838" y="1"/>
                  </a:moveTo>
                  <a:cubicBezTo>
                    <a:pt x="1975" y="1"/>
                    <a:pt x="1245" y="992"/>
                    <a:pt x="858" y="1682"/>
                  </a:cubicBezTo>
                  <a:cubicBezTo>
                    <a:pt x="628" y="2117"/>
                    <a:pt x="512" y="2667"/>
                    <a:pt x="359" y="3140"/>
                  </a:cubicBezTo>
                  <a:cubicBezTo>
                    <a:pt x="244" y="3485"/>
                    <a:pt x="1" y="3907"/>
                    <a:pt x="39" y="4278"/>
                  </a:cubicBezTo>
                  <a:cubicBezTo>
                    <a:pt x="39" y="4310"/>
                    <a:pt x="65" y="4333"/>
                    <a:pt x="96" y="4333"/>
                  </a:cubicBezTo>
                  <a:cubicBezTo>
                    <a:pt x="102" y="4333"/>
                    <a:pt x="109" y="4332"/>
                    <a:pt x="116" y="4329"/>
                  </a:cubicBezTo>
                  <a:cubicBezTo>
                    <a:pt x="692" y="4253"/>
                    <a:pt x="1293" y="3498"/>
                    <a:pt x="1766" y="3179"/>
                  </a:cubicBezTo>
                  <a:cubicBezTo>
                    <a:pt x="2431" y="2705"/>
                    <a:pt x="3684" y="2283"/>
                    <a:pt x="3965" y="1478"/>
                  </a:cubicBezTo>
                  <a:cubicBezTo>
                    <a:pt x="4170" y="915"/>
                    <a:pt x="3940" y="442"/>
                    <a:pt x="3428" y="161"/>
                  </a:cubicBezTo>
                  <a:cubicBezTo>
                    <a:pt x="3226" y="49"/>
                    <a:pt x="3029" y="1"/>
                    <a:pt x="2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" name="Google Shape;3546;p21"/>
            <p:cNvSpPr/>
            <p:nvPr/>
          </p:nvSpPr>
          <p:spPr>
            <a:xfrm rot="291202">
              <a:off x="2378446" y="504243"/>
              <a:ext cx="118196" cy="271659"/>
            </a:xfrm>
            <a:custGeom>
              <a:avLst/>
              <a:gdLst/>
              <a:ahLst/>
              <a:cxnLst/>
              <a:rect l="l" t="t" r="r" b="b"/>
              <a:pathLst>
                <a:path w="2584" h="5939" extrusionOk="0">
                  <a:moveTo>
                    <a:pt x="1640" y="0"/>
                  </a:moveTo>
                  <a:cubicBezTo>
                    <a:pt x="1480" y="0"/>
                    <a:pt x="1312" y="61"/>
                    <a:pt x="1152" y="203"/>
                  </a:cubicBezTo>
                  <a:cubicBezTo>
                    <a:pt x="346" y="893"/>
                    <a:pt x="90" y="2006"/>
                    <a:pt x="39" y="3029"/>
                  </a:cubicBezTo>
                  <a:cubicBezTo>
                    <a:pt x="1" y="3962"/>
                    <a:pt x="1" y="5101"/>
                    <a:pt x="602" y="5881"/>
                  </a:cubicBezTo>
                  <a:cubicBezTo>
                    <a:pt x="627" y="5919"/>
                    <a:pt x="666" y="5938"/>
                    <a:pt x="704" y="5938"/>
                  </a:cubicBezTo>
                  <a:cubicBezTo>
                    <a:pt x="742" y="5938"/>
                    <a:pt x="781" y="5919"/>
                    <a:pt x="806" y="5881"/>
                  </a:cubicBezTo>
                  <a:lnTo>
                    <a:pt x="819" y="5881"/>
                  </a:lnTo>
                  <a:cubicBezTo>
                    <a:pt x="1241" y="5241"/>
                    <a:pt x="1292" y="4461"/>
                    <a:pt x="1459" y="3732"/>
                  </a:cubicBezTo>
                  <a:cubicBezTo>
                    <a:pt x="1650" y="2824"/>
                    <a:pt x="2136" y="2044"/>
                    <a:pt x="2418" y="1175"/>
                  </a:cubicBezTo>
                  <a:cubicBezTo>
                    <a:pt x="2584" y="628"/>
                    <a:pt x="2154" y="0"/>
                    <a:pt x="164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" name="Google Shape;3547;p21"/>
            <p:cNvSpPr/>
            <p:nvPr/>
          </p:nvSpPr>
          <p:spPr>
            <a:xfrm rot="291202">
              <a:off x="2328959" y="451115"/>
              <a:ext cx="113896" cy="326915"/>
            </a:xfrm>
            <a:custGeom>
              <a:avLst/>
              <a:gdLst/>
              <a:ahLst/>
              <a:cxnLst/>
              <a:rect l="l" t="t" r="r" b="b"/>
              <a:pathLst>
                <a:path w="2490" h="7147" extrusionOk="0">
                  <a:moveTo>
                    <a:pt x="1265" y="1"/>
                  </a:moveTo>
                  <a:cubicBezTo>
                    <a:pt x="1261" y="1"/>
                    <a:pt x="1258" y="1"/>
                    <a:pt x="1254" y="1"/>
                  </a:cubicBezTo>
                  <a:cubicBezTo>
                    <a:pt x="1" y="14"/>
                    <a:pt x="116" y="2789"/>
                    <a:pt x="180" y="3530"/>
                  </a:cubicBezTo>
                  <a:cubicBezTo>
                    <a:pt x="269" y="4771"/>
                    <a:pt x="908" y="6369"/>
                    <a:pt x="1931" y="7124"/>
                  </a:cubicBezTo>
                  <a:cubicBezTo>
                    <a:pt x="1954" y="7139"/>
                    <a:pt x="1981" y="7146"/>
                    <a:pt x="2007" y="7146"/>
                  </a:cubicBezTo>
                  <a:cubicBezTo>
                    <a:pt x="2068" y="7146"/>
                    <a:pt x="2127" y="7106"/>
                    <a:pt x="2136" y="7034"/>
                  </a:cubicBezTo>
                  <a:cubicBezTo>
                    <a:pt x="2264" y="5640"/>
                    <a:pt x="1893" y="4157"/>
                    <a:pt x="1842" y="2750"/>
                  </a:cubicBezTo>
                  <a:cubicBezTo>
                    <a:pt x="1816" y="2036"/>
                    <a:pt x="2490" y="1"/>
                    <a:pt x="126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" name="Google Shape;3548;p21"/>
            <p:cNvSpPr/>
            <p:nvPr/>
          </p:nvSpPr>
          <p:spPr>
            <a:xfrm rot="291202">
              <a:off x="1934248" y="1559606"/>
              <a:ext cx="182234" cy="304455"/>
            </a:xfrm>
            <a:custGeom>
              <a:avLst/>
              <a:gdLst/>
              <a:ahLst/>
              <a:cxnLst/>
              <a:rect l="l" t="t" r="r" b="b"/>
              <a:pathLst>
                <a:path w="3984" h="6656" extrusionOk="0">
                  <a:moveTo>
                    <a:pt x="3899" y="1"/>
                  </a:moveTo>
                  <a:cubicBezTo>
                    <a:pt x="3891" y="1"/>
                    <a:pt x="3882" y="2"/>
                    <a:pt x="3874" y="6"/>
                  </a:cubicBezTo>
                  <a:cubicBezTo>
                    <a:pt x="1611" y="1477"/>
                    <a:pt x="869" y="4098"/>
                    <a:pt x="38" y="6515"/>
                  </a:cubicBezTo>
                  <a:cubicBezTo>
                    <a:pt x="1" y="6599"/>
                    <a:pt x="72" y="6656"/>
                    <a:pt x="143" y="6656"/>
                  </a:cubicBezTo>
                  <a:cubicBezTo>
                    <a:pt x="170" y="6656"/>
                    <a:pt x="196" y="6648"/>
                    <a:pt x="217" y="6630"/>
                  </a:cubicBezTo>
                  <a:cubicBezTo>
                    <a:pt x="2340" y="4994"/>
                    <a:pt x="2442" y="2129"/>
                    <a:pt x="3951" y="83"/>
                  </a:cubicBezTo>
                  <a:cubicBezTo>
                    <a:pt x="3983" y="51"/>
                    <a:pt x="3943" y="1"/>
                    <a:pt x="389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" name="Google Shape;3549;p21"/>
            <p:cNvSpPr/>
            <p:nvPr/>
          </p:nvSpPr>
          <p:spPr>
            <a:xfrm rot="291202">
              <a:off x="1911634" y="1256764"/>
              <a:ext cx="118379" cy="374897"/>
            </a:xfrm>
            <a:custGeom>
              <a:avLst/>
              <a:gdLst/>
              <a:ahLst/>
              <a:cxnLst/>
              <a:rect l="l" t="t" r="r" b="b"/>
              <a:pathLst>
                <a:path w="2588" h="8196" extrusionOk="0">
                  <a:moveTo>
                    <a:pt x="2486" y="0"/>
                  </a:moveTo>
                  <a:cubicBezTo>
                    <a:pt x="2463" y="0"/>
                    <a:pt x="2442" y="11"/>
                    <a:pt x="2430" y="35"/>
                  </a:cubicBezTo>
                  <a:cubicBezTo>
                    <a:pt x="1701" y="1467"/>
                    <a:pt x="1445" y="3066"/>
                    <a:pt x="895" y="4562"/>
                  </a:cubicBezTo>
                  <a:cubicBezTo>
                    <a:pt x="512" y="5636"/>
                    <a:pt x="0" y="7043"/>
                    <a:pt x="486" y="8155"/>
                  </a:cubicBezTo>
                  <a:cubicBezTo>
                    <a:pt x="503" y="8183"/>
                    <a:pt x="529" y="8196"/>
                    <a:pt x="555" y="8196"/>
                  </a:cubicBezTo>
                  <a:cubicBezTo>
                    <a:pt x="590" y="8196"/>
                    <a:pt x="625" y="8173"/>
                    <a:pt x="639" y="8129"/>
                  </a:cubicBezTo>
                  <a:lnTo>
                    <a:pt x="639" y="8142"/>
                  </a:lnTo>
                  <a:cubicBezTo>
                    <a:pt x="1010" y="6902"/>
                    <a:pt x="1650" y="5802"/>
                    <a:pt x="2059" y="4575"/>
                  </a:cubicBezTo>
                  <a:cubicBezTo>
                    <a:pt x="2545" y="3155"/>
                    <a:pt x="2187" y="1569"/>
                    <a:pt x="2570" y="99"/>
                  </a:cubicBezTo>
                  <a:cubicBezTo>
                    <a:pt x="2588" y="47"/>
                    <a:pt x="2534" y="0"/>
                    <a:pt x="248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" name="Google Shape;3550;p21"/>
            <p:cNvSpPr/>
            <p:nvPr/>
          </p:nvSpPr>
          <p:spPr>
            <a:xfrm rot="291202">
              <a:off x="1642464" y="1402732"/>
              <a:ext cx="290687" cy="276965"/>
            </a:xfrm>
            <a:custGeom>
              <a:avLst/>
              <a:gdLst/>
              <a:ahLst/>
              <a:cxnLst/>
              <a:rect l="l" t="t" r="r" b="b"/>
              <a:pathLst>
                <a:path w="6355" h="6055" extrusionOk="0">
                  <a:moveTo>
                    <a:pt x="235" y="1"/>
                  </a:moveTo>
                  <a:cubicBezTo>
                    <a:pt x="76" y="1"/>
                    <a:pt x="1" y="244"/>
                    <a:pt x="180" y="311"/>
                  </a:cubicBezTo>
                  <a:cubicBezTo>
                    <a:pt x="1458" y="1257"/>
                    <a:pt x="2111" y="2408"/>
                    <a:pt x="3095" y="3610"/>
                  </a:cubicBezTo>
                  <a:cubicBezTo>
                    <a:pt x="3939" y="4684"/>
                    <a:pt x="5039" y="5515"/>
                    <a:pt x="6292" y="6052"/>
                  </a:cubicBezTo>
                  <a:cubicBezTo>
                    <a:pt x="6297" y="6054"/>
                    <a:pt x="6302" y="6055"/>
                    <a:pt x="6307" y="6055"/>
                  </a:cubicBezTo>
                  <a:cubicBezTo>
                    <a:pt x="6337" y="6055"/>
                    <a:pt x="6354" y="6023"/>
                    <a:pt x="6343" y="6001"/>
                  </a:cubicBezTo>
                  <a:cubicBezTo>
                    <a:pt x="4783" y="3572"/>
                    <a:pt x="3325" y="758"/>
                    <a:pt x="308" y="17"/>
                  </a:cubicBezTo>
                  <a:cubicBezTo>
                    <a:pt x="282" y="6"/>
                    <a:pt x="257" y="1"/>
                    <a:pt x="23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" name="Google Shape;3551;p21"/>
            <p:cNvSpPr/>
            <p:nvPr/>
          </p:nvSpPr>
          <p:spPr>
            <a:xfrm rot="291202">
              <a:off x="1668133" y="1640514"/>
              <a:ext cx="254963" cy="313421"/>
            </a:xfrm>
            <a:custGeom>
              <a:avLst/>
              <a:gdLst/>
              <a:ahLst/>
              <a:cxnLst/>
              <a:rect l="l" t="t" r="r" b="b"/>
              <a:pathLst>
                <a:path w="5574" h="6852" extrusionOk="0">
                  <a:moveTo>
                    <a:pt x="97" y="0"/>
                  </a:moveTo>
                  <a:cubicBezTo>
                    <a:pt x="40" y="0"/>
                    <a:pt x="0" y="83"/>
                    <a:pt x="41" y="134"/>
                  </a:cubicBezTo>
                  <a:cubicBezTo>
                    <a:pt x="1217" y="1336"/>
                    <a:pt x="2087" y="2691"/>
                    <a:pt x="2854" y="4175"/>
                  </a:cubicBezTo>
                  <a:cubicBezTo>
                    <a:pt x="3493" y="5415"/>
                    <a:pt x="4184" y="6285"/>
                    <a:pt x="5501" y="6847"/>
                  </a:cubicBezTo>
                  <a:cubicBezTo>
                    <a:pt x="5507" y="6851"/>
                    <a:pt x="5513" y="6852"/>
                    <a:pt x="5519" y="6852"/>
                  </a:cubicBezTo>
                  <a:cubicBezTo>
                    <a:pt x="5558" y="6852"/>
                    <a:pt x="5573" y="6780"/>
                    <a:pt x="5539" y="6758"/>
                  </a:cubicBezTo>
                  <a:cubicBezTo>
                    <a:pt x="4210" y="5812"/>
                    <a:pt x="4005" y="3893"/>
                    <a:pt x="3007" y="2640"/>
                  </a:cubicBezTo>
                  <a:cubicBezTo>
                    <a:pt x="2189" y="1630"/>
                    <a:pt x="1217" y="748"/>
                    <a:pt x="143" y="19"/>
                  </a:cubicBezTo>
                  <a:cubicBezTo>
                    <a:pt x="127" y="6"/>
                    <a:pt x="112" y="0"/>
                    <a:pt x="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" name="Google Shape;3552;p21"/>
            <p:cNvSpPr/>
            <p:nvPr/>
          </p:nvSpPr>
          <p:spPr>
            <a:xfrm rot="291202">
              <a:off x="1887614" y="1870165"/>
              <a:ext cx="201720" cy="290779"/>
            </a:xfrm>
            <a:custGeom>
              <a:avLst/>
              <a:gdLst/>
              <a:ahLst/>
              <a:cxnLst/>
              <a:rect l="l" t="t" r="r" b="b"/>
              <a:pathLst>
                <a:path w="4410" h="6357" extrusionOk="0">
                  <a:moveTo>
                    <a:pt x="4270" y="0"/>
                  </a:moveTo>
                  <a:cubicBezTo>
                    <a:pt x="4252" y="0"/>
                    <a:pt x="4233" y="4"/>
                    <a:pt x="4214" y="14"/>
                  </a:cubicBezTo>
                  <a:cubicBezTo>
                    <a:pt x="3242" y="525"/>
                    <a:pt x="2475" y="1356"/>
                    <a:pt x="2040" y="2367"/>
                  </a:cubicBezTo>
                  <a:cubicBezTo>
                    <a:pt x="1427" y="3658"/>
                    <a:pt x="979" y="5090"/>
                    <a:pt x="46" y="6203"/>
                  </a:cubicBezTo>
                  <a:cubicBezTo>
                    <a:pt x="1" y="6248"/>
                    <a:pt x="24" y="6351"/>
                    <a:pt x="99" y="6351"/>
                  </a:cubicBezTo>
                  <a:cubicBezTo>
                    <a:pt x="110" y="6351"/>
                    <a:pt x="122" y="6348"/>
                    <a:pt x="135" y="6344"/>
                  </a:cubicBezTo>
                  <a:lnTo>
                    <a:pt x="135" y="6356"/>
                  </a:lnTo>
                  <a:cubicBezTo>
                    <a:pt x="2820" y="5384"/>
                    <a:pt x="3115" y="2328"/>
                    <a:pt x="4368" y="154"/>
                  </a:cubicBezTo>
                  <a:cubicBezTo>
                    <a:pt x="4409" y="81"/>
                    <a:pt x="4349" y="0"/>
                    <a:pt x="42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" name="Google Shape;3553;p21"/>
            <p:cNvSpPr/>
            <p:nvPr/>
          </p:nvSpPr>
          <p:spPr>
            <a:xfrm rot="291202">
              <a:off x="1604020" y="1883258"/>
              <a:ext cx="277148" cy="262190"/>
            </a:xfrm>
            <a:custGeom>
              <a:avLst/>
              <a:gdLst/>
              <a:ahLst/>
              <a:cxnLst/>
              <a:rect l="l" t="t" r="r" b="b"/>
              <a:pathLst>
                <a:path w="6059" h="5732" extrusionOk="0">
                  <a:moveTo>
                    <a:pt x="106" y="1"/>
                  </a:moveTo>
                  <a:cubicBezTo>
                    <a:pt x="41" y="1"/>
                    <a:pt x="0" y="80"/>
                    <a:pt x="52" y="142"/>
                  </a:cubicBezTo>
                  <a:cubicBezTo>
                    <a:pt x="909" y="1293"/>
                    <a:pt x="1331" y="2406"/>
                    <a:pt x="2533" y="3288"/>
                  </a:cubicBezTo>
                  <a:cubicBezTo>
                    <a:pt x="3032" y="3659"/>
                    <a:pt x="3543" y="4042"/>
                    <a:pt x="4055" y="4413"/>
                  </a:cubicBezTo>
                  <a:cubicBezTo>
                    <a:pt x="4656" y="4848"/>
                    <a:pt x="5436" y="5129"/>
                    <a:pt x="5922" y="5705"/>
                  </a:cubicBezTo>
                  <a:cubicBezTo>
                    <a:pt x="5937" y="5724"/>
                    <a:pt x="5955" y="5731"/>
                    <a:pt x="5973" y="5731"/>
                  </a:cubicBezTo>
                  <a:cubicBezTo>
                    <a:pt x="6016" y="5731"/>
                    <a:pt x="6059" y="5686"/>
                    <a:pt x="6050" y="5641"/>
                  </a:cubicBezTo>
                  <a:cubicBezTo>
                    <a:pt x="5807" y="4401"/>
                    <a:pt x="5039" y="3838"/>
                    <a:pt x="4080" y="3109"/>
                  </a:cubicBezTo>
                  <a:cubicBezTo>
                    <a:pt x="3339" y="2559"/>
                    <a:pt x="2571" y="2048"/>
                    <a:pt x="1868" y="1472"/>
                  </a:cubicBezTo>
                  <a:cubicBezTo>
                    <a:pt x="1267" y="986"/>
                    <a:pt x="832" y="411"/>
                    <a:pt x="154" y="14"/>
                  </a:cubicBezTo>
                  <a:cubicBezTo>
                    <a:pt x="138" y="5"/>
                    <a:pt x="121" y="1"/>
                    <a:pt x="10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" name="Google Shape;3554;p21"/>
            <p:cNvSpPr/>
            <p:nvPr/>
          </p:nvSpPr>
          <p:spPr>
            <a:xfrm rot="291202">
              <a:off x="1683986" y="2101003"/>
              <a:ext cx="157625" cy="212103"/>
            </a:xfrm>
            <a:custGeom>
              <a:avLst/>
              <a:gdLst/>
              <a:ahLst/>
              <a:cxnLst/>
              <a:rect l="l" t="t" r="r" b="b"/>
              <a:pathLst>
                <a:path w="3446" h="4637" extrusionOk="0">
                  <a:moveTo>
                    <a:pt x="84" y="1"/>
                  </a:moveTo>
                  <a:cubicBezTo>
                    <a:pt x="37" y="1"/>
                    <a:pt x="0" y="54"/>
                    <a:pt x="21" y="114"/>
                  </a:cubicBezTo>
                  <a:cubicBezTo>
                    <a:pt x="507" y="984"/>
                    <a:pt x="1057" y="1828"/>
                    <a:pt x="1581" y="2685"/>
                  </a:cubicBezTo>
                  <a:cubicBezTo>
                    <a:pt x="2080" y="3516"/>
                    <a:pt x="2438" y="4181"/>
                    <a:pt x="3333" y="4628"/>
                  </a:cubicBezTo>
                  <a:cubicBezTo>
                    <a:pt x="3344" y="4634"/>
                    <a:pt x="3355" y="4636"/>
                    <a:pt x="3366" y="4636"/>
                  </a:cubicBezTo>
                  <a:cubicBezTo>
                    <a:pt x="3408" y="4636"/>
                    <a:pt x="3445" y="4602"/>
                    <a:pt x="3435" y="4552"/>
                  </a:cubicBezTo>
                  <a:cubicBezTo>
                    <a:pt x="3141" y="3657"/>
                    <a:pt x="3077" y="2813"/>
                    <a:pt x="2489" y="2033"/>
                  </a:cubicBezTo>
                  <a:cubicBezTo>
                    <a:pt x="1849" y="1214"/>
                    <a:pt x="1005" y="549"/>
                    <a:pt x="123" y="12"/>
                  </a:cubicBezTo>
                  <a:cubicBezTo>
                    <a:pt x="110" y="4"/>
                    <a:pt x="97" y="1"/>
                    <a:pt x="8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" name="Google Shape;3555;p21"/>
            <p:cNvSpPr/>
            <p:nvPr/>
          </p:nvSpPr>
          <p:spPr>
            <a:xfrm rot="291202">
              <a:off x="1796404" y="2359221"/>
              <a:ext cx="207712" cy="182417"/>
            </a:xfrm>
            <a:custGeom>
              <a:avLst/>
              <a:gdLst/>
              <a:ahLst/>
              <a:cxnLst/>
              <a:rect l="l" t="t" r="r" b="b"/>
              <a:pathLst>
                <a:path w="4541" h="3988" extrusionOk="0">
                  <a:moveTo>
                    <a:pt x="4441" y="0"/>
                  </a:moveTo>
                  <a:cubicBezTo>
                    <a:pt x="4422" y="0"/>
                    <a:pt x="4404" y="7"/>
                    <a:pt x="4387" y="24"/>
                  </a:cubicBezTo>
                  <a:cubicBezTo>
                    <a:pt x="3569" y="765"/>
                    <a:pt x="2546" y="1047"/>
                    <a:pt x="1702" y="1750"/>
                  </a:cubicBezTo>
                  <a:cubicBezTo>
                    <a:pt x="973" y="2364"/>
                    <a:pt x="551" y="3144"/>
                    <a:pt x="14" y="3911"/>
                  </a:cubicBezTo>
                  <a:cubicBezTo>
                    <a:pt x="1" y="3949"/>
                    <a:pt x="26" y="3988"/>
                    <a:pt x="65" y="3988"/>
                  </a:cubicBezTo>
                  <a:cubicBezTo>
                    <a:pt x="2111" y="3515"/>
                    <a:pt x="3543" y="1878"/>
                    <a:pt x="4502" y="126"/>
                  </a:cubicBezTo>
                  <a:cubicBezTo>
                    <a:pt x="4540" y="60"/>
                    <a:pt x="4493" y="0"/>
                    <a:pt x="444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" name="Google Shape;3556;p21"/>
            <p:cNvSpPr/>
            <p:nvPr/>
          </p:nvSpPr>
          <p:spPr>
            <a:xfrm rot="291202">
              <a:off x="1690794" y="2348014"/>
              <a:ext cx="124920" cy="124142"/>
            </a:xfrm>
            <a:custGeom>
              <a:avLst/>
              <a:gdLst/>
              <a:ahLst/>
              <a:cxnLst/>
              <a:rect l="l" t="t" r="r" b="b"/>
              <a:pathLst>
                <a:path w="2731" h="2714" extrusionOk="0">
                  <a:moveTo>
                    <a:pt x="210" y="1"/>
                  </a:moveTo>
                  <a:cubicBezTo>
                    <a:pt x="100" y="1"/>
                    <a:pt x="1" y="141"/>
                    <a:pt x="97" y="237"/>
                  </a:cubicBezTo>
                  <a:cubicBezTo>
                    <a:pt x="621" y="723"/>
                    <a:pt x="941" y="1336"/>
                    <a:pt x="1324" y="1937"/>
                  </a:cubicBezTo>
                  <a:cubicBezTo>
                    <a:pt x="1593" y="2347"/>
                    <a:pt x="2053" y="2487"/>
                    <a:pt x="2462" y="2705"/>
                  </a:cubicBezTo>
                  <a:cubicBezTo>
                    <a:pt x="2481" y="2710"/>
                    <a:pt x="2500" y="2713"/>
                    <a:pt x="2517" y="2713"/>
                  </a:cubicBezTo>
                  <a:cubicBezTo>
                    <a:pt x="2652" y="2713"/>
                    <a:pt x="2731" y="2551"/>
                    <a:pt x="2629" y="2449"/>
                  </a:cubicBezTo>
                  <a:cubicBezTo>
                    <a:pt x="2232" y="2142"/>
                    <a:pt x="2002" y="1567"/>
                    <a:pt x="1644" y="1196"/>
                  </a:cubicBezTo>
                  <a:cubicBezTo>
                    <a:pt x="1248" y="735"/>
                    <a:pt x="787" y="339"/>
                    <a:pt x="276" y="19"/>
                  </a:cubicBezTo>
                  <a:cubicBezTo>
                    <a:pt x="254" y="6"/>
                    <a:pt x="232" y="1"/>
                    <a:pt x="21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" name="Google Shape;3557;p21"/>
            <p:cNvSpPr/>
            <p:nvPr/>
          </p:nvSpPr>
          <p:spPr>
            <a:xfrm rot="291202">
              <a:off x="1809587" y="2596613"/>
              <a:ext cx="177706" cy="226375"/>
            </a:xfrm>
            <a:custGeom>
              <a:avLst/>
              <a:gdLst/>
              <a:ahLst/>
              <a:cxnLst/>
              <a:rect l="l" t="t" r="r" b="b"/>
              <a:pathLst>
                <a:path w="3885" h="4949" extrusionOk="0">
                  <a:moveTo>
                    <a:pt x="3779" y="0"/>
                  </a:moveTo>
                  <a:cubicBezTo>
                    <a:pt x="3759" y="0"/>
                    <a:pt x="3739" y="9"/>
                    <a:pt x="3721" y="30"/>
                  </a:cubicBezTo>
                  <a:cubicBezTo>
                    <a:pt x="2430" y="1654"/>
                    <a:pt x="652" y="2805"/>
                    <a:pt x="0" y="4889"/>
                  </a:cubicBezTo>
                  <a:cubicBezTo>
                    <a:pt x="0" y="4919"/>
                    <a:pt x="23" y="4948"/>
                    <a:pt x="51" y="4948"/>
                  </a:cubicBezTo>
                  <a:cubicBezTo>
                    <a:pt x="60" y="4948"/>
                    <a:pt x="68" y="4946"/>
                    <a:pt x="77" y="4940"/>
                  </a:cubicBezTo>
                  <a:cubicBezTo>
                    <a:pt x="2008" y="3815"/>
                    <a:pt x="3414" y="2344"/>
                    <a:pt x="3875" y="119"/>
                  </a:cubicBezTo>
                  <a:cubicBezTo>
                    <a:pt x="3884" y="63"/>
                    <a:pt x="3832" y="0"/>
                    <a:pt x="37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" name="Google Shape;3558;p21"/>
            <p:cNvSpPr/>
            <p:nvPr/>
          </p:nvSpPr>
          <p:spPr>
            <a:xfrm rot="291202">
              <a:off x="1608075" y="2464248"/>
              <a:ext cx="176928" cy="198793"/>
            </a:xfrm>
            <a:custGeom>
              <a:avLst/>
              <a:gdLst/>
              <a:ahLst/>
              <a:cxnLst/>
              <a:rect l="l" t="t" r="r" b="b"/>
              <a:pathLst>
                <a:path w="3868" h="4346" extrusionOk="0">
                  <a:moveTo>
                    <a:pt x="158" y="1"/>
                  </a:moveTo>
                  <a:cubicBezTo>
                    <a:pt x="55" y="1"/>
                    <a:pt x="1" y="131"/>
                    <a:pt x="69" y="211"/>
                  </a:cubicBezTo>
                  <a:cubicBezTo>
                    <a:pt x="1323" y="1528"/>
                    <a:pt x="1860" y="3843"/>
                    <a:pt x="3842" y="4342"/>
                  </a:cubicBezTo>
                  <a:cubicBezTo>
                    <a:pt x="3844" y="4344"/>
                    <a:pt x="3847" y="4345"/>
                    <a:pt x="3849" y="4345"/>
                  </a:cubicBezTo>
                  <a:cubicBezTo>
                    <a:pt x="3859" y="4345"/>
                    <a:pt x="3867" y="4326"/>
                    <a:pt x="3867" y="4316"/>
                  </a:cubicBezTo>
                  <a:cubicBezTo>
                    <a:pt x="3228" y="2500"/>
                    <a:pt x="2077" y="697"/>
                    <a:pt x="197" y="7"/>
                  </a:cubicBezTo>
                  <a:cubicBezTo>
                    <a:pt x="184" y="3"/>
                    <a:pt x="170" y="1"/>
                    <a:pt x="15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" name="Google Shape;3559;p21"/>
            <p:cNvSpPr/>
            <p:nvPr/>
          </p:nvSpPr>
          <p:spPr>
            <a:xfrm rot="291202">
              <a:off x="1702266" y="2791656"/>
              <a:ext cx="118333" cy="104062"/>
            </a:xfrm>
            <a:custGeom>
              <a:avLst/>
              <a:gdLst/>
              <a:ahLst/>
              <a:cxnLst/>
              <a:rect l="l" t="t" r="r" b="b"/>
              <a:pathLst>
                <a:path w="2587" h="2275" extrusionOk="0">
                  <a:moveTo>
                    <a:pt x="119" y="1"/>
                  </a:moveTo>
                  <a:cubicBezTo>
                    <a:pt x="61" y="1"/>
                    <a:pt x="0" y="63"/>
                    <a:pt x="42" y="126"/>
                  </a:cubicBezTo>
                  <a:cubicBezTo>
                    <a:pt x="375" y="599"/>
                    <a:pt x="579" y="1200"/>
                    <a:pt x="976" y="1635"/>
                  </a:cubicBezTo>
                  <a:cubicBezTo>
                    <a:pt x="1167" y="1878"/>
                    <a:pt x="1398" y="2070"/>
                    <a:pt x="1653" y="2223"/>
                  </a:cubicBezTo>
                  <a:cubicBezTo>
                    <a:pt x="1729" y="2261"/>
                    <a:pt x="1809" y="2274"/>
                    <a:pt x="1893" y="2274"/>
                  </a:cubicBezTo>
                  <a:cubicBezTo>
                    <a:pt x="2094" y="2274"/>
                    <a:pt x="2312" y="2198"/>
                    <a:pt x="2510" y="2198"/>
                  </a:cubicBezTo>
                  <a:cubicBezTo>
                    <a:pt x="2574" y="2185"/>
                    <a:pt x="2587" y="2083"/>
                    <a:pt x="2523" y="2057"/>
                  </a:cubicBezTo>
                  <a:cubicBezTo>
                    <a:pt x="2306" y="1993"/>
                    <a:pt x="2152" y="1571"/>
                    <a:pt x="1960" y="1430"/>
                  </a:cubicBezTo>
                  <a:cubicBezTo>
                    <a:pt x="1756" y="1290"/>
                    <a:pt x="1551" y="1085"/>
                    <a:pt x="1334" y="919"/>
                  </a:cubicBezTo>
                  <a:cubicBezTo>
                    <a:pt x="937" y="625"/>
                    <a:pt x="566" y="280"/>
                    <a:pt x="157" y="11"/>
                  </a:cubicBezTo>
                  <a:cubicBezTo>
                    <a:pt x="146" y="4"/>
                    <a:pt x="133" y="1"/>
                    <a:pt x="1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" name="Google Shape;3560;p21"/>
            <p:cNvSpPr/>
            <p:nvPr/>
          </p:nvSpPr>
          <p:spPr>
            <a:xfrm rot="291202">
              <a:off x="1685103" y="1222263"/>
              <a:ext cx="273717" cy="1821244"/>
            </a:xfrm>
            <a:custGeom>
              <a:avLst/>
              <a:gdLst/>
              <a:ahLst/>
              <a:cxnLst/>
              <a:rect l="l" t="t" r="r" b="b"/>
              <a:pathLst>
                <a:path w="5984" h="39816" extrusionOk="0">
                  <a:moveTo>
                    <a:pt x="12" y="0"/>
                  </a:moveTo>
                  <a:cubicBezTo>
                    <a:pt x="5" y="0"/>
                    <a:pt x="1" y="9"/>
                    <a:pt x="10" y="18"/>
                  </a:cubicBezTo>
                  <a:cubicBezTo>
                    <a:pt x="4498" y="5453"/>
                    <a:pt x="5061" y="12435"/>
                    <a:pt x="4217" y="19187"/>
                  </a:cubicBezTo>
                  <a:cubicBezTo>
                    <a:pt x="3744" y="22920"/>
                    <a:pt x="2887" y="26590"/>
                    <a:pt x="2849" y="30376"/>
                  </a:cubicBezTo>
                  <a:cubicBezTo>
                    <a:pt x="2810" y="33649"/>
                    <a:pt x="3897" y="36936"/>
                    <a:pt x="5560" y="39723"/>
                  </a:cubicBezTo>
                  <a:cubicBezTo>
                    <a:pt x="5600" y="39788"/>
                    <a:pt x="5662" y="39816"/>
                    <a:pt x="5723" y="39816"/>
                  </a:cubicBezTo>
                  <a:cubicBezTo>
                    <a:pt x="5854" y="39816"/>
                    <a:pt x="5983" y="39688"/>
                    <a:pt x="5905" y="39531"/>
                  </a:cubicBezTo>
                  <a:cubicBezTo>
                    <a:pt x="4179" y="36040"/>
                    <a:pt x="3143" y="32677"/>
                    <a:pt x="3335" y="28752"/>
                  </a:cubicBezTo>
                  <a:cubicBezTo>
                    <a:pt x="3526" y="24954"/>
                    <a:pt x="4434" y="21233"/>
                    <a:pt x="4767" y="17447"/>
                  </a:cubicBezTo>
                  <a:cubicBezTo>
                    <a:pt x="5304" y="11182"/>
                    <a:pt x="4294" y="4852"/>
                    <a:pt x="23" y="5"/>
                  </a:cubicBezTo>
                  <a:cubicBezTo>
                    <a:pt x="19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3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96" name="Google Shape;3896;p24"/>
          <p:cNvGrpSpPr/>
          <p:nvPr/>
        </p:nvGrpSpPr>
        <p:grpSpPr>
          <a:xfrm>
            <a:off x="-326410" y="12096"/>
            <a:ext cx="9856240" cy="5231490"/>
            <a:chOff x="-326410" y="12096"/>
            <a:chExt cx="9856240" cy="5231490"/>
          </a:xfrm>
        </p:grpSpPr>
        <p:sp>
          <p:nvSpPr>
            <p:cNvPr id="3897" name="Google Shape;3897;p24"/>
            <p:cNvSpPr/>
            <p:nvPr/>
          </p:nvSpPr>
          <p:spPr>
            <a:xfrm flipH="1">
              <a:off x="6440237" y="953686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8" name="Google Shape;3898;p24"/>
            <p:cNvSpPr/>
            <p:nvPr/>
          </p:nvSpPr>
          <p:spPr>
            <a:xfrm flipH="1">
              <a:off x="6737608" y="1181280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9" name="Google Shape;3899;p24"/>
            <p:cNvSpPr/>
            <p:nvPr/>
          </p:nvSpPr>
          <p:spPr>
            <a:xfrm flipH="1">
              <a:off x="6301066" y="453966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0" name="Google Shape;3900;p24"/>
            <p:cNvSpPr/>
            <p:nvPr/>
          </p:nvSpPr>
          <p:spPr>
            <a:xfrm flipH="1">
              <a:off x="6999577" y="43912"/>
              <a:ext cx="44063" cy="35619"/>
            </a:xfrm>
            <a:custGeom>
              <a:avLst/>
              <a:gdLst/>
              <a:ahLst/>
              <a:cxnLst/>
              <a:rect l="l" t="t" r="r" b="b"/>
              <a:pathLst>
                <a:path w="1028" h="831" extrusionOk="0">
                  <a:moveTo>
                    <a:pt x="121" y="551"/>
                  </a:moveTo>
                  <a:cubicBezTo>
                    <a:pt x="121" y="551"/>
                    <a:pt x="124" y="557"/>
                    <a:pt x="127" y="569"/>
                  </a:cubicBezTo>
                  <a:lnTo>
                    <a:pt x="127" y="569"/>
                  </a:lnTo>
                  <a:cubicBezTo>
                    <a:pt x="122" y="557"/>
                    <a:pt x="120" y="551"/>
                    <a:pt x="121" y="551"/>
                  </a:cubicBezTo>
                  <a:close/>
                  <a:moveTo>
                    <a:pt x="527" y="0"/>
                  </a:moveTo>
                  <a:cubicBezTo>
                    <a:pt x="252" y="0"/>
                    <a:pt x="1" y="298"/>
                    <a:pt x="129" y="577"/>
                  </a:cubicBezTo>
                  <a:lnTo>
                    <a:pt x="129" y="577"/>
                  </a:lnTo>
                  <a:cubicBezTo>
                    <a:pt x="130" y="581"/>
                    <a:pt x="131" y="586"/>
                    <a:pt x="132" y="591"/>
                  </a:cubicBezTo>
                  <a:cubicBezTo>
                    <a:pt x="158" y="706"/>
                    <a:pt x="247" y="783"/>
                    <a:pt x="350" y="821"/>
                  </a:cubicBezTo>
                  <a:cubicBezTo>
                    <a:pt x="394" y="828"/>
                    <a:pt x="439" y="831"/>
                    <a:pt x="484" y="831"/>
                  </a:cubicBezTo>
                  <a:cubicBezTo>
                    <a:pt x="529" y="831"/>
                    <a:pt x="573" y="828"/>
                    <a:pt x="618" y="821"/>
                  </a:cubicBezTo>
                  <a:cubicBezTo>
                    <a:pt x="976" y="719"/>
                    <a:pt x="1027" y="246"/>
                    <a:pt x="721" y="54"/>
                  </a:cubicBezTo>
                  <a:cubicBezTo>
                    <a:pt x="658" y="17"/>
                    <a:pt x="592" y="0"/>
                    <a:pt x="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1" name="Google Shape;3901;p24"/>
            <p:cNvSpPr/>
            <p:nvPr/>
          </p:nvSpPr>
          <p:spPr>
            <a:xfrm flipH="1">
              <a:off x="7413918" y="486326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2" name="Google Shape;3902;p24"/>
            <p:cNvSpPr/>
            <p:nvPr/>
          </p:nvSpPr>
          <p:spPr>
            <a:xfrm flipH="1">
              <a:off x="7592049" y="240774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3" name="Google Shape;3903;p24"/>
            <p:cNvSpPr/>
            <p:nvPr/>
          </p:nvSpPr>
          <p:spPr>
            <a:xfrm flipH="1">
              <a:off x="5880100" y="12096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4" name="Google Shape;3904;p24"/>
            <p:cNvSpPr/>
            <p:nvPr/>
          </p:nvSpPr>
          <p:spPr>
            <a:xfrm flipH="1">
              <a:off x="5848338" y="56843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5" name="Google Shape;3905;p24"/>
            <p:cNvSpPr/>
            <p:nvPr/>
          </p:nvSpPr>
          <p:spPr>
            <a:xfrm flipH="1">
              <a:off x="5865569" y="30912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6" name="Google Shape;3906;p24"/>
            <p:cNvSpPr/>
            <p:nvPr/>
          </p:nvSpPr>
          <p:spPr>
            <a:xfrm flipH="1">
              <a:off x="5862140" y="31812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7" name="Google Shape;3907;p24"/>
            <p:cNvSpPr/>
            <p:nvPr/>
          </p:nvSpPr>
          <p:spPr>
            <a:xfrm flipH="1">
              <a:off x="7162365" y="518087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8" name="Google Shape;3908;p24"/>
            <p:cNvSpPr/>
            <p:nvPr/>
          </p:nvSpPr>
          <p:spPr>
            <a:xfrm flipH="1">
              <a:off x="7130560" y="561419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9" name="Google Shape;3909;p24"/>
            <p:cNvSpPr/>
            <p:nvPr/>
          </p:nvSpPr>
          <p:spPr>
            <a:xfrm flipH="1">
              <a:off x="7148220" y="53716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0" name="Google Shape;3910;p24"/>
            <p:cNvSpPr/>
            <p:nvPr/>
          </p:nvSpPr>
          <p:spPr>
            <a:xfrm flipH="1">
              <a:off x="7144405" y="537846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1" name="Google Shape;3911;p24"/>
            <p:cNvSpPr/>
            <p:nvPr/>
          </p:nvSpPr>
          <p:spPr>
            <a:xfrm flipH="1">
              <a:off x="8229783" y="834746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2" name="Google Shape;3912;p24"/>
            <p:cNvSpPr/>
            <p:nvPr/>
          </p:nvSpPr>
          <p:spPr>
            <a:xfrm flipH="1">
              <a:off x="8261843" y="1387315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3" name="Google Shape;3913;p24"/>
            <p:cNvSpPr/>
            <p:nvPr/>
          </p:nvSpPr>
          <p:spPr>
            <a:xfrm flipH="1">
              <a:off x="7787754" y="932470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4" name="Google Shape;3914;p24"/>
            <p:cNvSpPr/>
            <p:nvPr/>
          </p:nvSpPr>
          <p:spPr>
            <a:xfrm flipH="1">
              <a:off x="8266215" y="239016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5" name="Google Shape;3915;p24"/>
            <p:cNvSpPr/>
            <p:nvPr/>
          </p:nvSpPr>
          <p:spPr>
            <a:xfrm flipH="1">
              <a:off x="8834732" y="877714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6" name="Google Shape;3916;p24"/>
            <p:cNvSpPr/>
            <p:nvPr/>
          </p:nvSpPr>
          <p:spPr>
            <a:xfrm flipH="1">
              <a:off x="8761264" y="95812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7" name="Google Shape;3917;p24"/>
            <p:cNvSpPr/>
            <p:nvPr/>
          </p:nvSpPr>
          <p:spPr>
            <a:xfrm flipH="1">
              <a:off x="8791698" y="9117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8" name="Google Shape;3918;p24"/>
            <p:cNvSpPr/>
            <p:nvPr/>
          </p:nvSpPr>
          <p:spPr>
            <a:xfrm flipH="1">
              <a:off x="8794698" y="913589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9" name="Google Shape;3919;p24"/>
            <p:cNvSpPr/>
            <p:nvPr/>
          </p:nvSpPr>
          <p:spPr>
            <a:xfrm flipH="1">
              <a:off x="8834992" y="206147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0" name="Google Shape;3920;p24"/>
            <p:cNvSpPr/>
            <p:nvPr/>
          </p:nvSpPr>
          <p:spPr>
            <a:xfrm flipH="1">
              <a:off x="8794443" y="250894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1" name="Google Shape;3921;p24"/>
            <p:cNvSpPr/>
            <p:nvPr/>
          </p:nvSpPr>
          <p:spPr>
            <a:xfrm flipH="1">
              <a:off x="8811546" y="224663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2" name="Google Shape;3922;p24"/>
            <p:cNvSpPr/>
            <p:nvPr/>
          </p:nvSpPr>
          <p:spPr>
            <a:xfrm flipH="1">
              <a:off x="8813089" y="225906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3" name="Google Shape;3923;p24"/>
            <p:cNvSpPr/>
            <p:nvPr/>
          </p:nvSpPr>
          <p:spPr>
            <a:xfrm rot="10800000" flipH="1">
              <a:off x="4951667" y="518532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4" name="Google Shape;3924;p24"/>
            <p:cNvSpPr/>
            <p:nvPr/>
          </p:nvSpPr>
          <p:spPr>
            <a:xfrm rot="10800000" flipH="1">
              <a:off x="4770235" y="760913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5" name="Google Shape;3925;p24"/>
            <p:cNvSpPr/>
            <p:nvPr/>
          </p:nvSpPr>
          <p:spPr>
            <a:xfrm rot="10800000" flipH="1">
              <a:off x="5216936" y="413949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6" name="Google Shape;3926;p24"/>
            <p:cNvSpPr/>
            <p:nvPr/>
          </p:nvSpPr>
          <p:spPr>
            <a:xfrm rot="10800000" flipH="1">
              <a:off x="5175832" y="457455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7" name="Google Shape;3927;p24"/>
            <p:cNvSpPr/>
            <p:nvPr/>
          </p:nvSpPr>
          <p:spPr>
            <a:xfrm rot="10800000" flipH="1">
              <a:off x="5192933" y="42848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8" name="Google Shape;3928;p24"/>
            <p:cNvSpPr/>
            <p:nvPr/>
          </p:nvSpPr>
          <p:spPr>
            <a:xfrm rot="10800000" flipH="1">
              <a:off x="5195034" y="432123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929" name="Google Shape;3929;p24"/>
            <p:cNvGrpSpPr/>
            <p:nvPr/>
          </p:nvGrpSpPr>
          <p:grpSpPr>
            <a:xfrm rot="5400000" flipH="1">
              <a:off x="7720673" y="2036441"/>
              <a:ext cx="2740175" cy="878139"/>
              <a:chOff x="3123952" y="1674071"/>
              <a:chExt cx="2740175" cy="878139"/>
            </a:xfrm>
          </p:grpSpPr>
          <p:sp>
            <p:nvSpPr>
              <p:cNvPr id="3930" name="Google Shape;3930;p24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1" name="Google Shape;3931;p24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2" name="Google Shape;3932;p24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3" name="Google Shape;3933;p24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4" name="Google Shape;3934;p24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5" name="Google Shape;3935;p24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6" name="Google Shape;3936;p24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7" name="Google Shape;3937;p24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8" name="Google Shape;3938;p24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9" name="Google Shape;3939;p24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0" name="Google Shape;3940;p24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1" name="Google Shape;3941;p24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2" name="Google Shape;3942;p24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3" name="Google Shape;3943;p24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4" name="Google Shape;3944;p24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5" name="Google Shape;3945;p24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6" name="Google Shape;3946;p24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7" name="Google Shape;3947;p24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948" name="Google Shape;3948;p24"/>
            <p:cNvSpPr/>
            <p:nvPr/>
          </p:nvSpPr>
          <p:spPr>
            <a:xfrm rot="10800000" flipH="1">
              <a:off x="2667224" y="4334545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9" name="Google Shape;3949;p24"/>
            <p:cNvSpPr/>
            <p:nvPr/>
          </p:nvSpPr>
          <p:spPr>
            <a:xfrm rot="10800000" flipH="1">
              <a:off x="2354294" y="4093793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0" name="Google Shape;3950;p24"/>
            <p:cNvSpPr/>
            <p:nvPr/>
          </p:nvSpPr>
          <p:spPr>
            <a:xfrm rot="10800000" flipH="1">
              <a:off x="2796023" y="4827665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1" name="Google Shape;3951;p24"/>
            <p:cNvSpPr/>
            <p:nvPr/>
          </p:nvSpPr>
          <p:spPr>
            <a:xfrm rot="10800000" flipH="1">
              <a:off x="1695472" y="480194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2" name="Google Shape;3952;p24"/>
            <p:cNvSpPr/>
            <p:nvPr/>
          </p:nvSpPr>
          <p:spPr>
            <a:xfrm rot="10800000" flipH="1">
              <a:off x="1514040" y="504432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3" name="Google Shape;3953;p24"/>
            <p:cNvSpPr/>
            <p:nvPr/>
          </p:nvSpPr>
          <p:spPr>
            <a:xfrm rot="10800000" flipH="1">
              <a:off x="1960741" y="469736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4" name="Google Shape;3954;p24"/>
            <p:cNvSpPr/>
            <p:nvPr/>
          </p:nvSpPr>
          <p:spPr>
            <a:xfrm rot="10800000" flipH="1">
              <a:off x="1919637" y="474087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5" name="Google Shape;3955;p24"/>
            <p:cNvSpPr/>
            <p:nvPr/>
          </p:nvSpPr>
          <p:spPr>
            <a:xfrm rot="10800000" flipH="1">
              <a:off x="1936739" y="471189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6" name="Google Shape;3956;p24"/>
            <p:cNvSpPr/>
            <p:nvPr/>
          </p:nvSpPr>
          <p:spPr>
            <a:xfrm rot="10800000" flipH="1">
              <a:off x="1938839" y="471553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7" name="Google Shape;3957;p24"/>
            <p:cNvSpPr/>
            <p:nvPr/>
          </p:nvSpPr>
          <p:spPr>
            <a:xfrm rot="10800000" flipH="1">
              <a:off x="877721" y="4453485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8" name="Google Shape;3958;p24"/>
            <p:cNvSpPr/>
            <p:nvPr/>
          </p:nvSpPr>
          <p:spPr>
            <a:xfrm rot="10800000" flipH="1">
              <a:off x="820716" y="3875671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9" name="Google Shape;3959;p24"/>
            <p:cNvSpPr/>
            <p:nvPr/>
          </p:nvSpPr>
          <p:spPr>
            <a:xfrm rot="10800000" flipH="1">
              <a:off x="1303591" y="4342645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0" name="Google Shape;3960;p24"/>
            <p:cNvSpPr/>
            <p:nvPr/>
          </p:nvSpPr>
          <p:spPr>
            <a:xfrm rot="10800000" flipH="1">
              <a:off x="830917" y="5043043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1" name="Google Shape;3961;p24"/>
            <p:cNvSpPr/>
            <p:nvPr/>
          </p:nvSpPr>
          <p:spPr>
            <a:xfrm rot="10800000" flipH="1">
              <a:off x="271957" y="425857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2" name="Google Shape;3962;p24"/>
            <p:cNvSpPr/>
            <p:nvPr/>
          </p:nvSpPr>
          <p:spPr>
            <a:xfrm rot="10800000" flipH="1">
              <a:off x="213838" y="433628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3" name="Google Shape;3963;p24"/>
            <p:cNvSpPr/>
            <p:nvPr/>
          </p:nvSpPr>
          <p:spPr>
            <a:xfrm rot="10800000" flipH="1">
              <a:off x="245341" y="42842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4" name="Google Shape;3964;p24"/>
            <p:cNvSpPr/>
            <p:nvPr/>
          </p:nvSpPr>
          <p:spPr>
            <a:xfrm rot="10800000" flipH="1">
              <a:off x="239297" y="429110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5" name="Google Shape;3965;p24"/>
            <p:cNvSpPr/>
            <p:nvPr/>
          </p:nvSpPr>
          <p:spPr>
            <a:xfrm rot="10800000" flipH="1">
              <a:off x="287557" y="5009732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6" name="Google Shape;3966;p24"/>
            <p:cNvSpPr/>
            <p:nvPr/>
          </p:nvSpPr>
          <p:spPr>
            <a:xfrm rot="10800000" flipH="1">
              <a:off x="255754" y="5052853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7" name="Google Shape;3967;p24"/>
            <p:cNvSpPr/>
            <p:nvPr/>
          </p:nvSpPr>
          <p:spPr>
            <a:xfrm rot="10800000" flipH="1">
              <a:off x="272898" y="5023835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8" name="Google Shape;3968;p24"/>
            <p:cNvSpPr/>
            <p:nvPr/>
          </p:nvSpPr>
          <p:spPr>
            <a:xfrm rot="10800000" flipH="1">
              <a:off x="269727" y="5027478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9" name="Google Shape;3969;p24"/>
            <p:cNvSpPr/>
            <p:nvPr/>
          </p:nvSpPr>
          <p:spPr>
            <a:xfrm rot="10800000">
              <a:off x="4431957" y="506472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0" name="Google Shape;3970;p24"/>
            <p:cNvSpPr/>
            <p:nvPr/>
          </p:nvSpPr>
          <p:spPr>
            <a:xfrm rot="10800000">
              <a:off x="4388923" y="509035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1" name="Google Shape;3971;p24"/>
            <p:cNvSpPr/>
            <p:nvPr/>
          </p:nvSpPr>
          <p:spPr>
            <a:xfrm rot="10800000">
              <a:off x="4391923" y="509725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2" name="Google Shape;3972;p24"/>
            <p:cNvSpPr/>
            <p:nvPr/>
          </p:nvSpPr>
          <p:spPr>
            <a:xfrm rot="10800000">
              <a:off x="3704186" y="448129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3" name="Google Shape;3973;p24"/>
            <p:cNvSpPr/>
            <p:nvPr/>
          </p:nvSpPr>
          <p:spPr>
            <a:xfrm rot="10800000">
              <a:off x="3882317" y="472367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4" name="Google Shape;3974;p24"/>
            <p:cNvSpPr/>
            <p:nvPr/>
          </p:nvSpPr>
          <p:spPr>
            <a:xfrm rot="10800000">
              <a:off x="3452633" y="437671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5" name="Google Shape;3975;p24"/>
            <p:cNvSpPr/>
            <p:nvPr/>
          </p:nvSpPr>
          <p:spPr>
            <a:xfrm rot="10800000">
              <a:off x="3420828" y="442022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6" name="Google Shape;3976;p24"/>
            <p:cNvSpPr/>
            <p:nvPr/>
          </p:nvSpPr>
          <p:spPr>
            <a:xfrm rot="10800000">
              <a:off x="3438488" y="439124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7" name="Google Shape;3977;p24"/>
            <p:cNvSpPr/>
            <p:nvPr/>
          </p:nvSpPr>
          <p:spPr>
            <a:xfrm rot="10800000">
              <a:off x="3434673" y="439488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8" name="Google Shape;3978;p24"/>
            <p:cNvSpPr/>
            <p:nvPr/>
          </p:nvSpPr>
          <p:spPr>
            <a:xfrm rot="-5400000">
              <a:off x="-247405" y="4279101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9" name="Google Shape;3979;p24"/>
            <p:cNvSpPr/>
            <p:nvPr/>
          </p:nvSpPr>
          <p:spPr>
            <a:xfrm rot="-5400000">
              <a:off x="-283025" y="4327706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0" name="Google Shape;3980;p24"/>
            <p:cNvSpPr/>
            <p:nvPr/>
          </p:nvSpPr>
          <p:spPr>
            <a:xfrm rot="-5400000">
              <a:off x="-264358" y="4300338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1" name="Google Shape;3981;p24"/>
            <p:cNvSpPr/>
            <p:nvPr/>
          </p:nvSpPr>
          <p:spPr>
            <a:xfrm rot="-5400000">
              <a:off x="-266480" y="4299931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2" name="Google Shape;3982;p24"/>
            <p:cNvSpPr/>
            <p:nvPr/>
          </p:nvSpPr>
          <p:spPr>
            <a:xfrm rot="-5400000">
              <a:off x="-255623" y="2799369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3" name="Google Shape;3983;p24"/>
            <p:cNvSpPr/>
            <p:nvPr/>
          </p:nvSpPr>
          <p:spPr>
            <a:xfrm rot="-5400000">
              <a:off x="-320069" y="2870755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4" name="Google Shape;3984;p24"/>
            <p:cNvSpPr/>
            <p:nvPr/>
          </p:nvSpPr>
          <p:spPr>
            <a:xfrm rot="-5400000">
              <a:off x="-286270" y="2820971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5" name="Google Shape;3985;p24"/>
            <p:cNvSpPr/>
            <p:nvPr/>
          </p:nvSpPr>
          <p:spPr>
            <a:xfrm rot="-5400000">
              <a:off x="-290299" y="2829886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6" name="Google Shape;3986;p24"/>
            <p:cNvSpPr/>
            <p:nvPr/>
          </p:nvSpPr>
          <p:spPr>
            <a:xfrm rot="-5400000">
              <a:off x="159528" y="2324438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7" name="Google Shape;3987;p24"/>
            <p:cNvSpPr/>
            <p:nvPr/>
          </p:nvSpPr>
          <p:spPr>
            <a:xfrm rot="5400000">
              <a:off x="215976" y="3393723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8" name="Google Shape;3988;p24"/>
            <p:cNvSpPr/>
            <p:nvPr/>
          </p:nvSpPr>
          <p:spPr>
            <a:xfrm rot="5400000">
              <a:off x="458292" y="3212356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9" name="Google Shape;3989;p24"/>
            <p:cNvSpPr/>
            <p:nvPr/>
          </p:nvSpPr>
          <p:spPr>
            <a:xfrm rot="5400000">
              <a:off x="154662" y="3615722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0" name="Google Shape;3990;p24"/>
            <p:cNvSpPr/>
            <p:nvPr/>
          </p:nvSpPr>
          <p:spPr>
            <a:xfrm rot="5400000">
              <a:off x="118294" y="3654493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1" name="Google Shape;3991;p24"/>
            <p:cNvSpPr/>
            <p:nvPr/>
          </p:nvSpPr>
          <p:spPr>
            <a:xfrm rot="5400000">
              <a:off x="133317" y="3627596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2" name="Google Shape;3992;p24"/>
            <p:cNvSpPr/>
            <p:nvPr/>
          </p:nvSpPr>
          <p:spPr>
            <a:xfrm rot="5400000">
              <a:off x="133938" y="3632718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3" name="Google Shape;3993;p24"/>
            <p:cNvSpPr/>
            <p:nvPr/>
          </p:nvSpPr>
          <p:spPr>
            <a:xfrm rot="-5400000">
              <a:off x="344202" y="2661081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4" name="Google Shape;3994;p24"/>
            <p:cNvSpPr/>
            <p:nvPr/>
          </p:nvSpPr>
          <p:spPr>
            <a:xfrm rot="-5400000">
              <a:off x="279756" y="2732467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5" name="Google Shape;3995;p24"/>
            <p:cNvSpPr/>
            <p:nvPr/>
          </p:nvSpPr>
          <p:spPr>
            <a:xfrm rot="-5400000">
              <a:off x="313555" y="268268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6" name="Google Shape;3996;p24"/>
            <p:cNvSpPr/>
            <p:nvPr/>
          </p:nvSpPr>
          <p:spPr>
            <a:xfrm rot="-5400000">
              <a:off x="309526" y="2691598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97" name="Google Shape;3997;p24"/>
          <p:cNvGrpSpPr/>
          <p:nvPr/>
        </p:nvGrpSpPr>
        <p:grpSpPr>
          <a:xfrm rot="10800000">
            <a:off x="7905116" y="-1318294"/>
            <a:ext cx="1238887" cy="3220575"/>
            <a:chOff x="236825" y="823300"/>
            <a:chExt cx="818125" cy="2126775"/>
          </a:xfrm>
        </p:grpSpPr>
        <p:sp>
          <p:nvSpPr>
            <p:cNvPr id="3998" name="Google Shape;3998;p24"/>
            <p:cNvSpPr/>
            <p:nvPr/>
          </p:nvSpPr>
          <p:spPr>
            <a:xfrm>
              <a:off x="682800" y="961425"/>
              <a:ext cx="151225" cy="92400"/>
            </a:xfrm>
            <a:custGeom>
              <a:avLst/>
              <a:gdLst/>
              <a:ahLst/>
              <a:cxnLst/>
              <a:rect l="l" t="t" r="r" b="b"/>
              <a:pathLst>
                <a:path w="6049" h="3696" extrusionOk="0">
                  <a:moveTo>
                    <a:pt x="116" y="3568"/>
                  </a:moveTo>
                  <a:cubicBezTo>
                    <a:pt x="2635" y="3696"/>
                    <a:pt x="4604" y="2289"/>
                    <a:pt x="5972" y="281"/>
                  </a:cubicBezTo>
                  <a:cubicBezTo>
                    <a:pt x="6049" y="154"/>
                    <a:pt x="5934" y="0"/>
                    <a:pt x="5793" y="38"/>
                  </a:cubicBezTo>
                  <a:cubicBezTo>
                    <a:pt x="4706" y="422"/>
                    <a:pt x="3555" y="499"/>
                    <a:pt x="2545" y="1074"/>
                  </a:cubicBezTo>
                  <a:cubicBezTo>
                    <a:pt x="1548" y="1662"/>
                    <a:pt x="972" y="2711"/>
                    <a:pt x="77" y="3402"/>
                  </a:cubicBezTo>
                  <a:cubicBezTo>
                    <a:pt x="0" y="3453"/>
                    <a:pt x="26" y="3555"/>
                    <a:pt x="116" y="356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9" name="Google Shape;3999;p24"/>
            <p:cNvSpPr/>
            <p:nvPr/>
          </p:nvSpPr>
          <p:spPr>
            <a:xfrm>
              <a:off x="690150" y="823300"/>
              <a:ext cx="71625" cy="166275"/>
            </a:xfrm>
            <a:custGeom>
              <a:avLst/>
              <a:gdLst/>
              <a:ahLst/>
              <a:cxnLst/>
              <a:rect l="l" t="t" r="r" b="b"/>
              <a:pathLst>
                <a:path w="2865" h="6651" extrusionOk="0">
                  <a:moveTo>
                    <a:pt x="192" y="6561"/>
                  </a:moveTo>
                  <a:cubicBezTo>
                    <a:pt x="1228" y="4579"/>
                    <a:pt x="2865" y="2558"/>
                    <a:pt x="2200" y="180"/>
                  </a:cubicBezTo>
                  <a:cubicBezTo>
                    <a:pt x="2174" y="27"/>
                    <a:pt x="1970" y="1"/>
                    <a:pt x="1906" y="142"/>
                  </a:cubicBezTo>
                  <a:cubicBezTo>
                    <a:pt x="1446" y="1075"/>
                    <a:pt x="832" y="1893"/>
                    <a:pt x="474" y="2878"/>
                  </a:cubicBezTo>
                  <a:cubicBezTo>
                    <a:pt x="64" y="4029"/>
                    <a:pt x="1" y="5308"/>
                    <a:pt x="1" y="6510"/>
                  </a:cubicBezTo>
                  <a:cubicBezTo>
                    <a:pt x="13" y="6612"/>
                    <a:pt x="141" y="6650"/>
                    <a:pt x="192" y="656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0" name="Google Shape;4000;p24"/>
            <p:cNvSpPr/>
            <p:nvPr/>
          </p:nvSpPr>
          <p:spPr>
            <a:xfrm>
              <a:off x="587200" y="894600"/>
              <a:ext cx="65575" cy="151225"/>
            </a:xfrm>
            <a:custGeom>
              <a:avLst/>
              <a:gdLst/>
              <a:ahLst/>
              <a:cxnLst/>
              <a:rect l="l" t="t" r="r" b="b"/>
              <a:pathLst>
                <a:path w="2623" h="6049" extrusionOk="0">
                  <a:moveTo>
                    <a:pt x="2507" y="5972"/>
                  </a:moveTo>
                  <a:cubicBezTo>
                    <a:pt x="2533" y="4936"/>
                    <a:pt x="2622" y="3965"/>
                    <a:pt x="2469" y="2929"/>
                  </a:cubicBezTo>
                  <a:cubicBezTo>
                    <a:pt x="2303" y="1829"/>
                    <a:pt x="1075" y="832"/>
                    <a:pt x="346" y="116"/>
                  </a:cubicBezTo>
                  <a:cubicBezTo>
                    <a:pt x="206" y="1"/>
                    <a:pt x="1" y="116"/>
                    <a:pt x="39" y="307"/>
                  </a:cubicBezTo>
                  <a:cubicBezTo>
                    <a:pt x="359" y="1318"/>
                    <a:pt x="346" y="2392"/>
                    <a:pt x="743" y="3376"/>
                  </a:cubicBezTo>
                  <a:cubicBezTo>
                    <a:pt x="1101" y="4259"/>
                    <a:pt x="1894" y="5192"/>
                    <a:pt x="2405" y="5998"/>
                  </a:cubicBezTo>
                  <a:cubicBezTo>
                    <a:pt x="2431" y="6049"/>
                    <a:pt x="2507" y="6023"/>
                    <a:pt x="2507" y="5972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1" name="Google Shape;4001;p24"/>
            <p:cNvSpPr/>
            <p:nvPr/>
          </p:nvSpPr>
          <p:spPr>
            <a:xfrm>
              <a:off x="597750" y="923250"/>
              <a:ext cx="165325" cy="223900"/>
            </a:xfrm>
            <a:custGeom>
              <a:avLst/>
              <a:gdLst/>
              <a:ahLst/>
              <a:cxnLst/>
              <a:rect l="l" t="t" r="r" b="b"/>
              <a:pathLst>
                <a:path w="6613" h="8956" extrusionOk="0">
                  <a:moveTo>
                    <a:pt x="4658" y="0"/>
                  </a:moveTo>
                  <a:cubicBezTo>
                    <a:pt x="4657" y="0"/>
                    <a:pt x="4656" y="2"/>
                    <a:pt x="4656" y="5"/>
                  </a:cubicBezTo>
                  <a:cubicBezTo>
                    <a:pt x="4003" y="1540"/>
                    <a:pt x="3543" y="3177"/>
                    <a:pt x="2699" y="4622"/>
                  </a:cubicBezTo>
                  <a:cubicBezTo>
                    <a:pt x="2546" y="4877"/>
                    <a:pt x="2379" y="5120"/>
                    <a:pt x="2200" y="5363"/>
                  </a:cubicBezTo>
                  <a:lnTo>
                    <a:pt x="2188" y="5363"/>
                  </a:lnTo>
                  <a:cubicBezTo>
                    <a:pt x="2175" y="3944"/>
                    <a:pt x="1587" y="2755"/>
                    <a:pt x="947" y="1527"/>
                  </a:cubicBezTo>
                  <a:cubicBezTo>
                    <a:pt x="947" y="1523"/>
                    <a:pt x="945" y="1522"/>
                    <a:pt x="942" y="1522"/>
                  </a:cubicBezTo>
                  <a:cubicBezTo>
                    <a:pt x="934" y="1522"/>
                    <a:pt x="922" y="1531"/>
                    <a:pt x="922" y="1540"/>
                  </a:cubicBezTo>
                  <a:cubicBezTo>
                    <a:pt x="1229" y="2154"/>
                    <a:pt x="1497" y="2780"/>
                    <a:pt x="1727" y="3420"/>
                  </a:cubicBezTo>
                  <a:cubicBezTo>
                    <a:pt x="1945" y="4123"/>
                    <a:pt x="1945" y="4890"/>
                    <a:pt x="2021" y="5606"/>
                  </a:cubicBezTo>
                  <a:cubicBezTo>
                    <a:pt x="1241" y="6629"/>
                    <a:pt x="359" y="7524"/>
                    <a:pt x="1" y="8842"/>
                  </a:cubicBezTo>
                  <a:cubicBezTo>
                    <a:pt x="1" y="8910"/>
                    <a:pt x="58" y="8955"/>
                    <a:pt x="115" y="8955"/>
                  </a:cubicBezTo>
                  <a:cubicBezTo>
                    <a:pt x="143" y="8955"/>
                    <a:pt x="171" y="8944"/>
                    <a:pt x="193" y="8918"/>
                  </a:cubicBezTo>
                  <a:cubicBezTo>
                    <a:pt x="807" y="7703"/>
                    <a:pt x="1612" y="6680"/>
                    <a:pt x="2379" y="5581"/>
                  </a:cubicBezTo>
                  <a:cubicBezTo>
                    <a:pt x="3876" y="5210"/>
                    <a:pt x="5167" y="4328"/>
                    <a:pt x="6587" y="3739"/>
                  </a:cubicBezTo>
                  <a:cubicBezTo>
                    <a:pt x="6612" y="3727"/>
                    <a:pt x="6599" y="3675"/>
                    <a:pt x="6561" y="3675"/>
                  </a:cubicBezTo>
                  <a:cubicBezTo>
                    <a:pt x="5180" y="4059"/>
                    <a:pt x="3978" y="4865"/>
                    <a:pt x="2610" y="5248"/>
                  </a:cubicBezTo>
                  <a:cubicBezTo>
                    <a:pt x="2712" y="5095"/>
                    <a:pt x="2827" y="4929"/>
                    <a:pt x="2929" y="4762"/>
                  </a:cubicBezTo>
                  <a:cubicBezTo>
                    <a:pt x="3850" y="3343"/>
                    <a:pt x="4221" y="1617"/>
                    <a:pt x="4668" y="18"/>
                  </a:cubicBezTo>
                  <a:cubicBezTo>
                    <a:pt x="4668" y="9"/>
                    <a:pt x="4662" y="0"/>
                    <a:pt x="4658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2" name="Google Shape;4002;p24"/>
            <p:cNvSpPr/>
            <p:nvPr/>
          </p:nvSpPr>
          <p:spPr>
            <a:xfrm>
              <a:off x="648600" y="1857500"/>
              <a:ext cx="73225" cy="195675"/>
            </a:xfrm>
            <a:custGeom>
              <a:avLst/>
              <a:gdLst/>
              <a:ahLst/>
              <a:cxnLst/>
              <a:rect l="l" t="t" r="r" b="b"/>
              <a:pathLst>
                <a:path w="2929" h="7827" extrusionOk="0">
                  <a:moveTo>
                    <a:pt x="1305" y="7737"/>
                  </a:moveTo>
                  <a:cubicBezTo>
                    <a:pt x="0" y="5166"/>
                    <a:pt x="563" y="2468"/>
                    <a:pt x="2033" y="128"/>
                  </a:cubicBezTo>
                  <a:cubicBezTo>
                    <a:pt x="2136" y="0"/>
                    <a:pt x="2340" y="51"/>
                    <a:pt x="2366" y="205"/>
                  </a:cubicBezTo>
                  <a:cubicBezTo>
                    <a:pt x="2468" y="1522"/>
                    <a:pt x="2929" y="2762"/>
                    <a:pt x="2775" y="4067"/>
                  </a:cubicBezTo>
                  <a:cubicBezTo>
                    <a:pt x="2634" y="5371"/>
                    <a:pt x="1790" y="6458"/>
                    <a:pt x="1484" y="7711"/>
                  </a:cubicBezTo>
                  <a:cubicBezTo>
                    <a:pt x="1471" y="7813"/>
                    <a:pt x="1343" y="7826"/>
                    <a:pt x="1305" y="773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3" name="Google Shape;4003;p24"/>
            <p:cNvSpPr/>
            <p:nvPr/>
          </p:nvSpPr>
          <p:spPr>
            <a:xfrm>
              <a:off x="740975" y="1886275"/>
              <a:ext cx="151875" cy="131400"/>
            </a:xfrm>
            <a:custGeom>
              <a:avLst/>
              <a:gdLst/>
              <a:ahLst/>
              <a:cxnLst/>
              <a:rect l="l" t="t" r="r" b="b"/>
              <a:pathLst>
                <a:path w="6075" h="5256" extrusionOk="0">
                  <a:moveTo>
                    <a:pt x="65" y="5038"/>
                  </a:moveTo>
                  <a:cubicBezTo>
                    <a:pt x="1650" y="3056"/>
                    <a:pt x="3006" y="435"/>
                    <a:pt x="5794" y="26"/>
                  </a:cubicBezTo>
                  <a:cubicBezTo>
                    <a:pt x="5960" y="0"/>
                    <a:pt x="6075" y="179"/>
                    <a:pt x="5973" y="320"/>
                  </a:cubicBezTo>
                  <a:cubicBezTo>
                    <a:pt x="5205" y="1228"/>
                    <a:pt x="4630" y="2238"/>
                    <a:pt x="3760" y="3069"/>
                  </a:cubicBezTo>
                  <a:cubicBezTo>
                    <a:pt x="2763" y="4028"/>
                    <a:pt x="1459" y="4668"/>
                    <a:pt x="205" y="5217"/>
                  </a:cubicBezTo>
                  <a:cubicBezTo>
                    <a:pt x="103" y="5256"/>
                    <a:pt x="1" y="5141"/>
                    <a:pt x="65" y="503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4" name="Google Shape;4004;p24"/>
            <p:cNvSpPr/>
            <p:nvPr/>
          </p:nvSpPr>
          <p:spPr>
            <a:xfrm>
              <a:off x="702950" y="2042925"/>
              <a:ext cx="183525" cy="59475"/>
            </a:xfrm>
            <a:custGeom>
              <a:avLst/>
              <a:gdLst/>
              <a:ahLst/>
              <a:cxnLst/>
              <a:rect l="l" t="t" r="r" b="b"/>
              <a:pathLst>
                <a:path w="7341" h="2379" extrusionOk="0">
                  <a:moveTo>
                    <a:pt x="51" y="1701"/>
                  </a:moveTo>
                  <a:cubicBezTo>
                    <a:pt x="1125" y="1189"/>
                    <a:pt x="2097" y="652"/>
                    <a:pt x="3248" y="333"/>
                  </a:cubicBezTo>
                  <a:cubicBezTo>
                    <a:pt x="4463" y="0"/>
                    <a:pt x="6061" y="818"/>
                    <a:pt x="7135" y="1266"/>
                  </a:cubicBezTo>
                  <a:cubicBezTo>
                    <a:pt x="7340" y="1343"/>
                    <a:pt x="7302" y="1637"/>
                    <a:pt x="7097" y="1662"/>
                  </a:cubicBezTo>
                  <a:cubicBezTo>
                    <a:pt x="5882" y="1803"/>
                    <a:pt x="4783" y="2302"/>
                    <a:pt x="3555" y="2340"/>
                  </a:cubicBezTo>
                  <a:cubicBezTo>
                    <a:pt x="2481" y="2379"/>
                    <a:pt x="1151" y="1969"/>
                    <a:pt x="77" y="1816"/>
                  </a:cubicBezTo>
                  <a:cubicBezTo>
                    <a:pt x="13" y="1803"/>
                    <a:pt x="0" y="1726"/>
                    <a:pt x="51" y="170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5" name="Google Shape;4005;p24"/>
            <p:cNvSpPr/>
            <p:nvPr/>
          </p:nvSpPr>
          <p:spPr>
            <a:xfrm>
              <a:off x="617675" y="1954600"/>
              <a:ext cx="186000" cy="231600"/>
            </a:xfrm>
            <a:custGeom>
              <a:avLst/>
              <a:gdLst/>
              <a:ahLst/>
              <a:cxnLst/>
              <a:rect l="l" t="t" r="r" b="b"/>
              <a:pathLst>
                <a:path w="7440" h="9264" extrusionOk="0">
                  <a:moveTo>
                    <a:pt x="2573" y="1"/>
                  </a:moveTo>
                  <a:cubicBezTo>
                    <a:pt x="2552" y="1"/>
                    <a:pt x="2529" y="19"/>
                    <a:pt x="2529" y="42"/>
                  </a:cubicBezTo>
                  <a:cubicBezTo>
                    <a:pt x="2567" y="1794"/>
                    <a:pt x="2247" y="3533"/>
                    <a:pt x="2542" y="5272"/>
                  </a:cubicBezTo>
                  <a:cubicBezTo>
                    <a:pt x="1761" y="6564"/>
                    <a:pt x="1045" y="7868"/>
                    <a:pt x="61" y="9070"/>
                  </a:cubicBezTo>
                  <a:cubicBezTo>
                    <a:pt x="0" y="9151"/>
                    <a:pt x="83" y="9263"/>
                    <a:pt x="171" y="9263"/>
                  </a:cubicBezTo>
                  <a:cubicBezTo>
                    <a:pt x="194" y="9263"/>
                    <a:pt x="218" y="9255"/>
                    <a:pt x="240" y="9236"/>
                  </a:cubicBezTo>
                  <a:cubicBezTo>
                    <a:pt x="1442" y="8264"/>
                    <a:pt x="1979" y="6922"/>
                    <a:pt x="2682" y="5643"/>
                  </a:cubicBezTo>
                  <a:cubicBezTo>
                    <a:pt x="3475" y="5400"/>
                    <a:pt x="4268" y="5055"/>
                    <a:pt x="5099" y="4952"/>
                  </a:cubicBezTo>
                  <a:cubicBezTo>
                    <a:pt x="5483" y="4914"/>
                    <a:pt x="5869" y="4905"/>
                    <a:pt x="6258" y="4905"/>
                  </a:cubicBezTo>
                  <a:cubicBezTo>
                    <a:pt x="6646" y="4905"/>
                    <a:pt x="7036" y="4914"/>
                    <a:pt x="7426" y="4914"/>
                  </a:cubicBezTo>
                  <a:cubicBezTo>
                    <a:pt x="7439" y="4914"/>
                    <a:pt x="7439" y="4889"/>
                    <a:pt x="7426" y="4889"/>
                  </a:cubicBezTo>
                  <a:cubicBezTo>
                    <a:pt x="6902" y="4859"/>
                    <a:pt x="6387" y="4832"/>
                    <a:pt x="5878" y="4832"/>
                  </a:cubicBezTo>
                  <a:cubicBezTo>
                    <a:pt x="4846" y="4832"/>
                    <a:pt x="3842" y="4942"/>
                    <a:pt x="2848" y="5362"/>
                  </a:cubicBezTo>
                  <a:lnTo>
                    <a:pt x="2848" y="5349"/>
                  </a:lnTo>
                  <a:cubicBezTo>
                    <a:pt x="3015" y="5055"/>
                    <a:pt x="3194" y="4773"/>
                    <a:pt x="3398" y="4492"/>
                  </a:cubicBezTo>
                  <a:cubicBezTo>
                    <a:pt x="4511" y="2958"/>
                    <a:pt x="6007" y="1730"/>
                    <a:pt x="7311" y="336"/>
                  </a:cubicBezTo>
                  <a:cubicBezTo>
                    <a:pt x="7321" y="336"/>
                    <a:pt x="7307" y="320"/>
                    <a:pt x="7301" y="320"/>
                  </a:cubicBezTo>
                  <a:cubicBezTo>
                    <a:pt x="7299" y="320"/>
                    <a:pt x="7298" y="321"/>
                    <a:pt x="7298" y="323"/>
                  </a:cubicBezTo>
                  <a:cubicBezTo>
                    <a:pt x="5828" y="1525"/>
                    <a:pt x="4204" y="2715"/>
                    <a:pt x="3143" y="4313"/>
                  </a:cubicBezTo>
                  <a:cubicBezTo>
                    <a:pt x="3015" y="4505"/>
                    <a:pt x="2900" y="4697"/>
                    <a:pt x="2784" y="4889"/>
                  </a:cubicBezTo>
                  <a:cubicBezTo>
                    <a:pt x="2567" y="3277"/>
                    <a:pt x="2848" y="1641"/>
                    <a:pt x="2605" y="29"/>
                  </a:cubicBezTo>
                  <a:cubicBezTo>
                    <a:pt x="2600" y="9"/>
                    <a:pt x="2587" y="1"/>
                    <a:pt x="2573" y="1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6" name="Google Shape;4006;p24"/>
            <p:cNvSpPr/>
            <p:nvPr/>
          </p:nvSpPr>
          <p:spPr>
            <a:xfrm>
              <a:off x="787325" y="1356550"/>
              <a:ext cx="181625" cy="121175"/>
            </a:xfrm>
            <a:custGeom>
              <a:avLst/>
              <a:gdLst/>
              <a:ahLst/>
              <a:cxnLst/>
              <a:rect l="l" t="t" r="r" b="b"/>
              <a:pathLst>
                <a:path w="7265" h="4847" extrusionOk="0">
                  <a:moveTo>
                    <a:pt x="27" y="4796"/>
                  </a:moveTo>
                  <a:cubicBezTo>
                    <a:pt x="1062" y="3670"/>
                    <a:pt x="1970" y="2468"/>
                    <a:pt x="3083" y="1407"/>
                  </a:cubicBezTo>
                  <a:cubicBezTo>
                    <a:pt x="4016" y="512"/>
                    <a:pt x="5717" y="90"/>
                    <a:pt x="6996" y="0"/>
                  </a:cubicBezTo>
                  <a:cubicBezTo>
                    <a:pt x="7136" y="0"/>
                    <a:pt x="7264" y="167"/>
                    <a:pt x="7149" y="282"/>
                  </a:cubicBezTo>
                  <a:cubicBezTo>
                    <a:pt x="5308" y="2366"/>
                    <a:pt x="2763" y="4080"/>
                    <a:pt x="65" y="4847"/>
                  </a:cubicBezTo>
                  <a:cubicBezTo>
                    <a:pt x="27" y="4847"/>
                    <a:pt x="1" y="4821"/>
                    <a:pt x="27" y="479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7" name="Google Shape;4007;p24"/>
            <p:cNvSpPr/>
            <p:nvPr/>
          </p:nvSpPr>
          <p:spPr>
            <a:xfrm>
              <a:off x="680250" y="1377325"/>
              <a:ext cx="107425" cy="166275"/>
            </a:xfrm>
            <a:custGeom>
              <a:avLst/>
              <a:gdLst/>
              <a:ahLst/>
              <a:cxnLst/>
              <a:rect l="l" t="t" r="r" b="b"/>
              <a:pathLst>
                <a:path w="4297" h="6651" extrusionOk="0">
                  <a:moveTo>
                    <a:pt x="13" y="6586"/>
                  </a:moveTo>
                  <a:cubicBezTo>
                    <a:pt x="243" y="5218"/>
                    <a:pt x="703" y="3837"/>
                    <a:pt x="1125" y="2520"/>
                  </a:cubicBezTo>
                  <a:cubicBezTo>
                    <a:pt x="1292" y="2047"/>
                    <a:pt x="1688" y="1433"/>
                    <a:pt x="2161" y="1228"/>
                  </a:cubicBezTo>
                  <a:cubicBezTo>
                    <a:pt x="2839" y="908"/>
                    <a:pt x="3363" y="371"/>
                    <a:pt x="4041" y="39"/>
                  </a:cubicBezTo>
                  <a:cubicBezTo>
                    <a:pt x="4169" y="1"/>
                    <a:pt x="4297" y="116"/>
                    <a:pt x="4246" y="256"/>
                  </a:cubicBezTo>
                  <a:cubicBezTo>
                    <a:pt x="3709" y="1356"/>
                    <a:pt x="3568" y="2520"/>
                    <a:pt x="2916" y="3555"/>
                  </a:cubicBezTo>
                  <a:cubicBezTo>
                    <a:pt x="2212" y="4655"/>
                    <a:pt x="1036" y="5742"/>
                    <a:pt x="77" y="6624"/>
                  </a:cubicBezTo>
                  <a:cubicBezTo>
                    <a:pt x="39" y="6650"/>
                    <a:pt x="0" y="6624"/>
                    <a:pt x="0" y="658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8" name="Google Shape;4008;p24"/>
            <p:cNvSpPr/>
            <p:nvPr/>
          </p:nvSpPr>
          <p:spPr>
            <a:xfrm>
              <a:off x="723400" y="1485375"/>
              <a:ext cx="178725" cy="74525"/>
            </a:xfrm>
            <a:custGeom>
              <a:avLst/>
              <a:gdLst/>
              <a:ahLst/>
              <a:cxnLst/>
              <a:rect l="l" t="t" r="r" b="b"/>
              <a:pathLst>
                <a:path w="7149" h="2981" extrusionOk="0">
                  <a:moveTo>
                    <a:pt x="64" y="2328"/>
                  </a:moveTo>
                  <a:cubicBezTo>
                    <a:pt x="1139" y="1842"/>
                    <a:pt x="2251" y="1420"/>
                    <a:pt x="3376" y="1062"/>
                  </a:cubicBezTo>
                  <a:cubicBezTo>
                    <a:pt x="3913" y="896"/>
                    <a:pt x="4451" y="768"/>
                    <a:pt x="5013" y="691"/>
                  </a:cubicBezTo>
                  <a:cubicBezTo>
                    <a:pt x="5716" y="589"/>
                    <a:pt x="6228" y="295"/>
                    <a:pt x="6893" y="52"/>
                  </a:cubicBezTo>
                  <a:cubicBezTo>
                    <a:pt x="7021" y="1"/>
                    <a:pt x="7149" y="129"/>
                    <a:pt x="7098" y="256"/>
                  </a:cubicBezTo>
                  <a:cubicBezTo>
                    <a:pt x="5896" y="2980"/>
                    <a:pt x="2520" y="2545"/>
                    <a:pt x="90" y="2469"/>
                  </a:cubicBezTo>
                  <a:cubicBezTo>
                    <a:pt x="13" y="2469"/>
                    <a:pt x="0" y="2354"/>
                    <a:pt x="64" y="232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9" name="Google Shape;4009;p24"/>
            <p:cNvSpPr/>
            <p:nvPr/>
          </p:nvSpPr>
          <p:spPr>
            <a:xfrm>
              <a:off x="658825" y="1596625"/>
              <a:ext cx="207175" cy="61725"/>
            </a:xfrm>
            <a:custGeom>
              <a:avLst/>
              <a:gdLst/>
              <a:ahLst/>
              <a:cxnLst/>
              <a:rect l="l" t="t" r="r" b="b"/>
              <a:pathLst>
                <a:path w="8287" h="2469" extrusionOk="0">
                  <a:moveTo>
                    <a:pt x="115" y="576"/>
                  </a:moveTo>
                  <a:cubicBezTo>
                    <a:pt x="1445" y="103"/>
                    <a:pt x="2558" y="1"/>
                    <a:pt x="3952" y="90"/>
                  </a:cubicBezTo>
                  <a:cubicBezTo>
                    <a:pt x="4808" y="129"/>
                    <a:pt x="5448" y="602"/>
                    <a:pt x="6228" y="909"/>
                  </a:cubicBezTo>
                  <a:cubicBezTo>
                    <a:pt x="6931" y="1177"/>
                    <a:pt x="7647" y="1318"/>
                    <a:pt x="8223" y="1842"/>
                  </a:cubicBezTo>
                  <a:cubicBezTo>
                    <a:pt x="8287" y="1906"/>
                    <a:pt x="8274" y="2047"/>
                    <a:pt x="8172" y="2047"/>
                  </a:cubicBezTo>
                  <a:cubicBezTo>
                    <a:pt x="7456" y="2085"/>
                    <a:pt x="6778" y="1996"/>
                    <a:pt x="6074" y="2111"/>
                  </a:cubicBezTo>
                  <a:cubicBezTo>
                    <a:pt x="5422" y="2213"/>
                    <a:pt x="4770" y="2469"/>
                    <a:pt x="4105" y="2430"/>
                  </a:cubicBezTo>
                  <a:cubicBezTo>
                    <a:pt x="3440" y="2392"/>
                    <a:pt x="2788" y="2290"/>
                    <a:pt x="2149" y="2136"/>
                  </a:cubicBezTo>
                  <a:cubicBezTo>
                    <a:pt x="1407" y="1932"/>
                    <a:pt x="780" y="1177"/>
                    <a:pt x="103" y="806"/>
                  </a:cubicBezTo>
                  <a:cubicBezTo>
                    <a:pt x="0" y="768"/>
                    <a:pt x="0" y="627"/>
                    <a:pt x="103" y="57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0" name="Google Shape;4010;p24"/>
            <p:cNvSpPr/>
            <p:nvPr/>
          </p:nvSpPr>
          <p:spPr>
            <a:xfrm>
              <a:off x="576550" y="1413925"/>
              <a:ext cx="293500" cy="249400"/>
            </a:xfrm>
            <a:custGeom>
              <a:avLst/>
              <a:gdLst/>
              <a:ahLst/>
              <a:cxnLst/>
              <a:rect l="l" t="t" r="r" b="b"/>
              <a:pathLst>
                <a:path w="11740" h="9976" extrusionOk="0">
                  <a:moveTo>
                    <a:pt x="11684" y="0"/>
                  </a:moveTo>
                  <a:cubicBezTo>
                    <a:pt x="11678" y="0"/>
                    <a:pt x="11672" y="2"/>
                    <a:pt x="11667" y="7"/>
                  </a:cubicBezTo>
                  <a:cubicBezTo>
                    <a:pt x="9634" y="1708"/>
                    <a:pt x="7358" y="3127"/>
                    <a:pt x="5401" y="4905"/>
                  </a:cubicBezTo>
                  <a:cubicBezTo>
                    <a:pt x="4788" y="5467"/>
                    <a:pt x="4212" y="6081"/>
                    <a:pt x="3675" y="6708"/>
                  </a:cubicBezTo>
                  <a:cubicBezTo>
                    <a:pt x="3841" y="5506"/>
                    <a:pt x="4698" y="4547"/>
                    <a:pt x="5325" y="3536"/>
                  </a:cubicBezTo>
                  <a:cubicBezTo>
                    <a:pt x="5785" y="2756"/>
                    <a:pt x="6245" y="1976"/>
                    <a:pt x="6680" y="1196"/>
                  </a:cubicBezTo>
                  <a:cubicBezTo>
                    <a:pt x="6698" y="1160"/>
                    <a:pt x="6659" y="1124"/>
                    <a:pt x="6625" y="1124"/>
                  </a:cubicBezTo>
                  <a:cubicBezTo>
                    <a:pt x="6611" y="1124"/>
                    <a:pt x="6598" y="1130"/>
                    <a:pt x="6591" y="1145"/>
                  </a:cubicBezTo>
                  <a:cubicBezTo>
                    <a:pt x="5900" y="2283"/>
                    <a:pt x="5133" y="3383"/>
                    <a:pt x="4417" y="4521"/>
                  </a:cubicBezTo>
                  <a:cubicBezTo>
                    <a:pt x="3931" y="5301"/>
                    <a:pt x="3458" y="6030"/>
                    <a:pt x="3432" y="6976"/>
                  </a:cubicBezTo>
                  <a:cubicBezTo>
                    <a:pt x="3317" y="7104"/>
                    <a:pt x="3189" y="7245"/>
                    <a:pt x="3061" y="7386"/>
                  </a:cubicBezTo>
                  <a:cubicBezTo>
                    <a:pt x="2166" y="8357"/>
                    <a:pt x="1092" y="9022"/>
                    <a:pt x="56" y="9828"/>
                  </a:cubicBezTo>
                  <a:cubicBezTo>
                    <a:pt x="0" y="9873"/>
                    <a:pt x="42" y="9976"/>
                    <a:pt x="104" y="9976"/>
                  </a:cubicBezTo>
                  <a:cubicBezTo>
                    <a:pt x="114" y="9976"/>
                    <a:pt x="123" y="9973"/>
                    <a:pt x="133" y="9969"/>
                  </a:cubicBezTo>
                  <a:cubicBezTo>
                    <a:pt x="1092" y="9457"/>
                    <a:pt x="1961" y="8792"/>
                    <a:pt x="2729" y="8012"/>
                  </a:cubicBezTo>
                  <a:cubicBezTo>
                    <a:pt x="2783" y="8010"/>
                    <a:pt x="2838" y="8009"/>
                    <a:pt x="2892" y="8009"/>
                  </a:cubicBezTo>
                  <a:cubicBezTo>
                    <a:pt x="3803" y="8009"/>
                    <a:pt x="4663" y="8297"/>
                    <a:pt x="5580" y="8357"/>
                  </a:cubicBezTo>
                  <a:cubicBezTo>
                    <a:pt x="5896" y="8373"/>
                    <a:pt x="6215" y="8381"/>
                    <a:pt x="6534" y="8381"/>
                  </a:cubicBezTo>
                  <a:cubicBezTo>
                    <a:pt x="6978" y="8381"/>
                    <a:pt x="7423" y="8367"/>
                    <a:pt x="7869" y="8345"/>
                  </a:cubicBezTo>
                  <a:cubicBezTo>
                    <a:pt x="7908" y="8332"/>
                    <a:pt x="7908" y="8293"/>
                    <a:pt x="7869" y="8293"/>
                  </a:cubicBezTo>
                  <a:cubicBezTo>
                    <a:pt x="7580" y="8297"/>
                    <a:pt x="7288" y="8302"/>
                    <a:pt x="6996" y="8302"/>
                  </a:cubicBezTo>
                  <a:cubicBezTo>
                    <a:pt x="6307" y="8302"/>
                    <a:pt x="5615" y="8275"/>
                    <a:pt x="4941" y="8140"/>
                  </a:cubicBezTo>
                  <a:cubicBezTo>
                    <a:pt x="4280" y="8005"/>
                    <a:pt x="3654" y="7871"/>
                    <a:pt x="2973" y="7871"/>
                  </a:cubicBezTo>
                  <a:cubicBezTo>
                    <a:pt x="2943" y="7871"/>
                    <a:pt x="2913" y="7871"/>
                    <a:pt x="2882" y="7871"/>
                  </a:cubicBezTo>
                  <a:cubicBezTo>
                    <a:pt x="3611" y="7130"/>
                    <a:pt x="4289" y="6363"/>
                    <a:pt x="5043" y="5634"/>
                  </a:cubicBezTo>
                  <a:cubicBezTo>
                    <a:pt x="6642" y="5020"/>
                    <a:pt x="8406" y="5045"/>
                    <a:pt x="10030" y="4508"/>
                  </a:cubicBezTo>
                  <a:cubicBezTo>
                    <a:pt x="10065" y="4497"/>
                    <a:pt x="10047" y="4443"/>
                    <a:pt x="10015" y="4443"/>
                  </a:cubicBezTo>
                  <a:cubicBezTo>
                    <a:pt x="10012" y="4443"/>
                    <a:pt x="10008" y="4443"/>
                    <a:pt x="10005" y="4444"/>
                  </a:cubicBezTo>
                  <a:cubicBezTo>
                    <a:pt x="8483" y="4854"/>
                    <a:pt x="6872" y="4828"/>
                    <a:pt x="5363" y="5327"/>
                  </a:cubicBezTo>
                  <a:cubicBezTo>
                    <a:pt x="5542" y="5160"/>
                    <a:pt x="5721" y="5007"/>
                    <a:pt x="5900" y="4841"/>
                  </a:cubicBezTo>
                  <a:cubicBezTo>
                    <a:pt x="7831" y="3242"/>
                    <a:pt x="10018" y="1912"/>
                    <a:pt x="11718" y="58"/>
                  </a:cubicBezTo>
                  <a:cubicBezTo>
                    <a:pt x="11739" y="38"/>
                    <a:pt x="11710" y="0"/>
                    <a:pt x="11684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1" name="Google Shape;4011;p24"/>
            <p:cNvSpPr/>
            <p:nvPr/>
          </p:nvSpPr>
          <p:spPr>
            <a:xfrm>
              <a:off x="347125" y="1084500"/>
              <a:ext cx="131425" cy="151225"/>
            </a:xfrm>
            <a:custGeom>
              <a:avLst/>
              <a:gdLst/>
              <a:ahLst/>
              <a:cxnLst/>
              <a:rect l="l" t="t" r="r" b="b"/>
              <a:pathLst>
                <a:path w="5257" h="6049" extrusionOk="0">
                  <a:moveTo>
                    <a:pt x="5077" y="6010"/>
                  </a:moveTo>
                  <a:cubicBezTo>
                    <a:pt x="2315" y="5205"/>
                    <a:pt x="729" y="2941"/>
                    <a:pt x="26" y="269"/>
                  </a:cubicBezTo>
                  <a:cubicBezTo>
                    <a:pt x="1" y="115"/>
                    <a:pt x="180" y="0"/>
                    <a:pt x="307" y="90"/>
                  </a:cubicBezTo>
                  <a:cubicBezTo>
                    <a:pt x="1330" y="908"/>
                    <a:pt x="2545" y="1420"/>
                    <a:pt x="3402" y="2417"/>
                  </a:cubicBezTo>
                  <a:cubicBezTo>
                    <a:pt x="4259" y="3427"/>
                    <a:pt x="4476" y="4770"/>
                    <a:pt x="5192" y="5857"/>
                  </a:cubicBezTo>
                  <a:cubicBezTo>
                    <a:pt x="5256" y="5934"/>
                    <a:pt x="5179" y="6049"/>
                    <a:pt x="5077" y="601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2" name="Google Shape;4012;p24"/>
            <p:cNvSpPr/>
            <p:nvPr/>
          </p:nvSpPr>
          <p:spPr>
            <a:xfrm>
              <a:off x="453900" y="969400"/>
              <a:ext cx="61400" cy="196950"/>
            </a:xfrm>
            <a:custGeom>
              <a:avLst/>
              <a:gdLst/>
              <a:ahLst/>
              <a:cxnLst/>
              <a:rect l="l" t="t" r="r" b="b"/>
              <a:pathLst>
                <a:path w="2456" h="7878" extrusionOk="0">
                  <a:moveTo>
                    <a:pt x="1369" y="7750"/>
                  </a:moveTo>
                  <a:cubicBezTo>
                    <a:pt x="998" y="5244"/>
                    <a:pt x="1" y="2456"/>
                    <a:pt x="1612" y="141"/>
                  </a:cubicBezTo>
                  <a:cubicBezTo>
                    <a:pt x="1701" y="1"/>
                    <a:pt x="1906" y="52"/>
                    <a:pt x="1944" y="218"/>
                  </a:cubicBezTo>
                  <a:cubicBezTo>
                    <a:pt x="2085" y="1395"/>
                    <a:pt x="2430" y="2507"/>
                    <a:pt x="2443" y="3696"/>
                  </a:cubicBezTo>
                  <a:cubicBezTo>
                    <a:pt x="2456" y="5090"/>
                    <a:pt x="2034" y="6484"/>
                    <a:pt x="1586" y="7776"/>
                  </a:cubicBezTo>
                  <a:cubicBezTo>
                    <a:pt x="1548" y="7878"/>
                    <a:pt x="1394" y="7865"/>
                    <a:pt x="1369" y="775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3" name="Google Shape;4013;p24"/>
            <p:cNvSpPr/>
            <p:nvPr/>
          </p:nvSpPr>
          <p:spPr>
            <a:xfrm>
              <a:off x="514650" y="1102075"/>
              <a:ext cx="123100" cy="141325"/>
            </a:xfrm>
            <a:custGeom>
              <a:avLst/>
              <a:gdLst/>
              <a:ahLst/>
              <a:cxnLst/>
              <a:rect l="l" t="t" r="r" b="b"/>
              <a:pathLst>
                <a:path w="4924" h="5653" extrusionOk="0">
                  <a:moveTo>
                    <a:pt x="26" y="5563"/>
                  </a:moveTo>
                  <a:cubicBezTo>
                    <a:pt x="384" y="4438"/>
                    <a:pt x="665" y="3351"/>
                    <a:pt x="1215" y="2302"/>
                  </a:cubicBezTo>
                  <a:cubicBezTo>
                    <a:pt x="1790" y="1177"/>
                    <a:pt x="3491" y="576"/>
                    <a:pt x="4540" y="90"/>
                  </a:cubicBezTo>
                  <a:cubicBezTo>
                    <a:pt x="4732" y="1"/>
                    <a:pt x="4923" y="218"/>
                    <a:pt x="4808" y="397"/>
                  </a:cubicBezTo>
                  <a:cubicBezTo>
                    <a:pt x="4079" y="1369"/>
                    <a:pt x="3683" y="2520"/>
                    <a:pt x="2890" y="3428"/>
                  </a:cubicBezTo>
                  <a:cubicBezTo>
                    <a:pt x="2174" y="4233"/>
                    <a:pt x="972" y="4937"/>
                    <a:pt x="115" y="5627"/>
                  </a:cubicBezTo>
                  <a:cubicBezTo>
                    <a:pt x="64" y="5653"/>
                    <a:pt x="0" y="5614"/>
                    <a:pt x="13" y="555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4" name="Google Shape;4014;p24"/>
            <p:cNvSpPr/>
            <p:nvPr/>
          </p:nvSpPr>
          <p:spPr>
            <a:xfrm>
              <a:off x="403875" y="1087125"/>
              <a:ext cx="173350" cy="284550"/>
            </a:xfrm>
            <a:custGeom>
              <a:avLst/>
              <a:gdLst/>
              <a:ahLst/>
              <a:cxnLst/>
              <a:rect l="l" t="t" r="r" b="b"/>
              <a:pathLst>
                <a:path w="6934" h="11382" extrusionOk="0">
                  <a:moveTo>
                    <a:pt x="3493" y="1"/>
                  </a:moveTo>
                  <a:cubicBezTo>
                    <a:pt x="3488" y="1"/>
                    <a:pt x="3485" y="4"/>
                    <a:pt x="3485" y="10"/>
                  </a:cubicBezTo>
                  <a:cubicBezTo>
                    <a:pt x="3357" y="1903"/>
                    <a:pt x="3114" y="3898"/>
                    <a:pt x="3562" y="5765"/>
                  </a:cubicBezTo>
                  <a:cubicBezTo>
                    <a:pt x="3613" y="5982"/>
                    <a:pt x="3677" y="6199"/>
                    <a:pt x="3728" y="6417"/>
                  </a:cubicBezTo>
                  <a:cubicBezTo>
                    <a:pt x="2411" y="5471"/>
                    <a:pt x="1413" y="4166"/>
                    <a:pt x="71" y="3233"/>
                  </a:cubicBezTo>
                  <a:cubicBezTo>
                    <a:pt x="64" y="3229"/>
                    <a:pt x="58" y="3227"/>
                    <a:pt x="52" y="3227"/>
                  </a:cubicBezTo>
                  <a:cubicBezTo>
                    <a:pt x="22" y="3227"/>
                    <a:pt x="0" y="3275"/>
                    <a:pt x="32" y="3297"/>
                  </a:cubicBezTo>
                  <a:cubicBezTo>
                    <a:pt x="1324" y="4460"/>
                    <a:pt x="2385" y="5893"/>
                    <a:pt x="3856" y="6864"/>
                  </a:cubicBezTo>
                  <a:cubicBezTo>
                    <a:pt x="4265" y="8322"/>
                    <a:pt x="4738" y="9729"/>
                    <a:pt x="4930" y="11263"/>
                  </a:cubicBezTo>
                  <a:cubicBezTo>
                    <a:pt x="4936" y="11343"/>
                    <a:pt x="4995" y="11382"/>
                    <a:pt x="5055" y="11382"/>
                  </a:cubicBezTo>
                  <a:cubicBezTo>
                    <a:pt x="5120" y="11382"/>
                    <a:pt x="5186" y="11337"/>
                    <a:pt x="5186" y="11251"/>
                  </a:cubicBezTo>
                  <a:cubicBezTo>
                    <a:pt x="5301" y="9716"/>
                    <a:pt x="4687" y="8412"/>
                    <a:pt x="4227" y="7018"/>
                  </a:cubicBezTo>
                  <a:cubicBezTo>
                    <a:pt x="4585" y="6276"/>
                    <a:pt x="4866" y="5458"/>
                    <a:pt x="5365" y="4780"/>
                  </a:cubicBezTo>
                  <a:cubicBezTo>
                    <a:pt x="5838" y="4153"/>
                    <a:pt x="6400" y="3616"/>
                    <a:pt x="6925" y="3054"/>
                  </a:cubicBezTo>
                  <a:cubicBezTo>
                    <a:pt x="6934" y="3045"/>
                    <a:pt x="6930" y="3036"/>
                    <a:pt x="6923" y="3036"/>
                  </a:cubicBezTo>
                  <a:cubicBezTo>
                    <a:pt x="6919" y="3036"/>
                    <a:pt x="6916" y="3037"/>
                    <a:pt x="6912" y="3041"/>
                  </a:cubicBezTo>
                  <a:cubicBezTo>
                    <a:pt x="5761" y="4141"/>
                    <a:pt x="4687" y="5189"/>
                    <a:pt x="4137" y="6698"/>
                  </a:cubicBezTo>
                  <a:cubicBezTo>
                    <a:pt x="4124" y="6698"/>
                    <a:pt x="4124" y="6685"/>
                    <a:pt x="4124" y="6685"/>
                  </a:cubicBezTo>
                  <a:cubicBezTo>
                    <a:pt x="4022" y="6366"/>
                    <a:pt x="3932" y="6033"/>
                    <a:pt x="3869" y="5714"/>
                  </a:cubicBezTo>
                  <a:cubicBezTo>
                    <a:pt x="3511" y="3834"/>
                    <a:pt x="3626" y="1916"/>
                    <a:pt x="3511" y="10"/>
                  </a:cubicBezTo>
                  <a:cubicBezTo>
                    <a:pt x="3504" y="4"/>
                    <a:pt x="3498" y="1"/>
                    <a:pt x="3493" y="1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5" name="Google Shape;4015;p24"/>
            <p:cNvSpPr/>
            <p:nvPr/>
          </p:nvSpPr>
          <p:spPr>
            <a:xfrm>
              <a:off x="767200" y="1020225"/>
              <a:ext cx="71625" cy="198575"/>
            </a:xfrm>
            <a:custGeom>
              <a:avLst/>
              <a:gdLst/>
              <a:ahLst/>
              <a:cxnLst/>
              <a:rect l="l" t="t" r="r" b="b"/>
              <a:pathLst>
                <a:path w="2865" h="7943" extrusionOk="0">
                  <a:moveTo>
                    <a:pt x="2545" y="244"/>
                  </a:moveTo>
                  <a:cubicBezTo>
                    <a:pt x="2583" y="1702"/>
                    <a:pt x="2865" y="3083"/>
                    <a:pt x="2417" y="4515"/>
                  </a:cubicBezTo>
                  <a:cubicBezTo>
                    <a:pt x="2021" y="5755"/>
                    <a:pt x="1023" y="6855"/>
                    <a:pt x="243" y="7852"/>
                  </a:cubicBezTo>
                  <a:cubicBezTo>
                    <a:pt x="167" y="7942"/>
                    <a:pt x="0" y="7865"/>
                    <a:pt x="39" y="7763"/>
                  </a:cubicBezTo>
                  <a:cubicBezTo>
                    <a:pt x="256" y="7111"/>
                    <a:pt x="422" y="6446"/>
                    <a:pt x="563" y="5768"/>
                  </a:cubicBezTo>
                  <a:cubicBezTo>
                    <a:pt x="704" y="4988"/>
                    <a:pt x="461" y="4195"/>
                    <a:pt x="473" y="3415"/>
                  </a:cubicBezTo>
                  <a:cubicBezTo>
                    <a:pt x="486" y="1983"/>
                    <a:pt x="1228" y="1075"/>
                    <a:pt x="2200" y="129"/>
                  </a:cubicBezTo>
                  <a:cubicBezTo>
                    <a:pt x="2315" y="1"/>
                    <a:pt x="2532" y="78"/>
                    <a:pt x="2545" y="244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6" name="Google Shape;4016;p24"/>
            <p:cNvSpPr/>
            <p:nvPr/>
          </p:nvSpPr>
          <p:spPr>
            <a:xfrm>
              <a:off x="683450" y="1070750"/>
              <a:ext cx="68425" cy="213250"/>
            </a:xfrm>
            <a:custGeom>
              <a:avLst/>
              <a:gdLst/>
              <a:ahLst/>
              <a:cxnLst/>
              <a:rect l="l" t="t" r="r" b="b"/>
              <a:pathLst>
                <a:path w="2737" h="8530" extrusionOk="0">
                  <a:moveTo>
                    <a:pt x="1343" y="167"/>
                  </a:moveTo>
                  <a:cubicBezTo>
                    <a:pt x="2033" y="2954"/>
                    <a:pt x="2737" y="5768"/>
                    <a:pt x="934" y="8325"/>
                  </a:cubicBezTo>
                  <a:cubicBezTo>
                    <a:pt x="793" y="8530"/>
                    <a:pt x="537" y="8325"/>
                    <a:pt x="550" y="8133"/>
                  </a:cubicBezTo>
                  <a:cubicBezTo>
                    <a:pt x="627" y="6727"/>
                    <a:pt x="102" y="5422"/>
                    <a:pt x="51" y="4028"/>
                  </a:cubicBezTo>
                  <a:cubicBezTo>
                    <a:pt x="0" y="2647"/>
                    <a:pt x="486" y="1407"/>
                    <a:pt x="985" y="154"/>
                  </a:cubicBezTo>
                  <a:cubicBezTo>
                    <a:pt x="1061" y="0"/>
                    <a:pt x="1279" y="13"/>
                    <a:pt x="1343" y="17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7" name="Google Shape;4017;p24"/>
            <p:cNvSpPr/>
            <p:nvPr/>
          </p:nvSpPr>
          <p:spPr>
            <a:xfrm>
              <a:off x="699750" y="1288450"/>
              <a:ext cx="199500" cy="84100"/>
            </a:xfrm>
            <a:custGeom>
              <a:avLst/>
              <a:gdLst/>
              <a:ahLst/>
              <a:cxnLst/>
              <a:rect l="l" t="t" r="r" b="b"/>
              <a:pathLst>
                <a:path w="7980" h="3364" extrusionOk="0">
                  <a:moveTo>
                    <a:pt x="7890" y="256"/>
                  </a:moveTo>
                  <a:cubicBezTo>
                    <a:pt x="6969" y="1241"/>
                    <a:pt x="5870" y="2047"/>
                    <a:pt x="4655" y="2635"/>
                  </a:cubicBezTo>
                  <a:cubicBezTo>
                    <a:pt x="3120" y="3364"/>
                    <a:pt x="1765" y="2520"/>
                    <a:pt x="218" y="2354"/>
                  </a:cubicBezTo>
                  <a:cubicBezTo>
                    <a:pt x="64" y="2328"/>
                    <a:pt x="0" y="2136"/>
                    <a:pt x="102" y="2021"/>
                  </a:cubicBezTo>
                  <a:cubicBezTo>
                    <a:pt x="985" y="1126"/>
                    <a:pt x="2174" y="397"/>
                    <a:pt x="3427" y="295"/>
                  </a:cubicBezTo>
                  <a:cubicBezTo>
                    <a:pt x="4131" y="244"/>
                    <a:pt x="4834" y="423"/>
                    <a:pt x="5524" y="423"/>
                  </a:cubicBezTo>
                  <a:cubicBezTo>
                    <a:pt x="6279" y="423"/>
                    <a:pt x="7021" y="295"/>
                    <a:pt x="7737" y="39"/>
                  </a:cubicBezTo>
                  <a:cubicBezTo>
                    <a:pt x="7865" y="1"/>
                    <a:pt x="7980" y="154"/>
                    <a:pt x="7877" y="25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8" name="Google Shape;4018;p24"/>
            <p:cNvSpPr/>
            <p:nvPr/>
          </p:nvSpPr>
          <p:spPr>
            <a:xfrm>
              <a:off x="812275" y="1174000"/>
              <a:ext cx="213250" cy="97525"/>
            </a:xfrm>
            <a:custGeom>
              <a:avLst/>
              <a:gdLst/>
              <a:ahLst/>
              <a:cxnLst/>
              <a:rect l="l" t="t" r="r" b="b"/>
              <a:pathLst>
                <a:path w="8530" h="3901" extrusionOk="0">
                  <a:moveTo>
                    <a:pt x="8440" y="525"/>
                  </a:moveTo>
                  <a:cubicBezTo>
                    <a:pt x="7737" y="781"/>
                    <a:pt x="7072" y="1100"/>
                    <a:pt x="6458" y="1510"/>
                  </a:cubicBezTo>
                  <a:cubicBezTo>
                    <a:pt x="5793" y="1932"/>
                    <a:pt x="5307" y="2558"/>
                    <a:pt x="4629" y="2942"/>
                  </a:cubicBezTo>
                  <a:cubicBezTo>
                    <a:pt x="2954" y="3901"/>
                    <a:pt x="1803" y="2878"/>
                    <a:pt x="295" y="2213"/>
                  </a:cubicBezTo>
                  <a:cubicBezTo>
                    <a:pt x="0" y="2085"/>
                    <a:pt x="128" y="1689"/>
                    <a:pt x="397" y="1638"/>
                  </a:cubicBezTo>
                  <a:cubicBezTo>
                    <a:pt x="1279" y="1484"/>
                    <a:pt x="1752" y="883"/>
                    <a:pt x="2545" y="602"/>
                  </a:cubicBezTo>
                  <a:cubicBezTo>
                    <a:pt x="3159" y="410"/>
                    <a:pt x="3798" y="282"/>
                    <a:pt x="4450" y="218"/>
                  </a:cubicBezTo>
                  <a:cubicBezTo>
                    <a:pt x="5832" y="52"/>
                    <a:pt x="7046" y="1"/>
                    <a:pt x="8415" y="333"/>
                  </a:cubicBezTo>
                  <a:cubicBezTo>
                    <a:pt x="8517" y="346"/>
                    <a:pt x="8530" y="487"/>
                    <a:pt x="8440" y="52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9" name="Google Shape;4019;p24"/>
            <p:cNvSpPr/>
            <p:nvPr/>
          </p:nvSpPr>
          <p:spPr>
            <a:xfrm>
              <a:off x="628025" y="1015325"/>
              <a:ext cx="426925" cy="359400"/>
            </a:xfrm>
            <a:custGeom>
              <a:avLst/>
              <a:gdLst/>
              <a:ahLst/>
              <a:cxnLst/>
              <a:rect l="l" t="t" r="r" b="b"/>
              <a:pathLst>
                <a:path w="17077" h="14376" extrusionOk="0">
                  <a:moveTo>
                    <a:pt x="10771" y="0"/>
                  </a:moveTo>
                  <a:cubicBezTo>
                    <a:pt x="10767" y="0"/>
                    <a:pt x="10763" y="2"/>
                    <a:pt x="10759" y="5"/>
                  </a:cubicBezTo>
                  <a:cubicBezTo>
                    <a:pt x="10209" y="824"/>
                    <a:pt x="9659" y="1629"/>
                    <a:pt x="9250" y="2563"/>
                  </a:cubicBezTo>
                  <a:cubicBezTo>
                    <a:pt x="8828" y="3509"/>
                    <a:pt x="8892" y="4558"/>
                    <a:pt x="8445" y="5517"/>
                  </a:cubicBezTo>
                  <a:lnTo>
                    <a:pt x="8445" y="5555"/>
                  </a:lnTo>
                  <a:cubicBezTo>
                    <a:pt x="7370" y="6770"/>
                    <a:pt x="6322" y="8010"/>
                    <a:pt x="5299" y="9276"/>
                  </a:cubicBezTo>
                  <a:lnTo>
                    <a:pt x="5248" y="9340"/>
                  </a:lnTo>
                  <a:cubicBezTo>
                    <a:pt x="6130" y="7102"/>
                    <a:pt x="7549" y="5248"/>
                    <a:pt x="7460" y="2716"/>
                  </a:cubicBezTo>
                  <a:cubicBezTo>
                    <a:pt x="7454" y="2710"/>
                    <a:pt x="7447" y="2707"/>
                    <a:pt x="7441" y="2707"/>
                  </a:cubicBezTo>
                  <a:cubicBezTo>
                    <a:pt x="7434" y="2707"/>
                    <a:pt x="7428" y="2710"/>
                    <a:pt x="7422" y="2716"/>
                  </a:cubicBezTo>
                  <a:cubicBezTo>
                    <a:pt x="7063" y="5350"/>
                    <a:pt x="5644" y="7332"/>
                    <a:pt x="4826" y="9788"/>
                  </a:cubicBezTo>
                  <a:cubicBezTo>
                    <a:pt x="4813" y="9813"/>
                    <a:pt x="4813" y="9839"/>
                    <a:pt x="4826" y="9864"/>
                  </a:cubicBezTo>
                  <a:cubicBezTo>
                    <a:pt x="3624" y="11412"/>
                    <a:pt x="2383" y="13074"/>
                    <a:pt x="631" y="13931"/>
                  </a:cubicBezTo>
                  <a:cubicBezTo>
                    <a:pt x="1744" y="12665"/>
                    <a:pt x="2831" y="11348"/>
                    <a:pt x="3406" y="9749"/>
                  </a:cubicBezTo>
                  <a:cubicBezTo>
                    <a:pt x="3892" y="8394"/>
                    <a:pt x="3649" y="6795"/>
                    <a:pt x="3457" y="5414"/>
                  </a:cubicBezTo>
                  <a:cubicBezTo>
                    <a:pt x="3452" y="5385"/>
                    <a:pt x="3428" y="5372"/>
                    <a:pt x="3403" y="5372"/>
                  </a:cubicBezTo>
                  <a:cubicBezTo>
                    <a:pt x="3373" y="5372"/>
                    <a:pt x="3342" y="5392"/>
                    <a:pt x="3342" y="5427"/>
                  </a:cubicBezTo>
                  <a:cubicBezTo>
                    <a:pt x="3445" y="7141"/>
                    <a:pt x="3496" y="9174"/>
                    <a:pt x="2575" y="10708"/>
                  </a:cubicBezTo>
                  <a:cubicBezTo>
                    <a:pt x="1821" y="11936"/>
                    <a:pt x="836" y="12972"/>
                    <a:pt x="56" y="14186"/>
                  </a:cubicBezTo>
                  <a:cubicBezTo>
                    <a:pt x="1" y="14275"/>
                    <a:pt x="89" y="14373"/>
                    <a:pt x="180" y="14373"/>
                  </a:cubicBezTo>
                  <a:cubicBezTo>
                    <a:pt x="194" y="14373"/>
                    <a:pt x="208" y="14371"/>
                    <a:pt x="222" y="14365"/>
                  </a:cubicBezTo>
                  <a:cubicBezTo>
                    <a:pt x="241" y="14372"/>
                    <a:pt x="257" y="14375"/>
                    <a:pt x="273" y="14375"/>
                  </a:cubicBezTo>
                  <a:cubicBezTo>
                    <a:pt x="289" y="14375"/>
                    <a:pt x="305" y="14372"/>
                    <a:pt x="324" y="14365"/>
                  </a:cubicBezTo>
                  <a:cubicBezTo>
                    <a:pt x="427" y="14327"/>
                    <a:pt x="516" y="14276"/>
                    <a:pt x="619" y="14238"/>
                  </a:cubicBezTo>
                  <a:cubicBezTo>
                    <a:pt x="1769" y="14212"/>
                    <a:pt x="2741" y="13739"/>
                    <a:pt x="3790" y="13253"/>
                  </a:cubicBezTo>
                  <a:cubicBezTo>
                    <a:pt x="5081" y="12690"/>
                    <a:pt x="6424" y="12268"/>
                    <a:pt x="7805" y="12025"/>
                  </a:cubicBezTo>
                  <a:cubicBezTo>
                    <a:pt x="7878" y="12013"/>
                    <a:pt x="7882" y="11909"/>
                    <a:pt x="7817" y="11909"/>
                  </a:cubicBezTo>
                  <a:cubicBezTo>
                    <a:pt x="7813" y="11909"/>
                    <a:pt x="7809" y="11910"/>
                    <a:pt x="7805" y="11910"/>
                  </a:cubicBezTo>
                  <a:cubicBezTo>
                    <a:pt x="6501" y="12038"/>
                    <a:pt x="5197" y="12217"/>
                    <a:pt x="4007" y="12780"/>
                  </a:cubicBezTo>
                  <a:cubicBezTo>
                    <a:pt x="3253" y="13138"/>
                    <a:pt x="2473" y="13445"/>
                    <a:pt x="1680" y="13688"/>
                  </a:cubicBezTo>
                  <a:cubicBezTo>
                    <a:pt x="3342" y="12614"/>
                    <a:pt x="4672" y="10836"/>
                    <a:pt x="5925" y="9174"/>
                  </a:cubicBezTo>
                  <a:cubicBezTo>
                    <a:pt x="6987" y="8611"/>
                    <a:pt x="8266" y="8688"/>
                    <a:pt x="9442" y="8611"/>
                  </a:cubicBezTo>
                  <a:cubicBezTo>
                    <a:pt x="10299" y="8560"/>
                    <a:pt x="11130" y="8291"/>
                    <a:pt x="11833" y="7806"/>
                  </a:cubicBezTo>
                  <a:cubicBezTo>
                    <a:pt x="11846" y="7793"/>
                    <a:pt x="11846" y="7780"/>
                    <a:pt x="11820" y="7780"/>
                  </a:cubicBezTo>
                  <a:cubicBezTo>
                    <a:pt x="10094" y="8560"/>
                    <a:pt x="8035" y="8023"/>
                    <a:pt x="6296" y="8662"/>
                  </a:cubicBezTo>
                  <a:cubicBezTo>
                    <a:pt x="6718" y="8112"/>
                    <a:pt x="7140" y="7588"/>
                    <a:pt x="7562" y="7102"/>
                  </a:cubicBezTo>
                  <a:cubicBezTo>
                    <a:pt x="8061" y="6552"/>
                    <a:pt x="8572" y="5939"/>
                    <a:pt x="9097" y="5350"/>
                  </a:cubicBezTo>
                  <a:cubicBezTo>
                    <a:pt x="11360" y="5031"/>
                    <a:pt x="13598" y="4890"/>
                    <a:pt x="15836" y="4391"/>
                  </a:cubicBezTo>
                  <a:cubicBezTo>
                    <a:pt x="15861" y="4391"/>
                    <a:pt x="15849" y="4353"/>
                    <a:pt x="15823" y="4353"/>
                  </a:cubicBezTo>
                  <a:cubicBezTo>
                    <a:pt x="13700" y="4864"/>
                    <a:pt x="11462" y="4852"/>
                    <a:pt x="9289" y="5133"/>
                  </a:cubicBezTo>
                  <a:cubicBezTo>
                    <a:pt x="10196" y="4136"/>
                    <a:pt x="11168" y="3176"/>
                    <a:pt x="12332" y="2563"/>
                  </a:cubicBezTo>
                  <a:cubicBezTo>
                    <a:pt x="13803" y="1770"/>
                    <a:pt x="15427" y="1476"/>
                    <a:pt x="17038" y="1105"/>
                  </a:cubicBezTo>
                  <a:cubicBezTo>
                    <a:pt x="17076" y="1092"/>
                    <a:pt x="17063" y="1041"/>
                    <a:pt x="17025" y="1041"/>
                  </a:cubicBezTo>
                  <a:cubicBezTo>
                    <a:pt x="13879" y="1284"/>
                    <a:pt x="11475" y="2243"/>
                    <a:pt x="9301" y="4621"/>
                  </a:cubicBezTo>
                  <a:cubicBezTo>
                    <a:pt x="9148" y="4788"/>
                    <a:pt x="9007" y="4941"/>
                    <a:pt x="8854" y="5107"/>
                  </a:cubicBezTo>
                  <a:cubicBezTo>
                    <a:pt x="9097" y="4442"/>
                    <a:pt x="9199" y="3777"/>
                    <a:pt x="9416" y="3074"/>
                  </a:cubicBezTo>
                  <a:cubicBezTo>
                    <a:pt x="9774" y="2013"/>
                    <a:pt x="10235" y="990"/>
                    <a:pt x="10785" y="31"/>
                  </a:cubicBezTo>
                  <a:cubicBezTo>
                    <a:pt x="10794" y="12"/>
                    <a:pt x="10783" y="0"/>
                    <a:pt x="10771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0" name="Google Shape;4020;p24"/>
            <p:cNvSpPr/>
            <p:nvPr/>
          </p:nvSpPr>
          <p:spPr>
            <a:xfrm>
              <a:off x="502175" y="1138850"/>
              <a:ext cx="137500" cy="316825"/>
            </a:xfrm>
            <a:custGeom>
              <a:avLst/>
              <a:gdLst/>
              <a:ahLst/>
              <a:cxnLst/>
              <a:rect l="l" t="t" r="r" b="b"/>
              <a:pathLst>
                <a:path w="5500" h="12673" extrusionOk="0">
                  <a:moveTo>
                    <a:pt x="4860" y="90"/>
                  </a:moveTo>
                  <a:cubicBezTo>
                    <a:pt x="4233" y="2660"/>
                    <a:pt x="3543" y="4719"/>
                    <a:pt x="1650" y="6637"/>
                  </a:cubicBezTo>
                  <a:cubicBezTo>
                    <a:pt x="0" y="8325"/>
                    <a:pt x="243" y="10256"/>
                    <a:pt x="563" y="12430"/>
                  </a:cubicBezTo>
                  <a:cubicBezTo>
                    <a:pt x="602" y="12634"/>
                    <a:pt x="883" y="12673"/>
                    <a:pt x="960" y="12468"/>
                  </a:cubicBezTo>
                  <a:cubicBezTo>
                    <a:pt x="1279" y="11777"/>
                    <a:pt x="1637" y="10869"/>
                    <a:pt x="2341" y="10460"/>
                  </a:cubicBezTo>
                  <a:cubicBezTo>
                    <a:pt x="2737" y="10256"/>
                    <a:pt x="3082" y="9987"/>
                    <a:pt x="3351" y="9642"/>
                  </a:cubicBezTo>
                  <a:cubicBezTo>
                    <a:pt x="4093" y="8683"/>
                    <a:pt x="4642" y="7583"/>
                    <a:pt x="4949" y="6407"/>
                  </a:cubicBezTo>
                  <a:cubicBezTo>
                    <a:pt x="5499" y="4310"/>
                    <a:pt x="5346" y="2212"/>
                    <a:pt x="5026" y="102"/>
                  </a:cubicBezTo>
                  <a:cubicBezTo>
                    <a:pt x="5013" y="13"/>
                    <a:pt x="4885" y="0"/>
                    <a:pt x="4873" y="7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1" name="Google Shape;4021;p24"/>
            <p:cNvSpPr/>
            <p:nvPr/>
          </p:nvSpPr>
          <p:spPr>
            <a:xfrm>
              <a:off x="533825" y="1310200"/>
              <a:ext cx="121825" cy="234025"/>
            </a:xfrm>
            <a:custGeom>
              <a:avLst/>
              <a:gdLst/>
              <a:ahLst/>
              <a:cxnLst/>
              <a:rect l="l" t="t" r="r" b="b"/>
              <a:pathLst>
                <a:path w="4873" h="9361" extrusionOk="0">
                  <a:moveTo>
                    <a:pt x="4642" y="103"/>
                  </a:moveTo>
                  <a:cubicBezTo>
                    <a:pt x="3862" y="1624"/>
                    <a:pt x="3121" y="3120"/>
                    <a:pt x="2123" y="4514"/>
                  </a:cubicBezTo>
                  <a:cubicBezTo>
                    <a:pt x="1087" y="5972"/>
                    <a:pt x="960" y="7647"/>
                    <a:pt x="64" y="9156"/>
                  </a:cubicBezTo>
                  <a:cubicBezTo>
                    <a:pt x="0" y="9258"/>
                    <a:pt x="141" y="9361"/>
                    <a:pt x="218" y="9271"/>
                  </a:cubicBezTo>
                  <a:cubicBezTo>
                    <a:pt x="960" y="8414"/>
                    <a:pt x="1919" y="8044"/>
                    <a:pt x="2814" y="7455"/>
                  </a:cubicBezTo>
                  <a:cubicBezTo>
                    <a:pt x="3428" y="7033"/>
                    <a:pt x="3722" y="6125"/>
                    <a:pt x="3965" y="5486"/>
                  </a:cubicBezTo>
                  <a:cubicBezTo>
                    <a:pt x="4578" y="3862"/>
                    <a:pt x="4591" y="1867"/>
                    <a:pt x="4847" y="154"/>
                  </a:cubicBezTo>
                  <a:cubicBezTo>
                    <a:pt x="4873" y="26"/>
                    <a:pt x="4693" y="0"/>
                    <a:pt x="4630" y="103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2" name="Google Shape;4022;p24"/>
            <p:cNvSpPr/>
            <p:nvPr/>
          </p:nvSpPr>
          <p:spPr>
            <a:xfrm>
              <a:off x="525825" y="1499450"/>
              <a:ext cx="162750" cy="206225"/>
            </a:xfrm>
            <a:custGeom>
              <a:avLst/>
              <a:gdLst/>
              <a:ahLst/>
              <a:cxnLst/>
              <a:rect l="l" t="t" r="r" b="b"/>
              <a:pathLst>
                <a:path w="6510" h="8249" extrusionOk="0">
                  <a:moveTo>
                    <a:pt x="6228" y="103"/>
                  </a:moveTo>
                  <a:cubicBezTo>
                    <a:pt x="4937" y="1279"/>
                    <a:pt x="3568" y="2366"/>
                    <a:pt x="2494" y="3785"/>
                  </a:cubicBezTo>
                  <a:cubicBezTo>
                    <a:pt x="1522" y="5064"/>
                    <a:pt x="1037" y="6650"/>
                    <a:pt x="103" y="7916"/>
                  </a:cubicBezTo>
                  <a:cubicBezTo>
                    <a:pt x="1" y="8056"/>
                    <a:pt x="154" y="8248"/>
                    <a:pt x="320" y="8184"/>
                  </a:cubicBezTo>
                  <a:cubicBezTo>
                    <a:pt x="1791" y="7647"/>
                    <a:pt x="2469" y="7596"/>
                    <a:pt x="3210" y="6138"/>
                  </a:cubicBezTo>
                  <a:cubicBezTo>
                    <a:pt x="4195" y="4144"/>
                    <a:pt x="5346" y="2238"/>
                    <a:pt x="6433" y="295"/>
                  </a:cubicBezTo>
                  <a:cubicBezTo>
                    <a:pt x="6510" y="167"/>
                    <a:pt x="6356" y="0"/>
                    <a:pt x="6241" y="11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3" name="Google Shape;4023;p24"/>
            <p:cNvSpPr/>
            <p:nvPr/>
          </p:nvSpPr>
          <p:spPr>
            <a:xfrm>
              <a:off x="531275" y="1680700"/>
              <a:ext cx="138125" cy="225725"/>
            </a:xfrm>
            <a:custGeom>
              <a:avLst/>
              <a:gdLst/>
              <a:ahLst/>
              <a:cxnLst/>
              <a:rect l="l" t="t" r="r" b="b"/>
              <a:pathLst>
                <a:path w="5525" h="9029" extrusionOk="0">
                  <a:moveTo>
                    <a:pt x="5192" y="154"/>
                  </a:moveTo>
                  <a:cubicBezTo>
                    <a:pt x="4118" y="1702"/>
                    <a:pt x="2430" y="2507"/>
                    <a:pt x="1177" y="3888"/>
                  </a:cubicBezTo>
                  <a:cubicBezTo>
                    <a:pt x="115" y="5065"/>
                    <a:pt x="0" y="7430"/>
                    <a:pt x="230" y="8888"/>
                  </a:cubicBezTo>
                  <a:cubicBezTo>
                    <a:pt x="243" y="8990"/>
                    <a:pt x="371" y="9029"/>
                    <a:pt x="448" y="8965"/>
                  </a:cubicBezTo>
                  <a:cubicBezTo>
                    <a:pt x="1151" y="8389"/>
                    <a:pt x="1509" y="7584"/>
                    <a:pt x="2212" y="6996"/>
                  </a:cubicBezTo>
                  <a:cubicBezTo>
                    <a:pt x="2903" y="6407"/>
                    <a:pt x="3466" y="5909"/>
                    <a:pt x="4003" y="5180"/>
                  </a:cubicBezTo>
                  <a:cubicBezTo>
                    <a:pt x="5154" y="3581"/>
                    <a:pt x="5384" y="2226"/>
                    <a:pt x="5499" y="269"/>
                  </a:cubicBezTo>
                  <a:cubicBezTo>
                    <a:pt x="5524" y="90"/>
                    <a:pt x="5281" y="1"/>
                    <a:pt x="5179" y="154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4" name="Google Shape;4024;p24"/>
            <p:cNvSpPr/>
            <p:nvPr/>
          </p:nvSpPr>
          <p:spPr>
            <a:xfrm>
              <a:off x="236825" y="1682300"/>
              <a:ext cx="209425" cy="145800"/>
            </a:xfrm>
            <a:custGeom>
              <a:avLst/>
              <a:gdLst/>
              <a:ahLst/>
              <a:cxnLst/>
              <a:rect l="l" t="t" r="r" b="b"/>
              <a:pathLst>
                <a:path w="8377" h="5832" extrusionOk="0">
                  <a:moveTo>
                    <a:pt x="78" y="257"/>
                  </a:moveTo>
                  <a:cubicBezTo>
                    <a:pt x="1190" y="1650"/>
                    <a:pt x="2290" y="2993"/>
                    <a:pt x="3633" y="4170"/>
                  </a:cubicBezTo>
                  <a:cubicBezTo>
                    <a:pt x="4911" y="5295"/>
                    <a:pt x="6612" y="5525"/>
                    <a:pt x="8236" y="5819"/>
                  </a:cubicBezTo>
                  <a:cubicBezTo>
                    <a:pt x="8338" y="5832"/>
                    <a:pt x="8377" y="5704"/>
                    <a:pt x="8326" y="5640"/>
                  </a:cubicBezTo>
                  <a:cubicBezTo>
                    <a:pt x="7392" y="4272"/>
                    <a:pt x="6535" y="2955"/>
                    <a:pt x="5103" y="2085"/>
                  </a:cubicBezTo>
                  <a:cubicBezTo>
                    <a:pt x="3594" y="1164"/>
                    <a:pt x="1881" y="640"/>
                    <a:pt x="231" y="39"/>
                  </a:cubicBezTo>
                  <a:cubicBezTo>
                    <a:pt x="103" y="1"/>
                    <a:pt x="1" y="141"/>
                    <a:pt x="78" y="25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5" name="Google Shape;4025;p24"/>
            <p:cNvSpPr/>
            <p:nvPr/>
          </p:nvSpPr>
          <p:spPr>
            <a:xfrm>
              <a:off x="315150" y="1485375"/>
              <a:ext cx="158275" cy="232775"/>
            </a:xfrm>
            <a:custGeom>
              <a:avLst/>
              <a:gdLst/>
              <a:ahLst/>
              <a:cxnLst/>
              <a:rect l="l" t="t" r="r" b="b"/>
              <a:pathLst>
                <a:path w="6331" h="9311" extrusionOk="0">
                  <a:moveTo>
                    <a:pt x="14" y="282"/>
                  </a:moveTo>
                  <a:cubicBezTo>
                    <a:pt x="346" y="4361"/>
                    <a:pt x="2558" y="6995"/>
                    <a:pt x="5857" y="9233"/>
                  </a:cubicBezTo>
                  <a:cubicBezTo>
                    <a:pt x="5973" y="9310"/>
                    <a:pt x="6126" y="9246"/>
                    <a:pt x="6152" y="9105"/>
                  </a:cubicBezTo>
                  <a:cubicBezTo>
                    <a:pt x="6331" y="5167"/>
                    <a:pt x="2443" y="2942"/>
                    <a:pt x="320" y="154"/>
                  </a:cubicBezTo>
                  <a:cubicBezTo>
                    <a:pt x="205" y="1"/>
                    <a:pt x="1" y="129"/>
                    <a:pt x="14" y="282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6" name="Google Shape;4026;p24"/>
            <p:cNvSpPr/>
            <p:nvPr/>
          </p:nvSpPr>
          <p:spPr>
            <a:xfrm>
              <a:off x="364700" y="1360375"/>
              <a:ext cx="128225" cy="232125"/>
            </a:xfrm>
            <a:custGeom>
              <a:avLst/>
              <a:gdLst/>
              <a:ahLst/>
              <a:cxnLst/>
              <a:rect l="l" t="t" r="r" b="b"/>
              <a:pathLst>
                <a:path w="5129" h="9285" extrusionOk="0">
                  <a:moveTo>
                    <a:pt x="436" y="205"/>
                  </a:moveTo>
                  <a:cubicBezTo>
                    <a:pt x="1" y="1919"/>
                    <a:pt x="116" y="3453"/>
                    <a:pt x="845" y="5077"/>
                  </a:cubicBezTo>
                  <a:cubicBezTo>
                    <a:pt x="1638" y="6791"/>
                    <a:pt x="3517" y="7891"/>
                    <a:pt x="4809" y="9182"/>
                  </a:cubicBezTo>
                  <a:cubicBezTo>
                    <a:pt x="4924" y="9285"/>
                    <a:pt x="5129" y="9182"/>
                    <a:pt x="5065" y="9016"/>
                  </a:cubicBezTo>
                  <a:cubicBezTo>
                    <a:pt x="4413" y="7571"/>
                    <a:pt x="3863" y="6062"/>
                    <a:pt x="3415" y="4540"/>
                  </a:cubicBezTo>
                  <a:cubicBezTo>
                    <a:pt x="2942" y="2980"/>
                    <a:pt x="1638" y="1561"/>
                    <a:pt x="819" y="180"/>
                  </a:cubicBezTo>
                  <a:cubicBezTo>
                    <a:pt x="743" y="52"/>
                    <a:pt x="474" y="1"/>
                    <a:pt x="436" y="193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7" name="Google Shape;4027;p24"/>
            <p:cNvSpPr/>
            <p:nvPr/>
          </p:nvSpPr>
          <p:spPr>
            <a:xfrm>
              <a:off x="306975" y="1364600"/>
              <a:ext cx="342200" cy="706550"/>
            </a:xfrm>
            <a:custGeom>
              <a:avLst/>
              <a:gdLst/>
              <a:ahLst/>
              <a:cxnLst/>
              <a:rect l="l" t="t" r="r" b="b"/>
              <a:pathLst>
                <a:path w="13688" h="28262" extrusionOk="0">
                  <a:moveTo>
                    <a:pt x="9413" y="0"/>
                  </a:moveTo>
                  <a:cubicBezTo>
                    <a:pt x="9403" y="0"/>
                    <a:pt x="9394" y="8"/>
                    <a:pt x="9394" y="24"/>
                  </a:cubicBezTo>
                  <a:cubicBezTo>
                    <a:pt x="8537" y="2095"/>
                    <a:pt x="7949" y="3847"/>
                    <a:pt x="7962" y="6110"/>
                  </a:cubicBezTo>
                  <a:cubicBezTo>
                    <a:pt x="7962" y="7645"/>
                    <a:pt x="8128" y="9128"/>
                    <a:pt x="8192" y="10624"/>
                  </a:cubicBezTo>
                  <a:cubicBezTo>
                    <a:pt x="7719" y="9704"/>
                    <a:pt x="7284" y="8783"/>
                    <a:pt x="6734" y="7914"/>
                  </a:cubicBezTo>
                  <a:cubicBezTo>
                    <a:pt x="5852" y="6545"/>
                    <a:pt x="4791" y="5394"/>
                    <a:pt x="4036" y="3911"/>
                  </a:cubicBezTo>
                  <a:cubicBezTo>
                    <a:pt x="4030" y="3905"/>
                    <a:pt x="4023" y="3901"/>
                    <a:pt x="4019" y="3901"/>
                  </a:cubicBezTo>
                  <a:cubicBezTo>
                    <a:pt x="4014" y="3901"/>
                    <a:pt x="4011" y="3905"/>
                    <a:pt x="4011" y="3911"/>
                  </a:cubicBezTo>
                  <a:cubicBezTo>
                    <a:pt x="4497" y="5139"/>
                    <a:pt x="4995" y="6174"/>
                    <a:pt x="5852" y="7172"/>
                  </a:cubicBezTo>
                  <a:cubicBezTo>
                    <a:pt x="6811" y="8284"/>
                    <a:pt x="7399" y="9614"/>
                    <a:pt x="8205" y="10842"/>
                  </a:cubicBezTo>
                  <a:cubicBezTo>
                    <a:pt x="8230" y="11724"/>
                    <a:pt x="8205" y="12594"/>
                    <a:pt x="8103" y="13463"/>
                  </a:cubicBezTo>
                  <a:cubicBezTo>
                    <a:pt x="7988" y="14486"/>
                    <a:pt x="7796" y="15496"/>
                    <a:pt x="7629" y="16507"/>
                  </a:cubicBezTo>
                  <a:cubicBezTo>
                    <a:pt x="6990" y="13770"/>
                    <a:pt x="4829" y="11903"/>
                    <a:pt x="3410" y="9486"/>
                  </a:cubicBezTo>
                  <a:cubicBezTo>
                    <a:pt x="3405" y="9477"/>
                    <a:pt x="3396" y="9473"/>
                    <a:pt x="3386" y="9473"/>
                  </a:cubicBezTo>
                  <a:cubicBezTo>
                    <a:pt x="3369" y="9473"/>
                    <a:pt x="3350" y="9487"/>
                    <a:pt x="3358" y="9512"/>
                  </a:cubicBezTo>
                  <a:cubicBezTo>
                    <a:pt x="3934" y="10663"/>
                    <a:pt x="4612" y="11775"/>
                    <a:pt x="5379" y="12824"/>
                  </a:cubicBezTo>
                  <a:cubicBezTo>
                    <a:pt x="6440" y="14243"/>
                    <a:pt x="7041" y="15317"/>
                    <a:pt x="7540" y="16993"/>
                  </a:cubicBezTo>
                  <a:cubicBezTo>
                    <a:pt x="7335" y="18080"/>
                    <a:pt x="7195" y="19179"/>
                    <a:pt x="7118" y="20292"/>
                  </a:cubicBezTo>
                  <a:cubicBezTo>
                    <a:pt x="5609" y="17555"/>
                    <a:pt x="2502" y="16174"/>
                    <a:pt x="72" y="14346"/>
                  </a:cubicBezTo>
                  <a:cubicBezTo>
                    <a:pt x="67" y="14341"/>
                    <a:pt x="62" y="14339"/>
                    <a:pt x="56" y="14339"/>
                  </a:cubicBezTo>
                  <a:cubicBezTo>
                    <a:pt x="30" y="14339"/>
                    <a:pt x="0" y="14378"/>
                    <a:pt x="21" y="14410"/>
                  </a:cubicBezTo>
                  <a:cubicBezTo>
                    <a:pt x="2195" y="16980"/>
                    <a:pt x="5762" y="17875"/>
                    <a:pt x="7092" y="21251"/>
                  </a:cubicBezTo>
                  <a:cubicBezTo>
                    <a:pt x="7080" y="23565"/>
                    <a:pt x="7463" y="25726"/>
                    <a:pt x="6888" y="28054"/>
                  </a:cubicBezTo>
                  <a:cubicBezTo>
                    <a:pt x="6855" y="28176"/>
                    <a:pt x="6952" y="28262"/>
                    <a:pt x="7050" y="28262"/>
                  </a:cubicBezTo>
                  <a:cubicBezTo>
                    <a:pt x="7106" y="28262"/>
                    <a:pt x="7162" y="28234"/>
                    <a:pt x="7195" y="28169"/>
                  </a:cubicBezTo>
                  <a:cubicBezTo>
                    <a:pt x="7566" y="27274"/>
                    <a:pt x="7770" y="26315"/>
                    <a:pt x="7770" y="25356"/>
                  </a:cubicBezTo>
                  <a:cubicBezTo>
                    <a:pt x="8959" y="23821"/>
                    <a:pt x="9279" y="21967"/>
                    <a:pt x="10200" y="20253"/>
                  </a:cubicBezTo>
                  <a:cubicBezTo>
                    <a:pt x="11197" y="18412"/>
                    <a:pt x="12565" y="16737"/>
                    <a:pt x="13678" y="14959"/>
                  </a:cubicBezTo>
                  <a:cubicBezTo>
                    <a:pt x="13687" y="14941"/>
                    <a:pt x="13669" y="14929"/>
                    <a:pt x="13654" y="14929"/>
                  </a:cubicBezTo>
                  <a:cubicBezTo>
                    <a:pt x="13648" y="14929"/>
                    <a:pt x="13643" y="14930"/>
                    <a:pt x="13640" y="14934"/>
                  </a:cubicBezTo>
                  <a:cubicBezTo>
                    <a:pt x="12348" y="16622"/>
                    <a:pt x="11018" y="18233"/>
                    <a:pt x="9893" y="20049"/>
                  </a:cubicBezTo>
                  <a:cubicBezTo>
                    <a:pt x="8972" y="21545"/>
                    <a:pt x="8665" y="23271"/>
                    <a:pt x="7770" y="24780"/>
                  </a:cubicBezTo>
                  <a:cubicBezTo>
                    <a:pt x="7770" y="24064"/>
                    <a:pt x="7706" y="23361"/>
                    <a:pt x="7655" y="22657"/>
                  </a:cubicBezTo>
                  <a:cubicBezTo>
                    <a:pt x="7476" y="20087"/>
                    <a:pt x="7911" y="17645"/>
                    <a:pt x="8358" y="15126"/>
                  </a:cubicBezTo>
                  <a:cubicBezTo>
                    <a:pt x="8422" y="14832"/>
                    <a:pt x="8461" y="14525"/>
                    <a:pt x="8512" y="14231"/>
                  </a:cubicBezTo>
                  <a:cubicBezTo>
                    <a:pt x="9253" y="13323"/>
                    <a:pt x="10136" y="12568"/>
                    <a:pt x="10903" y="11673"/>
                  </a:cubicBezTo>
                  <a:cubicBezTo>
                    <a:pt x="11773" y="10701"/>
                    <a:pt x="12399" y="9486"/>
                    <a:pt x="13064" y="8374"/>
                  </a:cubicBezTo>
                  <a:cubicBezTo>
                    <a:pt x="13074" y="8374"/>
                    <a:pt x="13060" y="8358"/>
                    <a:pt x="13054" y="8358"/>
                  </a:cubicBezTo>
                  <a:cubicBezTo>
                    <a:pt x="13052" y="8358"/>
                    <a:pt x="13051" y="8359"/>
                    <a:pt x="13051" y="8361"/>
                  </a:cubicBezTo>
                  <a:cubicBezTo>
                    <a:pt x="12271" y="9435"/>
                    <a:pt x="11479" y="10471"/>
                    <a:pt x="10622" y="11481"/>
                  </a:cubicBezTo>
                  <a:cubicBezTo>
                    <a:pt x="9982" y="12210"/>
                    <a:pt x="9215" y="12773"/>
                    <a:pt x="8601" y="13502"/>
                  </a:cubicBezTo>
                  <a:cubicBezTo>
                    <a:pt x="8780" y="11814"/>
                    <a:pt x="8806" y="10100"/>
                    <a:pt x="8652" y="8412"/>
                  </a:cubicBezTo>
                  <a:lnTo>
                    <a:pt x="8652" y="8348"/>
                  </a:lnTo>
                  <a:cubicBezTo>
                    <a:pt x="9164" y="7108"/>
                    <a:pt x="10034" y="6341"/>
                    <a:pt x="10878" y="5254"/>
                  </a:cubicBezTo>
                  <a:cubicBezTo>
                    <a:pt x="11773" y="4077"/>
                    <a:pt x="12156" y="2786"/>
                    <a:pt x="12502" y="1366"/>
                  </a:cubicBezTo>
                  <a:cubicBezTo>
                    <a:pt x="12511" y="1357"/>
                    <a:pt x="12500" y="1348"/>
                    <a:pt x="12494" y="1348"/>
                  </a:cubicBezTo>
                  <a:cubicBezTo>
                    <a:pt x="12491" y="1348"/>
                    <a:pt x="12489" y="1350"/>
                    <a:pt x="12489" y="1354"/>
                  </a:cubicBezTo>
                  <a:cubicBezTo>
                    <a:pt x="11952" y="3093"/>
                    <a:pt x="11363" y="4499"/>
                    <a:pt x="9995" y="5765"/>
                  </a:cubicBezTo>
                  <a:cubicBezTo>
                    <a:pt x="9369" y="6353"/>
                    <a:pt x="8895" y="7095"/>
                    <a:pt x="8614" y="7901"/>
                  </a:cubicBezTo>
                  <a:cubicBezTo>
                    <a:pt x="8499" y="6584"/>
                    <a:pt x="8397" y="5267"/>
                    <a:pt x="8512" y="3949"/>
                  </a:cubicBezTo>
                  <a:cubicBezTo>
                    <a:pt x="8627" y="2632"/>
                    <a:pt x="9100" y="1315"/>
                    <a:pt x="9433" y="36"/>
                  </a:cubicBezTo>
                  <a:cubicBezTo>
                    <a:pt x="9440" y="14"/>
                    <a:pt x="9426" y="0"/>
                    <a:pt x="9413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8" name="Google Shape;4028;p24"/>
            <p:cNvSpPr/>
            <p:nvPr/>
          </p:nvSpPr>
          <p:spPr>
            <a:xfrm>
              <a:off x="270075" y="1937725"/>
              <a:ext cx="172675" cy="221575"/>
            </a:xfrm>
            <a:custGeom>
              <a:avLst/>
              <a:gdLst/>
              <a:ahLst/>
              <a:cxnLst/>
              <a:rect l="l" t="t" r="r" b="b"/>
              <a:pathLst>
                <a:path w="6907" h="8863" extrusionOk="0">
                  <a:moveTo>
                    <a:pt x="6842" y="8760"/>
                  </a:moveTo>
                  <a:cubicBezTo>
                    <a:pt x="6906" y="7303"/>
                    <a:pt x="6612" y="5781"/>
                    <a:pt x="5538" y="4732"/>
                  </a:cubicBezTo>
                  <a:cubicBezTo>
                    <a:pt x="3888" y="3134"/>
                    <a:pt x="1561" y="2200"/>
                    <a:pt x="423" y="180"/>
                  </a:cubicBezTo>
                  <a:cubicBezTo>
                    <a:pt x="333" y="14"/>
                    <a:pt x="26" y="1"/>
                    <a:pt x="26" y="231"/>
                  </a:cubicBezTo>
                  <a:cubicBezTo>
                    <a:pt x="1" y="2252"/>
                    <a:pt x="627" y="4029"/>
                    <a:pt x="1765" y="5666"/>
                  </a:cubicBezTo>
                  <a:cubicBezTo>
                    <a:pt x="2315" y="6471"/>
                    <a:pt x="3287" y="7610"/>
                    <a:pt x="4233" y="7968"/>
                  </a:cubicBezTo>
                  <a:cubicBezTo>
                    <a:pt x="5077" y="8287"/>
                    <a:pt x="5870" y="8505"/>
                    <a:pt x="6701" y="8837"/>
                  </a:cubicBezTo>
                  <a:cubicBezTo>
                    <a:pt x="6765" y="8863"/>
                    <a:pt x="6842" y="8824"/>
                    <a:pt x="6842" y="876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9" name="Google Shape;4029;p24"/>
            <p:cNvSpPr/>
            <p:nvPr/>
          </p:nvSpPr>
          <p:spPr>
            <a:xfrm>
              <a:off x="455175" y="1967475"/>
              <a:ext cx="202075" cy="217075"/>
            </a:xfrm>
            <a:custGeom>
              <a:avLst/>
              <a:gdLst/>
              <a:ahLst/>
              <a:cxnLst/>
              <a:rect l="l" t="t" r="r" b="b"/>
              <a:pathLst>
                <a:path w="8083" h="8683" extrusionOk="0">
                  <a:moveTo>
                    <a:pt x="1254" y="8555"/>
                  </a:moveTo>
                  <a:cubicBezTo>
                    <a:pt x="1638" y="6547"/>
                    <a:pt x="2405" y="4898"/>
                    <a:pt x="4003" y="3568"/>
                  </a:cubicBezTo>
                  <a:cubicBezTo>
                    <a:pt x="5295" y="2494"/>
                    <a:pt x="6471" y="1305"/>
                    <a:pt x="7916" y="435"/>
                  </a:cubicBezTo>
                  <a:cubicBezTo>
                    <a:pt x="8082" y="294"/>
                    <a:pt x="8006" y="26"/>
                    <a:pt x="7801" y="0"/>
                  </a:cubicBezTo>
                  <a:cubicBezTo>
                    <a:pt x="6650" y="0"/>
                    <a:pt x="5474" y="26"/>
                    <a:pt x="4323" y="141"/>
                  </a:cubicBezTo>
                  <a:cubicBezTo>
                    <a:pt x="3287" y="243"/>
                    <a:pt x="2341" y="1368"/>
                    <a:pt x="1714" y="2110"/>
                  </a:cubicBezTo>
                  <a:cubicBezTo>
                    <a:pt x="1" y="4067"/>
                    <a:pt x="154" y="6304"/>
                    <a:pt x="1049" y="8593"/>
                  </a:cubicBezTo>
                  <a:cubicBezTo>
                    <a:pt x="1088" y="8683"/>
                    <a:pt x="1241" y="8670"/>
                    <a:pt x="1254" y="855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0" name="Google Shape;4030;p24"/>
            <p:cNvSpPr/>
            <p:nvPr/>
          </p:nvSpPr>
          <p:spPr>
            <a:xfrm>
              <a:off x="518150" y="2110375"/>
              <a:ext cx="243325" cy="131100"/>
            </a:xfrm>
            <a:custGeom>
              <a:avLst/>
              <a:gdLst/>
              <a:ahLst/>
              <a:cxnLst/>
              <a:rect l="l" t="t" r="r" b="b"/>
              <a:pathLst>
                <a:path w="9733" h="5244" extrusionOk="0">
                  <a:moveTo>
                    <a:pt x="218" y="5166"/>
                  </a:moveTo>
                  <a:cubicBezTo>
                    <a:pt x="1510" y="3683"/>
                    <a:pt x="2648" y="3146"/>
                    <a:pt x="4617" y="3159"/>
                  </a:cubicBezTo>
                  <a:cubicBezTo>
                    <a:pt x="6382" y="3172"/>
                    <a:pt x="7814" y="2340"/>
                    <a:pt x="9592" y="2340"/>
                  </a:cubicBezTo>
                  <a:cubicBezTo>
                    <a:pt x="9694" y="2353"/>
                    <a:pt x="9732" y="2200"/>
                    <a:pt x="9643" y="2161"/>
                  </a:cubicBezTo>
                  <a:cubicBezTo>
                    <a:pt x="7341" y="1036"/>
                    <a:pt x="5730" y="0"/>
                    <a:pt x="3134" y="1010"/>
                  </a:cubicBezTo>
                  <a:cubicBezTo>
                    <a:pt x="1254" y="1752"/>
                    <a:pt x="500" y="3210"/>
                    <a:pt x="26" y="5090"/>
                  </a:cubicBezTo>
                  <a:cubicBezTo>
                    <a:pt x="1" y="5205"/>
                    <a:pt x="154" y="5243"/>
                    <a:pt x="218" y="516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1" name="Google Shape;4031;p24"/>
            <p:cNvSpPr/>
            <p:nvPr/>
          </p:nvSpPr>
          <p:spPr>
            <a:xfrm>
              <a:off x="330250" y="2022375"/>
              <a:ext cx="349300" cy="289275"/>
            </a:xfrm>
            <a:custGeom>
              <a:avLst/>
              <a:gdLst/>
              <a:ahLst/>
              <a:cxnLst/>
              <a:rect l="l" t="t" r="r" b="b"/>
              <a:pathLst>
                <a:path w="13972" h="11571" extrusionOk="0">
                  <a:moveTo>
                    <a:pt x="8758" y="0"/>
                  </a:moveTo>
                  <a:cubicBezTo>
                    <a:pt x="8754" y="0"/>
                    <a:pt x="8749" y="1"/>
                    <a:pt x="8744" y="4"/>
                  </a:cubicBezTo>
                  <a:cubicBezTo>
                    <a:pt x="7082" y="1282"/>
                    <a:pt x="5906" y="2715"/>
                    <a:pt x="5727" y="4837"/>
                  </a:cubicBezTo>
                  <a:cubicBezTo>
                    <a:pt x="5624" y="5886"/>
                    <a:pt x="6110" y="6973"/>
                    <a:pt x="6494" y="7906"/>
                  </a:cubicBezTo>
                  <a:cubicBezTo>
                    <a:pt x="6775" y="8610"/>
                    <a:pt x="6967" y="9351"/>
                    <a:pt x="7197" y="10067"/>
                  </a:cubicBezTo>
                  <a:cubicBezTo>
                    <a:pt x="6443" y="8584"/>
                    <a:pt x="5739" y="7101"/>
                    <a:pt x="4819" y="5707"/>
                  </a:cubicBezTo>
                  <a:cubicBezTo>
                    <a:pt x="3540" y="3750"/>
                    <a:pt x="1852" y="2139"/>
                    <a:pt x="23" y="694"/>
                  </a:cubicBezTo>
                  <a:cubicBezTo>
                    <a:pt x="21" y="692"/>
                    <a:pt x="18" y="691"/>
                    <a:pt x="16" y="691"/>
                  </a:cubicBezTo>
                  <a:cubicBezTo>
                    <a:pt x="7" y="691"/>
                    <a:pt x="0" y="709"/>
                    <a:pt x="11" y="720"/>
                  </a:cubicBezTo>
                  <a:cubicBezTo>
                    <a:pt x="1507" y="2178"/>
                    <a:pt x="2990" y="3674"/>
                    <a:pt x="4243" y="5349"/>
                  </a:cubicBezTo>
                  <a:cubicBezTo>
                    <a:pt x="5650" y="7229"/>
                    <a:pt x="6507" y="9441"/>
                    <a:pt x="7619" y="11500"/>
                  </a:cubicBezTo>
                  <a:cubicBezTo>
                    <a:pt x="7649" y="11548"/>
                    <a:pt x="7699" y="11570"/>
                    <a:pt x="7748" y="11570"/>
                  </a:cubicBezTo>
                  <a:cubicBezTo>
                    <a:pt x="7805" y="11570"/>
                    <a:pt x="7861" y="11541"/>
                    <a:pt x="7888" y="11487"/>
                  </a:cubicBezTo>
                  <a:cubicBezTo>
                    <a:pt x="7913" y="11461"/>
                    <a:pt x="7926" y="11423"/>
                    <a:pt x="7900" y="11385"/>
                  </a:cubicBezTo>
                  <a:cubicBezTo>
                    <a:pt x="7798" y="11142"/>
                    <a:pt x="7683" y="10899"/>
                    <a:pt x="7581" y="10643"/>
                  </a:cubicBezTo>
                  <a:cubicBezTo>
                    <a:pt x="7530" y="8814"/>
                    <a:pt x="7977" y="7293"/>
                    <a:pt x="9704" y="6372"/>
                  </a:cubicBezTo>
                  <a:cubicBezTo>
                    <a:pt x="10957" y="5720"/>
                    <a:pt x="12555" y="5694"/>
                    <a:pt x="13923" y="5541"/>
                  </a:cubicBezTo>
                  <a:cubicBezTo>
                    <a:pt x="13971" y="5541"/>
                    <a:pt x="13963" y="5463"/>
                    <a:pt x="13920" y="5463"/>
                  </a:cubicBezTo>
                  <a:cubicBezTo>
                    <a:pt x="13917" y="5463"/>
                    <a:pt x="13914" y="5463"/>
                    <a:pt x="13911" y="5464"/>
                  </a:cubicBezTo>
                  <a:cubicBezTo>
                    <a:pt x="12312" y="5605"/>
                    <a:pt x="10394" y="5681"/>
                    <a:pt x="9013" y="6602"/>
                  </a:cubicBezTo>
                  <a:cubicBezTo>
                    <a:pt x="7747" y="7433"/>
                    <a:pt x="7389" y="8622"/>
                    <a:pt x="7325" y="9978"/>
                  </a:cubicBezTo>
                  <a:cubicBezTo>
                    <a:pt x="6839" y="8699"/>
                    <a:pt x="6443" y="7318"/>
                    <a:pt x="6097" y="6065"/>
                  </a:cubicBezTo>
                  <a:cubicBezTo>
                    <a:pt x="5433" y="3674"/>
                    <a:pt x="7261" y="1628"/>
                    <a:pt x="8783" y="42"/>
                  </a:cubicBezTo>
                  <a:cubicBezTo>
                    <a:pt x="8793" y="21"/>
                    <a:pt x="8778" y="0"/>
                    <a:pt x="8758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2" name="Google Shape;4032;p24"/>
            <p:cNvSpPr/>
            <p:nvPr/>
          </p:nvSpPr>
          <p:spPr>
            <a:xfrm>
              <a:off x="631000" y="2261900"/>
              <a:ext cx="129500" cy="153475"/>
            </a:xfrm>
            <a:custGeom>
              <a:avLst/>
              <a:gdLst/>
              <a:ahLst/>
              <a:cxnLst/>
              <a:rect l="l" t="t" r="r" b="b"/>
              <a:pathLst>
                <a:path w="5180" h="6139" extrusionOk="0">
                  <a:moveTo>
                    <a:pt x="180" y="6087"/>
                  </a:moveTo>
                  <a:cubicBezTo>
                    <a:pt x="2942" y="5243"/>
                    <a:pt x="4489" y="2967"/>
                    <a:pt x="5154" y="282"/>
                  </a:cubicBezTo>
                  <a:cubicBezTo>
                    <a:pt x="5180" y="116"/>
                    <a:pt x="5001" y="0"/>
                    <a:pt x="4873" y="103"/>
                  </a:cubicBezTo>
                  <a:cubicBezTo>
                    <a:pt x="3863" y="934"/>
                    <a:pt x="2648" y="1458"/>
                    <a:pt x="1817" y="2468"/>
                  </a:cubicBezTo>
                  <a:cubicBezTo>
                    <a:pt x="973" y="3491"/>
                    <a:pt x="781" y="4847"/>
                    <a:pt x="78" y="5934"/>
                  </a:cubicBezTo>
                  <a:cubicBezTo>
                    <a:pt x="1" y="6011"/>
                    <a:pt x="90" y="6138"/>
                    <a:pt x="180" y="608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3" name="Google Shape;4033;p24"/>
            <p:cNvSpPr/>
            <p:nvPr/>
          </p:nvSpPr>
          <p:spPr>
            <a:xfrm>
              <a:off x="592325" y="2149375"/>
              <a:ext cx="60775" cy="196625"/>
            </a:xfrm>
            <a:custGeom>
              <a:avLst/>
              <a:gdLst/>
              <a:ahLst/>
              <a:cxnLst/>
              <a:rect l="l" t="t" r="r" b="b"/>
              <a:pathLst>
                <a:path w="2431" h="7865" extrusionOk="0">
                  <a:moveTo>
                    <a:pt x="1139" y="7737"/>
                  </a:moveTo>
                  <a:cubicBezTo>
                    <a:pt x="1471" y="5218"/>
                    <a:pt x="2430" y="2417"/>
                    <a:pt x="781" y="128"/>
                  </a:cubicBezTo>
                  <a:cubicBezTo>
                    <a:pt x="691" y="0"/>
                    <a:pt x="474" y="51"/>
                    <a:pt x="448" y="205"/>
                  </a:cubicBezTo>
                  <a:cubicBezTo>
                    <a:pt x="333" y="1394"/>
                    <a:pt x="1" y="2507"/>
                    <a:pt x="1" y="3709"/>
                  </a:cubicBezTo>
                  <a:cubicBezTo>
                    <a:pt x="1" y="5090"/>
                    <a:pt x="448" y="6484"/>
                    <a:pt x="921" y="7762"/>
                  </a:cubicBezTo>
                  <a:cubicBezTo>
                    <a:pt x="960" y="7865"/>
                    <a:pt x="1113" y="7852"/>
                    <a:pt x="1139" y="774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4" name="Google Shape;4034;p24"/>
            <p:cNvSpPr/>
            <p:nvPr/>
          </p:nvSpPr>
          <p:spPr>
            <a:xfrm>
              <a:off x="470200" y="2283650"/>
              <a:ext cx="125025" cy="140025"/>
            </a:xfrm>
            <a:custGeom>
              <a:avLst/>
              <a:gdLst/>
              <a:ahLst/>
              <a:cxnLst/>
              <a:rect l="l" t="t" r="r" b="b"/>
              <a:pathLst>
                <a:path w="5001" h="5601" extrusionOk="0">
                  <a:moveTo>
                    <a:pt x="4988" y="5499"/>
                  </a:moveTo>
                  <a:cubicBezTo>
                    <a:pt x="4604" y="4373"/>
                    <a:pt x="4310" y="3299"/>
                    <a:pt x="3747" y="2251"/>
                  </a:cubicBezTo>
                  <a:cubicBezTo>
                    <a:pt x="3146" y="1138"/>
                    <a:pt x="1446" y="550"/>
                    <a:pt x="384" y="90"/>
                  </a:cubicBezTo>
                  <a:cubicBezTo>
                    <a:pt x="193" y="0"/>
                    <a:pt x="1" y="230"/>
                    <a:pt x="129" y="409"/>
                  </a:cubicBezTo>
                  <a:cubicBezTo>
                    <a:pt x="870" y="1368"/>
                    <a:pt x="1267" y="2519"/>
                    <a:pt x="2085" y="3414"/>
                  </a:cubicBezTo>
                  <a:cubicBezTo>
                    <a:pt x="2814" y="4220"/>
                    <a:pt x="4016" y="4898"/>
                    <a:pt x="4886" y="5563"/>
                  </a:cubicBezTo>
                  <a:cubicBezTo>
                    <a:pt x="4937" y="5601"/>
                    <a:pt x="5001" y="5563"/>
                    <a:pt x="4988" y="549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5" name="Google Shape;4035;p24"/>
            <p:cNvSpPr/>
            <p:nvPr/>
          </p:nvSpPr>
          <p:spPr>
            <a:xfrm>
              <a:off x="531350" y="2266775"/>
              <a:ext cx="173700" cy="284400"/>
            </a:xfrm>
            <a:custGeom>
              <a:avLst/>
              <a:gdLst/>
              <a:ahLst/>
              <a:cxnLst/>
              <a:rect l="l" t="t" r="r" b="b"/>
              <a:pathLst>
                <a:path w="6948" h="11376" extrusionOk="0">
                  <a:moveTo>
                    <a:pt x="3411" y="0"/>
                  </a:moveTo>
                  <a:cubicBezTo>
                    <a:pt x="3405" y="0"/>
                    <a:pt x="3399" y="4"/>
                    <a:pt x="3399" y="10"/>
                  </a:cubicBezTo>
                  <a:cubicBezTo>
                    <a:pt x="3296" y="1915"/>
                    <a:pt x="3450" y="3834"/>
                    <a:pt x="3105" y="5713"/>
                  </a:cubicBezTo>
                  <a:cubicBezTo>
                    <a:pt x="3053" y="6046"/>
                    <a:pt x="2964" y="6365"/>
                    <a:pt x="2874" y="6685"/>
                  </a:cubicBezTo>
                  <a:cubicBezTo>
                    <a:pt x="2874" y="6685"/>
                    <a:pt x="2874" y="6698"/>
                    <a:pt x="2862" y="6698"/>
                  </a:cubicBezTo>
                  <a:cubicBezTo>
                    <a:pt x="2286" y="5202"/>
                    <a:pt x="1199" y="4166"/>
                    <a:pt x="23" y="3079"/>
                  </a:cubicBezTo>
                  <a:cubicBezTo>
                    <a:pt x="23" y="3076"/>
                    <a:pt x="21" y="3074"/>
                    <a:pt x="18" y="3074"/>
                  </a:cubicBezTo>
                  <a:cubicBezTo>
                    <a:pt x="12" y="3074"/>
                    <a:pt x="1" y="3086"/>
                    <a:pt x="10" y="3105"/>
                  </a:cubicBezTo>
                  <a:cubicBezTo>
                    <a:pt x="560" y="3667"/>
                    <a:pt x="1135" y="4192"/>
                    <a:pt x="1596" y="4805"/>
                  </a:cubicBezTo>
                  <a:cubicBezTo>
                    <a:pt x="2107" y="5470"/>
                    <a:pt x="2401" y="6289"/>
                    <a:pt x="2772" y="7030"/>
                  </a:cubicBezTo>
                  <a:cubicBezTo>
                    <a:pt x="2337" y="8424"/>
                    <a:pt x="1736" y="9729"/>
                    <a:pt x="1877" y="11263"/>
                  </a:cubicBezTo>
                  <a:cubicBezTo>
                    <a:pt x="1884" y="11337"/>
                    <a:pt x="1943" y="11375"/>
                    <a:pt x="2001" y="11375"/>
                  </a:cubicBezTo>
                  <a:cubicBezTo>
                    <a:pt x="2055" y="11375"/>
                    <a:pt x="2108" y="11343"/>
                    <a:pt x="2120" y="11276"/>
                  </a:cubicBezTo>
                  <a:cubicBezTo>
                    <a:pt x="2299" y="9741"/>
                    <a:pt x="2746" y="8322"/>
                    <a:pt x="3143" y="6864"/>
                  </a:cubicBezTo>
                  <a:cubicBezTo>
                    <a:pt x="4601" y="5867"/>
                    <a:pt x="5636" y="4435"/>
                    <a:pt x="6915" y="3245"/>
                  </a:cubicBezTo>
                  <a:cubicBezTo>
                    <a:pt x="6947" y="3224"/>
                    <a:pt x="6926" y="3175"/>
                    <a:pt x="6895" y="3175"/>
                  </a:cubicBezTo>
                  <a:cubicBezTo>
                    <a:pt x="6889" y="3175"/>
                    <a:pt x="6883" y="3177"/>
                    <a:pt x="6877" y="3181"/>
                  </a:cubicBezTo>
                  <a:cubicBezTo>
                    <a:pt x="5547" y="4128"/>
                    <a:pt x="4575" y="5458"/>
                    <a:pt x="3258" y="6417"/>
                  </a:cubicBezTo>
                  <a:cubicBezTo>
                    <a:pt x="3309" y="6199"/>
                    <a:pt x="3373" y="5982"/>
                    <a:pt x="3424" y="5764"/>
                  </a:cubicBezTo>
                  <a:cubicBezTo>
                    <a:pt x="3846" y="3885"/>
                    <a:pt x="3565" y="1890"/>
                    <a:pt x="3424" y="10"/>
                  </a:cubicBezTo>
                  <a:cubicBezTo>
                    <a:pt x="3424" y="4"/>
                    <a:pt x="3418" y="0"/>
                    <a:pt x="3411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6" name="Google Shape;4036;p24"/>
            <p:cNvSpPr/>
            <p:nvPr/>
          </p:nvSpPr>
          <p:spPr>
            <a:xfrm>
              <a:off x="498175" y="2334175"/>
              <a:ext cx="129825" cy="280700"/>
            </a:xfrm>
            <a:custGeom>
              <a:avLst/>
              <a:gdLst/>
              <a:ahLst/>
              <a:cxnLst/>
              <a:rect l="l" t="t" r="r" b="b"/>
              <a:pathLst>
                <a:path w="5193" h="11228" extrusionOk="0">
                  <a:moveTo>
                    <a:pt x="5116" y="11190"/>
                  </a:moveTo>
                  <a:cubicBezTo>
                    <a:pt x="3812" y="9476"/>
                    <a:pt x="2379" y="7903"/>
                    <a:pt x="1177" y="6113"/>
                  </a:cubicBezTo>
                  <a:cubicBezTo>
                    <a:pt x="154" y="4591"/>
                    <a:pt x="1" y="2136"/>
                    <a:pt x="193" y="346"/>
                  </a:cubicBezTo>
                  <a:cubicBezTo>
                    <a:pt x="205" y="141"/>
                    <a:pt x="474" y="1"/>
                    <a:pt x="615" y="180"/>
                  </a:cubicBezTo>
                  <a:cubicBezTo>
                    <a:pt x="3031" y="3249"/>
                    <a:pt x="4796" y="7213"/>
                    <a:pt x="5193" y="11138"/>
                  </a:cubicBezTo>
                  <a:cubicBezTo>
                    <a:pt x="5193" y="11177"/>
                    <a:pt x="5141" y="11228"/>
                    <a:pt x="5116" y="1117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7" name="Google Shape;4037;p24"/>
            <p:cNvSpPr/>
            <p:nvPr/>
          </p:nvSpPr>
          <p:spPr>
            <a:xfrm>
              <a:off x="487625" y="2590250"/>
              <a:ext cx="205275" cy="189275"/>
            </a:xfrm>
            <a:custGeom>
              <a:avLst/>
              <a:gdLst/>
              <a:ahLst/>
              <a:cxnLst/>
              <a:rect l="l" t="t" r="r" b="b"/>
              <a:pathLst>
                <a:path w="8211" h="7571" extrusionOk="0">
                  <a:moveTo>
                    <a:pt x="8121" y="7545"/>
                  </a:moveTo>
                  <a:cubicBezTo>
                    <a:pt x="6280" y="6893"/>
                    <a:pt x="4476" y="5921"/>
                    <a:pt x="2750" y="4987"/>
                  </a:cubicBezTo>
                  <a:cubicBezTo>
                    <a:pt x="2136" y="4655"/>
                    <a:pt x="1382" y="3952"/>
                    <a:pt x="1216" y="3248"/>
                  </a:cubicBezTo>
                  <a:cubicBezTo>
                    <a:pt x="947" y="2225"/>
                    <a:pt x="333" y="1369"/>
                    <a:pt x="39" y="346"/>
                  </a:cubicBezTo>
                  <a:cubicBezTo>
                    <a:pt x="1" y="154"/>
                    <a:pt x="205" y="0"/>
                    <a:pt x="372" y="103"/>
                  </a:cubicBezTo>
                  <a:cubicBezTo>
                    <a:pt x="1778" y="1113"/>
                    <a:pt x="3351" y="1611"/>
                    <a:pt x="4630" y="2762"/>
                  </a:cubicBezTo>
                  <a:cubicBezTo>
                    <a:pt x="5985" y="4003"/>
                    <a:pt x="7200" y="5908"/>
                    <a:pt x="8185" y="7468"/>
                  </a:cubicBezTo>
                  <a:cubicBezTo>
                    <a:pt x="8210" y="7507"/>
                    <a:pt x="8159" y="7570"/>
                    <a:pt x="8108" y="755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8" name="Google Shape;4038;p24"/>
            <p:cNvSpPr/>
            <p:nvPr/>
          </p:nvSpPr>
          <p:spPr>
            <a:xfrm>
              <a:off x="666025" y="2458225"/>
              <a:ext cx="95600" cy="261825"/>
            </a:xfrm>
            <a:custGeom>
              <a:avLst/>
              <a:gdLst/>
              <a:ahLst/>
              <a:cxnLst/>
              <a:rect l="l" t="t" r="r" b="b"/>
              <a:pathLst>
                <a:path w="3824" h="10473" extrusionOk="0">
                  <a:moveTo>
                    <a:pt x="1509" y="10371"/>
                  </a:moveTo>
                  <a:cubicBezTo>
                    <a:pt x="1100" y="8759"/>
                    <a:pt x="793" y="7123"/>
                    <a:pt x="576" y="5460"/>
                  </a:cubicBezTo>
                  <a:cubicBezTo>
                    <a:pt x="461" y="4680"/>
                    <a:pt x="422" y="3900"/>
                    <a:pt x="448" y="3107"/>
                  </a:cubicBezTo>
                  <a:cubicBezTo>
                    <a:pt x="486" y="2097"/>
                    <a:pt x="205" y="1317"/>
                    <a:pt x="39" y="333"/>
                  </a:cubicBezTo>
                  <a:cubicBezTo>
                    <a:pt x="0" y="141"/>
                    <a:pt x="205" y="0"/>
                    <a:pt x="371" y="102"/>
                  </a:cubicBezTo>
                  <a:cubicBezTo>
                    <a:pt x="3824" y="2455"/>
                    <a:pt x="2417" y="7020"/>
                    <a:pt x="1701" y="10371"/>
                  </a:cubicBezTo>
                  <a:cubicBezTo>
                    <a:pt x="1675" y="10473"/>
                    <a:pt x="1535" y="10460"/>
                    <a:pt x="1509" y="1037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9" name="Google Shape;4039;p24"/>
            <p:cNvSpPr/>
            <p:nvPr/>
          </p:nvSpPr>
          <p:spPr>
            <a:xfrm>
              <a:off x="772800" y="2546775"/>
              <a:ext cx="110000" cy="280050"/>
            </a:xfrm>
            <a:custGeom>
              <a:avLst/>
              <a:gdLst/>
              <a:ahLst/>
              <a:cxnLst/>
              <a:rect l="l" t="t" r="r" b="b"/>
              <a:pathLst>
                <a:path w="4400" h="11202" extrusionOk="0">
                  <a:moveTo>
                    <a:pt x="358" y="11010"/>
                  </a:moveTo>
                  <a:cubicBezTo>
                    <a:pt x="0" y="9054"/>
                    <a:pt x="154" y="7481"/>
                    <a:pt x="614" y="5563"/>
                  </a:cubicBezTo>
                  <a:cubicBezTo>
                    <a:pt x="895" y="4386"/>
                    <a:pt x="1701" y="3619"/>
                    <a:pt x="2315" y="2609"/>
                  </a:cubicBezTo>
                  <a:cubicBezTo>
                    <a:pt x="2878" y="1688"/>
                    <a:pt x="3236" y="729"/>
                    <a:pt x="4105" y="77"/>
                  </a:cubicBezTo>
                  <a:cubicBezTo>
                    <a:pt x="4207" y="0"/>
                    <a:pt x="4399" y="51"/>
                    <a:pt x="4374" y="192"/>
                  </a:cubicBezTo>
                  <a:cubicBezTo>
                    <a:pt x="4259" y="1189"/>
                    <a:pt x="3952" y="2123"/>
                    <a:pt x="3939" y="3120"/>
                  </a:cubicBezTo>
                  <a:cubicBezTo>
                    <a:pt x="3926" y="4041"/>
                    <a:pt x="4131" y="5000"/>
                    <a:pt x="3901" y="5921"/>
                  </a:cubicBezTo>
                  <a:cubicBezTo>
                    <a:pt x="3683" y="6829"/>
                    <a:pt x="3389" y="7711"/>
                    <a:pt x="3005" y="8568"/>
                  </a:cubicBezTo>
                  <a:cubicBezTo>
                    <a:pt x="2545" y="9552"/>
                    <a:pt x="1343" y="10217"/>
                    <a:pt x="665" y="11074"/>
                  </a:cubicBezTo>
                  <a:cubicBezTo>
                    <a:pt x="589" y="11202"/>
                    <a:pt x="384" y="11176"/>
                    <a:pt x="346" y="1101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0" name="Google Shape;4040;p24"/>
            <p:cNvSpPr/>
            <p:nvPr/>
          </p:nvSpPr>
          <p:spPr>
            <a:xfrm>
              <a:off x="558750" y="2485375"/>
              <a:ext cx="281125" cy="464700"/>
            </a:xfrm>
            <a:custGeom>
              <a:avLst/>
              <a:gdLst/>
              <a:ahLst/>
              <a:cxnLst/>
              <a:rect l="l" t="t" r="r" b="b"/>
              <a:pathLst>
                <a:path w="11245" h="18588" extrusionOk="0">
                  <a:moveTo>
                    <a:pt x="66" y="0"/>
                  </a:moveTo>
                  <a:cubicBezTo>
                    <a:pt x="33" y="0"/>
                    <a:pt x="1" y="39"/>
                    <a:pt x="20" y="78"/>
                  </a:cubicBezTo>
                  <a:cubicBezTo>
                    <a:pt x="1874" y="3300"/>
                    <a:pt x="3281" y="6817"/>
                    <a:pt x="5263" y="9975"/>
                  </a:cubicBezTo>
                  <a:cubicBezTo>
                    <a:pt x="5903" y="10947"/>
                    <a:pt x="6593" y="11893"/>
                    <a:pt x="7335" y="12801"/>
                  </a:cubicBezTo>
                  <a:cubicBezTo>
                    <a:pt x="5724" y="12277"/>
                    <a:pt x="4598" y="10845"/>
                    <a:pt x="3345" y="9745"/>
                  </a:cubicBezTo>
                  <a:cubicBezTo>
                    <a:pt x="2399" y="8901"/>
                    <a:pt x="1427" y="8083"/>
                    <a:pt x="442" y="7277"/>
                  </a:cubicBezTo>
                  <a:cubicBezTo>
                    <a:pt x="431" y="7268"/>
                    <a:pt x="419" y="7264"/>
                    <a:pt x="406" y="7264"/>
                  </a:cubicBezTo>
                  <a:cubicBezTo>
                    <a:pt x="348" y="7264"/>
                    <a:pt x="287" y="7350"/>
                    <a:pt x="340" y="7392"/>
                  </a:cubicBezTo>
                  <a:cubicBezTo>
                    <a:pt x="1759" y="8633"/>
                    <a:pt x="3089" y="9962"/>
                    <a:pt x="4483" y="11228"/>
                  </a:cubicBezTo>
                  <a:cubicBezTo>
                    <a:pt x="5442" y="12111"/>
                    <a:pt x="6350" y="12929"/>
                    <a:pt x="7642" y="13198"/>
                  </a:cubicBezTo>
                  <a:cubicBezTo>
                    <a:pt x="8051" y="13863"/>
                    <a:pt x="9432" y="16535"/>
                    <a:pt x="10941" y="18556"/>
                  </a:cubicBezTo>
                  <a:cubicBezTo>
                    <a:pt x="10960" y="18578"/>
                    <a:pt x="10990" y="18588"/>
                    <a:pt x="11023" y="18588"/>
                  </a:cubicBezTo>
                  <a:cubicBezTo>
                    <a:pt x="11121" y="18588"/>
                    <a:pt x="11244" y="18504"/>
                    <a:pt x="11197" y="18428"/>
                  </a:cubicBezTo>
                  <a:cubicBezTo>
                    <a:pt x="10314" y="17111"/>
                    <a:pt x="9726" y="15985"/>
                    <a:pt x="8882" y="14758"/>
                  </a:cubicBezTo>
                  <a:cubicBezTo>
                    <a:pt x="9061" y="13389"/>
                    <a:pt x="9764" y="11893"/>
                    <a:pt x="10084" y="10563"/>
                  </a:cubicBezTo>
                  <a:cubicBezTo>
                    <a:pt x="10327" y="9515"/>
                    <a:pt x="10506" y="8453"/>
                    <a:pt x="10621" y="7379"/>
                  </a:cubicBezTo>
                  <a:cubicBezTo>
                    <a:pt x="10621" y="7354"/>
                    <a:pt x="10602" y="7341"/>
                    <a:pt x="10583" y="7341"/>
                  </a:cubicBezTo>
                  <a:cubicBezTo>
                    <a:pt x="10564" y="7341"/>
                    <a:pt x="10544" y="7354"/>
                    <a:pt x="10544" y="7379"/>
                  </a:cubicBezTo>
                  <a:cubicBezTo>
                    <a:pt x="10340" y="8722"/>
                    <a:pt x="10122" y="10116"/>
                    <a:pt x="9624" y="11395"/>
                  </a:cubicBezTo>
                  <a:cubicBezTo>
                    <a:pt x="9266" y="12328"/>
                    <a:pt x="8895" y="13198"/>
                    <a:pt x="8729" y="14182"/>
                  </a:cubicBezTo>
                  <a:cubicBezTo>
                    <a:pt x="7910" y="12993"/>
                    <a:pt x="7002" y="11855"/>
                    <a:pt x="6171" y="10627"/>
                  </a:cubicBezTo>
                  <a:cubicBezTo>
                    <a:pt x="5724" y="8262"/>
                    <a:pt x="6197" y="5832"/>
                    <a:pt x="5851" y="3454"/>
                  </a:cubicBezTo>
                  <a:cubicBezTo>
                    <a:pt x="5845" y="3428"/>
                    <a:pt x="5823" y="3415"/>
                    <a:pt x="5802" y="3415"/>
                  </a:cubicBezTo>
                  <a:cubicBezTo>
                    <a:pt x="5781" y="3415"/>
                    <a:pt x="5762" y="3428"/>
                    <a:pt x="5762" y="3454"/>
                  </a:cubicBezTo>
                  <a:cubicBezTo>
                    <a:pt x="5941" y="5691"/>
                    <a:pt x="5519" y="7904"/>
                    <a:pt x="5826" y="10116"/>
                  </a:cubicBezTo>
                  <a:cubicBezTo>
                    <a:pt x="5647" y="9835"/>
                    <a:pt x="5468" y="9553"/>
                    <a:pt x="5302" y="9246"/>
                  </a:cubicBezTo>
                  <a:cubicBezTo>
                    <a:pt x="3550" y="6190"/>
                    <a:pt x="2258" y="2827"/>
                    <a:pt x="97" y="14"/>
                  </a:cubicBezTo>
                  <a:cubicBezTo>
                    <a:pt x="88" y="4"/>
                    <a:pt x="77" y="0"/>
                    <a:pt x="66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41" name="Google Shape;4041;p24"/>
          <p:cNvGrpSpPr/>
          <p:nvPr/>
        </p:nvGrpSpPr>
        <p:grpSpPr>
          <a:xfrm rot="10800000" flipH="1">
            <a:off x="-9" y="-2088344"/>
            <a:ext cx="1238887" cy="3220575"/>
            <a:chOff x="236825" y="823300"/>
            <a:chExt cx="818125" cy="2126775"/>
          </a:xfrm>
        </p:grpSpPr>
        <p:sp>
          <p:nvSpPr>
            <p:cNvPr id="4042" name="Google Shape;4042;p24"/>
            <p:cNvSpPr/>
            <p:nvPr/>
          </p:nvSpPr>
          <p:spPr>
            <a:xfrm>
              <a:off x="682800" y="961425"/>
              <a:ext cx="151225" cy="92400"/>
            </a:xfrm>
            <a:custGeom>
              <a:avLst/>
              <a:gdLst/>
              <a:ahLst/>
              <a:cxnLst/>
              <a:rect l="l" t="t" r="r" b="b"/>
              <a:pathLst>
                <a:path w="6049" h="3696" extrusionOk="0">
                  <a:moveTo>
                    <a:pt x="116" y="3568"/>
                  </a:moveTo>
                  <a:cubicBezTo>
                    <a:pt x="2635" y="3696"/>
                    <a:pt x="4604" y="2289"/>
                    <a:pt x="5972" y="281"/>
                  </a:cubicBezTo>
                  <a:cubicBezTo>
                    <a:pt x="6049" y="154"/>
                    <a:pt x="5934" y="0"/>
                    <a:pt x="5793" y="38"/>
                  </a:cubicBezTo>
                  <a:cubicBezTo>
                    <a:pt x="4706" y="422"/>
                    <a:pt x="3555" y="499"/>
                    <a:pt x="2545" y="1074"/>
                  </a:cubicBezTo>
                  <a:cubicBezTo>
                    <a:pt x="1548" y="1662"/>
                    <a:pt x="972" y="2711"/>
                    <a:pt x="77" y="3402"/>
                  </a:cubicBezTo>
                  <a:cubicBezTo>
                    <a:pt x="0" y="3453"/>
                    <a:pt x="26" y="3555"/>
                    <a:pt x="116" y="356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3" name="Google Shape;4043;p24"/>
            <p:cNvSpPr/>
            <p:nvPr/>
          </p:nvSpPr>
          <p:spPr>
            <a:xfrm>
              <a:off x="690150" y="823300"/>
              <a:ext cx="71625" cy="166275"/>
            </a:xfrm>
            <a:custGeom>
              <a:avLst/>
              <a:gdLst/>
              <a:ahLst/>
              <a:cxnLst/>
              <a:rect l="l" t="t" r="r" b="b"/>
              <a:pathLst>
                <a:path w="2865" h="6651" extrusionOk="0">
                  <a:moveTo>
                    <a:pt x="192" y="6561"/>
                  </a:moveTo>
                  <a:cubicBezTo>
                    <a:pt x="1228" y="4579"/>
                    <a:pt x="2865" y="2558"/>
                    <a:pt x="2200" y="180"/>
                  </a:cubicBezTo>
                  <a:cubicBezTo>
                    <a:pt x="2174" y="27"/>
                    <a:pt x="1970" y="1"/>
                    <a:pt x="1906" y="142"/>
                  </a:cubicBezTo>
                  <a:cubicBezTo>
                    <a:pt x="1446" y="1075"/>
                    <a:pt x="832" y="1893"/>
                    <a:pt x="474" y="2878"/>
                  </a:cubicBezTo>
                  <a:cubicBezTo>
                    <a:pt x="64" y="4029"/>
                    <a:pt x="1" y="5308"/>
                    <a:pt x="1" y="6510"/>
                  </a:cubicBezTo>
                  <a:cubicBezTo>
                    <a:pt x="13" y="6612"/>
                    <a:pt x="141" y="6650"/>
                    <a:pt x="192" y="656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4" name="Google Shape;4044;p24"/>
            <p:cNvSpPr/>
            <p:nvPr/>
          </p:nvSpPr>
          <p:spPr>
            <a:xfrm>
              <a:off x="587200" y="894600"/>
              <a:ext cx="65575" cy="151225"/>
            </a:xfrm>
            <a:custGeom>
              <a:avLst/>
              <a:gdLst/>
              <a:ahLst/>
              <a:cxnLst/>
              <a:rect l="l" t="t" r="r" b="b"/>
              <a:pathLst>
                <a:path w="2623" h="6049" extrusionOk="0">
                  <a:moveTo>
                    <a:pt x="2507" y="5972"/>
                  </a:moveTo>
                  <a:cubicBezTo>
                    <a:pt x="2533" y="4936"/>
                    <a:pt x="2622" y="3965"/>
                    <a:pt x="2469" y="2929"/>
                  </a:cubicBezTo>
                  <a:cubicBezTo>
                    <a:pt x="2303" y="1829"/>
                    <a:pt x="1075" y="832"/>
                    <a:pt x="346" y="116"/>
                  </a:cubicBezTo>
                  <a:cubicBezTo>
                    <a:pt x="206" y="1"/>
                    <a:pt x="1" y="116"/>
                    <a:pt x="39" y="307"/>
                  </a:cubicBezTo>
                  <a:cubicBezTo>
                    <a:pt x="359" y="1318"/>
                    <a:pt x="346" y="2392"/>
                    <a:pt x="743" y="3376"/>
                  </a:cubicBezTo>
                  <a:cubicBezTo>
                    <a:pt x="1101" y="4259"/>
                    <a:pt x="1894" y="5192"/>
                    <a:pt x="2405" y="5998"/>
                  </a:cubicBezTo>
                  <a:cubicBezTo>
                    <a:pt x="2431" y="6049"/>
                    <a:pt x="2507" y="6023"/>
                    <a:pt x="2507" y="5972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5" name="Google Shape;4045;p24"/>
            <p:cNvSpPr/>
            <p:nvPr/>
          </p:nvSpPr>
          <p:spPr>
            <a:xfrm>
              <a:off x="597750" y="923250"/>
              <a:ext cx="165325" cy="223900"/>
            </a:xfrm>
            <a:custGeom>
              <a:avLst/>
              <a:gdLst/>
              <a:ahLst/>
              <a:cxnLst/>
              <a:rect l="l" t="t" r="r" b="b"/>
              <a:pathLst>
                <a:path w="6613" h="8956" extrusionOk="0">
                  <a:moveTo>
                    <a:pt x="4658" y="0"/>
                  </a:moveTo>
                  <a:cubicBezTo>
                    <a:pt x="4657" y="0"/>
                    <a:pt x="4656" y="2"/>
                    <a:pt x="4656" y="5"/>
                  </a:cubicBezTo>
                  <a:cubicBezTo>
                    <a:pt x="4003" y="1540"/>
                    <a:pt x="3543" y="3177"/>
                    <a:pt x="2699" y="4622"/>
                  </a:cubicBezTo>
                  <a:cubicBezTo>
                    <a:pt x="2546" y="4877"/>
                    <a:pt x="2379" y="5120"/>
                    <a:pt x="2200" y="5363"/>
                  </a:cubicBezTo>
                  <a:lnTo>
                    <a:pt x="2188" y="5363"/>
                  </a:lnTo>
                  <a:cubicBezTo>
                    <a:pt x="2175" y="3944"/>
                    <a:pt x="1587" y="2755"/>
                    <a:pt x="947" y="1527"/>
                  </a:cubicBezTo>
                  <a:cubicBezTo>
                    <a:pt x="947" y="1523"/>
                    <a:pt x="945" y="1522"/>
                    <a:pt x="942" y="1522"/>
                  </a:cubicBezTo>
                  <a:cubicBezTo>
                    <a:pt x="934" y="1522"/>
                    <a:pt x="922" y="1531"/>
                    <a:pt x="922" y="1540"/>
                  </a:cubicBezTo>
                  <a:cubicBezTo>
                    <a:pt x="1229" y="2154"/>
                    <a:pt x="1497" y="2780"/>
                    <a:pt x="1727" y="3420"/>
                  </a:cubicBezTo>
                  <a:cubicBezTo>
                    <a:pt x="1945" y="4123"/>
                    <a:pt x="1945" y="4890"/>
                    <a:pt x="2021" y="5606"/>
                  </a:cubicBezTo>
                  <a:cubicBezTo>
                    <a:pt x="1241" y="6629"/>
                    <a:pt x="359" y="7524"/>
                    <a:pt x="1" y="8842"/>
                  </a:cubicBezTo>
                  <a:cubicBezTo>
                    <a:pt x="1" y="8910"/>
                    <a:pt x="58" y="8955"/>
                    <a:pt x="115" y="8955"/>
                  </a:cubicBezTo>
                  <a:cubicBezTo>
                    <a:pt x="143" y="8955"/>
                    <a:pt x="171" y="8944"/>
                    <a:pt x="193" y="8918"/>
                  </a:cubicBezTo>
                  <a:cubicBezTo>
                    <a:pt x="807" y="7703"/>
                    <a:pt x="1612" y="6680"/>
                    <a:pt x="2379" y="5581"/>
                  </a:cubicBezTo>
                  <a:cubicBezTo>
                    <a:pt x="3876" y="5210"/>
                    <a:pt x="5167" y="4328"/>
                    <a:pt x="6587" y="3739"/>
                  </a:cubicBezTo>
                  <a:cubicBezTo>
                    <a:pt x="6612" y="3727"/>
                    <a:pt x="6599" y="3675"/>
                    <a:pt x="6561" y="3675"/>
                  </a:cubicBezTo>
                  <a:cubicBezTo>
                    <a:pt x="5180" y="4059"/>
                    <a:pt x="3978" y="4865"/>
                    <a:pt x="2610" y="5248"/>
                  </a:cubicBezTo>
                  <a:cubicBezTo>
                    <a:pt x="2712" y="5095"/>
                    <a:pt x="2827" y="4929"/>
                    <a:pt x="2929" y="4762"/>
                  </a:cubicBezTo>
                  <a:cubicBezTo>
                    <a:pt x="3850" y="3343"/>
                    <a:pt x="4221" y="1617"/>
                    <a:pt x="4668" y="18"/>
                  </a:cubicBezTo>
                  <a:cubicBezTo>
                    <a:pt x="4668" y="9"/>
                    <a:pt x="4662" y="0"/>
                    <a:pt x="4658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6" name="Google Shape;4046;p24"/>
            <p:cNvSpPr/>
            <p:nvPr/>
          </p:nvSpPr>
          <p:spPr>
            <a:xfrm>
              <a:off x="648600" y="1857500"/>
              <a:ext cx="73225" cy="195675"/>
            </a:xfrm>
            <a:custGeom>
              <a:avLst/>
              <a:gdLst/>
              <a:ahLst/>
              <a:cxnLst/>
              <a:rect l="l" t="t" r="r" b="b"/>
              <a:pathLst>
                <a:path w="2929" h="7827" extrusionOk="0">
                  <a:moveTo>
                    <a:pt x="1305" y="7737"/>
                  </a:moveTo>
                  <a:cubicBezTo>
                    <a:pt x="0" y="5166"/>
                    <a:pt x="563" y="2468"/>
                    <a:pt x="2033" y="128"/>
                  </a:cubicBezTo>
                  <a:cubicBezTo>
                    <a:pt x="2136" y="0"/>
                    <a:pt x="2340" y="51"/>
                    <a:pt x="2366" y="205"/>
                  </a:cubicBezTo>
                  <a:cubicBezTo>
                    <a:pt x="2468" y="1522"/>
                    <a:pt x="2929" y="2762"/>
                    <a:pt x="2775" y="4067"/>
                  </a:cubicBezTo>
                  <a:cubicBezTo>
                    <a:pt x="2634" y="5371"/>
                    <a:pt x="1790" y="6458"/>
                    <a:pt x="1484" y="7711"/>
                  </a:cubicBezTo>
                  <a:cubicBezTo>
                    <a:pt x="1471" y="7813"/>
                    <a:pt x="1343" y="7826"/>
                    <a:pt x="1305" y="773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7" name="Google Shape;4047;p24"/>
            <p:cNvSpPr/>
            <p:nvPr/>
          </p:nvSpPr>
          <p:spPr>
            <a:xfrm>
              <a:off x="740975" y="1886275"/>
              <a:ext cx="151875" cy="131400"/>
            </a:xfrm>
            <a:custGeom>
              <a:avLst/>
              <a:gdLst/>
              <a:ahLst/>
              <a:cxnLst/>
              <a:rect l="l" t="t" r="r" b="b"/>
              <a:pathLst>
                <a:path w="6075" h="5256" extrusionOk="0">
                  <a:moveTo>
                    <a:pt x="65" y="5038"/>
                  </a:moveTo>
                  <a:cubicBezTo>
                    <a:pt x="1650" y="3056"/>
                    <a:pt x="3006" y="435"/>
                    <a:pt x="5794" y="26"/>
                  </a:cubicBezTo>
                  <a:cubicBezTo>
                    <a:pt x="5960" y="0"/>
                    <a:pt x="6075" y="179"/>
                    <a:pt x="5973" y="320"/>
                  </a:cubicBezTo>
                  <a:cubicBezTo>
                    <a:pt x="5205" y="1228"/>
                    <a:pt x="4630" y="2238"/>
                    <a:pt x="3760" y="3069"/>
                  </a:cubicBezTo>
                  <a:cubicBezTo>
                    <a:pt x="2763" y="4028"/>
                    <a:pt x="1459" y="4668"/>
                    <a:pt x="205" y="5217"/>
                  </a:cubicBezTo>
                  <a:cubicBezTo>
                    <a:pt x="103" y="5256"/>
                    <a:pt x="1" y="5141"/>
                    <a:pt x="65" y="503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8" name="Google Shape;4048;p24"/>
            <p:cNvSpPr/>
            <p:nvPr/>
          </p:nvSpPr>
          <p:spPr>
            <a:xfrm>
              <a:off x="702950" y="2042925"/>
              <a:ext cx="183525" cy="59475"/>
            </a:xfrm>
            <a:custGeom>
              <a:avLst/>
              <a:gdLst/>
              <a:ahLst/>
              <a:cxnLst/>
              <a:rect l="l" t="t" r="r" b="b"/>
              <a:pathLst>
                <a:path w="7341" h="2379" extrusionOk="0">
                  <a:moveTo>
                    <a:pt x="51" y="1701"/>
                  </a:moveTo>
                  <a:cubicBezTo>
                    <a:pt x="1125" y="1189"/>
                    <a:pt x="2097" y="652"/>
                    <a:pt x="3248" y="333"/>
                  </a:cubicBezTo>
                  <a:cubicBezTo>
                    <a:pt x="4463" y="0"/>
                    <a:pt x="6061" y="818"/>
                    <a:pt x="7135" y="1266"/>
                  </a:cubicBezTo>
                  <a:cubicBezTo>
                    <a:pt x="7340" y="1343"/>
                    <a:pt x="7302" y="1637"/>
                    <a:pt x="7097" y="1662"/>
                  </a:cubicBezTo>
                  <a:cubicBezTo>
                    <a:pt x="5882" y="1803"/>
                    <a:pt x="4783" y="2302"/>
                    <a:pt x="3555" y="2340"/>
                  </a:cubicBezTo>
                  <a:cubicBezTo>
                    <a:pt x="2481" y="2379"/>
                    <a:pt x="1151" y="1969"/>
                    <a:pt x="77" y="1816"/>
                  </a:cubicBezTo>
                  <a:cubicBezTo>
                    <a:pt x="13" y="1803"/>
                    <a:pt x="0" y="1726"/>
                    <a:pt x="51" y="170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9" name="Google Shape;4049;p24"/>
            <p:cNvSpPr/>
            <p:nvPr/>
          </p:nvSpPr>
          <p:spPr>
            <a:xfrm>
              <a:off x="617675" y="1954600"/>
              <a:ext cx="186000" cy="231600"/>
            </a:xfrm>
            <a:custGeom>
              <a:avLst/>
              <a:gdLst/>
              <a:ahLst/>
              <a:cxnLst/>
              <a:rect l="l" t="t" r="r" b="b"/>
              <a:pathLst>
                <a:path w="7440" h="9264" extrusionOk="0">
                  <a:moveTo>
                    <a:pt x="2573" y="1"/>
                  </a:moveTo>
                  <a:cubicBezTo>
                    <a:pt x="2552" y="1"/>
                    <a:pt x="2529" y="19"/>
                    <a:pt x="2529" y="42"/>
                  </a:cubicBezTo>
                  <a:cubicBezTo>
                    <a:pt x="2567" y="1794"/>
                    <a:pt x="2247" y="3533"/>
                    <a:pt x="2542" y="5272"/>
                  </a:cubicBezTo>
                  <a:cubicBezTo>
                    <a:pt x="1761" y="6564"/>
                    <a:pt x="1045" y="7868"/>
                    <a:pt x="61" y="9070"/>
                  </a:cubicBezTo>
                  <a:cubicBezTo>
                    <a:pt x="0" y="9151"/>
                    <a:pt x="83" y="9263"/>
                    <a:pt x="171" y="9263"/>
                  </a:cubicBezTo>
                  <a:cubicBezTo>
                    <a:pt x="194" y="9263"/>
                    <a:pt x="218" y="9255"/>
                    <a:pt x="240" y="9236"/>
                  </a:cubicBezTo>
                  <a:cubicBezTo>
                    <a:pt x="1442" y="8264"/>
                    <a:pt x="1979" y="6922"/>
                    <a:pt x="2682" y="5643"/>
                  </a:cubicBezTo>
                  <a:cubicBezTo>
                    <a:pt x="3475" y="5400"/>
                    <a:pt x="4268" y="5055"/>
                    <a:pt x="5099" y="4952"/>
                  </a:cubicBezTo>
                  <a:cubicBezTo>
                    <a:pt x="5483" y="4914"/>
                    <a:pt x="5869" y="4905"/>
                    <a:pt x="6258" y="4905"/>
                  </a:cubicBezTo>
                  <a:cubicBezTo>
                    <a:pt x="6646" y="4905"/>
                    <a:pt x="7036" y="4914"/>
                    <a:pt x="7426" y="4914"/>
                  </a:cubicBezTo>
                  <a:cubicBezTo>
                    <a:pt x="7439" y="4914"/>
                    <a:pt x="7439" y="4889"/>
                    <a:pt x="7426" y="4889"/>
                  </a:cubicBezTo>
                  <a:cubicBezTo>
                    <a:pt x="6902" y="4859"/>
                    <a:pt x="6387" y="4832"/>
                    <a:pt x="5878" y="4832"/>
                  </a:cubicBezTo>
                  <a:cubicBezTo>
                    <a:pt x="4846" y="4832"/>
                    <a:pt x="3842" y="4942"/>
                    <a:pt x="2848" y="5362"/>
                  </a:cubicBezTo>
                  <a:lnTo>
                    <a:pt x="2848" y="5349"/>
                  </a:lnTo>
                  <a:cubicBezTo>
                    <a:pt x="3015" y="5055"/>
                    <a:pt x="3194" y="4773"/>
                    <a:pt x="3398" y="4492"/>
                  </a:cubicBezTo>
                  <a:cubicBezTo>
                    <a:pt x="4511" y="2958"/>
                    <a:pt x="6007" y="1730"/>
                    <a:pt x="7311" y="336"/>
                  </a:cubicBezTo>
                  <a:cubicBezTo>
                    <a:pt x="7321" y="336"/>
                    <a:pt x="7307" y="320"/>
                    <a:pt x="7301" y="320"/>
                  </a:cubicBezTo>
                  <a:cubicBezTo>
                    <a:pt x="7299" y="320"/>
                    <a:pt x="7298" y="321"/>
                    <a:pt x="7298" y="323"/>
                  </a:cubicBezTo>
                  <a:cubicBezTo>
                    <a:pt x="5828" y="1525"/>
                    <a:pt x="4204" y="2715"/>
                    <a:pt x="3143" y="4313"/>
                  </a:cubicBezTo>
                  <a:cubicBezTo>
                    <a:pt x="3015" y="4505"/>
                    <a:pt x="2900" y="4697"/>
                    <a:pt x="2784" y="4889"/>
                  </a:cubicBezTo>
                  <a:cubicBezTo>
                    <a:pt x="2567" y="3277"/>
                    <a:pt x="2848" y="1641"/>
                    <a:pt x="2605" y="29"/>
                  </a:cubicBezTo>
                  <a:cubicBezTo>
                    <a:pt x="2600" y="9"/>
                    <a:pt x="2587" y="1"/>
                    <a:pt x="2573" y="1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0" name="Google Shape;4050;p24"/>
            <p:cNvSpPr/>
            <p:nvPr/>
          </p:nvSpPr>
          <p:spPr>
            <a:xfrm>
              <a:off x="787325" y="1356550"/>
              <a:ext cx="181625" cy="121175"/>
            </a:xfrm>
            <a:custGeom>
              <a:avLst/>
              <a:gdLst/>
              <a:ahLst/>
              <a:cxnLst/>
              <a:rect l="l" t="t" r="r" b="b"/>
              <a:pathLst>
                <a:path w="7265" h="4847" extrusionOk="0">
                  <a:moveTo>
                    <a:pt x="27" y="4796"/>
                  </a:moveTo>
                  <a:cubicBezTo>
                    <a:pt x="1062" y="3670"/>
                    <a:pt x="1970" y="2468"/>
                    <a:pt x="3083" y="1407"/>
                  </a:cubicBezTo>
                  <a:cubicBezTo>
                    <a:pt x="4016" y="512"/>
                    <a:pt x="5717" y="90"/>
                    <a:pt x="6996" y="0"/>
                  </a:cubicBezTo>
                  <a:cubicBezTo>
                    <a:pt x="7136" y="0"/>
                    <a:pt x="7264" y="167"/>
                    <a:pt x="7149" y="282"/>
                  </a:cubicBezTo>
                  <a:cubicBezTo>
                    <a:pt x="5308" y="2366"/>
                    <a:pt x="2763" y="4080"/>
                    <a:pt x="65" y="4847"/>
                  </a:cubicBezTo>
                  <a:cubicBezTo>
                    <a:pt x="27" y="4847"/>
                    <a:pt x="1" y="4821"/>
                    <a:pt x="27" y="479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1" name="Google Shape;4051;p24"/>
            <p:cNvSpPr/>
            <p:nvPr/>
          </p:nvSpPr>
          <p:spPr>
            <a:xfrm>
              <a:off x="680250" y="1377325"/>
              <a:ext cx="107425" cy="166275"/>
            </a:xfrm>
            <a:custGeom>
              <a:avLst/>
              <a:gdLst/>
              <a:ahLst/>
              <a:cxnLst/>
              <a:rect l="l" t="t" r="r" b="b"/>
              <a:pathLst>
                <a:path w="4297" h="6651" extrusionOk="0">
                  <a:moveTo>
                    <a:pt x="13" y="6586"/>
                  </a:moveTo>
                  <a:cubicBezTo>
                    <a:pt x="243" y="5218"/>
                    <a:pt x="703" y="3837"/>
                    <a:pt x="1125" y="2520"/>
                  </a:cubicBezTo>
                  <a:cubicBezTo>
                    <a:pt x="1292" y="2047"/>
                    <a:pt x="1688" y="1433"/>
                    <a:pt x="2161" y="1228"/>
                  </a:cubicBezTo>
                  <a:cubicBezTo>
                    <a:pt x="2839" y="908"/>
                    <a:pt x="3363" y="371"/>
                    <a:pt x="4041" y="39"/>
                  </a:cubicBezTo>
                  <a:cubicBezTo>
                    <a:pt x="4169" y="1"/>
                    <a:pt x="4297" y="116"/>
                    <a:pt x="4246" y="256"/>
                  </a:cubicBezTo>
                  <a:cubicBezTo>
                    <a:pt x="3709" y="1356"/>
                    <a:pt x="3568" y="2520"/>
                    <a:pt x="2916" y="3555"/>
                  </a:cubicBezTo>
                  <a:cubicBezTo>
                    <a:pt x="2212" y="4655"/>
                    <a:pt x="1036" y="5742"/>
                    <a:pt x="77" y="6624"/>
                  </a:cubicBezTo>
                  <a:cubicBezTo>
                    <a:pt x="39" y="6650"/>
                    <a:pt x="0" y="6624"/>
                    <a:pt x="0" y="658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2" name="Google Shape;4052;p24"/>
            <p:cNvSpPr/>
            <p:nvPr/>
          </p:nvSpPr>
          <p:spPr>
            <a:xfrm>
              <a:off x="723400" y="1485375"/>
              <a:ext cx="178725" cy="74525"/>
            </a:xfrm>
            <a:custGeom>
              <a:avLst/>
              <a:gdLst/>
              <a:ahLst/>
              <a:cxnLst/>
              <a:rect l="l" t="t" r="r" b="b"/>
              <a:pathLst>
                <a:path w="7149" h="2981" extrusionOk="0">
                  <a:moveTo>
                    <a:pt x="64" y="2328"/>
                  </a:moveTo>
                  <a:cubicBezTo>
                    <a:pt x="1139" y="1842"/>
                    <a:pt x="2251" y="1420"/>
                    <a:pt x="3376" y="1062"/>
                  </a:cubicBezTo>
                  <a:cubicBezTo>
                    <a:pt x="3913" y="896"/>
                    <a:pt x="4451" y="768"/>
                    <a:pt x="5013" y="691"/>
                  </a:cubicBezTo>
                  <a:cubicBezTo>
                    <a:pt x="5716" y="589"/>
                    <a:pt x="6228" y="295"/>
                    <a:pt x="6893" y="52"/>
                  </a:cubicBezTo>
                  <a:cubicBezTo>
                    <a:pt x="7021" y="1"/>
                    <a:pt x="7149" y="129"/>
                    <a:pt x="7098" y="256"/>
                  </a:cubicBezTo>
                  <a:cubicBezTo>
                    <a:pt x="5896" y="2980"/>
                    <a:pt x="2520" y="2545"/>
                    <a:pt x="90" y="2469"/>
                  </a:cubicBezTo>
                  <a:cubicBezTo>
                    <a:pt x="13" y="2469"/>
                    <a:pt x="0" y="2354"/>
                    <a:pt x="64" y="232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3" name="Google Shape;4053;p24"/>
            <p:cNvSpPr/>
            <p:nvPr/>
          </p:nvSpPr>
          <p:spPr>
            <a:xfrm>
              <a:off x="658825" y="1596625"/>
              <a:ext cx="207175" cy="61725"/>
            </a:xfrm>
            <a:custGeom>
              <a:avLst/>
              <a:gdLst/>
              <a:ahLst/>
              <a:cxnLst/>
              <a:rect l="l" t="t" r="r" b="b"/>
              <a:pathLst>
                <a:path w="8287" h="2469" extrusionOk="0">
                  <a:moveTo>
                    <a:pt x="115" y="576"/>
                  </a:moveTo>
                  <a:cubicBezTo>
                    <a:pt x="1445" y="103"/>
                    <a:pt x="2558" y="1"/>
                    <a:pt x="3952" y="90"/>
                  </a:cubicBezTo>
                  <a:cubicBezTo>
                    <a:pt x="4808" y="129"/>
                    <a:pt x="5448" y="602"/>
                    <a:pt x="6228" y="909"/>
                  </a:cubicBezTo>
                  <a:cubicBezTo>
                    <a:pt x="6931" y="1177"/>
                    <a:pt x="7647" y="1318"/>
                    <a:pt x="8223" y="1842"/>
                  </a:cubicBezTo>
                  <a:cubicBezTo>
                    <a:pt x="8287" y="1906"/>
                    <a:pt x="8274" y="2047"/>
                    <a:pt x="8172" y="2047"/>
                  </a:cubicBezTo>
                  <a:cubicBezTo>
                    <a:pt x="7456" y="2085"/>
                    <a:pt x="6778" y="1996"/>
                    <a:pt x="6074" y="2111"/>
                  </a:cubicBezTo>
                  <a:cubicBezTo>
                    <a:pt x="5422" y="2213"/>
                    <a:pt x="4770" y="2469"/>
                    <a:pt x="4105" y="2430"/>
                  </a:cubicBezTo>
                  <a:cubicBezTo>
                    <a:pt x="3440" y="2392"/>
                    <a:pt x="2788" y="2290"/>
                    <a:pt x="2149" y="2136"/>
                  </a:cubicBezTo>
                  <a:cubicBezTo>
                    <a:pt x="1407" y="1932"/>
                    <a:pt x="780" y="1177"/>
                    <a:pt x="103" y="806"/>
                  </a:cubicBezTo>
                  <a:cubicBezTo>
                    <a:pt x="0" y="768"/>
                    <a:pt x="0" y="627"/>
                    <a:pt x="103" y="57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4" name="Google Shape;4054;p24"/>
            <p:cNvSpPr/>
            <p:nvPr/>
          </p:nvSpPr>
          <p:spPr>
            <a:xfrm>
              <a:off x="576550" y="1413925"/>
              <a:ext cx="293500" cy="249400"/>
            </a:xfrm>
            <a:custGeom>
              <a:avLst/>
              <a:gdLst/>
              <a:ahLst/>
              <a:cxnLst/>
              <a:rect l="l" t="t" r="r" b="b"/>
              <a:pathLst>
                <a:path w="11740" h="9976" extrusionOk="0">
                  <a:moveTo>
                    <a:pt x="11684" y="0"/>
                  </a:moveTo>
                  <a:cubicBezTo>
                    <a:pt x="11678" y="0"/>
                    <a:pt x="11672" y="2"/>
                    <a:pt x="11667" y="7"/>
                  </a:cubicBezTo>
                  <a:cubicBezTo>
                    <a:pt x="9634" y="1708"/>
                    <a:pt x="7358" y="3127"/>
                    <a:pt x="5401" y="4905"/>
                  </a:cubicBezTo>
                  <a:cubicBezTo>
                    <a:pt x="4788" y="5467"/>
                    <a:pt x="4212" y="6081"/>
                    <a:pt x="3675" y="6708"/>
                  </a:cubicBezTo>
                  <a:cubicBezTo>
                    <a:pt x="3841" y="5506"/>
                    <a:pt x="4698" y="4547"/>
                    <a:pt x="5325" y="3536"/>
                  </a:cubicBezTo>
                  <a:cubicBezTo>
                    <a:pt x="5785" y="2756"/>
                    <a:pt x="6245" y="1976"/>
                    <a:pt x="6680" y="1196"/>
                  </a:cubicBezTo>
                  <a:cubicBezTo>
                    <a:pt x="6698" y="1160"/>
                    <a:pt x="6659" y="1124"/>
                    <a:pt x="6625" y="1124"/>
                  </a:cubicBezTo>
                  <a:cubicBezTo>
                    <a:pt x="6611" y="1124"/>
                    <a:pt x="6598" y="1130"/>
                    <a:pt x="6591" y="1145"/>
                  </a:cubicBezTo>
                  <a:cubicBezTo>
                    <a:pt x="5900" y="2283"/>
                    <a:pt x="5133" y="3383"/>
                    <a:pt x="4417" y="4521"/>
                  </a:cubicBezTo>
                  <a:cubicBezTo>
                    <a:pt x="3931" y="5301"/>
                    <a:pt x="3458" y="6030"/>
                    <a:pt x="3432" y="6976"/>
                  </a:cubicBezTo>
                  <a:cubicBezTo>
                    <a:pt x="3317" y="7104"/>
                    <a:pt x="3189" y="7245"/>
                    <a:pt x="3061" y="7386"/>
                  </a:cubicBezTo>
                  <a:cubicBezTo>
                    <a:pt x="2166" y="8357"/>
                    <a:pt x="1092" y="9022"/>
                    <a:pt x="56" y="9828"/>
                  </a:cubicBezTo>
                  <a:cubicBezTo>
                    <a:pt x="0" y="9873"/>
                    <a:pt x="42" y="9976"/>
                    <a:pt x="104" y="9976"/>
                  </a:cubicBezTo>
                  <a:cubicBezTo>
                    <a:pt x="114" y="9976"/>
                    <a:pt x="123" y="9973"/>
                    <a:pt x="133" y="9969"/>
                  </a:cubicBezTo>
                  <a:cubicBezTo>
                    <a:pt x="1092" y="9457"/>
                    <a:pt x="1961" y="8792"/>
                    <a:pt x="2729" y="8012"/>
                  </a:cubicBezTo>
                  <a:cubicBezTo>
                    <a:pt x="2783" y="8010"/>
                    <a:pt x="2838" y="8009"/>
                    <a:pt x="2892" y="8009"/>
                  </a:cubicBezTo>
                  <a:cubicBezTo>
                    <a:pt x="3803" y="8009"/>
                    <a:pt x="4663" y="8297"/>
                    <a:pt x="5580" y="8357"/>
                  </a:cubicBezTo>
                  <a:cubicBezTo>
                    <a:pt x="5896" y="8373"/>
                    <a:pt x="6215" y="8381"/>
                    <a:pt x="6534" y="8381"/>
                  </a:cubicBezTo>
                  <a:cubicBezTo>
                    <a:pt x="6978" y="8381"/>
                    <a:pt x="7423" y="8367"/>
                    <a:pt x="7869" y="8345"/>
                  </a:cubicBezTo>
                  <a:cubicBezTo>
                    <a:pt x="7908" y="8332"/>
                    <a:pt x="7908" y="8293"/>
                    <a:pt x="7869" y="8293"/>
                  </a:cubicBezTo>
                  <a:cubicBezTo>
                    <a:pt x="7580" y="8297"/>
                    <a:pt x="7288" y="8302"/>
                    <a:pt x="6996" y="8302"/>
                  </a:cubicBezTo>
                  <a:cubicBezTo>
                    <a:pt x="6307" y="8302"/>
                    <a:pt x="5615" y="8275"/>
                    <a:pt x="4941" y="8140"/>
                  </a:cubicBezTo>
                  <a:cubicBezTo>
                    <a:pt x="4280" y="8005"/>
                    <a:pt x="3654" y="7871"/>
                    <a:pt x="2973" y="7871"/>
                  </a:cubicBezTo>
                  <a:cubicBezTo>
                    <a:pt x="2943" y="7871"/>
                    <a:pt x="2913" y="7871"/>
                    <a:pt x="2882" y="7871"/>
                  </a:cubicBezTo>
                  <a:cubicBezTo>
                    <a:pt x="3611" y="7130"/>
                    <a:pt x="4289" y="6363"/>
                    <a:pt x="5043" y="5634"/>
                  </a:cubicBezTo>
                  <a:cubicBezTo>
                    <a:pt x="6642" y="5020"/>
                    <a:pt x="8406" y="5045"/>
                    <a:pt x="10030" y="4508"/>
                  </a:cubicBezTo>
                  <a:cubicBezTo>
                    <a:pt x="10065" y="4497"/>
                    <a:pt x="10047" y="4443"/>
                    <a:pt x="10015" y="4443"/>
                  </a:cubicBezTo>
                  <a:cubicBezTo>
                    <a:pt x="10012" y="4443"/>
                    <a:pt x="10008" y="4443"/>
                    <a:pt x="10005" y="4444"/>
                  </a:cubicBezTo>
                  <a:cubicBezTo>
                    <a:pt x="8483" y="4854"/>
                    <a:pt x="6872" y="4828"/>
                    <a:pt x="5363" y="5327"/>
                  </a:cubicBezTo>
                  <a:cubicBezTo>
                    <a:pt x="5542" y="5160"/>
                    <a:pt x="5721" y="5007"/>
                    <a:pt x="5900" y="4841"/>
                  </a:cubicBezTo>
                  <a:cubicBezTo>
                    <a:pt x="7831" y="3242"/>
                    <a:pt x="10018" y="1912"/>
                    <a:pt x="11718" y="58"/>
                  </a:cubicBezTo>
                  <a:cubicBezTo>
                    <a:pt x="11739" y="38"/>
                    <a:pt x="11710" y="0"/>
                    <a:pt x="11684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5" name="Google Shape;4055;p24"/>
            <p:cNvSpPr/>
            <p:nvPr/>
          </p:nvSpPr>
          <p:spPr>
            <a:xfrm>
              <a:off x="347125" y="1084500"/>
              <a:ext cx="131425" cy="151225"/>
            </a:xfrm>
            <a:custGeom>
              <a:avLst/>
              <a:gdLst/>
              <a:ahLst/>
              <a:cxnLst/>
              <a:rect l="l" t="t" r="r" b="b"/>
              <a:pathLst>
                <a:path w="5257" h="6049" extrusionOk="0">
                  <a:moveTo>
                    <a:pt x="5077" y="6010"/>
                  </a:moveTo>
                  <a:cubicBezTo>
                    <a:pt x="2315" y="5205"/>
                    <a:pt x="729" y="2941"/>
                    <a:pt x="26" y="269"/>
                  </a:cubicBezTo>
                  <a:cubicBezTo>
                    <a:pt x="1" y="115"/>
                    <a:pt x="180" y="0"/>
                    <a:pt x="307" y="90"/>
                  </a:cubicBezTo>
                  <a:cubicBezTo>
                    <a:pt x="1330" y="908"/>
                    <a:pt x="2545" y="1420"/>
                    <a:pt x="3402" y="2417"/>
                  </a:cubicBezTo>
                  <a:cubicBezTo>
                    <a:pt x="4259" y="3427"/>
                    <a:pt x="4476" y="4770"/>
                    <a:pt x="5192" y="5857"/>
                  </a:cubicBezTo>
                  <a:cubicBezTo>
                    <a:pt x="5256" y="5934"/>
                    <a:pt x="5179" y="6049"/>
                    <a:pt x="5077" y="601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6" name="Google Shape;4056;p24"/>
            <p:cNvSpPr/>
            <p:nvPr/>
          </p:nvSpPr>
          <p:spPr>
            <a:xfrm>
              <a:off x="453900" y="969400"/>
              <a:ext cx="61400" cy="196950"/>
            </a:xfrm>
            <a:custGeom>
              <a:avLst/>
              <a:gdLst/>
              <a:ahLst/>
              <a:cxnLst/>
              <a:rect l="l" t="t" r="r" b="b"/>
              <a:pathLst>
                <a:path w="2456" h="7878" extrusionOk="0">
                  <a:moveTo>
                    <a:pt x="1369" y="7750"/>
                  </a:moveTo>
                  <a:cubicBezTo>
                    <a:pt x="998" y="5244"/>
                    <a:pt x="1" y="2456"/>
                    <a:pt x="1612" y="141"/>
                  </a:cubicBezTo>
                  <a:cubicBezTo>
                    <a:pt x="1701" y="1"/>
                    <a:pt x="1906" y="52"/>
                    <a:pt x="1944" y="218"/>
                  </a:cubicBezTo>
                  <a:cubicBezTo>
                    <a:pt x="2085" y="1395"/>
                    <a:pt x="2430" y="2507"/>
                    <a:pt x="2443" y="3696"/>
                  </a:cubicBezTo>
                  <a:cubicBezTo>
                    <a:pt x="2456" y="5090"/>
                    <a:pt x="2034" y="6484"/>
                    <a:pt x="1586" y="7776"/>
                  </a:cubicBezTo>
                  <a:cubicBezTo>
                    <a:pt x="1548" y="7878"/>
                    <a:pt x="1394" y="7865"/>
                    <a:pt x="1369" y="775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7" name="Google Shape;4057;p24"/>
            <p:cNvSpPr/>
            <p:nvPr/>
          </p:nvSpPr>
          <p:spPr>
            <a:xfrm>
              <a:off x="514650" y="1102075"/>
              <a:ext cx="123100" cy="141325"/>
            </a:xfrm>
            <a:custGeom>
              <a:avLst/>
              <a:gdLst/>
              <a:ahLst/>
              <a:cxnLst/>
              <a:rect l="l" t="t" r="r" b="b"/>
              <a:pathLst>
                <a:path w="4924" h="5653" extrusionOk="0">
                  <a:moveTo>
                    <a:pt x="26" y="5563"/>
                  </a:moveTo>
                  <a:cubicBezTo>
                    <a:pt x="384" y="4438"/>
                    <a:pt x="665" y="3351"/>
                    <a:pt x="1215" y="2302"/>
                  </a:cubicBezTo>
                  <a:cubicBezTo>
                    <a:pt x="1790" y="1177"/>
                    <a:pt x="3491" y="576"/>
                    <a:pt x="4540" y="90"/>
                  </a:cubicBezTo>
                  <a:cubicBezTo>
                    <a:pt x="4732" y="1"/>
                    <a:pt x="4923" y="218"/>
                    <a:pt x="4808" y="397"/>
                  </a:cubicBezTo>
                  <a:cubicBezTo>
                    <a:pt x="4079" y="1369"/>
                    <a:pt x="3683" y="2520"/>
                    <a:pt x="2890" y="3428"/>
                  </a:cubicBezTo>
                  <a:cubicBezTo>
                    <a:pt x="2174" y="4233"/>
                    <a:pt x="972" y="4937"/>
                    <a:pt x="115" y="5627"/>
                  </a:cubicBezTo>
                  <a:cubicBezTo>
                    <a:pt x="64" y="5653"/>
                    <a:pt x="0" y="5614"/>
                    <a:pt x="13" y="555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" name="Google Shape;4058;p24"/>
            <p:cNvSpPr/>
            <p:nvPr/>
          </p:nvSpPr>
          <p:spPr>
            <a:xfrm>
              <a:off x="403875" y="1087125"/>
              <a:ext cx="173350" cy="284550"/>
            </a:xfrm>
            <a:custGeom>
              <a:avLst/>
              <a:gdLst/>
              <a:ahLst/>
              <a:cxnLst/>
              <a:rect l="l" t="t" r="r" b="b"/>
              <a:pathLst>
                <a:path w="6934" h="11382" extrusionOk="0">
                  <a:moveTo>
                    <a:pt x="3493" y="1"/>
                  </a:moveTo>
                  <a:cubicBezTo>
                    <a:pt x="3488" y="1"/>
                    <a:pt x="3485" y="4"/>
                    <a:pt x="3485" y="10"/>
                  </a:cubicBezTo>
                  <a:cubicBezTo>
                    <a:pt x="3357" y="1903"/>
                    <a:pt x="3114" y="3898"/>
                    <a:pt x="3562" y="5765"/>
                  </a:cubicBezTo>
                  <a:cubicBezTo>
                    <a:pt x="3613" y="5982"/>
                    <a:pt x="3677" y="6199"/>
                    <a:pt x="3728" y="6417"/>
                  </a:cubicBezTo>
                  <a:cubicBezTo>
                    <a:pt x="2411" y="5471"/>
                    <a:pt x="1413" y="4166"/>
                    <a:pt x="71" y="3233"/>
                  </a:cubicBezTo>
                  <a:cubicBezTo>
                    <a:pt x="64" y="3229"/>
                    <a:pt x="58" y="3227"/>
                    <a:pt x="52" y="3227"/>
                  </a:cubicBezTo>
                  <a:cubicBezTo>
                    <a:pt x="22" y="3227"/>
                    <a:pt x="0" y="3275"/>
                    <a:pt x="32" y="3297"/>
                  </a:cubicBezTo>
                  <a:cubicBezTo>
                    <a:pt x="1324" y="4460"/>
                    <a:pt x="2385" y="5893"/>
                    <a:pt x="3856" y="6864"/>
                  </a:cubicBezTo>
                  <a:cubicBezTo>
                    <a:pt x="4265" y="8322"/>
                    <a:pt x="4738" y="9729"/>
                    <a:pt x="4930" y="11263"/>
                  </a:cubicBezTo>
                  <a:cubicBezTo>
                    <a:pt x="4936" y="11343"/>
                    <a:pt x="4995" y="11382"/>
                    <a:pt x="5055" y="11382"/>
                  </a:cubicBezTo>
                  <a:cubicBezTo>
                    <a:pt x="5120" y="11382"/>
                    <a:pt x="5186" y="11337"/>
                    <a:pt x="5186" y="11251"/>
                  </a:cubicBezTo>
                  <a:cubicBezTo>
                    <a:pt x="5301" y="9716"/>
                    <a:pt x="4687" y="8412"/>
                    <a:pt x="4227" y="7018"/>
                  </a:cubicBezTo>
                  <a:cubicBezTo>
                    <a:pt x="4585" y="6276"/>
                    <a:pt x="4866" y="5458"/>
                    <a:pt x="5365" y="4780"/>
                  </a:cubicBezTo>
                  <a:cubicBezTo>
                    <a:pt x="5838" y="4153"/>
                    <a:pt x="6400" y="3616"/>
                    <a:pt x="6925" y="3054"/>
                  </a:cubicBezTo>
                  <a:cubicBezTo>
                    <a:pt x="6934" y="3045"/>
                    <a:pt x="6930" y="3036"/>
                    <a:pt x="6923" y="3036"/>
                  </a:cubicBezTo>
                  <a:cubicBezTo>
                    <a:pt x="6919" y="3036"/>
                    <a:pt x="6916" y="3037"/>
                    <a:pt x="6912" y="3041"/>
                  </a:cubicBezTo>
                  <a:cubicBezTo>
                    <a:pt x="5761" y="4141"/>
                    <a:pt x="4687" y="5189"/>
                    <a:pt x="4137" y="6698"/>
                  </a:cubicBezTo>
                  <a:cubicBezTo>
                    <a:pt x="4124" y="6698"/>
                    <a:pt x="4124" y="6685"/>
                    <a:pt x="4124" y="6685"/>
                  </a:cubicBezTo>
                  <a:cubicBezTo>
                    <a:pt x="4022" y="6366"/>
                    <a:pt x="3932" y="6033"/>
                    <a:pt x="3869" y="5714"/>
                  </a:cubicBezTo>
                  <a:cubicBezTo>
                    <a:pt x="3511" y="3834"/>
                    <a:pt x="3626" y="1916"/>
                    <a:pt x="3511" y="10"/>
                  </a:cubicBezTo>
                  <a:cubicBezTo>
                    <a:pt x="3504" y="4"/>
                    <a:pt x="3498" y="1"/>
                    <a:pt x="3493" y="1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" name="Google Shape;4059;p24"/>
            <p:cNvSpPr/>
            <p:nvPr/>
          </p:nvSpPr>
          <p:spPr>
            <a:xfrm>
              <a:off x="767200" y="1020225"/>
              <a:ext cx="71625" cy="198575"/>
            </a:xfrm>
            <a:custGeom>
              <a:avLst/>
              <a:gdLst/>
              <a:ahLst/>
              <a:cxnLst/>
              <a:rect l="l" t="t" r="r" b="b"/>
              <a:pathLst>
                <a:path w="2865" h="7943" extrusionOk="0">
                  <a:moveTo>
                    <a:pt x="2545" y="244"/>
                  </a:moveTo>
                  <a:cubicBezTo>
                    <a:pt x="2583" y="1702"/>
                    <a:pt x="2865" y="3083"/>
                    <a:pt x="2417" y="4515"/>
                  </a:cubicBezTo>
                  <a:cubicBezTo>
                    <a:pt x="2021" y="5755"/>
                    <a:pt x="1023" y="6855"/>
                    <a:pt x="243" y="7852"/>
                  </a:cubicBezTo>
                  <a:cubicBezTo>
                    <a:pt x="167" y="7942"/>
                    <a:pt x="0" y="7865"/>
                    <a:pt x="39" y="7763"/>
                  </a:cubicBezTo>
                  <a:cubicBezTo>
                    <a:pt x="256" y="7111"/>
                    <a:pt x="422" y="6446"/>
                    <a:pt x="563" y="5768"/>
                  </a:cubicBezTo>
                  <a:cubicBezTo>
                    <a:pt x="704" y="4988"/>
                    <a:pt x="461" y="4195"/>
                    <a:pt x="473" y="3415"/>
                  </a:cubicBezTo>
                  <a:cubicBezTo>
                    <a:pt x="486" y="1983"/>
                    <a:pt x="1228" y="1075"/>
                    <a:pt x="2200" y="129"/>
                  </a:cubicBezTo>
                  <a:cubicBezTo>
                    <a:pt x="2315" y="1"/>
                    <a:pt x="2532" y="78"/>
                    <a:pt x="2545" y="244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" name="Google Shape;4060;p24"/>
            <p:cNvSpPr/>
            <p:nvPr/>
          </p:nvSpPr>
          <p:spPr>
            <a:xfrm>
              <a:off x="683450" y="1070750"/>
              <a:ext cx="68425" cy="213250"/>
            </a:xfrm>
            <a:custGeom>
              <a:avLst/>
              <a:gdLst/>
              <a:ahLst/>
              <a:cxnLst/>
              <a:rect l="l" t="t" r="r" b="b"/>
              <a:pathLst>
                <a:path w="2737" h="8530" extrusionOk="0">
                  <a:moveTo>
                    <a:pt x="1343" y="167"/>
                  </a:moveTo>
                  <a:cubicBezTo>
                    <a:pt x="2033" y="2954"/>
                    <a:pt x="2737" y="5768"/>
                    <a:pt x="934" y="8325"/>
                  </a:cubicBezTo>
                  <a:cubicBezTo>
                    <a:pt x="793" y="8530"/>
                    <a:pt x="537" y="8325"/>
                    <a:pt x="550" y="8133"/>
                  </a:cubicBezTo>
                  <a:cubicBezTo>
                    <a:pt x="627" y="6727"/>
                    <a:pt x="102" y="5422"/>
                    <a:pt x="51" y="4028"/>
                  </a:cubicBezTo>
                  <a:cubicBezTo>
                    <a:pt x="0" y="2647"/>
                    <a:pt x="486" y="1407"/>
                    <a:pt x="985" y="154"/>
                  </a:cubicBezTo>
                  <a:cubicBezTo>
                    <a:pt x="1061" y="0"/>
                    <a:pt x="1279" y="13"/>
                    <a:pt x="1343" y="17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" name="Google Shape;4061;p24"/>
            <p:cNvSpPr/>
            <p:nvPr/>
          </p:nvSpPr>
          <p:spPr>
            <a:xfrm>
              <a:off x="699750" y="1288450"/>
              <a:ext cx="199500" cy="84100"/>
            </a:xfrm>
            <a:custGeom>
              <a:avLst/>
              <a:gdLst/>
              <a:ahLst/>
              <a:cxnLst/>
              <a:rect l="l" t="t" r="r" b="b"/>
              <a:pathLst>
                <a:path w="7980" h="3364" extrusionOk="0">
                  <a:moveTo>
                    <a:pt x="7890" y="256"/>
                  </a:moveTo>
                  <a:cubicBezTo>
                    <a:pt x="6969" y="1241"/>
                    <a:pt x="5870" y="2047"/>
                    <a:pt x="4655" y="2635"/>
                  </a:cubicBezTo>
                  <a:cubicBezTo>
                    <a:pt x="3120" y="3364"/>
                    <a:pt x="1765" y="2520"/>
                    <a:pt x="218" y="2354"/>
                  </a:cubicBezTo>
                  <a:cubicBezTo>
                    <a:pt x="64" y="2328"/>
                    <a:pt x="0" y="2136"/>
                    <a:pt x="102" y="2021"/>
                  </a:cubicBezTo>
                  <a:cubicBezTo>
                    <a:pt x="985" y="1126"/>
                    <a:pt x="2174" y="397"/>
                    <a:pt x="3427" y="295"/>
                  </a:cubicBezTo>
                  <a:cubicBezTo>
                    <a:pt x="4131" y="244"/>
                    <a:pt x="4834" y="423"/>
                    <a:pt x="5524" y="423"/>
                  </a:cubicBezTo>
                  <a:cubicBezTo>
                    <a:pt x="6279" y="423"/>
                    <a:pt x="7021" y="295"/>
                    <a:pt x="7737" y="39"/>
                  </a:cubicBezTo>
                  <a:cubicBezTo>
                    <a:pt x="7865" y="1"/>
                    <a:pt x="7980" y="154"/>
                    <a:pt x="7877" y="25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" name="Google Shape;4062;p24"/>
            <p:cNvSpPr/>
            <p:nvPr/>
          </p:nvSpPr>
          <p:spPr>
            <a:xfrm>
              <a:off x="812275" y="1174000"/>
              <a:ext cx="213250" cy="97525"/>
            </a:xfrm>
            <a:custGeom>
              <a:avLst/>
              <a:gdLst/>
              <a:ahLst/>
              <a:cxnLst/>
              <a:rect l="l" t="t" r="r" b="b"/>
              <a:pathLst>
                <a:path w="8530" h="3901" extrusionOk="0">
                  <a:moveTo>
                    <a:pt x="8440" y="525"/>
                  </a:moveTo>
                  <a:cubicBezTo>
                    <a:pt x="7737" y="781"/>
                    <a:pt x="7072" y="1100"/>
                    <a:pt x="6458" y="1510"/>
                  </a:cubicBezTo>
                  <a:cubicBezTo>
                    <a:pt x="5793" y="1932"/>
                    <a:pt x="5307" y="2558"/>
                    <a:pt x="4629" y="2942"/>
                  </a:cubicBezTo>
                  <a:cubicBezTo>
                    <a:pt x="2954" y="3901"/>
                    <a:pt x="1803" y="2878"/>
                    <a:pt x="295" y="2213"/>
                  </a:cubicBezTo>
                  <a:cubicBezTo>
                    <a:pt x="0" y="2085"/>
                    <a:pt x="128" y="1689"/>
                    <a:pt x="397" y="1638"/>
                  </a:cubicBezTo>
                  <a:cubicBezTo>
                    <a:pt x="1279" y="1484"/>
                    <a:pt x="1752" y="883"/>
                    <a:pt x="2545" y="602"/>
                  </a:cubicBezTo>
                  <a:cubicBezTo>
                    <a:pt x="3159" y="410"/>
                    <a:pt x="3798" y="282"/>
                    <a:pt x="4450" y="218"/>
                  </a:cubicBezTo>
                  <a:cubicBezTo>
                    <a:pt x="5832" y="52"/>
                    <a:pt x="7046" y="1"/>
                    <a:pt x="8415" y="333"/>
                  </a:cubicBezTo>
                  <a:cubicBezTo>
                    <a:pt x="8517" y="346"/>
                    <a:pt x="8530" y="487"/>
                    <a:pt x="8440" y="52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" name="Google Shape;4063;p24"/>
            <p:cNvSpPr/>
            <p:nvPr/>
          </p:nvSpPr>
          <p:spPr>
            <a:xfrm>
              <a:off x="628025" y="1015325"/>
              <a:ext cx="426925" cy="359400"/>
            </a:xfrm>
            <a:custGeom>
              <a:avLst/>
              <a:gdLst/>
              <a:ahLst/>
              <a:cxnLst/>
              <a:rect l="l" t="t" r="r" b="b"/>
              <a:pathLst>
                <a:path w="17077" h="14376" extrusionOk="0">
                  <a:moveTo>
                    <a:pt x="10771" y="0"/>
                  </a:moveTo>
                  <a:cubicBezTo>
                    <a:pt x="10767" y="0"/>
                    <a:pt x="10763" y="2"/>
                    <a:pt x="10759" y="5"/>
                  </a:cubicBezTo>
                  <a:cubicBezTo>
                    <a:pt x="10209" y="824"/>
                    <a:pt x="9659" y="1629"/>
                    <a:pt x="9250" y="2563"/>
                  </a:cubicBezTo>
                  <a:cubicBezTo>
                    <a:pt x="8828" y="3509"/>
                    <a:pt x="8892" y="4558"/>
                    <a:pt x="8445" y="5517"/>
                  </a:cubicBezTo>
                  <a:lnTo>
                    <a:pt x="8445" y="5555"/>
                  </a:lnTo>
                  <a:cubicBezTo>
                    <a:pt x="7370" y="6770"/>
                    <a:pt x="6322" y="8010"/>
                    <a:pt x="5299" y="9276"/>
                  </a:cubicBezTo>
                  <a:lnTo>
                    <a:pt x="5248" y="9340"/>
                  </a:lnTo>
                  <a:cubicBezTo>
                    <a:pt x="6130" y="7102"/>
                    <a:pt x="7549" y="5248"/>
                    <a:pt x="7460" y="2716"/>
                  </a:cubicBezTo>
                  <a:cubicBezTo>
                    <a:pt x="7454" y="2710"/>
                    <a:pt x="7447" y="2707"/>
                    <a:pt x="7441" y="2707"/>
                  </a:cubicBezTo>
                  <a:cubicBezTo>
                    <a:pt x="7434" y="2707"/>
                    <a:pt x="7428" y="2710"/>
                    <a:pt x="7422" y="2716"/>
                  </a:cubicBezTo>
                  <a:cubicBezTo>
                    <a:pt x="7063" y="5350"/>
                    <a:pt x="5644" y="7332"/>
                    <a:pt x="4826" y="9788"/>
                  </a:cubicBezTo>
                  <a:cubicBezTo>
                    <a:pt x="4813" y="9813"/>
                    <a:pt x="4813" y="9839"/>
                    <a:pt x="4826" y="9864"/>
                  </a:cubicBezTo>
                  <a:cubicBezTo>
                    <a:pt x="3624" y="11412"/>
                    <a:pt x="2383" y="13074"/>
                    <a:pt x="631" y="13931"/>
                  </a:cubicBezTo>
                  <a:cubicBezTo>
                    <a:pt x="1744" y="12665"/>
                    <a:pt x="2831" y="11348"/>
                    <a:pt x="3406" y="9749"/>
                  </a:cubicBezTo>
                  <a:cubicBezTo>
                    <a:pt x="3892" y="8394"/>
                    <a:pt x="3649" y="6795"/>
                    <a:pt x="3457" y="5414"/>
                  </a:cubicBezTo>
                  <a:cubicBezTo>
                    <a:pt x="3452" y="5385"/>
                    <a:pt x="3428" y="5372"/>
                    <a:pt x="3403" y="5372"/>
                  </a:cubicBezTo>
                  <a:cubicBezTo>
                    <a:pt x="3373" y="5372"/>
                    <a:pt x="3342" y="5392"/>
                    <a:pt x="3342" y="5427"/>
                  </a:cubicBezTo>
                  <a:cubicBezTo>
                    <a:pt x="3445" y="7141"/>
                    <a:pt x="3496" y="9174"/>
                    <a:pt x="2575" y="10708"/>
                  </a:cubicBezTo>
                  <a:cubicBezTo>
                    <a:pt x="1821" y="11936"/>
                    <a:pt x="836" y="12972"/>
                    <a:pt x="56" y="14186"/>
                  </a:cubicBezTo>
                  <a:cubicBezTo>
                    <a:pt x="1" y="14275"/>
                    <a:pt x="89" y="14373"/>
                    <a:pt x="180" y="14373"/>
                  </a:cubicBezTo>
                  <a:cubicBezTo>
                    <a:pt x="194" y="14373"/>
                    <a:pt x="208" y="14371"/>
                    <a:pt x="222" y="14365"/>
                  </a:cubicBezTo>
                  <a:cubicBezTo>
                    <a:pt x="241" y="14372"/>
                    <a:pt x="257" y="14375"/>
                    <a:pt x="273" y="14375"/>
                  </a:cubicBezTo>
                  <a:cubicBezTo>
                    <a:pt x="289" y="14375"/>
                    <a:pt x="305" y="14372"/>
                    <a:pt x="324" y="14365"/>
                  </a:cubicBezTo>
                  <a:cubicBezTo>
                    <a:pt x="427" y="14327"/>
                    <a:pt x="516" y="14276"/>
                    <a:pt x="619" y="14238"/>
                  </a:cubicBezTo>
                  <a:cubicBezTo>
                    <a:pt x="1769" y="14212"/>
                    <a:pt x="2741" y="13739"/>
                    <a:pt x="3790" y="13253"/>
                  </a:cubicBezTo>
                  <a:cubicBezTo>
                    <a:pt x="5081" y="12690"/>
                    <a:pt x="6424" y="12268"/>
                    <a:pt x="7805" y="12025"/>
                  </a:cubicBezTo>
                  <a:cubicBezTo>
                    <a:pt x="7878" y="12013"/>
                    <a:pt x="7882" y="11909"/>
                    <a:pt x="7817" y="11909"/>
                  </a:cubicBezTo>
                  <a:cubicBezTo>
                    <a:pt x="7813" y="11909"/>
                    <a:pt x="7809" y="11910"/>
                    <a:pt x="7805" y="11910"/>
                  </a:cubicBezTo>
                  <a:cubicBezTo>
                    <a:pt x="6501" y="12038"/>
                    <a:pt x="5197" y="12217"/>
                    <a:pt x="4007" y="12780"/>
                  </a:cubicBezTo>
                  <a:cubicBezTo>
                    <a:pt x="3253" y="13138"/>
                    <a:pt x="2473" y="13445"/>
                    <a:pt x="1680" y="13688"/>
                  </a:cubicBezTo>
                  <a:cubicBezTo>
                    <a:pt x="3342" y="12614"/>
                    <a:pt x="4672" y="10836"/>
                    <a:pt x="5925" y="9174"/>
                  </a:cubicBezTo>
                  <a:cubicBezTo>
                    <a:pt x="6987" y="8611"/>
                    <a:pt x="8266" y="8688"/>
                    <a:pt x="9442" y="8611"/>
                  </a:cubicBezTo>
                  <a:cubicBezTo>
                    <a:pt x="10299" y="8560"/>
                    <a:pt x="11130" y="8291"/>
                    <a:pt x="11833" y="7806"/>
                  </a:cubicBezTo>
                  <a:cubicBezTo>
                    <a:pt x="11846" y="7793"/>
                    <a:pt x="11846" y="7780"/>
                    <a:pt x="11820" y="7780"/>
                  </a:cubicBezTo>
                  <a:cubicBezTo>
                    <a:pt x="10094" y="8560"/>
                    <a:pt x="8035" y="8023"/>
                    <a:pt x="6296" y="8662"/>
                  </a:cubicBezTo>
                  <a:cubicBezTo>
                    <a:pt x="6718" y="8112"/>
                    <a:pt x="7140" y="7588"/>
                    <a:pt x="7562" y="7102"/>
                  </a:cubicBezTo>
                  <a:cubicBezTo>
                    <a:pt x="8061" y="6552"/>
                    <a:pt x="8572" y="5939"/>
                    <a:pt x="9097" y="5350"/>
                  </a:cubicBezTo>
                  <a:cubicBezTo>
                    <a:pt x="11360" y="5031"/>
                    <a:pt x="13598" y="4890"/>
                    <a:pt x="15836" y="4391"/>
                  </a:cubicBezTo>
                  <a:cubicBezTo>
                    <a:pt x="15861" y="4391"/>
                    <a:pt x="15849" y="4353"/>
                    <a:pt x="15823" y="4353"/>
                  </a:cubicBezTo>
                  <a:cubicBezTo>
                    <a:pt x="13700" y="4864"/>
                    <a:pt x="11462" y="4852"/>
                    <a:pt x="9289" y="5133"/>
                  </a:cubicBezTo>
                  <a:cubicBezTo>
                    <a:pt x="10196" y="4136"/>
                    <a:pt x="11168" y="3176"/>
                    <a:pt x="12332" y="2563"/>
                  </a:cubicBezTo>
                  <a:cubicBezTo>
                    <a:pt x="13803" y="1770"/>
                    <a:pt x="15427" y="1476"/>
                    <a:pt x="17038" y="1105"/>
                  </a:cubicBezTo>
                  <a:cubicBezTo>
                    <a:pt x="17076" y="1092"/>
                    <a:pt x="17063" y="1041"/>
                    <a:pt x="17025" y="1041"/>
                  </a:cubicBezTo>
                  <a:cubicBezTo>
                    <a:pt x="13879" y="1284"/>
                    <a:pt x="11475" y="2243"/>
                    <a:pt x="9301" y="4621"/>
                  </a:cubicBezTo>
                  <a:cubicBezTo>
                    <a:pt x="9148" y="4788"/>
                    <a:pt x="9007" y="4941"/>
                    <a:pt x="8854" y="5107"/>
                  </a:cubicBezTo>
                  <a:cubicBezTo>
                    <a:pt x="9097" y="4442"/>
                    <a:pt x="9199" y="3777"/>
                    <a:pt x="9416" y="3074"/>
                  </a:cubicBezTo>
                  <a:cubicBezTo>
                    <a:pt x="9774" y="2013"/>
                    <a:pt x="10235" y="990"/>
                    <a:pt x="10785" y="31"/>
                  </a:cubicBezTo>
                  <a:cubicBezTo>
                    <a:pt x="10794" y="12"/>
                    <a:pt x="10783" y="0"/>
                    <a:pt x="10771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" name="Google Shape;4064;p24"/>
            <p:cNvSpPr/>
            <p:nvPr/>
          </p:nvSpPr>
          <p:spPr>
            <a:xfrm>
              <a:off x="502175" y="1138850"/>
              <a:ext cx="137500" cy="316825"/>
            </a:xfrm>
            <a:custGeom>
              <a:avLst/>
              <a:gdLst/>
              <a:ahLst/>
              <a:cxnLst/>
              <a:rect l="l" t="t" r="r" b="b"/>
              <a:pathLst>
                <a:path w="5500" h="12673" extrusionOk="0">
                  <a:moveTo>
                    <a:pt x="4860" y="90"/>
                  </a:moveTo>
                  <a:cubicBezTo>
                    <a:pt x="4233" y="2660"/>
                    <a:pt x="3543" y="4719"/>
                    <a:pt x="1650" y="6637"/>
                  </a:cubicBezTo>
                  <a:cubicBezTo>
                    <a:pt x="0" y="8325"/>
                    <a:pt x="243" y="10256"/>
                    <a:pt x="563" y="12430"/>
                  </a:cubicBezTo>
                  <a:cubicBezTo>
                    <a:pt x="602" y="12634"/>
                    <a:pt x="883" y="12673"/>
                    <a:pt x="960" y="12468"/>
                  </a:cubicBezTo>
                  <a:cubicBezTo>
                    <a:pt x="1279" y="11777"/>
                    <a:pt x="1637" y="10869"/>
                    <a:pt x="2341" y="10460"/>
                  </a:cubicBezTo>
                  <a:cubicBezTo>
                    <a:pt x="2737" y="10256"/>
                    <a:pt x="3082" y="9987"/>
                    <a:pt x="3351" y="9642"/>
                  </a:cubicBezTo>
                  <a:cubicBezTo>
                    <a:pt x="4093" y="8683"/>
                    <a:pt x="4642" y="7583"/>
                    <a:pt x="4949" y="6407"/>
                  </a:cubicBezTo>
                  <a:cubicBezTo>
                    <a:pt x="5499" y="4310"/>
                    <a:pt x="5346" y="2212"/>
                    <a:pt x="5026" y="102"/>
                  </a:cubicBezTo>
                  <a:cubicBezTo>
                    <a:pt x="5013" y="13"/>
                    <a:pt x="4885" y="0"/>
                    <a:pt x="4873" y="7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" name="Google Shape;4065;p24"/>
            <p:cNvSpPr/>
            <p:nvPr/>
          </p:nvSpPr>
          <p:spPr>
            <a:xfrm>
              <a:off x="533825" y="1310200"/>
              <a:ext cx="121825" cy="234025"/>
            </a:xfrm>
            <a:custGeom>
              <a:avLst/>
              <a:gdLst/>
              <a:ahLst/>
              <a:cxnLst/>
              <a:rect l="l" t="t" r="r" b="b"/>
              <a:pathLst>
                <a:path w="4873" h="9361" extrusionOk="0">
                  <a:moveTo>
                    <a:pt x="4642" y="103"/>
                  </a:moveTo>
                  <a:cubicBezTo>
                    <a:pt x="3862" y="1624"/>
                    <a:pt x="3121" y="3120"/>
                    <a:pt x="2123" y="4514"/>
                  </a:cubicBezTo>
                  <a:cubicBezTo>
                    <a:pt x="1087" y="5972"/>
                    <a:pt x="960" y="7647"/>
                    <a:pt x="64" y="9156"/>
                  </a:cubicBezTo>
                  <a:cubicBezTo>
                    <a:pt x="0" y="9258"/>
                    <a:pt x="141" y="9361"/>
                    <a:pt x="218" y="9271"/>
                  </a:cubicBezTo>
                  <a:cubicBezTo>
                    <a:pt x="960" y="8414"/>
                    <a:pt x="1919" y="8044"/>
                    <a:pt x="2814" y="7455"/>
                  </a:cubicBezTo>
                  <a:cubicBezTo>
                    <a:pt x="3428" y="7033"/>
                    <a:pt x="3722" y="6125"/>
                    <a:pt x="3965" y="5486"/>
                  </a:cubicBezTo>
                  <a:cubicBezTo>
                    <a:pt x="4578" y="3862"/>
                    <a:pt x="4591" y="1867"/>
                    <a:pt x="4847" y="154"/>
                  </a:cubicBezTo>
                  <a:cubicBezTo>
                    <a:pt x="4873" y="26"/>
                    <a:pt x="4693" y="0"/>
                    <a:pt x="4630" y="103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" name="Google Shape;4066;p24"/>
            <p:cNvSpPr/>
            <p:nvPr/>
          </p:nvSpPr>
          <p:spPr>
            <a:xfrm>
              <a:off x="525825" y="1499450"/>
              <a:ext cx="162750" cy="206225"/>
            </a:xfrm>
            <a:custGeom>
              <a:avLst/>
              <a:gdLst/>
              <a:ahLst/>
              <a:cxnLst/>
              <a:rect l="l" t="t" r="r" b="b"/>
              <a:pathLst>
                <a:path w="6510" h="8249" extrusionOk="0">
                  <a:moveTo>
                    <a:pt x="6228" y="103"/>
                  </a:moveTo>
                  <a:cubicBezTo>
                    <a:pt x="4937" y="1279"/>
                    <a:pt x="3568" y="2366"/>
                    <a:pt x="2494" y="3785"/>
                  </a:cubicBezTo>
                  <a:cubicBezTo>
                    <a:pt x="1522" y="5064"/>
                    <a:pt x="1037" y="6650"/>
                    <a:pt x="103" y="7916"/>
                  </a:cubicBezTo>
                  <a:cubicBezTo>
                    <a:pt x="1" y="8056"/>
                    <a:pt x="154" y="8248"/>
                    <a:pt x="320" y="8184"/>
                  </a:cubicBezTo>
                  <a:cubicBezTo>
                    <a:pt x="1791" y="7647"/>
                    <a:pt x="2469" y="7596"/>
                    <a:pt x="3210" y="6138"/>
                  </a:cubicBezTo>
                  <a:cubicBezTo>
                    <a:pt x="4195" y="4144"/>
                    <a:pt x="5346" y="2238"/>
                    <a:pt x="6433" y="295"/>
                  </a:cubicBezTo>
                  <a:cubicBezTo>
                    <a:pt x="6510" y="167"/>
                    <a:pt x="6356" y="0"/>
                    <a:pt x="6241" y="11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" name="Google Shape;4067;p24"/>
            <p:cNvSpPr/>
            <p:nvPr/>
          </p:nvSpPr>
          <p:spPr>
            <a:xfrm>
              <a:off x="531275" y="1680700"/>
              <a:ext cx="138125" cy="225725"/>
            </a:xfrm>
            <a:custGeom>
              <a:avLst/>
              <a:gdLst/>
              <a:ahLst/>
              <a:cxnLst/>
              <a:rect l="l" t="t" r="r" b="b"/>
              <a:pathLst>
                <a:path w="5525" h="9029" extrusionOk="0">
                  <a:moveTo>
                    <a:pt x="5192" y="154"/>
                  </a:moveTo>
                  <a:cubicBezTo>
                    <a:pt x="4118" y="1702"/>
                    <a:pt x="2430" y="2507"/>
                    <a:pt x="1177" y="3888"/>
                  </a:cubicBezTo>
                  <a:cubicBezTo>
                    <a:pt x="115" y="5065"/>
                    <a:pt x="0" y="7430"/>
                    <a:pt x="230" y="8888"/>
                  </a:cubicBezTo>
                  <a:cubicBezTo>
                    <a:pt x="243" y="8990"/>
                    <a:pt x="371" y="9029"/>
                    <a:pt x="448" y="8965"/>
                  </a:cubicBezTo>
                  <a:cubicBezTo>
                    <a:pt x="1151" y="8389"/>
                    <a:pt x="1509" y="7584"/>
                    <a:pt x="2212" y="6996"/>
                  </a:cubicBezTo>
                  <a:cubicBezTo>
                    <a:pt x="2903" y="6407"/>
                    <a:pt x="3466" y="5909"/>
                    <a:pt x="4003" y="5180"/>
                  </a:cubicBezTo>
                  <a:cubicBezTo>
                    <a:pt x="5154" y="3581"/>
                    <a:pt x="5384" y="2226"/>
                    <a:pt x="5499" y="269"/>
                  </a:cubicBezTo>
                  <a:cubicBezTo>
                    <a:pt x="5524" y="90"/>
                    <a:pt x="5281" y="1"/>
                    <a:pt x="5179" y="154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" name="Google Shape;4068;p24"/>
            <p:cNvSpPr/>
            <p:nvPr/>
          </p:nvSpPr>
          <p:spPr>
            <a:xfrm>
              <a:off x="236825" y="1682300"/>
              <a:ext cx="209425" cy="145800"/>
            </a:xfrm>
            <a:custGeom>
              <a:avLst/>
              <a:gdLst/>
              <a:ahLst/>
              <a:cxnLst/>
              <a:rect l="l" t="t" r="r" b="b"/>
              <a:pathLst>
                <a:path w="8377" h="5832" extrusionOk="0">
                  <a:moveTo>
                    <a:pt x="78" y="257"/>
                  </a:moveTo>
                  <a:cubicBezTo>
                    <a:pt x="1190" y="1650"/>
                    <a:pt x="2290" y="2993"/>
                    <a:pt x="3633" y="4170"/>
                  </a:cubicBezTo>
                  <a:cubicBezTo>
                    <a:pt x="4911" y="5295"/>
                    <a:pt x="6612" y="5525"/>
                    <a:pt x="8236" y="5819"/>
                  </a:cubicBezTo>
                  <a:cubicBezTo>
                    <a:pt x="8338" y="5832"/>
                    <a:pt x="8377" y="5704"/>
                    <a:pt x="8326" y="5640"/>
                  </a:cubicBezTo>
                  <a:cubicBezTo>
                    <a:pt x="7392" y="4272"/>
                    <a:pt x="6535" y="2955"/>
                    <a:pt x="5103" y="2085"/>
                  </a:cubicBezTo>
                  <a:cubicBezTo>
                    <a:pt x="3594" y="1164"/>
                    <a:pt x="1881" y="640"/>
                    <a:pt x="231" y="39"/>
                  </a:cubicBezTo>
                  <a:cubicBezTo>
                    <a:pt x="103" y="1"/>
                    <a:pt x="1" y="141"/>
                    <a:pt x="78" y="25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" name="Google Shape;4069;p24"/>
            <p:cNvSpPr/>
            <p:nvPr/>
          </p:nvSpPr>
          <p:spPr>
            <a:xfrm>
              <a:off x="315150" y="1485375"/>
              <a:ext cx="158275" cy="232775"/>
            </a:xfrm>
            <a:custGeom>
              <a:avLst/>
              <a:gdLst/>
              <a:ahLst/>
              <a:cxnLst/>
              <a:rect l="l" t="t" r="r" b="b"/>
              <a:pathLst>
                <a:path w="6331" h="9311" extrusionOk="0">
                  <a:moveTo>
                    <a:pt x="14" y="282"/>
                  </a:moveTo>
                  <a:cubicBezTo>
                    <a:pt x="346" y="4361"/>
                    <a:pt x="2558" y="6995"/>
                    <a:pt x="5857" y="9233"/>
                  </a:cubicBezTo>
                  <a:cubicBezTo>
                    <a:pt x="5973" y="9310"/>
                    <a:pt x="6126" y="9246"/>
                    <a:pt x="6152" y="9105"/>
                  </a:cubicBezTo>
                  <a:cubicBezTo>
                    <a:pt x="6331" y="5167"/>
                    <a:pt x="2443" y="2942"/>
                    <a:pt x="320" y="154"/>
                  </a:cubicBezTo>
                  <a:cubicBezTo>
                    <a:pt x="205" y="1"/>
                    <a:pt x="1" y="129"/>
                    <a:pt x="14" y="282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" name="Google Shape;4070;p24"/>
            <p:cNvSpPr/>
            <p:nvPr/>
          </p:nvSpPr>
          <p:spPr>
            <a:xfrm>
              <a:off x="364700" y="1360375"/>
              <a:ext cx="128225" cy="232125"/>
            </a:xfrm>
            <a:custGeom>
              <a:avLst/>
              <a:gdLst/>
              <a:ahLst/>
              <a:cxnLst/>
              <a:rect l="l" t="t" r="r" b="b"/>
              <a:pathLst>
                <a:path w="5129" h="9285" extrusionOk="0">
                  <a:moveTo>
                    <a:pt x="436" y="205"/>
                  </a:moveTo>
                  <a:cubicBezTo>
                    <a:pt x="1" y="1919"/>
                    <a:pt x="116" y="3453"/>
                    <a:pt x="845" y="5077"/>
                  </a:cubicBezTo>
                  <a:cubicBezTo>
                    <a:pt x="1638" y="6791"/>
                    <a:pt x="3517" y="7891"/>
                    <a:pt x="4809" y="9182"/>
                  </a:cubicBezTo>
                  <a:cubicBezTo>
                    <a:pt x="4924" y="9285"/>
                    <a:pt x="5129" y="9182"/>
                    <a:pt x="5065" y="9016"/>
                  </a:cubicBezTo>
                  <a:cubicBezTo>
                    <a:pt x="4413" y="7571"/>
                    <a:pt x="3863" y="6062"/>
                    <a:pt x="3415" y="4540"/>
                  </a:cubicBezTo>
                  <a:cubicBezTo>
                    <a:pt x="2942" y="2980"/>
                    <a:pt x="1638" y="1561"/>
                    <a:pt x="819" y="180"/>
                  </a:cubicBezTo>
                  <a:cubicBezTo>
                    <a:pt x="743" y="52"/>
                    <a:pt x="474" y="1"/>
                    <a:pt x="436" y="193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" name="Google Shape;4071;p24"/>
            <p:cNvSpPr/>
            <p:nvPr/>
          </p:nvSpPr>
          <p:spPr>
            <a:xfrm>
              <a:off x="306975" y="1364600"/>
              <a:ext cx="342200" cy="706550"/>
            </a:xfrm>
            <a:custGeom>
              <a:avLst/>
              <a:gdLst/>
              <a:ahLst/>
              <a:cxnLst/>
              <a:rect l="l" t="t" r="r" b="b"/>
              <a:pathLst>
                <a:path w="13688" h="28262" extrusionOk="0">
                  <a:moveTo>
                    <a:pt x="9413" y="0"/>
                  </a:moveTo>
                  <a:cubicBezTo>
                    <a:pt x="9403" y="0"/>
                    <a:pt x="9394" y="8"/>
                    <a:pt x="9394" y="24"/>
                  </a:cubicBezTo>
                  <a:cubicBezTo>
                    <a:pt x="8537" y="2095"/>
                    <a:pt x="7949" y="3847"/>
                    <a:pt x="7962" y="6110"/>
                  </a:cubicBezTo>
                  <a:cubicBezTo>
                    <a:pt x="7962" y="7645"/>
                    <a:pt x="8128" y="9128"/>
                    <a:pt x="8192" y="10624"/>
                  </a:cubicBezTo>
                  <a:cubicBezTo>
                    <a:pt x="7719" y="9704"/>
                    <a:pt x="7284" y="8783"/>
                    <a:pt x="6734" y="7914"/>
                  </a:cubicBezTo>
                  <a:cubicBezTo>
                    <a:pt x="5852" y="6545"/>
                    <a:pt x="4791" y="5394"/>
                    <a:pt x="4036" y="3911"/>
                  </a:cubicBezTo>
                  <a:cubicBezTo>
                    <a:pt x="4030" y="3905"/>
                    <a:pt x="4023" y="3901"/>
                    <a:pt x="4019" y="3901"/>
                  </a:cubicBezTo>
                  <a:cubicBezTo>
                    <a:pt x="4014" y="3901"/>
                    <a:pt x="4011" y="3905"/>
                    <a:pt x="4011" y="3911"/>
                  </a:cubicBezTo>
                  <a:cubicBezTo>
                    <a:pt x="4497" y="5139"/>
                    <a:pt x="4995" y="6174"/>
                    <a:pt x="5852" y="7172"/>
                  </a:cubicBezTo>
                  <a:cubicBezTo>
                    <a:pt x="6811" y="8284"/>
                    <a:pt x="7399" y="9614"/>
                    <a:pt x="8205" y="10842"/>
                  </a:cubicBezTo>
                  <a:cubicBezTo>
                    <a:pt x="8230" y="11724"/>
                    <a:pt x="8205" y="12594"/>
                    <a:pt x="8103" y="13463"/>
                  </a:cubicBezTo>
                  <a:cubicBezTo>
                    <a:pt x="7988" y="14486"/>
                    <a:pt x="7796" y="15496"/>
                    <a:pt x="7629" y="16507"/>
                  </a:cubicBezTo>
                  <a:cubicBezTo>
                    <a:pt x="6990" y="13770"/>
                    <a:pt x="4829" y="11903"/>
                    <a:pt x="3410" y="9486"/>
                  </a:cubicBezTo>
                  <a:cubicBezTo>
                    <a:pt x="3405" y="9477"/>
                    <a:pt x="3396" y="9473"/>
                    <a:pt x="3386" y="9473"/>
                  </a:cubicBezTo>
                  <a:cubicBezTo>
                    <a:pt x="3369" y="9473"/>
                    <a:pt x="3350" y="9487"/>
                    <a:pt x="3358" y="9512"/>
                  </a:cubicBezTo>
                  <a:cubicBezTo>
                    <a:pt x="3934" y="10663"/>
                    <a:pt x="4612" y="11775"/>
                    <a:pt x="5379" y="12824"/>
                  </a:cubicBezTo>
                  <a:cubicBezTo>
                    <a:pt x="6440" y="14243"/>
                    <a:pt x="7041" y="15317"/>
                    <a:pt x="7540" y="16993"/>
                  </a:cubicBezTo>
                  <a:cubicBezTo>
                    <a:pt x="7335" y="18080"/>
                    <a:pt x="7195" y="19179"/>
                    <a:pt x="7118" y="20292"/>
                  </a:cubicBezTo>
                  <a:cubicBezTo>
                    <a:pt x="5609" y="17555"/>
                    <a:pt x="2502" y="16174"/>
                    <a:pt x="72" y="14346"/>
                  </a:cubicBezTo>
                  <a:cubicBezTo>
                    <a:pt x="67" y="14341"/>
                    <a:pt x="62" y="14339"/>
                    <a:pt x="56" y="14339"/>
                  </a:cubicBezTo>
                  <a:cubicBezTo>
                    <a:pt x="30" y="14339"/>
                    <a:pt x="0" y="14378"/>
                    <a:pt x="21" y="14410"/>
                  </a:cubicBezTo>
                  <a:cubicBezTo>
                    <a:pt x="2195" y="16980"/>
                    <a:pt x="5762" y="17875"/>
                    <a:pt x="7092" y="21251"/>
                  </a:cubicBezTo>
                  <a:cubicBezTo>
                    <a:pt x="7080" y="23565"/>
                    <a:pt x="7463" y="25726"/>
                    <a:pt x="6888" y="28054"/>
                  </a:cubicBezTo>
                  <a:cubicBezTo>
                    <a:pt x="6855" y="28176"/>
                    <a:pt x="6952" y="28262"/>
                    <a:pt x="7050" y="28262"/>
                  </a:cubicBezTo>
                  <a:cubicBezTo>
                    <a:pt x="7106" y="28262"/>
                    <a:pt x="7162" y="28234"/>
                    <a:pt x="7195" y="28169"/>
                  </a:cubicBezTo>
                  <a:cubicBezTo>
                    <a:pt x="7566" y="27274"/>
                    <a:pt x="7770" y="26315"/>
                    <a:pt x="7770" y="25356"/>
                  </a:cubicBezTo>
                  <a:cubicBezTo>
                    <a:pt x="8959" y="23821"/>
                    <a:pt x="9279" y="21967"/>
                    <a:pt x="10200" y="20253"/>
                  </a:cubicBezTo>
                  <a:cubicBezTo>
                    <a:pt x="11197" y="18412"/>
                    <a:pt x="12565" y="16737"/>
                    <a:pt x="13678" y="14959"/>
                  </a:cubicBezTo>
                  <a:cubicBezTo>
                    <a:pt x="13687" y="14941"/>
                    <a:pt x="13669" y="14929"/>
                    <a:pt x="13654" y="14929"/>
                  </a:cubicBezTo>
                  <a:cubicBezTo>
                    <a:pt x="13648" y="14929"/>
                    <a:pt x="13643" y="14930"/>
                    <a:pt x="13640" y="14934"/>
                  </a:cubicBezTo>
                  <a:cubicBezTo>
                    <a:pt x="12348" y="16622"/>
                    <a:pt x="11018" y="18233"/>
                    <a:pt x="9893" y="20049"/>
                  </a:cubicBezTo>
                  <a:cubicBezTo>
                    <a:pt x="8972" y="21545"/>
                    <a:pt x="8665" y="23271"/>
                    <a:pt x="7770" y="24780"/>
                  </a:cubicBezTo>
                  <a:cubicBezTo>
                    <a:pt x="7770" y="24064"/>
                    <a:pt x="7706" y="23361"/>
                    <a:pt x="7655" y="22657"/>
                  </a:cubicBezTo>
                  <a:cubicBezTo>
                    <a:pt x="7476" y="20087"/>
                    <a:pt x="7911" y="17645"/>
                    <a:pt x="8358" y="15126"/>
                  </a:cubicBezTo>
                  <a:cubicBezTo>
                    <a:pt x="8422" y="14832"/>
                    <a:pt x="8461" y="14525"/>
                    <a:pt x="8512" y="14231"/>
                  </a:cubicBezTo>
                  <a:cubicBezTo>
                    <a:pt x="9253" y="13323"/>
                    <a:pt x="10136" y="12568"/>
                    <a:pt x="10903" y="11673"/>
                  </a:cubicBezTo>
                  <a:cubicBezTo>
                    <a:pt x="11773" y="10701"/>
                    <a:pt x="12399" y="9486"/>
                    <a:pt x="13064" y="8374"/>
                  </a:cubicBezTo>
                  <a:cubicBezTo>
                    <a:pt x="13074" y="8374"/>
                    <a:pt x="13060" y="8358"/>
                    <a:pt x="13054" y="8358"/>
                  </a:cubicBezTo>
                  <a:cubicBezTo>
                    <a:pt x="13052" y="8358"/>
                    <a:pt x="13051" y="8359"/>
                    <a:pt x="13051" y="8361"/>
                  </a:cubicBezTo>
                  <a:cubicBezTo>
                    <a:pt x="12271" y="9435"/>
                    <a:pt x="11479" y="10471"/>
                    <a:pt x="10622" y="11481"/>
                  </a:cubicBezTo>
                  <a:cubicBezTo>
                    <a:pt x="9982" y="12210"/>
                    <a:pt x="9215" y="12773"/>
                    <a:pt x="8601" y="13502"/>
                  </a:cubicBezTo>
                  <a:cubicBezTo>
                    <a:pt x="8780" y="11814"/>
                    <a:pt x="8806" y="10100"/>
                    <a:pt x="8652" y="8412"/>
                  </a:cubicBezTo>
                  <a:lnTo>
                    <a:pt x="8652" y="8348"/>
                  </a:lnTo>
                  <a:cubicBezTo>
                    <a:pt x="9164" y="7108"/>
                    <a:pt x="10034" y="6341"/>
                    <a:pt x="10878" y="5254"/>
                  </a:cubicBezTo>
                  <a:cubicBezTo>
                    <a:pt x="11773" y="4077"/>
                    <a:pt x="12156" y="2786"/>
                    <a:pt x="12502" y="1366"/>
                  </a:cubicBezTo>
                  <a:cubicBezTo>
                    <a:pt x="12511" y="1357"/>
                    <a:pt x="12500" y="1348"/>
                    <a:pt x="12494" y="1348"/>
                  </a:cubicBezTo>
                  <a:cubicBezTo>
                    <a:pt x="12491" y="1348"/>
                    <a:pt x="12489" y="1350"/>
                    <a:pt x="12489" y="1354"/>
                  </a:cubicBezTo>
                  <a:cubicBezTo>
                    <a:pt x="11952" y="3093"/>
                    <a:pt x="11363" y="4499"/>
                    <a:pt x="9995" y="5765"/>
                  </a:cubicBezTo>
                  <a:cubicBezTo>
                    <a:pt x="9369" y="6353"/>
                    <a:pt x="8895" y="7095"/>
                    <a:pt x="8614" y="7901"/>
                  </a:cubicBezTo>
                  <a:cubicBezTo>
                    <a:pt x="8499" y="6584"/>
                    <a:pt x="8397" y="5267"/>
                    <a:pt x="8512" y="3949"/>
                  </a:cubicBezTo>
                  <a:cubicBezTo>
                    <a:pt x="8627" y="2632"/>
                    <a:pt x="9100" y="1315"/>
                    <a:pt x="9433" y="36"/>
                  </a:cubicBezTo>
                  <a:cubicBezTo>
                    <a:pt x="9440" y="14"/>
                    <a:pt x="9426" y="0"/>
                    <a:pt x="9413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" name="Google Shape;4072;p24"/>
            <p:cNvSpPr/>
            <p:nvPr/>
          </p:nvSpPr>
          <p:spPr>
            <a:xfrm>
              <a:off x="270075" y="1937725"/>
              <a:ext cx="172675" cy="221575"/>
            </a:xfrm>
            <a:custGeom>
              <a:avLst/>
              <a:gdLst/>
              <a:ahLst/>
              <a:cxnLst/>
              <a:rect l="l" t="t" r="r" b="b"/>
              <a:pathLst>
                <a:path w="6907" h="8863" extrusionOk="0">
                  <a:moveTo>
                    <a:pt x="6842" y="8760"/>
                  </a:moveTo>
                  <a:cubicBezTo>
                    <a:pt x="6906" y="7303"/>
                    <a:pt x="6612" y="5781"/>
                    <a:pt x="5538" y="4732"/>
                  </a:cubicBezTo>
                  <a:cubicBezTo>
                    <a:pt x="3888" y="3134"/>
                    <a:pt x="1561" y="2200"/>
                    <a:pt x="423" y="180"/>
                  </a:cubicBezTo>
                  <a:cubicBezTo>
                    <a:pt x="333" y="14"/>
                    <a:pt x="26" y="1"/>
                    <a:pt x="26" y="231"/>
                  </a:cubicBezTo>
                  <a:cubicBezTo>
                    <a:pt x="1" y="2252"/>
                    <a:pt x="627" y="4029"/>
                    <a:pt x="1765" y="5666"/>
                  </a:cubicBezTo>
                  <a:cubicBezTo>
                    <a:pt x="2315" y="6471"/>
                    <a:pt x="3287" y="7610"/>
                    <a:pt x="4233" y="7968"/>
                  </a:cubicBezTo>
                  <a:cubicBezTo>
                    <a:pt x="5077" y="8287"/>
                    <a:pt x="5870" y="8505"/>
                    <a:pt x="6701" y="8837"/>
                  </a:cubicBezTo>
                  <a:cubicBezTo>
                    <a:pt x="6765" y="8863"/>
                    <a:pt x="6842" y="8824"/>
                    <a:pt x="6842" y="876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" name="Google Shape;4073;p24"/>
            <p:cNvSpPr/>
            <p:nvPr/>
          </p:nvSpPr>
          <p:spPr>
            <a:xfrm>
              <a:off x="455175" y="1967475"/>
              <a:ext cx="202075" cy="217075"/>
            </a:xfrm>
            <a:custGeom>
              <a:avLst/>
              <a:gdLst/>
              <a:ahLst/>
              <a:cxnLst/>
              <a:rect l="l" t="t" r="r" b="b"/>
              <a:pathLst>
                <a:path w="8083" h="8683" extrusionOk="0">
                  <a:moveTo>
                    <a:pt x="1254" y="8555"/>
                  </a:moveTo>
                  <a:cubicBezTo>
                    <a:pt x="1638" y="6547"/>
                    <a:pt x="2405" y="4898"/>
                    <a:pt x="4003" y="3568"/>
                  </a:cubicBezTo>
                  <a:cubicBezTo>
                    <a:pt x="5295" y="2494"/>
                    <a:pt x="6471" y="1305"/>
                    <a:pt x="7916" y="435"/>
                  </a:cubicBezTo>
                  <a:cubicBezTo>
                    <a:pt x="8082" y="294"/>
                    <a:pt x="8006" y="26"/>
                    <a:pt x="7801" y="0"/>
                  </a:cubicBezTo>
                  <a:cubicBezTo>
                    <a:pt x="6650" y="0"/>
                    <a:pt x="5474" y="26"/>
                    <a:pt x="4323" y="141"/>
                  </a:cubicBezTo>
                  <a:cubicBezTo>
                    <a:pt x="3287" y="243"/>
                    <a:pt x="2341" y="1368"/>
                    <a:pt x="1714" y="2110"/>
                  </a:cubicBezTo>
                  <a:cubicBezTo>
                    <a:pt x="1" y="4067"/>
                    <a:pt x="154" y="6304"/>
                    <a:pt x="1049" y="8593"/>
                  </a:cubicBezTo>
                  <a:cubicBezTo>
                    <a:pt x="1088" y="8683"/>
                    <a:pt x="1241" y="8670"/>
                    <a:pt x="1254" y="8555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" name="Google Shape;4074;p24"/>
            <p:cNvSpPr/>
            <p:nvPr/>
          </p:nvSpPr>
          <p:spPr>
            <a:xfrm>
              <a:off x="518150" y="2110375"/>
              <a:ext cx="243325" cy="131100"/>
            </a:xfrm>
            <a:custGeom>
              <a:avLst/>
              <a:gdLst/>
              <a:ahLst/>
              <a:cxnLst/>
              <a:rect l="l" t="t" r="r" b="b"/>
              <a:pathLst>
                <a:path w="9733" h="5244" extrusionOk="0">
                  <a:moveTo>
                    <a:pt x="218" y="5166"/>
                  </a:moveTo>
                  <a:cubicBezTo>
                    <a:pt x="1510" y="3683"/>
                    <a:pt x="2648" y="3146"/>
                    <a:pt x="4617" y="3159"/>
                  </a:cubicBezTo>
                  <a:cubicBezTo>
                    <a:pt x="6382" y="3172"/>
                    <a:pt x="7814" y="2340"/>
                    <a:pt x="9592" y="2340"/>
                  </a:cubicBezTo>
                  <a:cubicBezTo>
                    <a:pt x="9694" y="2353"/>
                    <a:pt x="9732" y="2200"/>
                    <a:pt x="9643" y="2161"/>
                  </a:cubicBezTo>
                  <a:cubicBezTo>
                    <a:pt x="7341" y="1036"/>
                    <a:pt x="5730" y="0"/>
                    <a:pt x="3134" y="1010"/>
                  </a:cubicBezTo>
                  <a:cubicBezTo>
                    <a:pt x="1254" y="1752"/>
                    <a:pt x="500" y="3210"/>
                    <a:pt x="26" y="5090"/>
                  </a:cubicBezTo>
                  <a:cubicBezTo>
                    <a:pt x="1" y="5205"/>
                    <a:pt x="154" y="5243"/>
                    <a:pt x="218" y="5166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" name="Google Shape;4075;p24"/>
            <p:cNvSpPr/>
            <p:nvPr/>
          </p:nvSpPr>
          <p:spPr>
            <a:xfrm>
              <a:off x="330250" y="2022375"/>
              <a:ext cx="349300" cy="289275"/>
            </a:xfrm>
            <a:custGeom>
              <a:avLst/>
              <a:gdLst/>
              <a:ahLst/>
              <a:cxnLst/>
              <a:rect l="l" t="t" r="r" b="b"/>
              <a:pathLst>
                <a:path w="13972" h="11571" extrusionOk="0">
                  <a:moveTo>
                    <a:pt x="8758" y="0"/>
                  </a:moveTo>
                  <a:cubicBezTo>
                    <a:pt x="8754" y="0"/>
                    <a:pt x="8749" y="1"/>
                    <a:pt x="8744" y="4"/>
                  </a:cubicBezTo>
                  <a:cubicBezTo>
                    <a:pt x="7082" y="1282"/>
                    <a:pt x="5906" y="2715"/>
                    <a:pt x="5727" y="4837"/>
                  </a:cubicBezTo>
                  <a:cubicBezTo>
                    <a:pt x="5624" y="5886"/>
                    <a:pt x="6110" y="6973"/>
                    <a:pt x="6494" y="7906"/>
                  </a:cubicBezTo>
                  <a:cubicBezTo>
                    <a:pt x="6775" y="8610"/>
                    <a:pt x="6967" y="9351"/>
                    <a:pt x="7197" y="10067"/>
                  </a:cubicBezTo>
                  <a:cubicBezTo>
                    <a:pt x="6443" y="8584"/>
                    <a:pt x="5739" y="7101"/>
                    <a:pt x="4819" y="5707"/>
                  </a:cubicBezTo>
                  <a:cubicBezTo>
                    <a:pt x="3540" y="3750"/>
                    <a:pt x="1852" y="2139"/>
                    <a:pt x="23" y="694"/>
                  </a:cubicBezTo>
                  <a:cubicBezTo>
                    <a:pt x="21" y="692"/>
                    <a:pt x="18" y="691"/>
                    <a:pt x="16" y="691"/>
                  </a:cubicBezTo>
                  <a:cubicBezTo>
                    <a:pt x="7" y="691"/>
                    <a:pt x="0" y="709"/>
                    <a:pt x="11" y="720"/>
                  </a:cubicBezTo>
                  <a:cubicBezTo>
                    <a:pt x="1507" y="2178"/>
                    <a:pt x="2990" y="3674"/>
                    <a:pt x="4243" y="5349"/>
                  </a:cubicBezTo>
                  <a:cubicBezTo>
                    <a:pt x="5650" y="7229"/>
                    <a:pt x="6507" y="9441"/>
                    <a:pt x="7619" y="11500"/>
                  </a:cubicBezTo>
                  <a:cubicBezTo>
                    <a:pt x="7649" y="11548"/>
                    <a:pt x="7699" y="11570"/>
                    <a:pt x="7748" y="11570"/>
                  </a:cubicBezTo>
                  <a:cubicBezTo>
                    <a:pt x="7805" y="11570"/>
                    <a:pt x="7861" y="11541"/>
                    <a:pt x="7888" y="11487"/>
                  </a:cubicBezTo>
                  <a:cubicBezTo>
                    <a:pt x="7913" y="11461"/>
                    <a:pt x="7926" y="11423"/>
                    <a:pt x="7900" y="11385"/>
                  </a:cubicBezTo>
                  <a:cubicBezTo>
                    <a:pt x="7798" y="11142"/>
                    <a:pt x="7683" y="10899"/>
                    <a:pt x="7581" y="10643"/>
                  </a:cubicBezTo>
                  <a:cubicBezTo>
                    <a:pt x="7530" y="8814"/>
                    <a:pt x="7977" y="7293"/>
                    <a:pt x="9704" y="6372"/>
                  </a:cubicBezTo>
                  <a:cubicBezTo>
                    <a:pt x="10957" y="5720"/>
                    <a:pt x="12555" y="5694"/>
                    <a:pt x="13923" y="5541"/>
                  </a:cubicBezTo>
                  <a:cubicBezTo>
                    <a:pt x="13971" y="5541"/>
                    <a:pt x="13963" y="5463"/>
                    <a:pt x="13920" y="5463"/>
                  </a:cubicBezTo>
                  <a:cubicBezTo>
                    <a:pt x="13917" y="5463"/>
                    <a:pt x="13914" y="5463"/>
                    <a:pt x="13911" y="5464"/>
                  </a:cubicBezTo>
                  <a:cubicBezTo>
                    <a:pt x="12312" y="5605"/>
                    <a:pt x="10394" y="5681"/>
                    <a:pt x="9013" y="6602"/>
                  </a:cubicBezTo>
                  <a:cubicBezTo>
                    <a:pt x="7747" y="7433"/>
                    <a:pt x="7389" y="8622"/>
                    <a:pt x="7325" y="9978"/>
                  </a:cubicBezTo>
                  <a:cubicBezTo>
                    <a:pt x="6839" y="8699"/>
                    <a:pt x="6443" y="7318"/>
                    <a:pt x="6097" y="6065"/>
                  </a:cubicBezTo>
                  <a:cubicBezTo>
                    <a:pt x="5433" y="3674"/>
                    <a:pt x="7261" y="1628"/>
                    <a:pt x="8783" y="42"/>
                  </a:cubicBezTo>
                  <a:cubicBezTo>
                    <a:pt x="8793" y="21"/>
                    <a:pt x="8778" y="0"/>
                    <a:pt x="8758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" name="Google Shape;4076;p24"/>
            <p:cNvSpPr/>
            <p:nvPr/>
          </p:nvSpPr>
          <p:spPr>
            <a:xfrm>
              <a:off x="631000" y="2261900"/>
              <a:ext cx="129500" cy="153475"/>
            </a:xfrm>
            <a:custGeom>
              <a:avLst/>
              <a:gdLst/>
              <a:ahLst/>
              <a:cxnLst/>
              <a:rect l="l" t="t" r="r" b="b"/>
              <a:pathLst>
                <a:path w="5180" h="6139" extrusionOk="0">
                  <a:moveTo>
                    <a:pt x="180" y="6087"/>
                  </a:moveTo>
                  <a:cubicBezTo>
                    <a:pt x="2942" y="5243"/>
                    <a:pt x="4489" y="2967"/>
                    <a:pt x="5154" y="282"/>
                  </a:cubicBezTo>
                  <a:cubicBezTo>
                    <a:pt x="5180" y="116"/>
                    <a:pt x="5001" y="0"/>
                    <a:pt x="4873" y="103"/>
                  </a:cubicBezTo>
                  <a:cubicBezTo>
                    <a:pt x="3863" y="934"/>
                    <a:pt x="2648" y="1458"/>
                    <a:pt x="1817" y="2468"/>
                  </a:cubicBezTo>
                  <a:cubicBezTo>
                    <a:pt x="973" y="3491"/>
                    <a:pt x="781" y="4847"/>
                    <a:pt x="78" y="5934"/>
                  </a:cubicBezTo>
                  <a:cubicBezTo>
                    <a:pt x="1" y="6011"/>
                    <a:pt x="90" y="6138"/>
                    <a:pt x="180" y="608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" name="Google Shape;4077;p24"/>
            <p:cNvSpPr/>
            <p:nvPr/>
          </p:nvSpPr>
          <p:spPr>
            <a:xfrm>
              <a:off x="592325" y="2149375"/>
              <a:ext cx="60775" cy="196625"/>
            </a:xfrm>
            <a:custGeom>
              <a:avLst/>
              <a:gdLst/>
              <a:ahLst/>
              <a:cxnLst/>
              <a:rect l="l" t="t" r="r" b="b"/>
              <a:pathLst>
                <a:path w="2431" h="7865" extrusionOk="0">
                  <a:moveTo>
                    <a:pt x="1139" y="7737"/>
                  </a:moveTo>
                  <a:cubicBezTo>
                    <a:pt x="1471" y="5218"/>
                    <a:pt x="2430" y="2417"/>
                    <a:pt x="781" y="128"/>
                  </a:cubicBezTo>
                  <a:cubicBezTo>
                    <a:pt x="691" y="0"/>
                    <a:pt x="474" y="51"/>
                    <a:pt x="448" y="205"/>
                  </a:cubicBezTo>
                  <a:cubicBezTo>
                    <a:pt x="333" y="1394"/>
                    <a:pt x="1" y="2507"/>
                    <a:pt x="1" y="3709"/>
                  </a:cubicBezTo>
                  <a:cubicBezTo>
                    <a:pt x="1" y="5090"/>
                    <a:pt x="448" y="6484"/>
                    <a:pt x="921" y="7762"/>
                  </a:cubicBezTo>
                  <a:cubicBezTo>
                    <a:pt x="960" y="7865"/>
                    <a:pt x="1113" y="7852"/>
                    <a:pt x="1139" y="774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" name="Google Shape;4078;p24"/>
            <p:cNvSpPr/>
            <p:nvPr/>
          </p:nvSpPr>
          <p:spPr>
            <a:xfrm>
              <a:off x="470200" y="2283650"/>
              <a:ext cx="125025" cy="140025"/>
            </a:xfrm>
            <a:custGeom>
              <a:avLst/>
              <a:gdLst/>
              <a:ahLst/>
              <a:cxnLst/>
              <a:rect l="l" t="t" r="r" b="b"/>
              <a:pathLst>
                <a:path w="5001" h="5601" extrusionOk="0">
                  <a:moveTo>
                    <a:pt x="4988" y="5499"/>
                  </a:moveTo>
                  <a:cubicBezTo>
                    <a:pt x="4604" y="4373"/>
                    <a:pt x="4310" y="3299"/>
                    <a:pt x="3747" y="2251"/>
                  </a:cubicBezTo>
                  <a:cubicBezTo>
                    <a:pt x="3146" y="1138"/>
                    <a:pt x="1446" y="550"/>
                    <a:pt x="384" y="90"/>
                  </a:cubicBezTo>
                  <a:cubicBezTo>
                    <a:pt x="193" y="0"/>
                    <a:pt x="1" y="230"/>
                    <a:pt x="129" y="409"/>
                  </a:cubicBezTo>
                  <a:cubicBezTo>
                    <a:pt x="870" y="1368"/>
                    <a:pt x="1267" y="2519"/>
                    <a:pt x="2085" y="3414"/>
                  </a:cubicBezTo>
                  <a:cubicBezTo>
                    <a:pt x="2814" y="4220"/>
                    <a:pt x="4016" y="4898"/>
                    <a:pt x="4886" y="5563"/>
                  </a:cubicBezTo>
                  <a:cubicBezTo>
                    <a:pt x="4937" y="5601"/>
                    <a:pt x="5001" y="5563"/>
                    <a:pt x="4988" y="5499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" name="Google Shape;4079;p24"/>
            <p:cNvSpPr/>
            <p:nvPr/>
          </p:nvSpPr>
          <p:spPr>
            <a:xfrm>
              <a:off x="531350" y="2266775"/>
              <a:ext cx="173700" cy="284400"/>
            </a:xfrm>
            <a:custGeom>
              <a:avLst/>
              <a:gdLst/>
              <a:ahLst/>
              <a:cxnLst/>
              <a:rect l="l" t="t" r="r" b="b"/>
              <a:pathLst>
                <a:path w="6948" h="11376" extrusionOk="0">
                  <a:moveTo>
                    <a:pt x="3411" y="0"/>
                  </a:moveTo>
                  <a:cubicBezTo>
                    <a:pt x="3405" y="0"/>
                    <a:pt x="3399" y="4"/>
                    <a:pt x="3399" y="10"/>
                  </a:cubicBezTo>
                  <a:cubicBezTo>
                    <a:pt x="3296" y="1915"/>
                    <a:pt x="3450" y="3834"/>
                    <a:pt x="3105" y="5713"/>
                  </a:cubicBezTo>
                  <a:cubicBezTo>
                    <a:pt x="3053" y="6046"/>
                    <a:pt x="2964" y="6365"/>
                    <a:pt x="2874" y="6685"/>
                  </a:cubicBezTo>
                  <a:cubicBezTo>
                    <a:pt x="2874" y="6685"/>
                    <a:pt x="2874" y="6698"/>
                    <a:pt x="2862" y="6698"/>
                  </a:cubicBezTo>
                  <a:cubicBezTo>
                    <a:pt x="2286" y="5202"/>
                    <a:pt x="1199" y="4166"/>
                    <a:pt x="23" y="3079"/>
                  </a:cubicBezTo>
                  <a:cubicBezTo>
                    <a:pt x="23" y="3076"/>
                    <a:pt x="21" y="3074"/>
                    <a:pt x="18" y="3074"/>
                  </a:cubicBezTo>
                  <a:cubicBezTo>
                    <a:pt x="12" y="3074"/>
                    <a:pt x="1" y="3086"/>
                    <a:pt x="10" y="3105"/>
                  </a:cubicBezTo>
                  <a:cubicBezTo>
                    <a:pt x="560" y="3667"/>
                    <a:pt x="1135" y="4192"/>
                    <a:pt x="1596" y="4805"/>
                  </a:cubicBezTo>
                  <a:cubicBezTo>
                    <a:pt x="2107" y="5470"/>
                    <a:pt x="2401" y="6289"/>
                    <a:pt x="2772" y="7030"/>
                  </a:cubicBezTo>
                  <a:cubicBezTo>
                    <a:pt x="2337" y="8424"/>
                    <a:pt x="1736" y="9729"/>
                    <a:pt x="1877" y="11263"/>
                  </a:cubicBezTo>
                  <a:cubicBezTo>
                    <a:pt x="1884" y="11337"/>
                    <a:pt x="1943" y="11375"/>
                    <a:pt x="2001" y="11375"/>
                  </a:cubicBezTo>
                  <a:cubicBezTo>
                    <a:pt x="2055" y="11375"/>
                    <a:pt x="2108" y="11343"/>
                    <a:pt x="2120" y="11276"/>
                  </a:cubicBezTo>
                  <a:cubicBezTo>
                    <a:pt x="2299" y="9741"/>
                    <a:pt x="2746" y="8322"/>
                    <a:pt x="3143" y="6864"/>
                  </a:cubicBezTo>
                  <a:cubicBezTo>
                    <a:pt x="4601" y="5867"/>
                    <a:pt x="5636" y="4435"/>
                    <a:pt x="6915" y="3245"/>
                  </a:cubicBezTo>
                  <a:cubicBezTo>
                    <a:pt x="6947" y="3224"/>
                    <a:pt x="6926" y="3175"/>
                    <a:pt x="6895" y="3175"/>
                  </a:cubicBezTo>
                  <a:cubicBezTo>
                    <a:pt x="6889" y="3175"/>
                    <a:pt x="6883" y="3177"/>
                    <a:pt x="6877" y="3181"/>
                  </a:cubicBezTo>
                  <a:cubicBezTo>
                    <a:pt x="5547" y="4128"/>
                    <a:pt x="4575" y="5458"/>
                    <a:pt x="3258" y="6417"/>
                  </a:cubicBezTo>
                  <a:cubicBezTo>
                    <a:pt x="3309" y="6199"/>
                    <a:pt x="3373" y="5982"/>
                    <a:pt x="3424" y="5764"/>
                  </a:cubicBezTo>
                  <a:cubicBezTo>
                    <a:pt x="3846" y="3885"/>
                    <a:pt x="3565" y="1890"/>
                    <a:pt x="3424" y="10"/>
                  </a:cubicBezTo>
                  <a:cubicBezTo>
                    <a:pt x="3424" y="4"/>
                    <a:pt x="3418" y="0"/>
                    <a:pt x="3411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" name="Google Shape;4080;p24"/>
            <p:cNvSpPr/>
            <p:nvPr/>
          </p:nvSpPr>
          <p:spPr>
            <a:xfrm>
              <a:off x="498175" y="2334175"/>
              <a:ext cx="129825" cy="280700"/>
            </a:xfrm>
            <a:custGeom>
              <a:avLst/>
              <a:gdLst/>
              <a:ahLst/>
              <a:cxnLst/>
              <a:rect l="l" t="t" r="r" b="b"/>
              <a:pathLst>
                <a:path w="5193" h="11228" extrusionOk="0">
                  <a:moveTo>
                    <a:pt x="5116" y="11190"/>
                  </a:moveTo>
                  <a:cubicBezTo>
                    <a:pt x="3812" y="9476"/>
                    <a:pt x="2379" y="7903"/>
                    <a:pt x="1177" y="6113"/>
                  </a:cubicBezTo>
                  <a:cubicBezTo>
                    <a:pt x="154" y="4591"/>
                    <a:pt x="1" y="2136"/>
                    <a:pt x="193" y="346"/>
                  </a:cubicBezTo>
                  <a:cubicBezTo>
                    <a:pt x="205" y="141"/>
                    <a:pt x="474" y="1"/>
                    <a:pt x="615" y="180"/>
                  </a:cubicBezTo>
                  <a:cubicBezTo>
                    <a:pt x="3031" y="3249"/>
                    <a:pt x="4796" y="7213"/>
                    <a:pt x="5193" y="11138"/>
                  </a:cubicBezTo>
                  <a:cubicBezTo>
                    <a:pt x="5193" y="11177"/>
                    <a:pt x="5141" y="11228"/>
                    <a:pt x="5116" y="11177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" name="Google Shape;4081;p24"/>
            <p:cNvSpPr/>
            <p:nvPr/>
          </p:nvSpPr>
          <p:spPr>
            <a:xfrm>
              <a:off x="487625" y="2590250"/>
              <a:ext cx="205275" cy="189275"/>
            </a:xfrm>
            <a:custGeom>
              <a:avLst/>
              <a:gdLst/>
              <a:ahLst/>
              <a:cxnLst/>
              <a:rect l="l" t="t" r="r" b="b"/>
              <a:pathLst>
                <a:path w="8211" h="7571" extrusionOk="0">
                  <a:moveTo>
                    <a:pt x="8121" y="7545"/>
                  </a:moveTo>
                  <a:cubicBezTo>
                    <a:pt x="6280" y="6893"/>
                    <a:pt x="4476" y="5921"/>
                    <a:pt x="2750" y="4987"/>
                  </a:cubicBezTo>
                  <a:cubicBezTo>
                    <a:pt x="2136" y="4655"/>
                    <a:pt x="1382" y="3952"/>
                    <a:pt x="1216" y="3248"/>
                  </a:cubicBezTo>
                  <a:cubicBezTo>
                    <a:pt x="947" y="2225"/>
                    <a:pt x="333" y="1369"/>
                    <a:pt x="39" y="346"/>
                  </a:cubicBezTo>
                  <a:cubicBezTo>
                    <a:pt x="1" y="154"/>
                    <a:pt x="205" y="0"/>
                    <a:pt x="372" y="103"/>
                  </a:cubicBezTo>
                  <a:cubicBezTo>
                    <a:pt x="1778" y="1113"/>
                    <a:pt x="3351" y="1611"/>
                    <a:pt x="4630" y="2762"/>
                  </a:cubicBezTo>
                  <a:cubicBezTo>
                    <a:pt x="5985" y="4003"/>
                    <a:pt x="7200" y="5908"/>
                    <a:pt x="8185" y="7468"/>
                  </a:cubicBezTo>
                  <a:cubicBezTo>
                    <a:pt x="8210" y="7507"/>
                    <a:pt x="8159" y="7570"/>
                    <a:pt x="8108" y="7558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" name="Google Shape;4082;p24"/>
            <p:cNvSpPr/>
            <p:nvPr/>
          </p:nvSpPr>
          <p:spPr>
            <a:xfrm>
              <a:off x="666025" y="2458225"/>
              <a:ext cx="95600" cy="261825"/>
            </a:xfrm>
            <a:custGeom>
              <a:avLst/>
              <a:gdLst/>
              <a:ahLst/>
              <a:cxnLst/>
              <a:rect l="l" t="t" r="r" b="b"/>
              <a:pathLst>
                <a:path w="3824" h="10473" extrusionOk="0">
                  <a:moveTo>
                    <a:pt x="1509" y="10371"/>
                  </a:moveTo>
                  <a:cubicBezTo>
                    <a:pt x="1100" y="8759"/>
                    <a:pt x="793" y="7123"/>
                    <a:pt x="576" y="5460"/>
                  </a:cubicBezTo>
                  <a:cubicBezTo>
                    <a:pt x="461" y="4680"/>
                    <a:pt x="422" y="3900"/>
                    <a:pt x="448" y="3107"/>
                  </a:cubicBezTo>
                  <a:cubicBezTo>
                    <a:pt x="486" y="2097"/>
                    <a:pt x="205" y="1317"/>
                    <a:pt x="39" y="333"/>
                  </a:cubicBezTo>
                  <a:cubicBezTo>
                    <a:pt x="0" y="141"/>
                    <a:pt x="205" y="0"/>
                    <a:pt x="371" y="102"/>
                  </a:cubicBezTo>
                  <a:cubicBezTo>
                    <a:pt x="3824" y="2455"/>
                    <a:pt x="2417" y="7020"/>
                    <a:pt x="1701" y="10371"/>
                  </a:cubicBezTo>
                  <a:cubicBezTo>
                    <a:pt x="1675" y="10473"/>
                    <a:pt x="1535" y="10460"/>
                    <a:pt x="1509" y="10371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" name="Google Shape;4083;p24"/>
            <p:cNvSpPr/>
            <p:nvPr/>
          </p:nvSpPr>
          <p:spPr>
            <a:xfrm>
              <a:off x="772800" y="2546775"/>
              <a:ext cx="110000" cy="280050"/>
            </a:xfrm>
            <a:custGeom>
              <a:avLst/>
              <a:gdLst/>
              <a:ahLst/>
              <a:cxnLst/>
              <a:rect l="l" t="t" r="r" b="b"/>
              <a:pathLst>
                <a:path w="4400" h="11202" extrusionOk="0">
                  <a:moveTo>
                    <a:pt x="358" y="11010"/>
                  </a:moveTo>
                  <a:cubicBezTo>
                    <a:pt x="0" y="9054"/>
                    <a:pt x="154" y="7481"/>
                    <a:pt x="614" y="5563"/>
                  </a:cubicBezTo>
                  <a:cubicBezTo>
                    <a:pt x="895" y="4386"/>
                    <a:pt x="1701" y="3619"/>
                    <a:pt x="2315" y="2609"/>
                  </a:cubicBezTo>
                  <a:cubicBezTo>
                    <a:pt x="2878" y="1688"/>
                    <a:pt x="3236" y="729"/>
                    <a:pt x="4105" y="77"/>
                  </a:cubicBezTo>
                  <a:cubicBezTo>
                    <a:pt x="4207" y="0"/>
                    <a:pt x="4399" y="51"/>
                    <a:pt x="4374" y="192"/>
                  </a:cubicBezTo>
                  <a:cubicBezTo>
                    <a:pt x="4259" y="1189"/>
                    <a:pt x="3952" y="2123"/>
                    <a:pt x="3939" y="3120"/>
                  </a:cubicBezTo>
                  <a:cubicBezTo>
                    <a:pt x="3926" y="4041"/>
                    <a:pt x="4131" y="5000"/>
                    <a:pt x="3901" y="5921"/>
                  </a:cubicBezTo>
                  <a:cubicBezTo>
                    <a:pt x="3683" y="6829"/>
                    <a:pt x="3389" y="7711"/>
                    <a:pt x="3005" y="8568"/>
                  </a:cubicBezTo>
                  <a:cubicBezTo>
                    <a:pt x="2545" y="9552"/>
                    <a:pt x="1343" y="10217"/>
                    <a:pt x="665" y="11074"/>
                  </a:cubicBezTo>
                  <a:cubicBezTo>
                    <a:pt x="589" y="11202"/>
                    <a:pt x="384" y="11176"/>
                    <a:pt x="346" y="11010"/>
                  </a:cubicBezTo>
                  <a:close/>
                </a:path>
              </a:pathLst>
            </a:custGeom>
            <a:solidFill>
              <a:srgbClr val="4A3E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" name="Google Shape;4084;p24"/>
            <p:cNvSpPr/>
            <p:nvPr/>
          </p:nvSpPr>
          <p:spPr>
            <a:xfrm>
              <a:off x="558750" y="2485375"/>
              <a:ext cx="281125" cy="464700"/>
            </a:xfrm>
            <a:custGeom>
              <a:avLst/>
              <a:gdLst/>
              <a:ahLst/>
              <a:cxnLst/>
              <a:rect l="l" t="t" r="r" b="b"/>
              <a:pathLst>
                <a:path w="11245" h="18588" extrusionOk="0">
                  <a:moveTo>
                    <a:pt x="66" y="0"/>
                  </a:moveTo>
                  <a:cubicBezTo>
                    <a:pt x="33" y="0"/>
                    <a:pt x="1" y="39"/>
                    <a:pt x="20" y="78"/>
                  </a:cubicBezTo>
                  <a:cubicBezTo>
                    <a:pt x="1874" y="3300"/>
                    <a:pt x="3281" y="6817"/>
                    <a:pt x="5263" y="9975"/>
                  </a:cubicBezTo>
                  <a:cubicBezTo>
                    <a:pt x="5903" y="10947"/>
                    <a:pt x="6593" y="11893"/>
                    <a:pt x="7335" y="12801"/>
                  </a:cubicBezTo>
                  <a:cubicBezTo>
                    <a:pt x="5724" y="12277"/>
                    <a:pt x="4598" y="10845"/>
                    <a:pt x="3345" y="9745"/>
                  </a:cubicBezTo>
                  <a:cubicBezTo>
                    <a:pt x="2399" y="8901"/>
                    <a:pt x="1427" y="8083"/>
                    <a:pt x="442" y="7277"/>
                  </a:cubicBezTo>
                  <a:cubicBezTo>
                    <a:pt x="431" y="7268"/>
                    <a:pt x="419" y="7264"/>
                    <a:pt x="406" y="7264"/>
                  </a:cubicBezTo>
                  <a:cubicBezTo>
                    <a:pt x="348" y="7264"/>
                    <a:pt x="287" y="7350"/>
                    <a:pt x="340" y="7392"/>
                  </a:cubicBezTo>
                  <a:cubicBezTo>
                    <a:pt x="1759" y="8633"/>
                    <a:pt x="3089" y="9962"/>
                    <a:pt x="4483" y="11228"/>
                  </a:cubicBezTo>
                  <a:cubicBezTo>
                    <a:pt x="5442" y="12111"/>
                    <a:pt x="6350" y="12929"/>
                    <a:pt x="7642" y="13198"/>
                  </a:cubicBezTo>
                  <a:cubicBezTo>
                    <a:pt x="8051" y="13863"/>
                    <a:pt x="9432" y="16535"/>
                    <a:pt x="10941" y="18556"/>
                  </a:cubicBezTo>
                  <a:cubicBezTo>
                    <a:pt x="10960" y="18578"/>
                    <a:pt x="10990" y="18588"/>
                    <a:pt x="11023" y="18588"/>
                  </a:cubicBezTo>
                  <a:cubicBezTo>
                    <a:pt x="11121" y="18588"/>
                    <a:pt x="11244" y="18504"/>
                    <a:pt x="11197" y="18428"/>
                  </a:cubicBezTo>
                  <a:cubicBezTo>
                    <a:pt x="10314" y="17111"/>
                    <a:pt x="9726" y="15985"/>
                    <a:pt x="8882" y="14758"/>
                  </a:cubicBezTo>
                  <a:cubicBezTo>
                    <a:pt x="9061" y="13389"/>
                    <a:pt x="9764" y="11893"/>
                    <a:pt x="10084" y="10563"/>
                  </a:cubicBezTo>
                  <a:cubicBezTo>
                    <a:pt x="10327" y="9515"/>
                    <a:pt x="10506" y="8453"/>
                    <a:pt x="10621" y="7379"/>
                  </a:cubicBezTo>
                  <a:cubicBezTo>
                    <a:pt x="10621" y="7354"/>
                    <a:pt x="10602" y="7341"/>
                    <a:pt x="10583" y="7341"/>
                  </a:cubicBezTo>
                  <a:cubicBezTo>
                    <a:pt x="10564" y="7341"/>
                    <a:pt x="10544" y="7354"/>
                    <a:pt x="10544" y="7379"/>
                  </a:cubicBezTo>
                  <a:cubicBezTo>
                    <a:pt x="10340" y="8722"/>
                    <a:pt x="10122" y="10116"/>
                    <a:pt x="9624" y="11395"/>
                  </a:cubicBezTo>
                  <a:cubicBezTo>
                    <a:pt x="9266" y="12328"/>
                    <a:pt x="8895" y="13198"/>
                    <a:pt x="8729" y="14182"/>
                  </a:cubicBezTo>
                  <a:cubicBezTo>
                    <a:pt x="7910" y="12993"/>
                    <a:pt x="7002" y="11855"/>
                    <a:pt x="6171" y="10627"/>
                  </a:cubicBezTo>
                  <a:cubicBezTo>
                    <a:pt x="5724" y="8262"/>
                    <a:pt x="6197" y="5832"/>
                    <a:pt x="5851" y="3454"/>
                  </a:cubicBezTo>
                  <a:cubicBezTo>
                    <a:pt x="5845" y="3428"/>
                    <a:pt x="5823" y="3415"/>
                    <a:pt x="5802" y="3415"/>
                  </a:cubicBezTo>
                  <a:cubicBezTo>
                    <a:pt x="5781" y="3415"/>
                    <a:pt x="5762" y="3428"/>
                    <a:pt x="5762" y="3454"/>
                  </a:cubicBezTo>
                  <a:cubicBezTo>
                    <a:pt x="5941" y="5691"/>
                    <a:pt x="5519" y="7904"/>
                    <a:pt x="5826" y="10116"/>
                  </a:cubicBezTo>
                  <a:cubicBezTo>
                    <a:pt x="5647" y="9835"/>
                    <a:pt x="5468" y="9553"/>
                    <a:pt x="5302" y="9246"/>
                  </a:cubicBezTo>
                  <a:cubicBezTo>
                    <a:pt x="3550" y="6190"/>
                    <a:pt x="2258" y="2827"/>
                    <a:pt x="97" y="14"/>
                  </a:cubicBezTo>
                  <a:cubicBezTo>
                    <a:pt x="88" y="4"/>
                    <a:pt x="77" y="0"/>
                    <a:pt x="66" y="0"/>
                  </a:cubicBezTo>
                  <a:close/>
                </a:path>
              </a:pathLst>
            </a:custGeom>
            <a:solidFill>
              <a:srgbClr val="A07D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85" name="Google Shape;4085;p24"/>
          <p:cNvSpPr txBox="1">
            <a:spLocks noGrp="1"/>
          </p:cNvSpPr>
          <p:nvPr>
            <p:ph type="title"/>
          </p:nvPr>
        </p:nvSpPr>
        <p:spPr>
          <a:xfrm>
            <a:off x="2088449" y="1061650"/>
            <a:ext cx="21030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086" name="Google Shape;4086;p24"/>
          <p:cNvSpPr txBox="1">
            <a:spLocks noGrp="1"/>
          </p:cNvSpPr>
          <p:nvPr>
            <p:ph type="subTitle" idx="1"/>
          </p:nvPr>
        </p:nvSpPr>
        <p:spPr>
          <a:xfrm>
            <a:off x="2088449" y="1550182"/>
            <a:ext cx="2103000" cy="66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87" name="Google Shape;4087;p24"/>
          <p:cNvSpPr txBox="1">
            <a:spLocks noGrp="1"/>
          </p:cNvSpPr>
          <p:nvPr>
            <p:ph type="title" idx="2"/>
          </p:nvPr>
        </p:nvSpPr>
        <p:spPr>
          <a:xfrm>
            <a:off x="2083974" y="2263991"/>
            <a:ext cx="21030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088" name="Google Shape;4088;p24"/>
          <p:cNvSpPr txBox="1">
            <a:spLocks noGrp="1"/>
          </p:cNvSpPr>
          <p:nvPr>
            <p:ph type="subTitle" idx="3"/>
          </p:nvPr>
        </p:nvSpPr>
        <p:spPr>
          <a:xfrm>
            <a:off x="2083976" y="2752522"/>
            <a:ext cx="2103000" cy="66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89" name="Google Shape;4089;p24"/>
          <p:cNvSpPr txBox="1">
            <a:spLocks noGrp="1"/>
          </p:cNvSpPr>
          <p:nvPr>
            <p:ph type="title" idx="4"/>
          </p:nvPr>
        </p:nvSpPr>
        <p:spPr>
          <a:xfrm>
            <a:off x="5813230" y="1061675"/>
            <a:ext cx="21030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090" name="Google Shape;4090;p24"/>
          <p:cNvSpPr txBox="1">
            <a:spLocks noGrp="1"/>
          </p:cNvSpPr>
          <p:nvPr>
            <p:ph type="subTitle" idx="5"/>
          </p:nvPr>
        </p:nvSpPr>
        <p:spPr>
          <a:xfrm>
            <a:off x="5813230" y="1550175"/>
            <a:ext cx="2103000" cy="66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91" name="Google Shape;4091;p24"/>
          <p:cNvSpPr txBox="1">
            <a:spLocks noGrp="1"/>
          </p:cNvSpPr>
          <p:nvPr>
            <p:ph type="title" idx="6"/>
          </p:nvPr>
        </p:nvSpPr>
        <p:spPr>
          <a:xfrm>
            <a:off x="5813224" y="2263988"/>
            <a:ext cx="21030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092" name="Google Shape;4092;p24"/>
          <p:cNvSpPr txBox="1">
            <a:spLocks noGrp="1"/>
          </p:cNvSpPr>
          <p:nvPr>
            <p:ph type="subTitle" idx="7"/>
          </p:nvPr>
        </p:nvSpPr>
        <p:spPr>
          <a:xfrm>
            <a:off x="5813227" y="2752525"/>
            <a:ext cx="2103000" cy="66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93" name="Google Shape;4093;p24"/>
          <p:cNvSpPr txBox="1">
            <a:spLocks noGrp="1"/>
          </p:cNvSpPr>
          <p:nvPr>
            <p:ph type="title" idx="8"/>
          </p:nvPr>
        </p:nvSpPr>
        <p:spPr>
          <a:xfrm>
            <a:off x="2083976" y="3466331"/>
            <a:ext cx="21030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094" name="Google Shape;4094;p24"/>
          <p:cNvSpPr txBox="1">
            <a:spLocks noGrp="1"/>
          </p:cNvSpPr>
          <p:nvPr>
            <p:ph type="subTitle" idx="9"/>
          </p:nvPr>
        </p:nvSpPr>
        <p:spPr>
          <a:xfrm>
            <a:off x="2083979" y="3947598"/>
            <a:ext cx="2103000" cy="66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95" name="Google Shape;4095;p24"/>
          <p:cNvSpPr txBox="1">
            <a:spLocks noGrp="1"/>
          </p:cNvSpPr>
          <p:nvPr>
            <p:ph type="title" idx="13"/>
          </p:nvPr>
        </p:nvSpPr>
        <p:spPr>
          <a:xfrm>
            <a:off x="5813226" y="3466325"/>
            <a:ext cx="21030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4096" name="Google Shape;4096;p24"/>
          <p:cNvSpPr txBox="1">
            <a:spLocks noGrp="1"/>
          </p:cNvSpPr>
          <p:nvPr>
            <p:ph type="subTitle" idx="14"/>
          </p:nvPr>
        </p:nvSpPr>
        <p:spPr>
          <a:xfrm>
            <a:off x="5813230" y="3947600"/>
            <a:ext cx="2103000" cy="66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97" name="Google Shape;4097;p24"/>
          <p:cNvSpPr txBox="1">
            <a:spLocks noGrp="1"/>
          </p:cNvSpPr>
          <p:nvPr>
            <p:ph type="title" idx="15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4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5" name="Google Shape;4855;p28"/>
          <p:cNvSpPr/>
          <p:nvPr/>
        </p:nvSpPr>
        <p:spPr>
          <a:xfrm rot="10800000" flipH="1">
            <a:off x="2100341" y="5235619"/>
            <a:ext cx="44063" cy="35619"/>
          </a:xfrm>
          <a:custGeom>
            <a:avLst/>
            <a:gdLst/>
            <a:ahLst/>
            <a:cxnLst/>
            <a:rect l="l" t="t" r="r" b="b"/>
            <a:pathLst>
              <a:path w="1028" h="831" extrusionOk="0">
                <a:moveTo>
                  <a:pt x="121" y="551"/>
                </a:moveTo>
                <a:cubicBezTo>
                  <a:pt x="121" y="551"/>
                  <a:pt x="124" y="557"/>
                  <a:pt x="127" y="569"/>
                </a:cubicBezTo>
                <a:lnTo>
                  <a:pt x="127" y="569"/>
                </a:lnTo>
                <a:cubicBezTo>
                  <a:pt x="122" y="557"/>
                  <a:pt x="120" y="551"/>
                  <a:pt x="121" y="551"/>
                </a:cubicBezTo>
                <a:close/>
                <a:moveTo>
                  <a:pt x="527" y="0"/>
                </a:moveTo>
                <a:cubicBezTo>
                  <a:pt x="252" y="0"/>
                  <a:pt x="1" y="298"/>
                  <a:pt x="129" y="577"/>
                </a:cubicBezTo>
                <a:lnTo>
                  <a:pt x="129" y="577"/>
                </a:lnTo>
                <a:cubicBezTo>
                  <a:pt x="130" y="581"/>
                  <a:pt x="131" y="586"/>
                  <a:pt x="132" y="591"/>
                </a:cubicBezTo>
                <a:cubicBezTo>
                  <a:pt x="158" y="706"/>
                  <a:pt x="247" y="783"/>
                  <a:pt x="350" y="821"/>
                </a:cubicBezTo>
                <a:cubicBezTo>
                  <a:pt x="394" y="828"/>
                  <a:pt x="439" y="831"/>
                  <a:pt x="484" y="831"/>
                </a:cubicBezTo>
                <a:cubicBezTo>
                  <a:pt x="529" y="831"/>
                  <a:pt x="573" y="828"/>
                  <a:pt x="618" y="821"/>
                </a:cubicBezTo>
                <a:cubicBezTo>
                  <a:pt x="976" y="719"/>
                  <a:pt x="1027" y="246"/>
                  <a:pt x="721" y="54"/>
                </a:cubicBezTo>
                <a:cubicBezTo>
                  <a:pt x="658" y="17"/>
                  <a:pt x="592" y="0"/>
                  <a:pt x="52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56" name="Google Shape;4856;p28"/>
          <p:cNvSpPr/>
          <p:nvPr/>
        </p:nvSpPr>
        <p:spPr>
          <a:xfrm rot="10800000" flipH="1">
            <a:off x="3243006" y="5203784"/>
            <a:ext cx="20874" cy="99270"/>
          </a:xfrm>
          <a:custGeom>
            <a:avLst/>
            <a:gdLst/>
            <a:ahLst/>
            <a:cxnLst/>
            <a:rect l="l" t="t" r="r" b="b"/>
            <a:pathLst>
              <a:path w="487" h="2316" extrusionOk="0">
                <a:moveTo>
                  <a:pt x="230" y="1"/>
                </a:moveTo>
                <a:cubicBezTo>
                  <a:pt x="214" y="1"/>
                  <a:pt x="198" y="13"/>
                  <a:pt x="192" y="39"/>
                </a:cubicBezTo>
                <a:cubicBezTo>
                  <a:pt x="0" y="717"/>
                  <a:pt x="51" y="1573"/>
                  <a:pt x="115" y="2277"/>
                </a:cubicBezTo>
                <a:cubicBezTo>
                  <a:pt x="122" y="2302"/>
                  <a:pt x="144" y="2315"/>
                  <a:pt x="166" y="2315"/>
                </a:cubicBezTo>
                <a:cubicBezTo>
                  <a:pt x="189" y="2315"/>
                  <a:pt x="211" y="2302"/>
                  <a:pt x="218" y="2277"/>
                </a:cubicBezTo>
                <a:cubicBezTo>
                  <a:pt x="307" y="1586"/>
                  <a:pt x="486" y="717"/>
                  <a:pt x="269" y="39"/>
                </a:cubicBezTo>
                <a:cubicBezTo>
                  <a:pt x="262" y="13"/>
                  <a:pt x="246" y="1"/>
                  <a:pt x="230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57" name="Google Shape;4857;p28"/>
          <p:cNvSpPr/>
          <p:nvPr/>
        </p:nvSpPr>
        <p:spPr>
          <a:xfrm rot="10800000" flipH="1">
            <a:off x="3201902" y="5246905"/>
            <a:ext cx="93740" cy="11401"/>
          </a:xfrm>
          <a:custGeom>
            <a:avLst/>
            <a:gdLst/>
            <a:ahLst/>
            <a:cxnLst/>
            <a:rect l="l" t="t" r="r" b="b"/>
            <a:pathLst>
              <a:path w="2187" h="266" extrusionOk="0">
                <a:moveTo>
                  <a:pt x="1403" y="1"/>
                </a:moveTo>
                <a:cubicBezTo>
                  <a:pt x="1327" y="1"/>
                  <a:pt x="1252" y="2"/>
                  <a:pt x="1177" y="5"/>
                </a:cubicBezTo>
                <a:cubicBezTo>
                  <a:pt x="1062" y="5"/>
                  <a:pt x="945" y="3"/>
                  <a:pt x="826" y="3"/>
                </a:cubicBezTo>
                <a:cubicBezTo>
                  <a:pt x="560" y="3"/>
                  <a:pt x="290" y="15"/>
                  <a:pt x="51" y="95"/>
                </a:cubicBezTo>
                <a:cubicBezTo>
                  <a:pt x="0" y="107"/>
                  <a:pt x="0" y="184"/>
                  <a:pt x="51" y="197"/>
                </a:cubicBezTo>
                <a:cubicBezTo>
                  <a:pt x="214" y="251"/>
                  <a:pt x="383" y="266"/>
                  <a:pt x="554" y="266"/>
                </a:cubicBezTo>
                <a:cubicBezTo>
                  <a:pt x="706" y="266"/>
                  <a:pt x="860" y="254"/>
                  <a:pt x="1010" y="248"/>
                </a:cubicBezTo>
                <a:cubicBezTo>
                  <a:pt x="1394" y="248"/>
                  <a:pt x="1765" y="210"/>
                  <a:pt x="2136" y="159"/>
                </a:cubicBezTo>
                <a:cubicBezTo>
                  <a:pt x="2187" y="146"/>
                  <a:pt x="2187" y="69"/>
                  <a:pt x="2136" y="56"/>
                </a:cubicBezTo>
                <a:cubicBezTo>
                  <a:pt x="1891" y="17"/>
                  <a:pt x="1647" y="1"/>
                  <a:pt x="140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58" name="Google Shape;4858;p28"/>
          <p:cNvSpPr/>
          <p:nvPr/>
        </p:nvSpPr>
        <p:spPr>
          <a:xfrm rot="10800000" flipH="1">
            <a:off x="3218961" y="5217929"/>
            <a:ext cx="59450" cy="66308"/>
          </a:xfrm>
          <a:custGeom>
            <a:avLst/>
            <a:gdLst/>
            <a:ahLst/>
            <a:cxnLst/>
            <a:rect l="l" t="t" r="r" b="b"/>
            <a:pathLst>
              <a:path w="1387" h="1547" extrusionOk="0">
                <a:moveTo>
                  <a:pt x="1347" y="1"/>
                </a:moveTo>
                <a:cubicBezTo>
                  <a:pt x="1341" y="1"/>
                  <a:pt x="1334" y="3"/>
                  <a:pt x="1328" y="9"/>
                </a:cubicBezTo>
                <a:cubicBezTo>
                  <a:pt x="1060" y="201"/>
                  <a:pt x="830" y="418"/>
                  <a:pt x="612" y="674"/>
                </a:cubicBezTo>
                <a:cubicBezTo>
                  <a:pt x="369" y="904"/>
                  <a:pt x="165" y="1186"/>
                  <a:pt x="11" y="1493"/>
                </a:cubicBezTo>
                <a:cubicBezTo>
                  <a:pt x="1" y="1524"/>
                  <a:pt x="33" y="1547"/>
                  <a:pt x="60" y="1547"/>
                </a:cubicBezTo>
                <a:cubicBezTo>
                  <a:pt x="65" y="1547"/>
                  <a:pt x="71" y="1546"/>
                  <a:pt x="75" y="1544"/>
                </a:cubicBezTo>
                <a:cubicBezTo>
                  <a:pt x="344" y="1377"/>
                  <a:pt x="561" y="1160"/>
                  <a:pt x="740" y="904"/>
                </a:cubicBezTo>
                <a:cubicBezTo>
                  <a:pt x="958" y="623"/>
                  <a:pt x="1175" y="342"/>
                  <a:pt x="1367" y="60"/>
                </a:cubicBezTo>
                <a:cubicBezTo>
                  <a:pt x="1387" y="31"/>
                  <a:pt x="1368" y="1"/>
                  <a:pt x="1347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59" name="Google Shape;4859;p28"/>
          <p:cNvSpPr/>
          <p:nvPr/>
        </p:nvSpPr>
        <p:spPr>
          <a:xfrm rot="10800000" flipH="1">
            <a:off x="3221061" y="5221744"/>
            <a:ext cx="60779" cy="61593"/>
          </a:xfrm>
          <a:custGeom>
            <a:avLst/>
            <a:gdLst/>
            <a:ahLst/>
            <a:cxnLst/>
            <a:rect l="l" t="t" r="r" b="b"/>
            <a:pathLst>
              <a:path w="1418" h="1437" extrusionOk="0">
                <a:moveTo>
                  <a:pt x="13" y="1"/>
                </a:moveTo>
                <a:cubicBezTo>
                  <a:pt x="13" y="1"/>
                  <a:pt x="13" y="1"/>
                  <a:pt x="13" y="14"/>
                </a:cubicBezTo>
                <a:cubicBezTo>
                  <a:pt x="1" y="295"/>
                  <a:pt x="371" y="564"/>
                  <a:pt x="538" y="755"/>
                </a:cubicBezTo>
                <a:cubicBezTo>
                  <a:pt x="781" y="1011"/>
                  <a:pt x="1049" y="1241"/>
                  <a:pt x="1356" y="1433"/>
                </a:cubicBezTo>
                <a:cubicBezTo>
                  <a:pt x="1361" y="1435"/>
                  <a:pt x="1366" y="1436"/>
                  <a:pt x="1371" y="1436"/>
                </a:cubicBezTo>
                <a:cubicBezTo>
                  <a:pt x="1394" y="1436"/>
                  <a:pt x="1418" y="1414"/>
                  <a:pt x="1407" y="1382"/>
                </a:cubicBezTo>
                <a:cubicBezTo>
                  <a:pt x="1228" y="1088"/>
                  <a:pt x="1024" y="819"/>
                  <a:pt x="781" y="589"/>
                </a:cubicBezTo>
                <a:cubicBezTo>
                  <a:pt x="614" y="423"/>
                  <a:pt x="448" y="270"/>
                  <a:pt x="282" y="103"/>
                </a:cubicBezTo>
                <a:cubicBezTo>
                  <a:pt x="205" y="39"/>
                  <a:pt x="116" y="1"/>
                  <a:pt x="1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0" name="Google Shape;4860;p28"/>
          <p:cNvSpPr/>
          <p:nvPr/>
        </p:nvSpPr>
        <p:spPr>
          <a:xfrm rot="10800000">
            <a:off x="6999577" y="5136344"/>
            <a:ext cx="44063" cy="35619"/>
          </a:xfrm>
          <a:custGeom>
            <a:avLst/>
            <a:gdLst/>
            <a:ahLst/>
            <a:cxnLst/>
            <a:rect l="l" t="t" r="r" b="b"/>
            <a:pathLst>
              <a:path w="1028" h="831" extrusionOk="0">
                <a:moveTo>
                  <a:pt x="121" y="551"/>
                </a:moveTo>
                <a:cubicBezTo>
                  <a:pt x="121" y="551"/>
                  <a:pt x="124" y="557"/>
                  <a:pt x="127" y="569"/>
                </a:cubicBezTo>
                <a:lnTo>
                  <a:pt x="127" y="569"/>
                </a:lnTo>
                <a:cubicBezTo>
                  <a:pt x="122" y="557"/>
                  <a:pt x="120" y="551"/>
                  <a:pt x="121" y="551"/>
                </a:cubicBezTo>
                <a:close/>
                <a:moveTo>
                  <a:pt x="527" y="0"/>
                </a:moveTo>
                <a:cubicBezTo>
                  <a:pt x="252" y="0"/>
                  <a:pt x="1" y="298"/>
                  <a:pt x="129" y="577"/>
                </a:cubicBezTo>
                <a:lnTo>
                  <a:pt x="129" y="577"/>
                </a:lnTo>
                <a:cubicBezTo>
                  <a:pt x="130" y="581"/>
                  <a:pt x="131" y="586"/>
                  <a:pt x="132" y="591"/>
                </a:cubicBezTo>
                <a:cubicBezTo>
                  <a:pt x="158" y="706"/>
                  <a:pt x="247" y="783"/>
                  <a:pt x="350" y="821"/>
                </a:cubicBezTo>
                <a:cubicBezTo>
                  <a:pt x="394" y="828"/>
                  <a:pt x="439" y="831"/>
                  <a:pt x="484" y="831"/>
                </a:cubicBezTo>
                <a:cubicBezTo>
                  <a:pt x="529" y="831"/>
                  <a:pt x="573" y="828"/>
                  <a:pt x="618" y="821"/>
                </a:cubicBezTo>
                <a:cubicBezTo>
                  <a:pt x="976" y="719"/>
                  <a:pt x="1027" y="246"/>
                  <a:pt x="721" y="54"/>
                </a:cubicBezTo>
                <a:cubicBezTo>
                  <a:pt x="658" y="17"/>
                  <a:pt x="592" y="0"/>
                  <a:pt x="52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1" name="Google Shape;4861;p28"/>
          <p:cNvSpPr/>
          <p:nvPr/>
        </p:nvSpPr>
        <p:spPr>
          <a:xfrm rot="10800000">
            <a:off x="5880100" y="5104509"/>
            <a:ext cx="20874" cy="99270"/>
          </a:xfrm>
          <a:custGeom>
            <a:avLst/>
            <a:gdLst/>
            <a:ahLst/>
            <a:cxnLst/>
            <a:rect l="l" t="t" r="r" b="b"/>
            <a:pathLst>
              <a:path w="487" h="2316" extrusionOk="0">
                <a:moveTo>
                  <a:pt x="230" y="1"/>
                </a:moveTo>
                <a:cubicBezTo>
                  <a:pt x="214" y="1"/>
                  <a:pt x="198" y="13"/>
                  <a:pt x="192" y="39"/>
                </a:cubicBezTo>
                <a:cubicBezTo>
                  <a:pt x="0" y="717"/>
                  <a:pt x="51" y="1573"/>
                  <a:pt x="115" y="2277"/>
                </a:cubicBezTo>
                <a:cubicBezTo>
                  <a:pt x="122" y="2302"/>
                  <a:pt x="144" y="2315"/>
                  <a:pt x="166" y="2315"/>
                </a:cubicBezTo>
                <a:cubicBezTo>
                  <a:pt x="189" y="2315"/>
                  <a:pt x="211" y="2302"/>
                  <a:pt x="218" y="2277"/>
                </a:cubicBezTo>
                <a:cubicBezTo>
                  <a:pt x="307" y="1586"/>
                  <a:pt x="486" y="717"/>
                  <a:pt x="269" y="39"/>
                </a:cubicBezTo>
                <a:cubicBezTo>
                  <a:pt x="262" y="13"/>
                  <a:pt x="246" y="1"/>
                  <a:pt x="230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2" name="Google Shape;4862;p28"/>
          <p:cNvSpPr/>
          <p:nvPr/>
        </p:nvSpPr>
        <p:spPr>
          <a:xfrm rot="10800000">
            <a:off x="5848338" y="5147630"/>
            <a:ext cx="93740" cy="11401"/>
          </a:xfrm>
          <a:custGeom>
            <a:avLst/>
            <a:gdLst/>
            <a:ahLst/>
            <a:cxnLst/>
            <a:rect l="l" t="t" r="r" b="b"/>
            <a:pathLst>
              <a:path w="2187" h="266" extrusionOk="0">
                <a:moveTo>
                  <a:pt x="1403" y="1"/>
                </a:moveTo>
                <a:cubicBezTo>
                  <a:pt x="1327" y="1"/>
                  <a:pt x="1252" y="2"/>
                  <a:pt x="1177" y="5"/>
                </a:cubicBezTo>
                <a:cubicBezTo>
                  <a:pt x="1062" y="5"/>
                  <a:pt x="945" y="3"/>
                  <a:pt x="826" y="3"/>
                </a:cubicBezTo>
                <a:cubicBezTo>
                  <a:pt x="560" y="3"/>
                  <a:pt x="290" y="15"/>
                  <a:pt x="51" y="95"/>
                </a:cubicBezTo>
                <a:cubicBezTo>
                  <a:pt x="0" y="107"/>
                  <a:pt x="0" y="184"/>
                  <a:pt x="51" y="197"/>
                </a:cubicBezTo>
                <a:cubicBezTo>
                  <a:pt x="214" y="251"/>
                  <a:pt x="383" y="266"/>
                  <a:pt x="554" y="266"/>
                </a:cubicBezTo>
                <a:cubicBezTo>
                  <a:pt x="706" y="266"/>
                  <a:pt x="860" y="254"/>
                  <a:pt x="1010" y="248"/>
                </a:cubicBezTo>
                <a:cubicBezTo>
                  <a:pt x="1394" y="248"/>
                  <a:pt x="1765" y="210"/>
                  <a:pt x="2136" y="159"/>
                </a:cubicBezTo>
                <a:cubicBezTo>
                  <a:pt x="2187" y="146"/>
                  <a:pt x="2187" y="69"/>
                  <a:pt x="2136" y="56"/>
                </a:cubicBezTo>
                <a:cubicBezTo>
                  <a:pt x="1891" y="17"/>
                  <a:pt x="1647" y="1"/>
                  <a:pt x="140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3" name="Google Shape;4863;p28"/>
          <p:cNvSpPr/>
          <p:nvPr/>
        </p:nvSpPr>
        <p:spPr>
          <a:xfrm rot="10800000">
            <a:off x="5865569" y="5118654"/>
            <a:ext cx="59450" cy="66308"/>
          </a:xfrm>
          <a:custGeom>
            <a:avLst/>
            <a:gdLst/>
            <a:ahLst/>
            <a:cxnLst/>
            <a:rect l="l" t="t" r="r" b="b"/>
            <a:pathLst>
              <a:path w="1387" h="1547" extrusionOk="0">
                <a:moveTo>
                  <a:pt x="1347" y="1"/>
                </a:moveTo>
                <a:cubicBezTo>
                  <a:pt x="1341" y="1"/>
                  <a:pt x="1334" y="3"/>
                  <a:pt x="1328" y="9"/>
                </a:cubicBezTo>
                <a:cubicBezTo>
                  <a:pt x="1060" y="201"/>
                  <a:pt x="830" y="418"/>
                  <a:pt x="612" y="674"/>
                </a:cubicBezTo>
                <a:cubicBezTo>
                  <a:pt x="369" y="904"/>
                  <a:pt x="165" y="1186"/>
                  <a:pt x="11" y="1493"/>
                </a:cubicBezTo>
                <a:cubicBezTo>
                  <a:pt x="1" y="1524"/>
                  <a:pt x="33" y="1547"/>
                  <a:pt x="60" y="1547"/>
                </a:cubicBezTo>
                <a:cubicBezTo>
                  <a:pt x="65" y="1547"/>
                  <a:pt x="71" y="1546"/>
                  <a:pt x="75" y="1544"/>
                </a:cubicBezTo>
                <a:cubicBezTo>
                  <a:pt x="344" y="1377"/>
                  <a:pt x="561" y="1160"/>
                  <a:pt x="740" y="904"/>
                </a:cubicBezTo>
                <a:cubicBezTo>
                  <a:pt x="958" y="623"/>
                  <a:pt x="1175" y="342"/>
                  <a:pt x="1367" y="60"/>
                </a:cubicBezTo>
                <a:cubicBezTo>
                  <a:pt x="1387" y="31"/>
                  <a:pt x="1368" y="1"/>
                  <a:pt x="1347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4" name="Google Shape;4864;p28"/>
          <p:cNvSpPr/>
          <p:nvPr/>
        </p:nvSpPr>
        <p:spPr>
          <a:xfrm rot="10800000">
            <a:off x="5862140" y="5122469"/>
            <a:ext cx="60779" cy="61593"/>
          </a:xfrm>
          <a:custGeom>
            <a:avLst/>
            <a:gdLst/>
            <a:ahLst/>
            <a:cxnLst/>
            <a:rect l="l" t="t" r="r" b="b"/>
            <a:pathLst>
              <a:path w="1418" h="1437" extrusionOk="0">
                <a:moveTo>
                  <a:pt x="13" y="1"/>
                </a:moveTo>
                <a:cubicBezTo>
                  <a:pt x="13" y="1"/>
                  <a:pt x="13" y="1"/>
                  <a:pt x="13" y="14"/>
                </a:cubicBezTo>
                <a:cubicBezTo>
                  <a:pt x="1" y="295"/>
                  <a:pt x="371" y="564"/>
                  <a:pt x="538" y="755"/>
                </a:cubicBezTo>
                <a:cubicBezTo>
                  <a:pt x="781" y="1011"/>
                  <a:pt x="1049" y="1241"/>
                  <a:pt x="1356" y="1433"/>
                </a:cubicBezTo>
                <a:cubicBezTo>
                  <a:pt x="1361" y="1435"/>
                  <a:pt x="1366" y="1436"/>
                  <a:pt x="1371" y="1436"/>
                </a:cubicBezTo>
                <a:cubicBezTo>
                  <a:pt x="1394" y="1436"/>
                  <a:pt x="1418" y="1414"/>
                  <a:pt x="1407" y="1382"/>
                </a:cubicBezTo>
                <a:cubicBezTo>
                  <a:pt x="1228" y="1088"/>
                  <a:pt x="1024" y="819"/>
                  <a:pt x="781" y="589"/>
                </a:cubicBezTo>
                <a:cubicBezTo>
                  <a:pt x="614" y="423"/>
                  <a:pt x="448" y="270"/>
                  <a:pt x="282" y="103"/>
                </a:cubicBezTo>
                <a:cubicBezTo>
                  <a:pt x="205" y="39"/>
                  <a:pt x="116" y="1"/>
                  <a:pt x="1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5" name="Google Shape;4865;p28"/>
          <p:cNvSpPr/>
          <p:nvPr/>
        </p:nvSpPr>
        <p:spPr>
          <a:xfrm rot="10800000">
            <a:off x="4358489" y="5142432"/>
            <a:ext cx="168878" cy="20745"/>
          </a:xfrm>
          <a:custGeom>
            <a:avLst/>
            <a:gdLst/>
            <a:ahLst/>
            <a:cxnLst/>
            <a:rect l="l" t="t" r="r" b="b"/>
            <a:pathLst>
              <a:path w="3940" h="484" extrusionOk="0">
                <a:moveTo>
                  <a:pt x="1409" y="1"/>
                </a:moveTo>
                <a:cubicBezTo>
                  <a:pt x="970" y="1"/>
                  <a:pt x="529" y="32"/>
                  <a:pt x="103" y="100"/>
                </a:cubicBezTo>
                <a:cubicBezTo>
                  <a:pt x="1" y="125"/>
                  <a:pt x="1" y="266"/>
                  <a:pt x="103" y="292"/>
                </a:cubicBezTo>
                <a:cubicBezTo>
                  <a:pt x="768" y="394"/>
                  <a:pt x="1446" y="445"/>
                  <a:pt x="2123" y="458"/>
                </a:cubicBezTo>
                <a:cubicBezTo>
                  <a:pt x="2392" y="464"/>
                  <a:pt x="2666" y="484"/>
                  <a:pt x="2938" y="484"/>
                </a:cubicBezTo>
                <a:cubicBezTo>
                  <a:pt x="3249" y="484"/>
                  <a:pt x="3557" y="458"/>
                  <a:pt x="3850" y="356"/>
                </a:cubicBezTo>
                <a:cubicBezTo>
                  <a:pt x="3939" y="330"/>
                  <a:pt x="3939" y="202"/>
                  <a:pt x="3850" y="177"/>
                </a:cubicBezTo>
                <a:cubicBezTo>
                  <a:pt x="3421" y="28"/>
                  <a:pt x="2944" y="11"/>
                  <a:pt x="2472" y="11"/>
                </a:cubicBezTo>
                <a:cubicBezTo>
                  <a:pt x="2333" y="11"/>
                  <a:pt x="2194" y="12"/>
                  <a:pt x="2057" y="12"/>
                </a:cubicBezTo>
                <a:cubicBezTo>
                  <a:pt x="1981" y="12"/>
                  <a:pt x="1905" y="12"/>
                  <a:pt x="1829" y="10"/>
                </a:cubicBezTo>
                <a:cubicBezTo>
                  <a:pt x="1690" y="4"/>
                  <a:pt x="1549" y="1"/>
                  <a:pt x="140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66" name="Google Shape;4866;p28"/>
          <p:cNvSpPr/>
          <p:nvPr/>
        </p:nvSpPr>
        <p:spPr>
          <a:xfrm rot="10800000">
            <a:off x="4391923" y="5097254"/>
            <a:ext cx="109985" cy="110457"/>
          </a:xfrm>
          <a:custGeom>
            <a:avLst/>
            <a:gdLst/>
            <a:ahLst/>
            <a:cxnLst/>
            <a:rect l="l" t="t" r="r" b="b"/>
            <a:pathLst>
              <a:path w="2566" h="2577" extrusionOk="0">
                <a:moveTo>
                  <a:pt x="2527" y="1"/>
                </a:moveTo>
                <a:cubicBezTo>
                  <a:pt x="2348" y="1"/>
                  <a:pt x="2182" y="77"/>
                  <a:pt x="2054" y="193"/>
                </a:cubicBezTo>
                <a:cubicBezTo>
                  <a:pt x="1760" y="474"/>
                  <a:pt x="1440" y="755"/>
                  <a:pt x="1158" y="1049"/>
                </a:cubicBezTo>
                <a:cubicBezTo>
                  <a:pt x="737" y="1510"/>
                  <a:pt x="327" y="1932"/>
                  <a:pt x="33" y="2482"/>
                </a:cubicBezTo>
                <a:cubicBezTo>
                  <a:pt x="1" y="2525"/>
                  <a:pt x="41" y="2577"/>
                  <a:pt x="85" y="2577"/>
                </a:cubicBezTo>
                <a:cubicBezTo>
                  <a:pt x="94" y="2577"/>
                  <a:pt x="102" y="2575"/>
                  <a:pt x="110" y="2571"/>
                </a:cubicBezTo>
                <a:cubicBezTo>
                  <a:pt x="660" y="2239"/>
                  <a:pt x="1158" y="1817"/>
                  <a:pt x="1580" y="1343"/>
                </a:cubicBezTo>
                <a:cubicBezTo>
                  <a:pt x="1875" y="1011"/>
                  <a:pt x="2565" y="512"/>
                  <a:pt x="2540" y="14"/>
                </a:cubicBezTo>
                <a:cubicBezTo>
                  <a:pt x="2540" y="14"/>
                  <a:pt x="2527" y="1"/>
                  <a:pt x="2527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867" name="Google Shape;4867;p28"/>
          <p:cNvGrpSpPr/>
          <p:nvPr/>
        </p:nvGrpSpPr>
        <p:grpSpPr>
          <a:xfrm>
            <a:off x="-385878" y="-87179"/>
            <a:ext cx="9915708" cy="5330765"/>
            <a:chOff x="-385878" y="-87179"/>
            <a:chExt cx="9915708" cy="5330765"/>
          </a:xfrm>
        </p:grpSpPr>
        <p:sp>
          <p:nvSpPr>
            <p:cNvPr id="4868" name="Google Shape;4868;p28"/>
            <p:cNvSpPr/>
            <p:nvPr/>
          </p:nvSpPr>
          <p:spPr>
            <a:xfrm rot="10800000" flipH="1">
              <a:off x="2667224" y="4334545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9" name="Google Shape;4869;p28"/>
            <p:cNvSpPr/>
            <p:nvPr/>
          </p:nvSpPr>
          <p:spPr>
            <a:xfrm rot="10800000" flipH="1">
              <a:off x="2354294" y="4093793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0" name="Google Shape;4870;p28"/>
            <p:cNvSpPr/>
            <p:nvPr/>
          </p:nvSpPr>
          <p:spPr>
            <a:xfrm rot="10800000" flipH="1">
              <a:off x="2796023" y="4827665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1" name="Google Shape;4871;p28"/>
            <p:cNvSpPr/>
            <p:nvPr/>
          </p:nvSpPr>
          <p:spPr>
            <a:xfrm rot="10800000" flipH="1">
              <a:off x="1695472" y="480194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2" name="Google Shape;4872;p28"/>
            <p:cNvSpPr/>
            <p:nvPr/>
          </p:nvSpPr>
          <p:spPr>
            <a:xfrm rot="10800000" flipH="1">
              <a:off x="1514040" y="504432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3" name="Google Shape;4873;p28"/>
            <p:cNvSpPr/>
            <p:nvPr/>
          </p:nvSpPr>
          <p:spPr>
            <a:xfrm rot="10800000" flipH="1">
              <a:off x="1960741" y="469736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4" name="Google Shape;4874;p28"/>
            <p:cNvSpPr/>
            <p:nvPr/>
          </p:nvSpPr>
          <p:spPr>
            <a:xfrm rot="10800000" flipH="1">
              <a:off x="1919637" y="474087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5" name="Google Shape;4875;p28"/>
            <p:cNvSpPr/>
            <p:nvPr/>
          </p:nvSpPr>
          <p:spPr>
            <a:xfrm rot="10800000" flipH="1">
              <a:off x="1936739" y="471189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6" name="Google Shape;4876;p28"/>
            <p:cNvSpPr/>
            <p:nvPr/>
          </p:nvSpPr>
          <p:spPr>
            <a:xfrm rot="10800000" flipH="1">
              <a:off x="1938839" y="471553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7" name="Google Shape;4877;p28"/>
            <p:cNvSpPr/>
            <p:nvPr/>
          </p:nvSpPr>
          <p:spPr>
            <a:xfrm rot="10800000" flipH="1">
              <a:off x="877721" y="4453485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8" name="Google Shape;4878;p28"/>
            <p:cNvSpPr/>
            <p:nvPr/>
          </p:nvSpPr>
          <p:spPr>
            <a:xfrm rot="10800000" flipH="1">
              <a:off x="820716" y="3875671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9" name="Google Shape;4879;p28"/>
            <p:cNvSpPr/>
            <p:nvPr/>
          </p:nvSpPr>
          <p:spPr>
            <a:xfrm rot="10800000" flipH="1">
              <a:off x="1303591" y="4342645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0" name="Google Shape;4880;p28"/>
            <p:cNvSpPr/>
            <p:nvPr/>
          </p:nvSpPr>
          <p:spPr>
            <a:xfrm rot="10800000" flipH="1">
              <a:off x="830917" y="5043043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1" name="Google Shape;4881;p28"/>
            <p:cNvSpPr/>
            <p:nvPr/>
          </p:nvSpPr>
          <p:spPr>
            <a:xfrm rot="10800000" flipH="1">
              <a:off x="271957" y="425857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2" name="Google Shape;4882;p28"/>
            <p:cNvSpPr/>
            <p:nvPr/>
          </p:nvSpPr>
          <p:spPr>
            <a:xfrm rot="10800000" flipH="1">
              <a:off x="213838" y="433628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3" name="Google Shape;4883;p28"/>
            <p:cNvSpPr/>
            <p:nvPr/>
          </p:nvSpPr>
          <p:spPr>
            <a:xfrm rot="10800000" flipH="1">
              <a:off x="245341" y="42842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4" name="Google Shape;4884;p28"/>
            <p:cNvSpPr/>
            <p:nvPr/>
          </p:nvSpPr>
          <p:spPr>
            <a:xfrm rot="10800000" flipH="1">
              <a:off x="239297" y="429110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5" name="Google Shape;4885;p28"/>
            <p:cNvSpPr/>
            <p:nvPr/>
          </p:nvSpPr>
          <p:spPr>
            <a:xfrm rot="10800000" flipH="1">
              <a:off x="287557" y="5009732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6" name="Google Shape;4886;p28"/>
            <p:cNvSpPr/>
            <p:nvPr/>
          </p:nvSpPr>
          <p:spPr>
            <a:xfrm rot="10800000" flipH="1">
              <a:off x="255754" y="5052853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7" name="Google Shape;4887;p28"/>
            <p:cNvSpPr/>
            <p:nvPr/>
          </p:nvSpPr>
          <p:spPr>
            <a:xfrm rot="10800000" flipH="1">
              <a:off x="272898" y="5023835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8" name="Google Shape;4888;p28"/>
            <p:cNvSpPr/>
            <p:nvPr/>
          </p:nvSpPr>
          <p:spPr>
            <a:xfrm rot="10800000" flipH="1">
              <a:off x="269727" y="5027478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9" name="Google Shape;4889;p28"/>
            <p:cNvSpPr/>
            <p:nvPr/>
          </p:nvSpPr>
          <p:spPr>
            <a:xfrm rot="10800000">
              <a:off x="6440237" y="4235270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0" name="Google Shape;4890;p28"/>
            <p:cNvSpPr/>
            <p:nvPr/>
          </p:nvSpPr>
          <p:spPr>
            <a:xfrm rot="10800000">
              <a:off x="6737608" y="3994518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1" name="Google Shape;4891;p28"/>
            <p:cNvSpPr/>
            <p:nvPr/>
          </p:nvSpPr>
          <p:spPr>
            <a:xfrm rot="10800000">
              <a:off x="6301066" y="4728390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2" name="Google Shape;4892;p28"/>
            <p:cNvSpPr/>
            <p:nvPr/>
          </p:nvSpPr>
          <p:spPr>
            <a:xfrm rot="10800000">
              <a:off x="7413918" y="4702673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3" name="Google Shape;4893;p28"/>
            <p:cNvSpPr/>
            <p:nvPr/>
          </p:nvSpPr>
          <p:spPr>
            <a:xfrm rot="10800000">
              <a:off x="7592049" y="4945054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4" name="Google Shape;4894;p28"/>
            <p:cNvSpPr/>
            <p:nvPr/>
          </p:nvSpPr>
          <p:spPr>
            <a:xfrm rot="10800000">
              <a:off x="7162365" y="4598089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5" name="Google Shape;4895;p28"/>
            <p:cNvSpPr/>
            <p:nvPr/>
          </p:nvSpPr>
          <p:spPr>
            <a:xfrm rot="10800000">
              <a:off x="7130560" y="4641596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6" name="Google Shape;4896;p28"/>
            <p:cNvSpPr/>
            <p:nvPr/>
          </p:nvSpPr>
          <p:spPr>
            <a:xfrm rot="10800000">
              <a:off x="7148220" y="461262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7" name="Google Shape;4897;p28"/>
            <p:cNvSpPr/>
            <p:nvPr/>
          </p:nvSpPr>
          <p:spPr>
            <a:xfrm rot="10800000">
              <a:off x="7144405" y="4616264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8" name="Google Shape;4898;p28"/>
            <p:cNvSpPr/>
            <p:nvPr/>
          </p:nvSpPr>
          <p:spPr>
            <a:xfrm rot="10800000">
              <a:off x="8229783" y="4354210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9" name="Google Shape;4899;p28"/>
            <p:cNvSpPr/>
            <p:nvPr/>
          </p:nvSpPr>
          <p:spPr>
            <a:xfrm rot="10800000">
              <a:off x="8261843" y="3776396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0" name="Google Shape;4900;p28"/>
            <p:cNvSpPr/>
            <p:nvPr/>
          </p:nvSpPr>
          <p:spPr>
            <a:xfrm rot="10800000">
              <a:off x="7787754" y="4243370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1" name="Google Shape;4901;p28"/>
            <p:cNvSpPr/>
            <p:nvPr/>
          </p:nvSpPr>
          <p:spPr>
            <a:xfrm rot="10800000">
              <a:off x="8266215" y="4943768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2" name="Google Shape;4902;p28"/>
            <p:cNvSpPr/>
            <p:nvPr/>
          </p:nvSpPr>
          <p:spPr>
            <a:xfrm rot="10800000">
              <a:off x="8834732" y="4159295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3" name="Google Shape;4903;p28"/>
            <p:cNvSpPr/>
            <p:nvPr/>
          </p:nvSpPr>
          <p:spPr>
            <a:xfrm rot="10800000">
              <a:off x="8761264" y="4237007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4" name="Google Shape;4904;p28"/>
            <p:cNvSpPr/>
            <p:nvPr/>
          </p:nvSpPr>
          <p:spPr>
            <a:xfrm rot="10800000">
              <a:off x="8791698" y="4184928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5" name="Google Shape;4905;p28"/>
            <p:cNvSpPr/>
            <p:nvPr/>
          </p:nvSpPr>
          <p:spPr>
            <a:xfrm rot="10800000">
              <a:off x="8794698" y="4191829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6" name="Google Shape;4906;p28"/>
            <p:cNvSpPr/>
            <p:nvPr/>
          </p:nvSpPr>
          <p:spPr>
            <a:xfrm rot="10800000">
              <a:off x="8834992" y="4910457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7" name="Google Shape;4907;p28"/>
            <p:cNvSpPr/>
            <p:nvPr/>
          </p:nvSpPr>
          <p:spPr>
            <a:xfrm rot="10800000">
              <a:off x="8794443" y="4953578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8" name="Google Shape;4908;p28"/>
            <p:cNvSpPr/>
            <p:nvPr/>
          </p:nvSpPr>
          <p:spPr>
            <a:xfrm rot="10800000">
              <a:off x="8811546" y="4924560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9" name="Google Shape;4909;p28"/>
            <p:cNvSpPr/>
            <p:nvPr/>
          </p:nvSpPr>
          <p:spPr>
            <a:xfrm rot="10800000">
              <a:off x="8813089" y="4928203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0" name="Google Shape;4910;p28"/>
            <p:cNvSpPr/>
            <p:nvPr/>
          </p:nvSpPr>
          <p:spPr>
            <a:xfrm rot="10800000">
              <a:off x="4431957" y="506472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1" name="Google Shape;4911;p28"/>
            <p:cNvSpPr/>
            <p:nvPr/>
          </p:nvSpPr>
          <p:spPr>
            <a:xfrm rot="10800000">
              <a:off x="4388923" y="509035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2" name="Google Shape;4912;p28"/>
            <p:cNvSpPr/>
            <p:nvPr/>
          </p:nvSpPr>
          <p:spPr>
            <a:xfrm rot="10800000">
              <a:off x="3704186" y="448129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3" name="Google Shape;4913;p28"/>
            <p:cNvSpPr/>
            <p:nvPr/>
          </p:nvSpPr>
          <p:spPr>
            <a:xfrm rot="10800000">
              <a:off x="3882317" y="472367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4" name="Google Shape;4914;p28"/>
            <p:cNvSpPr/>
            <p:nvPr/>
          </p:nvSpPr>
          <p:spPr>
            <a:xfrm rot="10800000">
              <a:off x="3452633" y="437671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5" name="Google Shape;4915;p28"/>
            <p:cNvSpPr/>
            <p:nvPr/>
          </p:nvSpPr>
          <p:spPr>
            <a:xfrm rot="10800000">
              <a:off x="3420828" y="442022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6" name="Google Shape;4916;p28"/>
            <p:cNvSpPr/>
            <p:nvPr/>
          </p:nvSpPr>
          <p:spPr>
            <a:xfrm rot="10800000">
              <a:off x="3438488" y="439124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7" name="Google Shape;4917;p28"/>
            <p:cNvSpPr/>
            <p:nvPr/>
          </p:nvSpPr>
          <p:spPr>
            <a:xfrm rot="10800000">
              <a:off x="3434673" y="439488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8" name="Google Shape;4918;p28"/>
            <p:cNvSpPr/>
            <p:nvPr/>
          </p:nvSpPr>
          <p:spPr>
            <a:xfrm>
              <a:off x="4951667" y="4670467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9" name="Google Shape;4919;p28"/>
            <p:cNvSpPr/>
            <p:nvPr/>
          </p:nvSpPr>
          <p:spPr>
            <a:xfrm>
              <a:off x="4770235" y="4424914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0" name="Google Shape;4920;p28"/>
            <p:cNvSpPr/>
            <p:nvPr/>
          </p:nvSpPr>
          <p:spPr>
            <a:xfrm>
              <a:off x="5216936" y="4702227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1" name="Google Shape;4921;p28"/>
            <p:cNvSpPr/>
            <p:nvPr/>
          </p:nvSpPr>
          <p:spPr>
            <a:xfrm>
              <a:off x="5175832" y="4745560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2" name="Google Shape;4922;p28"/>
            <p:cNvSpPr/>
            <p:nvPr/>
          </p:nvSpPr>
          <p:spPr>
            <a:xfrm>
              <a:off x="5192933" y="4721301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3" name="Google Shape;4923;p28"/>
            <p:cNvSpPr/>
            <p:nvPr/>
          </p:nvSpPr>
          <p:spPr>
            <a:xfrm>
              <a:off x="5195034" y="4721986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924" name="Google Shape;4924;p28"/>
            <p:cNvGrpSpPr/>
            <p:nvPr/>
          </p:nvGrpSpPr>
          <p:grpSpPr>
            <a:xfrm>
              <a:off x="213838" y="-87179"/>
              <a:ext cx="8716305" cy="1526657"/>
              <a:chOff x="86988" y="3260559"/>
              <a:chExt cx="8716305" cy="1526657"/>
            </a:xfrm>
          </p:grpSpPr>
          <p:sp>
            <p:nvSpPr>
              <p:cNvPr id="4925" name="Google Shape;4925;p28"/>
              <p:cNvSpPr/>
              <p:nvPr/>
            </p:nvSpPr>
            <p:spPr>
              <a:xfrm>
                <a:off x="2540374" y="4202150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6" name="Google Shape;4926;p28"/>
              <p:cNvSpPr/>
              <p:nvPr/>
            </p:nvSpPr>
            <p:spPr>
              <a:xfrm>
                <a:off x="2227444" y="4429744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7" name="Google Shape;4927;p28"/>
              <p:cNvSpPr/>
              <p:nvPr/>
            </p:nvSpPr>
            <p:spPr>
              <a:xfrm>
                <a:off x="2669173" y="3702429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8" name="Google Shape;4928;p28"/>
              <p:cNvSpPr/>
              <p:nvPr/>
            </p:nvSpPr>
            <p:spPr>
              <a:xfrm>
                <a:off x="1973491" y="3292375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9" name="Google Shape;4929;p28"/>
              <p:cNvSpPr/>
              <p:nvPr/>
            </p:nvSpPr>
            <p:spPr>
              <a:xfrm>
                <a:off x="1568622" y="373479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0" name="Google Shape;4930;p28"/>
              <p:cNvSpPr/>
              <p:nvPr/>
            </p:nvSpPr>
            <p:spPr>
              <a:xfrm>
                <a:off x="1387190" y="348923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1" name="Google Shape;4931;p28"/>
              <p:cNvSpPr/>
              <p:nvPr/>
            </p:nvSpPr>
            <p:spPr>
              <a:xfrm>
                <a:off x="3116156" y="3260559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2" name="Google Shape;4932;p28"/>
              <p:cNvSpPr/>
              <p:nvPr/>
            </p:nvSpPr>
            <p:spPr>
              <a:xfrm>
                <a:off x="3075052" y="3305307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3" name="Google Shape;4933;p28"/>
              <p:cNvSpPr/>
              <p:nvPr/>
            </p:nvSpPr>
            <p:spPr>
              <a:xfrm>
                <a:off x="3092111" y="3279375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4" name="Google Shape;4934;p28"/>
              <p:cNvSpPr/>
              <p:nvPr/>
            </p:nvSpPr>
            <p:spPr>
              <a:xfrm>
                <a:off x="3094211" y="3280276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5" name="Google Shape;4935;p28"/>
              <p:cNvSpPr/>
              <p:nvPr/>
            </p:nvSpPr>
            <p:spPr>
              <a:xfrm>
                <a:off x="1833891" y="376655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6" name="Google Shape;4936;p28"/>
              <p:cNvSpPr/>
              <p:nvPr/>
            </p:nvSpPr>
            <p:spPr>
              <a:xfrm>
                <a:off x="1792787" y="380988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7" name="Google Shape;4937;p28"/>
              <p:cNvSpPr/>
              <p:nvPr/>
            </p:nvSpPr>
            <p:spPr>
              <a:xfrm>
                <a:off x="1809889" y="378562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8" name="Google Shape;4938;p28"/>
              <p:cNvSpPr/>
              <p:nvPr/>
            </p:nvSpPr>
            <p:spPr>
              <a:xfrm>
                <a:off x="1811989" y="378630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9" name="Google Shape;4939;p28"/>
              <p:cNvSpPr/>
              <p:nvPr/>
            </p:nvSpPr>
            <p:spPr>
              <a:xfrm>
                <a:off x="750871" y="4083210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0" name="Google Shape;4940;p28"/>
              <p:cNvSpPr/>
              <p:nvPr/>
            </p:nvSpPr>
            <p:spPr>
              <a:xfrm>
                <a:off x="693866" y="4635778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1" name="Google Shape;4941;p28"/>
              <p:cNvSpPr/>
              <p:nvPr/>
            </p:nvSpPr>
            <p:spPr>
              <a:xfrm>
                <a:off x="1176741" y="4180933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2" name="Google Shape;4942;p28"/>
              <p:cNvSpPr/>
              <p:nvPr/>
            </p:nvSpPr>
            <p:spPr>
              <a:xfrm>
                <a:off x="704067" y="3487480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3" name="Google Shape;4943;p28"/>
              <p:cNvSpPr/>
              <p:nvPr/>
            </p:nvSpPr>
            <p:spPr>
              <a:xfrm>
                <a:off x="145107" y="412617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4" name="Google Shape;4944;p28"/>
              <p:cNvSpPr/>
              <p:nvPr/>
            </p:nvSpPr>
            <p:spPr>
              <a:xfrm>
                <a:off x="86988" y="420658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5" name="Google Shape;4945;p28"/>
              <p:cNvSpPr/>
              <p:nvPr/>
            </p:nvSpPr>
            <p:spPr>
              <a:xfrm>
                <a:off x="118491" y="416016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6" name="Google Shape;4946;p28"/>
              <p:cNvSpPr/>
              <p:nvPr/>
            </p:nvSpPr>
            <p:spPr>
              <a:xfrm>
                <a:off x="112447" y="416205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7" name="Google Shape;4947;p28"/>
              <p:cNvSpPr/>
              <p:nvPr/>
            </p:nvSpPr>
            <p:spPr>
              <a:xfrm>
                <a:off x="160707" y="3454611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8" name="Google Shape;4948;p28"/>
              <p:cNvSpPr/>
              <p:nvPr/>
            </p:nvSpPr>
            <p:spPr>
              <a:xfrm>
                <a:off x="128904" y="3499358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9" name="Google Shape;4949;p28"/>
              <p:cNvSpPr/>
              <p:nvPr/>
            </p:nvSpPr>
            <p:spPr>
              <a:xfrm>
                <a:off x="146048" y="3473127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0" name="Google Shape;4950;p28"/>
              <p:cNvSpPr/>
              <p:nvPr/>
            </p:nvSpPr>
            <p:spPr>
              <a:xfrm>
                <a:off x="142877" y="3474370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1" name="Google Shape;4951;p28"/>
              <p:cNvSpPr/>
              <p:nvPr/>
            </p:nvSpPr>
            <p:spPr>
              <a:xfrm flipH="1">
                <a:off x="6313387" y="4301425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2" name="Google Shape;4952;p28"/>
              <p:cNvSpPr/>
              <p:nvPr/>
            </p:nvSpPr>
            <p:spPr>
              <a:xfrm flipH="1">
                <a:off x="6610758" y="4529019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3" name="Google Shape;4953;p28"/>
              <p:cNvSpPr/>
              <p:nvPr/>
            </p:nvSpPr>
            <p:spPr>
              <a:xfrm flipH="1">
                <a:off x="6174216" y="3801704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4" name="Google Shape;4954;p28"/>
              <p:cNvSpPr/>
              <p:nvPr/>
            </p:nvSpPr>
            <p:spPr>
              <a:xfrm flipH="1">
                <a:off x="6872727" y="3391650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5" name="Google Shape;4955;p28"/>
              <p:cNvSpPr/>
              <p:nvPr/>
            </p:nvSpPr>
            <p:spPr>
              <a:xfrm flipH="1">
                <a:off x="7287068" y="3834065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6" name="Google Shape;4956;p28"/>
              <p:cNvSpPr/>
              <p:nvPr/>
            </p:nvSpPr>
            <p:spPr>
              <a:xfrm flipH="1">
                <a:off x="7465199" y="358851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7" name="Google Shape;4957;p28"/>
              <p:cNvSpPr/>
              <p:nvPr/>
            </p:nvSpPr>
            <p:spPr>
              <a:xfrm flipH="1">
                <a:off x="5753250" y="3359834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8" name="Google Shape;4958;p28"/>
              <p:cNvSpPr/>
              <p:nvPr/>
            </p:nvSpPr>
            <p:spPr>
              <a:xfrm flipH="1">
                <a:off x="5721488" y="3404582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9" name="Google Shape;4959;p28"/>
              <p:cNvSpPr/>
              <p:nvPr/>
            </p:nvSpPr>
            <p:spPr>
              <a:xfrm flipH="1">
                <a:off x="5738719" y="3378650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0" name="Google Shape;4960;p28"/>
              <p:cNvSpPr/>
              <p:nvPr/>
            </p:nvSpPr>
            <p:spPr>
              <a:xfrm flipH="1">
                <a:off x="5735290" y="3379551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1" name="Google Shape;4961;p28"/>
              <p:cNvSpPr/>
              <p:nvPr/>
            </p:nvSpPr>
            <p:spPr>
              <a:xfrm flipH="1">
                <a:off x="7035515" y="3865825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2" name="Google Shape;4962;p28"/>
              <p:cNvSpPr/>
              <p:nvPr/>
            </p:nvSpPr>
            <p:spPr>
              <a:xfrm flipH="1">
                <a:off x="7003710" y="3909158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3" name="Google Shape;4963;p28"/>
              <p:cNvSpPr/>
              <p:nvPr/>
            </p:nvSpPr>
            <p:spPr>
              <a:xfrm flipH="1">
                <a:off x="7021370" y="388489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4" name="Google Shape;4964;p28"/>
              <p:cNvSpPr/>
              <p:nvPr/>
            </p:nvSpPr>
            <p:spPr>
              <a:xfrm flipH="1">
                <a:off x="7017555" y="3885584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5" name="Google Shape;4965;p28"/>
              <p:cNvSpPr/>
              <p:nvPr/>
            </p:nvSpPr>
            <p:spPr>
              <a:xfrm flipH="1">
                <a:off x="8102933" y="4182485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6" name="Google Shape;4966;p28"/>
              <p:cNvSpPr/>
              <p:nvPr/>
            </p:nvSpPr>
            <p:spPr>
              <a:xfrm flipH="1">
                <a:off x="8134993" y="4735053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7" name="Google Shape;4967;p28"/>
              <p:cNvSpPr/>
              <p:nvPr/>
            </p:nvSpPr>
            <p:spPr>
              <a:xfrm flipH="1">
                <a:off x="7660904" y="4280208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8" name="Google Shape;4968;p28"/>
              <p:cNvSpPr/>
              <p:nvPr/>
            </p:nvSpPr>
            <p:spPr>
              <a:xfrm flipH="1">
                <a:off x="8139365" y="3586755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9" name="Google Shape;4969;p28"/>
              <p:cNvSpPr/>
              <p:nvPr/>
            </p:nvSpPr>
            <p:spPr>
              <a:xfrm flipH="1">
                <a:off x="8707882" y="4225452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0" name="Google Shape;4970;p28"/>
              <p:cNvSpPr/>
              <p:nvPr/>
            </p:nvSpPr>
            <p:spPr>
              <a:xfrm flipH="1">
                <a:off x="8634414" y="4305860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1" name="Google Shape;4971;p28"/>
              <p:cNvSpPr/>
              <p:nvPr/>
            </p:nvSpPr>
            <p:spPr>
              <a:xfrm flipH="1">
                <a:off x="8664848" y="4259441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2" name="Google Shape;4972;p28"/>
              <p:cNvSpPr/>
              <p:nvPr/>
            </p:nvSpPr>
            <p:spPr>
              <a:xfrm flipH="1">
                <a:off x="8667848" y="4261327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3" name="Google Shape;4973;p28"/>
              <p:cNvSpPr/>
              <p:nvPr/>
            </p:nvSpPr>
            <p:spPr>
              <a:xfrm flipH="1">
                <a:off x="8708142" y="3553886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4" name="Google Shape;4974;p28"/>
              <p:cNvSpPr/>
              <p:nvPr/>
            </p:nvSpPr>
            <p:spPr>
              <a:xfrm flipH="1">
                <a:off x="8667593" y="3598633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5" name="Google Shape;4975;p28"/>
              <p:cNvSpPr/>
              <p:nvPr/>
            </p:nvSpPr>
            <p:spPr>
              <a:xfrm flipH="1">
                <a:off x="8684696" y="3572402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6" name="Google Shape;4976;p28"/>
              <p:cNvSpPr/>
              <p:nvPr/>
            </p:nvSpPr>
            <p:spPr>
              <a:xfrm flipH="1">
                <a:off x="8686239" y="3573645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7" name="Google Shape;4977;p28"/>
              <p:cNvSpPr/>
              <p:nvPr/>
            </p:nvSpPr>
            <p:spPr>
              <a:xfrm flipH="1">
                <a:off x="4305107" y="332002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8" name="Google Shape;4978;p28"/>
              <p:cNvSpPr/>
              <p:nvPr/>
            </p:nvSpPr>
            <p:spPr>
              <a:xfrm flipH="1">
                <a:off x="4231639" y="340043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9" name="Google Shape;4979;p28"/>
              <p:cNvSpPr/>
              <p:nvPr/>
            </p:nvSpPr>
            <p:spPr>
              <a:xfrm flipH="1">
                <a:off x="4262073" y="335401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0" name="Google Shape;4980;p28"/>
              <p:cNvSpPr/>
              <p:nvPr/>
            </p:nvSpPr>
            <p:spPr>
              <a:xfrm flipH="1">
                <a:off x="4265073" y="335590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1" name="Google Shape;4981;p28"/>
              <p:cNvSpPr/>
              <p:nvPr/>
            </p:nvSpPr>
            <p:spPr>
              <a:xfrm flipH="1">
                <a:off x="3577336" y="405544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2" name="Google Shape;4982;p28"/>
              <p:cNvSpPr/>
              <p:nvPr/>
            </p:nvSpPr>
            <p:spPr>
              <a:xfrm flipH="1">
                <a:off x="3755467" y="380988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3" name="Google Shape;4983;p28"/>
              <p:cNvSpPr/>
              <p:nvPr/>
            </p:nvSpPr>
            <p:spPr>
              <a:xfrm flipH="1">
                <a:off x="3325783" y="408720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4" name="Google Shape;4984;p28"/>
              <p:cNvSpPr/>
              <p:nvPr/>
            </p:nvSpPr>
            <p:spPr>
              <a:xfrm flipH="1">
                <a:off x="3293978" y="413053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5" name="Google Shape;4985;p28"/>
              <p:cNvSpPr/>
              <p:nvPr/>
            </p:nvSpPr>
            <p:spPr>
              <a:xfrm flipH="1">
                <a:off x="3311638" y="410627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6" name="Google Shape;4986;p28"/>
              <p:cNvSpPr/>
              <p:nvPr/>
            </p:nvSpPr>
            <p:spPr>
              <a:xfrm flipH="1">
                <a:off x="3307823" y="410695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7" name="Google Shape;4987;p28"/>
              <p:cNvSpPr/>
              <p:nvPr/>
            </p:nvSpPr>
            <p:spPr>
              <a:xfrm rot="10800000" flipH="1">
                <a:off x="4824817" y="386627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8" name="Google Shape;4988;p28"/>
              <p:cNvSpPr/>
              <p:nvPr/>
            </p:nvSpPr>
            <p:spPr>
              <a:xfrm rot="10800000" flipH="1">
                <a:off x="4643385" y="410865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9" name="Google Shape;4989;p28"/>
              <p:cNvSpPr/>
              <p:nvPr/>
            </p:nvSpPr>
            <p:spPr>
              <a:xfrm rot="10800000" flipH="1">
                <a:off x="5090086" y="3761687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0" name="Google Shape;4990;p28"/>
              <p:cNvSpPr/>
              <p:nvPr/>
            </p:nvSpPr>
            <p:spPr>
              <a:xfrm rot="10800000" flipH="1">
                <a:off x="5048982" y="380519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1" name="Google Shape;4991;p28"/>
              <p:cNvSpPr/>
              <p:nvPr/>
            </p:nvSpPr>
            <p:spPr>
              <a:xfrm rot="10800000" flipH="1">
                <a:off x="5066083" y="377621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92" name="Google Shape;4992;p28"/>
              <p:cNvSpPr/>
              <p:nvPr/>
            </p:nvSpPr>
            <p:spPr>
              <a:xfrm rot="10800000" flipH="1">
                <a:off x="5068184" y="377986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993" name="Google Shape;4993;p28"/>
            <p:cNvSpPr/>
            <p:nvPr/>
          </p:nvSpPr>
          <p:spPr>
            <a:xfrm rot="-5400000" flipH="1">
              <a:off x="550912" y="1110224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4" name="Google Shape;4994;p28"/>
            <p:cNvSpPr/>
            <p:nvPr/>
          </p:nvSpPr>
          <p:spPr>
            <a:xfrm rot="-5400000" flipH="1">
              <a:off x="49306" y="1240908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5" name="Google Shape;4995;p28"/>
            <p:cNvSpPr/>
            <p:nvPr/>
          </p:nvSpPr>
          <p:spPr>
            <a:xfrm rot="-5400000" flipH="1">
              <a:off x="-346680" y="1642007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6" name="Google Shape;4996;p28"/>
            <p:cNvSpPr/>
            <p:nvPr/>
          </p:nvSpPr>
          <p:spPr>
            <a:xfrm rot="-5400000" flipH="1">
              <a:off x="-382300" y="1681271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7" name="Google Shape;4997;p28"/>
            <p:cNvSpPr/>
            <p:nvPr/>
          </p:nvSpPr>
          <p:spPr>
            <a:xfrm rot="-5400000" flipH="1">
              <a:off x="-363633" y="1653731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8" name="Google Shape;4998;p28"/>
            <p:cNvSpPr/>
            <p:nvPr/>
          </p:nvSpPr>
          <p:spPr>
            <a:xfrm rot="-5400000" flipH="1">
              <a:off x="-365755" y="1658853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9" name="Google Shape;4999;p28"/>
            <p:cNvSpPr/>
            <p:nvPr/>
          </p:nvSpPr>
          <p:spPr>
            <a:xfrm rot="-5400000">
              <a:off x="-247405" y="4279101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0" name="Google Shape;5000;p28"/>
            <p:cNvSpPr/>
            <p:nvPr/>
          </p:nvSpPr>
          <p:spPr>
            <a:xfrm rot="-5400000">
              <a:off x="-283025" y="4327706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1" name="Google Shape;5001;p28"/>
            <p:cNvSpPr/>
            <p:nvPr/>
          </p:nvSpPr>
          <p:spPr>
            <a:xfrm rot="-5400000">
              <a:off x="-264358" y="4300338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2" name="Google Shape;5002;p28"/>
            <p:cNvSpPr/>
            <p:nvPr/>
          </p:nvSpPr>
          <p:spPr>
            <a:xfrm rot="-5400000">
              <a:off x="-266480" y="4299931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3" name="Google Shape;5003;p28"/>
            <p:cNvSpPr/>
            <p:nvPr/>
          </p:nvSpPr>
          <p:spPr>
            <a:xfrm rot="-5400000">
              <a:off x="-255623" y="2799369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4" name="Google Shape;5004;p28"/>
            <p:cNvSpPr/>
            <p:nvPr/>
          </p:nvSpPr>
          <p:spPr>
            <a:xfrm rot="-5400000">
              <a:off x="-320069" y="2870755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5" name="Google Shape;5005;p28"/>
            <p:cNvSpPr/>
            <p:nvPr/>
          </p:nvSpPr>
          <p:spPr>
            <a:xfrm rot="-5400000">
              <a:off x="-286270" y="2820971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6" name="Google Shape;5006;p28"/>
            <p:cNvSpPr/>
            <p:nvPr/>
          </p:nvSpPr>
          <p:spPr>
            <a:xfrm rot="-5400000">
              <a:off x="-290299" y="2829886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7" name="Google Shape;5007;p28"/>
            <p:cNvSpPr/>
            <p:nvPr/>
          </p:nvSpPr>
          <p:spPr>
            <a:xfrm rot="-5400000">
              <a:off x="405145" y="2146242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8" name="Google Shape;5008;p28"/>
            <p:cNvSpPr/>
            <p:nvPr/>
          </p:nvSpPr>
          <p:spPr>
            <a:xfrm rot="-5400000">
              <a:off x="159528" y="2324438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9" name="Google Shape;5009;p28"/>
            <p:cNvSpPr/>
            <p:nvPr/>
          </p:nvSpPr>
          <p:spPr>
            <a:xfrm rot="-5400000">
              <a:off x="480175" y="1851420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0" name="Google Shape;5010;p28"/>
            <p:cNvSpPr/>
            <p:nvPr/>
          </p:nvSpPr>
          <p:spPr>
            <a:xfrm rot="-5400000">
              <a:off x="443633" y="1899489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1" name="Google Shape;5011;p28"/>
            <p:cNvSpPr/>
            <p:nvPr/>
          </p:nvSpPr>
          <p:spPr>
            <a:xfrm rot="-5400000">
              <a:off x="463372" y="187315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2" name="Google Shape;5012;p28"/>
            <p:cNvSpPr/>
            <p:nvPr/>
          </p:nvSpPr>
          <p:spPr>
            <a:xfrm rot="-5400000">
              <a:off x="461036" y="1872357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3" name="Google Shape;5013;p28"/>
            <p:cNvSpPr/>
            <p:nvPr/>
          </p:nvSpPr>
          <p:spPr>
            <a:xfrm rot="5400000">
              <a:off x="215976" y="3393723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4" name="Google Shape;5014;p28"/>
            <p:cNvSpPr/>
            <p:nvPr/>
          </p:nvSpPr>
          <p:spPr>
            <a:xfrm rot="5400000">
              <a:off x="458292" y="3212356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5" name="Google Shape;5015;p28"/>
            <p:cNvSpPr/>
            <p:nvPr/>
          </p:nvSpPr>
          <p:spPr>
            <a:xfrm rot="5400000">
              <a:off x="154662" y="3615722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6" name="Google Shape;5016;p28"/>
            <p:cNvSpPr/>
            <p:nvPr/>
          </p:nvSpPr>
          <p:spPr>
            <a:xfrm rot="5400000">
              <a:off x="118294" y="3654493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7" name="Google Shape;5017;p28"/>
            <p:cNvSpPr/>
            <p:nvPr/>
          </p:nvSpPr>
          <p:spPr>
            <a:xfrm rot="5400000">
              <a:off x="133317" y="3627596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8" name="Google Shape;5018;p28"/>
            <p:cNvSpPr/>
            <p:nvPr/>
          </p:nvSpPr>
          <p:spPr>
            <a:xfrm rot="5400000">
              <a:off x="133938" y="3632718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019" name="Google Shape;5019;p28"/>
            <p:cNvGrpSpPr/>
            <p:nvPr/>
          </p:nvGrpSpPr>
          <p:grpSpPr>
            <a:xfrm rot="5400000" flipH="1">
              <a:off x="7408149" y="2258596"/>
              <a:ext cx="3274853" cy="968508"/>
              <a:chOff x="2589274" y="1674071"/>
              <a:chExt cx="3274853" cy="968508"/>
            </a:xfrm>
          </p:grpSpPr>
          <p:sp>
            <p:nvSpPr>
              <p:cNvPr id="5020" name="Google Shape;5020;p28"/>
              <p:cNvSpPr/>
              <p:nvPr/>
            </p:nvSpPr>
            <p:spPr>
              <a:xfrm>
                <a:off x="2589274" y="2615661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1" name="Google Shape;5021;p28"/>
              <p:cNvSpPr/>
              <p:nvPr/>
            </p:nvSpPr>
            <p:spPr>
              <a:xfrm>
                <a:off x="2718073" y="2115941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2" name="Google Shape;5022;p28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3" name="Google Shape;5023;p28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4" name="Google Shape;5024;p28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5" name="Google Shape;5025;p28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6" name="Google Shape;5026;p28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7" name="Google Shape;5027;p28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8" name="Google Shape;5028;p28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9" name="Google Shape;5029;p28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0" name="Google Shape;5030;p28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1" name="Google Shape;5031;p28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2" name="Google Shape;5032;p28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3" name="Google Shape;5033;p28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4" name="Google Shape;5034;p28"/>
              <p:cNvSpPr/>
              <p:nvPr/>
            </p:nvSpPr>
            <p:spPr>
              <a:xfrm flipH="1">
                <a:off x="3626236" y="246895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5" name="Google Shape;5035;p28"/>
              <p:cNvSpPr/>
              <p:nvPr/>
            </p:nvSpPr>
            <p:spPr>
              <a:xfrm flipH="1">
                <a:off x="3804367" y="2223399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6" name="Google Shape;5036;p28"/>
              <p:cNvSpPr/>
              <p:nvPr/>
            </p:nvSpPr>
            <p:spPr>
              <a:xfrm flipH="1">
                <a:off x="3374683" y="2500712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7" name="Google Shape;5037;p28"/>
              <p:cNvSpPr/>
              <p:nvPr/>
            </p:nvSpPr>
            <p:spPr>
              <a:xfrm flipH="1">
                <a:off x="3342878" y="254404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8" name="Google Shape;5038;p28"/>
              <p:cNvSpPr/>
              <p:nvPr/>
            </p:nvSpPr>
            <p:spPr>
              <a:xfrm flipH="1">
                <a:off x="3360538" y="2519785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9" name="Google Shape;5039;p28"/>
              <p:cNvSpPr/>
              <p:nvPr/>
            </p:nvSpPr>
            <p:spPr>
              <a:xfrm flipH="1">
                <a:off x="3356723" y="252047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0" name="Google Shape;5040;p28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1" name="Google Shape;5041;p28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2" name="Google Shape;5042;p28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3" name="Google Shape;5043;p28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4" name="Google Shape;5044;p28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5" name="Google Shape;5045;p28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046" name="Google Shape;5046;p28"/>
            <p:cNvSpPr/>
            <p:nvPr/>
          </p:nvSpPr>
          <p:spPr>
            <a:xfrm rot="-5400000">
              <a:off x="344202" y="2661081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7" name="Google Shape;5047;p28"/>
            <p:cNvSpPr/>
            <p:nvPr/>
          </p:nvSpPr>
          <p:spPr>
            <a:xfrm rot="-5400000">
              <a:off x="279756" y="2732467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8" name="Google Shape;5048;p28"/>
            <p:cNvSpPr/>
            <p:nvPr/>
          </p:nvSpPr>
          <p:spPr>
            <a:xfrm rot="-5400000">
              <a:off x="313555" y="268268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9" name="Google Shape;5049;p28"/>
            <p:cNvSpPr/>
            <p:nvPr/>
          </p:nvSpPr>
          <p:spPr>
            <a:xfrm rot="-5400000">
              <a:off x="309526" y="2691598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050" name="Google Shape;5050;p28"/>
            <p:cNvGrpSpPr/>
            <p:nvPr/>
          </p:nvGrpSpPr>
          <p:grpSpPr>
            <a:xfrm rot="-5400000" flipH="1">
              <a:off x="8756283" y="2653407"/>
              <a:ext cx="168878" cy="178865"/>
              <a:chOff x="4280539" y="1733539"/>
              <a:chExt cx="168878" cy="178865"/>
            </a:xfrm>
          </p:grpSpPr>
          <p:sp>
            <p:nvSpPr>
              <p:cNvPr id="5051" name="Google Shape;5051;p28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52" name="Google Shape;5052;p28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53" name="Google Shape;5053;p28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54" name="Google Shape;5054;p28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50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56" name="Google Shape;5056;p29"/>
          <p:cNvGrpSpPr/>
          <p:nvPr/>
        </p:nvGrpSpPr>
        <p:grpSpPr>
          <a:xfrm>
            <a:off x="-385878" y="-87179"/>
            <a:ext cx="9915708" cy="4467456"/>
            <a:chOff x="-385878" y="-87179"/>
            <a:chExt cx="9915708" cy="4467456"/>
          </a:xfrm>
        </p:grpSpPr>
        <p:grpSp>
          <p:nvGrpSpPr>
            <p:cNvPr id="5057" name="Google Shape;5057;p29"/>
            <p:cNvGrpSpPr/>
            <p:nvPr/>
          </p:nvGrpSpPr>
          <p:grpSpPr>
            <a:xfrm>
              <a:off x="213838" y="-87179"/>
              <a:ext cx="8716305" cy="1526657"/>
              <a:chOff x="86988" y="3260559"/>
              <a:chExt cx="8716305" cy="1526657"/>
            </a:xfrm>
          </p:grpSpPr>
          <p:sp>
            <p:nvSpPr>
              <p:cNvPr id="5058" name="Google Shape;5058;p29"/>
              <p:cNvSpPr/>
              <p:nvPr/>
            </p:nvSpPr>
            <p:spPr>
              <a:xfrm>
                <a:off x="2540374" y="4202150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59" name="Google Shape;5059;p29"/>
              <p:cNvSpPr/>
              <p:nvPr/>
            </p:nvSpPr>
            <p:spPr>
              <a:xfrm>
                <a:off x="2227444" y="4429744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0" name="Google Shape;5060;p29"/>
              <p:cNvSpPr/>
              <p:nvPr/>
            </p:nvSpPr>
            <p:spPr>
              <a:xfrm>
                <a:off x="2669173" y="3702429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1" name="Google Shape;5061;p29"/>
              <p:cNvSpPr/>
              <p:nvPr/>
            </p:nvSpPr>
            <p:spPr>
              <a:xfrm>
                <a:off x="1973491" y="3292375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2" name="Google Shape;5062;p29"/>
              <p:cNvSpPr/>
              <p:nvPr/>
            </p:nvSpPr>
            <p:spPr>
              <a:xfrm>
                <a:off x="1568622" y="373479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3" name="Google Shape;5063;p29"/>
              <p:cNvSpPr/>
              <p:nvPr/>
            </p:nvSpPr>
            <p:spPr>
              <a:xfrm>
                <a:off x="1387190" y="348923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4" name="Google Shape;5064;p29"/>
              <p:cNvSpPr/>
              <p:nvPr/>
            </p:nvSpPr>
            <p:spPr>
              <a:xfrm>
                <a:off x="3116156" y="3260559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5" name="Google Shape;5065;p29"/>
              <p:cNvSpPr/>
              <p:nvPr/>
            </p:nvSpPr>
            <p:spPr>
              <a:xfrm>
                <a:off x="3075052" y="3305307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6" name="Google Shape;5066;p29"/>
              <p:cNvSpPr/>
              <p:nvPr/>
            </p:nvSpPr>
            <p:spPr>
              <a:xfrm>
                <a:off x="3092111" y="3279375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7" name="Google Shape;5067;p29"/>
              <p:cNvSpPr/>
              <p:nvPr/>
            </p:nvSpPr>
            <p:spPr>
              <a:xfrm>
                <a:off x="3094211" y="3280276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8" name="Google Shape;5068;p29"/>
              <p:cNvSpPr/>
              <p:nvPr/>
            </p:nvSpPr>
            <p:spPr>
              <a:xfrm>
                <a:off x="1833891" y="376655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9" name="Google Shape;5069;p29"/>
              <p:cNvSpPr/>
              <p:nvPr/>
            </p:nvSpPr>
            <p:spPr>
              <a:xfrm>
                <a:off x="1792787" y="380988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0" name="Google Shape;5070;p29"/>
              <p:cNvSpPr/>
              <p:nvPr/>
            </p:nvSpPr>
            <p:spPr>
              <a:xfrm>
                <a:off x="1809889" y="378562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1" name="Google Shape;5071;p29"/>
              <p:cNvSpPr/>
              <p:nvPr/>
            </p:nvSpPr>
            <p:spPr>
              <a:xfrm>
                <a:off x="1811989" y="378630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2" name="Google Shape;5072;p29"/>
              <p:cNvSpPr/>
              <p:nvPr/>
            </p:nvSpPr>
            <p:spPr>
              <a:xfrm>
                <a:off x="750871" y="4083210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3" name="Google Shape;5073;p29"/>
              <p:cNvSpPr/>
              <p:nvPr/>
            </p:nvSpPr>
            <p:spPr>
              <a:xfrm>
                <a:off x="693866" y="4635778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4" name="Google Shape;5074;p29"/>
              <p:cNvSpPr/>
              <p:nvPr/>
            </p:nvSpPr>
            <p:spPr>
              <a:xfrm>
                <a:off x="1176741" y="4180933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5" name="Google Shape;5075;p29"/>
              <p:cNvSpPr/>
              <p:nvPr/>
            </p:nvSpPr>
            <p:spPr>
              <a:xfrm>
                <a:off x="704067" y="3487480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6" name="Google Shape;5076;p29"/>
              <p:cNvSpPr/>
              <p:nvPr/>
            </p:nvSpPr>
            <p:spPr>
              <a:xfrm>
                <a:off x="145107" y="412617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7" name="Google Shape;5077;p29"/>
              <p:cNvSpPr/>
              <p:nvPr/>
            </p:nvSpPr>
            <p:spPr>
              <a:xfrm>
                <a:off x="86988" y="420658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8" name="Google Shape;5078;p29"/>
              <p:cNvSpPr/>
              <p:nvPr/>
            </p:nvSpPr>
            <p:spPr>
              <a:xfrm>
                <a:off x="118491" y="416016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9" name="Google Shape;5079;p29"/>
              <p:cNvSpPr/>
              <p:nvPr/>
            </p:nvSpPr>
            <p:spPr>
              <a:xfrm>
                <a:off x="112447" y="416205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0" name="Google Shape;5080;p29"/>
              <p:cNvSpPr/>
              <p:nvPr/>
            </p:nvSpPr>
            <p:spPr>
              <a:xfrm>
                <a:off x="160707" y="3454611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1" name="Google Shape;5081;p29"/>
              <p:cNvSpPr/>
              <p:nvPr/>
            </p:nvSpPr>
            <p:spPr>
              <a:xfrm>
                <a:off x="128904" y="3499358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2" name="Google Shape;5082;p29"/>
              <p:cNvSpPr/>
              <p:nvPr/>
            </p:nvSpPr>
            <p:spPr>
              <a:xfrm>
                <a:off x="146048" y="3473127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3" name="Google Shape;5083;p29"/>
              <p:cNvSpPr/>
              <p:nvPr/>
            </p:nvSpPr>
            <p:spPr>
              <a:xfrm>
                <a:off x="142877" y="3474370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4" name="Google Shape;5084;p29"/>
              <p:cNvSpPr/>
              <p:nvPr/>
            </p:nvSpPr>
            <p:spPr>
              <a:xfrm flipH="1">
                <a:off x="6313387" y="4301425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5" name="Google Shape;5085;p29"/>
              <p:cNvSpPr/>
              <p:nvPr/>
            </p:nvSpPr>
            <p:spPr>
              <a:xfrm flipH="1">
                <a:off x="6610758" y="4529019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6" name="Google Shape;5086;p29"/>
              <p:cNvSpPr/>
              <p:nvPr/>
            </p:nvSpPr>
            <p:spPr>
              <a:xfrm flipH="1">
                <a:off x="6174216" y="3801704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7" name="Google Shape;5087;p29"/>
              <p:cNvSpPr/>
              <p:nvPr/>
            </p:nvSpPr>
            <p:spPr>
              <a:xfrm flipH="1">
                <a:off x="6872727" y="3391650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8" name="Google Shape;5088;p29"/>
              <p:cNvSpPr/>
              <p:nvPr/>
            </p:nvSpPr>
            <p:spPr>
              <a:xfrm flipH="1">
                <a:off x="7287068" y="3834065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9" name="Google Shape;5089;p29"/>
              <p:cNvSpPr/>
              <p:nvPr/>
            </p:nvSpPr>
            <p:spPr>
              <a:xfrm flipH="1">
                <a:off x="7465199" y="358851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0" name="Google Shape;5090;p29"/>
              <p:cNvSpPr/>
              <p:nvPr/>
            </p:nvSpPr>
            <p:spPr>
              <a:xfrm flipH="1">
                <a:off x="5753250" y="3359834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1" name="Google Shape;5091;p29"/>
              <p:cNvSpPr/>
              <p:nvPr/>
            </p:nvSpPr>
            <p:spPr>
              <a:xfrm flipH="1">
                <a:off x="5721488" y="3404582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2" name="Google Shape;5092;p29"/>
              <p:cNvSpPr/>
              <p:nvPr/>
            </p:nvSpPr>
            <p:spPr>
              <a:xfrm flipH="1">
                <a:off x="5738719" y="3378650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3" name="Google Shape;5093;p29"/>
              <p:cNvSpPr/>
              <p:nvPr/>
            </p:nvSpPr>
            <p:spPr>
              <a:xfrm flipH="1">
                <a:off x="5735290" y="3379551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4" name="Google Shape;5094;p29"/>
              <p:cNvSpPr/>
              <p:nvPr/>
            </p:nvSpPr>
            <p:spPr>
              <a:xfrm flipH="1">
                <a:off x="7035515" y="3865825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5" name="Google Shape;5095;p29"/>
              <p:cNvSpPr/>
              <p:nvPr/>
            </p:nvSpPr>
            <p:spPr>
              <a:xfrm flipH="1">
                <a:off x="7003710" y="3909158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6" name="Google Shape;5096;p29"/>
              <p:cNvSpPr/>
              <p:nvPr/>
            </p:nvSpPr>
            <p:spPr>
              <a:xfrm flipH="1">
                <a:off x="7021370" y="388489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7" name="Google Shape;5097;p29"/>
              <p:cNvSpPr/>
              <p:nvPr/>
            </p:nvSpPr>
            <p:spPr>
              <a:xfrm flipH="1">
                <a:off x="7017555" y="3885584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8" name="Google Shape;5098;p29"/>
              <p:cNvSpPr/>
              <p:nvPr/>
            </p:nvSpPr>
            <p:spPr>
              <a:xfrm flipH="1">
                <a:off x="8102933" y="4182485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9" name="Google Shape;5099;p29"/>
              <p:cNvSpPr/>
              <p:nvPr/>
            </p:nvSpPr>
            <p:spPr>
              <a:xfrm flipH="1">
                <a:off x="8134993" y="4735053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0" name="Google Shape;5100;p29"/>
              <p:cNvSpPr/>
              <p:nvPr/>
            </p:nvSpPr>
            <p:spPr>
              <a:xfrm flipH="1">
                <a:off x="7660904" y="4280208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1" name="Google Shape;5101;p29"/>
              <p:cNvSpPr/>
              <p:nvPr/>
            </p:nvSpPr>
            <p:spPr>
              <a:xfrm flipH="1">
                <a:off x="8139365" y="3586755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2" name="Google Shape;5102;p29"/>
              <p:cNvSpPr/>
              <p:nvPr/>
            </p:nvSpPr>
            <p:spPr>
              <a:xfrm flipH="1">
                <a:off x="8707882" y="4225452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3" name="Google Shape;5103;p29"/>
              <p:cNvSpPr/>
              <p:nvPr/>
            </p:nvSpPr>
            <p:spPr>
              <a:xfrm flipH="1">
                <a:off x="8634414" y="4305860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4" name="Google Shape;5104;p29"/>
              <p:cNvSpPr/>
              <p:nvPr/>
            </p:nvSpPr>
            <p:spPr>
              <a:xfrm flipH="1">
                <a:off x="8664848" y="4259441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5" name="Google Shape;5105;p29"/>
              <p:cNvSpPr/>
              <p:nvPr/>
            </p:nvSpPr>
            <p:spPr>
              <a:xfrm flipH="1">
                <a:off x="8667848" y="4261327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6" name="Google Shape;5106;p29"/>
              <p:cNvSpPr/>
              <p:nvPr/>
            </p:nvSpPr>
            <p:spPr>
              <a:xfrm flipH="1">
                <a:off x="8708142" y="3553886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7" name="Google Shape;5107;p29"/>
              <p:cNvSpPr/>
              <p:nvPr/>
            </p:nvSpPr>
            <p:spPr>
              <a:xfrm flipH="1">
                <a:off x="8667593" y="3598633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8" name="Google Shape;5108;p29"/>
              <p:cNvSpPr/>
              <p:nvPr/>
            </p:nvSpPr>
            <p:spPr>
              <a:xfrm flipH="1">
                <a:off x="8684696" y="3572402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9" name="Google Shape;5109;p29"/>
              <p:cNvSpPr/>
              <p:nvPr/>
            </p:nvSpPr>
            <p:spPr>
              <a:xfrm flipH="1">
                <a:off x="8686239" y="3573645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0" name="Google Shape;5110;p29"/>
              <p:cNvSpPr/>
              <p:nvPr/>
            </p:nvSpPr>
            <p:spPr>
              <a:xfrm flipH="1">
                <a:off x="4305107" y="332002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1" name="Google Shape;5111;p29"/>
              <p:cNvSpPr/>
              <p:nvPr/>
            </p:nvSpPr>
            <p:spPr>
              <a:xfrm flipH="1">
                <a:off x="4231639" y="340043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2" name="Google Shape;5112;p29"/>
              <p:cNvSpPr/>
              <p:nvPr/>
            </p:nvSpPr>
            <p:spPr>
              <a:xfrm flipH="1">
                <a:off x="4262073" y="335401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3" name="Google Shape;5113;p29"/>
              <p:cNvSpPr/>
              <p:nvPr/>
            </p:nvSpPr>
            <p:spPr>
              <a:xfrm flipH="1">
                <a:off x="4265073" y="335590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4" name="Google Shape;5114;p29"/>
              <p:cNvSpPr/>
              <p:nvPr/>
            </p:nvSpPr>
            <p:spPr>
              <a:xfrm flipH="1">
                <a:off x="3577336" y="405544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5" name="Google Shape;5115;p29"/>
              <p:cNvSpPr/>
              <p:nvPr/>
            </p:nvSpPr>
            <p:spPr>
              <a:xfrm flipH="1">
                <a:off x="3755467" y="380988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6" name="Google Shape;5116;p29"/>
              <p:cNvSpPr/>
              <p:nvPr/>
            </p:nvSpPr>
            <p:spPr>
              <a:xfrm flipH="1">
                <a:off x="3325783" y="408720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7" name="Google Shape;5117;p29"/>
              <p:cNvSpPr/>
              <p:nvPr/>
            </p:nvSpPr>
            <p:spPr>
              <a:xfrm flipH="1">
                <a:off x="3293978" y="413053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8" name="Google Shape;5118;p29"/>
              <p:cNvSpPr/>
              <p:nvPr/>
            </p:nvSpPr>
            <p:spPr>
              <a:xfrm flipH="1">
                <a:off x="3311638" y="410627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9" name="Google Shape;5119;p29"/>
              <p:cNvSpPr/>
              <p:nvPr/>
            </p:nvSpPr>
            <p:spPr>
              <a:xfrm flipH="1">
                <a:off x="3307823" y="410695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0" name="Google Shape;5120;p29"/>
              <p:cNvSpPr/>
              <p:nvPr/>
            </p:nvSpPr>
            <p:spPr>
              <a:xfrm rot="10800000" flipH="1">
                <a:off x="4824817" y="386627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1" name="Google Shape;5121;p29"/>
              <p:cNvSpPr/>
              <p:nvPr/>
            </p:nvSpPr>
            <p:spPr>
              <a:xfrm rot="10800000" flipH="1">
                <a:off x="4643385" y="410865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2" name="Google Shape;5122;p29"/>
              <p:cNvSpPr/>
              <p:nvPr/>
            </p:nvSpPr>
            <p:spPr>
              <a:xfrm rot="10800000" flipH="1">
                <a:off x="5090086" y="3761687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3" name="Google Shape;5123;p29"/>
              <p:cNvSpPr/>
              <p:nvPr/>
            </p:nvSpPr>
            <p:spPr>
              <a:xfrm rot="10800000" flipH="1">
                <a:off x="5048982" y="380519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4" name="Google Shape;5124;p29"/>
              <p:cNvSpPr/>
              <p:nvPr/>
            </p:nvSpPr>
            <p:spPr>
              <a:xfrm rot="10800000" flipH="1">
                <a:off x="5066083" y="377621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5" name="Google Shape;5125;p29"/>
              <p:cNvSpPr/>
              <p:nvPr/>
            </p:nvSpPr>
            <p:spPr>
              <a:xfrm rot="10800000" flipH="1">
                <a:off x="5068184" y="377986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126" name="Google Shape;5126;p29"/>
            <p:cNvGrpSpPr/>
            <p:nvPr/>
          </p:nvGrpSpPr>
          <p:grpSpPr>
            <a:xfrm rot="-5400000" flipH="1">
              <a:off x="-1539051" y="2258596"/>
              <a:ext cx="3274853" cy="968508"/>
              <a:chOff x="2589274" y="1674071"/>
              <a:chExt cx="3274853" cy="968508"/>
            </a:xfrm>
          </p:grpSpPr>
          <p:sp>
            <p:nvSpPr>
              <p:cNvPr id="5127" name="Google Shape;5127;p29"/>
              <p:cNvSpPr/>
              <p:nvPr/>
            </p:nvSpPr>
            <p:spPr>
              <a:xfrm>
                <a:off x="2589274" y="2615661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8" name="Google Shape;5128;p29"/>
              <p:cNvSpPr/>
              <p:nvPr/>
            </p:nvSpPr>
            <p:spPr>
              <a:xfrm>
                <a:off x="2718073" y="2115941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9" name="Google Shape;5129;p29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0" name="Google Shape;5130;p29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1" name="Google Shape;5131;p29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2" name="Google Shape;5132;p29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3" name="Google Shape;5133;p29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4" name="Google Shape;5134;p29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5" name="Google Shape;5135;p29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6" name="Google Shape;5136;p29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7" name="Google Shape;5137;p29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8" name="Google Shape;5138;p29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9" name="Google Shape;5139;p29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0" name="Google Shape;5140;p29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1" name="Google Shape;5141;p29"/>
              <p:cNvSpPr/>
              <p:nvPr/>
            </p:nvSpPr>
            <p:spPr>
              <a:xfrm flipH="1">
                <a:off x="3626236" y="246895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2" name="Google Shape;5142;p29"/>
              <p:cNvSpPr/>
              <p:nvPr/>
            </p:nvSpPr>
            <p:spPr>
              <a:xfrm flipH="1">
                <a:off x="3804367" y="2223399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3" name="Google Shape;5143;p29"/>
              <p:cNvSpPr/>
              <p:nvPr/>
            </p:nvSpPr>
            <p:spPr>
              <a:xfrm flipH="1">
                <a:off x="3374683" y="2500712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4" name="Google Shape;5144;p29"/>
              <p:cNvSpPr/>
              <p:nvPr/>
            </p:nvSpPr>
            <p:spPr>
              <a:xfrm flipH="1">
                <a:off x="3342878" y="254404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5" name="Google Shape;5145;p29"/>
              <p:cNvSpPr/>
              <p:nvPr/>
            </p:nvSpPr>
            <p:spPr>
              <a:xfrm flipH="1">
                <a:off x="3360538" y="2519785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6" name="Google Shape;5146;p29"/>
              <p:cNvSpPr/>
              <p:nvPr/>
            </p:nvSpPr>
            <p:spPr>
              <a:xfrm flipH="1">
                <a:off x="3356723" y="252047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147" name="Google Shape;5147;p29"/>
            <p:cNvGrpSpPr/>
            <p:nvPr/>
          </p:nvGrpSpPr>
          <p:grpSpPr>
            <a:xfrm rot="5400000" flipH="1">
              <a:off x="7720673" y="2036441"/>
              <a:ext cx="2740175" cy="878139"/>
              <a:chOff x="3123952" y="1674071"/>
              <a:chExt cx="2740175" cy="878139"/>
            </a:xfrm>
          </p:grpSpPr>
          <p:sp>
            <p:nvSpPr>
              <p:cNvPr id="5148" name="Google Shape;5148;p29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9" name="Google Shape;5149;p29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0" name="Google Shape;5150;p29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1" name="Google Shape;5151;p29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2" name="Google Shape;5152;p29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3" name="Google Shape;5153;p29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4" name="Google Shape;5154;p29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5" name="Google Shape;5155;p29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6" name="Google Shape;5156;p29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7" name="Google Shape;5157;p29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8" name="Google Shape;5158;p29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9" name="Google Shape;5159;p29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0" name="Google Shape;5160;p29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1" name="Google Shape;5161;p29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2" name="Google Shape;5162;p29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3" name="Google Shape;5163;p29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4" name="Google Shape;5164;p29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5" name="Google Shape;5165;p29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LANK_1_1_1_1_1_1_1_1_1">
    <p:spTree>
      <p:nvGrpSpPr>
        <p:cNvPr id="1" name="Shape 5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7" name="Google Shape;5167;p30"/>
          <p:cNvSpPr/>
          <p:nvPr/>
        </p:nvSpPr>
        <p:spPr>
          <a:xfrm rot="10800000" flipH="1">
            <a:off x="2100341" y="5235619"/>
            <a:ext cx="44063" cy="35619"/>
          </a:xfrm>
          <a:custGeom>
            <a:avLst/>
            <a:gdLst/>
            <a:ahLst/>
            <a:cxnLst/>
            <a:rect l="l" t="t" r="r" b="b"/>
            <a:pathLst>
              <a:path w="1028" h="831" extrusionOk="0">
                <a:moveTo>
                  <a:pt x="121" y="551"/>
                </a:moveTo>
                <a:cubicBezTo>
                  <a:pt x="121" y="551"/>
                  <a:pt x="124" y="557"/>
                  <a:pt x="127" y="569"/>
                </a:cubicBezTo>
                <a:lnTo>
                  <a:pt x="127" y="569"/>
                </a:lnTo>
                <a:cubicBezTo>
                  <a:pt x="122" y="557"/>
                  <a:pt x="120" y="551"/>
                  <a:pt x="121" y="551"/>
                </a:cubicBezTo>
                <a:close/>
                <a:moveTo>
                  <a:pt x="527" y="0"/>
                </a:moveTo>
                <a:cubicBezTo>
                  <a:pt x="252" y="0"/>
                  <a:pt x="1" y="298"/>
                  <a:pt x="129" y="577"/>
                </a:cubicBezTo>
                <a:lnTo>
                  <a:pt x="129" y="577"/>
                </a:lnTo>
                <a:cubicBezTo>
                  <a:pt x="130" y="581"/>
                  <a:pt x="131" y="586"/>
                  <a:pt x="132" y="591"/>
                </a:cubicBezTo>
                <a:cubicBezTo>
                  <a:pt x="158" y="706"/>
                  <a:pt x="247" y="783"/>
                  <a:pt x="350" y="821"/>
                </a:cubicBezTo>
                <a:cubicBezTo>
                  <a:pt x="394" y="828"/>
                  <a:pt x="439" y="831"/>
                  <a:pt x="484" y="831"/>
                </a:cubicBezTo>
                <a:cubicBezTo>
                  <a:pt x="529" y="831"/>
                  <a:pt x="573" y="828"/>
                  <a:pt x="618" y="821"/>
                </a:cubicBezTo>
                <a:cubicBezTo>
                  <a:pt x="976" y="719"/>
                  <a:pt x="1027" y="246"/>
                  <a:pt x="721" y="54"/>
                </a:cubicBezTo>
                <a:cubicBezTo>
                  <a:pt x="658" y="17"/>
                  <a:pt x="592" y="0"/>
                  <a:pt x="52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68" name="Google Shape;5168;p30"/>
          <p:cNvSpPr/>
          <p:nvPr/>
        </p:nvSpPr>
        <p:spPr>
          <a:xfrm rot="10800000" flipH="1">
            <a:off x="3243006" y="5203784"/>
            <a:ext cx="20874" cy="99270"/>
          </a:xfrm>
          <a:custGeom>
            <a:avLst/>
            <a:gdLst/>
            <a:ahLst/>
            <a:cxnLst/>
            <a:rect l="l" t="t" r="r" b="b"/>
            <a:pathLst>
              <a:path w="487" h="2316" extrusionOk="0">
                <a:moveTo>
                  <a:pt x="230" y="1"/>
                </a:moveTo>
                <a:cubicBezTo>
                  <a:pt x="214" y="1"/>
                  <a:pt x="198" y="13"/>
                  <a:pt x="192" y="39"/>
                </a:cubicBezTo>
                <a:cubicBezTo>
                  <a:pt x="0" y="717"/>
                  <a:pt x="51" y="1573"/>
                  <a:pt x="115" y="2277"/>
                </a:cubicBezTo>
                <a:cubicBezTo>
                  <a:pt x="122" y="2302"/>
                  <a:pt x="144" y="2315"/>
                  <a:pt x="166" y="2315"/>
                </a:cubicBezTo>
                <a:cubicBezTo>
                  <a:pt x="189" y="2315"/>
                  <a:pt x="211" y="2302"/>
                  <a:pt x="218" y="2277"/>
                </a:cubicBezTo>
                <a:cubicBezTo>
                  <a:pt x="307" y="1586"/>
                  <a:pt x="486" y="717"/>
                  <a:pt x="269" y="39"/>
                </a:cubicBezTo>
                <a:cubicBezTo>
                  <a:pt x="262" y="13"/>
                  <a:pt x="246" y="1"/>
                  <a:pt x="230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69" name="Google Shape;5169;p30"/>
          <p:cNvSpPr/>
          <p:nvPr/>
        </p:nvSpPr>
        <p:spPr>
          <a:xfrm rot="10800000" flipH="1">
            <a:off x="3201902" y="5246905"/>
            <a:ext cx="93740" cy="11401"/>
          </a:xfrm>
          <a:custGeom>
            <a:avLst/>
            <a:gdLst/>
            <a:ahLst/>
            <a:cxnLst/>
            <a:rect l="l" t="t" r="r" b="b"/>
            <a:pathLst>
              <a:path w="2187" h="266" extrusionOk="0">
                <a:moveTo>
                  <a:pt x="1403" y="1"/>
                </a:moveTo>
                <a:cubicBezTo>
                  <a:pt x="1327" y="1"/>
                  <a:pt x="1252" y="2"/>
                  <a:pt x="1177" y="5"/>
                </a:cubicBezTo>
                <a:cubicBezTo>
                  <a:pt x="1062" y="5"/>
                  <a:pt x="945" y="3"/>
                  <a:pt x="826" y="3"/>
                </a:cubicBezTo>
                <a:cubicBezTo>
                  <a:pt x="560" y="3"/>
                  <a:pt x="290" y="15"/>
                  <a:pt x="51" y="95"/>
                </a:cubicBezTo>
                <a:cubicBezTo>
                  <a:pt x="0" y="107"/>
                  <a:pt x="0" y="184"/>
                  <a:pt x="51" y="197"/>
                </a:cubicBezTo>
                <a:cubicBezTo>
                  <a:pt x="214" y="251"/>
                  <a:pt x="383" y="266"/>
                  <a:pt x="554" y="266"/>
                </a:cubicBezTo>
                <a:cubicBezTo>
                  <a:pt x="706" y="266"/>
                  <a:pt x="860" y="254"/>
                  <a:pt x="1010" y="248"/>
                </a:cubicBezTo>
                <a:cubicBezTo>
                  <a:pt x="1394" y="248"/>
                  <a:pt x="1765" y="210"/>
                  <a:pt x="2136" y="159"/>
                </a:cubicBezTo>
                <a:cubicBezTo>
                  <a:pt x="2187" y="146"/>
                  <a:pt x="2187" y="69"/>
                  <a:pt x="2136" y="56"/>
                </a:cubicBezTo>
                <a:cubicBezTo>
                  <a:pt x="1891" y="17"/>
                  <a:pt x="1647" y="1"/>
                  <a:pt x="140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70" name="Google Shape;5170;p30"/>
          <p:cNvSpPr/>
          <p:nvPr/>
        </p:nvSpPr>
        <p:spPr>
          <a:xfrm rot="10800000" flipH="1">
            <a:off x="3218961" y="5217929"/>
            <a:ext cx="59450" cy="66308"/>
          </a:xfrm>
          <a:custGeom>
            <a:avLst/>
            <a:gdLst/>
            <a:ahLst/>
            <a:cxnLst/>
            <a:rect l="l" t="t" r="r" b="b"/>
            <a:pathLst>
              <a:path w="1387" h="1547" extrusionOk="0">
                <a:moveTo>
                  <a:pt x="1347" y="1"/>
                </a:moveTo>
                <a:cubicBezTo>
                  <a:pt x="1341" y="1"/>
                  <a:pt x="1334" y="3"/>
                  <a:pt x="1328" y="9"/>
                </a:cubicBezTo>
                <a:cubicBezTo>
                  <a:pt x="1060" y="201"/>
                  <a:pt x="830" y="418"/>
                  <a:pt x="612" y="674"/>
                </a:cubicBezTo>
                <a:cubicBezTo>
                  <a:pt x="369" y="904"/>
                  <a:pt x="165" y="1186"/>
                  <a:pt x="11" y="1493"/>
                </a:cubicBezTo>
                <a:cubicBezTo>
                  <a:pt x="1" y="1524"/>
                  <a:pt x="33" y="1547"/>
                  <a:pt x="60" y="1547"/>
                </a:cubicBezTo>
                <a:cubicBezTo>
                  <a:pt x="65" y="1547"/>
                  <a:pt x="71" y="1546"/>
                  <a:pt x="75" y="1544"/>
                </a:cubicBezTo>
                <a:cubicBezTo>
                  <a:pt x="344" y="1377"/>
                  <a:pt x="561" y="1160"/>
                  <a:pt x="740" y="904"/>
                </a:cubicBezTo>
                <a:cubicBezTo>
                  <a:pt x="958" y="623"/>
                  <a:pt x="1175" y="342"/>
                  <a:pt x="1367" y="60"/>
                </a:cubicBezTo>
                <a:cubicBezTo>
                  <a:pt x="1387" y="31"/>
                  <a:pt x="1368" y="1"/>
                  <a:pt x="1347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71" name="Google Shape;5171;p30"/>
          <p:cNvSpPr/>
          <p:nvPr/>
        </p:nvSpPr>
        <p:spPr>
          <a:xfrm rot="10800000" flipH="1">
            <a:off x="3221061" y="5221744"/>
            <a:ext cx="60779" cy="61593"/>
          </a:xfrm>
          <a:custGeom>
            <a:avLst/>
            <a:gdLst/>
            <a:ahLst/>
            <a:cxnLst/>
            <a:rect l="l" t="t" r="r" b="b"/>
            <a:pathLst>
              <a:path w="1418" h="1437" extrusionOk="0">
                <a:moveTo>
                  <a:pt x="13" y="1"/>
                </a:moveTo>
                <a:cubicBezTo>
                  <a:pt x="13" y="1"/>
                  <a:pt x="13" y="1"/>
                  <a:pt x="13" y="14"/>
                </a:cubicBezTo>
                <a:cubicBezTo>
                  <a:pt x="1" y="295"/>
                  <a:pt x="371" y="564"/>
                  <a:pt x="538" y="755"/>
                </a:cubicBezTo>
                <a:cubicBezTo>
                  <a:pt x="781" y="1011"/>
                  <a:pt x="1049" y="1241"/>
                  <a:pt x="1356" y="1433"/>
                </a:cubicBezTo>
                <a:cubicBezTo>
                  <a:pt x="1361" y="1435"/>
                  <a:pt x="1366" y="1436"/>
                  <a:pt x="1371" y="1436"/>
                </a:cubicBezTo>
                <a:cubicBezTo>
                  <a:pt x="1394" y="1436"/>
                  <a:pt x="1418" y="1414"/>
                  <a:pt x="1407" y="1382"/>
                </a:cubicBezTo>
                <a:cubicBezTo>
                  <a:pt x="1228" y="1088"/>
                  <a:pt x="1024" y="819"/>
                  <a:pt x="781" y="589"/>
                </a:cubicBezTo>
                <a:cubicBezTo>
                  <a:pt x="614" y="423"/>
                  <a:pt x="448" y="270"/>
                  <a:pt x="282" y="103"/>
                </a:cubicBezTo>
                <a:cubicBezTo>
                  <a:pt x="205" y="39"/>
                  <a:pt x="116" y="1"/>
                  <a:pt x="1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72" name="Google Shape;5172;p30"/>
          <p:cNvSpPr/>
          <p:nvPr/>
        </p:nvSpPr>
        <p:spPr>
          <a:xfrm rot="10800000">
            <a:off x="4358489" y="5142432"/>
            <a:ext cx="168878" cy="20745"/>
          </a:xfrm>
          <a:custGeom>
            <a:avLst/>
            <a:gdLst/>
            <a:ahLst/>
            <a:cxnLst/>
            <a:rect l="l" t="t" r="r" b="b"/>
            <a:pathLst>
              <a:path w="3940" h="484" extrusionOk="0">
                <a:moveTo>
                  <a:pt x="1409" y="1"/>
                </a:moveTo>
                <a:cubicBezTo>
                  <a:pt x="970" y="1"/>
                  <a:pt x="529" y="32"/>
                  <a:pt x="103" y="100"/>
                </a:cubicBezTo>
                <a:cubicBezTo>
                  <a:pt x="1" y="125"/>
                  <a:pt x="1" y="266"/>
                  <a:pt x="103" y="292"/>
                </a:cubicBezTo>
                <a:cubicBezTo>
                  <a:pt x="768" y="394"/>
                  <a:pt x="1446" y="445"/>
                  <a:pt x="2123" y="458"/>
                </a:cubicBezTo>
                <a:cubicBezTo>
                  <a:pt x="2392" y="464"/>
                  <a:pt x="2666" y="484"/>
                  <a:pt x="2938" y="484"/>
                </a:cubicBezTo>
                <a:cubicBezTo>
                  <a:pt x="3249" y="484"/>
                  <a:pt x="3557" y="458"/>
                  <a:pt x="3850" y="356"/>
                </a:cubicBezTo>
                <a:cubicBezTo>
                  <a:pt x="3939" y="330"/>
                  <a:pt x="3939" y="202"/>
                  <a:pt x="3850" y="177"/>
                </a:cubicBezTo>
                <a:cubicBezTo>
                  <a:pt x="3421" y="28"/>
                  <a:pt x="2944" y="11"/>
                  <a:pt x="2472" y="11"/>
                </a:cubicBezTo>
                <a:cubicBezTo>
                  <a:pt x="2333" y="11"/>
                  <a:pt x="2194" y="12"/>
                  <a:pt x="2057" y="12"/>
                </a:cubicBezTo>
                <a:cubicBezTo>
                  <a:pt x="1981" y="12"/>
                  <a:pt x="1905" y="12"/>
                  <a:pt x="1829" y="10"/>
                </a:cubicBezTo>
                <a:cubicBezTo>
                  <a:pt x="1690" y="4"/>
                  <a:pt x="1549" y="1"/>
                  <a:pt x="140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173" name="Google Shape;5173;p30"/>
          <p:cNvGrpSpPr/>
          <p:nvPr/>
        </p:nvGrpSpPr>
        <p:grpSpPr>
          <a:xfrm>
            <a:off x="-326410" y="12096"/>
            <a:ext cx="9856240" cy="5231490"/>
            <a:chOff x="-326410" y="12096"/>
            <a:chExt cx="9856240" cy="5231490"/>
          </a:xfrm>
        </p:grpSpPr>
        <p:sp>
          <p:nvSpPr>
            <p:cNvPr id="5174" name="Google Shape;5174;p30"/>
            <p:cNvSpPr/>
            <p:nvPr/>
          </p:nvSpPr>
          <p:spPr>
            <a:xfrm flipH="1">
              <a:off x="6440237" y="953686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5" name="Google Shape;5175;p30"/>
            <p:cNvSpPr/>
            <p:nvPr/>
          </p:nvSpPr>
          <p:spPr>
            <a:xfrm flipH="1">
              <a:off x="6737608" y="1181280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6" name="Google Shape;5176;p30"/>
            <p:cNvSpPr/>
            <p:nvPr/>
          </p:nvSpPr>
          <p:spPr>
            <a:xfrm flipH="1">
              <a:off x="6301066" y="453966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7" name="Google Shape;5177;p30"/>
            <p:cNvSpPr/>
            <p:nvPr/>
          </p:nvSpPr>
          <p:spPr>
            <a:xfrm flipH="1">
              <a:off x="6999577" y="43912"/>
              <a:ext cx="44063" cy="35619"/>
            </a:xfrm>
            <a:custGeom>
              <a:avLst/>
              <a:gdLst/>
              <a:ahLst/>
              <a:cxnLst/>
              <a:rect l="l" t="t" r="r" b="b"/>
              <a:pathLst>
                <a:path w="1028" h="831" extrusionOk="0">
                  <a:moveTo>
                    <a:pt x="121" y="551"/>
                  </a:moveTo>
                  <a:cubicBezTo>
                    <a:pt x="121" y="551"/>
                    <a:pt x="124" y="557"/>
                    <a:pt x="127" y="569"/>
                  </a:cubicBezTo>
                  <a:lnTo>
                    <a:pt x="127" y="569"/>
                  </a:lnTo>
                  <a:cubicBezTo>
                    <a:pt x="122" y="557"/>
                    <a:pt x="120" y="551"/>
                    <a:pt x="121" y="551"/>
                  </a:cubicBezTo>
                  <a:close/>
                  <a:moveTo>
                    <a:pt x="527" y="0"/>
                  </a:moveTo>
                  <a:cubicBezTo>
                    <a:pt x="252" y="0"/>
                    <a:pt x="1" y="298"/>
                    <a:pt x="129" y="577"/>
                  </a:cubicBezTo>
                  <a:lnTo>
                    <a:pt x="129" y="577"/>
                  </a:lnTo>
                  <a:cubicBezTo>
                    <a:pt x="130" y="581"/>
                    <a:pt x="131" y="586"/>
                    <a:pt x="132" y="591"/>
                  </a:cubicBezTo>
                  <a:cubicBezTo>
                    <a:pt x="158" y="706"/>
                    <a:pt x="247" y="783"/>
                    <a:pt x="350" y="821"/>
                  </a:cubicBezTo>
                  <a:cubicBezTo>
                    <a:pt x="394" y="828"/>
                    <a:pt x="439" y="831"/>
                    <a:pt x="484" y="831"/>
                  </a:cubicBezTo>
                  <a:cubicBezTo>
                    <a:pt x="529" y="831"/>
                    <a:pt x="573" y="828"/>
                    <a:pt x="618" y="821"/>
                  </a:cubicBezTo>
                  <a:cubicBezTo>
                    <a:pt x="976" y="719"/>
                    <a:pt x="1027" y="246"/>
                    <a:pt x="721" y="54"/>
                  </a:cubicBezTo>
                  <a:cubicBezTo>
                    <a:pt x="658" y="17"/>
                    <a:pt x="592" y="0"/>
                    <a:pt x="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8" name="Google Shape;5178;p30"/>
            <p:cNvSpPr/>
            <p:nvPr/>
          </p:nvSpPr>
          <p:spPr>
            <a:xfrm flipH="1">
              <a:off x="7413918" y="486326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9" name="Google Shape;5179;p30"/>
            <p:cNvSpPr/>
            <p:nvPr/>
          </p:nvSpPr>
          <p:spPr>
            <a:xfrm flipH="1">
              <a:off x="7592049" y="240774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0" name="Google Shape;5180;p30"/>
            <p:cNvSpPr/>
            <p:nvPr/>
          </p:nvSpPr>
          <p:spPr>
            <a:xfrm flipH="1">
              <a:off x="5880100" y="12096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1" name="Google Shape;5181;p30"/>
            <p:cNvSpPr/>
            <p:nvPr/>
          </p:nvSpPr>
          <p:spPr>
            <a:xfrm flipH="1">
              <a:off x="5848338" y="56843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2" name="Google Shape;5182;p30"/>
            <p:cNvSpPr/>
            <p:nvPr/>
          </p:nvSpPr>
          <p:spPr>
            <a:xfrm flipH="1">
              <a:off x="5865569" y="30912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3" name="Google Shape;5183;p30"/>
            <p:cNvSpPr/>
            <p:nvPr/>
          </p:nvSpPr>
          <p:spPr>
            <a:xfrm flipH="1">
              <a:off x="5862140" y="31812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4" name="Google Shape;5184;p30"/>
            <p:cNvSpPr/>
            <p:nvPr/>
          </p:nvSpPr>
          <p:spPr>
            <a:xfrm flipH="1">
              <a:off x="7162365" y="518087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5" name="Google Shape;5185;p30"/>
            <p:cNvSpPr/>
            <p:nvPr/>
          </p:nvSpPr>
          <p:spPr>
            <a:xfrm flipH="1">
              <a:off x="7130560" y="561419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6" name="Google Shape;5186;p30"/>
            <p:cNvSpPr/>
            <p:nvPr/>
          </p:nvSpPr>
          <p:spPr>
            <a:xfrm flipH="1">
              <a:off x="7148220" y="53716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7" name="Google Shape;5187;p30"/>
            <p:cNvSpPr/>
            <p:nvPr/>
          </p:nvSpPr>
          <p:spPr>
            <a:xfrm flipH="1">
              <a:off x="7144405" y="537846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8" name="Google Shape;5188;p30"/>
            <p:cNvSpPr/>
            <p:nvPr/>
          </p:nvSpPr>
          <p:spPr>
            <a:xfrm flipH="1">
              <a:off x="8229783" y="834746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9" name="Google Shape;5189;p30"/>
            <p:cNvSpPr/>
            <p:nvPr/>
          </p:nvSpPr>
          <p:spPr>
            <a:xfrm flipH="1">
              <a:off x="8261843" y="1387315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0" name="Google Shape;5190;p30"/>
            <p:cNvSpPr/>
            <p:nvPr/>
          </p:nvSpPr>
          <p:spPr>
            <a:xfrm flipH="1">
              <a:off x="7787754" y="932470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1" name="Google Shape;5191;p30"/>
            <p:cNvSpPr/>
            <p:nvPr/>
          </p:nvSpPr>
          <p:spPr>
            <a:xfrm flipH="1">
              <a:off x="8266215" y="239016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2" name="Google Shape;5192;p30"/>
            <p:cNvSpPr/>
            <p:nvPr/>
          </p:nvSpPr>
          <p:spPr>
            <a:xfrm flipH="1">
              <a:off x="8834732" y="877714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3" name="Google Shape;5193;p30"/>
            <p:cNvSpPr/>
            <p:nvPr/>
          </p:nvSpPr>
          <p:spPr>
            <a:xfrm flipH="1">
              <a:off x="8761264" y="95812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4" name="Google Shape;5194;p30"/>
            <p:cNvSpPr/>
            <p:nvPr/>
          </p:nvSpPr>
          <p:spPr>
            <a:xfrm flipH="1">
              <a:off x="8791698" y="9117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5" name="Google Shape;5195;p30"/>
            <p:cNvSpPr/>
            <p:nvPr/>
          </p:nvSpPr>
          <p:spPr>
            <a:xfrm flipH="1">
              <a:off x="8794698" y="913589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6" name="Google Shape;5196;p30"/>
            <p:cNvSpPr/>
            <p:nvPr/>
          </p:nvSpPr>
          <p:spPr>
            <a:xfrm flipH="1">
              <a:off x="8834992" y="206147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7" name="Google Shape;5197;p30"/>
            <p:cNvSpPr/>
            <p:nvPr/>
          </p:nvSpPr>
          <p:spPr>
            <a:xfrm flipH="1">
              <a:off x="8794443" y="250894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8" name="Google Shape;5198;p30"/>
            <p:cNvSpPr/>
            <p:nvPr/>
          </p:nvSpPr>
          <p:spPr>
            <a:xfrm flipH="1">
              <a:off x="8811546" y="224663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9" name="Google Shape;5199;p30"/>
            <p:cNvSpPr/>
            <p:nvPr/>
          </p:nvSpPr>
          <p:spPr>
            <a:xfrm flipH="1">
              <a:off x="8813089" y="225906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0" name="Google Shape;5200;p30"/>
            <p:cNvSpPr/>
            <p:nvPr/>
          </p:nvSpPr>
          <p:spPr>
            <a:xfrm rot="10800000" flipH="1">
              <a:off x="4951667" y="518532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1" name="Google Shape;5201;p30"/>
            <p:cNvSpPr/>
            <p:nvPr/>
          </p:nvSpPr>
          <p:spPr>
            <a:xfrm rot="10800000" flipH="1">
              <a:off x="4770235" y="760913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2" name="Google Shape;5202;p30"/>
            <p:cNvSpPr/>
            <p:nvPr/>
          </p:nvSpPr>
          <p:spPr>
            <a:xfrm rot="10800000" flipH="1">
              <a:off x="5216936" y="413949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3" name="Google Shape;5203;p30"/>
            <p:cNvSpPr/>
            <p:nvPr/>
          </p:nvSpPr>
          <p:spPr>
            <a:xfrm rot="10800000" flipH="1">
              <a:off x="5175832" y="457455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4" name="Google Shape;5204;p30"/>
            <p:cNvSpPr/>
            <p:nvPr/>
          </p:nvSpPr>
          <p:spPr>
            <a:xfrm rot="10800000" flipH="1">
              <a:off x="5192933" y="42848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5" name="Google Shape;5205;p30"/>
            <p:cNvSpPr/>
            <p:nvPr/>
          </p:nvSpPr>
          <p:spPr>
            <a:xfrm rot="10800000" flipH="1">
              <a:off x="5195034" y="432123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206" name="Google Shape;5206;p30"/>
            <p:cNvGrpSpPr/>
            <p:nvPr/>
          </p:nvGrpSpPr>
          <p:grpSpPr>
            <a:xfrm rot="5400000" flipH="1">
              <a:off x="7720673" y="2036441"/>
              <a:ext cx="2740175" cy="878139"/>
              <a:chOff x="3123952" y="1674071"/>
              <a:chExt cx="2740175" cy="878139"/>
            </a:xfrm>
          </p:grpSpPr>
          <p:sp>
            <p:nvSpPr>
              <p:cNvPr id="5207" name="Google Shape;5207;p30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8" name="Google Shape;5208;p30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9" name="Google Shape;5209;p30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0" name="Google Shape;5210;p30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1" name="Google Shape;5211;p30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2" name="Google Shape;5212;p30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3" name="Google Shape;5213;p30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4" name="Google Shape;5214;p30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5" name="Google Shape;5215;p30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6" name="Google Shape;5216;p30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7" name="Google Shape;5217;p30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8" name="Google Shape;5218;p30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9" name="Google Shape;5219;p30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0" name="Google Shape;5220;p30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1" name="Google Shape;5221;p30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2" name="Google Shape;5222;p30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3" name="Google Shape;5223;p30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4" name="Google Shape;5224;p30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225" name="Google Shape;5225;p30"/>
            <p:cNvSpPr/>
            <p:nvPr/>
          </p:nvSpPr>
          <p:spPr>
            <a:xfrm rot="10800000" flipH="1">
              <a:off x="2667224" y="4334545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6" name="Google Shape;5226;p30"/>
            <p:cNvSpPr/>
            <p:nvPr/>
          </p:nvSpPr>
          <p:spPr>
            <a:xfrm rot="10800000" flipH="1">
              <a:off x="2354294" y="4093793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7" name="Google Shape;5227;p30"/>
            <p:cNvSpPr/>
            <p:nvPr/>
          </p:nvSpPr>
          <p:spPr>
            <a:xfrm rot="10800000" flipH="1">
              <a:off x="2796023" y="4827665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8" name="Google Shape;5228;p30"/>
            <p:cNvSpPr/>
            <p:nvPr/>
          </p:nvSpPr>
          <p:spPr>
            <a:xfrm rot="10800000" flipH="1">
              <a:off x="1695472" y="480194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9" name="Google Shape;5229;p30"/>
            <p:cNvSpPr/>
            <p:nvPr/>
          </p:nvSpPr>
          <p:spPr>
            <a:xfrm rot="10800000" flipH="1">
              <a:off x="1514040" y="504432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0" name="Google Shape;5230;p30"/>
            <p:cNvSpPr/>
            <p:nvPr/>
          </p:nvSpPr>
          <p:spPr>
            <a:xfrm rot="10800000" flipH="1">
              <a:off x="1960741" y="469736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1" name="Google Shape;5231;p30"/>
            <p:cNvSpPr/>
            <p:nvPr/>
          </p:nvSpPr>
          <p:spPr>
            <a:xfrm rot="10800000" flipH="1">
              <a:off x="1919637" y="474087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2" name="Google Shape;5232;p30"/>
            <p:cNvSpPr/>
            <p:nvPr/>
          </p:nvSpPr>
          <p:spPr>
            <a:xfrm rot="10800000" flipH="1">
              <a:off x="1936739" y="471189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3" name="Google Shape;5233;p30"/>
            <p:cNvSpPr/>
            <p:nvPr/>
          </p:nvSpPr>
          <p:spPr>
            <a:xfrm rot="10800000" flipH="1">
              <a:off x="1938839" y="471553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4" name="Google Shape;5234;p30"/>
            <p:cNvSpPr/>
            <p:nvPr/>
          </p:nvSpPr>
          <p:spPr>
            <a:xfrm rot="10800000" flipH="1">
              <a:off x="877721" y="4453485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5" name="Google Shape;5235;p30"/>
            <p:cNvSpPr/>
            <p:nvPr/>
          </p:nvSpPr>
          <p:spPr>
            <a:xfrm rot="10800000" flipH="1">
              <a:off x="820716" y="3875671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6" name="Google Shape;5236;p30"/>
            <p:cNvSpPr/>
            <p:nvPr/>
          </p:nvSpPr>
          <p:spPr>
            <a:xfrm rot="10800000" flipH="1">
              <a:off x="1303591" y="4342645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7" name="Google Shape;5237;p30"/>
            <p:cNvSpPr/>
            <p:nvPr/>
          </p:nvSpPr>
          <p:spPr>
            <a:xfrm rot="10800000" flipH="1">
              <a:off x="830917" y="5043043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8" name="Google Shape;5238;p30"/>
            <p:cNvSpPr/>
            <p:nvPr/>
          </p:nvSpPr>
          <p:spPr>
            <a:xfrm rot="10800000" flipH="1">
              <a:off x="271957" y="425857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9" name="Google Shape;5239;p30"/>
            <p:cNvSpPr/>
            <p:nvPr/>
          </p:nvSpPr>
          <p:spPr>
            <a:xfrm rot="10800000" flipH="1">
              <a:off x="213838" y="433628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0" name="Google Shape;5240;p30"/>
            <p:cNvSpPr/>
            <p:nvPr/>
          </p:nvSpPr>
          <p:spPr>
            <a:xfrm rot="10800000" flipH="1">
              <a:off x="245341" y="42842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1" name="Google Shape;5241;p30"/>
            <p:cNvSpPr/>
            <p:nvPr/>
          </p:nvSpPr>
          <p:spPr>
            <a:xfrm rot="10800000" flipH="1">
              <a:off x="239297" y="429110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2" name="Google Shape;5242;p30"/>
            <p:cNvSpPr/>
            <p:nvPr/>
          </p:nvSpPr>
          <p:spPr>
            <a:xfrm rot="10800000" flipH="1">
              <a:off x="287557" y="5009732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3" name="Google Shape;5243;p30"/>
            <p:cNvSpPr/>
            <p:nvPr/>
          </p:nvSpPr>
          <p:spPr>
            <a:xfrm rot="10800000" flipH="1">
              <a:off x="255754" y="5052853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4" name="Google Shape;5244;p30"/>
            <p:cNvSpPr/>
            <p:nvPr/>
          </p:nvSpPr>
          <p:spPr>
            <a:xfrm rot="10800000" flipH="1">
              <a:off x="272898" y="5023835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5" name="Google Shape;5245;p30"/>
            <p:cNvSpPr/>
            <p:nvPr/>
          </p:nvSpPr>
          <p:spPr>
            <a:xfrm rot="10800000" flipH="1">
              <a:off x="269727" y="5027478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6" name="Google Shape;5246;p30"/>
            <p:cNvSpPr/>
            <p:nvPr/>
          </p:nvSpPr>
          <p:spPr>
            <a:xfrm rot="10800000">
              <a:off x="4431957" y="506472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7" name="Google Shape;5247;p30"/>
            <p:cNvSpPr/>
            <p:nvPr/>
          </p:nvSpPr>
          <p:spPr>
            <a:xfrm rot="10800000">
              <a:off x="4388923" y="509035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8" name="Google Shape;5248;p30"/>
            <p:cNvSpPr/>
            <p:nvPr/>
          </p:nvSpPr>
          <p:spPr>
            <a:xfrm rot="10800000">
              <a:off x="4391923" y="509725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9" name="Google Shape;5249;p30"/>
            <p:cNvSpPr/>
            <p:nvPr/>
          </p:nvSpPr>
          <p:spPr>
            <a:xfrm rot="10800000">
              <a:off x="3704186" y="448129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0" name="Google Shape;5250;p30"/>
            <p:cNvSpPr/>
            <p:nvPr/>
          </p:nvSpPr>
          <p:spPr>
            <a:xfrm rot="10800000">
              <a:off x="3882317" y="472367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1" name="Google Shape;5251;p30"/>
            <p:cNvSpPr/>
            <p:nvPr/>
          </p:nvSpPr>
          <p:spPr>
            <a:xfrm rot="10800000">
              <a:off x="3452633" y="437671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2" name="Google Shape;5252;p30"/>
            <p:cNvSpPr/>
            <p:nvPr/>
          </p:nvSpPr>
          <p:spPr>
            <a:xfrm rot="10800000">
              <a:off x="3420828" y="442022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3" name="Google Shape;5253;p30"/>
            <p:cNvSpPr/>
            <p:nvPr/>
          </p:nvSpPr>
          <p:spPr>
            <a:xfrm rot="10800000">
              <a:off x="3438488" y="439124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4" name="Google Shape;5254;p30"/>
            <p:cNvSpPr/>
            <p:nvPr/>
          </p:nvSpPr>
          <p:spPr>
            <a:xfrm rot="10800000">
              <a:off x="3434673" y="439488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5" name="Google Shape;5255;p30"/>
            <p:cNvSpPr/>
            <p:nvPr/>
          </p:nvSpPr>
          <p:spPr>
            <a:xfrm rot="-5400000">
              <a:off x="-247405" y="4279101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6" name="Google Shape;5256;p30"/>
            <p:cNvSpPr/>
            <p:nvPr/>
          </p:nvSpPr>
          <p:spPr>
            <a:xfrm rot="-5400000">
              <a:off x="-283025" y="4327706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7" name="Google Shape;5257;p30"/>
            <p:cNvSpPr/>
            <p:nvPr/>
          </p:nvSpPr>
          <p:spPr>
            <a:xfrm rot="-5400000">
              <a:off x="-264358" y="4300338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8" name="Google Shape;5258;p30"/>
            <p:cNvSpPr/>
            <p:nvPr/>
          </p:nvSpPr>
          <p:spPr>
            <a:xfrm rot="-5400000">
              <a:off x="-266480" y="4299931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9" name="Google Shape;5259;p30"/>
            <p:cNvSpPr/>
            <p:nvPr/>
          </p:nvSpPr>
          <p:spPr>
            <a:xfrm rot="-5400000">
              <a:off x="-255623" y="2799369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0" name="Google Shape;5260;p30"/>
            <p:cNvSpPr/>
            <p:nvPr/>
          </p:nvSpPr>
          <p:spPr>
            <a:xfrm rot="-5400000">
              <a:off x="-320069" y="2870755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1" name="Google Shape;5261;p30"/>
            <p:cNvSpPr/>
            <p:nvPr/>
          </p:nvSpPr>
          <p:spPr>
            <a:xfrm rot="-5400000">
              <a:off x="-286270" y="2820971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2" name="Google Shape;5262;p30"/>
            <p:cNvSpPr/>
            <p:nvPr/>
          </p:nvSpPr>
          <p:spPr>
            <a:xfrm rot="-5400000">
              <a:off x="-290299" y="2829886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3" name="Google Shape;5263;p30"/>
            <p:cNvSpPr/>
            <p:nvPr/>
          </p:nvSpPr>
          <p:spPr>
            <a:xfrm rot="-5400000">
              <a:off x="159528" y="2324438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4" name="Google Shape;5264;p30"/>
            <p:cNvSpPr/>
            <p:nvPr/>
          </p:nvSpPr>
          <p:spPr>
            <a:xfrm rot="5400000">
              <a:off x="215976" y="3393723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5" name="Google Shape;5265;p30"/>
            <p:cNvSpPr/>
            <p:nvPr/>
          </p:nvSpPr>
          <p:spPr>
            <a:xfrm rot="5400000">
              <a:off x="458292" y="3212356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6" name="Google Shape;5266;p30"/>
            <p:cNvSpPr/>
            <p:nvPr/>
          </p:nvSpPr>
          <p:spPr>
            <a:xfrm rot="5400000">
              <a:off x="154662" y="3615722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7" name="Google Shape;5267;p30"/>
            <p:cNvSpPr/>
            <p:nvPr/>
          </p:nvSpPr>
          <p:spPr>
            <a:xfrm rot="5400000">
              <a:off x="118294" y="3654493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8" name="Google Shape;5268;p30"/>
            <p:cNvSpPr/>
            <p:nvPr/>
          </p:nvSpPr>
          <p:spPr>
            <a:xfrm rot="5400000">
              <a:off x="133317" y="3627596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9" name="Google Shape;5269;p30"/>
            <p:cNvSpPr/>
            <p:nvPr/>
          </p:nvSpPr>
          <p:spPr>
            <a:xfrm rot="5400000">
              <a:off x="133938" y="3632718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0" name="Google Shape;5270;p30"/>
            <p:cNvSpPr/>
            <p:nvPr/>
          </p:nvSpPr>
          <p:spPr>
            <a:xfrm rot="-5400000">
              <a:off x="344202" y="2661081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1" name="Google Shape;5271;p30"/>
            <p:cNvSpPr/>
            <p:nvPr/>
          </p:nvSpPr>
          <p:spPr>
            <a:xfrm rot="-5400000">
              <a:off x="279756" y="2732467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2" name="Google Shape;5272;p30"/>
            <p:cNvSpPr/>
            <p:nvPr/>
          </p:nvSpPr>
          <p:spPr>
            <a:xfrm rot="-5400000">
              <a:off x="313555" y="268268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3" name="Google Shape;5273;p30"/>
            <p:cNvSpPr/>
            <p:nvPr/>
          </p:nvSpPr>
          <p:spPr>
            <a:xfrm rot="-5400000">
              <a:off x="309526" y="2691598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BLANK_1_1_1_1_1_1_1_1_1_1">
    <p:spTree>
      <p:nvGrpSpPr>
        <p:cNvPr id="1" name="Shape 5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5" name="Google Shape;5275;p31"/>
          <p:cNvSpPr/>
          <p:nvPr/>
        </p:nvSpPr>
        <p:spPr>
          <a:xfrm rot="10800000" flipH="1">
            <a:off x="2100341" y="5235619"/>
            <a:ext cx="44063" cy="35619"/>
          </a:xfrm>
          <a:custGeom>
            <a:avLst/>
            <a:gdLst/>
            <a:ahLst/>
            <a:cxnLst/>
            <a:rect l="l" t="t" r="r" b="b"/>
            <a:pathLst>
              <a:path w="1028" h="831" extrusionOk="0">
                <a:moveTo>
                  <a:pt x="121" y="551"/>
                </a:moveTo>
                <a:cubicBezTo>
                  <a:pt x="121" y="551"/>
                  <a:pt x="124" y="557"/>
                  <a:pt x="127" y="569"/>
                </a:cubicBezTo>
                <a:lnTo>
                  <a:pt x="127" y="569"/>
                </a:lnTo>
                <a:cubicBezTo>
                  <a:pt x="122" y="557"/>
                  <a:pt x="120" y="551"/>
                  <a:pt x="121" y="551"/>
                </a:cubicBezTo>
                <a:close/>
                <a:moveTo>
                  <a:pt x="527" y="0"/>
                </a:moveTo>
                <a:cubicBezTo>
                  <a:pt x="252" y="0"/>
                  <a:pt x="1" y="298"/>
                  <a:pt x="129" y="577"/>
                </a:cubicBezTo>
                <a:lnTo>
                  <a:pt x="129" y="577"/>
                </a:lnTo>
                <a:cubicBezTo>
                  <a:pt x="130" y="581"/>
                  <a:pt x="131" y="586"/>
                  <a:pt x="132" y="591"/>
                </a:cubicBezTo>
                <a:cubicBezTo>
                  <a:pt x="158" y="706"/>
                  <a:pt x="247" y="783"/>
                  <a:pt x="350" y="821"/>
                </a:cubicBezTo>
                <a:cubicBezTo>
                  <a:pt x="394" y="828"/>
                  <a:pt x="439" y="831"/>
                  <a:pt x="484" y="831"/>
                </a:cubicBezTo>
                <a:cubicBezTo>
                  <a:pt x="529" y="831"/>
                  <a:pt x="573" y="828"/>
                  <a:pt x="618" y="821"/>
                </a:cubicBezTo>
                <a:cubicBezTo>
                  <a:pt x="976" y="719"/>
                  <a:pt x="1027" y="246"/>
                  <a:pt x="721" y="54"/>
                </a:cubicBezTo>
                <a:cubicBezTo>
                  <a:pt x="658" y="17"/>
                  <a:pt x="592" y="0"/>
                  <a:pt x="52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76" name="Google Shape;5276;p31"/>
          <p:cNvSpPr/>
          <p:nvPr/>
        </p:nvSpPr>
        <p:spPr>
          <a:xfrm rot="10800000" flipH="1">
            <a:off x="3243006" y="5203784"/>
            <a:ext cx="20874" cy="99270"/>
          </a:xfrm>
          <a:custGeom>
            <a:avLst/>
            <a:gdLst/>
            <a:ahLst/>
            <a:cxnLst/>
            <a:rect l="l" t="t" r="r" b="b"/>
            <a:pathLst>
              <a:path w="487" h="2316" extrusionOk="0">
                <a:moveTo>
                  <a:pt x="230" y="1"/>
                </a:moveTo>
                <a:cubicBezTo>
                  <a:pt x="214" y="1"/>
                  <a:pt x="198" y="13"/>
                  <a:pt x="192" y="39"/>
                </a:cubicBezTo>
                <a:cubicBezTo>
                  <a:pt x="0" y="717"/>
                  <a:pt x="51" y="1573"/>
                  <a:pt x="115" y="2277"/>
                </a:cubicBezTo>
                <a:cubicBezTo>
                  <a:pt x="122" y="2302"/>
                  <a:pt x="144" y="2315"/>
                  <a:pt x="166" y="2315"/>
                </a:cubicBezTo>
                <a:cubicBezTo>
                  <a:pt x="189" y="2315"/>
                  <a:pt x="211" y="2302"/>
                  <a:pt x="218" y="2277"/>
                </a:cubicBezTo>
                <a:cubicBezTo>
                  <a:pt x="307" y="1586"/>
                  <a:pt x="486" y="717"/>
                  <a:pt x="269" y="39"/>
                </a:cubicBezTo>
                <a:cubicBezTo>
                  <a:pt x="262" y="13"/>
                  <a:pt x="246" y="1"/>
                  <a:pt x="230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77" name="Google Shape;5277;p31"/>
          <p:cNvSpPr/>
          <p:nvPr/>
        </p:nvSpPr>
        <p:spPr>
          <a:xfrm rot="10800000" flipH="1">
            <a:off x="3201902" y="5246905"/>
            <a:ext cx="93740" cy="11401"/>
          </a:xfrm>
          <a:custGeom>
            <a:avLst/>
            <a:gdLst/>
            <a:ahLst/>
            <a:cxnLst/>
            <a:rect l="l" t="t" r="r" b="b"/>
            <a:pathLst>
              <a:path w="2187" h="266" extrusionOk="0">
                <a:moveTo>
                  <a:pt x="1403" y="1"/>
                </a:moveTo>
                <a:cubicBezTo>
                  <a:pt x="1327" y="1"/>
                  <a:pt x="1252" y="2"/>
                  <a:pt x="1177" y="5"/>
                </a:cubicBezTo>
                <a:cubicBezTo>
                  <a:pt x="1062" y="5"/>
                  <a:pt x="945" y="3"/>
                  <a:pt x="826" y="3"/>
                </a:cubicBezTo>
                <a:cubicBezTo>
                  <a:pt x="560" y="3"/>
                  <a:pt x="290" y="15"/>
                  <a:pt x="51" y="95"/>
                </a:cubicBezTo>
                <a:cubicBezTo>
                  <a:pt x="0" y="107"/>
                  <a:pt x="0" y="184"/>
                  <a:pt x="51" y="197"/>
                </a:cubicBezTo>
                <a:cubicBezTo>
                  <a:pt x="214" y="251"/>
                  <a:pt x="383" y="266"/>
                  <a:pt x="554" y="266"/>
                </a:cubicBezTo>
                <a:cubicBezTo>
                  <a:pt x="706" y="266"/>
                  <a:pt x="860" y="254"/>
                  <a:pt x="1010" y="248"/>
                </a:cubicBezTo>
                <a:cubicBezTo>
                  <a:pt x="1394" y="248"/>
                  <a:pt x="1765" y="210"/>
                  <a:pt x="2136" y="159"/>
                </a:cubicBezTo>
                <a:cubicBezTo>
                  <a:pt x="2187" y="146"/>
                  <a:pt x="2187" y="69"/>
                  <a:pt x="2136" y="56"/>
                </a:cubicBezTo>
                <a:cubicBezTo>
                  <a:pt x="1891" y="17"/>
                  <a:pt x="1647" y="1"/>
                  <a:pt x="140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78" name="Google Shape;5278;p31"/>
          <p:cNvSpPr/>
          <p:nvPr/>
        </p:nvSpPr>
        <p:spPr>
          <a:xfrm rot="10800000" flipH="1">
            <a:off x="3218961" y="5217929"/>
            <a:ext cx="59450" cy="66308"/>
          </a:xfrm>
          <a:custGeom>
            <a:avLst/>
            <a:gdLst/>
            <a:ahLst/>
            <a:cxnLst/>
            <a:rect l="l" t="t" r="r" b="b"/>
            <a:pathLst>
              <a:path w="1387" h="1547" extrusionOk="0">
                <a:moveTo>
                  <a:pt x="1347" y="1"/>
                </a:moveTo>
                <a:cubicBezTo>
                  <a:pt x="1341" y="1"/>
                  <a:pt x="1334" y="3"/>
                  <a:pt x="1328" y="9"/>
                </a:cubicBezTo>
                <a:cubicBezTo>
                  <a:pt x="1060" y="201"/>
                  <a:pt x="830" y="418"/>
                  <a:pt x="612" y="674"/>
                </a:cubicBezTo>
                <a:cubicBezTo>
                  <a:pt x="369" y="904"/>
                  <a:pt x="165" y="1186"/>
                  <a:pt x="11" y="1493"/>
                </a:cubicBezTo>
                <a:cubicBezTo>
                  <a:pt x="1" y="1524"/>
                  <a:pt x="33" y="1547"/>
                  <a:pt x="60" y="1547"/>
                </a:cubicBezTo>
                <a:cubicBezTo>
                  <a:pt x="65" y="1547"/>
                  <a:pt x="71" y="1546"/>
                  <a:pt x="75" y="1544"/>
                </a:cubicBezTo>
                <a:cubicBezTo>
                  <a:pt x="344" y="1377"/>
                  <a:pt x="561" y="1160"/>
                  <a:pt x="740" y="904"/>
                </a:cubicBezTo>
                <a:cubicBezTo>
                  <a:pt x="958" y="623"/>
                  <a:pt x="1175" y="342"/>
                  <a:pt x="1367" y="60"/>
                </a:cubicBezTo>
                <a:cubicBezTo>
                  <a:pt x="1387" y="31"/>
                  <a:pt x="1368" y="1"/>
                  <a:pt x="1347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79" name="Google Shape;5279;p31"/>
          <p:cNvSpPr/>
          <p:nvPr/>
        </p:nvSpPr>
        <p:spPr>
          <a:xfrm rot="10800000" flipH="1">
            <a:off x="3221061" y="5221744"/>
            <a:ext cx="60779" cy="61593"/>
          </a:xfrm>
          <a:custGeom>
            <a:avLst/>
            <a:gdLst/>
            <a:ahLst/>
            <a:cxnLst/>
            <a:rect l="l" t="t" r="r" b="b"/>
            <a:pathLst>
              <a:path w="1418" h="1437" extrusionOk="0">
                <a:moveTo>
                  <a:pt x="13" y="1"/>
                </a:moveTo>
                <a:cubicBezTo>
                  <a:pt x="13" y="1"/>
                  <a:pt x="13" y="1"/>
                  <a:pt x="13" y="14"/>
                </a:cubicBezTo>
                <a:cubicBezTo>
                  <a:pt x="1" y="295"/>
                  <a:pt x="371" y="564"/>
                  <a:pt x="538" y="755"/>
                </a:cubicBezTo>
                <a:cubicBezTo>
                  <a:pt x="781" y="1011"/>
                  <a:pt x="1049" y="1241"/>
                  <a:pt x="1356" y="1433"/>
                </a:cubicBezTo>
                <a:cubicBezTo>
                  <a:pt x="1361" y="1435"/>
                  <a:pt x="1366" y="1436"/>
                  <a:pt x="1371" y="1436"/>
                </a:cubicBezTo>
                <a:cubicBezTo>
                  <a:pt x="1394" y="1436"/>
                  <a:pt x="1418" y="1414"/>
                  <a:pt x="1407" y="1382"/>
                </a:cubicBezTo>
                <a:cubicBezTo>
                  <a:pt x="1228" y="1088"/>
                  <a:pt x="1024" y="819"/>
                  <a:pt x="781" y="589"/>
                </a:cubicBezTo>
                <a:cubicBezTo>
                  <a:pt x="614" y="423"/>
                  <a:pt x="448" y="270"/>
                  <a:pt x="282" y="103"/>
                </a:cubicBezTo>
                <a:cubicBezTo>
                  <a:pt x="205" y="39"/>
                  <a:pt x="116" y="1"/>
                  <a:pt x="1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80" name="Google Shape;5280;p31"/>
          <p:cNvSpPr/>
          <p:nvPr/>
        </p:nvSpPr>
        <p:spPr>
          <a:xfrm rot="10800000">
            <a:off x="4358489" y="5142432"/>
            <a:ext cx="168878" cy="20745"/>
          </a:xfrm>
          <a:custGeom>
            <a:avLst/>
            <a:gdLst/>
            <a:ahLst/>
            <a:cxnLst/>
            <a:rect l="l" t="t" r="r" b="b"/>
            <a:pathLst>
              <a:path w="3940" h="484" extrusionOk="0">
                <a:moveTo>
                  <a:pt x="1409" y="1"/>
                </a:moveTo>
                <a:cubicBezTo>
                  <a:pt x="970" y="1"/>
                  <a:pt x="529" y="32"/>
                  <a:pt x="103" y="100"/>
                </a:cubicBezTo>
                <a:cubicBezTo>
                  <a:pt x="1" y="125"/>
                  <a:pt x="1" y="266"/>
                  <a:pt x="103" y="292"/>
                </a:cubicBezTo>
                <a:cubicBezTo>
                  <a:pt x="768" y="394"/>
                  <a:pt x="1446" y="445"/>
                  <a:pt x="2123" y="458"/>
                </a:cubicBezTo>
                <a:cubicBezTo>
                  <a:pt x="2392" y="464"/>
                  <a:pt x="2666" y="484"/>
                  <a:pt x="2938" y="484"/>
                </a:cubicBezTo>
                <a:cubicBezTo>
                  <a:pt x="3249" y="484"/>
                  <a:pt x="3557" y="458"/>
                  <a:pt x="3850" y="356"/>
                </a:cubicBezTo>
                <a:cubicBezTo>
                  <a:pt x="3939" y="330"/>
                  <a:pt x="3939" y="202"/>
                  <a:pt x="3850" y="177"/>
                </a:cubicBezTo>
                <a:cubicBezTo>
                  <a:pt x="3421" y="28"/>
                  <a:pt x="2944" y="11"/>
                  <a:pt x="2472" y="11"/>
                </a:cubicBezTo>
                <a:cubicBezTo>
                  <a:pt x="2333" y="11"/>
                  <a:pt x="2194" y="12"/>
                  <a:pt x="2057" y="12"/>
                </a:cubicBezTo>
                <a:cubicBezTo>
                  <a:pt x="1981" y="12"/>
                  <a:pt x="1905" y="12"/>
                  <a:pt x="1829" y="10"/>
                </a:cubicBezTo>
                <a:cubicBezTo>
                  <a:pt x="1690" y="4"/>
                  <a:pt x="1549" y="1"/>
                  <a:pt x="1409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281" name="Google Shape;5281;p31"/>
          <p:cNvGrpSpPr/>
          <p:nvPr/>
        </p:nvGrpSpPr>
        <p:grpSpPr>
          <a:xfrm flipH="1">
            <a:off x="-326410" y="12096"/>
            <a:ext cx="9856240" cy="5231490"/>
            <a:chOff x="-326410" y="12096"/>
            <a:chExt cx="9856240" cy="5231490"/>
          </a:xfrm>
        </p:grpSpPr>
        <p:sp>
          <p:nvSpPr>
            <p:cNvPr id="5282" name="Google Shape;5282;p31"/>
            <p:cNvSpPr/>
            <p:nvPr/>
          </p:nvSpPr>
          <p:spPr>
            <a:xfrm flipH="1">
              <a:off x="6440237" y="953686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3" name="Google Shape;5283;p31"/>
            <p:cNvSpPr/>
            <p:nvPr/>
          </p:nvSpPr>
          <p:spPr>
            <a:xfrm flipH="1">
              <a:off x="6737608" y="1181280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4" name="Google Shape;5284;p31"/>
            <p:cNvSpPr/>
            <p:nvPr/>
          </p:nvSpPr>
          <p:spPr>
            <a:xfrm flipH="1">
              <a:off x="6301066" y="453966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5" name="Google Shape;5285;p31"/>
            <p:cNvSpPr/>
            <p:nvPr/>
          </p:nvSpPr>
          <p:spPr>
            <a:xfrm flipH="1">
              <a:off x="6999577" y="43912"/>
              <a:ext cx="44063" cy="35619"/>
            </a:xfrm>
            <a:custGeom>
              <a:avLst/>
              <a:gdLst/>
              <a:ahLst/>
              <a:cxnLst/>
              <a:rect l="l" t="t" r="r" b="b"/>
              <a:pathLst>
                <a:path w="1028" h="831" extrusionOk="0">
                  <a:moveTo>
                    <a:pt x="121" y="551"/>
                  </a:moveTo>
                  <a:cubicBezTo>
                    <a:pt x="121" y="551"/>
                    <a:pt x="124" y="557"/>
                    <a:pt x="127" y="569"/>
                  </a:cubicBezTo>
                  <a:lnTo>
                    <a:pt x="127" y="569"/>
                  </a:lnTo>
                  <a:cubicBezTo>
                    <a:pt x="122" y="557"/>
                    <a:pt x="120" y="551"/>
                    <a:pt x="121" y="551"/>
                  </a:cubicBezTo>
                  <a:close/>
                  <a:moveTo>
                    <a:pt x="527" y="0"/>
                  </a:moveTo>
                  <a:cubicBezTo>
                    <a:pt x="252" y="0"/>
                    <a:pt x="1" y="298"/>
                    <a:pt x="129" y="577"/>
                  </a:cubicBezTo>
                  <a:lnTo>
                    <a:pt x="129" y="577"/>
                  </a:lnTo>
                  <a:cubicBezTo>
                    <a:pt x="130" y="581"/>
                    <a:pt x="131" y="586"/>
                    <a:pt x="132" y="591"/>
                  </a:cubicBezTo>
                  <a:cubicBezTo>
                    <a:pt x="158" y="706"/>
                    <a:pt x="247" y="783"/>
                    <a:pt x="350" y="821"/>
                  </a:cubicBezTo>
                  <a:cubicBezTo>
                    <a:pt x="394" y="828"/>
                    <a:pt x="439" y="831"/>
                    <a:pt x="484" y="831"/>
                  </a:cubicBezTo>
                  <a:cubicBezTo>
                    <a:pt x="529" y="831"/>
                    <a:pt x="573" y="828"/>
                    <a:pt x="618" y="821"/>
                  </a:cubicBezTo>
                  <a:cubicBezTo>
                    <a:pt x="976" y="719"/>
                    <a:pt x="1027" y="246"/>
                    <a:pt x="721" y="54"/>
                  </a:cubicBezTo>
                  <a:cubicBezTo>
                    <a:pt x="658" y="17"/>
                    <a:pt x="592" y="0"/>
                    <a:pt x="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6" name="Google Shape;5286;p31"/>
            <p:cNvSpPr/>
            <p:nvPr/>
          </p:nvSpPr>
          <p:spPr>
            <a:xfrm flipH="1">
              <a:off x="7413918" y="486326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7" name="Google Shape;5287;p31"/>
            <p:cNvSpPr/>
            <p:nvPr/>
          </p:nvSpPr>
          <p:spPr>
            <a:xfrm flipH="1">
              <a:off x="7592049" y="240774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8" name="Google Shape;5288;p31"/>
            <p:cNvSpPr/>
            <p:nvPr/>
          </p:nvSpPr>
          <p:spPr>
            <a:xfrm flipH="1">
              <a:off x="5880100" y="12096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9" name="Google Shape;5289;p31"/>
            <p:cNvSpPr/>
            <p:nvPr/>
          </p:nvSpPr>
          <p:spPr>
            <a:xfrm flipH="1">
              <a:off x="5848338" y="56843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0" name="Google Shape;5290;p31"/>
            <p:cNvSpPr/>
            <p:nvPr/>
          </p:nvSpPr>
          <p:spPr>
            <a:xfrm flipH="1">
              <a:off x="5865569" y="30912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1" name="Google Shape;5291;p31"/>
            <p:cNvSpPr/>
            <p:nvPr/>
          </p:nvSpPr>
          <p:spPr>
            <a:xfrm flipH="1">
              <a:off x="5862140" y="31812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2" name="Google Shape;5292;p31"/>
            <p:cNvSpPr/>
            <p:nvPr/>
          </p:nvSpPr>
          <p:spPr>
            <a:xfrm flipH="1">
              <a:off x="7162365" y="518087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3" name="Google Shape;5293;p31"/>
            <p:cNvSpPr/>
            <p:nvPr/>
          </p:nvSpPr>
          <p:spPr>
            <a:xfrm flipH="1">
              <a:off x="7130560" y="561419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4" name="Google Shape;5294;p31"/>
            <p:cNvSpPr/>
            <p:nvPr/>
          </p:nvSpPr>
          <p:spPr>
            <a:xfrm flipH="1">
              <a:off x="7148220" y="53716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5" name="Google Shape;5295;p31"/>
            <p:cNvSpPr/>
            <p:nvPr/>
          </p:nvSpPr>
          <p:spPr>
            <a:xfrm flipH="1">
              <a:off x="7144405" y="537846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6" name="Google Shape;5296;p31"/>
            <p:cNvSpPr/>
            <p:nvPr/>
          </p:nvSpPr>
          <p:spPr>
            <a:xfrm flipH="1">
              <a:off x="8229783" y="834746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7" name="Google Shape;5297;p31"/>
            <p:cNvSpPr/>
            <p:nvPr/>
          </p:nvSpPr>
          <p:spPr>
            <a:xfrm flipH="1">
              <a:off x="8261843" y="1387315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8" name="Google Shape;5298;p31"/>
            <p:cNvSpPr/>
            <p:nvPr/>
          </p:nvSpPr>
          <p:spPr>
            <a:xfrm flipH="1">
              <a:off x="7787754" y="932470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9" name="Google Shape;5299;p31"/>
            <p:cNvSpPr/>
            <p:nvPr/>
          </p:nvSpPr>
          <p:spPr>
            <a:xfrm flipH="1">
              <a:off x="8266215" y="239016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0" name="Google Shape;5300;p31"/>
            <p:cNvSpPr/>
            <p:nvPr/>
          </p:nvSpPr>
          <p:spPr>
            <a:xfrm flipH="1">
              <a:off x="8834732" y="877714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1" name="Google Shape;5301;p31"/>
            <p:cNvSpPr/>
            <p:nvPr/>
          </p:nvSpPr>
          <p:spPr>
            <a:xfrm flipH="1">
              <a:off x="8761264" y="95812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2" name="Google Shape;5302;p31"/>
            <p:cNvSpPr/>
            <p:nvPr/>
          </p:nvSpPr>
          <p:spPr>
            <a:xfrm flipH="1">
              <a:off x="8791698" y="9117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3" name="Google Shape;5303;p31"/>
            <p:cNvSpPr/>
            <p:nvPr/>
          </p:nvSpPr>
          <p:spPr>
            <a:xfrm flipH="1">
              <a:off x="8794698" y="913589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4" name="Google Shape;5304;p31"/>
            <p:cNvSpPr/>
            <p:nvPr/>
          </p:nvSpPr>
          <p:spPr>
            <a:xfrm flipH="1">
              <a:off x="8834992" y="206147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5" name="Google Shape;5305;p31"/>
            <p:cNvSpPr/>
            <p:nvPr/>
          </p:nvSpPr>
          <p:spPr>
            <a:xfrm flipH="1">
              <a:off x="8794443" y="250894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6" name="Google Shape;5306;p31"/>
            <p:cNvSpPr/>
            <p:nvPr/>
          </p:nvSpPr>
          <p:spPr>
            <a:xfrm flipH="1">
              <a:off x="8811546" y="224663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7" name="Google Shape;5307;p31"/>
            <p:cNvSpPr/>
            <p:nvPr/>
          </p:nvSpPr>
          <p:spPr>
            <a:xfrm flipH="1">
              <a:off x="8813089" y="225906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8" name="Google Shape;5308;p31"/>
            <p:cNvSpPr/>
            <p:nvPr/>
          </p:nvSpPr>
          <p:spPr>
            <a:xfrm rot="10800000" flipH="1">
              <a:off x="4951667" y="518532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9" name="Google Shape;5309;p31"/>
            <p:cNvSpPr/>
            <p:nvPr/>
          </p:nvSpPr>
          <p:spPr>
            <a:xfrm rot="10800000" flipH="1">
              <a:off x="4770235" y="760913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0" name="Google Shape;5310;p31"/>
            <p:cNvSpPr/>
            <p:nvPr/>
          </p:nvSpPr>
          <p:spPr>
            <a:xfrm rot="10800000" flipH="1">
              <a:off x="5216936" y="413949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1" name="Google Shape;5311;p31"/>
            <p:cNvSpPr/>
            <p:nvPr/>
          </p:nvSpPr>
          <p:spPr>
            <a:xfrm rot="10800000" flipH="1">
              <a:off x="5175832" y="457455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2" name="Google Shape;5312;p31"/>
            <p:cNvSpPr/>
            <p:nvPr/>
          </p:nvSpPr>
          <p:spPr>
            <a:xfrm rot="10800000" flipH="1">
              <a:off x="5192933" y="428480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3" name="Google Shape;5313;p31"/>
            <p:cNvSpPr/>
            <p:nvPr/>
          </p:nvSpPr>
          <p:spPr>
            <a:xfrm rot="10800000" flipH="1">
              <a:off x="5195034" y="432123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314" name="Google Shape;5314;p31"/>
            <p:cNvGrpSpPr/>
            <p:nvPr/>
          </p:nvGrpSpPr>
          <p:grpSpPr>
            <a:xfrm rot="5400000" flipH="1">
              <a:off x="7720673" y="2036441"/>
              <a:ext cx="2740175" cy="878139"/>
              <a:chOff x="3123952" y="1674071"/>
              <a:chExt cx="2740175" cy="878139"/>
            </a:xfrm>
          </p:grpSpPr>
          <p:sp>
            <p:nvSpPr>
              <p:cNvPr id="5315" name="Google Shape;5315;p31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6" name="Google Shape;5316;p31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7" name="Google Shape;5317;p31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8" name="Google Shape;5318;p31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9" name="Google Shape;5319;p31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0" name="Google Shape;5320;p31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1" name="Google Shape;5321;p31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2" name="Google Shape;5322;p31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3" name="Google Shape;5323;p31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4" name="Google Shape;5324;p31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5" name="Google Shape;5325;p31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6" name="Google Shape;5326;p31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7" name="Google Shape;5327;p31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8" name="Google Shape;5328;p31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9" name="Google Shape;5329;p31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0" name="Google Shape;5330;p31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1" name="Google Shape;5331;p31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2" name="Google Shape;5332;p31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333" name="Google Shape;5333;p31"/>
            <p:cNvSpPr/>
            <p:nvPr/>
          </p:nvSpPr>
          <p:spPr>
            <a:xfrm rot="10800000" flipH="1">
              <a:off x="2667224" y="4334545"/>
              <a:ext cx="36519" cy="26918"/>
            </a:xfrm>
            <a:custGeom>
              <a:avLst/>
              <a:gdLst/>
              <a:ahLst/>
              <a:cxnLst/>
              <a:rect l="l" t="t" r="r" b="b"/>
              <a:pathLst>
                <a:path w="852" h="628" extrusionOk="0">
                  <a:moveTo>
                    <a:pt x="429" y="1"/>
                  </a:moveTo>
                  <a:cubicBezTo>
                    <a:pt x="336" y="1"/>
                    <a:pt x="244" y="49"/>
                    <a:pt x="193" y="145"/>
                  </a:cubicBezTo>
                  <a:lnTo>
                    <a:pt x="154" y="196"/>
                  </a:lnTo>
                  <a:cubicBezTo>
                    <a:pt x="1" y="483"/>
                    <a:pt x="215" y="627"/>
                    <a:pt x="428" y="627"/>
                  </a:cubicBezTo>
                  <a:cubicBezTo>
                    <a:pt x="640" y="627"/>
                    <a:pt x="851" y="483"/>
                    <a:pt x="691" y="196"/>
                  </a:cubicBezTo>
                  <a:lnTo>
                    <a:pt x="704" y="196"/>
                  </a:lnTo>
                  <a:cubicBezTo>
                    <a:pt x="691" y="170"/>
                    <a:pt x="678" y="157"/>
                    <a:pt x="666" y="145"/>
                  </a:cubicBezTo>
                  <a:cubicBezTo>
                    <a:pt x="615" y="49"/>
                    <a:pt x="522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4" name="Google Shape;5334;p31"/>
            <p:cNvSpPr/>
            <p:nvPr/>
          </p:nvSpPr>
          <p:spPr>
            <a:xfrm rot="10800000" flipH="1">
              <a:off x="2354294" y="4093793"/>
              <a:ext cx="52078" cy="40076"/>
            </a:xfrm>
            <a:custGeom>
              <a:avLst/>
              <a:gdLst/>
              <a:ahLst/>
              <a:cxnLst/>
              <a:rect l="l" t="t" r="r" b="b"/>
              <a:pathLst>
                <a:path w="1215" h="935" extrusionOk="0">
                  <a:moveTo>
                    <a:pt x="614" y="1"/>
                  </a:moveTo>
                  <a:cubicBezTo>
                    <a:pt x="205" y="1"/>
                    <a:pt x="0" y="487"/>
                    <a:pt x="294" y="781"/>
                  </a:cubicBezTo>
                  <a:lnTo>
                    <a:pt x="333" y="819"/>
                  </a:lnTo>
                  <a:cubicBezTo>
                    <a:pt x="409" y="896"/>
                    <a:pt x="508" y="934"/>
                    <a:pt x="609" y="934"/>
                  </a:cubicBezTo>
                  <a:cubicBezTo>
                    <a:pt x="710" y="934"/>
                    <a:pt x="812" y="896"/>
                    <a:pt x="895" y="819"/>
                  </a:cubicBezTo>
                  <a:lnTo>
                    <a:pt x="934" y="781"/>
                  </a:lnTo>
                  <a:cubicBezTo>
                    <a:pt x="1215" y="487"/>
                    <a:pt x="1010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5" name="Google Shape;5335;p31"/>
            <p:cNvSpPr/>
            <p:nvPr/>
          </p:nvSpPr>
          <p:spPr>
            <a:xfrm rot="10800000" flipH="1">
              <a:off x="2796023" y="4827665"/>
              <a:ext cx="46892" cy="33518"/>
            </a:xfrm>
            <a:custGeom>
              <a:avLst/>
              <a:gdLst/>
              <a:ahLst/>
              <a:cxnLst/>
              <a:rect l="l" t="t" r="r" b="b"/>
              <a:pathLst>
                <a:path w="1094" h="782" extrusionOk="0">
                  <a:moveTo>
                    <a:pt x="624" y="0"/>
                  </a:moveTo>
                  <a:cubicBezTo>
                    <a:pt x="617" y="0"/>
                    <a:pt x="609" y="0"/>
                    <a:pt x="602" y="1"/>
                  </a:cubicBezTo>
                  <a:cubicBezTo>
                    <a:pt x="474" y="1"/>
                    <a:pt x="346" y="26"/>
                    <a:pt x="231" y="77"/>
                  </a:cubicBezTo>
                  <a:cubicBezTo>
                    <a:pt x="1" y="218"/>
                    <a:pt x="1" y="563"/>
                    <a:pt x="231" y="704"/>
                  </a:cubicBezTo>
                  <a:cubicBezTo>
                    <a:pt x="346" y="755"/>
                    <a:pt x="474" y="781"/>
                    <a:pt x="602" y="781"/>
                  </a:cubicBezTo>
                  <a:cubicBezTo>
                    <a:pt x="609" y="781"/>
                    <a:pt x="617" y="781"/>
                    <a:pt x="624" y="781"/>
                  </a:cubicBezTo>
                  <a:cubicBezTo>
                    <a:pt x="1093" y="781"/>
                    <a:pt x="1093" y="0"/>
                    <a:pt x="6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6" name="Google Shape;5336;p31"/>
            <p:cNvSpPr/>
            <p:nvPr/>
          </p:nvSpPr>
          <p:spPr>
            <a:xfrm rot="10800000" flipH="1">
              <a:off x="1695472" y="480194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7" name="Google Shape;5337;p31"/>
            <p:cNvSpPr/>
            <p:nvPr/>
          </p:nvSpPr>
          <p:spPr>
            <a:xfrm rot="10800000" flipH="1">
              <a:off x="1514040" y="504432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8" name="Google Shape;5338;p31"/>
            <p:cNvSpPr/>
            <p:nvPr/>
          </p:nvSpPr>
          <p:spPr>
            <a:xfrm rot="10800000" flipH="1">
              <a:off x="1960741" y="469736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9" name="Google Shape;5339;p31"/>
            <p:cNvSpPr/>
            <p:nvPr/>
          </p:nvSpPr>
          <p:spPr>
            <a:xfrm rot="10800000" flipH="1">
              <a:off x="1919637" y="474087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0" name="Google Shape;5340;p31"/>
            <p:cNvSpPr/>
            <p:nvPr/>
          </p:nvSpPr>
          <p:spPr>
            <a:xfrm rot="10800000" flipH="1">
              <a:off x="1936739" y="471189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1" name="Google Shape;5341;p31"/>
            <p:cNvSpPr/>
            <p:nvPr/>
          </p:nvSpPr>
          <p:spPr>
            <a:xfrm rot="10800000" flipH="1">
              <a:off x="1938839" y="471553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2" name="Google Shape;5342;p31"/>
            <p:cNvSpPr/>
            <p:nvPr/>
          </p:nvSpPr>
          <p:spPr>
            <a:xfrm rot="10800000" flipH="1">
              <a:off x="877721" y="4453485"/>
              <a:ext cx="36476" cy="26918"/>
            </a:xfrm>
            <a:custGeom>
              <a:avLst/>
              <a:gdLst/>
              <a:ahLst/>
              <a:cxnLst/>
              <a:rect l="l" t="t" r="r" b="b"/>
              <a:pathLst>
                <a:path w="851" h="628" extrusionOk="0">
                  <a:moveTo>
                    <a:pt x="418" y="1"/>
                  </a:moveTo>
                  <a:cubicBezTo>
                    <a:pt x="323" y="1"/>
                    <a:pt x="231" y="49"/>
                    <a:pt x="180" y="145"/>
                  </a:cubicBezTo>
                  <a:cubicBezTo>
                    <a:pt x="167" y="157"/>
                    <a:pt x="167" y="183"/>
                    <a:pt x="154" y="196"/>
                  </a:cubicBezTo>
                  <a:cubicBezTo>
                    <a:pt x="0" y="484"/>
                    <a:pt x="215" y="627"/>
                    <a:pt x="427" y="627"/>
                  </a:cubicBezTo>
                  <a:cubicBezTo>
                    <a:pt x="640" y="627"/>
                    <a:pt x="851" y="484"/>
                    <a:pt x="691" y="196"/>
                  </a:cubicBezTo>
                  <a:cubicBezTo>
                    <a:pt x="678" y="183"/>
                    <a:pt x="678" y="157"/>
                    <a:pt x="665" y="145"/>
                  </a:cubicBezTo>
                  <a:cubicBezTo>
                    <a:pt x="608" y="49"/>
                    <a:pt x="512" y="1"/>
                    <a:pt x="41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3" name="Google Shape;5343;p31"/>
            <p:cNvSpPr/>
            <p:nvPr/>
          </p:nvSpPr>
          <p:spPr>
            <a:xfrm rot="10800000" flipH="1">
              <a:off x="820716" y="3875671"/>
              <a:ext cx="61422" cy="52164"/>
            </a:xfrm>
            <a:custGeom>
              <a:avLst/>
              <a:gdLst/>
              <a:ahLst/>
              <a:cxnLst/>
              <a:rect l="l" t="t" r="r" b="b"/>
              <a:pathLst>
                <a:path w="1433" h="1217" extrusionOk="0">
                  <a:moveTo>
                    <a:pt x="815" y="0"/>
                  </a:moveTo>
                  <a:cubicBezTo>
                    <a:pt x="663" y="0"/>
                    <a:pt x="509" y="56"/>
                    <a:pt x="384" y="181"/>
                  </a:cubicBezTo>
                  <a:cubicBezTo>
                    <a:pt x="1" y="564"/>
                    <a:pt x="269" y="1217"/>
                    <a:pt x="819" y="1217"/>
                  </a:cubicBezTo>
                  <a:cubicBezTo>
                    <a:pt x="1151" y="1217"/>
                    <a:pt x="1420" y="935"/>
                    <a:pt x="1433" y="603"/>
                  </a:cubicBezTo>
                  <a:cubicBezTo>
                    <a:pt x="1433" y="240"/>
                    <a:pt x="1130" y="0"/>
                    <a:pt x="8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4" name="Google Shape;5344;p31"/>
            <p:cNvSpPr/>
            <p:nvPr/>
          </p:nvSpPr>
          <p:spPr>
            <a:xfrm rot="10800000" flipH="1">
              <a:off x="1303591" y="4342645"/>
              <a:ext cx="52635" cy="40034"/>
            </a:xfrm>
            <a:custGeom>
              <a:avLst/>
              <a:gdLst/>
              <a:ahLst/>
              <a:cxnLst/>
              <a:rect l="l" t="t" r="r" b="b"/>
              <a:pathLst>
                <a:path w="1228" h="934" extrusionOk="0">
                  <a:moveTo>
                    <a:pt x="614" y="0"/>
                  </a:moveTo>
                  <a:cubicBezTo>
                    <a:pt x="205" y="0"/>
                    <a:pt x="0" y="486"/>
                    <a:pt x="295" y="780"/>
                  </a:cubicBezTo>
                  <a:lnTo>
                    <a:pt x="333" y="819"/>
                  </a:lnTo>
                  <a:cubicBezTo>
                    <a:pt x="410" y="895"/>
                    <a:pt x="512" y="934"/>
                    <a:pt x="614" y="934"/>
                  </a:cubicBezTo>
                  <a:cubicBezTo>
                    <a:pt x="716" y="934"/>
                    <a:pt x="819" y="895"/>
                    <a:pt x="896" y="819"/>
                  </a:cubicBezTo>
                  <a:lnTo>
                    <a:pt x="934" y="780"/>
                  </a:lnTo>
                  <a:cubicBezTo>
                    <a:pt x="1228" y="486"/>
                    <a:pt x="1023" y="0"/>
                    <a:pt x="6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5" name="Google Shape;5345;p31"/>
            <p:cNvSpPr/>
            <p:nvPr/>
          </p:nvSpPr>
          <p:spPr>
            <a:xfrm rot="10800000" flipH="1">
              <a:off x="830917" y="5043043"/>
              <a:ext cx="46849" cy="33090"/>
            </a:xfrm>
            <a:custGeom>
              <a:avLst/>
              <a:gdLst/>
              <a:ahLst/>
              <a:cxnLst/>
              <a:rect l="l" t="t" r="r" b="b"/>
              <a:pathLst>
                <a:path w="1093" h="772" extrusionOk="0">
                  <a:moveTo>
                    <a:pt x="542" y="1"/>
                  </a:moveTo>
                  <a:cubicBezTo>
                    <a:pt x="525" y="1"/>
                    <a:pt x="508" y="1"/>
                    <a:pt x="491" y="3"/>
                  </a:cubicBezTo>
                  <a:cubicBezTo>
                    <a:pt x="484" y="3"/>
                    <a:pt x="476" y="3"/>
                    <a:pt x="469" y="3"/>
                  </a:cubicBezTo>
                  <a:cubicBezTo>
                    <a:pt x="4" y="3"/>
                    <a:pt x="0" y="772"/>
                    <a:pt x="458" y="772"/>
                  </a:cubicBezTo>
                  <a:cubicBezTo>
                    <a:pt x="469" y="772"/>
                    <a:pt x="480" y="771"/>
                    <a:pt x="491" y="770"/>
                  </a:cubicBezTo>
                  <a:cubicBezTo>
                    <a:pt x="619" y="770"/>
                    <a:pt x="747" y="745"/>
                    <a:pt x="862" y="694"/>
                  </a:cubicBezTo>
                  <a:cubicBezTo>
                    <a:pt x="1092" y="553"/>
                    <a:pt x="1092" y="220"/>
                    <a:pt x="862" y="80"/>
                  </a:cubicBezTo>
                  <a:cubicBezTo>
                    <a:pt x="762" y="35"/>
                    <a:pt x="653" y="1"/>
                    <a:pt x="5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6" name="Google Shape;5346;p31"/>
            <p:cNvSpPr/>
            <p:nvPr/>
          </p:nvSpPr>
          <p:spPr>
            <a:xfrm rot="10800000" flipH="1">
              <a:off x="271957" y="425857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7" name="Google Shape;5347;p31"/>
            <p:cNvSpPr/>
            <p:nvPr/>
          </p:nvSpPr>
          <p:spPr>
            <a:xfrm rot="10800000" flipH="1">
              <a:off x="213838" y="4336282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8" name="Google Shape;5348;p31"/>
            <p:cNvSpPr/>
            <p:nvPr/>
          </p:nvSpPr>
          <p:spPr>
            <a:xfrm rot="10800000" flipH="1">
              <a:off x="245341" y="428420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9" name="Google Shape;5349;p31"/>
            <p:cNvSpPr/>
            <p:nvPr/>
          </p:nvSpPr>
          <p:spPr>
            <a:xfrm rot="10800000" flipH="1">
              <a:off x="239297" y="429110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0" name="Google Shape;5350;p31"/>
            <p:cNvSpPr/>
            <p:nvPr/>
          </p:nvSpPr>
          <p:spPr>
            <a:xfrm rot="10800000" flipH="1">
              <a:off x="287557" y="5009732"/>
              <a:ext cx="21431" cy="99270"/>
            </a:xfrm>
            <a:custGeom>
              <a:avLst/>
              <a:gdLst/>
              <a:ahLst/>
              <a:cxnLst/>
              <a:rect l="l" t="t" r="r" b="b"/>
              <a:pathLst>
                <a:path w="500" h="2316" extrusionOk="0">
                  <a:moveTo>
                    <a:pt x="263" y="1"/>
                  </a:moveTo>
                  <a:cubicBezTo>
                    <a:pt x="244" y="1"/>
                    <a:pt x="224" y="13"/>
                    <a:pt x="218" y="39"/>
                  </a:cubicBezTo>
                  <a:cubicBezTo>
                    <a:pt x="1" y="717"/>
                    <a:pt x="192" y="1586"/>
                    <a:pt x="269" y="2277"/>
                  </a:cubicBezTo>
                  <a:cubicBezTo>
                    <a:pt x="276" y="2302"/>
                    <a:pt x="298" y="2315"/>
                    <a:pt x="320" y="2315"/>
                  </a:cubicBezTo>
                  <a:cubicBezTo>
                    <a:pt x="343" y="2315"/>
                    <a:pt x="365" y="2302"/>
                    <a:pt x="371" y="2277"/>
                  </a:cubicBezTo>
                  <a:cubicBezTo>
                    <a:pt x="448" y="1574"/>
                    <a:pt x="499" y="717"/>
                    <a:pt x="308" y="39"/>
                  </a:cubicBezTo>
                  <a:cubicBezTo>
                    <a:pt x="301" y="13"/>
                    <a:pt x="282" y="1"/>
                    <a:pt x="26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1" name="Google Shape;5351;p31"/>
            <p:cNvSpPr/>
            <p:nvPr/>
          </p:nvSpPr>
          <p:spPr>
            <a:xfrm rot="10800000" flipH="1">
              <a:off x="255754" y="5052853"/>
              <a:ext cx="93783" cy="11401"/>
            </a:xfrm>
            <a:custGeom>
              <a:avLst/>
              <a:gdLst/>
              <a:ahLst/>
              <a:cxnLst/>
              <a:rect l="l" t="t" r="r" b="b"/>
              <a:pathLst>
                <a:path w="2188" h="266" extrusionOk="0">
                  <a:moveTo>
                    <a:pt x="798" y="1"/>
                  </a:moveTo>
                  <a:cubicBezTo>
                    <a:pt x="553" y="1"/>
                    <a:pt x="309" y="17"/>
                    <a:pt x="65" y="56"/>
                  </a:cubicBezTo>
                  <a:cubicBezTo>
                    <a:pt x="1" y="69"/>
                    <a:pt x="1" y="146"/>
                    <a:pt x="65" y="159"/>
                  </a:cubicBezTo>
                  <a:cubicBezTo>
                    <a:pt x="436" y="210"/>
                    <a:pt x="807" y="248"/>
                    <a:pt x="1177" y="248"/>
                  </a:cubicBezTo>
                  <a:cubicBezTo>
                    <a:pt x="1328" y="254"/>
                    <a:pt x="1481" y="266"/>
                    <a:pt x="1634" y="266"/>
                  </a:cubicBezTo>
                  <a:cubicBezTo>
                    <a:pt x="1805" y="266"/>
                    <a:pt x="1974" y="251"/>
                    <a:pt x="2136" y="197"/>
                  </a:cubicBezTo>
                  <a:cubicBezTo>
                    <a:pt x="2188" y="184"/>
                    <a:pt x="2188" y="108"/>
                    <a:pt x="2136" y="95"/>
                  </a:cubicBezTo>
                  <a:cubicBezTo>
                    <a:pt x="1897" y="15"/>
                    <a:pt x="1634" y="3"/>
                    <a:pt x="1371" y="3"/>
                  </a:cubicBezTo>
                  <a:cubicBezTo>
                    <a:pt x="1255" y="3"/>
                    <a:pt x="1138" y="5"/>
                    <a:pt x="1024" y="5"/>
                  </a:cubicBezTo>
                  <a:cubicBezTo>
                    <a:pt x="948" y="2"/>
                    <a:pt x="873" y="1"/>
                    <a:pt x="79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2" name="Google Shape;5352;p31"/>
            <p:cNvSpPr/>
            <p:nvPr/>
          </p:nvSpPr>
          <p:spPr>
            <a:xfrm rot="10800000" flipH="1">
              <a:off x="272898" y="5023835"/>
              <a:ext cx="59536" cy="66651"/>
            </a:xfrm>
            <a:custGeom>
              <a:avLst/>
              <a:gdLst/>
              <a:ahLst/>
              <a:cxnLst/>
              <a:rect l="l" t="t" r="r" b="b"/>
              <a:pathLst>
                <a:path w="1389" h="1555" extrusionOk="0">
                  <a:moveTo>
                    <a:pt x="50" y="1"/>
                  </a:moveTo>
                  <a:cubicBezTo>
                    <a:pt x="26" y="1"/>
                    <a:pt x="1" y="33"/>
                    <a:pt x="23" y="55"/>
                  </a:cubicBezTo>
                  <a:cubicBezTo>
                    <a:pt x="215" y="349"/>
                    <a:pt x="432" y="630"/>
                    <a:pt x="650" y="911"/>
                  </a:cubicBezTo>
                  <a:cubicBezTo>
                    <a:pt x="829" y="1167"/>
                    <a:pt x="1046" y="1384"/>
                    <a:pt x="1314" y="1551"/>
                  </a:cubicBezTo>
                  <a:cubicBezTo>
                    <a:pt x="1319" y="1553"/>
                    <a:pt x="1324" y="1554"/>
                    <a:pt x="1330" y="1554"/>
                  </a:cubicBezTo>
                  <a:cubicBezTo>
                    <a:pt x="1356" y="1554"/>
                    <a:pt x="1389" y="1531"/>
                    <a:pt x="1378" y="1500"/>
                  </a:cubicBezTo>
                  <a:cubicBezTo>
                    <a:pt x="1225" y="1193"/>
                    <a:pt x="1020" y="911"/>
                    <a:pt x="777" y="681"/>
                  </a:cubicBezTo>
                  <a:cubicBezTo>
                    <a:pt x="573" y="425"/>
                    <a:pt x="330" y="208"/>
                    <a:pt x="74" y="16"/>
                  </a:cubicBezTo>
                  <a:lnTo>
                    <a:pt x="61" y="3"/>
                  </a:lnTo>
                  <a:cubicBezTo>
                    <a:pt x="58" y="2"/>
                    <a:pt x="54" y="1"/>
                    <a:pt x="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3" name="Google Shape;5353;p31"/>
            <p:cNvSpPr/>
            <p:nvPr/>
          </p:nvSpPr>
          <p:spPr>
            <a:xfrm rot="10800000" flipH="1">
              <a:off x="269727" y="5027478"/>
              <a:ext cx="61165" cy="61765"/>
            </a:xfrm>
            <a:custGeom>
              <a:avLst/>
              <a:gdLst/>
              <a:ahLst/>
              <a:cxnLst/>
              <a:rect l="l" t="t" r="r" b="b"/>
              <a:pathLst>
                <a:path w="1427" h="1441" extrusionOk="0">
                  <a:moveTo>
                    <a:pt x="1401" y="0"/>
                  </a:moveTo>
                  <a:cubicBezTo>
                    <a:pt x="1299" y="0"/>
                    <a:pt x="1209" y="38"/>
                    <a:pt x="1146" y="102"/>
                  </a:cubicBezTo>
                  <a:cubicBezTo>
                    <a:pt x="979" y="269"/>
                    <a:pt x="800" y="422"/>
                    <a:pt x="647" y="588"/>
                  </a:cubicBezTo>
                  <a:cubicBezTo>
                    <a:pt x="404" y="831"/>
                    <a:pt x="186" y="1100"/>
                    <a:pt x="20" y="1381"/>
                  </a:cubicBezTo>
                  <a:cubicBezTo>
                    <a:pt x="0" y="1411"/>
                    <a:pt x="19" y="1440"/>
                    <a:pt x="40" y="1440"/>
                  </a:cubicBezTo>
                  <a:cubicBezTo>
                    <a:pt x="46" y="1440"/>
                    <a:pt x="53" y="1438"/>
                    <a:pt x="59" y="1432"/>
                  </a:cubicBezTo>
                  <a:cubicBezTo>
                    <a:pt x="365" y="1253"/>
                    <a:pt x="647" y="1023"/>
                    <a:pt x="877" y="754"/>
                  </a:cubicBezTo>
                  <a:cubicBezTo>
                    <a:pt x="1043" y="563"/>
                    <a:pt x="1427" y="294"/>
                    <a:pt x="1414" y="13"/>
                  </a:cubicBezTo>
                  <a:cubicBezTo>
                    <a:pt x="1414" y="0"/>
                    <a:pt x="1401" y="0"/>
                    <a:pt x="14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4" name="Google Shape;5354;p31"/>
            <p:cNvSpPr/>
            <p:nvPr/>
          </p:nvSpPr>
          <p:spPr>
            <a:xfrm rot="10800000">
              <a:off x="4431957" y="5064720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5" name="Google Shape;5355;p31"/>
            <p:cNvSpPr/>
            <p:nvPr/>
          </p:nvSpPr>
          <p:spPr>
            <a:xfrm rot="10800000">
              <a:off x="4388923" y="509035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6" name="Google Shape;5356;p31"/>
            <p:cNvSpPr/>
            <p:nvPr/>
          </p:nvSpPr>
          <p:spPr>
            <a:xfrm rot="10800000">
              <a:off x="4391923" y="5097254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7" name="Google Shape;5357;p31"/>
            <p:cNvSpPr/>
            <p:nvPr/>
          </p:nvSpPr>
          <p:spPr>
            <a:xfrm rot="10800000">
              <a:off x="3704186" y="4481298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8" name="Google Shape;5358;p31"/>
            <p:cNvSpPr/>
            <p:nvPr/>
          </p:nvSpPr>
          <p:spPr>
            <a:xfrm rot="10800000">
              <a:off x="3882317" y="4723679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9" name="Google Shape;5359;p31"/>
            <p:cNvSpPr/>
            <p:nvPr/>
          </p:nvSpPr>
          <p:spPr>
            <a:xfrm rot="10800000">
              <a:off x="3452633" y="4376714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0" name="Google Shape;5360;p31"/>
            <p:cNvSpPr/>
            <p:nvPr/>
          </p:nvSpPr>
          <p:spPr>
            <a:xfrm rot="10800000">
              <a:off x="3420828" y="4420221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1" name="Google Shape;5361;p31"/>
            <p:cNvSpPr/>
            <p:nvPr/>
          </p:nvSpPr>
          <p:spPr>
            <a:xfrm rot="10800000">
              <a:off x="3438488" y="4391245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2" name="Google Shape;5362;p31"/>
            <p:cNvSpPr/>
            <p:nvPr/>
          </p:nvSpPr>
          <p:spPr>
            <a:xfrm rot="10800000">
              <a:off x="3434673" y="4394889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3" name="Google Shape;5363;p31"/>
            <p:cNvSpPr/>
            <p:nvPr/>
          </p:nvSpPr>
          <p:spPr>
            <a:xfrm rot="-5400000">
              <a:off x="-247405" y="4279101"/>
              <a:ext cx="20874" cy="99270"/>
            </a:xfrm>
            <a:custGeom>
              <a:avLst/>
              <a:gdLst/>
              <a:ahLst/>
              <a:cxnLst/>
              <a:rect l="l" t="t" r="r" b="b"/>
              <a:pathLst>
                <a:path w="487" h="2316" extrusionOk="0">
                  <a:moveTo>
                    <a:pt x="230" y="1"/>
                  </a:moveTo>
                  <a:cubicBezTo>
                    <a:pt x="214" y="1"/>
                    <a:pt x="198" y="13"/>
                    <a:pt x="192" y="39"/>
                  </a:cubicBezTo>
                  <a:cubicBezTo>
                    <a:pt x="0" y="717"/>
                    <a:pt x="51" y="1573"/>
                    <a:pt x="115" y="2277"/>
                  </a:cubicBezTo>
                  <a:cubicBezTo>
                    <a:pt x="122" y="2302"/>
                    <a:pt x="144" y="2315"/>
                    <a:pt x="166" y="2315"/>
                  </a:cubicBezTo>
                  <a:cubicBezTo>
                    <a:pt x="189" y="2315"/>
                    <a:pt x="211" y="2302"/>
                    <a:pt x="218" y="2277"/>
                  </a:cubicBezTo>
                  <a:cubicBezTo>
                    <a:pt x="307" y="1586"/>
                    <a:pt x="486" y="717"/>
                    <a:pt x="269" y="39"/>
                  </a:cubicBezTo>
                  <a:cubicBezTo>
                    <a:pt x="262" y="13"/>
                    <a:pt x="246" y="1"/>
                    <a:pt x="2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4" name="Google Shape;5364;p31"/>
            <p:cNvSpPr/>
            <p:nvPr/>
          </p:nvSpPr>
          <p:spPr>
            <a:xfrm rot="-5400000">
              <a:off x="-283025" y="4327706"/>
              <a:ext cx="93740" cy="11401"/>
            </a:xfrm>
            <a:custGeom>
              <a:avLst/>
              <a:gdLst/>
              <a:ahLst/>
              <a:cxnLst/>
              <a:rect l="l" t="t" r="r" b="b"/>
              <a:pathLst>
                <a:path w="2187" h="266" extrusionOk="0">
                  <a:moveTo>
                    <a:pt x="1403" y="1"/>
                  </a:moveTo>
                  <a:cubicBezTo>
                    <a:pt x="1327" y="1"/>
                    <a:pt x="1252" y="2"/>
                    <a:pt x="1177" y="5"/>
                  </a:cubicBezTo>
                  <a:cubicBezTo>
                    <a:pt x="1062" y="5"/>
                    <a:pt x="945" y="3"/>
                    <a:pt x="826" y="3"/>
                  </a:cubicBezTo>
                  <a:cubicBezTo>
                    <a:pt x="560" y="3"/>
                    <a:pt x="290" y="15"/>
                    <a:pt x="51" y="95"/>
                  </a:cubicBezTo>
                  <a:cubicBezTo>
                    <a:pt x="0" y="107"/>
                    <a:pt x="0" y="184"/>
                    <a:pt x="51" y="197"/>
                  </a:cubicBezTo>
                  <a:cubicBezTo>
                    <a:pt x="214" y="251"/>
                    <a:pt x="383" y="266"/>
                    <a:pt x="554" y="266"/>
                  </a:cubicBezTo>
                  <a:cubicBezTo>
                    <a:pt x="706" y="266"/>
                    <a:pt x="860" y="254"/>
                    <a:pt x="1010" y="248"/>
                  </a:cubicBezTo>
                  <a:cubicBezTo>
                    <a:pt x="1394" y="248"/>
                    <a:pt x="1765" y="210"/>
                    <a:pt x="2136" y="159"/>
                  </a:cubicBezTo>
                  <a:cubicBezTo>
                    <a:pt x="2187" y="146"/>
                    <a:pt x="2187" y="69"/>
                    <a:pt x="2136" y="56"/>
                  </a:cubicBezTo>
                  <a:cubicBezTo>
                    <a:pt x="1891" y="17"/>
                    <a:pt x="1647" y="1"/>
                    <a:pt x="14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5" name="Google Shape;5365;p31"/>
            <p:cNvSpPr/>
            <p:nvPr/>
          </p:nvSpPr>
          <p:spPr>
            <a:xfrm rot="-5400000">
              <a:off x="-264358" y="4300338"/>
              <a:ext cx="59450" cy="66308"/>
            </a:xfrm>
            <a:custGeom>
              <a:avLst/>
              <a:gdLst/>
              <a:ahLst/>
              <a:cxnLst/>
              <a:rect l="l" t="t" r="r" b="b"/>
              <a:pathLst>
                <a:path w="1387" h="1547" extrusionOk="0">
                  <a:moveTo>
                    <a:pt x="1347" y="1"/>
                  </a:moveTo>
                  <a:cubicBezTo>
                    <a:pt x="1341" y="1"/>
                    <a:pt x="1334" y="3"/>
                    <a:pt x="1328" y="9"/>
                  </a:cubicBezTo>
                  <a:cubicBezTo>
                    <a:pt x="1060" y="201"/>
                    <a:pt x="830" y="418"/>
                    <a:pt x="612" y="674"/>
                  </a:cubicBezTo>
                  <a:cubicBezTo>
                    <a:pt x="369" y="904"/>
                    <a:pt x="165" y="1186"/>
                    <a:pt x="11" y="1493"/>
                  </a:cubicBezTo>
                  <a:cubicBezTo>
                    <a:pt x="1" y="1524"/>
                    <a:pt x="33" y="1547"/>
                    <a:pt x="60" y="1547"/>
                  </a:cubicBezTo>
                  <a:cubicBezTo>
                    <a:pt x="65" y="1547"/>
                    <a:pt x="71" y="1546"/>
                    <a:pt x="75" y="1544"/>
                  </a:cubicBezTo>
                  <a:cubicBezTo>
                    <a:pt x="344" y="1377"/>
                    <a:pt x="561" y="1160"/>
                    <a:pt x="740" y="904"/>
                  </a:cubicBezTo>
                  <a:cubicBezTo>
                    <a:pt x="958" y="623"/>
                    <a:pt x="1175" y="342"/>
                    <a:pt x="1367" y="60"/>
                  </a:cubicBezTo>
                  <a:cubicBezTo>
                    <a:pt x="1387" y="31"/>
                    <a:pt x="1368" y="1"/>
                    <a:pt x="134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6" name="Google Shape;5366;p31"/>
            <p:cNvSpPr/>
            <p:nvPr/>
          </p:nvSpPr>
          <p:spPr>
            <a:xfrm rot="-5400000">
              <a:off x="-266480" y="4299931"/>
              <a:ext cx="60779" cy="61593"/>
            </a:xfrm>
            <a:custGeom>
              <a:avLst/>
              <a:gdLst/>
              <a:ahLst/>
              <a:cxnLst/>
              <a:rect l="l" t="t" r="r" b="b"/>
              <a:pathLst>
                <a:path w="1418" h="1437" extrusionOk="0">
                  <a:moveTo>
                    <a:pt x="13" y="1"/>
                  </a:moveTo>
                  <a:cubicBezTo>
                    <a:pt x="13" y="1"/>
                    <a:pt x="13" y="1"/>
                    <a:pt x="13" y="14"/>
                  </a:cubicBezTo>
                  <a:cubicBezTo>
                    <a:pt x="1" y="295"/>
                    <a:pt x="371" y="564"/>
                    <a:pt x="538" y="755"/>
                  </a:cubicBezTo>
                  <a:cubicBezTo>
                    <a:pt x="781" y="1011"/>
                    <a:pt x="1049" y="1241"/>
                    <a:pt x="1356" y="1433"/>
                  </a:cubicBezTo>
                  <a:cubicBezTo>
                    <a:pt x="1361" y="1435"/>
                    <a:pt x="1366" y="1436"/>
                    <a:pt x="1371" y="1436"/>
                  </a:cubicBezTo>
                  <a:cubicBezTo>
                    <a:pt x="1394" y="1436"/>
                    <a:pt x="1418" y="1414"/>
                    <a:pt x="1407" y="1382"/>
                  </a:cubicBezTo>
                  <a:cubicBezTo>
                    <a:pt x="1228" y="1088"/>
                    <a:pt x="1024" y="819"/>
                    <a:pt x="781" y="589"/>
                  </a:cubicBezTo>
                  <a:cubicBezTo>
                    <a:pt x="614" y="423"/>
                    <a:pt x="448" y="270"/>
                    <a:pt x="282" y="103"/>
                  </a:cubicBezTo>
                  <a:cubicBezTo>
                    <a:pt x="205" y="39"/>
                    <a:pt x="116" y="1"/>
                    <a:pt x="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7" name="Google Shape;5367;p31"/>
            <p:cNvSpPr/>
            <p:nvPr/>
          </p:nvSpPr>
          <p:spPr>
            <a:xfrm rot="-5400000">
              <a:off x="-255623" y="2799369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8" name="Google Shape;5368;p31"/>
            <p:cNvSpPr/>
            <p:nvPr/>
          </p:nvSpPr>
          <p:spPr>
            <a:xfrm rot="-5400000">
              <a:off x="-320069" y="2870755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9" name="Google Shape;5369;p31"/>
            <p:cNvSpPr/>
            <p:nvPr/>
          </p:nvSpPr>
          <p:spPr>
            <a:xfrm rot="-5400000">
              <a:off x="-286270" y="2820971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0" name="Google Shape;5370;p31"/>
            <p:cNvSpPr/>
            <p:nvPr/>
          </p:nvSpPr>
          <p:spPr>
            <a:xfrm rot="-5400000">
              <a:off x="-290299" y="2829886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1" name="Google Shape;5371;p31"/>
            <p:cNvSpPr/>
            <p:nvPr/>
          </p:nvSpPr>
          <p:spPr>
            <a:xfrm rot="-5400000">
              <a:off x="159528" y="2324438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2" name="Google Shape;5372;p31"/>
            <p:cNvSpPr/>
            <p:nvPr/>
          </p:nvSpPr>
          <p:spPr>
            <a:xfrm rot="5400000">
              <a:off x="215976" y="3393723"/>
              <a:ext cx="34590" cy="26875"/>
            </a:xfrm>
            <a:custGeom>
              <a:avLst/>
              <a:gdLst/>
              <a:ahLst/>
              <a:cxnLst/>
              <a:rect l="l" t="t" r="r" b="b"/>
              <a:pathLst>
                <a:path w="807" h="627" extrusionOk="0">
                  <a:moveTo>
                    <a:pt x="397" y="0"/>
                  </a:moveTo>
                  <a:cubicBezTo>
                    <a:pt x="0" y="0"/>
                    <a:pt x="0" y="627"/>
                    <a:pt x="397" y="627"/>
                  </a:cubicBezTo>
                  <a:cubicBezTo>
                    <a:pt x="806" y="627"/>
                    <a:pt x="806" y="0"/>
                    <a:pt x="3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3" name="Google Shape;5373;p31"/>
            <p:cNvSpPr/>
            <p:nvPr/>
          </p:nvSpPr>
          <p:spPr>
            <a:xfrm rot="5400000">
              <a:off x="458292" y="3212356"/>
              <a:ext cx="37890" cy="30047"/>
            </a:xfrm>
            <a:custGeom>
              <a:avLst/>
              <a:gdLst/>
              <a:ahLst/>
              <a:cxnLst/>
              <a:rect l="l" t="t" r="r" b="b"/>
              <a:pathLst>
                <a:path w="884" h="701" extrusionOk="0">
                  <a:moveTo>
                    <a:pt x="436" y="0"/>
                  </a:moveTo>
                  <a:cubicBezTo>
                    <a:pt x="141" y="0"/>
                    <a:pt x="1" y="346"/>
                    <a:pt x="205" y="563"/>
                  </a:cubicBezTo>
                  <a:lnTo>
                    <a:pt x="257" y="614"/>
                  </a:lnTo>
                  <a:cubicBezTo>
                    <a:pt x="308" y="672"/>
                    <a:pt x="375" y="701"/>
                    <a:pt x="444" y="701"/>
                  </a:cubicBezTo>
                  <a:cubicBezTo>
                    <a:pt x="512" y="701"/>
                    <a:pt x="583" y="672"/>
                    <a:pt x="640" y="614"/>
                  </a:cubicBezTo>
                  <a:lnTo>
                    <a:pt x="679" y="563"/>
                  </a:lnTo>
                  <a:cubicBezTo>
                    <a:pt x="883" y="346"/>
                    <a:pt x="730" y="0"/>
                    <a:pt x="4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4" name="Google Shape;5374;p31"/>
            <p:cNvSpPr/>
            <p:nvPr/>
          </p:nvSpPr>
          <p:spPr>
            <a:xfrm rot="5400000">
              <a:off x="154662" y="3615722"/>
              <a:ext cx="20874" cy="99698"/>
            </a:xfrm>
            <a:custGeom>
              <a:avLst/>
              <a:gdLst/>
              <a:ahLst/>
              <a:cxnLst/>
              <a:rect l="l" t="t" r="r" b="b"/>
              <a:pathLst>
                <a:path w="487" h="2326" extrusionOk="0">
                  <a:moveTo>
                    <a:pt x="226" y="1"/>
                  </a:moveTo>
                  <a:cubicBezTo>
                    <a:pt x="208" y="1"/>
                    <a:pt x="192" y="14"/>
                    <a:pt x="192" y="39"/>
                  </a:cubicBezTo>
                  <a:cubicBezTo>
                    <a:pt x="1" y="717"/>
                    <a:pt x="39" y="1574"/>
                    <a:pt x="116" y="2277"/>
                  </a:cubicBezTo>
                  <a:cubicBezTo>
                    <a:pt x="116" y="2309"/>
                    <a:pt x="141" y="2325"/>
                    <a:pt x="167" y="2325"/>
                  </a:cubicBezTo>
                  <a:cubicBezTo>
                    <a:pt x="192" y="2325"/>
                    <a:pt x="218" y="2309"/>
                    <a:pt x="218" y="2277"/>
                  </a:cubicBezTo>
                  <a:cubicBezTo>
                    <a:pt x="308" y="1574"/>
                    <a:pt x="487" y="717"/>
                    <a:pt x="269" y="39"/>
                  </a:cubicBezTo>
                  <a:cubicBezTo>
                    <a:pt x="263" y="14"/>
                    <a:pt x="244" y="1"/>
                    <a:pt x="2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5" name="Google Shape;5375;p31"/>
            <p:cNvSpPr/>
            <p:nvPr/>
          </p:nvSpPr>
          <p:spPr>
            <a:xfrm rot="5400000">
              <a:off x="118294" y="3654493"/>
              <a:ext cx="93783" cy="12859"/>
            </a:xfrm>
            <a:custGeom>
              <a:avLst/>
              <a:gdLst/>
              <a:ahLst/>
              <a:cxnLst/>
              <a:rect l="l" t="t" r="r" b="b"/>
              <a:pathLst>
                <a:path w="2188" h="300" extrusionOk="0">
                  <a:moveTo>
                    <a:pt x="1177" y="26"/>
                  </a:moveTo>
                  <a:cubicBezTo>
                    <a:pt x="806" y="38"/>
                    <a:pt x="397" y="0"/>
                    <a:pt x="52" y="128"/>
                  </a:cubicBezTo>
                  <a:cubicBezTo>
                    <a:pt x="1" y="141"/>
                    <a:pt x="1" y="217"/>
                    <a:pt x="52" y="230"/>
                  </a:cubicBezTo>
                  <a:cubicBezTo>
                    <a:pt x="214" y="284"/>
                    <a:pt x="384" y="299"/>
                    <a:pt x="555" y="299"/>
                  </a:cubicBezTo>
                  <a:cubicBezTo>
                    <a:pt x="707" y="299"/>
                    <a:pt x="860" y="287"/>
                    <a:pt x="1011" y="281"/>
                  </a:cubicBezTo>
                  <a:cubicBezTo>
                    <a:pt x="1382" y="281"/>
                    <a:pt x="1765" y="243"/>
                    <a:pt x="2136" y="192"/>
                  </a:cubicBezTo>
                  <a:cubicBezTo>
                    <a:pt x="2187" y="179"/>
                    <a:pt x="2187" y="102"/>
                    <a:pt x="2136" y="90"/>
                  </a:cubicBezTo>
                  <a:cubicBezTo>
                    <a:pt x="1816" y="38"/>
                    <a:pt x="1497" y="26"/>
                    <a:pt x="1177" y="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6" name="Google Shape;5376;p31"/>
            <p:cNvSpPr/>
            <p:nvPr/>
          </p:nvSpPr>
          <p:spPr>
            <a:xfrm rot="5400000">
              <a:off x="133317" y="3627596"/>
              <a:ext cx="59022" cy="66094"/>
            </a:xfrm>
            <a:custGeom>
              <a:avLst/>
              <a:gdLst/>
              <a:ahLst/>
              <a:cxnLst/>
              <a:rect l="l" t="t" r="r" b="b"/>
              <a:pathLst>
                <a:path w="1377" h="1542" extrusionOk="0">
                  <a:moveTo>
                    <a:pt x="1341" y="0"/>
                  </a:moveTo>
                  <a:cubicBezTo>
                    <a:pt x="1337" y="0"/>
                    <a:pt x="1332" y="1"/>
                    <a:pt x="1328" y="3"/>
                  </a:cubicBezTo>
                  <a:cubicBezTo>
                    <a:pt x="1059" y="195"/>
                    <a:pt x="829" y="413"/>
                    <a:pt x="612" y="656"/>
                  </a:cubicBezTo>
                  <a:cubicBezTo>
                    <a:pt x="369" y="899"/>
                    <a:pt x="164" y="1180"/>
                    <a:pt x="11" y="1487"/>
                  </a:cubicBezTo>
                  <a:cubicBezTo>
                    <a:pt x="0" y="1518"/>
                    <a:pt x="33" y="1541"/>
                    <a:pt x="59" y="1541"/>
                  </a:cubicBezTo>
                  <a:cubicBezTo>
                    <a:pt x="65" y="1541"/>
                    <a:pt x="70" y="1540"/>
                    <a:pt x="75" y="1538"/>
                  </a:cubicBezTo>
                  <a:cubicBezTo>
                    <a:pt x="343" y="1372"/>
                    <a:pt x="561" y="1154"/>
                    <a:pt x="740" y="899"/>
                  </a:cubicBezTo>
                  <a:cubicBezTo>
                    <a:pt x="957" y="617"/>
                    <a:pt x="1174" y="349"/>
                    <a:pt x="1366" y="55"/>
                  </a:cubicBezTo>
                  <a:cubicBezTo>
                    <a:pt x="1377" y="23"/>
                    <a:pt x="1361" y="0"/>
                    <a:pt x="13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7" name="Google Shape;5377;p31"/>
            <p:cNvSpPr/>
            <p:nvPr/>
          </p:nvSpPr>
          <p:spPr>
            <a:xfrm rot="5400000">
              <a:off x="133938" y="3632718"/>
              <a:ext cx="60736" cy="61765"/>
            </a:xfrm>
            <a:custGeom>
              <a:avLst/>
              <a:gdLst/>
              <a:ahLst/>
              <a:cxnLst/>
              <a:rect l="l" t="t" r="r" b="b"/>
              <a:pathLst>
                <a:path w="1417" h="1441" extrusionOk="0">
                  <a:moveTo>
                    <a:pt x="13" y="0"/>
                  </a:moveTo>
                  <a:cubicBezTo>
                    <a:pt x="13" y="0"/>
                    <a:pt x="0" y="0"/>
                    <a:pt x="0" y="13"/>
                  </a:cubicBezTo>
                  <a:cubicBezTo>
                    <a:pt x="0" y="294"/>
                    <a:pt x="371" y="563"/>
                    <a:pt x="537" y="755"/>
                  </a:cubicBezTo>
                  <a:cubicBezTo>
                    <a:pt x="780" y="1023"/>
                    <a:pt x="1049" y="1253"/>
                    <a:pt x="1356" y="1432"/>
                  </a:cubicBezTo>
                  <a:cubicBezTo>
                    <a:pt x="1361" y="1438"/>
                    <a:pt x="1368" y="1441"/>
                    <a:pt x="1374" y="1441"/>
                  </a:cubicBezTo>
                  <a:cubicBezTo>
                    <a:pt x="1396" y="1441"/>
                    <a:pt x="1417" y="1411"/>
                    <a:pt x="1407" y="1381"/>
                  </a:cubicBezTo>
                  <a:cubicBezTo>
                    <a:pt x="1228" y="1100"/>
                    <a:pt x="1010" y="831"/>
                    <a:pt x="780" y="588"/>
                  </a:cubicBezTo>
                  <a:cubicBezTo>
                    <a:pt x="614" y="422"/>
                    <a:pt x="448" y="269"/>
                    <a:pt x="281" y="103"/>
                  </a:cubicBezTo>
                  <a:cubicBezTo>
                    <a:pt x="205" y="39"/>
                    <a:pt x="115" y="0"/>
                    <a:pt x="1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8" name="Google Shape;5378;p31"/>
            <p:cNvSpPr/>
            <p:nvPr/>
          </p:nvSpPr>
          <p:spPr>
            <a:xfrm rot="-5400000">
              <a:off x="344202" y="2661081"/>
              <a:ext cx="37290" cy="178865"/>
            </a:xfrm>
            <a:custGeom>
              <a:avLst/>
              <a:gdLst/>
              <a:ahLst/>
              <a:cxnLst/>
              <a:rect l="l" t="t" r="r" b="b"/>
              <a:pathLst>
                <a:path w="870" h="4173" extrusionOk="0">
                  <a:moveTo>
                    <a:pt x="460" y="0"/>
                  </a:moveTo>
                  <a:cubicBezTo>
                    <a:pt x="425" y="0"/>
                    <a:pt x="390" y="19"/>
                    <a:pt x="384" y="58"/>
                  </a:cubicBezTo>
                  <a:cubicBezTo>
                    <a:pt x="0" y="1285"/>
                    <a:pt x="320" y="2833"/>
                    <a:pt x="473" y="4086"/>
                  </a:cubicBezTo>
                  <a:cubicBezTo>
                    <a:pt x="473" y="4143"/>
                    <a:pt x="518" y="4172"/>
                    <a:pt x="563" y="4172"/>
                  </a:cubicBezTo>
                  <a:cubicBezTo>
                    <a:pt x="607" y="4172"/>
                    <a:pt x="652" y="4143"/>
                    <a:pt x="652" y="4086"/>
                  </a:cubicBezTo>
                  <a:cubicBezTo>
                    <a:pt x="793" y="2833"/>
                    <a:pt x="870" y="1285"/>
                    <a:pt x="537" y="58"/>
                  </a:cubicBezTo>
                  <a:cubicBezTo>
                    <a:pt x="531" y="19"/>
                    <a:pt x="496" y="0"/>
                    <a:pt x="4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9" name="Google Shape;5379;p31"/>
            <p:cNvSpPr/>
            <p:nvPr/>
          </p:nvSpPr>
          <p:spPr>
            <a:xfrm rot="-5400000">
              <a:off x="279756" y="2732467"/>
              <a:ext cx="168878" cy="20745"/>
            </a:xfrm>
            <a:custGeom>
              <a:avLst/>
              <a:gdLst/>
              <a:ahLst/>
              <a:cxnLst/>
              <a:rect l="l" t="t" r="r" b="b"/>
              <a:pathLst>
                <a:path w="3940" h="484" extrusionOk="0">
                  <a:moveTo>
                    <a:pt x="1409" y="1"/>
                  </a:moveTo>
                  <a:cubicBezTo>
                    <a:pt x="970" y="1"/>
                    <a:pt x="529" y="32"/>
                    <a:pt x="103" y="100"/>
                  </a:cubicBezTo>
                  <a:cubicBezTo>
                    <a:pt x="1" y="125"/>
                    <a:pt x="1" y="266"/>
                    <a:pt x="103" y="292"/>
                  </a:cubicBezTo>
                  <a:cubicBezTo>
                    <a:pt x="768" y="394"/>
                    <a:pt x="1446" y="445"/>
                    <a:pt x="2123" y="458"/>
                  </a:cubicBezTo>
                  <a:cubicBezTo>
                    <a:pt x="2392" y="464"/>
                    <a:pt x="2666" y="484"/>
                    <a:pt x="2938" y="484"/>
                  </a:cubicBezTo>
                  <a:cubicBezTo>
                    <a:pt x="3249" y="484"/>
                    <a:pt x="3557" y="458"/>
                    <a:pt x="3850" y="356"/>
                  </a:cubicBezTo>
                  <a:cubicBezTo>
                    <a:pt x="3939" y="330"/>
                    <a:pt x="3939" y="202"/>
                    <a:pt x="3850" y="177"/>
                  </a:cubicBezTo>
                  <a:cubicBezTo>
                    <a:pt x="3421" y="28"/>
                    <a:pt x="2944" y="11"/>
                    <a:pt x="2472" y="11"/>
                  </a:cubicBezTo>
                  <a:cubicBezTo>
                    <a:pt x="2333" y="11"/>
                    <a:pt x="2194" y="12"/>
                    <a:pt x="2057" y="12"/>
                  </a:cubicBezTo>
                  <a:cubicBezTo>
                    <a:pt x="1981" y="12"/>
                    <a:pt x="1905" y="12"/>
                    <a:pt x="1829" y="10"/>
                  </a:cubicBezTo>
                  <a:cubicBezTo>
                    <a:pt x="1690" y="4"/>
                    <a:pt x="1549" y="1"/>
                    <a:pt x="14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0" name="Google Shape;5380;p31"/>
            <p:cNvSpPr/>
            <p:nvPr/>
          </p:nvSpPr>
          <p:spPr>
            <a:xfrm rot="-5400000">
              <a:off x="313555" y="2682683"/>
              <a:ext cx="106942" cy="119243"/>
            </a:xfrm>
            <a:custGeom>
              <a:avLst/>
              <a:gdLst/>
              <a:ahLst/>
              <a:cxnLst/>
              <a:rect l="l" t="t" r="r" b="b"/>
              <a:pathLst>
                <a:path w="2495" h="2782" extrusionOk="0">
                  <a:moveTo>
                    <a:pt x="85" y="1"/>
                  </a:moveTo>
                  <a:cubicBezTo>
                    <a:pt x="41" y="1"/>
                    <a:pt x="1" y="53"/>
                    <a:pt x="33" y="96"/>
                  </a:cubicBezTo>
                  <a:cubicBezTo>
                    <a:pt x="391" y="620"/>
                    <a:pt x="775" y="1119"/>
                    <a:pt x="1158" y="1618"/>
                  </a:cubicBezTo>
                  <a:cubicBezTo>
                    <a:pt x="1465" y="2027"/>
                    <a:pt x="1900" y="2538"/>
                    <a:pt x="2347" y="2768"/>
                  </a:cubicBezTo>
                  <a:cubicBezTo>
                    <a:pt x="2362" y="2777"/>
                    <a:pt x="2379" y="2782"/>
                    <a:pt x="2395" y="2782"/>
                  </a:cubicBezTo>
                  <a:cubicBezTo>
                    <a:pt x="2447" y="2782"/>
                    <a:pt x="2495" y="2738"/>
                    <a:pt x="2475" y="2679"/>
                  </a:cubicBezTo>
                  <a:cubicBezTo>
                    <a:pt x="2258" y="2142"/>
                    <a:pt x="1785" y="1618"/>
                    <a:pt x="1401" y="1196"/>
                  </a:cubicBezTo>
                  <a:cubicBezTo>
                    <a:pt x="1017" y="761"/>
                    <a:pt x="583" y="364"/>
                    <a:pt x="122" y="6"/>
                  </a:cubicBezTo>
                  <a:lnTo>
                    <a:pt x="110" y="6"/>
                  </a:lnTo>
                  <a:cubicBezTo>
                    <a:pt x="102" y="2"/>
                    <a:pt x="93" y="1"/>
                    <a:pt x="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1" name="Google Shape;5381;p31"/>
            <p:cNvSpPr/>
            <p:nvPr/>
          </p:nvSpPr>
          <p:spPr>
            <a:xfrm rot="-5400000">
              <a:off x="309526" y="2691598"/>
              <a:ext cx="109985" cy="110457"/>
            </a:xfrm>
            <a:custGeom>
              <a:avLst/>
              <a:gdLst/>
              <a:ahLst/>
              <a:cxnLst/>
              <a:rect l="l" t="t" r="r" b="b"/>
              <a:pathLst>
                <a:path w="2566" h="2577" extrusionOk="0">
                  <a:moveTo>
                    <a:pt x="2527" y="1"/>
                  </a:moveTo>
                  <a:cubicBezTo>
                    <a:pt x="2348" y="1"/>
                    <a:pt x="2182" y="77"/>
                    <a:pt x="2054" y="193"/>
                  </a:cubicBezTo>
                  <a:cubicBezTo>
                    <a:pt x="1760" y="474"/>
                    <a:pt x="1440" y="755"/>
                    <a:pt x="1158" y="1049"/>
                  </a:cubicBezTo>
                  <a:cubicBezTo>
                    <a:pt x="737" y="1510"/>
                    <a:pt x="327" y="1932"/>
                    <a:pt x="33" y="2482"/>
                  </a:cubicBezTo>
                  <a:cubicBezTo>
                    <a:pt x="1" y="2525"/>
                    <a:pt x="41" y="2577"/>
                    <a:pt x="85" y="2577"/>
                  </a:cubicBezTo>
                  <a:cubicBezTo>
                    <a:pt x="94" y="2577"/>
                    <a:pt x="102" y="2575"/>
                    <a:pt x="110" y="2571"/>
                  </a:cubicBezTo>
                  <a:cubicBezTo>
                    <a:pt x="660" y="2239"/>
                    <a:pt x="1158" y="1817"/>
                    <a:pt x="1580" y="1343"/>
                  </a:cubicBezTo>
                  <a:cubicBezTo>
                    <a:pt x="1875" y="1011"/>
                    <a:pt x="2565" y="512"/>
                    <a:pt x="2540" y="14"/>
                  </a:cubicBezTo>
                  <a:cubicBezTo>
                    <a:pt x="2540" y="14"/>
                    <a:pt x="2527" y="1"/>
                    <a:pt x="25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2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35" name="Google Shape;2935;p18"/>
          <p:cNvGrpSpPr/>
          <p:nvPr/>
        </p:nvGrpSpPr>
        <p:grpSpPr>
          <a:xfrm>
            <a:off x="-385878" y="-87179"/>
            <a:ext cx="9915708" cy="4467456"/>
            <a:chOff x="-385878" y="-87179"/>
            <a:chExt cx="9915708" cy="4467456"/>
          </a:xfrm>
        </p:grpSpPr>
        <p:grpSp>
          <p:nvGrpSpPr>
            <p:cNvPr id="2936" name="Google Shape;2936;p18"/>
            <p:cNvGrpSpPr/>
            <p:nvPr/>
          </p:nvGrpSpPr>
          <p:grpSpPr>
            <a:xfrm>
              <a:off x="213838" y="-87179"/>
              <a:ext cx="8716305" cy="1526657"/>
              <a:chOff x="86988" y="3260559"/>
              <a:chExt cx="8716305" cy="1526657"/>
            </a:xfrm>
          </p:grpSpPr>
          <p:sp>
            <p:nvSpPr>
              <p:cNvPr id="2937" name="Google Shape;2937;p18"/>
              <p:cNvSpPr/>
              <p:nvPr/>
            </p:nvSpPr>
            <p:spPr>
              <a:xfrm>
                <a:off x="2540374" y="4202150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8" name="Google Shape;2938;p18"/>
              <p:cNvSpPr/>
              <p:nvPr/>
            </p:nvSpPr>
            <p:spPr>
              <a:xfrm>
                <a:off x="2227444" y="4429744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9" name="Google Shape;2939;p18"/>
              <p:cNvSpPr/>
              <p:nvPr/>
            </p:nvSpPr>
            <p:spPr>
              <a:xfrm>
                <a:off x="2669173" y="3702429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0" name="Google Shape;2940;p18"/>
              <p:cNvSpPr/>
              <p:nvPr/>
            </p:nvSpPr>
            <p:spPr>
              <a:xfrm>
                <a:off x="1973491" y="3292375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1" name="Google Shape;2941;p18"/>
              <p:cNvSpPr/>
              <p:nvPr/>
            </p:nvSpPr>
            <p:spPr>
              <a:xfrm>
                <a:off x="1568622" y="373479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2" name="Google Shape;2942;p18"/>
              <p:cNvSpPr/>
              <p:nvPr/>
            </p:nvSpPr>
            <p:spPr>
              <a:xfrm>
                <a:off x="1387190" y="348923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3" name="Google Shape;2943;p18"/>
              <p:cNvSpPr/>
              <p:nvPr/>
            </p:nvSpPr>
            <p:spPr>
              <a:xfrm>
                <a:off x="3116156" y="3260559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4" name="Google Shape;2944;p18"/>
              <p:cNvSpPr/>
              <p:nvPr/>
            </p:nvSpPr>
            <p:spPr>
              <a:xfrm>
                <a:off x="3075052" y="3305307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5" name="Google Shape;2945;p18"/>
              <p:cNvSpPr/>
              <p:nvPr/>
            </p:nvSpPr>
            <p:spPr>
              <a:xfrm>
                <a:off x="3092111" y="3279375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6" name="Google Shape;2946;p18"/>
              <p:cNvSpPr/>
              <p:nvPr/>
            </p:nvSpPr>
            <p:spPr>
              <a:xfrm>
                <a:off x="3094211" y="3280276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7" name="Google Shape;2947;p18"/>
              <p:cNvSpPr/>
              <p:nvPr/>
            </p:nvSpPr>
            <p:spPr>
              <a:xfrm>
                <a:off x="1833891" y="376655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8" name="Google Shape;2948;p18"/>
              <p:cNvSpPr/>
              <p:nvPr/>
            </p:nvSpPr>
            <p:spPr>
              <a:xfrm>
                <a:off x="1792787" y="380988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9" name="Google Shape;2949;p18"/>
              <p:cNvSpPr/>
              <p:nvPr/>
            </p:nvSpPr>
            <p:spPr>
              <a:xfrm>
                <a:off x="1809889" y="378562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0" name="Google Shape;2950;p18"/>
              <p:cNvSpPr/>
              <p:nvPr/>
            </p:nvSpPr>
            <p:spPr>
              <a:xfrm>
                <a:off x="1811989" y="378630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1" name="Google Shape;2951;p18"/>
              <p:cNvSpPr/>
              <p:nvPr/>
            </p:nvSpPr>
            <p:spPr>
              <a:xfrm>
                <a:off x="750871" y="4083210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2" name="Google Shape;2952;p18"/>
              <p:cNvSpPr/>
              <p:nvPr/>
            </p:nvSpPr>
            <p:spPr>
              <a:xfrm>
                <a:off x="693866" y="4635778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3" name="Google Shape;2953;p18"/>
              <p:cNvSpPr/>
              <p:nvPr/>
            </p:nvSpPr>
            <p:spPr>
              <a:xfrm>
                <a:off x="1176741" y="4180933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4" name="Google Shape;2954;p18"/>
              <p:cNvSpPr/>
              <p:nvPr/>
            </p:nvSpPr>
            <p:spPr>
              <a:xfrm>
                <a:off x="704067" y="3487480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5" name="Google Shape;2955;p18"/>
              <p:cNvSpPr/>
              <p:nvPr/>
            </p:nvSpPr>
            <p:spPr>
              <a:xfrm>
                <a:off x="145107" y="412617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6" name="Google Shape;2956;p18"/>
              <p:cNvSpPr/>
              <p:nvPr/>
            </p:nvSpPr>
            <p:spPr>
              <a:xfrm>
                <a:off x="86988" y="420658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7" name="Google Shape;2957;p18"/>
              <p:cNvSpPr/>
              <p:nvPr/>
            </p:nvSpPr>
            <p:spPr>
              <a:xfrm>
                <a:off x="118491" y="416016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8" name="Google Shape;2958;p18"/>
              <p:cNvSpPr/>
              <p:nvPr/>
            </p:nvSpPr>
            <p:spPr>
              <a:xfrm>
                <a:off x="112447" y="416205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9" name="Google Shape;2959;p18"/>
              <p:cNvSpPr/>
              <p:nvPr/>
            </p:nvSpPr>
            <p:spPr>
              <a:xfrm>
                <a:off x="160707" y="3454611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0" name="Google Shape;2960;p18"/>
              <p:cNvSpPr/>
              <p:nvPr/>
            </p:nvSpPr>
            <p:spPr>
              <a:xfrm>
                <a:off x="128904" y="3499358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1" name="Google Shape;2961;p18"/>
              <p:cNvSpPr/>
              <p:nvPr/>
            </p:nvSpPr>
            <p:spPr>
              <a:xfrm>
                <a:off x="146048" y="3473127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2" name="Google Shape;2962;p18"/>
              <p:cNvSpPr/>
              <p:nvPr/>
            </p:nvSpPr>
            <p:spPr>
              <a:xfrm>
                <a:off x="142877" y="3474370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3" name="Google Shape;2963;p18"/>
              <p:cNvSpPr/>
              <p:nvPr/>
            </p:nvSpPr>
            <p:spPr>
              <a:xfrm flipH="1">
                <a:off x="6313387" y="4301425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4" name="Google Shape;2964;p18"/>
              <p:cNvSpPr/>
              <p:nvPr/>
            </p:nvSpPr>
            <p:spPr>
              <a:xfrm flipH="1">
                <a:off x="6610758" y="4529019"/>
                <a:ext cx="52078" cy="40076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935" extrusionOk="0">
                    <a:moveTo>
                      <a:pt x="614" y="1"/>
                    </a:moveTo>
                    <a:cubicBezTo>
                      <a:pt x="205" y="1"/>
                      <a:pt x="0" y="487"/>
                      <a:pt x="294" y="781"/>
                    </a:cubicBezTo>
                    <a:lnTo>
                      <a:pt x="333" y="819"/>
                    </a:lnTo>
                    <a:cubicBezTo>
                      <a:pt x="409" y="896"/>
                      <a:pt x="508" y="934"/>
                      <a:pt x="609" y="934"/>
                    </a:cubicBezTo>
                    <a:cubicBezTo>
                      <a:pt x="710" y="934"/>
                      <a:pt x="812" y="896"/>
                      <a:pt x="895" y="819"/>
                    </a:cubicBezTo>
                    <a:lnTo>
                      <a:pt x="934" y="781"/>
                    </a:lnTo>
                    <a:cubicBezTo>
                      <a:pt x="1215" y="487"/>
                      <a:pt x="1010" y="1"/>
                      <a:pt x="61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5" name="Google Shape;2965;p18"/>
              <p:cNvSpPr/>
              <p:nvPr/>
            </p:nvSpPr>
            <p:spPr>
              <a:xfrm flipH="1">
                <a:off x="6174216" y="3801704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6" name="Google Shape;2966;p18"/>
              <p:cNvSpPr/>
              <p:nvPr/>
            </p:nvSpPr>
            <p:spPr>
              <a:xfrm flipH="1">
                <a:off x="6872727" y="3391650"/>
                <a:ext cx="44063" cy="35619"/>
              </a:xfrm>
              <a:custGeom>
                <a:avLst/>
                <a:gdLst/>
                <a:ahLst/>
                <a:cxnLst/>
                <a:rect l="l" t="t" r="r" b="b"/>
                <a:pathLst>
                  <a:path w="1028" h="831" extrusionOk="0">
                    <a:moveTo>
                      <a:pt x="121" y="551"/>
                    </a:moveTo>
                    <a:cubicBezTo>
                      <a:pt x="121" y="551"/>
                      <a:pt x="124" y="557"/>
                      <a:pt x="127" y="569"/>
                    </a:cubicBezTo>
                    <a:lnTo>
                      <a:pt x="127" y="569"/>
                    </a:lnTo>
                    <a:cubicBezTo>
                      <a:pt x="122" y="557"/>
                      <a:pt x="120" y="551"/>
                      <a:pt x="121" y="551"/>
                    </a:cubicBezTo>
                    <a:close/>
                    <a:moveTo>
                      <a:pt x="527" y="0"/>
                    </a:moveTo>
                    <a:cubicBezTo>
                      <a:pt x="252" y="0"/>
                      <a:pt x="1" y="298"/>
                      <a:pt x="129" y="577"/>
                    </a:cubicBezTo>
                    <a:lnTo>
                      <a:pt x="129" y="577"/>
                    </a:lnTo>
                    <a:cubicBezTo>
                      <a:pt x="130" y="581"/>
                      <a:pt x="131" y="586"/>
                      <a:pt x="132" y="591"/>
                    </a:cubicBezTo>
                    <a:cubicBezTo>
                      <a:pt x="158" y="706"/>
                      <a:pt x="247" y="783"/>
                      <a:pt x="350" y="821"/>
                    </a:cubicBezTo>
                    <a:cubicBezTo>
                      <a:pt x="394" y="828"/>
                      <a:pt x="439" y="831"/>
                      <a:pt x="484" y="831"/>
                    </a:cubicBezTo>
                    <a:cubicBezTo>
                      <a:pt x="529" y="831"/>
                      <a:pt x="573" y="828"/>
                      <a:pt x="618" y="821"/>
                    </a:cubicBezTo>
                    <a:cubicBezTo>
                      <a:pt x="976" y="719"/>
                      <a:pt x="1027" y="246"/>
                      <a:pt x="721" y="54"/>
                    </a:cubicBezTo>
                    <a:cubicBezTo>
                      <a:pt x="658" y="17"/>
                      <a:pt x="592" y="0"/>
                      <a:pt x="52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7" name="Google Shape;2967;p18"/>
              <p:cNvSpPr/>
              <p:nvPr/>
            </p:nvSpPr>
            <p:spPr>
              <a:xfrm flipH="1">
                <a:off x="7287068" y="3834065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8" name="Google Shape;2968;p18"/>
              <p:cNvSpPr/>
              <p:nvPr/>
            </p:nvSpPr>
            <p:spPr>
              <a:xfrm flipH="1">
                <a:off x="7465199" y="358851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9" name="Google Shape;2969;p18"/>
              <p:cNvSpPr/>
              <p:nvPr/>
            </p:nvSpPr>
            <p:spPr>
              <a:xfrm flipH="1">
                <a:off x="5753250" y="3359834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0" name="Google Shape;2970;p18"/>
              <p:cNvSpPr/>
              <p:nvPr/>
            </p:nvSpPr>
            <p:spPr>
              <a:xfrm flipH="1">
                <a:off x="5721488" y="3404582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1" name="Google Shape;2971;p18"/>
              <p:cNvSpPr/>
              <p:nvPr/>
            </p:nvSpPr>
            <p:spPr>
              <a:xfrm flipH="1">
                <a:off x="5738719" y="3378650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2" name="Google Shape;2972;p18"/>
              <p:cNvSpPr/>
              <p:nvPr/>
            </p:nvSpPr>
            <p:spPr>
              <a:xfrm flipH="1">
                <a:off x="5735290" y="3379551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3" name="Google Shape;2973;p18"/>
              <p:cNvSpPr/>
              <p:nvPr/>
            </p:nvSpPr>
            <p:spPr>
              <a:xfrm flipH="1">
                <a:off x="7035515" y="3865825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4" name="Google Shape;2974;p18"/>
              <p:cNvSpPr/>
              <p:nvPr/>
            </p:nvSpPr>
            <p:spPr>
              <a:xfrm flipH="1">
                <a:off x="7003710" y="3909158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5" name="Google Shape;2975;p18"/>
              <p:cNvSpPr/>
              <p:nvPr/>
            </p:nvSpPr>
            <p:spPr>
              <a:xfrm flipH="1">
                <a:off x="7021370" y="388489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6" name="Google Shape;2976;p18"/>
              <p:cNvSpPr/>
              <p:nvPr/>
            </p:nvSpPr>
            <p:spPr>
              <a:xfrm flipH="1">
                <a:off x="7017555" y="3885584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7" name="Google Shape;2977;p18"/>
              <p:cNvSpPr/>
              <p:nvPr/>
            </p:nvSpPr>
            <p:spPr>
              <a:xfrm flipH="1">
                <a:off x="8102933" y="4182485"/>
                <a:ext cx="36476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1" h="628" extrusionOk="0">
                    <a:moveTo>
                      <a:pt x="418" y="1"/>
                    </a:moveTo>
                    <a:cubicBezTo>
                      <a:pt x="323" y="1"/>
                      <a:pt x="231" y="49"/>
                      <a:pt x="180" y="145"/>
                    </a:cubicBezTo>
                    <a:cubicBezTo>
                      <a:pt x="167" y="157"/>
                      <a:pt x="167" y="183"/>
                      <a:pt x="154" y="196"/>
                    </a:cubicBezTo>
                    <a:cubicBezTo>
                      <a:pt x="0" y="484"/>
                      <a:pt x="215" y="627"/>
                      <a:pt x="427" y="627"/>
                    </a:cubicBezTo>
                    <a:cubicBezTo>
                      <a:pt x="640" y="627"/>
                      <a:pt x="851" y="484"/>
                      <a:pt x="691" y="196"/>
                    </a:cubicBezTo>
                    <a:cubicBezTo>
                      <a:pt x="678" y="183"/>
                      <a:pt x="678" y="157"/>
                      <a:pt x="665" y="145"/>
                    </a:cubicBezTo>
                    <a:cubicBezTo>
                      <a:pt x="608" y="49"/>
                      <a:pt x="512" y="1"/>
                      <a:pt x="41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8" name="Google Shape;2978;p18"/>
              <p:cNvSpPr/>
              <p:nvPr/>
            </p:nvSpPr>
            <p:spPr>
              <a:xfrm flipH="1">
                <a:off x="8134993" y="4735053"/>
                <a:ext cx="61422" cy="52164"/>
              </a:xfrm>
              <a:custGeom>
                <a:avLst/>
                <a:gdLst/>
                <a:ahLst/>
                <a:cxnLst/>
                <a:rect l="l" t="t" r="r" b="b"/>
                <a:pathLst>
                  <a:path w="1433" h="1217" extrusionOk="0">
                    <a:moveTo>
                      <a:pt x="815" y="0"/>
                    </a:moveTo>
                    <a:cubicBezTo>
                      <a:pt x="663" y="0"/>
                      <a:pt x="509" y="56"/>
                      <a:pt x="384" y="181"/>
                    </a:cubicBezTo>
                    <a:cubicBezTo>
                      <a:pt x="1" y="564"/>
                      <a:pt x="269" y="1217"/>
                      <a:pt x="819" y="1217"/>
                    </a:cubicBezTo>
                    <a:cubicBezTo>
                      <a:pt x="1151" y="1217"/>
                      <a:pt x="1420" y="935"/>
                      <a:pt x="1433" y="603"/>
                    </a:cubicBezTo>
                    <a:cubicBezTo>
                      <a:pt x="1433" y="240"/>
                      <a:pt x="1130" y="0"/>
                      <a:pt x="81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9" name="Google Shape;2979;p18"/>
              <p:cNvSpPr/>
              <p:nvPr/>
            </p:nvSpPr>
            <p:spPr>
              <a:xfrm flipH="1">
                <a:off x="7660904" y="4280208"/>
                <a:ext cx="52635" cy="40034"/>
              </a:xfrm>
              <a:custGeom>
                <a:avLst/>
                <a:gdLst/>
                <a:ahLst/>
                <a:cxnLst/>
                <a:rect l="l" t="t" r="r" b="b"/>
                <a:pathLst>
                  <a:path w="1228" h="934" extrusionOk="0">
                    <a:moveTo>
                      <a:pt x="614" y="0"/>
                    </a:moveTo>
                    <a:cubicBezTo>
                      <a:pt x="205" y="0"/>
                      <a:pt x="0" y="486"/>
                      <a:pt x="295" y="780"/>
                    </a:cubicBezTo>
                    <a:lnTo>
                      <a:pt x="333" y="819"/>
                    </a:lnTo>
                    <a:cubicBezTo>
                      <a:pt x="410" y="895"/>
                      <a:pt x="512" y="934"/>
                      <a:pt x="614" y="934"/>
                    </a:cubicBezTo>
                    <a:cubicBezTo>
                      <a:pt x="716" y="934"/>
                      <a:pt x="819" y="895"/>
                      <a:pt x="896" y="819"/>
                    </a:cubicBezTo>
                    <a:lnTo>
                      <a:pt x="934" y="780"/>
                    </a:lnTo>
                    <a:cubicBezTo>
                      <a:pt x="1228" y="486"/>
                      <a:pt x="1023" y="0"/>
                      <a:pt x="61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0" name="Google Shape;2980;p18"/>
              <p:cNvSpPr/>
              <p:nvPr/>
            </p:nvSpPr>
            <p:spPr>
              <a:xfrm flipH="1">
                <a:off x="8139365" y="3586755"/>
                <a:ext cx="46849" cy="33090"/>
              </a:xfrm>
              <a:custGeom>
                <a:avLst/>
                <a:gdLst/>
                <a:ahLst/>
                <a:cxnLst/>
                <a:rect l="l" t="t" r="r" b="b"/>
                <a:pathLst>
                  <a:path w="1093" h="772" extrusionOk="0">
                    <a:moveTo>
                      <a:pt x="542" y="1"/>
                    </a:moveTo>
                    <a:cubicBezTo>
                      <a:pt x="525" y="1"/>
                      <a:pt x="508" y="1"/>
                      <a:pt x="491" y="3"/>
                    </a:cubicBezTo>
                    <a:cubicBezTo>
                      <a:pt x="484" y="3"/>
                      <a:pt x="476" y="3"/>
                      <a:pt x="469" y="3"/>
                    </a:cubicBezTo>
                    <a:cubicBezTo>
                      <a:pt x="4" y="3"/>
                      <a:pt x="0" y="772"/>
                      <a:pt x="458" y="772"/>
                    </a:cubicBezTo>
                    <a:cubicBezTo>
                      <a:pt x="469" y="772"/>
                      <a:pt x="480" y="771"/>
                      <a:pt x="491" y="770"/>
                    </a:cubicBezTo>
                    <a:cubicBezTo>
                      <a:pt x="619" y="770"/>
                      <a:pt x="747" y="745"/>
                      <a:pt x="862" y="694"/>
                    </a:cubicBezTo>
                    <a:cubicBezTo>
                      <a:pt x="1092" y="553"/>
                      <a:pt x="1092" y="220"/>
                      <a:pt x="862" y="80"/>
                    </a:cubicBezTo>
                    <a:cubicBezTo>
                      <a:pt x="762" y="35"/>
                      <a:pt x="653" y="1"/>
                      <a:pt x="54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1" name="Google Shape;2981;p18"/>
              <p:cNvSpPr/>
              <p:nvPr/>
            </p:nvSpPr>
            <p:spPr>
              <a:xfrm flipH="1">
                <a:off x="8707882" y="4225452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2" name="Google Shape;2982;p18"/>
              <p:cNvSpPr/>
              <p:nvPr/>
            </p:nvSpPr>
            <p:spPr>
              <a:xfrm flipH="1">
                <a:off x="8634414" y="4305860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3" name="Google Shape;2983;p18"/>
              <p:cNvSpPr/>
              <p:nvPr/>
            </p:nvSpPr>
            <p:spPr>
              <a:xfrm flipH="1">
                <a:off x="8664848" y="4259441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4" name="Google Shape;2984;p18"/>
              <p:cNvSpPr/>
              <p:nvPr/>
            </p:nvSpPr>
            <p:spPr>
              <a:xfrm flipH="1">
                <a:off x="8667848" y="4261327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5" name="Google Shape;2985;p18"/>
              <p:cNvSpPr/>
              <p:nvPr/>
            </p:nvSpPr>
            <p:spPr>
              <a:xfrm flipH="1">
                <a:off x="8708142" y="3553886"/>
                <a:ext cx="21431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500" h="2316" extrusionOk="0">
                    <a:moveTo>
                      <a:pt x="263" y="1"/>
                    </a:moveTo>
                    <a:cubicBezTo>
                      <a:pt x="244" y="1"/>
                      <a:pt x="224" y="13"/>
                      <a:pt x="218" y="39"/>
                    </a:cubicBezTo>
                    <a:cubicBezTo>
                      <a:pt x="1" y="717"/>
                      <a:pt x="192" y="1586"/>
                      <a:pt x="269" y="2277"/>
                    </a:cubicBezTo>
                    <a:cubicBezTo>
                      <a:pt x="276" y="2302"/>
                      <a:pt x="298" y="2315"/>
                      <a:pt x="320" y="2315"/>
                    </a:cubicBezTo>
                    <a:cubicBezTo>
                      <a:pt x="343" y="2315"/>
                      <a:pt x="365" y="2302"/>
                      <a:pt x="371" y="2277"/>
                    </a:cubicBezTo>
                    <a:cubicBezTo>
                      <a:pt x="448" y="1574"/>
                      <a:pt x="499" y="717"/>
                      <a:pt x="308" y="39"/>
                    </a:cubicBezTo>
                    <a:cubicBezTo>
                      <a:pt x="301" y="13"/>
                      <a:pt x="282" y="1"/>
                      <a:pt x="26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6" name="Google Shape;2986;p18"/>
              <p:cNvSpPr/>
              <p:nvPr/>
            </p:nvSpPr>
            <p:spPr>
              <a:xfrm flipH="1">
                <a:off x="8667593" y="3598633"/>
                <a:ext cx="93783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266" extrusionOk="0">
                    <a:moveTo>
                      <a:pt x="798" y="1"/>
                    </a:moveTo>
                    <a:cubicBezTo>
                      <a:pt x="553" y="1"/>
                      <a:pt x="309" y="17"/>
                      <a:pt x="65" y="56"/>
                    </a:cubicBezTo>
                    <a:cubicBezTo>
                      <a:pt x="1" y="69"/>
                      <a:pt x="1" y="146"/>
                      <a:pt x="65" y="159"/>
                    </a:cubicBezTo>
                    <a:cubicBezTo>
                      <a:pt x="436" y="210"/>
                      <a:pt x="807" y="248"/>
                      <a:pt x="1177" y="248"/>
                    </a:cubicBezTo>
                    <a:cubicBezTo>
                      <a:pt x="1328" y="254"/>
                      <a:pt x="1481" y="266"/>
                      <a:pt x="1634" y="266"/>
                    </a:cubicBezTo>
                    <a:cubicBezTo>
                      <a:pt x="1805" y="266"/>
                      <a:pt x="1974" y="251"/>
                      <a:pt x="2136" y="197"/>
                    </a:cubicBezTo>
                    <a:cubicBezTo>
                      <a:pt x="2188" y="184"/>
                      <a:pt x="2188" y="108"/>
                      <a:pt x="2136" y="95"/>
                    </a:cubicBezTo>
                    <a:cubicBezTo>
                      <a:pt x="1897" y="15"/>
                      <a:pt x="1634" y="3"/>
                      <a:pt x="1371" y="3"/>
                    </a:cubicBezTo>
                    <a:cubicBezTo>
                      <a:pt x="1255" y="3"/>
                      <a:pt x="1138" y="5"/>
                      <a:pt x="1024" y="5"/>
                    </a:cubicBezTo>
                    <a:cubicBezTo>
                      <a:pt x="948" y="2"/>
                      <a:pt x="873" y="1"/>
                      <a:pt x="7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7" name="Google Shape;2987;p18"/>
              <p:cNvSpPr/>
              <p:nvPr/>
            </p:nvSpPr>
            <p:spPr>
              <a:xfrm flipH="1">
                <a:off x="8684696" y="3572402"/>
                <a:ext cx="59536" cy="66651"/>
              </a:xfrm>
              <a:custGeom>
                <a:avLst/>
                <a:gdLst/>
                <a:ahLst/>
                <a:cxnLst/>
                <a:rect l="l" t="t" r="r" b="b"/>
                <a:pathLst>
                  <a:path w="1389" h="1555" extrusionOk="0">
                    <a:moveTo>
                      <a:pt x="50" y="1"/>
                    </a:moveTo>
                    <a:cubicBezTo>
                      <a:pt x="26" y="1"/>
                      <a:pt x="1" y="33"/>
                      <a:pt x="23" y="55"/>
                    </a:cubicBezTo>
                    <a:cubicBezTo>
                      <a:pt x="215" y="349"/>
                      <a:pt x="432" y="630"/>
                      <a:pt x="650" y="911"/>
                    </a:cubicBezTo>
                    <a:cubicBezTo>
                      <a:pt x="829" y="1167"/>
                      <a:pt x="1046" y="1384"/>
                      <a:pt x="1314" y="1551"/>
                    </a:cubicBezTo>
                    <a:cubicBezTo>
                      <a:pt x="1319" y="1553"/>
                      <a:pt x="1324" y="1554"/>
                      <a:pt x="1330" y="1554"/>
                    </a:cubicBezTo>
                    <a:cubicBezTo>
                      <a:pt x="1356" y="1554"/>
                      <a:pt x="1389" y="1531"/>
                      <a:pt x="1378" y="1500"/>
                    </a:cubicBezTo>
                    <a:cubicBezTo>
                      <a:pt x="1225" y="1193"/>
                      <a:pt x="1020" y="911"/>
                      <a:pt x="777" y="681"/>
                    </a:cubicBezTo>
                    <a:cubicBezTo>
                      <a:pt x="573" y="425"/>
                      <a:pt x="330" y="208"/>
                      <a:pt x="74" y="16"/>
                    </a:cubicBezTo>
                    <a:lnTo>
                      <a:pt x="61" y="3"/>
                    </a:lnTo>
                    <a:cubicBezTo>
                      <a:pt x="58" y="2"/>
                      <a:pt x="54" y="1"/>
                      <a:pt x="5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8" name="Google Shape;2988;p18"/>
              <p:cNvSpPr/>
              <p:nvPr/>
            </p:nvSpPr>
            <p:spPr>
              <a:xfrm flipH="1">
                <a:off x="8686239" y="3573645"/>
                <a:ext cx="61165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27" h="1441" extrusionOk="0">
                    <a:moveTo>
                      <a:pt x="1401" y="0"/>
                    </a:moveTo>
                    <a:cubicBezTo>
                      <a:pt x="1299" y="0"/>
                      <a:pt x="1209" y="38"/>
                      <a:pt x="1146" y="102"/>
                    </a:cubicBezTo>
                    <a:cubicBezTo>
                      <a:pt x="979" y="269"/>
                      <a:pt x="800" y="422"/>
                      <a:pt x="647" y="588"/>
                    </a:cubicBezTo>
                    <a:cubicBezTo>
                      <a:pt x="404" y="831"/>
                      <a:pt x="186" y="1100"/>
                      <a:pt x="20" y="1381"/>
                    </a:cubicBezTo>
                    <a:cubicBezTo>
                      <a:pt x="0" y="1411"/>
                      <a:pt x="19" y="1440"/>
                      <a:pt x="40" y="1440"/>
                    </a:cubicBezTo>
                    <a:cubicBezTo>
                      <a:pt x="46" y="1440"/>
                      <a:pt x="53" y="1438"/>
                      <a:pt x="59" y="1432"/>
                    </a:cubicBezTo>
                    <a:cubicBezTo>
                      <a:pt x="365" y="1253"/>
                      <a:pt x="647" y="1023"/>
                      <a:pt x="877" y="754"/>
                    </a:cubicBezTo>
                    <a:cubicBezTo>
                      <a:pt x="1043" y="563"/>
                      <a:pt x="1427" y="294"/>
                      <a:pt x="1414" y="13"/>
                    </a:cubicBezTo>
                    <a:cubicBezTo>
                      <a:pt x="1414" y="0"/>
                      <a:pt x="1401" y="0"/>
                      <a:pt x="1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9" name="Google Shape;2989;p18"/>
              <p:cNvSpPr/>
              <p:nvPr/>
            </p:nvSpPr>
            <p:spPr>
              <a:xfrm flipH="1">
                <a:off x="4305107" y="3320027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0" name="Google Shape;2990;p18"/>
              <p:cNvSpPr/>
              <p:nvPr/>
            </p:nvSpPr>
            <p:spPr>
              <a:xfrm flipH="1">
                <a:off x="4231639" y="3400435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1" name="Google Shape;2991;p18"/>
              <p:cNvSpPr/>
              <p:nvPr/>
            </p:nvSpPr>
            <p:spPr>
              <a:xfrm flipH="1">
                <a:off x="4262073" y="3354016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2" name="Google Shape;2992;p18"/>
              <p:cNvSpPr/>
              <p:nvPr/>
            </p:nvSpPr>
            <p:spPr>
              <a:xfrm flipH="1">
                <a:off x="4265073" y="3355902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3" name="Google Shape;2993;p18"/>
              <p:cNvSpPr/>
              <p:nvPr/>
            </p:nvSpPr>
            <p:spPr>
              <a:xfrm flipH="1">
                <a:off x="3577336" y="4055440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4" name="Google Shape;2994;p18"/>
              <p:cNvSpPr/>
              <p:nvPr/>
            </p:nvSpPr>
            <p:spPr>
              <a:xfrm flipH="1">
                <a:off x="3755467" y="3809887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5" name="Google Shape;2995;p18"/>
              <p:cNvSpPr/>
              <p:nvPr/>
            </p:nvSpPr>
            <p:spPr>
              <a:xfrm flipH="1">
                <a:off x="3325783" y="4087200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6" name="Google Shape;2996;p18"/>
              <p:cNvSpPr/>
              <p:nvPr/>
            </p:nvSpPr>
            <p:spPr>
              <a:xfrm flipH="1">
                <a:off x="3293978" y="4130533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7" name="Google Shape;2997;p18"/>
              <p:cNvSpPr/>
              <p:nvPr/>
            </p:nvSpPr>
            <p:spPr>
              <a:xfrm flipH="1">
                <a:off x="3311638" y="4106273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8" name="Google Shape;2998;p18"/>
              <p:cNvSpPr/>
              <p:nvPr/>
            </p:nvSpPr>
            <p:spPr>
              <a:xfrm flipH="1">
                <a:off x="3307823" y="4106959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9" name="Google Shape;2999;p18"/>
              <p:cNvSpPr/>
              <p:nvPr/>
            </p:nvSpPr>
            <p:spPr>
              <a:xfrm rot="10800000" flipH="1">
                <a:off x="4824817" y="386627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0" name="Google Shape;3000;p18"/>
              <p:cNvSpPr/>
              <p:nvPr/>
            </p:nvSpPr>
            <p:spPr>
              <a:xfrm rot="10800000" flipH="1">
                <a:off x="4643385" y="4108652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1" name="Google Shape;3001;p18"/>
              <p:cNvSpPr/>
              <p:nvPr/>
            </p:nvSpPr>
            <p:spPr>
              <a:xfrm rot="10800000" flipH="1">
                <a:off x="5090086" y="3761687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2" name="Google Shape;3002;p18"/>
              <p:cNvSpPr/>
              <p:nvPr/>
            </p:nvSpPr>
            <p:spPr>
              <a:xfrm rot="10800000" flipH="1">
                <a:off x="5048982" y="380519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3" name="Google Shape;3003;p18"/>
              <p:cNvSpPr/>
              <p:nvPr/>
            </p:nvSpPr>
            <p:spPr>
              <a:xfrm rot="10800000" flipH="1">
                <a:off x="5066083" y="3776218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4" name="Google Shape;3004;p18"/>
              <p:cNvSpPr/>
              <p:nvPr/>
            </p:nvSpPr>
            <p:spPr>
              <a:xfrm rot="10800000" flipH="1">
                <a:off x="5068184" y="377986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005" name="Google Shape;3005;p18"/>
            <p:cNvGrpSpPr/>
            <p:nvPr/>
          </p:nvGrpSpPr>
          <p:grpSpPr>
            <a:xfrm rot="-5400000" flipH="1">
              <a:off x="-1539051" y="2258596"/>
              <a:ext cx="3274853" cy="968508"/>
              <a:chOff x="2589274" y="1674071"/>
              <a:chExt cx="3274853" cy="968508"/>
            </a:xfrm>
          </p:grpSpPr>
          <p:sp>
            <p:nvSpPr>
              <p:cNvPr id="3006" name="Google Shape;3006;p18"/>
              <p:cNvSpPr/>
              <p:nvPr/>
            </p:nvSpPr>
            <p:spPr>
              <a:xfrm>
                <a:off x="2589274" y="2615661"/>
                <a:ext cx="36519" cy="26918"/>
              </a:xfrm>
              <a:custGeom>
                <a:avLst/>
                <a:gdLst/>
                <a:ahLst/>
                <a:cxnLst/>
                <a:rect l="l" t="t" r="r" b="b"/>
                <a:pathLst>
                  <a:path w="852" h="628" extrusionOk="0">
                    <a:moveTo>
                      <a:pt x="429" y="1"/>
                    </a:moveTo>
                    <a:cubicBezTo>
                      <a:pt x="336" y="1"/>
                      <a:pt x="244" y="49"/>
                      <a:pt x="193" y="145"/>
                    </a:cubicBezTo>
                    <a:lnTo>
                      <a:pt x="154" y="196"/>
                    </a:lnTo>
                    <a:cubicBezTo>
                      <a:pt x="1" y="483"/>
                      <a:pt x="215" y="627"/>
                      <a:pt x="428" y="627"/>
                    </a:cubicBezTo>
                    <a:cubicBezTo>
                      <a:pt x="640" y="627"/>
                      <a:pt x="851" y="483"/>
                      <a:pt x="691" y="196"/>
                    </a:cubicBezTo>
                    <a:lnTo>
                      <a:pt x="704" y="196"/>
                    </a:lnTo>
                    <a:cubicBezTo>
                      <a:pt x="691" y="170"/>
                      <a:pt x="678" y="157"/>
                      <a:pt x="666" y="145"/>
                    </a:cubicBezTo>
                    <a:cubicBezTo>
                      <a:pt x="615" y="49"/>
                      <a:pt x="522" y="1"/>
                      <a:pt x="42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7" name="Google Shape;3007;p18"/>
              <p:cNvSpPr/>
              <p:nvPr/>
            </p:nvSpPr>
            <p:spPr>
              <a:xfrm>
                <a:off x="2718073" y="2115941"/>
                <a:ext cx="46892" cy="33518"/>
              </a:xfrm>
              <a:custGeom>
                <a:avLst/>
                <a:gdLst/>
                <a:ahLst/>
                <a:cxnLst/>
                <a:rect l="l" t="t" r="r" b="b"/>
                <a:pathLst>
                  <a:path w="1094" h="782" extrusionOk="0">
                    <a:moveTo>
                      <a:pt x="624" y="0"/>
                    </a:moveTo>
                    <a:cubicBezTo>
                      <a:pt x="617" y="0"/>
                      <a:pt x="609" y="0"/>
                      <a:pt x="602" y="1"/>
                    </a:cubicBezTo>
                    <a:cubicBezTo>
                      <a:pt x="474" y="1"/>
                      <a:pt x="346" y="26"/>
                      <a:pt x="231" y="77"/>
                    </a:cubicBezTo>
                    <a:cubicBezTo>
                      <a:pt x="1" y="218"/>
                      <a:pt x="1" y="563"/>
                      <a:pt x="231" y="704"/>
                    </a:cubicBezTo>
                    <a:cubicBezTo>
                      <a:pt x="346" y="755"/>
                      <a:pt x="474" y="781"/>
                      <a:pt x="602" y="781"/>
                    </a:cubicBezTo>
                    <a:cubicBezTo>
                      <a:pt x="609" y="781"/>
                      <a:pt x="617" y="781"/>
                      <a:pt x="624" y="781"/>
                    </a:cubicBezTo>
                    <a:cubicBezTo>
                      <a:pt x="1093" y="781"/>
                      <a:pt x="1093" y="0"/>
                      <a:pt x="62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8" name="Google Shape;3008;p18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9" name="Google Shape;3009;p18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0" name="Google Shape;3010;p18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1" name="Google Shape;3011;p18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2" name="Google Shape;3012;p18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3" name="Google Shape;3013;p18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4" name="Google Shape;3014;p18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5" name="Google Shape;3015;p18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6" name="Google Shape;3016;p18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7" name="Google Shape;3017;p18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8" name="Google Shape;3018;p18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9" name="Google Shape;3019;p18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0" name="Google Shape;3020;p18"/>
              <p:cNvSpPr/>
              <p:nvPr/>
            </p:nvSpPr>
            <p:spPr>
              <a:xfrm flipH="1">
                <a:off x="3626236" y="2468951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1" name="Google Shape;3021;p18"/>
              <p:cNvSpPr/>
              <p:nvPr/>
            </p:nvSpPr>
            <p:spPr>
              <a:xfrm flipH="1">
                <a:off x="3804367" y="2223399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2" name="Google Shape;3022;p18"/>
              <p:cNvSpPr/>
              <p:nvPr/>
            </p:nvSpPr>
            <p:spPr>
              <a:xfrm flipH="1">
                <a:off x="3374683" y="2500712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3" name="Google Shape;3023;p18"/>
              <p:cNvSpPr/>
              <p:nvPr/>
            </p:nvSpPr>
            <p:spPr>
              <a:xfrm flipH="1">
                <a:off x="3342878" y="2544044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4" name="Google Shape;3024;p18"/>
              <p:cNvSpPr/>
              <p:nvPr/>
            </p:nvSpPr>
            <p:spPr>
              <a:xfrm flipH="1">
                <a:off x="3360538" y="2519785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5" name="Google Shape;3025;p18"/>
              <p:cNvSpPr/>
              <p:nvPr/>
            </p:nvSpPr>
            <p:spPr>
              <a:xfrm flipH="1">
                <a:off x="3356723" y="2520471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026" name="Google Shape;3026;p18"/>
            <p:cNvGrpSpPr/>
            <p:nvPr/>
          </p:nvGrpSpPr>
          <p:grpSpPr>
            <a:xfrm rot="5400000" flipH="1">
              <a:off x="7720673" y="2036441"/>
              <a:ext cx="2740175" cy="878139"/>
              <a:chOff x="3123952" y="1674071"/>
              <a:chExt cx="2740175" cy="878139"/>
            </a:xfrm>
          </p:grpSpPr>
          <p:sp>
            <p:nvSpPr>
              <p:cNvPr id="3027" name="Google Shape;3027;p18"/>
              <p:cNvSpPr/>
              <p:nvPr/>
            </p:nvSpPr>
            <p:spPr>
              <a:xfrm>
                <a:off x="3165056" y="1674071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8" name="Google Shape;3028;p18"/>
              <p:cNvSpPr/>
              <p:nvPr/>
            </p:nvSpPr>
            <p:spPr>
              <a:xfrm>
                <a:off x="3123952" y="1718818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9" name="Google Shape;3029;p18"/>
              <p:cNvSpPr/>
              <p:nvPr/>
            </p:nvSpPr>
            <p:spPr>
              <a:xfrm>
                <a:off x="3141011" y="1692887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0" name="Google Shape;3030;p18"/>
              <p:cNvSpPr/>
              <p:nvPr/>
            </p:nvSpPr>
            <p:spPr>
              <a:xfrm>
                <a:off x="3143111" y="1693787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1" name="Google Shape;3031;p18"/>
              <p:cNvSpPr/>
              <p:nvPr/>
            </p:nvSpPr>
            <p:spPr>
              <a:xfrm flipH="1">
                <a:off x="5802150" y="1773346"/>
                <a:ext cx="20874" cy="9927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16" extrusionOk="0">
                    <a:moveTo>
                      <a:pt x="230" y="1"/>
                    </a:moveTo>
                    <a:cubicBezTo>
                      <a:pt x="214" y="1"/>
                      <a:pt x="198" y="13"/>
                      <a:pt x="192" y="39"/>
                    </a:cubicBezTo>
                    <a:cubicBezTo>
                      <a:pt x="0" y="717"/>
                      <a:pt x="51" y="1573"/>
                      <a:pt x="115" y="2277"/>
                    </a:cubicBezTo>
                    <a:cubicBezTo>
                      <a:pt x="122" y="2302"/>
                      <a:pt x="144" y="2315"/>
                      <a:pt x="166" y="2315"/>
                    </a:cubicBezTo>
                    <a:cubicBezTo>
                      <a:pt x="189" y="2315"/>
                      <a:pt x="211" y="2302"/>
                      <a:pt x="218" y="2277"/>
                    </a:cubicBezTo>
                    <a:cubicBezTo>
                      <a:pt x="307" y="1586"/>
                      <a:pt x="486" y="717"/>
                      <a:pt x="269" y="39"/>
                    </a:cubicBezTo>
                    <a:cubicBezTo>
                      <a:pt x="262" y="13"/>
                      <a:pt x="246" y="1"/>
                      <a:pt x="2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2" name="Google Shape;3032;p18"/>
              <p:cNvSpPr/>
              <p:nvPr/>
            </p:nvSpPr>
            <p:spPr>
              <a:xfrm flipH="1">
                <a:off x="5770388" y="1818093"/>
                <a:ext cx="93740" cy="11401"/>
              </a:xfrm>
              <a:custGeom>
                <a:avLst/>
                <a:gdLst/>
                <a:ahLst/>
                <a:cxnLst/>
                <a:rect l="l" t="t" r="r" b="b"/>
                <a:pathLst>
                  <a:path w="2187" h="266" extrusionOk="0">
                    <a:moveTo>
                      <a:pt x="1403" y="1"/>
                    </a:moveTo>
                    <a:cubicBezTo>
                      <a:pt x="1327" y="1"/>
                      <a:pt x="1252" y="2"/>
                      <a:pt x="1177" y="5"/>
                    </a:cubicBezTo>
                    <a:cubicBezTo>
                      <a:pt x="1062" y="5"/>
                      <a:pt x="945" y="3"/>
                      <a:pt x="826" y="3"/>
                    </a:cubicBezTo>
                    <a:cubicBezTo>
                      <a:pt x="560" y="3"/>
                      <a:pt x="290" y="15"/>
                      <a:pt x="51" y="95"/>
                    </a:cubicBezTo>
                    <a:cubicBezTo>
                      <a:pt x="0" y="107"/>
                      <a:pt x="0" y="184"/>
                      <a:pt x="51" y="197"/>
                    </a:cubicBezTo>
                    <a:cubicBezTo>
                      <a:pt x="214" y="251"/>
                      <a:pt x="383" y="266"/>
                      <a:pt x="554" y="266"/>
                    </a:cubicBezTo>
                    <a:cubicBezTo>
                      <a:pt x="706" y="266"/>
                      <a:pt x="860" y="254"/>
                      <a:pt x="1010" y="248"/>
                    </a:cubicBezTo>
                    <a:cubicBezTo>
                      <a:pt x="1394" y="248"/>
                      <a:pt x="1765" y="210"/>
                      <a:pt x="2136" y="159"/>
                    </a:cubicBezTo>
                    <a:cubicBezTo>
                      <a:pt x="2187" y="146"/>
                      <a:pt x="2187" y="69"/>
                      <a:pt x="2136" y="56"/>
                    </a:cubicBezTo>
                    <a:cubicBezTo>
                      <a:pt x="1891" y="17"/>
                      <a:pt x="1647" y="1"/>
                      <a:pt x="140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3" name="Google Shape;3033;p18"/>
              <p:cNvSpPr/>
              <p:nvPr/>
            </p:nvSpPr>
            <p:spPr>
              <a:xfrm flipH="1">
                <a:off x="5787619" y="1792162"/>
                <a:ext cx="59450" cy="66308"/>
              </a:xfrm>
              <a:custGeom>
                <a:avLst/>
                <a:gdLst/>
                <a:ahLst/>
                <a:cxnLst/>
                <a:rect l="l" t="t" r="r" b="b"/>
                <a:pathLst>
                  <a:path w="1387" h="1547" extrusionOk="0">
                    <a:moveTo>
                      <a:pt x="1347" y="1"/>
                    </a:moveTo>
                    <a:cubicBezTo>
                      <a:pt x="1341" y="1"/>
                      <a:pt x="1334" y="3"/>
                      <a:pt x="1328" y="9"/>
                    </a:cubicBezTo>
                    <a:cubicBezTo>
                      <a:pt x="1060" y="201"/>
                      <a:pt x="830" y="418"/>
                      <a:pt x="612" y="674"/>
                    </a:cubicBezTo>
                    <a:cubicBezTo>
                      <a:pt x="369" y="904"/>
                      <a:pt x="165" y="1186"/>
                      <a:pt x="11" y="1493"/>
                    </a:cubicBezTo>
                    <a:cubicBezTo>
                      <a:pt x="1" y="1524"/>
                      <a:pt x="33" y="1547"/>
                      <a:pt x="60" y="1547"/>
                    </a:cubicBezTo>
                    <a:cubicBezTo>
                      <a:pt x="65" y="1547"/>
                      <a:pt x="71" y="1546"/>
                      <a:pt x="75" y="1544"/>
                    </a:cubicBezTo>
                    <a:cubicBezTo>
                      <a:pt x="344" y="1377"/>
                      <a:pt x="561" y="1160"/>
                      <a:pt x="740" y="904"/>
                    </a:cubicBezTo>
                    <a:cubicBezTo>
                      <a:pt x="958" y="623"/>
                      <a:pt x="1175" y="342"/>
                      <a:pt x="1367" y="60"/>
                    </a:cubicBezTo>
                    <a:cubicBezTo>
                      <a:pt x="1387" y="31"/>
                      <a:pt x="1368" y="1"/>
                      <a:pt x="134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4" name="Google Shape;3034;p18"/>
              <p:cNvSpPr/>
              <p:nvPr/>
            </p:nvSpPr>
            <p:spPr>
              <a:xfrm flipH="1">
                <a:off x="5784190" y="1793062"/>
                <a:ext cx="60779" cy="61593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437" extrusionOk="0">
                    <a:moveTo>
                      <a:pt x="13" y="1"/>
                    </a:moveTo>
                    <a:cubicBezTo>
                      <a:pt x="13" y="1"/>
                      <a:pt x="13" y="1"/>
                      <a:pt x="13" y="14"/>
                    </a:cubicBezTo>
                    <a:cubicBezTo>
                      <a:pt x="1" y="295"/>
                      <a:pt x="371" y="564"/>
                      <a:pt x="538" y="755"/>
                    </a:cubicBezTo>
                    <a:cubicBezTo>
                      <a:pt x="781" y="1011"/>
                      <a:pt x="1049" y="1241"/>
                      <a:pt x="1356" y="1433"/>
                    </a:cubicBezTo>
                    <a:cubicBezTo>
                      <a:pt x="1361" y="1435"/>
                      <a:pt x="1366" y="1436"/>
                      <a:pt x="1371" y="1436"/>
                    </a:cubicBezTo>
                    <a:cubicBezTo>
                      <a:pt x="1394" y="1436"/>
                      <a:pt x="1418" y="1414"/>
                      <a:pt x="1407" y="1382"/>
                    </a:cubicBezTo>
                    <a:cubicBezTo>
                      <a:pt x="1228" y="1088"/>
                      <a:pt x="1024" y="819"/>
                      <a:pt x="781" y="589"/>
                    </a:cubicBezTo>
                    <a:cubicBezTo>
                      <a:pt x="614" y="423"/>
                      <a:pt x="448" y="270"/>
                      <a:pt x="282" y="103"/>
                    </a:cubicBezTo>
                    <a:cubicBezTo>
                      <a:pt x="205" y="39"/>
                      <a:pt x="116" y="1"/>
                      <a:pt x="1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5" name="Google Shape;3035;p18"/>
              <p:cNvSpPr/>
              <p:nvPr/>
            </p:nvSpPr>
            <p:spPr>
              <a:xfrm flipH="1">
                <a:off x="4354007" y="1733539"/>
                <a:ext cx="37290" cy="178865"/>
              </a:xfrm>
              <a:custGeom>
                <a:avLst/>
                <a:gdLst/>
                <a:ahLst/>
                <a:cxnLst/>
                <a:rect l="l" t="t" r="r" b="b"/>
                <a:pathLst>
                  <a:path w="870" h="4173" extrusionOk="0">
                    <a:moveTo>
                      <a:pt x="460" y="0"/>
                    </a:moveTo>
                    <a:cubicBezTo>
                      <a:pt x="425" y="0"/>
                      <a:pt x="390" y="19"/>
                      <a:pt x="384" y="58"/>
                    </a:cubicBezTo>
                    <a:cubicBezTo>
                      <a:pt x="0" y="1285"/>
                      <a:pt x="320" y="2833"/>
                      <a:pt x="473" y="4086"/>
                    </a:cubicBezTo>
                    <a:cubicBezTo>
                      <a:pt x="473" y="4143"/>
                      <a:pt x="518" y="4172"/>
                      <a:pt x="563" y="4172"/>
                    </a:cubicBezTo>
                    <a:cubicBezTo>
                      <a:pt x="607" y="4172"/>
                      <a:pt x="652" y="4143"/>
                      <a:pt x="652" y="4086"/>
                    </a:cubicBezTo>
                    <a:cubicBezTo>
                      <a:pt x="793" y="2833"/>
                      <a:pt x="870" y="1285"/>
                      <a:pt x="537" y="58"/>
                    </a:cubicBezTo>
                    <a:cubicBezTo>
                      <a:pt x="531" y="19"/>
                      <a:pt x="496" y="0"/>
                      <a:pt x="46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6" name="Google Shape;3036;p18"/>
              <p:cNvSpPr/>
              <p:nvPr/>
            </p:nvSpPr>
            <p:spPr>
              <a:xfrm flipH="1">
                <a:off x="4280539" y="1813947"/>
                <a:ext cx="168878" cy="20745"/>
              </a:xfrm>
              <a:custGeom>
                <a:avLst/>
                <a:gdLst/>
                <a:ahLst/>
                <a:cxnLst/>
                <a:rect l="l" t="t" r="r" b="b"/>
                <a:pathLst>
                  <a:path w="3940" h="484" extrusionOk="0">
                    <a:moveTo>
                      <a:pt x="1409" y="1"/>
                    </a:moveTo>
                    <a:cubicBezTo>
                      <a:pt x="970" y="1"/>
                      <a:pt x="529" y="32"/>
                      <a:pt x="103" y="100"/>
                    </a:cubicBezTo>
                    <a:cubicBezTo>
                      <a:pt x="1" y="125"/>
                      <a:pt x="1" y="266"/>
                      <a:pt x="103" y="292"/>
                    </a:cubicBezTo>
                    <a:cubicBezTo>
                      <a:pt x="768" y="394"/>
                      <a:pt x="1446" y="445"/>
                      <a:pt x="2123" y="458"/>
                    </a:cubicBezTo>
                    <a:cubicBezTo>
                      <a:pt x="2392" y="464"/>
                      <a:pt x="2666" y="484"/>
                      <a:pt x="2938" y="484"/>
                    </a:cubicBezTo>
                    <a:cubicBezTo>
                      <a:pt x="3249" y="484"/>
                      <a:pt x="3557" y="458"/>
                      <a:pt x="3850" y="356"/>
                    </a:cubicBezTo>
                    <a:cubicBezTo>
                      <a:pt x="3939" y="330"/>
                      <a:pt x="3939" y="202"/>
                      <a:pt x="3850" y="177"/>
                    </a:cubicBezTo>
                    <a:cubicBezTo>
                      <a:pt x="3421" y="28"/>
                      <a:pt x="2944" y="11"/>
                      <a:pt x="2472" y="11"/>
                    </a:cubicBezTo>
                    <a:cubicBezTo>
                      <a:pt x="2333" y="11"/>
                      <a:pt x="2194" y="12"/>
                      <a:pt x="2057" y="12"/>
                    </a:cubicBezTo>
                    <a:cubicBezTo>
                      <a:pt x="1981" y="12"/>
                      <a:pt x="1905" y="12"/>
                      <a:pt x="1829" y="10"/>
                    </a:cubicBezTo>
                    <a:cubicBezTo>
                      <a:pt x="1690" y="4"/>
                      <a:pt x="1549" y="1"/>
                      <a:pt x="140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7" name="Google Shape;3037;p18"/>
              <p:cNvSpPr/>
              <p:nvPr/>
            </p:nvSpPr>
            <p:spPr>
              <a:xfrm flipH="1">
                <a:off x="4310973" y="1767528"/>
                <a:ext cx="106942" cy="119243"/>
              </a:xfrm>
              <a:custGeom>
                <a:avLst/>
                <a:gdLst/>
                <a:ahLst/>
                <a:cxnLst/>
                <a:rect l="l" t="t" r="r" b="b"/>
                <a:pathLst>
                  <a:path w="2495" h="2782" extrusionOk="0">
                    <a:moveTo>
                      <a:pt x="85" y="1"/>
                    </a:moveTo>
                    <a:cubicBezTo>
                      <a:pt x="41" y="1"/>
                      <a:pt x="1" y="53"/>
                      <a:pt x="33" y="96"/>
                    </a:cubicBezTo>
                    <a:cubicBezTo>
                      <a:pt x="391" y="620"/>
                      <a:pt x="775" y="1119"/>
                      <a:pt x="1158" y="1618"/>
                    </a:cubicBezTo>
                    <a:cubicBezTo>
                      <a:pt x="1465" y="2027"/>
                      <a:pt x="1900" y="2538"/>
                      <a:pt x="2347" y="2768"/>
                    </a:cubicBezTo>
                    <a:cubicBezTo>
                      <a:pt x="2362" y="2777"/>
                      <a:pt x="2379" y="2782"/>
                      <a:pt x="2395" y="2782"/>
                    </a:cubicBezTo>
                    <a:cubicBezTo>
                      <a:pt x="2447" y="2782"/>
                      <a:pt x="2495" y="2738"/>
                      <a:pt x="2475" y="2679"/>
                    </a:cubicBezTo>
                    <a:cubicBezTo>
                      <a:pt x="2258" y="2142"/>
                      <a:pt x="1785" y="1618"/>
                      <a:pt x="1401" y="1196"/>
                    </a:cubicBezTo>
                    <a:cubicBezTo>
                      <a:pt x="1017" y="761"/>
                      <a:pt x="583" y="364"/>
                      <a:pt x="122" y="6"/>
                    </a:cubicBezTo>
                    <a:lnTo>
                      <a:pt x="110" y="6"/>
                    </a:lnTo>
                    <a:cubicBezTo>
                      <a:pt x="102" y="2"/>
                      <a:pt x="93" y="1"/>
                      <a:pt x="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8" name="Google Shape;3038;p18"/>
              <p:cNvSpPr/>
              <p:nvPr/>
            </p:nvSpPr>
            <p:spPr>
              <a:xfrm flipH="1">
                <a:off x="4313973" y="1769414"/>
                <a:ext cx="109985" cy="110457"/>
              </a:xfrm>
              <a:custGeom>
                <a:avLst/>
                <a:gdLst/>
                <a:ahLst/>
                <a:cxnLst/>
                <a:rect l="l" t="t" r="r" b="b"/>
                <a:pathLst>
                  <a:path w="2566" h="2577" extrusionOk="0">
                    <a:moveTo>
                      <a:pt x="2527" y="1"/>
                    </a:moveTo>
                    <a:cubicBezTo>
                      <a:pt x="2348" y="1"/>
                      <a:pt x="2182" y="77"/>
                      <a:pt x="2054" y="193"/>
                    </a:cubicBezTo>
                    <a:cubicBezTo>
                      <a:pt x="1760" y="474"/>
                      <a:pt x="1440" y="755"/>
                      <a:pt x="1158" y="1049"/>
                    </a:cubicBezTo>
                    <a:cubicBezTo>
                      <a:pt x="737" y="1510"/>
                      <a:pt x="327" y="1932"/>
                      <a:pt x="33" y="2482"/>
                    </a:cubicBezTo>
                    <a:cubicBezTo>
                      <a:pt x="1" y="2525"/>
                      <a:pt x="41" y="2577"/>
                      <a:pt x="85" y="2577"/>
                    </a:cubicBezTo>
                    <a:cubicBezTo>
                      <a:pt x="94" y="2577"/>
                      <a:pt x="102" y="2575"/>
                      <a:pt x="110" y="2571"/>
                    </a:cubicBezTo>
                    <a:cubicBezTo>
                      <a:pt x="660" y="2239"/>
                      <a:pt x="1158" y="1817"/>
                      <a:pt x="1580" y="1343"/>
                    </a:cubicBezTo>
                    <a:cubicBezTo>
                      <a:pt x="1875" y="1011"/>
                      <a:pt x="2565" y="512"/>
                      <a:pt x="2540" y="14"/>
                    </a:cubicBezTo>
                    <a:cubicBezTo>
                      <a:pt x="2540" y="14"/>
                      <a:pt x="2527" y="1"/>
                      <a:pt x="2527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9" name="Google Shape;3039;p18"/>
              <p:cNvSpPr/>
              <p:nvPr/>
            </p:nvSpPr>
            <p:spPr>
              <a:xfrm rot="10800000" flipH="1">
                <a:off x="4873717" y="2279782"/>
                <a:ext cx="34590" cy="26875"/>
              </a:xfrm>
              <a:custGeom>
                <a:avLst/>
                <a:gdLst/>
                <a:ahLst/>
                <a:cxnLst/>
                <a:rect l="l" t="t" r="r" b="b"/>
                <a:pathLst>
                  <a:path w="807" h="627" extrusionOk="0">
                    <a:moveTo>
                      <a:pt x="397" y="0"/>
                    </a:moveTo>
                    <a:cubicBezTo>
                      <a:pt x="0" y="0"/>
                      <a:pt x="0" y="627"/>
                      <a:pt x="397" y="627"/>
                    </a:cubicBezTo>
                    <a:cubicBezTo>
                      <a:pt x="806" y="627"/>
                      <a:pt x="806" y="0"/>
                      <a:pt x="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0" name="Google Shape;3040;p18"/>
              <p:cNvSpPr/>
              <p:nvPr/>
            </p:nvSpPr>
            <p:spPr>
              <a:xfrm rot="10800000" flipH="1">
                <a:off x="4692285" y="2522163"/>
                <a:ext cx="37890" cy="30047"/>
              </a:xfrm>
              <a:custGeom>
                <a:avLst/>
                <a:gdLst/>
                <a:ahLst/>
                <a:cxnLst/>
                <a:rect l="l" t="t" r="r" b="b"/>
                <a:pathLst>
                  <a:path w="884" h="701" extrusionOk="0">
                    <a:moveTo>
                      <a:pt x="436" y="0"/>
                    </a:moveTo>
                    <a:cubicBezTo>
                      <a:pt x="141" y="0"/>
                      <a:pt x="1" y="346"/>
                      <a:pt x="205" y="563"/>
                    </a:cubicBezTo>
                    <a:lnTo>
                      <a:pt x="257" y="614"/>
                    </a:lnTo>
                    <a:cubicBezTo>
                      <a:pt x="308" y="672"/>
                      <a:pt x="375" y="701"/>
                      <a:pt x="444" y="701"/>
                    </a:cubicBezTo>
                    <a:cubicBezTo>
                      <a:pt x="512" y="701"/>
                      <a:pt x="583" y="672"/>
                      <a:pt x="640" y="614"/>
                    </a:cubicBezTo>
                    <a:lnTo>
                      <a:pt x="679" y="563"/>
                    </a:lnTo>
                    <a:cubicBezTo>
                      <a:pt x="883" y="346"/>
                      <a:pt x="730" y="0"/>
                      <a:pt x="43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1" name="Google Shape;3041;p18"/>
              <p:cNvSpPr/>
              <p:nvPr/>
            </p:nvSpPr>
            <p:spPr>
              <a:xfrm rot="10800000" flipH="1">
                <a:off x="5138986" y="2175199"/>
                <a:ext cx="20874" cy="99698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326" extrusionOk="0">
                    <a:moveTo>
                      <a:pt x="226" y="1"/>
                    </a:moveTo>
                    <a:cubicBezTo>
                      <a:pt x="208" y="1"/>
                      <a:pt x="192" y="14"/>
                      <a:pt x="192" y="39"/>
                    </a:cubicBezTo>
                    <a:cubicBezTo>
                      <a:pt x="1" y="717"/>
                      <a:pt x="39" y="1574"/>
                      <a:pt x="116" y="2277"/>
                    </a:cubicBezTo>
                    <a:cubicBezTo>
                      <a:pt x="116" y="2309"/>
                      <a:pt x="141" y="2325"/>
                      <a:pt x="167" y="2325"/>
                    </a:cubicBezTo>
                    <a:cubicBezTo>
                      <a:pt x="192" y="2325"/>
                      <a:pt x="218" y="2309"/>
                      <a:pt x="218" y="2277"/>
                    </a:cubicBezTo>
                    <a:cubicBezTo>
                      <a:pt x="308" y="1574"/>
                      <a:pt x="487" y="717"/>
                      <a:pt x="269" y="39"/>
                    </a:cubicBezTo>
                    <a:cubicBezTo>
                      <a:pt x="263" y="14"/>
                      <a:pt x="244" y="1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2" name="Google Shape;3042;p18"/>
              <p:cNvSpPr/>
              <p:nvPr/>
            </p:nvSpPr>
            <p:spPr>
              <a:xfrm rot="10800000" flipH="1">
                <a:off x="5097882" y="2218705"/>
                <a:ext cx="93783" cy="12859"/>
              </a:xfrm>
              <a:custGeom>
                <a:avLst/>
                <a:gdLst/>
                <a:ahLst/>
                <a:cxnLst/>
                <a:rect l="l" t="t" r="r" b="b"/>
                <a:pathLst>
                  <a:path w="2188" h="300" extrusionOk="0">
                    <a:moveTo>
                      <a:pt x="1177" y="26"/>
                    </a:moveTo>
                    <a:cubicBezTo>
                      <a:pt x="806" y="38"/>
                      <a:pt x="397" y="0"/>
                      <a:pt x="52" y="128"/>
                    </a:cubicBezTo>
                    <a:cubicBezTo>
                      <a:pt x="1" y="141"/>
                      <a:pt x="1" y="217"/>
                      <a:pt x="52" y="230"/>
                    </a:cubicBezTo>
                    <a:cubicBezTo>
                      <a:pt x="214" y="284"/>
                      <a:pt x="384" y="299"/>
                      <a:pt x="555" y="299"/>
                    </a:cubicBezTo>
                    <a:cubicBezTo>
                      <a:pt x="707" y="299"/>
                      <a:pt x="860" y="287"/>
                      <a:pt x="1011" y="281"/>
                    </a:cubicBezTo>
                    <a:cubicBezTo>
                      <a:pt x="1382" y="281"/>
                      <a:pt x="1765" y="243"/>
                      <a:pt x="2136" y="192"/>
                    </a:cubicBezTo>
                    <a:cubicBezTo>
                      <a:pt x="2187" y="179"/>
                      <a:pt x="2187" y="102"/>
                      <a:pt x="2136" y="90"/>
                    </a:cubicBezTo>
                    <a:cubicBezTo>
                      <a:pt x="1816" y="38"/>
                      <a:pt x="1497" y="26"/>
                      <a:pt x="1177" y="2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3" name="Google Shape;3043;p18"/>
              <p:cNvSpPr/>
              <p:nvPr/>
            </p:nvSpPr>
            <p:spPr>
              <a:xfrm rot="10800000" flipH="1">
                <a:off x="5114983" y="2189730"/>
                <a:ext cx="59022" cy="66094"/>
              </a:xfrm>
              <a:custGeom>
                <a:avLst/>
                <a:gdLst/>
                <a:ahLst/>
                <a:cxnLst/>
                <a:rect l="l" t="t" r="r" b="b"/>
                <a:pathLst>
                  <a:path w="1377" h="1542" extrusionOk="0">
                    <a:moveTo>
                      <a:pt x="1341" y="0"/>
                    </a:moveTo>
                    <a:cubicBezTo>
                      <a:pt x="1337" y="0"/>
                      <a:pt x="1332" y="1"/>
                      <a:pt x="1328" y="3"/>
                    </a:cubicBezTo>
                    <a:cubicBezTo>
                      <a:pt x="1059" y="195"/>
                      <a:pt x="829" y="413"/>
                      <a:pt x="612" y="656"/>
                    </a:cubicBezTo>
                    <a:cubicBezTo>
                      <a:pt x="369" y="899"/>
                      <a:pt x="164" y="1180"/>
                      <a:pt x="11" y="1487"/>
                    </a:cubicBezTo>
                    <a:cubicBezTo>
                      <a:pt x="0" y="1518"/>
                      <a:pt x="33" y="1541"/>
                      <a:pt x="59" y="1541"/>
                    </a:cubicBezTo>
                    <a:cubicBezTo>
                      <a:pt x="65" y="1541"/>
                      <a:pt x="70" y="1540"/>
                      <a:pt x="75" y="1538"/>
                    </a:cubicBezTo>
                    <a:cubicBezTo>
                      <a:pt x="343" y="1372"/>
                      <a:pt x="561" y="1154"/>
                      <a:pt x="740" y="899"/>
                    </a:cubicBezTo>
                    <a:cubicBezTo>
                      <a:pt x="957" y="617"/>
                      <a:pt x="1174" y="349"/>
                      <a:pt x="1366" y="55"/>
                    </a:cubicBezTo>
                    <a:cubicBezTo>
                      <a:pt x="1377" y="23"/>
                      <a:pt x="1361" y="0"/>
                      <a:pt x="134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4" name="Google Shape;3044;p18"/>
              <p:cNvSpPr/>
              <p:nvPr/>
            </p:nvSpPr>
            <p:spPr>
              <a:xfrm rot="10800000" flipH="1">
                <a:off x="5117084" y="2193373"/>
                <a:ext cx="60736" cy="61765"/>
              </a:xfrm>
              <a:custGeom>
                <a:avLst/>
                <a:gdLst/>
                <a:ahLst/>
                <a:cxnLst/>
                <a:rect l="l" t="t" r="r" b="b"/>
                <a:pathLst>
                  <a:path w="1417" h="1441" extrusionOk="0">
                    <a:moveTo>
                      <a:pt x="13" y="0"/>
                    </a:moveTo>
                    <a:cubicBezTo>
                      <a:pt x="13" y="0"/>
                      <a:pt x="0" y="0"/>
                      <a:pt x="0" y="13"/>
                    </a:cubicBezTo>
                    <a:cubicBezTo>
                      <a:pt x="0" y="294"/>
                      <a:pt x="371" y="563"/>
                      <a:pt x="537" y="755"/>
                    </a:cubicBezTo>
                    <a:cubicBezTo>
                      <a:pt x="780" y="1023"/>
                      <a:pt x="1049" y="1253"/>
                      <a:pt x="1356" y="1432"/>
                    </a:cubicBezTo>
                    <a:cubicBezTo>
                      <a:pt x="1361" y="1438"/>
                      <a:pt x="1368" y="1441"/>
                      <a:pt x="1374" y="1441"/>
                    </a:cubicBezTo>
                    <a:cubicBezTo>
                      <a:pt x="1396" y="1441"/>
                      <a:pt x="1417" y="1411"/>
                      <a:pt x="1407" y="1381"/>
                    </a:cubicBezTo>
                    <a:cubicBezTo>
                      <a:pt x="1228" y="1100"/>
                      <a:pt x="1010" y="831"/>
                      <a:pt x="780" y="588"/>
                    </a:cubicBezTo>
                    <a:cubicBezTo>
                      <a:pt x="614" y="422"/>
                      <a:pt x="448" y="269"/>
                      <a:pt x="281" y="103"/>
                    </a:cubicBezTo>
                    <a:cubicBezTo>
                      <a:pt x="205" y="39"/>
                      <a:pt x="115" y="0"/>
                      <a:pt x="1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045" name="Google Shape;3045;p18"/>
          <p:cNvSpPr txBox="1">
            <a:spLocks noGrp="1"/>
          </p:cNvSpPr>
          <p:nvPr>
            <p:ph type="subTitle" idx="1"/>
          </p:nvPr>
        </p:nvSpPr>
        <p:spPr>
          <a:xfrm>
            <a:off x="720000" y="3657759"/>
            <a:ext cx="3315600" cy="105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46" name="Google Shape;3046;p18"/>
          <p:cNvSpPr txBox="1">
            <a:spLocks noGrp="1"/>
          </p:cNvSpPr>
          <p:nvPr>
            <p:ph type="title"/>
          </p:nvPr>
        </p:nvSpPr>
        <p:spPr>
          <a:xfrm>
            <a:off x="720000" y="3158069"/>
            <a:ext cx="29076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80967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3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estrial"/>
              <a:buNone/>
              <a:defRPr sz="3000">
                <a:solidFill>
                  <a:schemeClr val="dk1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●"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○"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■"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●"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○"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■"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●"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Lato"/>
              <a:buChar char="○"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Font typeface="Lato"/>
              <a:buChar char="■"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8" r:id="rId3"/>
    <p:sldLayoutId id="2147483659" r:id="rId4"/>
    <p:sldLayoutId id="2147483663" r:id="rId5"/>
    <p:sldLayoutId id="2147483667" r:id="rId6"/>
    <p:sldLayoutId id="2147483670" r:id="rId7"/>
    <p:sldLayoutId id="2147483674" r:id="rId8"/>
    <p:sldLayoutId id="2147483675" r:id="rId9"/>
    <p:sldLayoutId id="2147483676" r:id="rId10"/>
    <p:sldLayoutId id="2147483677" r:id="rId11"/>
    <p:sldLayoutId id="2147483681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hyperlink" Target="https://info.lululemon.com/about" TargetMode="External"/><Relationship Id="rId5" Type="http://schemas.openxmlformats.org/officeDocument/2006/relationships/hyperlink" Target="https://shop.lululemon.com/story/sustainability" TargetMode="External"/><Relationship Id="rId6" Type="http://schemas.openxmlformats.org/officeDocument/2006/relationships/hyperlink" Target="https://www.statista.com/statistics/291238/net-revenue-of-lululemon-worldwide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6397/sssh.2022.10.05" TargetMode="External"/><Relationship Id="rId4" Type="http://schemas.openxmlformats.org/officeDocument/2006/relationships/hyperlink" Target="https://www.fool.com/investing/2020/08/02/1-thing-lululemon-athletica-does-better-than-anyon.aspx" TargetMode="External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hyperlink" Target="https://corporate.lululemon.com/media/press-releases/2021/04-20-2021-085727212" TargetMode="External"/><Relationship Id="rId6" Type="http://schemas.openxmlformats.org/officeDocument/2006/relationships/hyperlink" Target="https://corporate.lululemon.com/media/press-releases/2022/04-20-2022-113017957" TargetMode="External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fif"/><Relationship Id="rId4" Type="http://schemas.openxmlformats.org/officeDocument/2006/relationships/hyperlink" Target="https://www.thomas.co/resources/type/hr-guides/guide-change-management" TargetMode="External"/><Relationship Id="rId5" Type="http://schemas.openxmlformats.org/officeDocument/2006/relationships/hyperlink" Target="https://corporate.lululemon.com/~/media/Files/L/Lululemon/investors/annual-reports/lululemon-athletica-inc-ar2021.pdf" TargetMode="External"/><Relationship Id="rId6" Type="http://schemas.openxmlformats.org/officeDocument/2006/relationships/hyperlink" Target="https://doi.org/10.2307/3707800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hyperlink" Target="https://corporate.lululemon.com/media/press-releases/2015/10-21-2015-085455074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00251740310457597" TargetMode="External"/><Relationship Id="rId4" Type="http://schemas.openxmlformats.org/officeDocument/2006/relationships/hyperlink" Target="https://corporate.lululemon.com/media/press-releases/2015/10-21-2015-085455074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1" Type="http://schemas.openxmlformats.org/officeDocument/2006/relationships/hyperlink" Target="https://corporate.lululemon.com/media/press-releases/2022/04-20-2022-113017957" TargetMode="External"/><Relationship Id="rId12" Type="http://schemas.openxmlformats.org/officeDocument/2006/relationships/hyperlink" Target="https://doi.org/10.1108/00251740310457597" TargetMode="External"/><Relationship Id="rId13" Type="http://schemas.openxmlformats.org/officeDocument/2006/relationships/hyperlink" Target="https://www.statista.com/statistics/291238/net-revenue-of-lululemon-worldwide" TargetMode="External"/><Relationship Id="rId14" Type="http://schemas.openxmlformats.org/officeDocument/2006/relationships/hyperlink" Target="https://www.thomas.co/resources/type/hr-guides/guide-change-management" TargetMode="External"/><Relationship Id="rId15" Type="http://schemas.openxmlformats.org/officeDocument/2006/relationships/hyperlink" Target="https://doi.org/10.56397/sssh.2022.10.05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fool.com/investing/2020/08/02/1-thing-lululemon-athletica-does-better-than-anyon.aspx" TargetMode="External"/><Relationship Id="rId4" Type="http://schemas.openxmlformats.org/officeDocument/2006/relationships/hyperlink" Target="https://doi.org/10.2307/3707800" TargetMode="External"/><Relationship Id="rId5" Type="http://schemas.openxmlformats.org/officeDocument/2006/relationships/hyperlink" Target="https://corporate.lululemon.com/media/press-releases/2015/10-21-2015-085455074" TargetMode="External"/><Relationship Id="rId6" Type="http://schemas.openxmlformats.org/officeDocument/2006/relationships/hyperlink" Target="https://info.lululemon.com/about" TargetMode="External"/><Relationship Id="rId7" Type="http://schemas.openxmlformats.org/officeDocument/2006/relationships/hyperlink" Target="https://corporate.lululemon.com/media/press-releases/2019/04-24-2019-090026432" TargetMode="External"/><Relationship Id="rId8" Type="http://schemas.openxmlformats.org/officeDocument/2006/relationships/hyperlink" Target="https://corporate.lululemon.com/~/media/Files/L/Lululemon/investors/annual-reports/lululemon-athletica-inc-ar2021.pdf" TargetMode="External"/><Relationship Id="rId9" Type="http://schemas.openxmlformats.org/officeDocument/2006/relationships/hyperlink" Target="https://corporate.lululemon.com/media/press-releases/2021/04-20-2021-085727212" TargetMode="External"/><Relationship Id="rId10" Type="http://schemas.openxmlformats.org/officeDocument/2006/relationships/hyperlink" Target="https://shop.lululemon.com/story/sustainabi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6F2"/>
        </a:solidFill>
        <a:effectLst/>
      </p:bgPr>
    </p:bg>
    <p:spTree>
      <p:nvGrpSpPr>
        <p:cNvPr id="1" name="Shape 5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0" name="Google Shape;5390;p34"/>
          <p:cNvSpPr txBox="1">
            <a:spLocks noGrp="1"/>
          </p:cNvSpPr>
          <p:nvPr>
            <p:ph type="ctrTitle"/>
          </p:nvPr>
        </p:nvSpPr>
        <p:spPr>
          <a:xfrm>
            <a:off x="1693775" y="1544225"/>
            <a:ext cx="5756400" cy="168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Case study</a:t>
            </a:r>
            <a:r>
              <a:rPr lang="en-US" dirty="0" smtClean="0"/>
              <a:t>: change of Lululemon</a:t>
            </a:r>
            <a:endParaRPr dirty="0"/>
          </a:p>
        </p:txBody>
      </p:sp>
      <p:sp>
        <p:nvSpPr>
          <p:cNvPr id="5391" name="Google Shape;5391;p34"/>
          <p:cNvSpPr txBox="1">
            <a:spLocks noGrp="1"/>
          </p:cNvSpPr>
          <p:nvPr>
            <p:ph type="subTitle" idx="1"/>
          </p:nvPr>
        </p:nvSpPr>
        <p:spPr>
          <a:xfrm>
            <a:off x="2392475" y="3125024"/>
            <a:ext cx="4359000" cy="59807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[</a:t>
            </a:r>
            <a:r>
              <a:rPr lang="en-US" dirty="0" err="1" smtClean="0"/>
              <a:t>Xiaoxia</a:t>
            </a:r>
            <a:r>
              <a:rPr lang="en-US" dirty="0" smtClean="0"/>
              <a:t> Han   2218616</a:t>
            </a:r>
            <a:r>
              <a:rPr lang="en" dirty="0" smtClean="0"/>
              <a:t>]</a:t>
            </a:r>
            <a:endParaRPr lang="en" dirty="0" smtClean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2023/02</a:t>
            </a:r>
            <a:endParaRPr dirty="0"/>
          </a:p>
        </p:txBody>
      </p:sp>
      <p:grpSp>
        <p:nvGrpSpPr>
          <p:cNvPr id="5398" name="Google Shape;5398;p34"/>
          <p:cNvGrpSpPr/>
          <p:nvPr/>
        </p:nvGrpSpPr>
        <p:grpSpPr>
          <a:xfrm>
            <a:off x="5847177" y="2371181"/>
            <a:ext cx="2353164" cy="2122905"/>
            <a:chOff x="4801986" y="2575575"/>
            <a:chExt cx="2572889" cy="2321130"/>
          </a:xfrm>
        </p:grpSpPr>
        <p:sp>
          <p:nvSpPr>
            <p:cNvPr id="5399" name="Google Shape;5399;p34"/>
            <p:cNvSpPr/>
            <p:nvPr/>
          </p:nvSpPr>
          <p:spPr>
            <a:xfrm>
              <a:off x="6271363" y="4063020"/>
              <a:ext cx="918062" cy="786376"/>
            </a:xfrm>
            <a:custGeom>
              <a:avLst/>
              <a:gdLst/>
              <a:ahLst/>
              <a:cxnLst/>
              <a:rect l="l" t="t" r="r" b="b"/>
              <a:pathLst>
                <a:path w="26980" h="23110" extrusionOk="0">
                  <a:moveTo>
                    <a:pt x="23379" y="1"/>
                  </a:moveTo>
                  <a:cubicBezTo>
                    <a:pt x="23325" y="1"/>
                    <a:pt x="23281" y="18"/>
                    <a:pt x="23248" y="54"/>
                  </a:cubicBezTo>
                  <a:cubicBezTo>
                    <a:pt x="22737" y="630"/>
                    <a:pt x="21471" y="15437"/>
                    <a:pt x="21471" y="15437"/>
                  </a:cubicBezTo>
                  <a:cubicBezTo>
                    <a:pt x="21318" y="15411"/>
                    <a:pt x="21142" y="15399"/>
                    <a:pt x="20947" y="15399"/>
                  </a:cubicBezTo>
                  <a:cubicBezTo>
                    <a:pt x="17979" y="15399"/>
                    <a:pt x="10435" y="18221"/>
                    <a:pt x="9655" y="18353"/>
                  </a:cubicBezTo>
                  <a:cubicBezTo>
                    <a:pt x="8837" y="18506"/>
                    <a:pt x="1" y="22854"/>
                    <a:pt x="1" y="22854"/>
                  </a:cubicBezTo>
                  <a:lnTo>
                    <a:pt x="2686" y="23110"/>
                  </a:lnTo>
                  <a:cubicBezTo>
                    <a:pt x="2686" y="23110"/>
                    <a:pt x="9975" y="21384"/>
                    <a:pt x="10716" y="21089"/>
                  </a:cubicBezTo>
                  <a:cubicBezTo>
                    <a:pt x="11458" y="20795"/>
                    <a:pt x="11190" y="20156"/>
                    <a:pt x="11190" y="20156"/>
                  </a:cubicBezTo>
                  <a:lnTo>
                    <a:pt x="11190" y="20156"/>
                  </a:lnTo>
                  <a:cubicBezTo>
                    <a:pt x="12003" y="20199"/>
                    <a:pt x="12796" y="20218"/>
                    <a:pt x="13564" y="20218"/>
                  </a:cubicBezTo>
                  <a:cubicBezTo>
                    <a:pt x="19599" y="20218"/>
                    <a:pt x="24028" y="19031"/>
                    <a:pt x="24028" y="19031"/>
                  </a:cubicBezTo>
                  <a:cubicBezTo>
                    <a:pt x="26535" y="16895"/>
                    <a:pt x="26918" y="6243"/>
                    <a:pt x="26944" y="4888"/>
                  </a:cubicBezTo>
                  <a:cubicBezTo>
                    <a:pt x="26980" y="3631"/>
                    <a:pt x="24160" y="1"/>
                    <a:pt x="23379" y="1"/>
                  </a:cubicBezTo>
                  <a:close/>
                </a:path>
              </a:pathLst>
            </a:custGeom>
            <a:solidFill>
              <a:srgbClr val="EDCBA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0" name="Google Shape;5400;p34"/>
            <p:cNvSpPr/>
            <p:nvPr/>
          </p:nvSpPr>
          <p:spPr>
            <a:xfrm>
              <a:off x="6621634" y="4063020"/>
              <a:ext cx="567783" cy="687900"/>
            </a:xfrm>
            <a:custGeom>
              <a:avLst/>
              <a:gdLst/>
              <a:ahLst/>
              <a:cxnLst/>
              <a:rect l="l" t="t" r="r" b="b"/>
              <a:pathLst>
                <a:path w="16686" h="20216" extrusionOk="0">
                  <a:moveTo>
                    <a:pt x="13085" y="1"/>
                  </a:moveTo>
                  <a:cubicBezTo>
                    <a:pt x="13031" y="1"/>
                    <a:pt x="12987" y="18"/>
                    <a:pt x="12954" y="54"/>
                  </a:cubicBezTo>
                  <a:cubicBezTo>
                    <a:pt x="12775" y="259"/>
                    <a:pt x="12494" y="2279"/>
                    <a:pt x="12213" y="4785"/>
                  </a:cubicBezTo>
                  <a:cubicBezTo>
                    <a:pt x="12698" y="10003"/>
                    <a:pt x="11522" y="16550"/>
                    <a:pt x="11522" y="16550"/>
                  </a:cubicBezTo>
                  <a:cubicBezTo>
                    <a:pt x="11179" y="16491"/>
                    <a:pt x="10790" y="16465"/>
                    <a:pt x="10370" y="16465"/>
                  </a:cubicBezTo>
                  <a:cubicBezTo>
                    <a:pt x="6657" y="16465"/>
                    <a:pt x="426" y="18522"/>
                    <a:pt x="231" y="18660"/>
                  </a:cubicBezTo>
                  <a:cubicBezTo>
                    <a:pt x="0" y="18800"/>
                    <a:pt x="896" y="20156"/>
                    <a:pt x="896" y="20156"/>
                  </a:cubicBezTo>
                  <a:cubicBezTo>
                    <a:pt x="1697" y="20197"/>
                    <a:pt x="2479" y="20215"/>
                    <a:pt x="3235" y="20215"/>
                  </a:cubicBezTo>
                  <a:cubicBezTo>
                    <a:pt x="9289" y="20215"/>
                    <a:pt x="13734" y="19043"/>
                    <a:pt x="13734" y="19043"/>
                  </a:cubicBezTo>
                  <a:cubicBezTo>
                    <a:pt x="16241" y="16895"/>
                    <a:pt x="16624" y="6256"/>
                    <a:pt x="16650" y="4901"/>
                  </a:cubicBezTo>
                  <a:cubicBezTo>
                    <a:pt x="16686" y="3632"/>
                    <a:pt x="13866" y="1"/>
                    <a:pt x="13085" y="1"/>
                  </a:cubicBezTo>
                  <a:close/>
                </a:path>
              </a:pathLst>
            </a:custGeom>
            <a:solidFill>
              <a:srgbClr val="C3A28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1" name="Google Shape;5401;p34"/>
            <p:cNvSpPr/>
            <p:nvPr/>
          </p:nvSpPr>
          <p:spPr>
            <a:xfrm>
              <a:off x="6585634" y="3866618"/>
              <a:ext cx="526542" cy="731897"/>
            </a:xfrm>
            <a:custGeom>
              <a:avLst/>
              <a:gdLst/>
              <a:ahLst/>
              <a:cxnLst/>
              <a:rect l="l" t="t" r="r" b="b"/>
              <a:pathLst>
                <a:path w="15474" h="21509" extrusionOk="0">
                  <a:moveTo>
                    <a:pt x="9076" y="430"/>
                  </a:moveTo>
                  <a:cubicBezTo>
                    <a:pt x="9102" y="519"/>
                    <a:pt x="9127" y="609"/>
                    <a:pt x="9153" y="698"/>
                  </a:cubicBezTo>
                  <a:cubicBezTo>
                    <a:pt x="9102" y="686"/>
                    <a:pt x="9051" y="660"/>
                    <a:pt x="9000" y="634"/>
                  </a:cubicBezTo>
                  <a:cubicBezTo>
                    <a:pt x="8923" y="609"/>
                    <a:pt x="8846" y="583"/>
                    <a:pt x="8769" y="570"/>
                  </a:cubicBezTo>
                  <a:cubicBezTo>
                    <a:pt x="8872" y="506"/>
                    <a:pt x="8961" y="455"/>
                    <a:pt x="9076" y="430"/>
                  </a:cubicBezTo>
                  <a:close/>
                  <a:moveTo>
                    <a:pt x="9601" y="954"/>
                  </a:moveTo>
                  <a:lnTo>
                    <a:pt x="9613" y="980"/>
                  </a:lnTo>
                  <a:lnTo>
                    <a:pt x="9613" y="992"/>
                  </a:lnTo>
                  <a:cubicBezTo>
                    <a:pt x="9601" y="992"/>
                    <a:pt x="9575" y="1005"/>
                    <a:pt x="9562" y="1005"/>
                  </a:cubicBezTo>
                  <a:lnTo>
                    <a:pt x="9537" y="980"/>
                  </a:lnTo>
                  <a:lnTo>
                    <a:pt x="9549" y="980"/>
                  </a:lnTo>
                  <a:cubicBezTo>
                    <a:pt x="9562" y="980"/>
                    <a:pt x="9588" y="967"/>
                    <a:pt x="9601" y="954"/>
                  </a:cubicBezTo>
                  <a:close/>
                  <a:moveTo>
                    <a:pt x="9102" y="5916"/>
                  </a:moveTo>
                  <a:cubicBezTo>
                    <a:pt x="9166" y="5941"/>
                    <a:pt x="9243" y="5980"/>
                    <a:pt x="9294" y="6031"/>
                  </a:cubicBezTo>
                  <a:cubicBezTo>
                    <a:pt x="9204" y="6056"/>
                    <a:pt x="9115" y="6095"/>
                    <a:pt x="9038" y="6146"/>
                  </a:cubicBezTo>
                  <a:cubicBezTo>
                    <a:pt x="9025" y="6133"/>
                    <a:pt x="9000" y="6120"/>
                    <a:pt x="8974" y="6107"/>
                  </a:cubicBezTo>
                  <a:cubicBezTo>
                    <a:pt x="9025" y="6043"/>
                    <a:pt x="9063" y="5980"/>
                    <a:pt x="9102" y="5916"/>
                  </a:cubicBezTo>
                  <a:close/>
                  <a:moveTo>
                    <a:pt x="4780" y="6031"/>
                  </a:moveTo>
                  <a:cubicBezTo>
                    <a:pt x="4844" y="6107"/>
                    <a:pt x="4908" y="6171"/>
                    <a:pt x="4984" y="6222"/>
                  </a:cubicBezTo>
                  <a:cubicBezTo>
                    <a:pt x="5010" y="6325"/>
                    <a:pt x="5048" y="6427"/>
                    <a:pt x="5099" y="6517"/>
                  </a:cubicBezTo>
                  <a:cubicBezTo>
                    <a:pt x="5125" y="6581"/>
                    <a:pt x="5163" y="6632"/>
                    <a:pt x="5214" y="6683"/>
                  </a:cubicBezTo>
                  <a:cubicBezTo>
                    <a:pt x="4997" y="6696"/>
                    <a:pt x="4780" y="6760"/>
                    <a:pt x="4588" y="6875"/>
                  </a:cubicBezTo>
                  <a:cubicBezTo>
                    <a:pt x="4575" y="6862"/>
                    <a:pt x="4562" y="6836"/>
                    <a:pt x="4562" y="6823"/>
                  </a:cubicBezTo>
                  <a:cubicBezTo>
                    <a:pt x="4473" y="6568"/>
                    <a:pt x="4601" y="6261"/>
                    <a:pt x="4780" y="6031"/>
                  </a:cubicBezTo>
                  <a:close/>
                  <a:moveTo>
                    <a:pt x="7402" y="1"/>
                  </a:moveTo>
                  <a:cubicBezTo>
                    <a:pt x="7364" y="1"/>
                    <a:pt x="7326" y="3"/>
                    <a:pt x="7286" y="8"/>
                  </a:cubicBezTo>
                  <a:cubicBezTo>
                    <a:pt x="7030" y="21"/>
                    <a:pt x="6813" y="187"/>
                    <a:pt x="6723" y="430"/>
                  </a:cubicBezTo>
                  <a:cubicBezTo>
                    <a:pt x="6557" y="317"/>
                    <a:pt x="6369" y="261"/>
                    <a:pt x="6179" y="261"/>
                  </a:cubicBezTo>
                  <a:cubicBezTo>
                    <a:pt x="6048" y="261"/>
                    <a:pt x="5916" y="288"/>
                    <a:pt x="5790" y="340"/>
                  </a:cubicBezTo>
                  <a:cubicBezTo>
                    <a:pt x="5317" y="519"/>
                    <a:pt x="5330" y="928"/>
                    <a:pt x="5496" y="1325"/>
                  </a:cubicBezTo>
                  <a:cubicBezTo>
                    <a:pt x="5253" y="1350"/>
                    <a:pt x="5048" y="1504"/>
                    <a:pt x="4971" y="1734"/>
                  </a:cubicBezTo>
                  <a:cubicBezTo>
                    <a:pt x="4716" y="1951"/>
                    <a:pt x="4575" y="2258"/>
                    <a:pt x="4575" y="2578"/>
                  </a:cubicBezTo>
                  <a:lnTo>
                    <a:pt x="4537" y="2604"/>
                  </a:lnTo>
                  <a:cubicBezTo>
                    <a:pt x="4473" y="2565"/>
                    <a:pt x="4396" y="2540"/>
                    <a:pt x="4319" y="2514"/>
                  </a:cubicBezTo>
                  <a:cubicBezTo>
                    <a:pt x="4230" y="2489"/>
                    <a:pt x="4153" y="2463"/>
                    <a:pt x="4064" y="2450"/>
                  </a:cubicBezTo>
                  <a:cubicBezTo>
                    <a:pt x="4089" y="2373"/>
                    <a:pt x="4127" y="2271"/>
                    <a:pt x="4153" y="2194"/>
                  </a:cubicBezTo>
                  <a:cubicBezTo>
                    <a:pt x="4176" y="2136"/>
                    <a:pt x="4125" y="2078"/>
                    <a:pt x="4058" y="2078"/>
                  </a:cubicBezTo>
                  <a:cubicBezTo>
                    <a:pt x="4051" y="2078"/>
                    <a:pt x="4045" y="2078"/>
                    <a:pt x="4038" y="2079"/>
                  </a:cubicBezTo>
                  <a:cubicBezTo>
                    <a:pt x="3769" y="2194"/>
                    <a:pt x="3501" y="2425"/>
                    <a:pt x="3654" y="2744"/>
                  </a:cubicBezTo>
                  <a:cubicBezTo>
                    <a:pt x="3757" y="2936"/>
                    <a:pt x="4051" y="3013"/>
                    <a:pt x="4281" y="3102"/>
                  </a:cubicBezTo>
                  <a:cubicBezTo>
                    <a:pt x="4281" y="3179"/>
                    <a:pt x="4307" y="3256"/>
                    <a:pt x="4345" y="3333"/>
                  </a:cubicBezTo>
                  <a:cubicBezTo>
                    <a:pt x="4255" y="3371"/>
                    <a:pt x="4179" y="3422"/>
                    <a:pt x="4115" y="3460"/>
                  </a:cubicBezTo>
                  <a:cubicBezTo>
                    <a:pt x="3603" y="3742"/>
                    <a:pt x="3335" y="4343"/>
                    <a:pt x="3463" y="4918"/>
                  </a:cubicBezTo>
                  <a:cubicBezTo>
                    <a:pt x="3539" y="5238"/>
                    <a:pt x="3782" y="5494"/>
                    <a:pt x="4089" y="5609"/>
                  </a:cubicBezTo>
                  <a:cubicBezTo>
                    <a:pt x="4230" y="5737"/>
                    <a:pt x="4422" y="5826"/>
                    <a:pt x="4613" y="5839"/>
                  </a:cubicBezTo>
                  <a:cubicBezTo>
                    <a:pt x="4370" y="6171"/>
                    <a:pt x="4153" y="6529"/>
                    <a:pt x="4230" y="6964"/>
                  </a:cubicBezTo>
                  <a:cubicBezTo>
                    <a:pt x="4184" y="6946"/>
                    <a:pt x="4139" y="6938"/>
                    <a:pt x="4094" y="6938"/>
                  </a:cubicBezTo>
                  <a:cubicBezTo>
                    <a:pt x="4013" y="6938"/>
                    <a:pt x="3933" y="6966"/>
                    <a:pt x="3859" y="7015"/>
                  </a:cubicBezTo>
                  <a:cubicBezTo>
                    <a:pt x="3629" y="7054"/>
                    <a:pt x="3399" y="7130"/>
                    <a:pt x="3181" y="7233"/>
                  </a:cubicBezTo>
                  <a:cubicBezTo>
                    <a:pt x="2657" y="7488"/>
                    <a:pt x="2401" y="7910"/>
                    <a:pt x="2414" y="8307"/>
                  </a:cubicBezTo>
                  <a:cubicBezTo>
                    <a:pt x="2171" y="8460"/>
                    <a:pt x="1966" y="8665"/>
                    <a:pt x="1800" y="8895"/>
                  </a:cubicBezTo>
                  <a:cubicBezTo>
                    <a:pt x="1583" y="9202"/>
                    <a:pt x="1532" y="9598"/>
                    <a:pt x="1672" y="9944"/>
                  </a:cubicBezTo>
                  <a:cubicBezTo>
                    <a:pt x="1647" y="9995"/>
                    <a:pt x="1608" y="10033"/>
                    <a:pt x="1583" y="10097"/>
                  </a:cubicBezTo>
                  <a:cubicBezTo>
                    <a:pt x="1532" y="10148"/>
                    <a:pt x="1480" y="10199"/>
                    <a:pt x="1429" y="10263"/>
                  </a:cubicBezTo>
                  <a:cubicBezTo>
                    <a:pt x="1378" y="10302"/>
                    <a:pt x="1353" y="10353"/>
                    <a:pt x="1340" y="10417"/>
                  </a:cubicBezTo>
                  <a:cubicBezTo>
                    <a:pt x="1263" y="10570"/>
                    <a:pt x="1263" y="10711"/>
                    <a:pt x="1404" y="10788"/>
                  </a:cubicBezTo>
                  <a:lnTo>
                    <a:pt x="1404" y="10890"/>
                  </a:lnTo>
                  <a:cubicBezTo>
                    <a:pt x="1404" y="10915"/>
                    <a:pt x="1391" y="10979"/>
                    <a:pt x="1391" y="11031"/>
                  </a:cubicBezTo>
                  <a:cubicBezTo>
                    <a:pt x="1301" y="11069"/>
                    <a:pt x="1238" y="11120"/>
                    <a:pt x="1174" y="11184"/>
                  </a:cubicBezTo>
                  <a:cubicBezTo>
                    <a:pt x="1161" y="10954"/>
                    <a:pt x="1020" y="10749"/>
                    <a:pt x="816" y="10660"/>
                  </a:cubicBezTo>
                  <a:cubicBezTo>
                    <a:pt x="739" y="10632"/>
                    <a:pt x="669" y="10620"/>
                    <a:pt x="605" y="10620"/>
                  </a:cubicBezTo>
                  <a:cubicBezTo>
                    <a:pt x="162" y="10620"/>
                    <a:pt x="1" y="11217"/>
                    <a:pt x="112" y="11619"/>
                  </a:cubicBezTo>
                  <a:cubicBezTo>
                    <a:pt x="123" y="11664"/>
                    <a:pt x="159" y="11684"/>
                    <a:pt x="196" y="11684"/>
                  </a:cubicBezTo>
                  <a:cubicBezTo>
                    <a:pt x="243" y="11684"/>
                    <a:pt x="291" y="11651"/>
                    <a:pt x="291" y="11593"/>
                  </a:cubicBezTo>
                  <a:cubicBezTo>
                    <a:pt x="291" y="11453"/>
                    <a:pt x="330" y="11325"/>
                    <a:pt x="394" y="11210"/>
                  </a:cubicBezTo>
                  <a:cubicBezTo>
                    <a:pt x="419" y="11107"/>
                    <a:pt x="484" y="11056"/>
                    <a:pt x="578" y="11056"/>
                  </a:cubicBezTo>
                  <a:cubicBezTo>
                    <a:pt x="625" y="11056"/>
                    <a:pt x="679" y="11069"/>
                    <a:pt x="739" y="11095"/>
                  </a:cubicBezTo>
                  <a:cubicBezTo>
                    <a:pt x="752" y="11158"/>
                    <a:pt x="764" y="11235"/>
                    <a:pt x="764" y="11312"/>
                  </a:cubicBezTo>
                  <a:cubicBezTo>
                    <a:pt x="764" y="11555"/>
                    <a:pt x="752" y="11785"/>
                    <a:pt x="726" y="12028"/>
                  </a:cubicBezTo>
                  <a:cubicBezTo>
                    <a:pt x="713" y="12105"/>
                    <a:pt x="752" y="12169"/>
                    <a:pt x="816" y="12207"/>
                  </a:cubicBezTo>
                  <a:cubicBezTo>
                    <a:pt x="700" y="12412"/>
                    <a:pt x="662" y="12655"/>
                    <a:pt x="713" y="12898"/>
                  </a:cubicBezTo>
                  <a:cubicBezTo>
                    <a:pt x="752" y="13115"/>
                    <a:pt x="854" y="13332"/>
                    <a:pt x="1007" y="13511"/>
                  </a:cubicBezTo>
                  <a:cubicBezTo>
                    <a:pt x="739" y="14010"/>
                    <a:pt x="739" y="14585"/>
                    <a:pt x="1058" y="14944"/>
                  </a:cubicBezTo>
                  <a:cubicBezTo>
                    <a:pt x="1110" y="15059"/>
                    <a:pt x="1199" y="15123"/>
                    <a:pt x="1301" y="15148"/>
                  </a:cubicBezTo>
                  <a:cubicBezTo>
                    <a:pt x="1340" y="15174"/>
                    <a:pt x="1378" y="15186"/>
                    <a:pt x="1404" y="15199"/>
                  </a:cubicBezTo>
                  <a:cubicBezTo>
                    <a:pt x="1404" y="15212"/>
                    <a:pt x="1391" y="15225"/>
                    <a:pt x="1391" y="15238"/>
                  </a:cubicBezTo>
                  <a:cubicBezTo>
                    <a:pt x="1148" y="15378"/>
                    <a:pt x="1058" y="15660"/>
                    <a:pt x="1212" y="15800"/>
                  </a:cubicBezTo>
                  <a:cubicBezTo>
                    <a:pt x="1199" y="15890"/>
                    <a:pt x="1212" y="15979"/>
                    <a:pt x="1238" y="16056"/>
                  </a:cubicBezTo>
                  <a:cubicBezTo>
                    <a:pt x="1238" y="16094"/>
                    <a:pt x="1250" y="16133"/>
                    <a:pt x="1263" y="16158"/>
                  </a:cubicBezTo>
                  <a:cubicBezTo>
                    <a:pt x="1199" y="16261"/>
                    <a:pt x="1186" y="16363"/>
                    <a:pt x="1199" y="16478"/>
                  </a:cubicBezTo>
                  <a:cubicBezTo>
                    <a:pt x="1058" y="16810"/>
                    <a:pt x="1058" y="17169"/>
                    <a:pt x="1263" y="17360"/>
                  </a:cubicBezTo>
                  <a:cubicBezTo>
                    <a:pt x="943" y="17616"/>
                    <a:pt x="1161" y="18064"/>
                    <a:pt x="1314" y="18435"/>
                  </a:cubicBezTo>
                  <a:cubicBezTo>
                    <a:pt x="1267" y="18423"/>
                    <a:pt x="1219" y="18417"/>
                    <a:pt x="1171" y="18417"/>
                  </a:cubicBezTo>
                  <a:cubicBezTo>
                    <a:pt x="963" y="18417"/>
                    <a:pt x="764" y="18526"/>
                    <a:pt x="649" y="18703"/>
                  </a:cubicBezTo>
                  <a:cubicBezTo>
                    <a:pt x="432" y="19061"/>
                    <a:pt x="675" y="19637"/>
                    <a:pt x="969" y="19867"/>
                  </a:cubicBezTo>
                  <a:cubicBezTo>
                    <a:pt x="979" y="19873"/>
                    <a:pt x="992" y="19876"/>
                    <a:pt x="1006" y="19876"/>
                  </a:cubicBezTo>
                  <a:cubicBezTo>
                    <a:pt x="1046" y="19876"/>
                    <a:pt x="1090" y="19850"/>
                    <a:pt x="1071" y="19803"/>
                  </a:cubicBezTo>
                  <a:cubicBezTo>
                    <a:pt x="926" y="19410"/>
                    <a:pt x="773" y="18841"/>
                    <a:pt x="1153" y="18841"/>
                  </a:cubicBezTo>
                  <a:cubicBezTo>
                    <a:pt x="1243" y="18841"/>
                    <a:pt x="1362" y="18873"/>
                    <a:pt x="1519" y="18946"/>
                  </a:cubicBezTo>
                  <a:cubicBezTo>
                    <a:pt x="1552" y="18961"/>
                    <a:pt x="1588" y="18968"/>
                    <a:pt x="1625" y="18968"/>
                  </a:cubicBezTo>
                  <a:cubicBezTo>
                    <a:pt x="1743" y="18968"/>
                    <a:pt x="1858" y="18891"/>
                    <a:pt x="1839" y="18754"/>
                  </a:cubicBezTo>
                  <a:cubicBezTo>
                    <a:pt x="1800" y="18511"/>
                    <a:pt x="1723" y="18268"/>
                    <a:pt x="1621" y="18038"/>
                  </a:cubicBezTo>
                  <a:lnTo>
                    <a:pt x="1621" y="18038"/>
                  </a:lnTo>
                  <a:cubicBezTo>
                    <a:pt x="1660" y="18064"/>
                    <a:pt x="1711" y="18076"/>
                    <a:pt x="1749" y="18089"/>
                  </a:cubicBezTo>
                  <a:cubicBezTo>
                    <a:pt x="1775" y="18153"/>
                    <a:pt x="1813" y="18204"/>
                    <a:pt x="1864" y="18230"/>
                  </a:cubicBezTo>
                  <a:cubicBezTo>
                    <a:pt x="1851" y="18255"/>
                    <a:pt x="1839" y="18281"/>
                    <a:pt x="1826" y="18307"/>
                  </a:cubicBezTo>
                  <a:cubicBezTo>
                    <a:pt x="1890" y="18332"/>
                    <a:pt x="1954" y="18345"/>
                    <a:pt x="2018" y="18345"/>
                  </a:cubicBezTo>
                  <a:cubicBezTo>
                    <a:pt x="2005" y="18460"/>
                    <a:pt x="2018" y="18562"/>
                    <a:pt x="2043" y="18665"/>
                  </a:cubicBezTo>
                  <a:cubicBezTo>
                    <a:pt x="2133" y="18946"/>
                    <a:pt x="2376" y="19138"/>
                    <a:pt x="2657" y="19163"/>
                  </a:cubicBezTo>
                  <a:cubicBezTo>
                    <a:pt x="2644" y="19291"/>
                    <a:pt x="2670" y="19419"/>
                    <a:pt x="2734" y="19534"/>
                  </a:cubicBezTo>
                  <a:cubicBezTo>
                    <a:pt x="2823" y="19739"/>
                    <a:pt x="3028" y="19867"/>
                    <a:pt x="3258" y="19879"/>
                  </a:cubicBezTo>
                  <a:cubicBezTo>
                    <a:pt x="3220" y="19969"/>
                    <a:pt x="3207" y="20071"/>
                    <a:pt x="3245" y="20174"/>
                  </a:cubicBezTo>
                  <a:cubicBezTo>
                    <a:pt x="3309" y="20353"/>
                    <a:pt x="3501" y="20391"/>
                    <a:pt x="3718" y="20404"/>
                  </a:cubicBezTo>
                  <a:cubicBezTo>
                    <a:pt x="3667" y="20621"/>
                    <a:pt x="3833" y="20851"/>
                    <a:pt x="4064" y="20851"/>
                  </a:cubicBezTo>
                  <a:lnTo>
                    <a:pt x="4230" y="20851"/>
                  </a:lnTo>
                  <a:cubicBezTo>
                    <a:pt x="4270" y="21108"/>
                    <a:pt x="4401" y="21335"/>
                    <a:pt x="4563" y="21335"/>
                  </a:cubicBezTo>
                  <a:cubicBezTo>
                    <a:pt x="4658" y="21335"/>
                    <a:pt x="4765" y="21256"/>
                    <a:pt x="4869" y="21056"/>
                  </a:cubicBezTo>
                  <a:lnTo>
                    <a:pt x="4869" y="21056"/>
                  </a:lnTo>
                  <a:cubicBezTo>
                    <a:pt x="4844" y="21379"/>
                    <a:pt x="4920" y="21509"/>
                    <a:pt x="5014" y="21509"/>
                  </a:cubicBezTo>
                  <a:cubicBezTo>
                    <a:pt x="5158" y="21509"/>
                    <a:pt x="5343" y="21205"/>
                    <a:pt x="5266" y="20826"/>
                  </a:cubicBezTo>
                  <a:lnTo>
                    <a:pt x="5266" y="20826"/>
                  </a:lnTo>
                  <a:cubicBezTo>
                    <a:pt x="5369" y="20942"/>
                    <a:pt x="5487" y="20994"/>
                    <a:pt x="5597" y="20994"/>
                  </a:cubicBezTo>
                  <a:cubicBezTo>
                    <a:pt x="5826" y="20994"/>
                    <a:pt x="6025" y="20770"/>
                    <a:pt x="6007" y="20442"/>
                  </a:cubicBezTo>
                  <a:lnTo>
                    <a:pt x="6007" y="20442"/>
                  </a:lnTo>
                  <a:cubicBezTo>
                    <a:pt x="6140" y="20519"/>
                    <a:pt x="6264" y="20554"/>
                    <a:pt x="6375" y="20554"/>
                  </a:cubicBezTo>
                  <a:cubicBezTo>
                    <a:pt x="6725" y="20554"/>
                    <a:pt x="6950" y="20211"/>
                    <a:pt x="6941" y="19764"/>
                  </a:cubicBezTo>
                  <a:lnTo>
                    <a:pt x="6941" y="19764"/>
                  </a:lnTo>
                  <a:cubicBezTo>
                    <a:pt x="6962" y="19765"/>
                    <a:pt x="6984" y="19765"/>
                    <a:pt x="7005" y="19765"/>
                  </a:cubicBezTo>
                  <a:cubicBezTo>
                    <a:pt x="8283" y="19765"/>
                    <a:pt x="9025" y="19014"/>
                    <a:pt x="9000" y="17706"/>
                  </a:cubicBezTo>
                  <a:cubicBezTo>
                    <a:pt x="9856" y="17514"/>
                    <a:pt x="10598" y="16977"/>
                    <a:pt x="11046" y="16209"/>
                  </a:cubicBezTo>
                  <a:cubicBezTo>
                    <a:pt x="11276" y="15826"/>
                    <a:pt x="11263" y="15647"/>
                    <a:pt x="11544" y="15378"/>
                  </a:cubicBezTo>
                  <a:cubicBezTo>
                    <a:pt x="11826" y="15110"/>
                    <a:pt x="12260" y="15007"/>
                    <a:pt x="12554" y="14713"/>
                  </a:cubicBezTo>
                  <a:cubicBezTo>
                    <a:pt x="13028" y="14202"/>
                    <a:pt x="13207" y="13435"/>
                    <a:pt x="13552" y="12834"/>
                  </a:cubicBezTo>
                  <a:cubicBezTo>
                    <a:pt x="13859" y="12335"/>
                    <a:pt x="14332" y="11875"/>
                    <a:pt x="14562" y="11337"/>
                  </a:cubicBezTo>
                  <a:cubicBezTo>
                    <a:pt x="14934" y="10483"/>
                    <a:pt x="15473" y="7517"/>
                    <a:pt x="13962" y="7517"/>
                  </a:cubicBezTo>
                  <a:cubicBezTo>
                    <a:pt x="13912" y="7517"/>
                    <a:pt x="13861" y="7520"/>
                    <a:pt x="13808" y="7527"/>
                  </a:cubicBezTo>
                  <a:cubicBezTo>
                    <a:pt x="13910" y="7258"/>
                    <a:pt x="13923" y="6964"/>
                    <a:pt x="13756" y="6849"/>
                  </a:cubicBezTo>
                  <a:cubicBezTo>
                    <a:pt x="13659" y="6360"/>
                    <a:pt x="13126" y="5960"/>
                    <a:pt x="12647" y="5960"/>
                  </a:cubicBezTo>
                  <a:cubicBezTo>
                    <a:pt x="12500" y="5960"/>
                    <a:pt x="12358" y="5998"/>
                    <a:pt x="12235" y="6082"/>
                  </a:cubicBezTo>
                  <a:cubicBezTo>
                    <a:pt x="12030" y="5899"/>
                    <a:pt x="11775" y="5796"/>
                    <a:pt x="11537" y="5796"/>
                  </a:cubicBezTo>
                  <a:cubicBezTo>
                    <a:pt x="11359" y="5796"/>
                    <a:pt x="11190" y="5854"/>
                    <a:pt x="11058" y="5980"/>
                  </a:cubicBezTo>
                  <a:cubicBezTo>
                    <a:pt x="10965" y="5899"/>
                    <a:pt x="10850" y="5861"/>
                    <a:pt x="10735" y="5861"/>
                  </a:cubicBezTo>
                  <a:cubicBezTo>
                    <a:pt x="10629" y="5861"/>
                    <a:pt x="10523" y="5893"/>
                    <a:pt x="10432" y="5954"/>
                  </a:cubicBezTo>
                  <a:cubicBezTo>
                    <a:pt x="10409" y="5952"/>
                    <a:pt x="10387" y="5952"/>
                    <a:pt x="10365" y="5952"/>
                  </a:cubicBezTo>
                  <a:cubicBezTo>
                    <a:pt x="10208" y="5952"/>
                    <a:pt x="10055" y="5991"/>
                    <a:pt x="9920" y="6069"/>
                  </a:cubicBezTo>
                  <a:cubicBezTo>
                    <a:pt x="9831" y="6018"/>
                    <a:pt x="9741" y="5980"/>
                    <a:pt x="9639" y="5980"/>
                  </a:cubicBezTo>
                  <a:cubicBezTo>
                    <a:pt x="9588" y="5852"/>
                    <a:pt x="9498" y="5749"/>
                    <a:pt x="9370" y="5685"/>
                  </a:cubicBezTo>
                  <a:cubicBezTo>
                    <a:pt x="9460" y="5583"/>
                    <a:pt x="9511" y="5455"/>
                    <a:pt x="9498" y="5315"/>
                  </a:cubicBezTo>
                  <a:cubicBezTo>
                    <a:pt x="9511" y="5302"/>
                    <a:pt x="9511" y="5276"/>
                    <a:pt x="9524" y="5251"/>
                  </a:cubicBezTo>
                  <a:cubicBezTo>
                    <a:pt x="9997" y="5097"/>
                    <a:pt x="10406" y="4803"/>
                    <a:pt x="10547" y="4253"/>
                  </a:cubicBezTo>
                  <a:cubicBezTo>
                    <a:pt x="10572" y="4164"/>
                    <a:pt x="10585" y="4087"/>
                    <a:pt x="10585" y="4010"/>
                  </a:cubicBezTo>
                  <a:cubicBezTo>
                    <a:pt x="10636" y="3934"/>
                    <a:pt x="10662" y="3844"/>
                    <a:pt x="10675" y="3755"/>
                  </a:cubicBezTo>
                  <a:cubicBezTo>
                    <a:pt x="11046" y="3473"/>
                    <a:pt x="11212" y="2987"/>
                    <a:pt x="11097" y="2527"/>
                  </a:cubicBezTo>
                  <a:cubicBezTo>
                    <a:pt x="11020" y="2182"/>
                    <a:pt x="10854" y="2003"/>
                    <a:pt x="10649" y="1951"/>
                  </a:cubicBezTo>
                  <a:cubicBezTo>
                    <a:pt x="10713" y="1772"/>
                    <a:pt x="10700" y="1581"/>
                    <a:pt x="10624" y="1414"/>
                  </a:cubicBezTo>
                  <a:cubicBezTo>
                    <a:pt x="10549" y="1245"/>
                    <a:pt x="10387" y="1146"/>
                    <a:pt x="10211" y="1146"/>
                  </a:cubicBezTo>
                  <a:cubicBezTo>
                    <a:pt x="10174" y="1146"/>
                    <a:pt x="10137" y="1150"/>
                    <a:pt x="10099" y="1159"/>
                  </a:cubicBezTo>
                  <a:cubicBezTo>
                    <a:pt x="10061" y="1133"/>
                    <a:pt x="10010" y="1107"/>
                    <a:pt x="9971" y="1082"/>
                  </a:cubicBezTo>
                  <a:cubicBezTo>
                    <a:pt x="9946" y="928"/>
                    <a:pt x="9882" y="775"/>
                    <a:pt x="9780" y="660"/>
                  </a:cubicBezTo>
                  <a:cubicBezTo>
                    <a:pt x="9720" y="592"/>
                    <a:pt x="9632" y="552"/>
                    <a:pt x="9542" y="552"/>
                  </a:cubicBezTo>
                  <a:cubicBezTo>
                    <a:pt x="9497" y="552"/>
                    <a:pt x="9451" y="562"/>
                    <a:pt x="9409" y="583"/>
                  </a:cubicBezTo>
                  <a:cubicBezTo>
                    <a:pt x="9383" y="455"/>
                    <a:pt x="9358" y="327"/>
                    <a:pt x="9332" y="200"/>
                  </a:cubicBezTo>
                  <a:cubicBezTo>
                    <a:pt x="9309" y="131"/>
                    <a:pt x="9245" y="83"/>
                    <a:pt x="9167" y="83"/>
                  </a:cubicBezTo>
                  <a:cubicBezTo>
                    <a:pt x="9159" y="83"/>
                    <a:pt x="9149" y="83"/>
                    <a:pt x="9140" y="85"/>
                  </a:cubicBezTo>
                  <a:cubicBezTo>
                    <a:pt x="8897" y="136"/>
                    <a:pt x="8667" y="289"/>
                    <a:pt x="8514" y="494"/>
                  </a:cubicBezTo>
                  <a:cubicBezTo>
                    <a:pt x="8424" y="494"/>
                    <a:pt x="8335" y="494"/>
                    <a:pt x="8245" y="506"/>
                  </a:cubicBezTo>
                  <a:cubicBezTo>
                    <a:pt x="8048" y="217"/>
                    <a:pt x="7767" y="1"/>
                    <a:pt x="7402" y="1"/>
                  </a:cubicBezTo>
                  <a:close/>
                </a:path>
              </a:pathLst>
            </a:custGeom>
            <a:solidFill>
              <a:srgbClr val="32281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2" name="Google Shape;5402;p34"/>
            <p:cNvSpPr/>
            <p:nvPr/>
          </p:nvSpPr>
          <p:spPr>
            <a:xfrm>
              <a:off x="6988885" y="4093984"/>
              <a:ext cx="238907" cy="270246"/>
            </a:xfrm>
            <a:custGeom>
              <a:avLst/>
              <a:gdLst/>
              <a:ahLst/>
              <a:cxnLst/>
              <a:rect l="l" t="t" r="r" b="b"/>
              <a:pathLst>
                <a:path w="7021" h="7942" extrusionOk="0">
                  <a:moveTo>
                    <a:pt x="1253" y="1"/>
                  </a:moveTo>
                  <a:cubicBezTo>
                    <a:pt x="1253" y="1"/>
                    <a:pt x="1586" y="2737"/>
                    <a:pt x="0" y="5167"/>
                  </a:cubicBezTo>
                  <a:lnTo>
                    <a:pt x="3427" y="7942"/>
                  </a:lnTo>
                  <a:cubicBezTo>
                    <a:pt x="3427" y="7942"/>
                    <a:pt x="6509" y="4668"/>
                    <a:pt x="7021" y="1829"/>
                  </a:cubicBezTo>
                  <a:lnTo>
                    <a:pt x="1253" y="1"/>
                  </a:lnTo>
                  <a:close/>
                </a:path>
              </a:pathLst>
            </a:custGeom>
            <a:solidFill>
              <a:srgbClr val="BCA28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3" name="Google Shape;5403;p34"/>
            <p:cNvSpPr/>
            <p:nvPr/>
          </p:nvSpPr>
          <p:spPr>
            <a:xfrm>
              <a:off x="6988442" y="4252379"/>
              <a:ext cx="176262" cy="111848"/>
            </a:xfrm>
            <a:custGeom>
              <a:avLst/>
              <a:gdLst/>
              <a:ahLst/>
              <a:cxnLst/>
              <a:rect l="l" t="t" r="r" b="b"/>
              <a:pathLst>
                <a:path w="5180" h="3287" extrusionOk="0">
                  <a:moveTo>
                    <a:pt x="320" y="0"/>
                  </a:moveTo>
                  <a:cubicBezTo>
                    <a:pt x="218" y="179"/>
                    <a:pt x="115" y="346"/>
                    <a:pt x="0" y="525"/>
                  </a:cubicBezTo>
                  <a:lnTo>
                    <a:pt x="3440" y="3287"/>
                  </a:lnTo>
                  <a:cubicBezTo>
                    <a:pt x="4067" y="2596"/>
                    <a:pt x="4642" y="1867"/>
                    <a:pt x="5179" y="1100"/>
                  </a:cubicBezTo>
                  <a:cubicBezTo>
                    <a:pt x="4438" y="844"/>
                    <a:pt x="3670" y="653"/>
                    <a:pt x="2941" y="461"/>
                  </a:cubicBezTo>
                  <a:cubicBezTo>
                    <a:pt x="2085" y="218"/>
                    <a:pt x="1202" y="64"/>
                    <a:pt x="320" y="0"/>
                  </a:cubicBezTo>
                  <a:close/>
                </a:path>
              </a:pathLst>
            </a:custGeom>
            <a:solidFill>
              <a:srgbClr val="8E755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4" name="Google Shape;5404;p34"/>
            <p:cNvSpPr/>
            <p:nvPr/>
          </p:nvSpPr>
          <p:spPr>
            <a:xfrm>
              <a:off x="6739979" y="4270481"/>
              <a:ext cx="438649" cy="321764"/>
            </a:xfrm>
            <a:custGeom>
              <a:avLst/>
              <a:gdLst/>
              <a:ahLst/>
              <a:cxnLst/>
              <a:rect l="l" t="t" r="r" b="b"/>
              <a:pathLst>
                <a:path w="12891" h="9456" extrusionOk="0">
                  <a:moveTo>
                    <a:pt x="6357" y="1"/>
                  </a:moveTo>
                  <a:cubicBezTo>
                    <a:pt x="6128" y="1"/>
                    <a:pt x="5985" y="6"/>
                    <a:pt x="5985" y="6"/>
                  </a:cubicBezTo>
                  <a:cubicBezTo>
                    <a:pt x="5985" y="6"/>
                    <a:pt x="6190" y="1118"/>
                    <a:pt x="4182" y="3202"/>
                  </a:cubicBezTo>
                  <a:cubicBezTo>
                    <a:pt x="2609" y="4852"/>
                    <a:pt x="589" y="5990"/>
                    <a:pt x="1" y="7550"/>
                  </a:cubicBezTo>
                  <a:cubicBezTo>
                    <a:pt x="1" y="7550"/>
                    <a:pt x="2108" y="8797"/>
                    <a:pt x="4420" y="8797"/>
                  </a:cubicBezTo>
                  <a:cubicBezTo>
                    <a:pt x="4630" y="8797"/>
                    <a:pt x="4841" y="8787"/>
                    <a:pt x="5052" y="8765"/>
                  </a:cubicBezTo>
                  <a:cubicBezTo>
                    <a:pt x="5320" y="8739"/>
                    <a:pt x="5806" y="8356"/>
                    <a:pt x="6331" y="8292"/>
                  </a:cubicBezTo>
                  <a:cubicBezTo>
                    <a:pt x="6373" y="8286"/>
                    <a:pt x="6423" y="8283"/>
                    <a:pt x="6479" y="8283"/>
                  </a:cubicBezTo>
                  <a:cubicBezTo>
                    <a:pt x="7125" y="8283"/>
                    <a:pt x="8570" y="8690"/>
                    <a:pt x="8888" y="9455"/>
                  </a:cubicBezTo>
                  <a:cubicBezTo>
                    <a:pt x="8888" y="9455"/>
                    <a:pt x="9502" y="9149"/>
                    <a:pt x="9758" y="8228"/>
                  </a:cubicBezTo>
                  <a:cubicBezTo>
                    <a:pt x="9758" y="8228"/>
                    <a:pt x="12021" y="7499"/>
                    <a:pt x="12891" y="5108"/>
                  </a:cubicBezTo>
                  <a:cubicBezTo>
                    <a:pt x="12891" y="5108"/>
                    <a:pt x="12622" y="1911"/>
                    <a:pt x="9182" y="376"/>
                  </a:cubicBezTo>
                  <a:cubicBezTo>
                    <a:pt x="8430" y="43"/>
                    <a:pt x="7025" y="1"/>
                    <a:pt x="6357" y="1"/>
                  </a:cubicBezTo>
                  <a:close/>
                </a:path>
              </a:pathLst>
            </a:custGeom>
            <a:solidFill>
              <a:srgbClr val="C09D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5" name="Google Shape;5405;p34"/>
            <p:cNvSpPr/>
            <p:nvPr/>
          </p:nvSpPr>
          <p:spPr>
            <a:xfrm>
              <a:off x="7042409" y="4547425"/>
              <a:ext cx="29604" cy="44814"/>
            </a:xfrm>
            <a:custGeom>
              <a:avLst/>
              <a:gdLst/>
              <a:ahLst/>
              <a:cxnLst/>
              <a:rect l="l" t="t" r="r" b="b"/>
              <a:pathLst>
                <a:path w="870" h="1317" extrusionOk="0">
                  <a:moveTo>
                    <a:pt x="353" y="0"/>
                  </a:moveTo>
                  <a:cubicBezTo>
                    <a:pt x="317" y="0"/>
                    <a:pt x="288" y="4"/>
                    <a:pt x="269" y="12"/>
                  </a:cubicBezTo>
                  <a:cubicBezTo>
                    <a:pt x="141" y="51"/>
                    <a:pt x="0" y="1316"/>
                    <a:pt x="0" y="1316"/>
                  </a:cubicBezTo>
                  <a:cubicBezTo>
                    <a:pt x="0" y="1316"/>
                    <a:pt x="614" y="1010"/>
                    <a:pt x="870" y="89"/>
                  </a:cubicBezTo>
                  <a:cubicBezTo>
                    <a:pt x="870" y="89"/>
                    <a:pt x="532" y="0"/>
                    <a:pt x="353" y="0"/>
                  </a:cubicBezTo>
                  <a:close/>
                </a:path>
              </a:pathLst>
            </a:custGeom>
            <a:solidFill>
              <a:srgbClr val="8E755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6" name="Google Shape;5406;p34"/>
            <p:cNvSpPr/>
            <p:nvPr/>
          </p:nvSpPr>
          <p:spPr>
            <a:xfrm>
              <a:off x="6959792" y="4475900"/>
              <a:ext cx="32156" cy="57915"/>
            </a:xfrm>
            <a:custGeom>
              <a:avLst/>
              <a:gdLst/>
              <a:ahLst/>
              <a:cxnLst/>
              <a:rect l="l" t="t" r="r" b="b"/>
              <a:pathLst>
                <a:path w="945" h="1702" extrusionOk="0">
                  <a:moveTo>
                    <a:pt x="24" y="1"/>
                  </a:moveTo>
                  <a:cubicBezTo>
                    <a:pt x="7" y="1"/>
                    <a:pt x="1" y="19"/>
                    <a:pt x="11" y="30"/>
                  </a:cubicBezTo>
                  <a:cubicBezTo>
                    <a:pt x="356" y="465"/>
                    <a:pt x="433" y="1053"/>
                    <a:pt x="574" y="1577"/>
                  </a:cubicBezTo>
                  <a:cubicBezTo>
                    <a:pt x="600" y="1657"/>
                    <a:pt x="682" y="1702"/>
                    <a:pt x="756" y="1702"/>
                  </a:cubicBezTo>
                  <a:cubicBezTo>
                    <a:pt x="825" y="1702"/>
                    <a:pt x="887" y="1663"/>
                    <a:pt x="894" y="1577"/>
                  </a:cubicBezTo>
                  <a:cubicBezTo>
                    <a:pt x="945" y="938"/>
                    <a:pt x="651" y="234"/>
                    <a:pt x="37" y="4"/>
                  </a:cubicBezTo>
                  <a:cubicBezTo>
                    <a:pt x="32" y="2"/>
                    <a:pt x="27" y="1"/>
                    <a:pt x="24" y="1"/>
                  </a:cubicBezTo>
                  <a:close/>
                </a:path>
              </a:pathLst>
            </a:custGeom>
            <a:solidFill>
              <a:srgbClr val="32281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7" name="Google Shape;5407;p34"/>
            <p:cNvSpPr/>
            <p:nvPr/>
          </p:nvSpPr>
          <p:spPr>
            <a:xfrm>
              <a:off x="6944071" y="4385729"/>
              <a:ext cx="85443" cy="66354"/>
            </a:xfrm>
            <a:custGeom>
              <a:avLst/>
              <a:gdLst/>
              <a:ahLst/>
              <a:cxnLst/>
              <a:rect l="l" t="t" r="r" b="b"/>
              <a:pathLst>
                <a:path w="2511" h="1950" extrusionOk="0">
                  <a:moveTo>
                    <a:pt x="903" y="0"/>
                  </a:moveTo>
                  <a:cubicBezTo>
                    <a:pt x="636" y="0"/>
                    <a:pt x="388" y="125"/>
                    <a:pt x="230" y="340"/>
                  </a:cubicBezTo>
                  <a:cubicBezTo>
                    <a:pt x="0" y="659"/>
                    <a:pt x="64" y="1030"/>
                    <a:pt x="269" y="1324"/>
                  </a:cubicBezTo>
                  <a:cubicBezTo>
                    <a:pt x="512" y="1695"/>
                    <a:pt x="985" y="1874"/>
                    <a:pt x="1381" y="1938"/>
                  </a:cubicBezTo>
                  <a:cubicBezTo>
                    <a:pt x="1433" y="1946"/>
                    <a:pt x="1483" y="1949"/>
                    <a:pt x="1533" y="1949"/>
                  </a:cubicBezTo>
                  <a:cubicBezTo>
                    <a:pt x="2078" y="1949"/>
                    <a:pt x="2511" y="1515"/>
                    <a:pt x="2417" y="941"/>
                  </a:cubicBezTo>
                  <a:cubicBezTo>
                    <a:pt x="2353" y="442"/>
                    <a:pt x="1880" y="173"/>
                    <a:pt x="1432" y="84"/>
                  </a:cubicBezTo>
                  <a:cubicBezTo>
                    <a:pt x="1292" y="33"/>
                    <a:pt x="1151" y="7"/>
                    <a:pt x="1010" y="7"/>
                  </a:cubicBezTo>
                  <a:cubicBezTo>
                    <a:pt x="974" y="3"/>
                    <a:pt x="938" y="0"/>
                    <a:pt x="903" y="0"/>
                  </a:cubicBezTo>
                  <a:close/>
                </a:path>
              </a:pathLst>
            </a:custGeom>
            <a:solidFill>
              <a:srgbClr val="9972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8" name="Google Shape;5408;p34"/>
            <p:cNvSpPr/>
            <p:nvPr/>
          </p:nvSpPr>
          <p:spPr>
            <a:xfrm>
              <a:off x="6889425" y="4235944"/>
              <a:ext cx="135157" cy="88267"/>
            </a:xfrm>
            <a:custGeom>
              <a:avLst/>
              <a:gdLst/>
              <a:ahLst/>
              <a:cxnLst/>
              <a:rect l="l" t="t" r="r" b="b"/>
              <a:pathLst>
                <a:path w="3972" h="2594" extrusionOk="0">
                  <a:moveTo>
                    <a:pt x="1809" y="1"/>
                  </a:moveTo>
                  <a:cubicBezTo>
                    <a:pt x="865" y="1"/>
                    <a:pt x="0" y="408"/>
                    <a:pt x="110" y="1110"/>
                  </a:cubicBezTo>
                  <a:cubicBezTo>
                    <a:pt x="315" y="2491"/>
                    <a:pt x="2169" y="2593"/>
                    <a:pt x="2169" y="2593"/>
                  </a:cubicBezTo>
                  <a:lnTo>
                    <a:pt x="3972" y="1289"/>
                  </a:lnTo>
                  <a:cubicBezTo>
                    <a:pt x="3743" y="395"/>
                    <a:pt x="2738" y="1"/>
                    <a:pt x="1809" y="1"/>
                  </a:cubicBezTo>
                  <a:close/>
                </a:path>
              </a:pathLst>
            </a:custGeom>
            <a:solidFill>
              <a:srgbClr val="C09D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9" name="Google Shape;5409;p34"/>
            <p:cNvSpPr/>
            <p:nvPr/>
          </p:nvSpPr>
          <p:spPr>
            <a:xfrm>
              <a:off x="6909364" y="4252923"/>
              <a:ext cx="90853" cy="36375"/>
            </a:xfrm>
            <a:custGeom>
              <a:avLst/>
              <a:gdLst/>
              <a:ahLst/>
              <a:cxnLst/>
              <a:rect l="l" t="t" r="r" b="b"/>
              <a:pathLst>
                <a:path w="2670" h="1069" extrusionOk="0">
                  <a:moveTo>
                    <a:pt x="1903" y="249"/>
                  </a:moveTo>
                  <a:cubicBezTo>
                    <a:pt x="2066" y="249"/>
                    <a:pt x="2216" y="366"/>
                    <a:pt x="2337" y="496"/>
                  </a:cubicBezTo>
                  <a:cubicBezTo>
                    <a:pt x="2158" y="624"/>
                    <a:pt x="1954" y="701"/>
                    <a:pt x="1736" y="739"/>
                  </a:cubicBezTo>
                  <a:cubicBezTo>
                    <a:pt x="1723" y="726"/>
                    <a:pt x="1698" y="701"/>
                    <a:pt x="1672" y="675"/>
                  </a:cubicBezTo>
                  <a:cubicBezTo>
                    <a:pt x="1570" y="547"/>
                    <a:pt x="1519" y="458"/>
                    <a:pt x="1659" y="343"/>
                  </a:cubicBezTo>
                  <a:cubicBezTo>
                    <a:pt x="1743" y="276"/>
                    <a:pt x="1824" y="249"/>
                    <a:pt x="1903" y="249"/>
                  </a:cubicBezTo>
                  <a:close/>
                  <a:moveTo>
                    <a:pt x="1918" y="1"/>
                  </a:moveTo>
                  <a:cubicBezTo>
                    <a:pt x="1741" y="1"/>
                    <a:pt x="1569" y="78"/>
                    <a:pt x="1442" y="215"/>
                  </a:cubicBezTo>
                  <a:cubicBezTo>
                    <a:pt x="1314" y="343"/>
                    <a:pt x="1289" y="534"/>
                    <a:pt x="1391" y="688"/>
                  </a:cubicBezTo>
                  <a:cubicBezTo>
                    <a:pt x="1416" y="713"/>
                    <a:pt x="1429" y="739"/>
                    <a:pt x="1455" y="764"/>
                  </a:cubicBezTo>
                  <a:cubicBezTo>
                    <a:pt x="1378" y="764"/>
                    <a:pt x="1301" y="764"/>
                    <a:pt x="1225" y="752"/>
                  </a:cubicBezTo>
                  <a:cubicBezTo>
                    <a:pt x="841" y="701"/>
                    <a:pt x="355" y="560"/>
                    <a:pt x="61" y="291"/>
                  </a:cubicBezTo>
                  <a:cubicBezTo>
                    <a:pt x="55" y="282"/>
                    <a:pt x="47" y="278"/>
                    <a:pt x="40" y="278"/>
                  </a:cubicBezTo>
                  <a:cubicBezTo>
                    <a:pt x="19" y="278"/>
                    <a:pt x="0" y="314"/>
                    <a:pt x="10" y="343"/>
                  </a:cubicBezTo>
                  <a:cubicBezTo>
                    <a:pt x="304" y="777"/>
                    <a:pt x="803" y="969"/>
                    <a:pt x="1301" y="1046"/>
                  </a:cubicBezTo>
                  <a:cubicBezTo>
                    <a:pt x="1392" y="1060"/>
                    <a:pt x="1498" y="1068"/>
                    <a:pt x="1609" y="1068"/>
                  </a:cubicBezTo>
                  <a:cubicBezTo>
                    <a:pt x="2013" y="1068"/>
                    <a:pt x="2494" y="957"/>
                    <a:pt x="2644" y="585"/>
                  </a:cubicBezTo>
                  <a:cubicBezTo>
                    <a:pt x="2670" y="534"/>
                    <a:pt x="2657" y="458"/>
                    <a:pt x="2593" y="432"/>
                  </a:cubicBezTo>
                  <a:cubicBezTo>
                    <a:pt x="2465" y="253"/>
                    <a:pt x="2286" y="100"/>
                    <a:pt x="2081" y="23"/>
                  </a:cubicBezTo>
                  <a:cubicBezTo>
                    <a:pt x="2027" y="8"/>
                    <a:pt x="1973" y="1"/>
                    <a:pt x="1918" y="1"/>
                  </a:cubicBezTo>
                  <a:close/>
                </a:path>
              </a:pathLst>
            </a:custGeom>
            <a:solidFill>
              <a:srgbClr val="99725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0" name="Google Shape;5410;p34"/>
            <p:cNvSpPr/>
            <p:nvPr/>
          </p:nvSpPr>
          <p:spPr>
            <a:xfrm>
              <a:off x="6747805" y="4053731"/>
              <a:ext cx="267933" cy="164761"/>
            </a:xfrm>
            <a:custGeom>
              <a:avLst/>
              <a:gdLst/>
              <a:ahLst/>
              <a:cxnLst/>
              <a:rect l="l" t="t" r="r" b="b"/>
              <a:pathLst>
                <a:path w="7874" h="4842" extrusionOk="0">
                  <a:moveTo>
                    <a:pt x="2621" y="1"/>
                  </a:moveTo>
                  <a:cubicBezTo>
                    <a:pt x="2170" y="1"/>
                    <a:pt x="1714" y="41"/>
                    <a:pt x="1241" y="148"/>
                  </a:cubicBezTo>
                  <a:cubicBezTo>
                    <a:pt x="806" y="250"/>
                    <a:pt x="410" y="404"/>
                    <a:pt x="142" y="762"/>
                  </a:cubicBezTo>
                  <a:cubicBezTo>
                    <a:pt x="90" y="839"/>
                    <a:pt x="1" y="1171"/>
                    <a:pt x="180" y="1184"/>
                  </a:cubicBezTo>
                  <a:cubicBezTo>
                    <a:pt x="188" y="1184"/>
                    <a:pt x="196" y="1185"/>
                    <a:pt x="205" y="1185"/>
                  </a:cubicBezTo>
                  <a:cubicBezTo>
                    <a:pt x="391" y="1185"/>
                    <a:pt x="610" y="1053"/>
                    <a:pt x="781" y="992"/>
                  </a:cubicBezTo>
                  <a:cubicBezTo>
                    <a:pt x="1097" y="877"/>
                    <a:pt x="1450" y="863"/>
                    <a:pt x="1795" y="863"/>
                  </a:cubicBezTo>
                  <a:cubicBezTo>
                    <a:pt x="1910" y="863"/>
                    <a:pt x="2024" y="864"/>
                    <a:pt x="2136" y="864"/>
                  </a:cubicBezTo>
                  <a:cubicBezTo>
                    <a:pt x="2571" y="864"/>
                    <a:pt x="3032" y="851"/>
                    <a:pt x="3479" y="826"/>
                  </a:cubicBezTo>
                  <a:lnTo>
                    <a:pt x="3479" y="826"/>
                  </a:lnTo>
                  <a:cubicBezTo>
                    <a:pt x="3262" y="2181"/>
                    <a:pt x="4259" y="3792"/>
                    <a:pt x="5052" y="4764"/>
                  </a:cubicBezTo>
                  <a:cubicBezTo>
                    <a:pt x="5099" y="4819"/>
                    <a:pt x="5154" y="4842"/>
                    <a:pt x="5209" y="4842"/>
                  </a:cubicBezTo>
                  <a:cubicBezTo>
                    <a:pt x="5333" y="4842"/>
                    <a:pt x="5452" y="4726"/>
                    <a:pt x="5461" y="4611"/>
                  </a:cubicBezTo>
                  <a:cubicBezTo>
                    <a:pt x="5589" y="3166"/>
                    <a:pt x="4259" y="2168"/>
                    <a:pt x="4003" y="851"/>
                  </a:cubicBezTo>
                  <a:lnTo>
                    <a:pt x="4003" y="851"/>
                  </a:lnTo>
                  <a:lnTo>
                    <a:pt x="4131" y="890"/>
                  </a:lnTo>
                  <a:cubicBezTo>
                    <a:pt x="4617" y="1107"/>
                    <a:pt x="5052" y="1388"/>
                    <a:pt x="5436" y="1746"/>
                  </a:cubicBezTo>
                  <a:cubicBezTo>
                    <a:pt x="6113" y="2335"/>
                    <a:pt x="6881" y="2782"/>
                    <a:pt x="7725" y="3089"/>
                  </a:cubicBezTo>
                  <a:cubicBezTo>
                    <a:pt x="7734" y="3091"/>
                    <a:pt x="7742" y="3092"/>
                    <a:pt x="7750" y="3092"/>
                  </a:cubicBezTo>
                  <a:cubicBezTo>
                    <a:pt x="7835" y="3092"/>
                    <a:pt x="7873" y="2980"/>
                    <a:pt x="7827" y="2910"/>
                  </a:cubicBezTo>
                  <a:cubicBezTo>
                    <a:pt x="7482" y="2527"/>
                    <a:pt x="7175" y="2105"/>
                    <a:pt x="6893" y="1670"/>
                  </a:cubicBezTo>
                  <a:cubicBezTo>
                    <a:pt x="6612" y="1235"/>
                    <a:pt x="6241" y="864"/>
                    <a:pt x="5819" y="570"/>
                  </a:cubicBezTo>
                  <a:cubicBezTo>
                    <a:pt x="5502" y="325"/>
                    <a:pt x="4808" y="22"/>
                    <a:pt x="4249" y="22"/>
                  </a:cubicBezTo>
                  <a:cubicBezTo>
                    <a:pt x="4109" y="22"/>
                    <a:pt x="3978" y="41"/>
                    <a:pt x="3863" y="84"/>
                  </a:cubicBezTo>
                  <a:cubicBezTo>
                    <a:pt x="3446" y="35"/>
                    <a:pt x="3036" y="1"/>
                    <a:pt x="2621" y="1"/>
                  </a:cubicBezTo>
                  <a:close/>
                </a:path>
              </a:pathLst>
            </a:custGeom>
            <a:solidFill>
              <a:srgbClr val="7B422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1" name="Google Shape;5411;p34"/>
            <p:cNvSpPr/>
            <p:nvPr/>
          </p:nvSpPr>
          <p:spPr>
            <a:xfrm>
              <a:off x="6244822" y="3561840"/>
              <a:ext cx="1046073" cy="1334865"/>
            </a:xfrm>
            <a:custGeom>
              <a:avLst/>
              <a:gdLst/>
              <a:ahLst/>
              <a:cxnLst/>
              <a:rect l="l" t="t" r="r" b="b"/>
              <a:pathLst>
                <a:path w="30742" h="39229" extrusionOk="0">
                  <a:moveTo>
                    <a:pt x="15218" y="1"/>
                  </a:moveTo>
                  <a:cubicBezTo>
                    <a:pt x="15218" y="1"/>
                    <a:pt x="18747" y="4131"/>
                    <a:pt x="19770" y="6740"/>
                  </a:cubicBezTo>
                  <a:cubicBezTo>
                    <a:pt x="20793" y="9348"/>
                    <a:pt x="20576" y="15474"/>
                    <a:pt x="22315" y="18031"/>
                  </a:cubicBezTo>
                  <a:cubicBezTo>
                    <a:pt x="22148" y="20013"/>
                    <a:pt x="22404" y="21995"/>
                    <a:pt x="23082" y="23862"/>
                  </a:cubicBezTo>
                  <a:cubicBezTo>
                    <a:pt x="24207" y="26880"/>
                    <a:pt x="25128" y="32187"/>
                    <a:pt x="24668" y="34744"/>
                  </a:cubicBezTo>
                  <a:cubicBezTo>
                    <a:pt x="24668" y="34744"/>
                    <a:pt x="24603" y="34742"/>
                    <a:pt x="24476" y="34742"/>
                  </a:cubicBezTo>
                  <a:cubicBezTo>
                    <a:pt x="23965" y="34742"/>
                    <a:pt x="22445" y="34775"/>
                    <a:pt x="20000" y="35102"/>
                  </a:cubicBezTo>
                  <a:cubicBezTo>
                    <a:pt x="17283" y="35468"/>
                    <a:pt x="14750" y="35996"/>
                    <a:pt x="12855" y="35996"/>
                  </a:cubicBezTo>
                  <a:cubicBezTo>
                    <a:pt x="12627" y="35996"/>
                    <a:pt x="12408" y="35988"/>
                    <a:pt x="12200" y="35972"/>
                  </a:cubicBezTo>
                  <a:cubicBezTo>
                    <a:pt x="10678" y="35852"/>
                    <a:pt x="9697" y="35669"/>
                    <a:pt x="8790" y="35669"/>
                  </a:cubicBezTo>
                  <a:cubicBezTo>
                    <a:pt x="8539" y="35669"/>
                    <a:pt x="8293" y="35683"/>
                    <a:pt x="8044" y="35716"/>
                  </a:cubicBezTo>
                  <a:cubicBezTo>
                    <a:pt x="6893" y="35870"/>
                    <a:pt x="2494" y="36752"/>
                    <a:pt x="921" y="36829"/>
                  </a:cubicBezTo>
                  <a:cubicBezTo>
                    <a:pt x="0" y="36880"/>
                    <a:pt x="665" y="37251"/>
                    <a:pt x="1343" y="37391"/>
                  </a:cubicBezTo>
                  <a:cubicBezTo>
                    <a:pt x="1881" y="37515"/>
                    <a:pt x="3480" y="37591"/>
                    <a:pt x="4956" y="37591"/>
                  </a:cubicBezTo>
                  <a:cubicBezTo>
                    <a:pt x="5762" y="37591"/>
                    <a:pt x="6531" y="37569"/>
                    <a:pt x="7072" y="37519"/>
                  </a:cubicBezTo>
                  <a:cubicBezTo>
                    <a:pt x="7955" y="37750"/>
                    <a:pt x="8856" y="37866"/>
                    <a:pt x="9756" y="37866"/>
                  </a:cubicBezTo>
                  <a:cubicBezTo>
                    <a:pt x="10551" y="37866"/>
                    <a:pt x="11344" y="37776"/>
                    <a:pt x="12123" y="37596"/>
                  </a:cubicBezTo>
                  <a:cubicBezTo>
                    <a:pt x="12158" y="37587"/>
                    <a:pt x="12202" y="37583"/>
                    <a:pt x="12254" y="37583"/>
                  </a:cubicBezTo>
                  <a:cubicBezTo>
                    <a:pt x="12811" y="37583"/>
                    <a:pt x="14359" y="38052"/>
                    <a:pt x="17328" y="38414"/>
                  </a:cubicBezTo>
                  <a:cubicBezTo>
                    <a:pt x="19854" y="38733"/>
                    <a:pt x="24533" y="39229"/>
                    <a:pt x="26974" y="39229"/>
                  </a:cubicBezTo>
                  <a:cubicBezTo>
                    <a:pt x="27670" y="39229"/>
                    <a:pt x="28184" y="39189"/>
                    <a:pt x="28414" y="39092"/>
                  </a:cubicBezTo>
                  <a:cubicBezTo>
                    <a:pt x="29463" y="38657"/>
                    <a:pt x="29962" y="33223"/>
                    <a:pt x="29757" y="28287"/>
                  </a:cubicBezTo>
                  <a:cubicBezTo>
                    <a:pt x="29552" y="23351"/>
                    <a:pt x="28657" y="21011"/>
                    <a:pt x="28363" y="19604"/>
                  </a:cubicBezTo>
                  <a:cubicBezTo>
                    <a:pt x="28069" y="18210"/>
                    <a:pt x="29591" y="17584"/>
                    <a:pt x="30090" y="14080"/>
                  </a:cubicBezTo>
                  <a:cubicBezTo>
                    <a:pt x="30601" y="10576"/>
                    <a:pt x="30742" y="5256"/>
                    <a:pt x="28159" y="2724"/>
                  </a:cubicBezTo>
                  <a:cubicBezTo>
                    <a:pt x="25576" y="205"/>
                    <a:pt x="15218" y="1"/>
                    <a:pt x="15218" y="1"/>
                  </a:cubicBezTo>
                  <a:close/>
                </a:path>
              </a:pathLst>
            </a:custGeom>
            <a:solidFill>
              <a:srgbClr val="EDCBA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2" name="Google Shape;5412;p34"/>
            <p:cNvSpPr/>
            <p:nvPr/>
          </p:nvSpPr>
          <p:spPr>
            <a:xfrm>
              <a:off x="6762607" y="3561840"/>
              <a:ext cx="290561" cy="618348"/>
            </a:xfrm>
            <a:custGeom>
              <a:avLst/>
              <a:gdLst/>
              <a:ahLst/>
              <a:cxnLst/>
              <a:rect l="l" t="t" r="r" b="b"/>
              <a:pathLst>
                <a:path w="8539" h="18172" extrusionOk="0">
                  <a:moveTo>
                    <a:pt x="1" y="1"/>
                  </a:moveTo>
                  <a:cubicBezTo>
                    <a:pt x="1" y="1"/>
                    <a:pt x="3530" y="4131"/>
                    <a:pt x="4553" y="6740"/>
                  </a:cubicBezTo>
                  <a:cubicBezTo>
                    <a:pt x="5576" y="9348"/>
                    <a:pt x="5359" y="15474"/>
                    <a:pt x="7098" y="18031"/>
                  </a:cubicBezTo>
                  <a:cubicBezTo>
                    <a:pt x="7098" y="18031"/>
                    <a:pt x="7098" y="18082"/>
                    <a:pt x="7085" y="18172"/>
                  </a:cubicBezTo>
                  <a:cubicBezTo>
                    <a:pt x="7392" y="17826"/>
                    <a:pt x="7635" y="17801"/>
                    <a:pt x="7532" y="17737"/>
                  </a:cubicBezTo>
                  <a:cubicBezTo>
                    <a:pt x="7238" y="17558"/>
                    <a:pt x="5985" y="14975"/>
                    <a:pt x="7469" y="12366"/>
                  </a:cubicBezTo>
                  <a:cubicBezTo>
                    <a:pt x="8538" y="10501"/>
                    <a:pt x="8431" y="9826"/>
                    <a:pt x="8031" y="9826"/>
                  </a:cubicBezTo>
                  <a:cubicBezTo>
                    <a:pt x="7872" y="9826"/>
                    <a:pt x="7665" y="9933"/>
                    <a:pt x="7469" y="10116"/>
                  </a:cubicBezTo>
                  <a:cubicBezTo>
                    <a:pt x="7284" y="10287"/>
                    <a:pt x="7127" y="10399"/>
                    <a:pt x="6992" y="10399"/>
                  </a:cubicBezTo>
                  <a:cubicBezTo>
                    <a:pt x="6622" y="10399"/>
                    <a:pt x="6409" y="9556"/>
                    <a:pt x="6203" y="6765"/>
                  </a:cubicBezTo>
                  <a:cubicBezTo>
                    <a:pt x="6024" y="4451"/>
                    <a:pt x="3850" y="1817"/>
                    <a:pt x="2162" y="103"/>
                  </a:cubicBezTo>
                  <a:cubicBezTo>
                    <a:pt x="870" y="14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C3A28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3" name="Google Shape;5413;p34"/>
            <p:cNvSpPr/>
            <p:nvPr/>
          </p:nvSpPr>
          <p:spPr>
            <a:xfrm>
              <a:off x="6552900" y="4743997"/>
              <a:ext cx="569586" cy="67102"/>
            </a:xfrm>
            <a:custGeom>
              <a:avLst/>
              <a:gdLst/>
              <a:ahLst/>
              <a:cxnLst/>
              <a:rect l="l" t="t" r="r" b="b"/>
              <a:pathLst>
                <a:path w="16739" h="1972" extrusionOk="0">
                  <a:moveTo>
                    <a:pt x="15422" y="0"/>
                  </a:moveTo>
                  <a:cubicBezTo>
                    <a:pt x="14911" y="0"/>
                    <a:pt x="13391" y="33"/>
                    <a:pt x="10946" y="360"/>
                  </a:cubicBezTo>
                  <a:cubicBezTo>
                    <a:pt x="8229" y="726"/>
                    <a:pt x="5696" y="1254"/>
                    <a:pt x="3801" y="1254"/>
                  </a:cubicBezTo>
                  <a:cubicBezTo>
                    <a:pt x="3573" y="1254"/>
                    <a:pt x="3354" y="1246"/>
                    <a:pt x="3146" y="1230"/>
                  </a:cubicBezTo>
                  <a:cubicBezTo>
                    <a:pt x="1778" y="1115"/>
                    <a:pt x="844" y="961"/>
                    <a:pt x="0" y="936"/>
                  </a:cubicBezTo>
                  <a:lnTo>
                    <a:pt x="0" y="936"/>
                  </a:lnTo>
                  <a:cubicBezTo>
                    <a:pt x="826" y="1280"/>
                    <a:pt x="1519" y="1748"/>
                    <a:pt x="4535" y="1748"/>
                  </a:cubicBezTo>
                  <a:cubicBezTo>
                    <a:pt x="4880" y="1748"/>
                    <a:pt x="5255" y="1742"/>
                    <a:pt x="5665" y="1729"/>
                  </a:cubicBezTo>
                  <a:cubicBezTo>
                    <a:pt x="7036" y="1680"/>
                    <a:pt x="8301" y="1661"/>
                    <a:pt x="9449" y="1661"/>
                  </a:cubicBezTo>
                  <a:cubicBezTo>
                    <a:pt x="14038" y="1661"/>
                    <a:pt x="16739" y="1972"/>
                    <a:pt x="16739" y="1972"/>
                  </a:cubicBezTo>
                  <a:cubicBezTo>
                    <a:pt x="16368" y="591"/>
                    <a:pt x="15614" y="2"/>
                    <a:pt x="15614" y="2"/>
                  </a:cubicBezTo>
                  <a:cubicBezTo>
                    <a:pt x="15614" y="2"/>
                    <a:pt x="15549" y="0"/>
                    <a:pt x="15422" y="0"/>
                  </a:cubicBezTo>
                  <a:close/>
                </a:path>
              </a:pathLst>
            </a:custGeom>
            <a:solidFill>
              <a:srgbClr val="C3A28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4" name="Google Shape;5414;p34"/>
            <p:cNvSpPr/>
            <p:nvPr/>
          </p:nvSpPr>
          <p:spPr>
            <a:xfrm>
              <a:off x="4801986" y="3369963"/>
              <a:ext cx="1672213" cy="1361917"/>
            </a:xfrm>
            <a:custGeom>
              <a:avLst/>
              <a:gdLst/>
              <a:ahLst/>
              <a:cxnLst/>
              <a:rect l="l" t="t" r="r" b="b"/>
              <a:pathLst>
                <a:path w="49143" h="40024" extrusionOk="0">
                  <a:moveTo>
                    <a:pt x="45869" y="1"/>
                  </a:moveTo>
                  <a:cubicBezTo>
                    <a:pt x="45869" y="1"/>
                    <a:pt x="41368" y="985"/>
                    <a:pt x="34386" y="5806"/>
                  </a:cubicBezTo>
                  <a:cubicBezTo>
                    <a:pt x="27417" y="10627"/>
                    <a:pt x="26611" y="13146"/>
                    <a:pt x="25626" y="15000"/>
                  </a:cubicBezTo>
                  <a:cubicBezTo>
                    <a:pt x="24629" y="16854"/>
                    <a:pt x="19821" y="22724"/>
                    <a:pt x="16982" y="26176"/>
                  </a:cubicBezTo>
                  <a:cubicBezTo>
                    <a:pt x="14143" y="29629"/>
                    <a:pt x="11611" y="31611"/>
                    <a:pt x="8708" y="34143"/>
                  </a:cubicBezTo>
                  <a:cubicBezTo>
                    <a:pt x="5806" y="36675"/>
                    <a:pt x="5563" y="37787"/>
                    <a:pt x="3708" y="38452"/>
                  </a:cubicBezTo>
                  <a:cubicBezTo>
                    <a:pt x="1854" y="39130"/>
                    <a:pt x="0" y="39846"/>
                    <a:pt x="870" y="39885"/>
                  </a:cubicBezTo>
                  <a:cubicBezTo>
                    <a:pt x="1072" y="39893"/>
                    <a:pt x="3261" y="40024"/>
                    <a:pt x="4940" y="40024"/>
                  </a:cubicBezTo>
                  <a:cubicBezTo>
                    <a:pt x="5807" y="40024"/>
                    <a:pt x="6538" y="39989"/>
                    <a:pt x="6790" y="39885"/>
                  </a:cubicBezTo>
                  <a:cubicBezTo>
                    <a:pt x="7513" y="39585"/>
                    <a:pt x="8941" y="38399"/>
                    <a:pt x="10209" y="38399"/>
                  </a:cubicBezTo>
                  <a:cubicBezTo>
                    <a:pt x="10242" y="38399"/>
                    <a:pt x="10274" y="38400"/>
                    <a:pt x="10307" y="38401"/>
                  </a:cubicBezTo>
                  <a:cubicBezTo>
                    <a:pt x="10953" y="38433"/>
                    <a:pt x="11694" y="38587"/>
                    <a:pt x="12351" y="38587"/>
                  </a:cubicBezTo>
                  <a:cubicBezTo>
                    <a:pt x="13008" y="38587"/>
                    <a:pt x="13580" y="38433"/>
                    <a:pt x="13887" y="37851"/>
                  </a:cubicBezTo>
                  <a:cubicBezTo>
                    <a:pt x="14501" y="36675"/>
                    <a:pt x="13887" y="35013"/>
                    <a:pt x="13887" y="35013"/>
                  </a:cubicBezTo>
                  <a:cubicBezTo>
                    <a:pt x="13887" y="35013"/>
                    <a:pt x="16969" y="30626"/>
                    <a:pt x="21176" y="28644"/>
                  </a:cubicBezTo>
                  <a:cubicBezTo>
                    <a:pt x="25371" y="26675"/>
                    <a:pt x="28209" y="23274"/>
                    <a:pt x="29322" y="19143"/>
                  </a:cubicBezTo>
                  <a:cubicBezTo>
                    <a:pt x="29322" y="19143"/>
                    <a:pt x="30805" y="18031"/>
                    <a:pt x="33887" y="16854"/>
                  </a:cubicBezTo>
                  <a:cubicBezTo>
                    <a:pt x="36982" y="15691"/>
                    <a:pt x="40434" y="13197"/>
                    <a:pt x="43030" y="9949"/>
                  </a:cubicBezTo>
                  <a:cubicBezTo>
                    <a:pt x="43516" y="9323"/>
                    <a:pt x="45933" y="9323"/>
                    <a:pt x="47531" y="9323"/>
                  </a:cubicBezTo>
                  <a:cubicBezTo>
                    <a:pt x="49143" y="9323"/>
                    <a:pt x="45869" y="1"/>
                    <a:pt x="45869" y="1"/>
                  </a:cubicBezTo>
                  <a:close/>
                </a:path>
              </a:pathLst>
            </a:custGeom>
            <a:solidFill>
              <a:srgbClr val="EDCBA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5" name="Google Shape;5415;p34"/>
            <p:cNvSpPr/>
            <p:nvPr/>
          </p:nvSpPr>
          <p:spPr>
            <a:xfrm>
              <a:off x="5500351" y="3369963"/>
              <a:ext cx="973391" cy="986015"/>
            </a:xfrm>
            <a:custGeom>
              <a:avLst/>
              <a:gdLst/>
              <a:ahLst/>
              <a:cxnLst/>
              <a:rect l="l" t="t" r="r" b="b"/>
              <a:pathLst>
                <a:path w="28606" h="28977" extrusionOk="0">
                  <a:moveTo>
                    <a:pt x="25345" y="1"/>
                  </a:moveTo>
                  <a:cubicBezTo>
                    <a:pt x="24463" y="231"/>
                    <a:pt x="23606" y="525"/>
                    <a:pt x="22762" y="870"/>
                  </a:cubicBezTo>
                  <a:cubicBezTo>
                    <a:pt x="21905" y="2699"/>
                    <a:pt x="21739" y="4604"/>
                    <a:pt x="21457" y="6765"/>
                  </a:cubicBezTo>
                  <a:cubicBezTo>
                    <a:pt x="21048" y="9860"/>
                    <a:pt x="19296" y="11701"/>
                    <a:pt x="16713" y="13312"/>
                  </a:cubicBezTo>
                  <a:cubicBezTo>
                    <a:pt x="13772" y="15243"/>
                    <a:pt x="10409" y="16215"/>
                    <a:pt x="7366" y="17954"/>
                  </a:cubicBezTo>
                  <a:cubicBezTo>
                    <a:pt x="4706" y="19527"/>
                    <a:pt x="3555" y="22519"/>
                    <a:pt x="2123" y="25141"/>
                  </a:cubicBezTo>
                  <a:cubicBezTo>
                    <a:pt x="1419" y="26381"/>
                    <a:pt x="742" y="27685"/>
                    <a:pt x="0" y="28977"/>
                  </a:cubicBezTo>
                  <a:cubicBezTo>
                    <a:pt x="217" y="28862"/>
                    <a:pt x="435" y="28747"/>
                    <a:pt x="639" y="28644"/>
                  </a:cubicBezTo>
                  <a:cubicBezTo>
                    <a:pt x="4847" y="26675"/>
                    <a:pt x="7673" y="23274"/>
                    <a:pt x="8798" y="19143"/>
                  </a:cubicBezTo>
                  <a:cubicBezTo>
                    <a:pt x="8798" y="19143"/>
                    <a:pt x="10281" y="18031"/>
                    <a:pt x="13363" y="16854"/>
                  </a:cubicBezTo>
                  <a:cubicBezTo>
                    <a:pt x="16445" y="15691"/>
                    <a:pt x="19897" y="13197"/>
                    <a:pt x="22506" y="9949"/>
                  </a:cubicBezTo>
                  <a:cubicBezTo>
                    <a:pt x="22992" y="9323"/>
                    <a:pt x="25396" y="9323"/>
                    <a:pt x="27007" y="9323"/>
                  </a:cubicBezTo>
                  <a:cubicBezTo>
                    <a:pt x="28606" y="9323"/>
                    <a:pt x="25345" y="1"/>
                    <a:pt x="25345" y="1"/>
                  </a:cubicBezTo>
                  <a:close/>
                </a:path>
              </a:pathLst>
            </a:custGeom>
            <a:solidFill>
              <a:srgbClr val="C3A28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6" name="Google Shape;5416;p34"/>
            <p:cNvSpPr/>
            <p:nvPr/>
          </p:nvSpPr>
          <p:spPr>
            <a:xfrm>
              <a:off x="6263979" y="3242363"/>
              <a:ext cx="1110896" cy="913468"/>
            </a:xfrm>
            <a:custGeom>
              <a:avLst/>
              <a:gdLst/>
              <a:ahLst/>
              <a:cxnLst/>
              <a:rect l="l" t="t" r="r" b="b"/>
              <a:pathLst>
                <a:path w="32647" h="26845" extrusionOk="0">
                  <a:moveTo>
                    <a:pt x="9226" y="0"/>
                  </a:moveTo>
                  <a:cubicBezTo>
                    <a:pt x="6872" y="0"/>
                    <a:pt x="4411" y="549"/>
                    <a:pt x="2404" y="2395"/>
                  </a:cubicBezTo>
                  <a:cubicBezTo>
                    <a:pt x="1010" y="3674"/>
                    <a:pt x="0" y="6781"/>
                    <a:pt x="1535" y="10796"/>
                  </a:cubicBezTo>
                  <a:cubicBezTo>
                    <a:pt x="2330" y="12862"/>
                    <a:pt x="4547" y="13865"/>
                    <a:pt x="6857" y="13865"/>
                  </a:cubicBezTo>
                  <a:cubicBezTo>
                    <a:pt x="9038" y="13865"/>
                    <a:pt x="11302" y="12970"/>
                    <a:pt x="12532" y="11231"/>
                  </a:cubicBezTo>
                  <a:cubicBezTo>
                    <a:pt x="12532" y="11231"/>
                    <a:pt x="13954" y="10705"/>
                    <a:pt x="16288" y="10705"/>
                  </a:cubicBezTo>
                  <a:cubicBezTo>
                    <a:pt x="17717" y="10705"/>
                    <a:pt x="19488" y="10902"/>
                    <a:pt x="21483" y="11538"/>
                  </a:cubicBezTo>
                  <a:cubicBezTo>
                    <a:pt x="26726" y="13200"/>
                    <a:pt x="28836" y="16039"/>
                    <a:pt x="29386" y="18136"/>
                  </a:cubicBezTo>
                  <a:cubicBezTo>
                    <a:pt x="29908" y="20128"/>
                    <a:pt x="29819" y="24022"/>
                    <a:pt x="28648" y="26468"/>
                  </a:cubicBezTo>
                  <a:lnTo>
                    <a:pt x="28648" y="26468"/>
                  </a:lnTo>
                  <a:cubicBezTo>
                    <a:pt x="29295" y="25219"/>
                    <a:pt x="31377" y="21172"/>
                    <a:pt x="32289" y="19070"/>
                  </a:cubicBezTo>
                  <a:cubicBezTo>
                    <a:pt x="32647" y="18200"/>
                    <a:pt x="31278" y="13904"/>
                    <a:pt x="29808" y="9863"/>
                  </a:cubicBezTo>
                  <a:cubicBezTo>
                    <a:pt x="28900" y="7344"/>
                    <a:pt x="28542" y="7369"/>
                    <a:pt x="24731" y="5055"/>
                  </a:cubicBezTo>
                  <a:cubicBezTo>
                    <a:pt x="22903" y="3955"/>
                    <a:pt x="15729" y="976"/>
                    <a:pt x="14936" y="797"/>
                  </a:cubicBezTo>
                  <a:cubicBezTo>
                    <a:pt x="13399" y="450"/>
                    <a:pt x="11356" y="0"/>
                    <a:pt x="9226" y="0"/>
                  </a:cubicBezTo>
                  <a:close/>
                  <a:moveTo>
                    <a:pt x="28648" y="26468"/>
                  </a:moveTo>
                  <a:cubicBezTo>
                    <a:pt x="28524" y="26708"/>
                    <a:pt x="28452" y="26845"/>
                    <a:pt x="28452" y="26845"/>
                  </a:cubicBezTo>
                  <a:cubicBezTo>
                    <a:pt x="28521" y="26724"/>
                    <a:pt x="28586" y="26598"/>
                    <a:pt x="28648" y="26468"/>
                  </a:cubicBezTo>
                  <a:close/>
                </a:path>
              </a:pathLst>
            </a:custGeom>
            <a:solidFill>
              <a:srgbClr val="7B422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7" name="Google Shape;5417;p34"/>
            <p:cNvSpPr/>
            <p:nvPr/>
          </p:nvSpPr>
          <p:spPr>
            <a:xfrm>
              <a:off x="5908298" y="2575575"/>
              <a:ext cx="1208112" cy="1053457"/>
            </a:xfrm>
            <a:custGeom>
              <a:avLst/>
              <a:gdLst/>
              <a:ahLst/>
              <a:cxnLst/>
              <a:rect l="l" t="t" r="r" b="b"/>
              <a:pathLst>
                <a:path w="35504" h="30959" extrusionOk="0">
                  <a:moveTo>
                    <a:pt x="31004" y="1"/>
                  </a:moveTo>
                  <a:cubicBezTo>
                    <a:pt x="29821" y="1"/>
                    <a:pt x="28370" y="341"/>
                    <a:pt x="27013" y="1774"/>
                  </a:cubicBezTo>
                  <a:cubicBezTo>
                    <a:pt x="26399" y="2413"/>
                    <a:pt x="23765" y="3181"/>
                    <a:pt x="19724" y="6199"/>
                  </a:cubicBezTo>
                  <a:cubicBezTo>
                    <a:pt x="15683" y="9216"/>
                    <a:pt x="13049" y="12042"/>
                    <a:pt x="9775" y="13001"/>
                  </a:cubicBezTo>
                  <a:cubicBezTo>
                    <a:pt x="6502" y="13961"/>
                    <a:pt x="5402" y="15623"/>
                    <a:pt x="3637" y="16838"/>
                  </a:cubicBezTo>
                  <a:cubicBezTo>
                    <a:pt x="1873" y="18052"/>
                    <a:pt x="1361" y="18935"/>
                    <a:pt x="671" y="19165"/>
                  </a:cubicBezTo>
                  <a:cubicBezTo>
                    <a:pt x="1" y="19384"/>
                    <a:pt x="480" y="19859"/>
                    <a:pt x="1201" y="19859"/>
                  </a:cubicBezTo>
                  <a:cubicBezTo>
                    <a:pt x="1237" y="19859"/>
                    <a:pt x="1273" y="19858"/>
                    <a:pt x="1310" y="19856"/>
                  </a:cubicBezTo>
                  <a:cubicBezTo>
                    <a:pt x="1373" y="19852"/>
                    <a:pt x="1441" y="19851"/>
                    <a:pt x="1514" y="19851"/>
                  </a:cubicBezTo>
                  <a:cubicBezTo>
                    <a:pt x="2076" y="19851"/>
                    <a:pt x="2893" y="19933"/>
                    <a:pt x="3591" y="19933"/>
                  </a:cubicBezTo>
                  <a:cubicBezTo>
                    <a:pt x="3931" y="19933"/>
                    <a:pt x="4242" y="19913"/>
                    <a:pt x="4481" y="19856"/>
                  </a:cubicBezTo>
                  <a:cubicBezTo>
                    <a:pt x="5220" y="19686"/>
                    <a:pt x="6304" y="18127"/>
                    <a:pt x="7721" y="18127"/>
                  </a:cubicBezTo>
                  <a:cubicBezTo>
                    <a:pt x="7800" y="18127"/>
                    <a:pt x="7879" y="18132"/>
                    <a:pt x="7960" y="18142"/>
                  </a:cubicBezTo>
                  <a:cubicBezTo>
                    <a:pt x="9246" y="18292"/>
                    <a:pt x="10497" y="19494"/>
                    <a:pt x="11583" y="19494"/>
                  </a:cubicBezTo>
                  <a:cubicBezTo>
                    <a:pt x="11793" y="19494"/>
                    <a:pt x="11996" y="19449"/>
                    <a:pt x="12192" y="19344"/>
                  </a:cubicBezTo>
                  <a:cubicBezTo>
                    <a:pt x="13394" y="18705"/>
                    <a:pt x="13113" y="15482"/>
                    <a:pt x="13113" y="15482"/>
                  </a:cubicBezTo>
                  <a:cubicBezTo>
                    <a:pt x="13215" y="14753"/>
                    <a:pt x="15722" y="14587"/>
                    <a:pt x="19788" y="12886"/>
                  </a:cubicBezTo>
                  <a:lnTo>
                    <a:pt x="19788" y="12886"/>
                  </a:lnTo>
                  <a:cubicBezTo>
                    <a:pt x="19788" y="12887"/>
                    <a:pt x="14328" y="16825"/>
                    <a:pt x="12141" y="23717"/>
                  </a:cubicBezTo>
                  <a:cubicBezTo>
                    <a:pt x="10553" y="28744"/>
                    <a:pt x="14064" y="30958"/>
                    <a:pt x="17702" y="30958"/>
                  </a:cubicBezTo>
                  <a:cubicBezTo>
                    <a:pt x="19043" y="30958"/>
                    <a:pt x="20401" y="30657"/>
                    <a:pt x="21527" y="30085"/>
                  </a:cubicBezTo>
                  <a:cubicBezTo>
                    <a:pt x="25696" y="27963"/>
                    <a:pt x="24916" y="21914"/>
                    <a:pt x="24916" y="21914"/>
                  </a:cubicBezTo>
                  <a:cubicBezTo>
                    <a:pt x="26156" y="19779"/>
                    <a:pt x="27665" y="17822"/>
                    <a:pt x="29417" y="16083"/>
                  </a:cubicBezTo>
                  <a:cubicBezTo>
                    <a:pt x="32358" y="13129"/>
                    <a:pt x="35184" y="6199"/>
                    <a:pt x="35504" y="2733"/>
                  </a:cubicBezTo>
                  <a:cubicBezTo>
                    <a:pt x="35504" y="2733"/>
                    <a:pt x="34033" y="431"/>
                    <a:pt x="32946" y="240"/>
                  </a:cubicBezTo>
                  <a:cubicBezTo>
                    <a:pt x="32504" y="161"/>
                    <a:pt x="31817" y="1"/>
                    <a:pt x="31004" y="1"/>
                  </a:cubicBezTo>
                  <a:close/>
                </a:path>
              </a:pathLst>
            </a:custGeom>
            <a:solidFill>
              <a:srgbClr val="EDCBA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8" name="Google Shape;5418;p34"/>
            <p:cNvSpPr/>
            <p:nvPr/>
          </p:nvSpPr>
          <p:spPr>
            <a:xfrm>
              <a:off x="5943719" y="3189792"/>
              <a:ext cx="227168" cy="63768"/>
            </a:xfrm>
            <a:custGeom>
              <a:avLst/>
              <a:gdLst/>
              <a:ahLst/>
              <a:cxnLst/>
              <a:rect l="l" t="t" r="r" b="b"/>
              <a:pathLst>
                <a:path w="6676" h="1874" extrusionOk="0">
                  <a:moveTo>
                    <a:pt x="5735" y="1"/>
                  </a:moveTo>
                  <a:cubicBezTo>
                    <a:pt x="3784" y="1"/>
                    <a:pt x="1757" y="751"/>
                    <a:pt x="1394" y="1114"/>
                  </a:cubicBezTo>
                  <a:cubicBezTo>
                    <a:pt x="1036" y="1459"/>
                    <a:pt x="461" y="1677"/>
                    <a:pt x="1" y="1805"/>
                  </a:cubicBezTo>
                  <a:lnTo>
                    <a:pt x="282" y="1805"/>
                  </a:lnTo>
                  <a:cubicBezTo>
                    <a:pt x="363" y="1799"/>
                    <a:pt x="453" y="1797"/>
                    <a:pt x="550" y="1797"/>
                  </a:cubicBezTo>
                  <a:cubicBezTo>
                    <a:pt x="1115" y="1797"/>
                    <a:pt x="1914" y="1874"/>
                    <a:pt x="2591" y="1874"/>
                  </a:cubicBezTo>
                  <a:cubicBezTo>
                    <a:pt x="2915" y="1874"/>
                    <a:pt x="3211" y="1856"/>
                    <a:pt x="3440" y="1805"/>
                  </a:cubicBezTo>
                  <a:cubicBezTo>
                    <a:pt x="4182" y="1626"/>
                    <a:pt x="5256" y="78"/>
                    <a:pt x="6676" y="65"/>
                  </a:cubicBezTo>
                  <a:cubicBezTo>
                    <a:pt x="6369" y="21"/>
                    <a:pt x="6053" y="1"/>
                    <a:pt x="5735" y="1"/>
                  </a:cubicBezTo>
                  <a:close/>
                </a:path>
              </a:pathLst>
            </a:custGeom>
            <a:solidFill>
              <a:srgbClr val="C3A28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9" name="Google Shape;5419;p34"/>
            <p:cNvSpPr/>
            <p:nvPr/>
          </p:nvSpPr>
          <p:spPr>
            <a:xfrm>
              <a:off x="6364052" y="2701202"/>
              <a:ext cx="561318" cy="577447"/>
            </a:xfrm>
            <a:custGeom>
              <a:avLst/>
              <a:gdLst/>
              <a:ahLst/>
              <a:cxnLst/>
              <a:rect l="l" t="t" r="r" b="b"/>
              <a:pathLst>
                <a:path w="16496" h="16970" extrusionOk="0">
                  <a:moveTo>
                    <a:pt x="16266" y="0"/>
                  </a:moveTo>
                  <a:lnTo>
                    <a:pt x="16266" y="0"/>
                  </a:lnTo>
                  <a:cubicBezTo>
                    <a:pt x="14361" y="4975"/>
                    <a:pt x="8645" y="7941"/>
                    <a:pt x="6394" y="9194"/>
                  </a:cubicBezTo>
                  <a:cubicBezTo>
                    <a:pt x="6394" y="9194"/>
                    <a:pt x="2532" y="11982"/>
                    <a:pt x="0" y="16969"/>
                  </a:cubicBezTo>
                  <a:cubicBezTo>
                    <a:pt x="4131" y="13632"/>
                    <a:pt x="11100" y="10524"/>
                    <a:pt x="13376" y="8312"/>
                  </a:cubicBezTo>
                  <a:cubicBezTo>
                    <a:pt x="16496" y="5294"/>
                    <a:pt x="16266" y="1"/>
                    <a:pt x="16266" y="0"/>
                  </a:cubicBezTo>
                  <a:close/>
                </a:path>
              </a:pathLst>
            </a:custGeom>
            <a:solidFill>
              <a:srgbClr val="C3A28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0" name="Google Shape;5420;p34"/>
            <p:cNvSpPr/>
            <p:nvPr/>
          </p:nvSpPr>
          <p:spPr>
            <a:xfrm>
              <a:off x="6843114" y="3295989"/>
              <a:ext cx="531305" cy="594426"/>
            </a:xfrm>
            <a:custGeom>
              <a:avLst/>
              <a:gdLst/>
              <a:ahLst/>
              <a:cxnLst/>
              <a:rect l="l" t="t" r="r" b="b"/>
              <a:pathLst>
                <a:path w="15614" h="17469" extrusionOk="0">
                  <a:moveTo>
                    <a:pt x="0" y="1"/>
                  </a:moveTo>
                  <a:cubicBezTo>
                    <a:pt x="3504" y="2366"/>
                    <a:pt x="8338" y="5614"/>
                    <a:pt x="9757" y="6484"/>
                  </a:cubicBezTo>
                  <a:cubicBezTo>
                    <a:pt x="11279" y="7430"/>
                    <a:pt x="13760" y="11535"/>
                    <a:pt x="15269" y="17468"/>
                  </a:cubicBezTo>
                  <a:cubicBezTo>
                    <a:pt x="15614" y="16560"/>
                    <a:pt x="14246" y="12289"/>
                    <a:pt x="12788" y="8287"/>
                  </a:cubicBezTo>
                  <a:cubicBezTo>
                    <a:pt x="11880" y="5768"/>
                    <a:pt x="11522" y="5793"/>
                    <a:pt x="7711" y="3479"/>
                  </a:cubicBezTo>
                  <a:cubicBezTo>
                    <a:pt x="6420" y="2699"/>
                    <a:pt x="2494" y="998"/>
                    <a:pt x="0" y="1"/>
                  </a:cubicBezTo>
                  <a:close/>
                </a:path>
              </a:pathLst>
            </a:custGeom>
            <a:solidFill>
              <a:srgbClr val="86574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1" name="Google Shape;5421;p34"/>
            <p:cNvSpPr/>
            <p:nvPr/>
          </p:nvSpPr>
          <p:spPr>
            <a:xfrm>
              <a:off x="6290078" y="3486131"/>
              <a:ext cx="400334" cy="228018"/>
            </a:xfrm>
            <a:custGeom>
              <a:avLst/>
              <a:gdLst/>
              <a:ahLst/>
              <a:cxnLst/>
              <a:rect l="l" t="t" r="r" b="b"/>
              <a:pathLst>
                <a:path w="11765" h="6701" extrusionOk="0">
                  <a:moveTo>
                    <a:pt x="0" y="1"/>
                  </a:moveTo>
                  <a:lnTo>
                    <a:pt x="0" y="1"/>
                  </a:lnTo>
                  <a:cubicBezTo>
                    <a:pt x="52" y="1241"/>
                    <a:pt x="307" y="2469"/>
                    <a:pt x="768" y="3632"/>
                  </a:cubicBezTo>
                  <a:cubicBezTo>
                    <a:pt x="1563" y="5698"/>
                    <a:pt x="3780" y="6701"/>
                    <a:pt x="6090" y="6701"/>
                  </a:cubicBezTo>
                  <a:cubicBezTo>
                    <a:pt x="8271" y="6701"/>
                    <a:pt x="10535" y="5806"/>
                    <a:pt x="11765" y="4067"/>
                  </a:cubicBezTo>
                  <a:lnTo>
                    <a:pt x="11765" y="4067"/>
                  </a:lnTo>
                  <a:cubicBezTo>
                    <a:pt x="11765" y="4068"/>
                    <a:pt x="10428" y="5306"/>
                    <a:pt x="7712" y="5306"/>
                  </a:cubicBezTo>
                  <a:cubicBezTo>
                    <a:pt x="6634" y="5306"/>
                    <a:pt x="5339" y="5111"/>
                    <a:pt x="3824" y="4566"/>
                  </a:cubicBezTo>
                  <a:cubicBezTo>
                    <a:pt x="1241" y="3645"/>
                    <a:pt x="205" y="1778"/>
                    <a:pt x="0" y="1"/>
                  </a:cubicBezTo>
                  <a:close/>
                </a:path>
              </a:pathLst>
            </a:custGeom>
            <a:solidFill>
              <a:srgbClr val="67392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026" name="Picture 2" descr="Lululemon – Logos Downloa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100290" y="589941"/>
            <a:ext cx="943370" cy="954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6F2"/>
        </a:solidFill>
        <a:effectLst/>
      </p:bgPr>
    </p:bg>
    <p:spTree>
      <p:nvGrpSpPr>
        <p:cNvPr id="1" name="Shape 5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2" name="Google Shape;5432;p36"/>
          <p:cNvSpPr/>
          <p:nvPr/>
        </p:nvSpPr>
        <p:spPr>
          <a:xfrm>
            <a:off x="6062638" y="2998813"/>
            <a:ext cx="627600" cy="627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33" name="Google Shape;5433;p36"/>
          <p:cNvSpPr/>
          <p:nvPr/>
        </p:nvSpPr>
        <p:spPr>
          <a:xfrm>
            <a:off x="2453761" y="2998813"/>
            <a:ext cx="627600" cy="627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34" name="Google Shape;5434;p36"/>
          <p:cNvSpPr/>
          <p:nvPr/>
        </p:nvSpPr>
        <p:spPr>
          <a:xfrm>
            <a:off x="6062638" y="1157701"/>
            <a:ext cx="627600" cy="627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35" name="Google Shape;5435;p36"/>
          <p:cNvSpPr/>
          <p:nvPr/>
        </p:nvSpPr>
        <p:spPr>
          <a:xfrm>
            <a:off x="2453775" y="1157701"/>
            <a:ext cx="627600" cy="627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36" name="Google Shape;5436;p36"/>
          <p:cNvSpPr txBox="1">
            <a:spLocks noGrp="1"/>
          </p:cNvSpPr>
          <p:nvPr>
            <p:ph type="title"/>
          </p:nvPr>
        </p:nvSpPr>
        <p:spPr>
          <a:xfrm>
            <a:off x="1024413" y="1818975"/>
            <a:ext cx="3486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Introduction</a:t>
            </a:r>
            <a:endParaRPr dirty="0"/>
          </a:p>
        </p:txBody>
      </p:sp>
      <p:sp>
        <p:nvSpPr>
          <p:cNvPr id="5437" name="Google Shape;5437;p36"/>
          <p:cNvSpPr txBox="1">
            <a:spLocks noGrp="1"/>
          </p:cNvSpPr>
          <p:nvPr>
            <p:ph type="title" idx="2"/>
          </p:nvPr>
        </p:nvSpPr>
        <p:spPr>
          <a:xfrm>
            <a:off x="2129913" y="1284301"/>
            <a:ext cx="1275300" cy="3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5439" name="Google Shape;5439;p36"/>
          <p:cNvSpPr txBox="1">
            <a:spLocks noGrp="1"/>
          </p:cNvSpPr>
          <p:nvPr>
            <p:ph type="title" idx="3"/>
          </p:nvPr>
        </p:nvSpPr>
        <p:spPr>
          <a:xfrm>
            <a:off x="4633288" y="1818975"/>
            <a:ext cx="3486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Change Plan</a:t>
            </a:r>
            <a:endParaRPr dirty="0"/>
          </a:p>
        </p:txBody>
      </p:sp>
      <p:sp>
        <p:nvSpPr>
          <p:cNvPr id="5440" name="Google Shape;5440;p36"/>
          <p:cNvSpPr txBox="1">
            <a:spLocks noGrp="1"/>
          </p:cNvSpPr>
          <p:nvPr>
            <p:ph type="title" idx="4"/>
          </p:nvPr>
        </p:nvSpPr>
        <p:spPr>
          <a:xfrm>
            <a:off x="5738788" y="1284301"/>
            <a:ext cx="1275300" cy="3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5442" name="Google Shape;5442;p36"/>
          <p:cNvSpPr txBox="1">
            <a:spLocks noGrp="1"/>
          </p:cNvSpPr>
          <p:nvPr>
            <p:ph type="title" idx="6"/>
          </p:nvPr>
        </p:nvSpPr>
        <p:spPr>
          <a:xfrm>
            <a:off x="1024413" y="3654550"/>
            <a:ext cx="3486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4 Research Questions</a:t>
            </a:r>
            <a:endParaRPr dirty="0"/>
          </a:p>
        </p:txBody>
      </p:sp>
      <p:sp>
        <p:nvSpPr>
          <p:cNvPr id="5443" name="Google Shape;5443;p36"/>
          <p:cNvSpPr txBox="1">
            <a:spLocks noGrp="1"/>
          </p:cNvSpPr>
          <p:nvPr>
            <p:ph type="title" idx="7"/>
          </p:nvPr>
        </p:nvSpPr>
        <p:spPr>
          <a:xfrm>
            <a:off x="2129913" y="3125413"/>
            <a:ext cx="1275300" cy="3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5445" name="Google Shape;5445;p36"/>
          <p:cNvSpPr txBox="1">
            <a:spLocks noGrp="1"/>
          </p:cNvSpPr>
          <p:nvPr>
            <p:ph type="title" idx="9"/>
          </p:nvPr>
        </p:nvSpPr>
        <p:spPr>
          <a:xfrm>
            <a:off x="4633288" y="3654550"/>
            <a:ext cx="34863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 smtClean="0"/>
              <a:t>Summary</a:t>
            </a:r>
            <a:endParaRPr dirty="0"/>
          </a:p>
        </p:txBody>
      </p:sp>
      <p:sp>
        <p:nvSpPr>
          <p:cNvPr id="5446" name="Google Shape;5446;p36"/>
          <p:cNvSpPr txBox="1">
            <a:spLocks noGrp="1"/>
          </p:cNvSpPr>
          <p:nvPr>
            <p:ph type="title" idx="13"/>
          </p:nvPr>
        </p:nvSpPr>
        <p:spPr>
          <a:xfrm>
            <a:off x="5738788" y="3125413"/>
            <a:ext cx="1275300" cy="3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5448" name="Google Shape;5448;p36"/>
          <p:cNvSpPr txBox="1">
            <a:spLocks noGrp="1"/>
          </p:cNvSpPr>
          <p:nvPr>
            <p:ph type="title" idx="15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5" name="Google Shape;5695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5696" name="Google Shape;5696;p42"/>
          <p:cNvSpPr txBox="1">
            <a:spLocks noGrp="1"/>
          </p:cNvSpPr>
          <p:nvPr>
            <p:ph type="body" idx="1"/>
          </p:nvPr>
        </p:nvSpPr>
        <p:spPr>
          <a:xfrm>
            <a:off x="385010" y="1193804"/>
            <a:ext cx="3765684" cy="31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None/>
            </a:pPr>
            <a:r>
              <a:rPr lang="en-US" altLang="zh-CN" sz="1600" dirty="0" smtClean="0">
                <a:solidFill>
                  <a:schemeClr val="lt1"/>
                </a:solidFill>
              </a:rPr>
              <a:t>Lululemon:</a:t>
            </a:r>
            <a:endParaRPr lang="en-US" sz="1600" dirty="0" smtClean="0">
              <a:solidFill>
                <a:schemeClr val="lt1"/>
              </a:solidFill>
            </a:endParaRPr>
          </a:p>
          <a:p>
            <a:pPr marL="285750" indent="-285750"/>
            <a:r>
              <a:rPr lang="en-US" sz="1600" dirty="0" smtClean="0">
                <a:solidFill>
                  <a:schemeClr val="lt1"/>
                </a:solidFill>
              </a:rPr>
              <a:t>a </a:t>
            </a:r>
            <a:r>
              <a:rPr lang="en-US" sz="1600" dirty="0">
                <a:solidFill>
                  <a:schemeClr val="lt1"/>
                </a:solidFill>
              </a:rPr>
              <a:t>sportswear brand </a:t>
            </a:r>
            <a:r>
              <a:rPr lang="en-US" sz="1600" dirty="0" smtClean="0">
                <a:solidFill>
                  <a:schemeClr val="lt1"/>
                </a:solidFill>
              </a:rPr>
              <a:t>from Canada founded in 1998</a:t>
            </a:r>
            <a:r>
              <a:rPr lang="en-US" sz="1600" dirty="0">
                <a:solidFill>
                  <a:schemeClr val="lt1"/>
                </a:solidFill>
              </a:rPr>
              <a:t>, focusing on the concept of healthy </a:t>
            </a:r>
            <a:r>
              <a:rPr lang="en-US" sz="1600" dirty="0" smtClean="0">
                <a:solidFill>
                  <a:schemeClr val="lt1"/>
                </a:solidFill>
              </a:rPr>
              <a:t>living</a:t>
            </a:r>
            <a:r>
              <a:rPr lang="en-US" sz="1600" baseline="30000" dirty="0" smtClean="0">
                <a:solidFill>
                  <a:schemeClr val="lt1"/>
                </a:solidFill>
              </a:rPr>
              <a:t>1</a:t>
            </a:r>
            <a:r>
              <a:rPr lang="en-US" sz="1600" dirty="0" smtClean="0">
                <a:solidFill>
                  <a:schemeClr val="lt1"/>
                </a:solidFill>
              </a:rPr>
              <a:t>.</a:t>
            </a:r>
          </a:p>
          <a:p>
            <a:pPr marL="285750" indent="-285750"/>
            <a:r>
              <a:rPr lang="en-US" sz="1600" dirty="0" smtClean="0">
                <a:solidFill>
                  <a:schemeClr val="lt1"/>
                </a:solidFill>
              </a:rPr>
              <a:t>brand </a:t>
            </a:r>
            <a:r>
              <a:rPr lang="en-US" sz="1600" dirty="0">
                <a:solidFill>
                  <a:schemeClr val="lt1"/>
                </a:solidFill>
              </a:rPr>
              <a:t>vision: to be the experiential brand that ignites a community of people through sweat, grow, and </a:t>
            </a:r>
            <a:r>
              <a:rPr lang="en-US" sz="1600" dirty="0" smtClean="0">
                <a:solidFill>
                  <a:schemeClr val="lt1"/>
                </a:solidFill>
              </a:rPr>
              <a:t>connect</a:t>
            </a:r>
            <a:r>
              <a:rPr lang="en-US" sz="1600" baseline="30000" dirty="0" smtClean="0">
                <a:solidFill>
                  <a:schemeClr val="lt1"/>
                </a:solidFill>
              </a:rPr>
              <a:t>2</a:t>
            </a:r>
            <a:r>
              <a:rPr lang="en-US" sz="1600" dirty="0" smtClean="0">
                <a:solidFill>
                  <a:schemeClr val="lt1"/>
                </a:solidFill>
              </a:rPr>
              <a:t>. </a:t>
            </a:r>
          </a:p>
          <a:p>
            <a:pPr marL="285750" indent="-285750"/>
            <a:r>
              <a:rPr lang="en-US" sz="1600" smtClean="0">
                <a:solidFill>
                  <a:schemeClr val="lt1"/>
                </a:solidFill>
              </a:rPr>
              <a:t>29,000</a:t>
            </a:r>
            <a:r>
              <a:rPr lang="en-US" sz="1600" dirty="0">
                <a:solidFill>
                  <a:schemeClr val="lt1"/>
                </a:solidFill>
              </a:rPr>
              <a:t>+ people in 17 </a:t>
            </a:r>
            <a:r>
              <a:rPr lang="en-US" sz="1600" dirty="0" smtClean="0">
                <a:solidFill>
                  <a:schemeClr val="lt1"/>
                </a:solidFill>
              </a:rPr>
              <a:t>countries</a:t>
            </a:r>
            <a:r>
              <a:rPr lang="en-US" sz="1600" baseline="30000" dirty="0" smtClean="0">
                <a:solidFill>
                  <a:schemeClr val="lt1"/>
                </a:solidFill>
              </a:rPr>
              <a:t>3</a:t>
            </a:r>
            <a:r>
              <a:rPr lang="en-US" sz="1600" dirty="0" smtClean="0">
                <a:solidFill>
                  <a:schemeClr val="lt1"/>
                </a:solidFill>
              </a:rPr>
              <a:t>.</a:t>
            </a:r>
            <a:endParaRPr sz="1600" dirty="0">
              <a:solidFill>
                <a:schemeClr val="lt1"/>
              </a:solidFill>
            </a:endParaRPr>
          </a:p>
        </p:txBody>
      </p:sp>
      <p:pic>
        <p:nvPicPr>
          <p:cNvPr id="33" name="图片 32"/>
          <p:cNvPicPr/>
          <p:nvPr/>
        </p:nvPicPr>
        <p:blipFill rotWithShape="1">
          <a:blip r:embed="rId3"/>
          <a:srcRect r="5690" b="7614"/>
          <a:stretch/>
        </p:blipFill>
        <p:spPr>
          <a:xfrm>
            <a:off x="4504623" y="1293924"/>
            <a:ext cx="4081112" cy="2981559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16017" y="3801979"/>
            <a:ext cx="3744227" cy="789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" name="文本框 3"/>
          <p:cNvSpPr txBox="1"/>
          <p:nvPr/>
        </p:nvSpPr>
        <p:spPr>
          <a:xfrm>
            <a:off x="339842" y="3675318"/>
            <a:ext cx="40204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aseline="30000" dirty="0" smtClean="0"/>
              <a:t>1 </a:t>
            </a:r>
            <a:r>
              <a:rPr lang="en-US" sz="800" dirty="0" smtClean="0"/>
              <a:t>Lululemon </a:t>
            </a:r>
            <a:r>
              <a:rPr lang="en-US" sz="800" dirty="0"/>
              <a:t>(2019a). </a:t>
            </a:r>
            <a:r>
              <a:rPr lang="en-US" sz="800" i="1" dirty="0"/>
              <a:t>About Us | </a:t>
            </a:r>
            <a:r>
              <a:rPr lang="en-US" sz="800" i="1" dirty="0" err="1"/>
              <a:t>lululemon</a:t>
            </a:r>
            <a:r>
              <a:rPr lang="en-US" sz="800" i="1" dirty="0"/>
              <a:t> </a:t>
            </a:r>
            <a:r>
              <a:rPr lang="en-US" sz="800" i="1" dirty="0" err="1"/>
              <a:t>athletica</a:t>
            </a:r>
            <a:r>
              <a:rPr lang="en-US" sz="800" dirty="0"/>
              <a:t>. [online] Lululemon.com. Available at: </a:t>
            </a:r>
            <a:r>
              <a:rPr lang="en-US" sz="800" dirty="0">
                <a:hlinkClick r:id="rId4"/>
              </a:rPr>
              <a:t>https://info.lululemon.com/about</a:t>
            </a:r>
            <a:r>
              <a:rPr lang="en-US" sz="800" dirty="0"/>
              <a:t>.</a:t>
            </a:r>
          </a:p>
          <a:p>
            <a:r>
              <a:rPr lang="en-US" sz="800" baseline="30000" dirty="0" smtClean="0"/>
              <a:t>2 </a:t>
            </a:r>
            <a:r>
              <a:rPr lang="en-US" sz="800" dirty="0" smtClean="0"/>
              <a:t>Lululemon </a:t>
            </a:r>
            <a:r>
              <a:rPr lang="en-US" sz="800" dirty="0"/>
              <a:t>(2019b). </a:t>
            </a:r>
            <a:r>
              <a:rPr lang="en-US" sz="800" i="1" dirty="0"/>
              <a:t>Lululemon Unveils ‘Power of Three’ Strategic Plan to Accelerate Growth</a:t>
            </a:r>
            <a:r>
              <a:rPr lang="en-US" sz="800" dirty="0"/>
              <a:t>. [online] corporate.lululemon.com. </a:t>
            </a:r>
            <a:endParaRPr lang="en-US" sz="800" dirty="0" smtClean="0"/>
          </a:p>
          <a:p>
            <a:r>
              <a:rPr lang="en-US" sz="800" baseline="30000" dirty="0" smtClean="0"/>
              <a:t>3</a:t>
            </a:r>
            <a:r>
              <a:rPr lang="en-US" sz="800" dirty="0" smtClean="0"/>
              <a:t> Lululemon </a:t>
            </a:r>
            <a:r>
              <a:rPr lang="en-US" sz="800" dirty="0"/>
              <a:t>(2022a). </a:t>
            </a:r>
            <a:r>
              <a:rPr lang="en-US" sz="800" i="1" dirty="0"/>
              <a:t>2021 Impact Report</a:t>
            </a:r>
            <a:r>
              <a:rPr lang="en-US" sz="800" dirty="0"/>
              <a:t>. [online] Lululemon.com. Available at: </a:t>
            </a:r>
            <a:r>
              <a:rPr lang="en-US" sz="800" dirty="0">
                <a:hlinkClick r:id="rId5"/>
              </a:rPr>
              <a:t>https://shop.lululemon.com/story/sustainability</a:t>
            </a:r>
            <a:r>
              <a:rPr lang="en-US" sz="800" dirty="0"/>
              <a:t>.</a:t>
            </a:r>
          </a:p>
          <a:p>
            <a:r>
              <a:rPr lang="en-US" sz="800" baseline="30000" dirty="0" smtClean="0"/>
              <a:t>4</a:t>
            </a:r>
            <a:r>
              <a:rPr lang="en-US" sz="800" dirty="0" smtClean="0"/>
              <a:t> Statista </a:t>
            </a:r>
            <a:r>
              <a:rPr lang="en-US" sz="800" dirty="0"/>
              <a:t>(2022). </a:t>
            </a:r>
            <a:r>
              <a:rPr lang="en-US" sz="800" i="1" dirty="0"/>
              <a:t>Net revenue </a:t>
            </a:r>
            <a:r>
              <a:rPr lang="en-US" sz="800" i="1" dirty="0" err="1"/>
              <a:t>lululemon</a:t>
            </a:r>
            <a:r>
              <a:rPr lang="en-US" sz="800" i="1" dirty="0"/>
              <a:t> worldwide 2008-2021 | Statista</a:t>
            </a:r>
            <a:r>
              <a:rPr lang="en-US" sz="800" dirty="0"/>
              <a:t>. [online] Statista. Available at: </a:t>
            </a:r>
            <a:r>
              <a:rPr lang="en-US" sz="800" dirty="0">
                <a:hlinkClick r:id="rId6"/>
              </a:rPr>
              <a:t>https://</a:t>
            </a:r>
            <a:r>
              <a:rPr lang="en-US" sz="800" dirty="0" smtClean="0">
                <a:hlinkClick r:id="rId6"/>
              </a:rPr>
              <a:t>www.statista.com/statistics/291238/net-revenue-of-lululemon-worldwide</a:t>
            </a:r>
            <a:r>
              <a:rPr lang="en-US" sz="800" dirty="0" smtClean="0"/>
              <a:t>.</a:t>
            </a:r>
            <a:endParaRPr lang="en-US" sz="800" dirty="0"/>
          </a:p>
        </p:txBody>
      </p:sp>
      <p:sp>
        <p:nvSpPr>
          <p:cNvPr id="37" name="Google Shape;5696;p42"/>
          <p:cNvSpPr txBox="1">
            <a:spLocks/>
          </p:cNvSpPr>
          <p:nvPr/>
        </p:nvSpPr>
        <p:spPr>
          <a:xfrm>
            <a:off x="5695949" y="4275482"/>
            <a:ext cx="2244892" cy="4338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921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indent="0">
              <a:buFont typeface="Anaheim"/>
              <a:buNone/>
            </a:pPr>
            <a:r>
              <a:rPr lang="en-US" altLang="zh-CN" sz="1200" dirty="0" err="1" smtClean="0">
                <a:solidFill>
                  <a:schemeClr val="lt1"/>
                </a:solidFill>
              </a:rPr>
              <a:t>Lululemon’s</a:t>
            </a:r>
            <a:r>
              <a:rPr lang="en-US" altLang="zh-CN" sz="1200" dirty="0" smtClean="0">
                <a:solidFill>
                  <a:schemeClr val="lt1"/>
                </a:solidFill>
              </a:rPr>
              <a:t> Sales Revenue</a:t>
            </a:r>
            <a:r>
              <a:rPr lang="en-US" altLang="zh-CN" sz="1200" baseline="30000" dirty="0" smtClean="0">
                <a:solidFill>
                  <a:schemeClr val="lt1"/>
                </a:solidFill>
              </a:rPr>
              <a:t>4</a:t>
            </a:r>
            <a:endParaRPr lang="en-US" sz="1200" baseline="30000" dirty="0">
              <a:solidFill>
                <a:schemeClr val="lt1"/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0" name="Google Shape;5730;p43"/>
          <p:cNvSpPr txBox="1">
            <a:spLocks noGrp="1"/>
          </p:cNvSpPr>
          <p:nvPr>
            <p:ph type="title" idx="6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 smtClean="0"/>
              <a:t>WHY IS LULULEMON </a:t>
            </a:r>
            <a:r>
              <a:rPr lang="en-US" altLang="zh-CN" dirty="0" smtClean="0"/>
              <a:t>SUCCESSFUL? </a:t>
            </a:r>
            <a:r>
              <a:rPr lang="en-US" altLang="zh-CN" baseline="30000" dirty="0" smtClean="0"/>
              <a:t>1</a:t>
            </a:r>
            <a:endParaRPr lang="en-US" baseline="30000" dirty="0"/>
          </a:p>
        </p:txBody>
      </p:sp>
      <p:sp>
        <p:nvSpPr>
          <p:cNvPr id="5731" name="Google Shape;5731;p43"/>
          <p:cNvSpPr txBox="1">
            <a:spLocks noGrp="1"/>
          </p:cNvSpPr>
          <p:nvPr>
            <p:ph type="title"/>
          </p:nvPr>
        </p:nvSpPr>
        <p:spPr>
          <a:xfrm>
            <a:off x="720000" y="2031540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dirty="0" smtClean="0"/>
              <a:t>Strong </a:t>
            </a:r>
            <a:r>
              <a:rPr lang="en-US" dirty="0"/>
              <a:t>product</a:t>
            </a:r>
            <a:endParaRPr dirty="0"/>
          </a:p>
        </p:txBody>
      </p:sp>
      <p:sp>
        <p:nvSpPr>
          <p:cNvPr id="5732" name="Google Shape;5732;p43"/>
          <p:cNvSpPr txBox="1">
            <a:spLocks noGrp="1"/>
          </p:cNvSpPr>
          <p:nvPr>
            <p:ph type="subTitle" idx="1"/>
          </p:nvPr>
        </p:nvSpPr>
        <p:spPr>
          <a:xfrm>
            <a:off x="720000" y="2841653"/>
            <a:ext cx="2336400" cy="97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>
              <a:buFont typeface="Wingdings" panose="05000000000000000000" pitchFamily="2" charset="2"/>
              <a:buChar char="ü"/>
            </a:pPr>
            <a:r>
              <a:rPr lang="en-US" dirty="0"/>
              <a:t>entered the sportswear market through </a:t>
            </a:r>
            <a:r>
              <a:rPr lang="en-US" dirty="0" err="1"/>
              <a:t>Luon</a:t>
            </a:r>
            <a:r>
              <a:rPr lang="en-US" dirty="0"/>
              <a:t>® fabric in </a:t>
            </a:r>
            <a:r>
              <a:rPr lang="en-US" dirty="0" smtClean="0"/>
              <a:t>2010</a:t>
            </a:r>
            <a:r>
              <a:rPr lang="en-US" baseline="30000" dirty="0" smtClean="0"/>
              <a:t>2</a:t>
            </a:r>
            <a:endParaRPr baseline="30000" dirty="0"/>
          </a:p>
        </p:txBody>
      </p:sp>
      <p:sp>
        <p:nvSpPr>
          <p:cNvPr id="5733" name="Google Shape;5733;p43"/>
          <p:cNvSpPr txBox="1">
            <a:spLocks noGrp="1"/>
          </p:cNvSpPr>
          <p:nvPr>
            <p:ph type="title" idx="2"/>
          </p:nvPr>
        </p:nvSpPr>
        <p:spPr>
          <a:xfrm>
            <a:off x="3403800" y="1939672"/>
            <a:ext cx="2336400" cy="78421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altLang="zh-CN" dirty="0" smtClean="0"/>
              <a:t>M</a:t>
            </a:r>
            <a:r>
              <a:rPr lang="en-US" dirty="0" smtClean="0"/>
              <a:t>anagement </a:t>
            </a:r>
            <a:r>
              <a:rPr lang="en-US" dirty="0"/>
              <a:t>of target group</a:t>
            </a:r>
            <a:endParaRPr dirty="0"/>
          </a:p>
        </p:txBody>
      </p:sp>
      <p:sp>
        <p:nvSpPr>
          <p:cNvPr id="5734" name="Google Shape;5734;p43"/>
          <p:cNvSpPr txBox="1">
            <a:spLocks noGrp="1"/>
          </p:cNvSpPr>
          <p:nvPr>
            <p:ph type="subTitle" idx="3"/>
          </p:nvPr>
        </p:nvSpPr>
        <p:spPr>
          <a:xfrm>
            <a:off x="3403800" y="2841653"/>
            <a:ext cx="2336400" cy="97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>
              <a:buFont typeface="Wingdings" panose="05000000000000000000" pitchFamily="2" charset="2"/>
              <a:buChar char="ü"/>
            </a:pPr>
            <a:r>
              <a:rPr lang="en-US" altLang="zh-CN" dirty="0"/>
              <a:t>t</a:t>
            </a:r>
            <a:r>
              <a:rPr lang="en-US" dirty="0" smtClean="0"/>
              <a:t>arget women’s </a:t>
            </a:r>
            <a:r>
              <a:rPr lang="en-US" dirty="0"/>
              <a:t>yoga market </a:t>
            </a:r>
            <a:r>
              <a:rPr lang="en-US" altLang="zh-CN" dirty="0" smtClean="0"/>
              <a:t>and collect emotions</a:t>
            </a:r>
            <a:endParaRPr dirty="0"/>
          </a:p>
        </p:txBody>
      </p:sp>
      <p:sp>
        <p:nvSpPr>
          <p:cNvPr id="5735" name="Google Shape;5735;p43"/>
          <p:cNvSpPr txBox="1">
            <a:spLocks noGrp="1"/>
          </p:cNvSpPr>
          <p:nvPr>
            <p:ph type="title" idx="4"/>
          </p:nvPr>
        </p:nvSpPr>
        <p:spPr>
          <a:xfrm>
            <a:off x="5991350" y="1939672"/>
            <a:ext cx="2336400" cy="78421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US" altLang="zh-CN" dirty="0" smtClean="0"/>
              <a:t>M</a:t>
            </a:r>
            <a:r>
              <a:rPr lang="en-US" dirty="0" smtClean="0"/>
              <a:t>arketing </a:t>
            </a:r>
            <a:r>
              <a:rPr lang="en-US" dirty="0"/>
              <a:t>differentiation</a:t>
            </a:r>
            <a:endParaRPr dirty="0"/>
          </a:p>
        </p:txBody>
      </p:sp>
      <p:sp>
        <p:nvSpPr>
          <p:cNvPr id="5736" name="Google Shape;5736;p43"/>
          <p:cNvSpPr txBox="1">
            <a:spLocks noGrp="1"/>
          </p:cNvSpPr>
          <p:nvPr>
            <p:ph type="subTitle" idx="5"/>
          </p:nvPr>
        </p:nvSpPr>
        <p:spPr>
          <a:xfrm>
            <a:off x="5991350" y="2841653"/>
            <a:ext cx="2122747" cy="97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>
              <a:buFont typeface="Wingdings" panose="05000000000000000000" pitchFamily="2" charset="2"/>
              <a:buChar char="ü"/>
            </a:pPr>
            <a:r>
              <a:rPr lang="en-US" altLang="zh-CN" dirty="0"/>
              <a:t>t</a:t>
            </a:r>
            <a:r>
              <a:rPr lang="en-US" altLang="zh-CN" dirty="0" smtClean="0"/>
              <a:t>hrough </a:t>
            </a:r>
            <a:r>
              <a:rPr lang="en-US" dirty="0" smtClean="0"/>
              <a:t>yoga </a:t>
            </a:r>
            <a:r>
              <a:rPr lang="en-US" dirty="0"/>
              <a:t>instructors and social media </a:t>
            </a:r>
            <a:r>
              <a:rPr lang="en-US" dirty="0" smtClean="0"/>
              <a:t>influencers</a:t>
            </a:r>
            <a:r>
              <a:rPr lang="en-US" dirty="0"/>
              <a:t>, which is different from the traditional sports </a:t>
            </a:r>
            <a:r>
              <a:rPr lang="en-US" dirty="0" smtClean="0"/>
              <a:t>brands</a:t>
            </a:r>
            <a:r>
              <a:rPr lang="en-US" baseline="30000" dirty="0" smtClean="0"/>
              <a:t>2</a:t>
            </a:r>
            <a:endParaRPr baseline="30000" dirty="0"/>
          </a:p>
        </p:txBody>
      </p:sp>
      <p:grpSp>
        <p:nvGrpSpPr>
          <p:cNvPr id="5737" name="Google Shape;5737;p43"/>
          <p:cNvGrpSpPr/>
          <p:nvPr/>
        </p:nvGrpSpPr>
        <p:grpSpPr>
          <a:xfrm>
            <a:off x="6867207" y="1323254"/>
            <a:ext cx="584692" cy="374995"/>
            <a:chOff x="5718447" y="1985637"/>
            <a:chExt cx="407138" cy="261120"/>
          </a:xfrm>
        </p:grpSpPr>
        <p:sp>
          <p:nvSpPr>
            <p:cNvPr id="5738" name="Google Shape;5738;p43"/>
            <p:cNvSpPr/>
            <p:nvPr/>
          </p:nvSpPr>
          <p:spPr>
            <a:xfrm>
              <a:off x="5718447" y="1985637"/>
              <a:ext cx="84248" cy="110022"/>
            </a:xfrm>
            <a:custGeom>
              <a:avLst/>
              <a:gdLst/>
              <a:ahLst/>
              <a:cxnLst/>
              <a:rect l="l" t="t" r="r" b="b"/>
              <a:pathLst>
                <a:path w="2736" h="3573" extrusionOk="0">
                  <a:moveTo>
                    <a:pt x="1315" y="1"/>
                  </a:moveTo>
                  <a:cubicBezTo>
                    <a:pt x="1254" y="1"/>
                    <a:pt x="1192" y="5"/>
                    <a:pt x="1131" y="15"/>
                  </a:cubicBezTo>
                  <a:cubicBezTo>
                    <a:pt x="461" y="118"/>
                    <a:pt x="0" y="741"/>
                    <a:pt x="156" y="1747"/>
                  </a:cubicBezTo>
                  <a:cubicBezTo>
                    <a:pt x="303" y="2700"/>
                    <a:pt x="960" y="3572"/>
                    <a:pt x="1598" y="3572"/>
                  </a:cubicBezTo>
                  <a:cubicBezTo>
                    <a:pt x="1633" y="3572"/>
                    <a:pt x="1668" y="3570"/>
                    <a:pt x="1703" y="3564"/>
                  </a:cubicBezTo>
                  <a:cubicBezTo>
                    <a:pt x="2373" y="3461"/>
                    <a:pt x="2736" y="2377"/>
                    <a:pt x="2582" y="1372"/>
                  </a:cubicBezTo>
                  <a:cubicBezTo>
                    <a:pt x="2441" y="459"/>
                    <a:pt x="1912" y="1"/>
                    <a:pt x="1315" y="1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9" name="Google Shape;5739;p43"/>
            <p:cNvSpPr/>
            <p:nvPr/>
          </p:nvSpPr>
          <p:spPr>
            <a:xfrm>
              <a:off x="5718447" y="1986068"/>
              <a:ext cx="51608" cy="109560"/>
            </a:xfrm>
            <a:custGeom>
              <a:avLst/>
              <a:gdLst/>
              <a:ahLst/>
              <a:cxnLst/>
              <a:rect l="l" t="t" r="r" b="b"/>
              <a:pathLst>
                <a:path w="1676" h="3558" extrusionOk="0">
                  <a:moveTo>
                    <a:pt x="1131" y="1"/>
                  </a:moveTo>
                  <a:cubicBezTo>
                    <a:pt x="461" y="104"/>
                    <a:pt x="0" y="727"/>
                    <a:pt x="156" y="1733"/>
                  </a:cubicBezTo>
                  <a:cubicBezTo>
                    <a:pt x="302" y="2685"/>
                    <a:pt x="958" y="3558"/>
                    <a:pt x="1597" y="3558"/>
                  </a:cubicBezTo>
                  <a:cubicBezTo>
                    <a:pt x="1623" y="3558"/>
                    <a:pt x="1649" y="3556"/>
                    <a:pt x="1675" y="3553"/>
                  </a:cubicBezTo>
                  <a:lnTo>
                    <a:pt x="1675" y="3553"/>
                  </a:lnTo>
                  <a:cubicBezTo>
                    <a:pt x="1674" y="3553"/>
                    <a:pt x="1674" y="3553"/>
                    <a:pt x="1673" y="3553"/>
                  </a:cubicBezTo>
                  <a:cubicBezTo>
                    <a:pt x="1432" y="3553"/>
                    <a:pt x="1082" y="2599"/>
                    <a:pt x="930" y="1612"/>
                  </a:cubicBezTo>
                  <a:cubicBezTo>
                    <a:pt x="775" y="607"/>
                    <a:pt x="888" y="39"/>
                    <a:pt x="1131" y="1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0" name="Google Shape;5740;p43"/>
            <p:cNvSpPr/>
            <p:nvPr/>
          </p:nvSpPr>
          <p:spPr>
            <a:xfrm>
              <a:off x="5723897" y="2086051"/>
              <a:ext cx="270882" cy="149159"/>
            </a:xfrm>
            <a:custGeom>
              <a:avLst/>
              <a:gdLst/>
              <a:ahLst/>
              <a:cxnLst/>
              <a:rect l="l" t="t" r="r" b="b"/>
              <a:pathLst>
                <a:path w="8797" h="4844" extrusionOk="0">
                  <a:moveTo>
                    <a:pt x="4424" y="1"/>
                  </a:moveTo>
                  <a:cubicBezTo>
                    <a:pt x="4294" y="1"/>
                    <a:pt x="4167" y="3"/>
                    <a:pt x="4044" y="8"/>
                  </a:cubicBezTo>
                  <a:cubicBezTo>
                    <a:pt x="2479" y="139"/>
                    <a:pt x="0" y="761"/>
                    <a:pt x="756" y="2449"/>
                  </a:cubicBezTo>
                  <a:cubicBezTo>
                    <a:pt x="1087" y="3191"/>
                    <a:pt x="2011" y="3966"/>
                    <a:pt x="3153" y="4377"/>
                  </a:cubicBezTo>
                  <a:cubicBezTo>
                    <a:pt x="3847" y="4626"/>
                    <a:pt x="4721" y="4843"/>
                    <a:pt x="5597" y="4843"/>
                  </a:cubicBezTo>
                  <a:cubicBezTo>
                    <a:pt x="6563" y="4843"/>
                    <a:pt x="7531" y="4579"/>
                    <a:pt x="8257" y="3802"/>
                  </a:cubicBezTo>
                  <a:cubicBezTo>
                    <a:pt x="8450" y="3594"/>
                    <a:pt x="8585" y="3340"/>
                    <a:pt x="8652" y="3064"/>
                  </a:cubicBezTo>
                  <a:cubicBezTo>
                    <a:pt x="8796" y="2485"/>
                    <a:pt x="8652" y="1890"/>
                    <a:pt x="8572" y="1566"/>
                  </a:cubicBezTo>
                  <a:cubicBezTo>
                    <a:pt x="8286" y="425"/>
                    <a:pt x="6117" y="1"/>
                    <a:pt x="442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1" name="Google Shape;5741;p43"/>
            <p:cNvSpPr/>
            <p:nvPr/>
          </p:nvSpPr>
          <p:spPr>
            <a:xfrm>
              <a:off x="5723928" y="2086297"/>
              <a:ext cx="266417" cy="148913"/>
            </a:xfrm>
            <a:custGeom>
              <a:avLst/>
              <a:gdLst/>
              <a:ahLst/>
              <a:cxnLst/>
              <a:rect l="l" t="t" r="r" b="b"/>
              <a:pathLst>
                <a:path w="8652" h="4836" extrusionOk="0">
                  <a:moveTo>
                    <a:pt x="4043" y="0"/>
                  </a:moveTo>
                  <a:lnTo>
                    <a:pt x="4043" y="0"/>
                  </a:lnTo>
                  <a:cubicBezTo>
                    <a:pt x="2479" y="131"/>
                    <a:pt x="1" y="753"/>
                    <a:pt x="755" y="2441"/>
                  </a:cubicBezTo>
                  <a:cubicBezTo>
                    <a:pt x="1086" y="3183"/>
                    <a:pt x="2010" y="3958"/>
                    <a:pt x="3152" y="4369"/>
                  </a:cubicBezTo>
                  <a:cubicBezTo>
                    <a:pt x="3846" y="4618"/>
                    <a:pt x="4720" y="4835"/>
                    <a:pt x="5596" y="4835"/>
                  </a:cubicBezTo>
                  <a:cubicBezTo>
                    <a:pt x="6562" y="4835"/>
                    <a:pt x="7530" y="4571"/>
                    <a:pt x="8256" y="3794"/>
                  </a:cubicBezTo>
                  <a:cubicBezTo>
                    <a:pt x="8449" y="3586"/>
                    <a:pt x="8584" y="3332"/>
                    <a:pt x="8651" y="3056"/>
                  </a:cubicBezTo>
                  <a:lnTo>
                    <a:pt x="8651" y="3056"/>
                  </a:lnTo>
                  <a:cubicBezTo>
                    <a:pt x="8348" y="3156"/>
                    <a:pt x="7981" y="3249"/>
                    <a:pt x="7538" y="3327"/>
                  </a:cubicBezTo>
                  <a:lnTo>
                    <a:pt x="7540" y="3327"/>
                  </a:lnTo>
                  <a:cubicBezTo>
                    <a:pt x="7240" y="3380"/>
                    <a:pt x="6960" y="3405"/>
                    <a:pt x="6699" y="3405"/>
                  </a:cubicBezTo>
                  <a:cubicBezTo>
                    <a:pt x="3979" y="3405"/>
                    <a:pt x="3289" y="754"/>
                    <a:pt x="4043" y="0"/>
                  </a:cubicBezTo>
                  <a:close/>
                </a:path>
              </a:pathLst>
            </a:custGeom>
            <a:solidFill>
              <a:srgbClr val="191919">
                <a:alpha val="33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2" name="Google Shape;5742;p43"/>
            <p:cNvSpPr/>
            <p:nvPr/>
          </p:nvSpPr>
          <p:spPr>
            <a:xfrm>
              <a:off x="5931438" y="2064096"/>
              <a:ext cx="194147" cy="125018"/>
            </a:xfrm>
            <a:custGeom>
              <a:avLst/>
              <a:gdLst/>
              <a:ahLst/>
              <a:cxnLst/>
              <a:rect l="l" t="t" r="r" b="b"/>
              <a:pathLst>
                <a:path w="6305" h="4060" extrusionOk="0">
                  <a:moveTo>
                    <a:pt x="5740" y="0"/>
                  </a:moveTo>
                  <a:cubicBezTo>
                    <a:pt x="4789" y="0"/>
                    <a:pt x="2466" y="969"/>
                    <a:pt x="1553" y="1515"/>
                  </a:cubicBezTo>
                  <a:cubicBezTo>
                    <a:pt x="979" y="1856"/>
                    <a:pt x="535" y="2286"/>
                    <a:pt x="288" y="2697"/>
                  </a:cubicBezTo>
                  <a:cubicBezTo>
                    <a:pt x="61" y="3073"/>
                    <a:pt x="0" y="3434"/>
                    <a:pt x="156" y="3697"/>
                  </a:cubicBezTo>
                  <a:cubicBezTo>
                    <a:pt x="301" y="3940"/>
                    <a:pt x="608" y="4059"/>
                    <a:pt x="1001" y="4059"/>
                  </a:cubicBezTo>
                  <a:cubicBezTo>
                    <a:pt x="1496" y="4059"/>
                    <a:pt x="2127" y="3870"/>
                    <a:pt x="2740" y="3505"/>
                  </a:cubicBezTo>
                  <a:cubicBezTo>
                    <a:pt x="3253" y="3200"/>
                    <a:pt x="4093" y="2569"/>
                    <a:pt x="4811" y="1926"/>
                  </a:cubicBezTo>
                  <a:lnTo>
                    <a:pt x="4811" y="1924"/>
                  </a:lnTo>
                  <a:cubicBezTo>
                    <a:pt x="5637" y="1183"/>
                    <a:pt x="6304" y="428"/>
                    <a:pt x="6128" y="134"/>
                  </a:cubicBezTo>
                  <a:cubicBezTo>
                    <a:pt x="6073" y="41"/>
                    <a:pt x="5935" y="0"/>
                    <a:pt x="5740" y="0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3" name="Google Shape;5743;p43"/>
            <p:cNvSpPr/>
            <p:nvPr/>
          </p:nvSpPr>
          <p:spPr>
            <a:xfrm>
              <a:off x="5931377" y="2123341"/>
              <a:ext cx="148204" cy="65773"/>
            </a:xfrm>
            <a:custGeom>
              <a:avLst/>
              <a:gdLst/>
              <a:ahLst/>
              <a:cxnLst/>
              <a:rect l="l" t="t" r="r" b="b"/>
              <a:pathLst>
                <a:path w="4813" h="2136" extrusionOk="0">
                  <a:moveTo>
                    <a:pt x="4811" y="0"/>
                  </a:moveTo>
                  <a:cubicBezTo>
                    <a:pt x="3957" y="476"/>
                    <a:pt x="2089" y="1009"/>
                    <a:pt x="1032" y="1009"/>
                  </a:cubicBezTo>
                  <a:cubicBezTo>
                    <a:pt x="650" y="1009"/>
                    <a:pt x="374" y="940"/>
                    <a:pt x="290" y="773"/>
                  </a:cubicBezTo>
                  <a:cubicBezTo>
                    <a:pt x="62" y="1149"/>
                    <a:pt x="1" y="1510"/>
                    <a:pt x="158" y="1773"/>
                  </a:cubicBezTo>
                  <a:cubicBezTo>
                    <a:pt x="303" y="2016"/>
                    <a:pt x="611" y="2136"/>
                    <a:pt x="1004" y="2136"/>
                  </a:cubicBezTo>
                  <a:cubicBezTo>
                    <a:pt x="1499" y="2136"/>
                    <a:pt x="2129" y="1947"/>
                    <a:pt x="2742" y="1581"/>
                  </a:cubicBezTo>
                  <a:cubicBezTo>
                    <a:pt x="3254" y="1276"/>
                    <a:pt x="4093" y="645"/>
                    <a:pt x="4813" y="2"/>
                  </a:cubicBezTo>
                  <a:lnTo>
                    <a:pt x="4811" y="0"/>
                  </a:ln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4" name="Google Shape;5744;p43"/>
            <p:cNvSpPr/>
            <p:nvPr/>
          </p:nvSpPr>
          <p:spPr>
            <a:xfrm>
              <a:off x="5727777" y="2113857"/>
              <a:ext cx="143031" cy="132900"/>
            </a:xfrm>
            <a:custGeom>
              <a:avLst/>
              <a:gdLst/>
              <a:ahLst/>
              <a:cxnLst/>
              <a:rect l="l" t="t" r="r" b="b"/>
              <a:pathLst>
                <a:path w="4645" h="4316" extrusionOk="0">
                  <a:moveTo>
                    <a:pt x="1537" y="0"/>
                  </a:moveTo>
                  <a:cubicBezTo>
                    <a:pt x="1333" y="0"/>
                    <a:pt x="1129" y="46"/>
                    <a:pt x="944" y="135"/>
                  </a:cubicBezTo>
                  <a:cubicBezTo>
                    <a:pt x="653" y="275"/>
                    <a:pt x="421" y="512"/>
                    <a:pt x="338" y="811"/>
                  </a:cubicBezTo>
                  <a:cubicBezTo>
                    <a:pt x="338" y="811"/>
                    <a:pt x="1" y="2736"/>
                    <a:pt x="1224" y="3923"/>
                  </a:cubicBezTo>
                  <a:cubicBezTo>
                    <a:pt x="1516" y="4206"/>
                    <a:pt x="1873" y="4316"/>
                    <a:pt x="2235" y="4316"/>
                  </a:cubicBezTo>
                  <a:cubicBezTo>
                    <a:pt x="2417" y="4316"/>
                    <a:pt x="2600" y="4288"/>
                    <a:pt x="2777" y="4241"/>
                  </a:cubicBezTo>
                  <a:cubicBezTo>
                    <a:pt x="2908" y="4206"/>
                    <a:pt x="3036" y="4161"/>
                    <a:pt x="3159" y="4107"/>
                  </a:cubicBezTo>
                  <a:cubicBezTo>
                    <a:pt x="3325" y="4032"/>
                    <a:pt x="3485" y="3945"/>
                    <a:pt x="3637" y="3846"/>
                  </a:cubicBezTo>
                  <a:lnTo>
                    <a:pt x="3637" y="3847"/>
                  </a:lnTo>
                  <a:cubicBezTo>
                    <a:pt x="4152" y="3520"/>
                    <a:pt x="4644" y="3069"/>
                    <a:pt x="4564" y="2894"/>
                  </a:cubicBezTo>
                  <a:cubicBezTo>
                    <a:pt x="4488" y="2731"/>
                    <a:pt x="4183" y="2679"/>
                    <a:pt x="3824" y="2679"/>
                  </a:cubicBezTo>
                  <a:cubicBezTo>
                    <a:pt x="3190" y="2679"/>
                    <a:pt x="2388" y="2842"/>
                    <a:pt x="2388" y="2842"/>
                  </a:cubicBezTo>
                  <a:cubicBezTo>
                    <a:pt x="2588" y="2564"/>
                    <a:pt x="2668" y="2216"/>
                    <a:pt x="2697" y="1948"/>
                  </a:cubicBezTo>
                  <a:cubicBezTo>
                    <a:pt x="2722" y="1713"/>
                    <a:pt x="2702" y="1142"/>
                    <a:pt x="2681" y="1027"/>
                  </a:cubicBezTo>
                  <a:cubicBezTo>
                    <a:pt x="2564" y="369"/>
                    <a:pt x="2145" y="63"/>
                    <a:pt x="1692" y="9"/>
                  </a:cubicBezTo>
                  <a:cubicBezTo>
                    <a:pt x="1641" y="3"/>
                    <a:pt x="1589" y="0"/>
                    <a:pt x="1537" y="0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5" name="Google Shape;5745;p43"/>
            <p:cNvSpPr/>
            <p:nvPr/>
          </p:nvSpPr>
          <p:spPr>
            <a:xfrm>
              <a:off x="5727777" y="2113857"/>
              <a:ext cx="85542" cy="132900"/>
            </a:xfrm>
            <a:custGeom>
              <a:avLst/>
              <a:gdLst/>
              <a:ahLst/>
              <a:cxnLst/>
              <a:rect l="l" t="t" r="r" b="b"/>
              <a:pathLst>
                <a:path w="2778" h="4316" extrusionOk="0">
                  <a:moveTo>
                    <a:pt x="1537" y="0"/>
                  </a:moveTo>
                  <a:cubicBezTo>
                    <a:pt x="1333" y="0"/>
                    <a:pt x="1129" y="46"/>
                    <a:pt x="944" y="135"/>
                  </a:cubicBezTo>
                  <a:cubicBezTo>
                    <a:pt x="653" y="275"/>
                    <a:pt x="421" y="512"/>
                    <a:pt x="338" y="811"/>
                  </a:cubicBezTo>
                  <a:cubicBezTo>
                    <a:pt x="338" y="811"/>
                    <a:pt x="1" y="2736"/>
                    <a:pt x="1224" y="3923"/>
                  </a:cubicBezTo>
                  <a:cubicBezTo>
                    <a:pt x="1516" y="4206"/>
                    <a:pt x="1873" y="4316"/>
                    <a:pt x="2235" y="4316"/>
                  </a:cubicBezTo>
                  <a:cubicBezTo>
                    <a:pt x="2417" y="4316"/>
                    <a:pt x="2600" y="4288"/>
                    <a:pt x="2777" y="4241"/>
                  </a:cubicBezTo>
                  <a:cubicBezTo>
                    <a:pt x="913" y="4036"/>
                    <a:pt x="995" y="13"/>
                    <a:pt x="1692" y="9"/>
                  </a:cubicBezTo>
                  <a:cubicBezTo>
                    <a:pt x="1641" y="3"/>
                    <a:pt x="1589" y="0"/>
                    <a:pt x="1537" y="0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46" name="Google Shape;5746;p43"/>
          <p:cNvGrpSpPr/>
          <p:nvPr/>
        </p:nvGrpSpPr>
        <p:grpSpPr>
          <a:xfrm>
            <a:off x="4274134" y="1267520"/>
            <a:ext cx="595747" cy="430714"/>
            <a:chOff x="4848035" y="1966237"/>
            <a:chExt cx="414837" cy="299919"/>
          </a:xfrm>
        </p:grpSpPr>
        <p:sp>
          <p:nvSpPr>
            <p:cNvPr id="5747" name="Google Shape;5747;p43"/>
            <p:cNvSpPr/>
            <p:nvPr/>
          </p:nvSpPr>
          <p:spPr>
            <a:xfrm>
              <a:off x="4848035" y="1966237"/>
              <a:ext cx="160583" cy="173547"/>
            </a:xfrm>
            <a:custGeom>
              <a:avLst/>
              <a:gdLst/>
              <a:ahLst/>
              <a:cxnLst/>
              <a:rect l="l" t="t" r="r" b="b"/>
              <a:pathLst>
                <a:path w="5215" h="5636" extrusionOk="0">
                  <a:moveTo>
                    <a:pt x="583" y="0"/>
                  </a:moveTo>
                  <a:cubicBezTo>
                    <a:pt x="537" y="0"/>
                    <a:pt x="497" y="11"/>
                    <a:pt x="467" y="33"/>
                  </a:cubicBezTo>
                  <a:cubicBezTo>
                    <a:pt x="1" y="375"/>
                    <a:pt x="1689" y="3305"/>
                    <a:pt x="2476" y="4318"/>
                  </a:cubicBezTo>
                  <a:lnTo>
                    <a:pt x="2478" y="4318"/>
                  </a:lnTo>
                  <a:cubicBezTo>
                    <a:pt x="3106" y="5125"/>
                    <a:pt x="3880" y="5636"/>
                    <a:pt x="4404" y="5636"/>
                  </a:cubicBezTo>
                  <a:cubicBezTo>
                    <a:pt x="4537" y="5636"/>
                    <a:pt x="4654" y="5603"/>
                    <a:pt x="4748" y="5534"/>
                  </a:cubicBezTo>
                  <a:cubicBezTo>
                    <a:pt x="5215" y="5194"/>
                    <a:pt x="4953" y="4097"/>
                    <a:pt x="4164" y="3084"/>
                  </a:cubicBezTo>
                  <a:cubicBezTo>
                    <a:pt x="3429" y="2138"/>
                    <a:pt x="1246" y="0"/>
                    <a:pt x="583" y="0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8" name="Google Shape;5748;p43"/>
            <p:cNvSpPr/>
            <p:nvPr/>
          </p:nvSpPr>
          <p:spPr>
            <a:xfrm>
              <a:off x="4848035" y="1966268"/>
              <a:ext cx="150298" cy="173547"/>
            </a:xfrm>
            <a:custGeom>
              <a:avLst/>
              <a:gdLst/>
              <a:ahLst/>
              <a:cxnLst/>
              <a:rect l="l" t="t" r="r" b="b"/>
              <a:pathLst>
                <a:path w="4881" h="5636" extrusionOk="0">
                  <a:moveTo>
                    <a:pt x="583" y="1"/>
                  </a:moveTo>
                  <a:cubicBezTo>
                    <a:pt x="537" y="1"/>
                    <a:pt x="497" y="11"/>
                    <a:pt x="467" y="34"/>
                  </a:cubicBezTo>
                  <a:cubicBezTo>
                    <a:pt x="1" y="374"/>
                    <a:pt x="1689" y="3304"/>
                    <a:pt x="2476" y="4317"/>
                  </a:cubicBezTo>
                  <a:cubicBezTo>
                    <a:pt x="3106" y="5125"/>
                    <a:pt x="3881" y="5635"/>
                    <a:pt x="4405" y="5635"/>
                  </a:cubicBezTo>
                  <a:cubicBezTo>
                    <a:pt x="4538" y="5635"/>
                    <a:pt x="4654" y="5603"/>
                    <a:pt x="4748" y="5534"/>
                  </a:cubicBezTo>
                  <a:cubicBezTo>
                    <a:pt x="4802" y="5495"/>
                    <a:pt x="4847" y="5445"/>
                    <a:pt x="4880" y="5387"/>
                  </a:cubicBezTo>
                  <a:lnTo>
                    <a:pt x="4880" y="5387"/>
                  </a:lnTo>
                  <a:cubicBezTo>
                    <a:pt x="4880" y="5387"/>
                    <a:pt x="4880" y="5387"/>
                    <a:pt x="4881" y="5387"/>
                  </a:cubicBezTo>
                  <a:lnTo>
                    <a:pt x="4881" y="5386"/>
                  </a:lnTo>
                  <a:cubicBezTo>
                    <a:pt x="4880" y="5386"/>
                    <a:pt x="4880" y="5387"/>
                    <a:pt x="4880" y="5387"/>
                  </a:cubicBezTo>
                  <a:lnTo>
                    <a:pt x="4880" y="5387"/>
                  </a:lnTo>
                  <a:cubicBezTo>
                    <a:pt x="4364" y="5311"/>
                    <a:pt x="3664" y="4820"/>
                    <a:pt x="3086" y="4080"/>
                  </a:cubicBezTo>
                  <a:cubicBezTo>
                    <a:pt x="2428" y="3233"/>
                    <a:pt x="1140" y="1045"/>
                    <a:pt x="1007" y="151"/>
                  </a:cubicBezTo>
                  <a:cubicBezTo>
                    <a:pt x="835" y="55"/>
                    <a:pt x="690" y="1"/>
                    <a:pt x="583" y="1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9" name="Google Shape;5749;p43"/>
            <p:cNvSpPr/>
            <p:nvPr/>
          </p:nvSpPr>
          <p:spPr>
            <a:xfrm>
              <a:off x="5130495" y="2179722"/>
              <a:ext cx="102262" cy="71747"/>
            </a:xfrm>
            <a:custGeom>
              <a:avLst/>
              <a:gdLst/>
              <a:ahLst/>
              <a:cxnLst/>
              <a:rect l="l" t="t" r="r" b="b"/>
              <a:pathLst>
                <a:path w="3321" h="2330" extrusionOk="0">
                  <a:moveTo>
                    <a:pt x="1252" y="0"/>
                  </a:moveTo>
                  <a:cubicBezTo>
                    <a:pt x="776" y="0"/>
                    <a:pt x="371" y="155"/>
                    <a:pt x="233" y="476"/>
                  </a:cubicBezTo>
                  <a:cubicBezTo>
                    <a:pt x="1" y="1017"/>
                    <a:pt x="612" y="1822"/>
                    <a:pt x="1425" y="2170"/>
                  </a:cubicBezTo>
                  <a:cubicBezTo>
                    <a:pt x="1681" y="2280"/>
                    <a:pt x="1918" y="2330"/>
                    <a:pt x="2130" y="2330"/>
                  </a:cubicBezTo>
                  <a:cubicBezTo>
                    <a:pt x="2589" y="2330"/>
                    <a:pt x="2930" y="2096"/>
                    <a:pt x="3088" y="1726"/>
                  </a:cubicBezTo>
                  <a:cubicBezTo>
                    <a:pt x="3321" y="1187"/>
                    <a:pt x="3075" y="562"/>
                    <a:pt x="2264" y="213"/>
                  </a:cubicBezTo>
                  <a:cubicBezTo>
                    <a:pt x="1935" y="72"/>
                    <a:pt x="1577" y="0"/>
                    <a:pt x="1252" y="0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0" name="Google Shape;5750;p43"/>
            <p:cNvSpPr/>
            <p:nvPr/>
          </p:nvSpPr>
          <p:spPr>
            <a:xfrm>
              <a:off x="5130495" y="2179722"/>
              <a:ext cx="98136" cy="71777"/>
            </a:xfrm>
            <a:custGeom>
              <a:avLst/>
              <a:gdLst/>
              <a:ahLst/>
              <a:cxnLst/>
              <a:rect l="l" t="t" r="r" b="b"/>
              <a:pathLst>
                <a:path w="3187" h="2331" extrusionOk="0">
                  <a:moveTo>
                    <a:pt x="1252" y="0"/>
                  </a:moveTo>
                  <a:cubicBezTo>
                    <a:pt x="775" y="0"/>
                    <a:pt x="371" y="156"/>
                    <a:pt x="233" y="476"/>
                  </a:cubicBezTo>
                  <a:cubicBezTo>
                    <a:pt x="1" y="1017"/>
                    <a:pt x="612" y="1822"/>
                    <a:pt x="1425" y="2170"/>
                  </a:cubicBezTo>
                  <a:cubicBezTo>
                    <a:pt x="1681" y="2281"/>
                    <a:pt x="1918" y="2331"/>
                    <a:pt x="2130" y="2331"/>
                  </a:cubicBezTo>
                  <a:cubicBezTo>
                    <a:pt x="2589" y="2331"/>
                    <a:pt x="2929" y="2096"/>
                    <a:pt x="3088" y="1727"/>
                  </a:cubicBezTo>
                  <a:lnTo>
                    <a:pt x="3088" y="1726"/>
                  </a:lnTo>
                  <a:cubicBezTo>
                    <a:pt x="3161" y="1560"/>
                    <a:pt x="3187" y="1379"/>
                    <a:pt x="3162" y="1200"/>
                  </a:cubicBezTo>
                  <a:cubicBezTo>
                    <a:pt x="2963" y="1178"/>
                    <a:pt x="2769" y="1127"/>
                    <a:pt x="2585" y="1046"/>
                  </a:cubicBezTo>
                  <a:cubicBezTo>
                    <a:pt x="2068" y="824"/>
                    <a:pt x="1632" y="415"/>
                    <a:pt x="1445" y="9"/>
                  </a:cubicBezTo>
                  <a:cubicBezTo>
                    <a:pt x="1380" y="3"/>
                    <a:pt x="1315" y="0"/>
                    <a:pt x="1252" y="0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1" name="Google Shape;5751;p43"/>
            <p:cNvSpPr/>
            <p:nvPr/>
          </p:nvSpPr>
          <p:spPr>
            <a:xfrm>
              <a:off x="4917965" y="2086790"/>
              <a:ext cx="225370" cy="164986"/>
            </a:xfrm>
            <a:custGeom>
              <a:avLst/>
              <a:gdLst/>
              <a:ahLst/>
              <a:cxnLst/>
              <a:rect l="l" t="t" r="r" b="b"/>
              <a:pathLst>
                <a:path w="7319" h="5358" extrusionOk="0">
                  <a:moveTo>
                    <a:pt x="2346" y="0"/>
                  </a:moveTo>
                  <a:cubicBezTo>
                    <a:pt x="2096" y="0"/>
                    <a:pt x="1834" y="40"/>
                    <a:pt x="1565" y="135"/>
                  </a:cubicBezTo>
                  <a:cubicBezTo>
                    <a:pt x="1203" y="263"/>
                    <a:pt x="929" y="456"/>
                    <a:pt x="734" y="693"/>
                  </a:cubicBezTo>
                  <a:cubicBezTo>
                    <a:pt x="0" y="1581"/>
                    <a:pt x="390" y="3057"/>
                    <a:pt x="1565" y="3776"/>
                  </a:cubicBezTo>
                  <a:cubicBezTo>
                    <a:pt x="1956" y="4016"/>
                    <a:pt x="3005" y="4599"/>
                    <a:pt x="4099" y="4986"/>
                  </a:cubicBezTo>
                  <a:cubicBezTo>
                    <a:pt x="4711" y="5203"/>
                    <a:pt x="5337" y="5358"/>
                    <a:pt x="5871" y="5358"/>
                  </a:cubicBezTo>
                  <a:cubicBezTo>
                    <a:pt x="6503" y="5358"/>
                    <a:pt x="7005" y="5140"/>
                    <a:pt x="7201" y="4548"/>
                  </a:cubicBezTo>
                  <a:cubicBezTo>
                    <a:pt x="7298" y="4257"/>
                    <a:pt x="7318" y="3875"/>
                    <a:pt x="7246" y="3385"/>
                  </a:cubicBezTo>
                  <a:lnTo>
                    <a:pt x="4696" y="1157"/>
                  </a:lnTo>
                  <a:cubicBezTo>
                    <a:pt x="4696" y="1157"/>
                    <a:pt x="4430" y="852"/>
                    <a:pt x="3990" y="555"/>
                  </a:cubicBezTo>
                  <a:cubicBezTo>
                    <a:pt x="3573" y="274"/>
                    <a:pt x="2999" y="0"/>
                    <a:pt x="23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2" name="Google Shape;5752;p43"/>
            <p:cNvSpPr/>
            <p:nvPr/>
          </p:nvSpPr>
          <p:spPr>
            <a:xfrm>
              <a:off x="4917965" y="2086790"/>
              <a:ext cx="221798" cy="164986"/>
            </a:xfrm>
            <a:custGeom>
              <a:avLst/>
              <a:gdLst/>
              <a:ahLst/>
              <a:cxnLst/>
              <a:rect l="l" t="t" r="r" b="b"/>
              <a:pathLst>
                <a:path w="7203" h="5358" extrusionOk="0">
                  <a:moveTo>
                    <a:pt x="2346" y="0"/>
                  </a:moveTo>
                  <a:cubicBezTo>
                    <a:pt x="2096" y="0"/>
                    <a:pt x="1834" y="40"/>
                    <a:pt x="1565" y="135"/>
                  </a:cubicBezTo>
                  <a:cubicBezTo>
                    <a:pt x="1203" y="263"/>
                    <a:pt x="929" y="456"/>
                    <a:pt x="734" y="693"/>
                  </a:cubicBezTo>
                  <a:cubicBezTo>
                    <a:pt x="0" y="1581"/>
                    <a:pt x="390" y="3057"/>
                    <a:pt x="1565" y="3776"/>
                  </a:cubicBezTo>
                  <a:cubicBezTo>
                    <a:pt x="1956" y="4016"/>
                    <a:pt x="3005" y="4599"/>
                    <a:pt x="4099" y="4986"/>
                  </a:cubicBezTo>
                  <a:cubicBezTo>
                    <a:pt x="4711" y="5203"/>
                    <a:pt x="5337" y="5358"/>
                    <a:pt x="5871" y="5358"/>
                  </a:cubicBezTo>
                  <a:cubicBezTo>
                    <a:pt x="6503" y="5358"/>
                    <a:pt x="7005" y="5140"/>
                    <a:pt x="7201" y="4548"/>
                  </a:cubicBezTo>
                  <a:lnTo>
                    <a:pt x="7202" y="4548"/>
                  </a:lnTo>
                  <a:cubicBezTo>
                    <a:pt x="6869" y="4533"/>
                    <a:pt x="6458" y="4524"/>
                    <a:pt x="5948" y="4522"/>
                  </a:cubicBezTo>
                  <a:cubicBezTo>
                    <a:pt x="3186" y="4510"/>
                    <a:pt x="2440" y="930"/>
                    <a:pt x="3990" y="555"/>
                  </a:cubicBezTo>
                  <a:cubicBezTo>
                    <a:pt x="3573" y="274"/>
                    <a:pt x="2999" y="0"/>
                    <a:pt x="2346" y="0"/>
                  </a:cubicBezTo>
                  <a:close/>
                </a:path>
              </a:pathLst>
            </a:custGeom>
            <a:solidFill>
              <a:srgbClr val="191919">
                <a:alpha val="33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3" name="Google Shape;5753;p43"/>
            <p:cNvSpPr/>
            <p:nvPr/>
          </p:nvSpPr>
          <p:spPr>
            <a:xfrm>
              <a:off x="4859675" y="2110500"/>
              <a:ext cx="167419" cy="155656"/>
            </a:xfrm>
            <a:custGeom>
              <a:avLst/>
              <a:gdLst/>
              <a:ahLst/>
              <a:cxnLst/>
              <a:rect l="l" t="t" r="r" b="b"/>
              <a:pathLst>
                <a:path w="5437" h="5055" extrusionOk="0">
                  <a:moveTo>
                    <a:pt x="3633" y="0"/>
                  </a:moveTo>
                  <a:cubicBezTo>
                    <a:pt x="3038" y="0"/>
                    <a:pt x="2452" y="347"/>
                    <a:pt x="2299" y="1203"/>
                  </a:cubicBezTo>
                  <a:cubicBezTo>
                    <a:pt x="2274" y="1338"/>
                    <a:pt x="2251" y="2007"/>
                    <a:pt x="2280" y="2283"/>
                  </a:cubicBezTo>
                  <a:cubicBezTo>
                    <a:pt x="2315" y="2595"/>
                    <a:pt x="2406" y="3005"/>
                    <a:pt x="2642" y="3327"/>
                  </a:cubicBezTo>
                  <a:cubicBezTo>
                    <a:pt x="2642" y="3327"/>
                    <a:pt x="1705" y="3137"/>
                    <a:pt x="963" y="3137"/>
                  </a:cubicBezTo>
                  <a:cubicBezTo>
                    <a:pt x="542" y="3137"/>
                    <a:pt x="184" y="3198"/>
                    <a:pt x="95" y="3390"/>
                  </a:cubicBezTo>
                  <a:cubicBezTo>
                    <a:pt x="0" y="3593"/>
                    <a:pt x="577" y="4122"/>
                    <a:pt x="1179" y="4506"/>
                  </a:cubicBezTo>
                  <a:cubicBezTo>
                    <a:pt x="1357" y="4620"/>
                    <a:pt x="1545" y="4722"/>
                    <a:pt x="1739" y="4811"/>
                  </a:cubicBezTo>
                  <a:cubicBezTo>
                    <a:pt x="2074" y="4957"/>
                    <a:pt x="2449" y="5055"/>
                    <a:pt x="2820" y="5055"/>
                  </a:cubicBezTo>
                  <a:cubicBezTo>
                    <a:pt x="3244" y="5055"/>
                    <a:pt x="3661" y="4927"/>
                    <a:pt x="4003" y="4596"/>
                  </a:cubicBezTo>
                  <a:lnTo>
                    <a:pt x="4004" y="4594"/>
                  </a:lnTo>
                  <a:cubicBezTo>
                    <a:pt x="5437" y="3205"/>
                    <a:pt x="5042" y="950"/>
                    <a:pt x="5042" y="950"/>
                  </a:cubicBezTo>
                  <a:cubicBezTo>
                    <a:pt x="4946" y="600"/>
                    <a:pt x="4673" y="323"/>
                    <a:pt x="4333" y="160"/>
                  </a:cubicBezTo>
                  <a:cubicBezTo>
                    <a:pt x="4117" y="57"/>
                    <a:pt x="3874" y="0"/>
                    <a:pt x="3633" y="0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4" name="Google Shape;5754;p43"/>
            <p:cNvSpPr/>
            <p:nvPr/>
          </p:nvSpPr>
          <p:spPr>
            <a:xfrm>
              <a:off x="4859675" y="2110500"/>
              <a:ext cx="133424" cy="138720"/>
            </a:xfrm>
            <a:custGeom>
              <a:avLst/>
              <a:gdLst/>
              <a:ahLst/>
              <a:cxnLst/>
              <a:rect l="l" t="t" r="r" b="b"/>
              <a:pathLst>
                <a:path w="4333" h="4505" extrusionOk="0">
                  <a:moveTo>
                    <a:pt x="3633" y="0"/>
                  </a:moveTo>
                  <a:cubicBezTo>
                    <a:pt x="3038" y="0"/>
                    <a:pt x="2452" y="347"/>
                    <a:pt x="2299" y="1203"/>
                  </a:cubicBezTo>
                  <a:cubicBezTo>
                    <a:pt x="2274" y="1338"/>
                    <a:pt x="2249" y="2007"/>
                    <a:pt x="2280" y="2283"/>
                  </a:cubicBezTo>
                  <a:cubicBezTo>
                    <a:pt x="2315" y="2595"/>
                    <a:pt x="2406" y="3005"/>
                    <a:pt x="2642" y="3327"/>
                  </a:cubicBezTo>
                  <a:cubicBezTo>
                    <a:pt x="2642" y="3327"/>
                    <a:pt x="1704" y="3137"/>
                    <a:pt x="962" y="3137"/>
                  </a:cubicBezTo>
                  <a:cubicBezTo>
                    <a:pt x="541" y="3137"/>
                    <a:pt x="184" y="3198"/>
                    <a:pt x="95" y="3390"/>
                  </a:cubicBezTo>
                  <a:cubicBezTo>
                    <a:pt x="0" y="3593"/>
                    <a:pt x="577" y="4122"/>
                    <a:pt x="1179" y="4504"/>
                  </a:cubicBezTo>
                  <a:cubicBezTo>
                    <a:pt x="882" y="3781"/>
                    <a:pt x="1637" y="3644"/>
                    <a:pt x="2252" y="3644"/>
                  </a:cubicBezTo>
                  <a:cubicBezTo>
                    <a:pt x="2629" y="3644"/>
                    <a:pt x="2952" y="3695"/>
                    <a:pt x="2952" y="3695"/>
                  </a:cubicBezTo>
                  <a:cubicBezTo>
                    <a:pt x="2614" y="2455"/>
                    <a:pt x="3356" y="154"/>
                    <a:pt x="4255" y="154"/>
                  </a:cubicBezTo>
                  <a:cubicBezTo>
                    <a:pt x="4280" y="154"/>
                    <a:pt x="4307" y="156"/>
                    <a:pt x="4333" y="160"/>
                  </a:cubicBezTo>
                  <a:cubicBezTo>
                    <a:pt x="4117" y="57"/>
                    <a:pt x="3874" y="0"/>
                    <a:pt x="3633" y="0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5" name="Google Shape;5755;p43"/>
            <p:cNvSpPr/>
            <p:nvPr/>
          </p:nvSpPr>
          <p:spPr>
            <a:xfrm>
              <a:off x="5063028" y="2167836"/>
              <a:ext cx="199843" cy="95303"/>
            </a:xfrm>
            <a:custGeom>
              <a:avLst/>
              <a:gdLst/>
              <a:ahLst/>
              <a:cxnLst/>
              <a:rect l="l" t="t" r="r" b="b"/>
              <a:pathLst>
                <a:path w="6490" h="3095" extrusionOk="0">
                  <a:moveTo>
                    <a:pt x="969" y="0"/>
                  </a:moveTo>
                  <a:cubicBezTo>
                    <a:pt x="528" y="0"/>
                    <a:pt x="215" y="129"/>
                    <a:pt x="142" y="384"/>
                  </a:cubicBezTo>
                  <a:cubicBezTo>
                    <a:pt x="1" y="880"/>
                    <a:pt x="812" y="1661"/>
                    <a:pt x="1955" y="2132"/>
                  </a:cubicBezTo>
                  <a:lnTo>
                    <a:pt x="1954" y="2132"/>
                  </a:lnTo>
                  <a:cubicBezTo>
                    <a:pt x="2850" y="2501"/>
                    <a:pt x="4957" y="3094"/>
                    <a:pt x="5891" y="3094"/>
                  </a:cubicBezTo>
                  <a:cubicBezTo>
                    <a:pt x="6148" y="3094"/>
                    <a:pt x="6317" y="3049"/>
                    <a:pt x="6347" y="2943"/>
                  </a:cubicBezTo>
                  <a:cubicBezTo>
                    <a:pt x="6489" y="2449"/>
                    <a:pt x="3608" y="813"/>
                    <a:pt x="2466" y="342"/>
                  </a:cubicBezTo>
                  <a:cubicBezTo>
                    <a:pt x="1913" y="114"/>
                    <a:pt x="1384" y="0"/>
                    <a:pt x="969" y="0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6" name="Google Shape;5756;p43"/>
            <p:cNvSpPr/>
            <p:nvPr/>
          </p:nvSpPr>
          <p:spPr>
            <a:xfrm>
              <a:off x="5063028" y="2174949"/>
              <a:ext cx="196425" cy="88190"/>
            </a:xfrm>
            <a:custGeom>
              <a:avLst/>
              <a:gdLst/>
              <a:ahLst/>
              <a:cxnLst/>
              <a:rect l="l" t="t" r="r" b="b"/>
              <a:pathLst>
                <a:path w="6379" h="2864" extrusionOk="0">
                  <a:moveTo>
                    <a:pt x="228" y="1"/>
                  </a:moveTo>
                  <a:cubicBezTo>
                    <a:pt x="188" y="44"/>
                    <a:pt x="159" y="97"/>
                    <a:pt x="143" y="153"/>
                  </a:cubicBezTo>
                  <a:cubicBezTo>
                    <a:pt x="1" y="649"/>
                    <a:pt x="813" y="1430"/>
                    <a:pt x="1955" y="1901"/>
                  </a:cubicBezTo>
                  <a:cubicBezTo>
                    <a:pt x="2852" y="2270"/>
                    <a:pt x="4958" y="2863"/>
                    <a:pt x="5893" y="2863"/>
                  </a:cubicBezTo>
                  <a:cubicBezTo>
                    <a:pt x="6150" y="2863"/>
                    <a:pt x="6318" y="2818"/>
                    <a:pt x="6348" y="2712"/>
                  </a:cubicBezTo>
                  <a:cubicBezTo>
                    <a:pt x="6379" y="2604"/>
                    <a:pt x="6269" y="2446"/>
                    <a:pt x="6067" y="2256"/>
                  </a:cubicBezTo>
                  <a:cubicBezTo>
                    <a:pt x="6016" y="2261"/>
                    <a:pt x="5959" y="2264"/>
                    <a:pt x="5897" y="2264"/>
                  </a:cubicBezTo>
                  <a:cubicBezTo>
                    <a:pt x="4962" y="2264"/>
                    <a:pt x="2856" y="1672"/>
                    <a:pt x="1959" y="1303"/>
                  </a:cubicBezTo>
                  <a:cubicBezTo>
                    <a:pt x="1123" y="957"/>
                    <a:pt x="463" y="445"/>
                    <a:pt x="228" y="1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57" name="Google Shape;5757;p43"/>
          <p:cNvGrpSpPr/>
          <p:nvPr/>
        </p:nvGrpSpPr>
        <p:grpSpPr>
          <a:xfrm>
            <a:off x="1806116" y="1125520"/>
            <a:ext cx="435534" cy="572708"/>
            <a:chOff x="4044997" y="1916815"/>
            <a:chExt cx="303275" cy="398794"/>
          </a:xfrm>
        </p:grpSpPr>
        <p:sp>
          <p:nvSpPr>
            <p:cNvPr id="5758" name="Google Shape;5758;p43"/>
            <p:cNvSpPr/>
            <p:nvPr/>
          </p:nvSpPr>
          <p:spPr>
            <a:xfrm>
              <a:off x="4171893" y="2096613"/>
              <a:ext cx="176379" cy="67774"/>
            </a:xfrm>
            <a:custGeom>
              <a:avLst/>
              <a:gdLst/>
              <a:ahLst/>
              <a:cxnLst/>
              <a:rect l="l" t="t" r="r" b="b"/>
              <a:pathLst>
                <a:path w="5728" h="2201" extrusionOk="0">
                  <a:moveTo>
                    <a:pt x="4305" y="1"/>
                  </a:moveTo>
                  <a:cubicBezTo>
                    <a:pt x="3414" y="1"/>
                    <a:pt x="2296" y="134"/>
                    <a:pt x="1729" y="271"/>
                  </a:cubicBezTo>
                  <a:cubicBezTo>
                    <a:pt x="719" y="515"/>
                    <a:pt x="0" y="1122"/>
                    <a:pt x="122" y="1627"/>
                  </a:cubicBezTo>
                  <a:cubicBezTo>
                    <a:pt x="210" y="1989"/>
                    <a:pt x="707" y="2200"/>
                    <a:pt x="1355" y="2200"/>
                  </a:cubicBezTo>
                  <a:cubicBezTo>
                    <a:pt x="1609" y="2200"/>
                    <a:pt x="1886" y="2168"/>
                    <a:pt x="2171" y="2099"/>
                  </a:cubicBezTo>
                  <a:cubicBezTo>
                    <a:pt x="3179" y="1855"/>
                    <a:pt x="5727" y="807"/>
                    <a:pt x="5605" y="302"/>
                  </a:cubicBezTo>
                  <a:cubicBezTo>
                    <a:pt x="5552" y="81"/>
                    <a:pt x="4997" y="1"/>
                    <a:pt x="4305" y="1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9" name="Google Shape;5759;p43"/>
            <p:cNvSpPr/>
            <p:nvPr/>
          </p:nvSpPr>
          <p:spPr>
            <a:xfrm>
              <a:off x="4175096" y="2098768"/>
              <a:ext cx="173177" cy="65557"/>
            </a:xfrm>
            <a:custGeom>
              <a:avLst/>
              <a:gdLst/>
              <a:ahLst/>
              <a:cxnLst/>
              <a:rect l="l" t="t" r="r" b="b"/>
              <a:pathLst>
                <a:path w="5624" h="2129" extrusionOk="0">
                  <a:moveTo>
                    <a:pt x="5100" y="1"/>
                  </a:moveTo>
                  <a:cubicBezTo>
                    <a:pt x="4564" y="541"/>
                    <a:pt x="2646" y="1307"/>
                    <a:pt x="1802" y="1512"/>
                  </a:cubicBezTo>
                  <a:cubicBezTo>
                    <a:pt x="1517" y="1580"/>
                    <a:pt x="1240" y="1612"/>
                    <a:pt x="986" y="1612"/>
                  </a:cubicBezTo>
                  <a:cubicBezTo>
                    <a:pt x="579" y="1612"/>
                    <a:pt x="232" y="1529"/>
                    <a:pt x="8" y="1378"/>
                  </a:cubicBezTo>
                  <a:lnTo>
                    <a:pt x="8" y="1378"/>
                  </a:lnTo>
                  <a:cubicBezTo>
                    <a:pt x="1" y="1437"/>
                    <a:pt x="4" y="1497"/>
                    <a:pt x="18" y="1555"/>
                  </a:cubicBezTo>
                  <a:cubicBezTo>
                    <a:pt x="106" y="1918"/>
                    <a:pt x="603" y="2129"/>
                    <a:pt x="1249" y="2129"/>
                  </a:cubicBezTo>
                  <a:cubicBezTo>
                    <a:pt x="1504" y="2129"/>
                    <a:pt x="1782" y="2096"/>
                    <a:pt x="2067" y="2027"/>
                  </a:cubicBezTo>
                  <a:cubicBezTo>
                    <a:pt x="3075" y="1785"/>
                    <a:pt x="5623" y="736"/>
                    <a:pt x="5501" y="232"/>
                  </a:cubicBezTo>
                  <a:cubicBezTo>
                    <a:pt x="5474" y="123"/>
                    <a:pt x="5327" y="49"/>
                    <a:pt x="5100" y="1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0" name="Google Shape;5760;p43"/>
            <p:cNvSpPr/>
            <p:nvPr/>
          </p:nvSpPr>
          <p:spPr>
            <a:xfrm>
              <a:off x="4153048" y="2018862"/>
              <a:ext cx="176379" cy="53179"/>
            </a:xfrm>
            <a:custGeom>
              <a:avLst/>
              <a:gdLst/>
              <a:ahLst/>
              <a:cxnLst/>
              <a:rect l="l" t="t" r="r" b="b"/>
              <a:pathLst>
                <a:path w="5728" h="1727" extrusionOk="0">
                  <a:moveTo>
                    <a:pt x="1584" y="0"/>
                  </a:moveTo>
                  <a:cubicBezTo>
                    <a:pt x="764" y="0"/>
                    <a:pt x="121" y="256"/>
                    <a:pt x="66" y="642"/>
                  </a:cubicBezTo>
                  <a:cubicBezTo>
                    <a:pt x="0" y="1098"/>
                    <a:pt x="782" y="1561"/>
                    <a:pt x="1812" y="1677"/>
                  </a:cubicBezTo>
                  <a:cubicBezTo>
                    <a:pt x="2095" y="1709"/>
                    <a:pt x="2508" y="1727"/>
                    <a:pt x="2960" y="1727"/>
                  </a:cubicBezTo>
                  <a:cubicBezTo>
                    <a:pt x="4152" y="1727"/>
                    <a:pt x="5613" y="1602"/>
                    <a:pt x="5661" y="1272"/>
                  </a:cubicBezTo>
                  <a:cubicBezTo>
                    <a:pt x="5728" y="816"/>
                    <a:pt x="3079" y="143"/>
                    <a:pt x="2050" y="27"/>
                  </a:cubicBezTo>
                  <a:cubicBezTo>
                    <a:pt x="1891" y="9"/>
                    <a:pt x="1734" y="0"/>
                    <a:pt x="1584" y="0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1" name="Google Shape;5761;p43"/>
            <p:cNvSpPr/>
            <p:nvPr/>
          </p:nvSpPr>
          <p:spPr>
            <a:xfrm>
              <a:off x="4153048" y="2033981"/>
              <a:ext cx="174778" cy="38090"/>
            </a:xfrm>
            <a:custGeom>
              <a:avLst/>
              <a:gdLst/>
              <a:ahLst/>
              <a:cxnLst/>
              <a:rect l="l" t="t" r="r" b="b"/>
              <a:pathLst>
                <a:path w="5676" h="1237" extrusionOk="0">
                  <a:moveTo>
                    <a:pt x="121" y="1"/>
                  </a:moveTo>
                  <a:cubicBezTo>
                    <a:pt x="92" y="46"/>
                    <a:pt x="75" y="98"/>
                    <a:pt x="66" y="151"/>
                  </a:cubicBezTo>
                  <a:cubicBezTo>
                    <a:pt x="0" y="607"/>
                    <a:pt x="782" y="1070"/>
                    <a:pt x="1812" y="1186"/>
                  </a:cubicBezTo>
                  <a:cubicBezTo>
                    <a:pt x="2096" y="1218"/>
                    <a:pt x="2509" y="1236"/>
                    <a:pt x="2962" y="1236"/>
                  </a:cubicBezTo>
                  <a:cubicBezTo>
                    <a:pt x="4154" y="1236"/>
                    <a:pt x="5614" y="1111"/>
                    <a:pt x="5662" y="781"/>
                  </a:cubicBezTo>
                  <a:cubicBezTo>
                    <a:pt x="5675" y="682"/>
                    <a:pt x="5563" y="575"/>
                    <a:pt x="5369" y="464"/>
                  </a:cubicBezTo>
                  <a:cubicBezTo>
                    <a:pt x="4905" y="650"/>
                    <a:pt x="3825" y="725"/>
                    <a:pt x="2903" y="725"/>
                  </a:cubicBezTo>
                  <a:cubicBezTo>
                    <a:pt x="2449" y="725"/>
                    <a:pt x="2034" y="707"/>
                    <a:pt x="1750" y="675"/>
                  </a:cubicBezTo>
                  <a:cubicBezTo>
                    <a:pt x="994" y="591"/>
                    <a:pt x="374" y="319"/>
                    <a:pt x="121" y="1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2" name="Google Shape;5762;p43"/>
            <p:cNvSpPr/>
            <p:nvPr/>
          </p:nvSpPr>
          <p:spPr>
            <a:xfrm>
              <a:off x="4100978" y="2017322"/>
              <a:ext cx="124740" cy="170960"/>
            </a:xfrm>
            <a:custGeom>
              <a:avLst/>
              <a:gdLst/>
              <a:ahLst/>
              <a:cxnLst/>
              <a:rect l="l" t="t" r="r" b="b"/>
              <a:pathLst>
                <a:path w="4051" h="5552" extrusionOk="0">
                  <a:moveTo>
                    <a:pt x="1615" y="0"/>
                  </a:moveTo>
                  <a:cubicBezTo>
                    <a:pt x="1174" y="0"/>
                    <a:pt x="756" y="125"/>
                    <a:pt x="493" y="378"/>
                  </a:cubicBezTo>
                  <a:cubicBezTo>
                    <a:pt x="0" y="850"/>
                    <a:pt x="775" y="2056"/>
                    <a:pt x="519" y="3198"/>
                  </a:cubicBezTo>
                  <a:cubicBezTo>
                    <a:pt x="159" y="4805"/>
                    <a:pt x="826" y="5365"/>
                    <a:pt x="1601" y="5518"/>
                  </a:cubicBezTo>
                  <a:cubicBezTo>
                    <a:pt x="1717" y="5541"/>
                    <a:pt x="1832" y="5552"/>
                    <a:pt x="1946" y="5552"/>
                  </a:cubicBezTo>
                  <a:cubicBezTo>
                    <a:pt x="2754" y="5552"/>
                    <a:pt x="3481" y="4994"/>
                    <a:pt x="3688" y="4181"/>
                  </a:cubicBezTo>
                  <a:cubicBezTo>
                    <a:pt x="4031" y="2834"/>
                    <a:pt x="4051" y="1796"/>
                    <a:pt x="3205" y="689"/>
                  </a:cubicBezTo>
                  <a:cubicBezTo>
                    <a:pt x="2857" y="232"/>
                    <a:pt x="2215" y="0"/>
                    <a:pt x="161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3" name="Google Shape;5763;p43"/>
            <p:cNvSpPr/>
            <p:nvPr/>
          </p:nvSpPr>
          <p:spPr>
            <a:xfrm>
              <a:off x="4100793" y="2018646"/>
              <a:ext cx="117227" cy="169821"/>
            </a:xfrm>
            <a:custGeom>
              <a:avLst/>
              <a:gdLst/>
              <a:ahLst/>
              <a:cxnLst/>
              <a:rect l="l" t="t" r="r" b="b"/>
              <a:pathLst>
                <a:path w="3807" h="5515" extrusionOk="0">
                  <a:moveTo>
                    <a:pt x="1199" y="1"/>
                  </a:moveTo>
                  <a:cubicBezTo>
                    <a:pt x="920" y="56"/>
                    <a:pt x="670" y="169"/>
                    <a:pt x="493" y="339"/>
                  </a:cubicBezTo>
                  <a:cubicBezTo>
                    <a:pt x="1" y="811"/>
                    <a:pt x="775" y="2017"/>
                    <a:pt x="519" y="3159"/>
                  </a:cubicBezTo>
                  <a:cubicBezTo>
                    <a:pt x="157" y="4766"/>
                    <a:pt x="826" y="5327"/>
                    <a:pt x="1600" y="5481"/>
                  </a:cubicBezTo>
                  <a:cubicBezTo>
                    <a:pt x="1715" y="5503"/>
                    <a:pt x="1830" y="5514"/>
                    <a:pt x="1942" y="5514"/>
                  </a:cubicBezTo>
                  <a:cubicBezTo>
                    <a:pt x="2751" y="5514"/>
                    <a:pt x="3480" y="4956"/>
                    <a:pt x="3688" y="4144"/>
                  </a:cubicBezTo>
                  <a:cubicBezTo>
                    <a:pt x="3733" y="3961"/>
                    <a:pt x="3774" y="3785"/>
                    <a:pt x="3807" y="3612"/>
                  </a:cubicBezTo>
                  <a:lnTo>
                    <a:pt x="3807" y="3612"/>
                  </a:lnTo>
                  <a:cubicBezTo>
                    <a:pt x="3493" y="3856"/>
                    <a:pt x="3110" y="3986"/>
                    <a:pt x="2718" y="3986"/>
                  </a:cubicBezTo>
                  <a:cubicBezTo>
                    <a:pt x="2604" y="3986"/>
                    <a:pt x="2490" y="3975"/>
                    <a:pt x="2376" y="3952"/>
                  </a:cubicBezTo>
                  <a:cubicBezTo>
                    <a:pt x="1600" y="3798"/>
                    <a:pt x="933" y="3239"/>
                    <a:pt x="1294" y="1632"/>
                  </a:cubicBezTo>
                  <a:cubicBezTo>
                    <a:pt x="1420" y="1073"/>
                    <a:pt x="1298" y="497"/>
                    <a:pt x="1199" y="1"/>
                  </a:cubicBezTo>
                  <a:close/>
                </a:path>
              </a:pathLst>
            </a:custGeom>
            <a:solidFill>
              <a:srgbClr val="191919">
                <a:alpha val="335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4" name="Google Shape;5764;p43"/>
            <p:cNvSpPr/>
            <p:nvPr/>
          </p:nvSpPr>
          <p:spPr>
            <a:xfrm>
              <a:off x="4122040" y="2142032"/>
              <a:ext cx="60600" cy="173577"/>
            </a:xfrm>
            <a:custGeom>
              <a:avLst/>
              <a:gdLst/>
              <a:ahLst/>
              <a:cxnLst/>
              <a:rect l="l" t="t" r="r" b="b"/>
              <a:pathLst>
                <a:path w="1968" h="5637" extrusionOk="0">
                  <a:moveTo>
                    <a:pt x="1045" y="0"/>
                  </a:moveTo>
                  <a:cubicBezTo>
                    <a:pt x="535" y="0"/>
                    <a:pt x="89" y="814"/>
                    <a:pt x="46" y="1838"/>
                  </a:cubicBezTo>
                  <a:cubicBezTo>
                    <a:pt x="1" y="2876"/>
                    <a:pt x="304" y="5613"/>
                    <a:pt x="823" y="5636"/>
                  </a:cubicBezTo>
                  <a:cubicBezTo>
                    <a:pt x="825" y="5636"/>
                    <a:pt x="827" y="5636"/>
                    <a:pt x="829" y="5636"/>
                  </a:cubicBezTo>
                  <a:cubicBezTo>
                    <a:pt x="1346" y="5636"/>
                    <a:pt x="1879" y="2953"/>
                    <a:pt x="1924" y="1920"/>
                  </a:cubicBezTo>
                  <a:cubicBezTo>
                    <a:pt x="1968" y="882"/>
                    <a:pt x="1584" y="22"/>
                    <a:pt x="1066" y="1"/>
                  </a:cubicBezTo>
                  <a:cubicBezTo>
                    <a:pt x="1059" y="0"/>
                    <a:pt x="1052" y="0"/>
                    <a:pt x="1045" y="0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5" name="Google Shape;5765;p43"/>
            <p:cNvSpPr/>
            <p:nvPr/>
          </p:nvSpPr>
          <p:spPr>
            <a:xfrm>
              <a:off x="4122010" y="2142032"/>
              <a:ext cx="38183" cy="173577"/>
            </a:xfrm>
            <a:custGeom>
              <a:avLst/>
              <a:gdLst/>
              <a:ahLst/>
              <a:cxnLst/>
              <a:rect l="l" t="t" r="r" b="b"/>
              <a:pathLst>
                <a:path w="1240" h="5637" extrusionOk="0">
                  <a:moveTo>
                    <a:pt x="1045" y="0"/>
                  </a:moveTo>
                  <a:cubicBezTo>
                    <a:pt x="535" y="0"/>
                    <a:pt x="90" y="816"/>
                    <a:pt x="45" y="1838"/>
                  </a:cubicBezTo>
                  <a:cubicBezTo>
                    <a:pt x="0" y="2876"/>
                    <a:pt x="304" y="5613"/>
                    <a:pt x="822" y="5636"/>
                  </a:cubicBezTo>
                  <a:cubicBezTo>
                    <a:pt x="825" y="5636"/>
                    <a:pt x="828" y="5636"/>
                    <a:pt x="830" y="5636"/>
                  </a:cubicBezTo>
                  <a:cubicBezTo>
                    <a:pt x="939" y="5636"/>
                    <a:pt x="1049" y="5514"/>
                    <a:pt x="1155" y="5315"/>
                  </a:cubicBezTo>
                  <a:cubicBezTo>
                    <a:pt x="785" y="4651"/>
                    <a:pt x="578" y="2595"/>
                    <a:pt x="615" y="1728"/>
                  </a:cubicBezTo>
                  <a:cubicBezTo>
                    <a:pt x="648" y="967"/>
                    <a:pt x="902" y="323"/>
                    <a:pt x="1239" y="41"/>
                  </a:cubicBezTo>
                  <a:cubicBezTo>
                    <a:pt x="1184" y="16"/>
                    <a:pt x="1126" y="3"/>
                    <a:pt x="1065" y="1"/>
                  </a:cubicBezTo>
                  <a:cubicBezTo>
                    <a:pt x="1058" y="0"/>
                    <a:pt x="1052" y="0"/>
                    <a:pt x="1045" y="0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6" name="Google Shape;5766;p43"/>
            <p:cNvSpPr/>
            <p:nvPr/>
          </p:nvSpPr>
          <p:spPr>
            <a:xfrm>
              <a:off x="4128260" y="1916815"/>
              <a:ext cx="64664" cy="93486"/>
            </a:xfrm>
            <a:custGeom>
              <a:avLst/>
              <a:gdLst/>
              <a:ahLst/>
              <a:cxnLst/>
              <a:rect l="l" t="t" r="r" b="b"/>
              <a:pathLst>
                <a:path w="2100" h="3036" extrusionOk="0">
                  <a:moveTo>
                    <a:pt x="1056" y="1"/>
                  </a:moveTo>
                  <a:cubicBezTo>
                    <a:pt x="490" y="1"/>
                    <a:pt x="27" y="452"/>
                    <a:pt x="14" y="1304"/>
                  </a:cubicBezTo>
                  <a:cubicBezTo>
                    <a:pt x="1" y="2163"/>
                    <a:pt x="474" y="3027"/>
                    <a:pt x="1045" y="3036"/>
                  </a:cubicBezTo>
                  <a:cubicBezTo>
                    <a:pt x="1048" y="3036"/>
                    <a:pt x="1051" y="3036"/>
                    <a:pt x="1054" y="3036"/>
                  </a:cubicBezTo>
                  <a:cubicBezTo>
                    <a:pt x="1622" y="3036"/>
                    <a:pt x="2074" y="2189"/>
                    <a:pt x="2085" y="1335"/>
                  </a:cubicBezTo>
                  <a:lnTo>
                    <a:pt x="2087" y="1335"/>
                  </a:lnTo>
                  <a:cubicBezTo>
                    <a:pt x="2100" y="476"/>
                    <a:pt x="1642" y="10"/>
                    <a:pt x="1070" y="1"/>
                  </a:cubicBezTo>
                  <a:cubicBezTo>
                    <a:pt x="1065" y="1"/>
                    <a:pt x="1061" y="1"/>
                    <a:pt x="1056" y="1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7" name="Google Shape;5767;p43"/>
            <p:cNvSpPr/>
            <p:nvPr/>
          </p:nvSpPr>
          <p:spPr>
            <a:xfrm>
              <a:off x="4128322" y="1916877"/>
              <a:ext cx="45388" cy="93424"/>
            </a:xfrm>
            <a:custGeom>
              <a:avLst/>
              <a:gdLst/>
              <a:ahLst/>
              <a:cxnLst/>
              <a:rect l="l" t="t" r="r" b="b"/>
              <a:pathLst>
                <a:path w="1474" h="3034" extrusionOk="0">
                  <a:moveTo>
                    <a:pt x="1052" y="0"/>
                  </a:moveTo>
                  <a:cubicBezTo>
                    <a:pt x="487" y="0"/>
                    <a:pt x="25" y="452"/>
                    <a:pt x="13" y="1302"/>
                  </a:cubicBezTo>
                  <a:cubicBezTo>
                    <a:pt x="0" y="2161"/>
                    <a:pt x="472" y="3025"/>
                    <a:pt x="1045" y="3034"/>
                  </a:cubicBezTo>
                  <a:cubicBezTo>
                    <a:pt x="1049" y="3034"/>
                    <a:pt x="1053" y="3034"/>
                    <a:pt x="1057" y="3034"/>
                  </a:cubicBezTo>
                  <a:cubicBezTo>
                    <a:pt x="1111" y="3034"/>
                    <a:pt x="1166" y="3025"/>
                    <a:pt x="1219" y="3009"/>
                  </a:cubicBezTo>
                  <a:cubicBezTo>
                    <a:pt x="814" y="2748"/>
                    <a:pt x="523" y="2068"/>
                    <a:pt x="532" y="1391"/>
                  </a:cubicBezTo>
                  <a:cubicBezTo>
                    <a:pt x="545" y="590"/>
                    <a:pt x="955" y="143"/>
                    <a:pt x="1473" y="92"/>
                  </a:cubicBezTo>
                  <a:cubicBezTo>
                    <a:pt x="1347" y="32"/>
                    <a:pt x="1207" y="0"/>
                    <a:pt x="1068" y="0"/>
                  </a:cubicBezTo>
                  <a:cubicBezTo>
                    <a:pt x="1062" y="0"/>
                    <a:pt x="1057" y="0"/>
                    <a:pt x="1052" y="0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8" name="Google Shape;5768;p43"/>
            <p:cNvSpPr/>
            <p:nvPr/>
          </p:nvSpPr>
          <p:spPr>
            <a:xfrm>
              <a:off x="4044997" y="2024404"/>
              <a:ext cx="109375" cy="121045"/>
            </a:xfrm>
            <a:custGeom>
              <a:avLst/>
              <a:gdLst/>
              <a:ahLst/>
              <a:cxnLst/>
              <a:rect l="l" t="t" r="r" b="b"/>
              <a:pathLst>
                <a:path w="3552" h="3931" extrusionOk="0">
                  <a:moveTo>
                    <a:pt x="2305" y="0"/>
                  </a:moveTo>
                  <a:cubicBezTo>
                    <a:pt x="2257" y="0"/>
                    <a:pt x="2209" y="5"/>
                    <a:pt x="2161" y="14"/>
                  </a:cubicBezTo>
                  <a:cubicBezTo>
                    <a:pt x="2161" y="14"/>
                    <a:pt x="618" y="472"/>
                    <a:pt x="191" y="1810"/>
                  </a:cubicBezTo>
                  <a:cubicBezTo>
                    <a:pt x="1" y="2407"/>
                    <a:pt x="342" y="2949"/>
                    <a:pt x="765" y="3302"/>
                  </a:cubicBezTo>
                  <a:cubicBezTo>
                    <a:pt x="817" y="3345"/>
                    <a:pt x="875" y="3389"/>
                    <a:pt x="936" y="3433"/>
                  </a:cubicBezTo>
                  <a:cubicBezTo>
                    <a:pt x="999" y="3476"/>
                    <a:pt x="1066" y="3518"/>
                    <a:pt x="1134" y="3559"/>
                  </a:cubicBezTo>
                  <a:cubicBezTo>
                    <a:pt x="1313" y="3668"/>
                    <a:pt x="1499" y="3761"/>
                    <a:pt x="1693" y="3838"/>
                  </a:cubicBezTo>
                  <a:cubicBezTo>
                    <a:pt x="1841" y="3896"/>
                    <a:pt x="1972" y="3930"/>
                    <a:pt x="2063" y="3930"/>
                  </a:cubicBezTo>
                  <a:cubicBezTo>
                    <a:pt x="2116" y="3930"/>
                    <a:pt x="2155" y="3919"/>
                    <a:pt x="2176" y="3893"/>
                  </a:cubicBezTo>
                  <a:cubicBezTo>
                    <a:pt x="2433" y="3571"/>
                    <a:pt x="1416" y="2269"/>
                    <a:pt x="1416" y="2269"/>
                  </a:cubicBezTo>
                  <a:lnTo>
                    <a:pt x="1416" y="2269"/>
                  </a:lnTo>
                  <a:cubicBezTo>
                    <a:pt x="1478" y="2280"/>
                    <a:pt x="1541" y="2284"/>
                    <a:pt x="1604" y="2284"/>
                  </a:cubicBezTo>
                  <a:cubicBezTo>
                    <a:pt x="1819" y="2284"/>
                    <a:pt x="2028" y="2228"/>
                    <a:pt x="2187" y="2169"/>
                  </a:cubicBezTo>
                  <a:cubicBezTo>
                    <a:pt x="2372" y="2102"/>
                    <a:pt x="2784" y="1878"/>
                    <a:pt x="2861" y="1820"/>
                  </a:cubicBezTo>
                  <a:cubicBezTo>
                    <a:pt x="3552" y="1307"/>
                    <a:pt x="3341" y="572"/>
                    <a:pt x="2882" y="213"/>
                  </a:cubicBezTo>
                  <a:cubicBezTo>
                    <a:pt x="2712" y="81"/>
                    <a:pt x="2509" y="0"/>
                    <a:pt x="2305" y="0"/>
                  </a:cubicBezTo>
                  <a:close/>
                </a:path>
              </a:pathLst>
            </a:custGeom>
            <a:solidFill>
              <a:srgbClr val="F4A8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9" name="Google Shape;5769;p43"/>
            <p:cNvSpPr/>
            <p:nvPr/>
          </p:nvSpPr>
          <p:spPr>
            <a:xfrm>
              <a:off x="4044997" y="2024404"/>
              <a:ext cx="88744" cy="118182"/>
            </a:xfrm>
            <a:custGeom>
              <a:avLst/>
              <a:gdLst/>
              <a:ahLst/>
              <a:cxnLst/>
              <a:rect l="l" t="t" r="r" b="b"/>
              <a:pathLst>
                <a:path w="2882" h="3838" extrusionOk="0">
                  <a:moveTo>
                    <a:pt x="2305" y="0"/>
                  </a:moveTo>
                  <a:cubicBezTo>
                    <a:pt x="2257" y="0"/>
                    <a:pt x="2209" y="5"/>
                    <a:pt x="2161" y="14"/>
                  </a:cubicBezTo>
                  <a:cubicBezTo>
                    <a:pt x="2161" y="14"/>
                    <a:pt x="617" y="470"/>
                    <a:pt x="191" y="1808"/>
                  </a:cubicBezTo>
                  <a:cubicBezTo>
                    <a:pt x="1" y="2407"/>
                    <a:pt x="342" y="2947"/>
                    <a:pt x="765" y="3302"/>
                  </a:cubicBezTo>
                  <a:cubicBezTo>
                    <a:pt x="817" y="3345"/>
                    <a:pt x="875" y="3389"/>
                    <a:pt x="936" y="3433"/>
                  </a:cubicBezTo>
                  <a:cubicBezTo>
                    <a:pt x="999" y="3475"/>
                    <a:pt x="1064" y="3518"/>
                    <a:pt x="1134" y="3559"/>
                  </a:cubicBezTo>
                  <a:cubicBezTo>
                    <a:pt x="1311" y="3668"/>
                    <a:pt x="1499" y="3761"/>
                    <a:pt x="1693" y="3838"/>
                  </a:cubicBezTo>
                  <a:cubicBezTo>
                    <a:pt x="1788" y="3343"/>
                    <a:pt x="772" y="3103"/>
                    <a:pt x="804" y="2135"/>
                  </a:cubicBezTo>
                  <a:lnTo>
                    <a:pt x="804" y="2135"/>
                  </a:lnTo>
                  <a:lnTo>
                    <a:pt x="803" y="2137"/>
                  </a:lnTo>
                  <a:cubicBezTo>
                    <a:pt x="837" y="1074"/>
                    <a:pt x="2179" y="187"/>
                    <a:pt x="2741" y="187"/>
                  </a:cubicBezTo>
                  <a:cubicBezTo>
                    <a:pt x="2796" y="187"/>
                    <a:pt x="2844" y="195"/>
                    <a:pt x="2882" y="213"/>
                  </a:cubicBezTo>
                  <a:cubicBezTo>
                    <a:pt x="2712" y="81"/>
                    <a:pt x="2509" y="0"/>
                    <a:pt x="2305" y="0"/>
                  </a:cubicBezTo>
                  <a:close/>
                </a:path>
              </a:pathLst>
            </a:custGeom>
            <a:solidFill>
              <a:srgbClr val="E8985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" name="文本框 41"/>
          <p:cNvSpPr txBox="1"/>
          <p:nvPr/>
        </p:nvSpPr>
        <p:spPr>
          <a:xfrm>
            <a:off x="710695" y="3951644"/>
            <a:ext cx="40204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aseline="30000" dirty="0" smtClean="0"/>
              <a:t>1 </a:t>
            </a:r>
            <a:r>
              <a:rPr lang="en-US" sz="800" dirty="0"/>
              <a:t>Yang, Y. (2022). </a:t>
            </a:r>
            <a:r>
              <a:rPr lang="en-US" sz="800" dirty="0" err="1"/>
              <a:t>Analysing</a:t>
            </a:r>
            <a:r>
              <a:rPr lang="en-US" sz="800" dirty="0"/>
              <a:t> </a:t>
            </a:r>
            <a:r>
              <a:rPr lang="en-US" sz="800" dirty="0" err="1"/>
              <a:t>Lululemon’s</a:t>
            </a:r>
            <a:r>
              <a:rPr lang="en-US" sz="800" dirty="0"/>
              <a:t> </a:t>
            </a:r>
            <a:r>
              <a:rPr lang="en-US" sz="800" dirty="0" err="1"/>
              <a:t>Localisation</a:t>
            </a:r>
            <a:r>
              <a:rPr lang="en-US" sz="800" dirty="0"/>
              <a:t> and Community Marketing Strategy in China in the Context of </a:t>
            </a:r>
            <a:r>
              <a:rPr lang="en-US" sz="800" dirty="0" err="1"/>
              <a:t>Globalisation</a:t>
            </a:r>
            <a:r>
              <a:rPr lang="en-US" sz="800" dirty="0"/>
              <a:t>. </a:t>
            </a:r>
            <a:r>
              <a:rPr lang="en-US" sz="800" i="1" dirty="0"/>
              <a:t>Studies in Social Science &amp; Humanities</a:t>
            </a:r>
            <a:r>
              <a:rPr lang="en-US" sz="800" dirty="0"/>
              <a:t>, 1(3). </a:t>
            </a:r>
            <a:r>
              <a:rPr lang="en-US" sz="800" dirty="0" err="1"/>
              <a:t>doi:</a:t>
            </a:r>
            <a:r>
              <a:rPr lang="en-US" sz="800" dirty="0" err="1">
                <a:hlinkClick r:id="rId3"/>
              </a:rPr>
              <a:t>https</a:t>
            </a:r>
            <a:r>
              <a:rPr lang="en-US" sz="800" dirty="0">
                <a:hlinkClick r:id="rId3"/>
              </a:rPr>
              <a:t>://doi.org/10.56397/sssh.2022.10.05</a:t>
            </a:r>
            <a:r>
              <a:rPr lang="en-US" sz="800" dirty="0"/>
              <a:t>.</a:t>
            </a:r>
          </a:p>
          <a:p>
            <a:r>
              <a:rPr lang="en-US" sz="800" baseline="30000" dirty="0" smtClean="0"/>
              <a:t>2 </a:t>
            </a:r>
            <a:r>
              <a:rPr lang="en-US" sz="800" dirty="0"/>
              <a:t>Ballard, J. (2020). </a:t>
            </a:r>
            <a:r>
              <a:rPr lang="en-US" sz="800" i="1" dirty="0"/>
              <a:t>1 Thing Lululemon Athletica Does Better Than Anyone Else</a:t>
            </a:r>
            <a:r>
              <a:rPr lang="en-US" sz="800" dirty="0"/>
              <a:t>. [online] The Motley Fool. Available at: </a:t>
            </a:r>
            <a:r>
              <a:rPr lang="en-US" sz="800" dirty="0">
                <a:hlinkClick r:id="rId4"/>
              </a:rPr>
              <a:t>https://www.fool.com/investing/2020/08/02/1-thing-lululemon-athletica-does-better-than-anyon.aspx</a:t>
            </a:r>
            <a:r>
              <a:rPr lang="en-US" sz="800" dirty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67" name="Google Shape;5867;p46"/>
          <p:cNvSpPr txBox="1">
            <a:spLocks noGrp="1"/>
          </p:cNvSpPr>
          <p:nvPr>
            <p:ph type="title"/>
          </p:nvPr>
        </p:nvSpPr>
        <p:spPr>
          <a:xfrm>
            <a:off x="2428078" y="560493"/>
            <a:ext cx="42345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dirty="0" smtClean="0"/>
              <a:t>CHANGE PLAN</a:t>
            </a:r>
            <a:endParaRPr dirty="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026" y="1226171"/>
            <a:ext cx="3253339" cy="21757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AutoShape 2" descr="查看源图像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12"/>
          <a:stretch/>
        </p:blipFill>
        <p:spPr>
          <a:xfrm>
            <a:off x="4629751" y="1226171"/>
            <a:ext cx="3487932" cy="21757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Google Shape;5775;p44"/>
          <p:cNvSpPr txBox="1">
            <a:spLocks/>
          </p:cNvSpPr>
          <p:nvPr/>
        </p:nvSpPr>
        <p:spPr>
          <a:xfrm>
            <a:off x="1395996" y="3494872"/>
            <a:ext cx="2297400" cy="43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estrial"/>
              <a:buNone/>
              <a:defRPr sz="3000" b="0" i="0" u="none" strike="noStrike" cap="none">
                <a:solidFill>
                  <a:schemeClr val="dk1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rPr lang="en-US" altLang="zh-CN" sz="1800" dirty="0" smtClean="0"/>
              <a:t>Impact Agenda</a:t>
            </a:r>
            <a:r>
              <a:rPr lang="en-US" altLang="zh-CN" sz="1800" baseline="30000" dirty="0" smtClean="0"/>
              <a:t>1</a:t>
            </a:r>
            <a:endParaRPr lang="en-US" sz="1800" baseline="30000" dirty="0"/>
          </a:p>
        </p:txBody>
      </p:sp>
      <p:sp>
        <p:nvSpPr>
          <p:cNvPr id="11" name="Google Shape;5775;p44"/>
          <p:cNvSpPr txBox="1">
            <a:spLocks/>
          </p:cNvSpPr>
          <p:nvPr/>
        </p:nvSpPr>
        <p:spPr>
          <a:xfrm>
            <a:off x="5357977" y="3401893"/>
            <a:ext cx="2297400" cy="7341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estrial"/>
              <a:buNone/>
              <a:defRPr sz="3000" b="0" i="0" u="none" strike="noStrike" cap="none">
                <a:solidFill>
                  <a:schemeClr val="dk1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rPr lang="en-US" sz="1800" dirty="0"/>
              <a:t>Power of Three ×2 growth </a:t>
            </a:r>
            <a:r>
              <a:rPr lang="en-US" sz="1800" dirty="0" smtClean="0"/>
              <a:t>strategy</a:t>
            </a:r>
            <a:r>
              <a:rPr lang="en-US" sz="1800" baseline="30000" dirty="0" smtClean="0"/>
              <a:t>2</a:t>
            </a:r>
            <a:endParaRPr lang="en-US" sz="1800" baseline="30000" dirty="0"/>
          </a:p>
        </p:txBody>
      </p:sp>
      <p:sp>
        <p:nvSpPr>
          <p:cNvPr id="12" name="文本框 11"/>
          <p:cNvSpPr txBox="1"/>
          <p:nvPr/>
        </p:nvSpPr>
        <p:spPr>
          <a:xfrm>
            <a:off x="710695" y="3951644"/>
            <a:ext cx="40204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aseline="30000" dirty="0" smtClean="0"/>
              <a:t>1 </a:t>
            </a:r>
            <a:r>
              <a:rPr lang="en-US" sz="800" dirty="0"/>
              <a:t>Lululemon (2021b). </a:t>
            </a:r>
            <a:r>
              <a:rPr lang="en-US" sz="800" i="1" dirty="0" err="1"/>
              <a:t>lululemon</a:t>
            </a:r>
            <a:r>
              <a:rPr lang="en-US" sz="800" i="1" dirty="0"/>
              <a:t> Delivers on its Impact Agenda Commitments with Two New Sustainability Initiatives Launching in May</a:t>
            </a:r>
            <a:r>
              <a:rPr lang="en-US" sz="800" dirty="0"/>
              <a:t>. [online] corporate.lululemon.com. Available at: </a:t>
            </a:r>
            <a:r>
              <a:rPr lang="en-US" sz="800" dirty="0">
                <a:hlinkClick r:id="rId5"/>
              </a:rPr>
              <a:t>https://corporate.lululemon.com/media/press-releases/2021/04-20-2021-085727212</a:t>
            </a:r>
            <a:r>
              <a:rPr lang="en-US" sz="800" dirty="0"/>
              <a:t>.</a:t>
            </a:r>
          </a:p>
          <a:p>
            <a:r>
              <a:rPr lang="en-US" sz="800" baseline="30000" dirty="0" smtClean="0"/>
              <a:t>2 </a:t>
            </a:r>
            <a:r>
              <a:rPr lang="en-US" sz="800" dirty="0"/>
              <a:t>Lululemon (2022b). </a:t>
            </a:r>
            <a:r>
              <a:rPr lang="en-US" sz="800" i="1" dirty="0" err="1"/>
              <a:t>lululemon</a:t>
            </a:r>
            <a:r>
              <a:rPr lang="en-US" sz="800" i="1" dirty="0"/>
              <a:t> Announces Five-Year Growth Plan to Double Revenue by 2026 to $12.5 Billion</a:t>
            </a:r>
            <a:r>
              <a:rPr lang="en-US" sz="800" dirty="0"/>
              <a:t>. [online] corporate.lululemon.com. Available at: </a:t>
            </a:r>
            <a:r>
              <a:rPr lang="en-US" sz="800" dirty="0">
                <a:hlinkClick r:id="rId6"/>
              </a:rPr>
              <a:t>https://corporate.lululemon.com/media/press-releases/2022/04-20-2022-113017957</a:t>
            </a:r>
            <a:r>
              <a:rPr lang="en-US" sz="800" dirty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5" name="Google Shape;5875;p47"/>
          <p:cNvSpPr txBox="1">
            <a:spLocks noGrp="1"/>
          </p:cNvSpPr>
          <p:nvPr>
            <p:ph type="subTitle" idx="1"/>
          </p:nvPr>
        </p:nvSpPr>
        <p:spPr>
          <a:xfrm>
            <a:off x="1968471" y="1825873"/>
            <a:ext cx="2103000" cy="66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800" dirty="0"/>
              <a:t>Why change?</a:t>
            </a:r>
            <a:endParaRPr sz="1800" dirty="0"/>
          </a:p>
        </p:txBody>
      </p:sp>
      <p:sp>
        <p:nvSpPr>
          <p:cNvPr id="5877" name="Google Shape;5877;p47"/>
          <p:cNvSpPr txBox="1">
            <a:spLocks noGrp="1"/>
          </p:cNvSpPr>
          <p:nvPr>
            <p:ph type="subTitle" idx="3"/>
          </p:nvPr>
        </p:nvSpPr>
        <p:spPr>
          <a:xfrm>
            <a:off x="1981327" y="2756911"/>
            <a:ext cx="2401397" cy="9913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800" dirty="0"/>
              <a:t>How can the resistance to change be handled? </a:t>
            </a:r>
            <a:endParaRPr sz="1800" dirty="0"/>
          </a:p>
        </p:txBody>
      </p:sp>
      <p:sp>
        <p:nvSpPr>
          <p:cNvPr id="5879" name="Google Shape;5879;p47"/>
          <p:cNvSpPr txBox="1">
            <a:spLocks noGrp="1"/>
          </p:cNvSpPr>
          <p:nvPr>
            <p:ph type="subTitle" idx="5"/>
          </p:nvPr>
        </p:nvSpPr>
        <p:spPr>
          <a:xfrm>
            <a:off x="5697724" y="1722281"/>
            <a:ext cx="2291248" cy="76449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altLang="zh-CN" sz="1800" dirty="0" smtClean="0"/>
              <a:t>W</a:t>
            </a:r>
            <a:r>
              <a:rPr lang="en-US" sz="1800" dirty="0" smtClean="0"/>
              <a:t>hat </a:t>
            </a:r>
            <a:r>
              <a:rPr lang="en-US" sz="1800" dirty="0"/>
              <a:t>is the process of change? </a:t>
            </a:r>
            <a:endParaRPr sz="1800" dirty="0"/>
          </a:p>
        </p:txBody>
      </p:sp>
      <p:sp>
        <p:nvSpPr>
          <p:cNvPr id="5881" name="Google Shape;5881;p47"/>
          <p:cNvSpPr txBox="1">
            <a:spLocks noGrp="1"/>
          </p:cNvSpPr>
          <p:nvPr>
            <p:ph type="subTitle" idx="7"/>
          </p:nvPr>
        </p:nvSpPr>
        <p:spPr>
          <a:xfrm>
            <a:off x="5697724" y="2799773"/>
            <a:ext cx="2610773" cy="94848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800" dirty="0"/>
              <a:t>How can the process and effectiveness of change be evaluated?</a:t>
            </a:r>
            <a:endParaRPr sz="1800" dirty="0"/>
          </a:p>
        </p:txBody>
      </p:sp>
      <p:sp>
        <p:nvSpPr>
          <p:cNvPr id="5882" name="Google Shape;5882;p47"/>
          <p:cNvSpPr txBox="1">
            <a:spLocks noGrp="1"/>
          </p:cNvSpPr>
          <p:nvPr>
            <p:ph type="title" idx="15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dirty="0" smtClean="0"/>
              <a:t>RESEARCH QUESTIONS</a:t>
            </a:r>
            <a:endParaRPr lang="en-US" dirty="0"/>
          </a:p>
        </p:txBody>
      </p:sp>
      <p:sp>
        <p:nvSpPr>
          <p:cNvPr id="5887" name="Google Shape;5887;p47"/>
          <p:cNvSpPr/>
          <p:nvPr/>
        </p:nvSpPr>
        <p:spPr>
          <a:xfrm>
            <a:off x="1112271" y="1736061"/>
            <a:ext cx="627600" cy="627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>
                <a:solidFill>
                  <a:schemeClr val="accent3"/>
                </a:solidFill>
                <a:latin typeface="Questrial"/>
                <a:ea typeface="Questrial"/>
                <a:cs typeface="Questrial"/>
                <a:sym typeface="Questrial"/>
              </a:rPr>
              <a:t>01</a:t>
            </a:r>
            <a:endParaRPr sz="2200">
              <a:solidFill>
                <a:schemeClr val="accent3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5888" name="Google Shape;5888;p47"/>
          <p:cNvSpPr/>
          <p:nvPr/>
        </p:nvSpPr>
        <p:spPr>
          <a:xfrm>
            <a:off x="1112271" y="2938786"/>
            <a:ext cx="627600" cy="627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 smtClean="0">
                <a:solidFill>
                  <a:schemeClr val="accent3"/>
                </a:solidFill>
                <a:latin typeface="Questrial"/>
                <a:ea typeface="Questrial"/>
                <a:cs typeface="Questrial"/>
                <a:sym typeface="Questrial"/>
              </a:rPr>
              <a:t>03</a:t>
            </a:r>
            <a:endParaRPr sz="2200" dirty="0">
              <a:solidFill>
                <a:schemeClr val="accent3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5890" name="Google Shape;5890;p47"/>
          <p:cNvSpPr/>
          <p:nvPr/>
        </p:nvSpPr>
        <p:spPr>
          <a:xfrm>
            <a:off x="4841521" y="1736061"/>
            <a:ext cx="627600" cy="627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 smtClean="0">
                <a:solidFill>
                  <a:schemeClr val="accent3"/>
                </a:solidFill>
                <a:latin typeface="Questrial"/>
                <a:ea typeface="Questrial"/>
                <a:cs typeface="Questrial"/>
                <a:sym typeface="Questrial"/>
              </a:rPr>
              <a:t>02</a:t>
            </a:r>
            <a:endParaRPr sz="2200" dirty="0">
              <a:solidFill>
                <a:schemeClr val="accent3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5891" name="Google Shape;5891;p47"/>
          <p:cNvSpPr/>
          <p:nvPr/>
        </p:nvSpPr>
        <p:spPr>
          <a:xfrm>
            <a:off x="4841521" y="2938786"/>
            <a:ext cx="627600" cy="627600"/>
          </a:xfrm>
          <a:prstGeom prst="ellips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 smtClean="0">
                <a:solidFill>
                  <a:schemeClr val="accent3"/>
                </a:solidFill>
                <a:latin typeface="Questrial"/>
                <a:ea typeface="Questrial"/>
                <a:cs typeface="Questrial"/>
                <a:sym typeface="Questrial"/>
              </a:rPr>
              <a:t>04</a:t>
            </a:r>
            <a:endParaRPr sz="2200" dirty="0">
              <a:solidFill>
                <a:schemeClr val="accent3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5" name="Google Shape;5695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dirty="0" smtClean="0"/>
              <a:t>WHY CHANGE?</a:t>
            </a:r>
            <a:endParaRPr lang="en-US" dirty="0"/>
          </a:p>
        </p:txBody>
      </p:sp>
      <p:sp>
        <p:nvSpPr>
          <p:cNvPr id="5696" name="Google Shape;5696;p42"/>
          <p:cNvSpPr txBox="1">
            <a:spLocks noGrp="1"/>
          </p:cNvSpPr>
          <p:nvPr>
            <p:ph type="body" idx="1"/>
          </p:nvPr>
        </p:nvSpPr>
        <p:spPr>
          <a:xfrm>
            <a:off x="530516" y="1087927"/>
            <a:ext cx="3994485" cy="318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None/>
            </a:pPr>
            <a:r>
              <a:rPr lang="en-US" altLang="zh-CN" sz="1600" dirty="0" smtClean="0">
                <a:solidFill>
                  <a:schemeClr val="lt1"/>
                </a:solidFill>
              </a:rPr>
              <a:t>Source of Change:</a:t>
            </a:r>
            <a:endParaRPr lang="en-US" sz="1600" dirty="0" smtClean="0">
              <a:solidFill>
                <a:schemeClr val="lt1"/>
              </a:solidFill>
            </a:endParaRPr>
          </a:p>
          <a:p>
            <a:pPr marL="285750" indent="-285750"/>
            <a:r>
              <a:rPr lang="en-US" sz="1600" dirty="0">
                <a:solidFill>
                  <a:schemeClr val="lt1"/>
                </a:solidFill>
              </a:rPr>
              <a:t>internal and external pressures: ineffective communication, outdated policies and </a:t>
            </a:r>
            <a:r>
              <a:rPr lang="en-US" sz="1600" dirty="0" smtClean="0">
                <a:solidFill>
                  <a:schemeClr val="lt1"/>
                </a:solidFill>
              </a:rPr>
              <a:t>systems, </a:t>
            </a:r>
            <a:r>
              <a:rPr lang="en-US" sz="1600" dirty="0">
                <a:solidFill>
                  <a:schemeClr val="lt1"/>
                </a:solidFill>
              </a:rPr>
              <a:t>new regulation, new technology, </a:t>
            </a:r>
            <a:r>
              <a:rPr lang="en-US" sz="1600" dirty="0" err="1" smtClean="0">
                <a:solidFill>
                  <a:schemeClr val="lt1"/>
                </a:solidFill>
              </a:rPr>
              <a:t>etc</a:t>
            </a:r>
            <a:r>
              <a:rPr lang="en-US" sz="1600" dirty="0" smtClean="0">
                <a:solidFill>
                  <a:schemeClr val="lt1"/>
                </a:solidFill>
              </a:rPr>
              <a:t> </a:t>
            </a:r>
            <a:r>
              <a:rPr lang="en-US" sz="1600" baseline="30000" dirty="0" smtClean="0">
                <a:solidFill>
                  <a:schemeClr val="lt1"/>
                </a:solidFill>
              </a:rPr>
              <a:t>1</a:t>
            </a:r>
            <a:r>
              <a:rPr lang="en-US" sz="1600" baseline="30000" dirty="0">
                <a:solidFill>
                  <a:schemeClr val="lt1"/>
                </a:solidFill>
              </a:rPr>
              <a:t>,</a:t>
            </a:r>
            <a:r>
              <a:rPr lang="en-US" sz="1600" baseline="30000" dirty="0" smtClean="0">
                <a:solidFill>
                  <a:schemeClr val="lt1"/>
                </a:solidFill>
              </a:rPr>
              <a:t>2</a:t>
            </a:r>
            <a:r>
              <a:rPr lang="en-US" sz="1600" dirty="0" smtClean="0">
                <a:solidFill>
                  <a:schemeClr val="lt1"/>
                </a:solidFill>
              </a:rPr>
              <a:t>.</a:t>
            </a:r>
          </a:p>
          <a:p>
            <a:pPr marL="0" indent="0">
              <a:buNone/>
            </a:pPr>
            <a:r>
              <a:rPr lang="en-US" sz="1600" dirty="0" err="1" smtClean="0">
                <a:solidFill>
                  <a:schemeClr val="lt1"/>
                </a:solidFill>
              </a:rPr>
              <a:t>Lululemon’s</a:t>
            </a:r>
            <a:r>
              <a:rPr lang="en-US" sz="1600" dirty="0" smtClean="0">
                <a:solidFill>
                  <a:schemeClr val="lt1"/>
                </a:solidFill>
              </a:rPr>
              <a:t> MD&amp;A</a:t>
            </a:r>
            <a:r>
              <a:rPr lang="en-US" sz="1600" baseline="30000" dirty="0" smtClean="0">
                <a:solidFill>
                  <a:schemeClr val="lt1"/>
                </a:solidFill>
              </a:rPr>
              <a:t>3</a:t>
            </a:r>
            <a:r>
              <a:rPr lang="en-US" sz="1600" dirty="0" smtClean="0">
                <a:solidFill>
                  <a:schemeClr val="lt1"/>
                </a:solidFill>
              </a:rPr>
              <a:t>:</a:t>
            </a:r>
          </a:p>
          <a:p>
            <a:pPr marL="285750" indent="-285750"/>
            <a:r>
              <a:rPr lang="en-US" sz="1600" dirty="0" smtClean="0">
                <a:solidFill>
                  <a:schemeClr val="lt1"/>
                </a:solidFill>
              </a:rPr>
              <a:t>maintain </a:t>
            </a:r>
            <a:r>
              <a:rPr lang="en-US" sz="1600" dirty="0">
                <a:solidFill>
                  <a:schemeClr val="lt1"/>
                </a:solidFill>
              </a:rPr>
              <a:t>the value of the brand; </a:t>
            </a:r>
            <a:endParaRPr lang="en-US" sz="1600" dirty="0" smtClean="0">
              <a:solidFill>
                <a:schemeClr val="lt1"/>
              </a:solidFill>
            </a:endParaRPr>
          </a:p>
          <a:p>
            <a:pPr marL="285750" indent="-285750"/>
            <a:r>
              <a:rPr lang="en-US" sz="1600" dirty="0" smtClean="0">
                <a:solidFill>
                  <a:schemeClr val="lt1"/>
                </a:solidFill>
              </a:rPr>
              <a:t>COVID-19 influence</a:t>
            </a:r>
            <a:r>
              <a:rPr lang="en-US" sz="1600" dirty="0">
                <a:solidFill>
                  <a:schemeClr val="lt1"/>
                </a:solidFill>
              </a:rPr>
              <a:t>; </a:t>
            </a:r>
            <a:endParaRPr lang="en-US" sz="1600" dirty="0" smtClean="0">
              <a:solidFill>
                <a:schemeClr val="lt1"/>
              </a:solidFill>
            </a:endParaRPr>
          </a:p>
          <a:p>
            <a:pPr marL="285750" indent="-285750"/>
            <a:r>
              <a:rPr lang="en-US" sz="1600" dirty="0" smtClean="0">
                <a:solidFill>
                  <a:schemeClr val="lt1"/>
                </a:solidFill>
              </a:rPr>
              <a:t>increasing competition and decreasing gross margin;</a:t>
            </a:r>
          </a:p>
          <a:p>
            <a:pPr marL="285750" indent="-285750"/>
            <a:r>
              <a:rPr lang="en-US" sz="1600" dirty="0">
                <a:solidFill>
                  <a:schemeClr val="lt1"/>
                </a:solidFill>
              </a:rPr>
              <a:t>c</a:t>
            </a:r>
            <a:r>
              <a:rPr lang="en-US" sz="1600" dirty="0" smtClean="0">
                <a:solidFill>
                  <a:schemeClr val="lt1"/>
                </a:solidFill>
              </a:rPr>
              <a:t>hanging consumer preferences, </a:t>
            </a:r>
            <a:r>
              <a:rPr lang="en-US" sz="1600" dirty="0">
                <a:solidFill>
                  <a:schemeClr val="lt1"/>
                </a:solidFill>
              </a:rPr>
              <a:t>etc. </a:t>
            </a:r>
          </a:p>
          <a:p>
            <a:pPr marL="285750" indent="-285750"/>
            <a:endParaRPr sz="1600" dirty="0">
              <a:solidFill>
                <a:schemeClr val="lt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013" y="1087927"/>
            <a:ext cx="3422612" cy="2660182"/>
          </a:xfrm>
          <a:prstGeom prst="rect">
            <a:avLst/>
          </a:prstGeom>
        </p:spPr>
      </p:pic>
      <p:sp>
        <p:nvSpPr>
          <p:cNvPr id="9" name="Google Shape;5696;p42"/>
          <p:cNvSpPr txBox="1">
            <a:spLocks/>
          </p:cNvSpPr>
          <p:nvPr/>
        </p:nvSpPr>
        <p:spPr>
          <a:xfrm>
            <a:off x="5240009" y="4080258"/>
            <a:ext cx="3091604" cy="73726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921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indent="0">
              <a:buNone/>
            </a:pPr>
            <a:r>
              <a:rPr lang="en-US" altLang="zh-CN" sz="1200" dirty="0" smtClean="0">
                <a:solidFill>
                  <a:schemeClr val="lt1"/>
                </a:solidFill>
              </a:rPr>
              <a:t>Force </a:t>
            </a:r>
            <a:r>
              <a:rPr lang="en-US" altLang="zh-CN" sz="1200" dirty="0">
                <a:solidFill>
                  <a:schemeClr val="lt1"/>
                </a:solidFill>
              </a:rPr>
              <a:t>field </a:t>
            </a:r>
            <a:r>
              <a:rPr lang="en-US" altLang="zh-CN" sz="1200" dirty="0" smtClean="0">
                <a:solidFill>
                  <a:schemeClr val="lt1"/>
                </a:solidFill>
              </a:rPr>
              <a:t>analysis</a:t>
            </a:r>
            <a:r>
              <a:rPr lang="en-US" altLang="zh-CN" sz="1200" baseline="30000" dirty="0" smtClean="0">
                <a:solidFill>
                  <a:schemeClr val="lt1"/>
                </a:solidFill>
              </a:rPr>
              <a:t>4</a:t>
            </a:r>
            <a:r>
              <a:rPr lang="en-US" altLang="zh-CN" sz="1200" dirty="0" smtClean="0">
                <a:solidFill>
                  <a:schemeClr val="lt1"/>
                </a:solidFill>
              </a:rPr>
              <a:t>: failure </a:t>
            </a:r>
            <a:r>
              <a:rPr lang="en-US" altLang="zh-CN" sz="1200" dirty="0">
                <a:solidFill>
                  <a:schemeClr val="lt1"/>
                </a:solidFill>
              </a:rPr>
              <a:t>of the transition, difficulty in adjusting internal structures, company culture resistance, etc.</a:t>
            </a:r>
            <a:endParaRPr lang="en-US" sz="1200" dirty="0">
              <a:solidFill>
                <a:schemeClr val="lt1"/>
              </a:solidFill>
            </a:endParaRPr>
          </a:p>
        </p:txBody>
      </p:sp>
      <p:sp>
        <p:nvSpPr>
          <p:cNvPr id="4" name="椭圆 3"/>
          <p:cNvSpPr/>
          <p:nvPr/>
        </p:nvSpPr>
        <p:spPr>
          <a:xfrm>
            <a:off x="6785811" y="1217597"/>
            <a:ext cx="1357162" cy="257382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文本框 12"/>
          <p:cNvSpPr txBox="1"/>
          <p:nvPr/>
        </p:nvSpPr>
        <p:spPr>
          <a:xfrm>
            <a:off x="517557" y="3910281"/>
            <a:ext cx="44298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aseline="30000" dirty="0" smtClean="0"/>
              <a:t>1 </a:t>
            </a:r>
            <a:r>
              <a:rPr lang="en-US" sz="800" dirty="0" err="1"/>
              <a:t>Pitson</a:t>
            </a:r>
            <a:r>
              <a:rPr lang="en-US" sz="800" dirty="0"/>
              <a:t>, M. (2023). </a:t>
            </a:r>
            <a:r>
              <a:rPr lang="en-US" sz="800" i="1" dirty="0"/>
              <a:t>Change and Stability Management - Week 2 Lecture (2023 Term 2</a:t>
            </a:r>
            <a:r>
              <a:rPr lang="en-US" sz="800" i="1" dirty="0" smtClean="0"/>
              <a:t>)</a:t>
            </a:r>
            <a:r>
              <a:rPr lang="en-US" sz="800" dirty="0" smtClean="0"/>
              <a:t>.</a:t>
            </a:r>
            <a:endParaRPr lang="en-US" sz="800" dirty="0"/>
          </a:p>
          <a:p>
            <a:r>
              <a:rPr lang="en-US" sz="800" baseline="30000" dirty="0" smtClean="0"/>
              <a:t>2 </a:t>
            </a:r>
            <a:r>
              <a:rPr lang="en-US" sz="800" dirty="0"/>
              <a:t>Thomas International (2022). </a:t>
            </a:r>
            <a:r>
              <a:rPr lang="en-US" sz="800" i="1" dirty="0"/>
              <a:t>Guide to Change Management</a:t>
            </a:r>
            <a:r>
              <a:rPr lang="en-US" sz="800" dirty="0"/>
              <a:t>. [online] Thomas International. Available at: </a:t>
            </a:r>
            <a:r>
              <a:rPr lang="en-US" sz="800" dirty="0">
                <a:hlinkClick r:id="rId4"/>
              </a:rPr>
              <a:t>https://www.thomas.co/resources/type/hr-guides/guide-change-management</a:t>
            </a:r>
            <a:r>
              <a:rPr lang="en-US" sz="800" dirty="0"/>
              <a:t>.</a:t>
            </a:r>
          </a:p>
          <a:p>
            <a:r>
              <a:rPr lang="en-US" sz="800" baseline="30000" dirty="0" smtClean="0"/>
              <a:t>3</a:t>
            </a:r>
            <a:r>
              <a:rPr lang="en-US" sz="800" dirty="0" smtClean="0"/>
              <a:t> </a:t>
            </a:r>
            <a:r>
              <a:rPr lang="en-US" sz="800" dirty="0"/>
              <a:t>Lululemon (2021a). </a:t>
            </a:r>
            <a:r>
              <a:rPr lang="en-US" sz="800" i="1" dirty="0"/>
              <a:t>Annual Report | 2021</a:t>
            </a:r>
            <a:r>
              <a:rPr lang="en-US" sz="800" dirty="0"/>
              <a:t>. [online] Available at: </a:t>
            </a:r>
            <a:r>
              <a:rPr lang="en-US" sz="800" dirty="0">
                <a:hlinkClick r:id="rId5"/>
              </a:rPr>
              <a:t>https://corporate.lululemon.com/~/media/Files/L/Lululemon/investors/annual-reports/lululemon-athletica-inc-ar2021.pdf</a:t>
            </a:r>
            <a:r>
              <a:rPr lang="en-US" sz="800" dirty="0"/>
              <a:t>.</a:t>
            </a:r>
          </a:p>
          <a:p>
            <a:r>
              <a:rPr lang="en-US" sz="800" baseline="30000" dirty="0" smtClean="0"/>
              <a:t>4</a:t>
            </a:r>
            <a:r>
              <a:rPr lang="en-US" sz="800" dirty="0" smtClean="0"/>
              <a:t> </a:t>
            </a:r>
            <a:r>
              <a:rPr lang="en-US" sz="800" dirty="0"/>
              <a:t>Lewin, K. (1951). Field Theory in Social Science. </a:t>
            </a:r>
            <a:r>
              <a:rPr lang="en-US" sz="800" i="1" dirty="0"/>
              <a:t>The American Catholic Sociological Review</a:t>
            </a:r>
            <a:r>
              <a:rPr lang="en-US" sz="800" dirty="0"/>
              <a:t>, 12(2), p.103. </a:t>
            </a:r>
            <a:r>
              <a:rPr lang="en-US" sz="800" dirty="0" err="1"/>
              <a:t>doi:</a:t>
            </a:r>
            <a:r>
              <a:rPr lang="en-US" sz="800" dirty="0" err="1">
                <a:hlinkClick r:id="rId6"/>
              </a:rPr>
              <a:t>https</a:t>
            </a:r>
            <a:r>
              <a:rPr lang="en-US" sz="800" dirty="0">
                <a:hlinkClick r:id="rId6"/>
              </a:rPr>
              <a:t>://doi.org/10.2307/3707800</a:t>
            </a:r>
            <a:r>
              <a:rPr lang="en-US" sz="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48018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5" name="Google Shape;5695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dirty="0" smtClean="0"/>
              <a:t>WHAT IS THE PROCESS OF CHANGE?</a:t>
            </a:r>
            <a:endParaRPr lang="en-US" dirty="0"/>
          </a:p>
        </p:txBody>
      </p:sp>
      <p:sp>
        <p:nvSpPr>
          <p:cNvPr id="5696" name="Google Shape;5696;p42"/>
          <p:cNvSpPr txBox="1">
            <a:spLocks noGrp="1"/>
          </p:cNvSpPr>
          <p:nvPr>
            <p:ph type="body" idx="1"/>
          </p:nvPr>
        </p:nvSpPr>
        <p:spPr>
          <a:xfrm>
            <a:off x="4735330" y="1870280"/>
            <a:ext cx="3994485" cy="26159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None/>
            </a:pPr>
            <a:r>
              <a:rPr lang="en-US" altLang="zh-CN" sz="1600" dirty="0" smtClean="0">
                <a:solidFill>
                  <a:schemeClr val="lt1"/>
                </a:solidFill>
              </a:rPr>
              <a:t>2015:</a:t>
            </a:r>
            <a:endParaRPr lang="en-US" sz="1600" dirty="0" smtClean="0">
              <a:solidFill>
                <a:schemeClr val="lt1"/>
              </a:solidFill>
            </a:endParaRPr>
          </a:p>
          <a:p>
            <a:pPr marL="285750" indent="-285750"/>
            <a:r>
              <a:rPr lang="en-US" sz="1600" dirty="0" smtClean="0">
                <a:solidFill>
                  <a:schemeClr val="lt1"/>
                </a:solidFill>
              </a:rPr>
              <a:t>reinforce </a:t>
            </a:r>
            <a:r>
              <a:rPr lang="en-US" sz="1600" dirty="0">
                <a:solidFill>
                  <a:schemeClr val="lt1"/>
                </a:solidFill>
              </a:rPr>
              <a:t>the company’s design and innovation-driven brand </a:t>
            </a:r>
            <a:r>
              <a:rPr lang="en-US" sz="1600" dirty="0" smtClean="0">
                <a:solidFill>
                  <a:schemeClr val="lt1"/>
                </a:solidFill>
              </a:rPr>
              <a:t>focus</a:t>
            </a:r>
            <a:r>
              <a:rPr lang="en-US" sz="1600" baseline="30000" dirty="0" smtClean="0">
                <a:solidFill>
                  <a:schemeClr val="lt1"/>
                </a:solidFill>
              </a:rPr>
              <a:t>2</a:t>
            </a:r>
            <a:r>
              <a:rPr lang="en-US" sz="1600" dirty="0" smtClean="0">
                <a:solidFill>
                  <a:schemeClr val="lt1"/>
                </a:solidFill>
              </a:rPr>
              <a:t> </a:t>
            </a:r>
          </a:p>
          <a:p>
            <a:pPr marL="285750" indent="-285750"/>
            <a:r>
              <a:rPr lang="en-US" sz="1600" dirty="0">
                <a:solidFill>
                  <a:schemeClr val="lt1"/>
                </a:solidFill>
              </a:rPr>
              <a:t>Chief Product Officer position was removed, the Creative Director position was </a:t>
            </a:r>
            <a:r>
              <a:rPr lang="en-US" sz="1600" dirty="0" smtClean="0">
                <a:solidFill>
                  <a:schemeClr val="lt1"/>
                </a:solidFill>
              </a:rPr>
              <a:t>added.</a:t>
            </a:r>
          </a:p>
          <a:p>
            <a:pPr marL="0" indent="0">
              <a:buNone/>
            </a:pPr>
            <a:r>
              <a:rPr lang="en-US" sz="1600" dirty="0" smtClean="0">
                <a:solidFill>
                  <a:schemeClr val="lt1"/>
                </a:solidFill>
              </a:rPr>
              <a:t>2020: Impact Agenda</a:t>
            </a:r>
          </a:p>
          <a:p>
            <a:pPr marL="0" indent="0">
              <a:buNone/>
            </a:pPr>
            <a:r>
              <a:rPr lang="en-US" sz="1600" dirty="0" smtClean="0">
                <a:solidFill>
                  <a:schemeClr val="lt1"/>
                </a:solidFill>
              </a:rPr>
              <a:t>2022:</a:t>
            </a:r>
          </a:p>
          <a:p>
            <a:pPr marL="285750" indent="-285750"/>
            <a:r>
              <a:rPr lang="en-US" altLang="zh-CN" sz="1600" dirty="0" smtClean="0">
                <a:solidFill>
                  <a:schemeClr val="lt1"/>
                </a:solidFill>
              </a:rPr>
              <a:t>Double men’s, double digital;</a:t>
            </a:r>
            <a:endParaRPr lang="en-US" sz="1600" dirty="0" smtClean="0">
              <a:solidFill>
                <a:schemeClr val="lt1"/>
              </a:solidFill>
            </a:endParaRPr>
          </a:p>
          <a:p>
            <a:pPr marL="285750" indent="-285750"/>
            <a:r>
              <a:rPr lang="en-US" sz="1600" dirty="0" smtClean="0">
                <a:solidFill>
                  <a:schemeClr val="lt1"/>
                </a:solidFill>
              </a:rPr>
              <a:t>Become a </a:t>
            </a:r>
            <a:r>
              <a:rPr lang="en-US" altLang="zh-CN" sz="1600" dirty="0" smtClean="0">
                <a:solidFill>
                  <a:schemeClr val="lt1"/>
                </a:solidFill>
              </a:rPr>
              <a:t>comprehensive brand</a:t>
            </a:r>
            <a:r>
              <a:rPr lang="en-US" sz="1600" dirty="0" smtClean="0">
                <a:solidFill>
                  <a:schemeClr val="lt1"/>
                </a:solidFill>
              </a:rPr>
              <a:t>.</a:t>
            </a:r>
            <a:endParaRPr lang="en-US" sz="1600" dirty="0">
              <a:solidFill>
                <a:schemeClr val="lt1"/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52" y="2355987"/>
            <a:ext cx="4066974" cy="1487845"/>
          </a:xfrm>
          <a:prstGeom prst="rect">
            <a:avLst/>
          </a:prstGeom>
        </p:spPr>
      </p:pic>
      <p:sp>
        <p:nvSpPr>
          <p:cNvPr id="8" name="Google Shape;5696;p42"/>
          <p:cNvSpPr txBox="1">
            <a:spLocks/>
          </p:cNvSpPr>
          <p:nvPr/>
        </p:nvSpPr>
        <p:spPr>
          <a:xfrm>
            <a:off x="1087356" y="1271294"/>
            <a:ext cx="2589496" cy="93365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921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indent="0">
              <a:buFont typeface="Anaheim"/>
              <a:buNone/>
            </a:pPr>
            <a:r>
              <a:rPr lang="en-US" altLang="zh-CN" sz="1600" dirty="0" smtClean="0">
                <a:solidFill>
                  <a:schemeClr val="lt1"/>
                </a:solidFill>
              </a:rPr>
              <a:t>Lack of innovation?</a:t>
            </a:r>
          </a:p>
          <a:p>
            <a:pPr marL="0" indent="0">
              <a:buFont typeface="Anaheim"/>
              <a:buNone/>
            </a:pPr>
            <a:r>
              <a:rPr lang="en-US" altLang="zh-CN" sz="1600" dirty="0" smtClean="0">
                <a:solidFill>
                  <a:schemeClr val="lt1"/>
                </a:solidFill>
              </a:rPr>
              <a:t>Environmental impact?</a:t>
            </a:r>
          </a:p>
          <a:p>
            <a:pPr marL="0" indent="0">
              <a:buFont typeface="Anaheim"/>
              <a:buNone/>
            </a:pPr>
            <a:r>
              <a:rPr lang="en-US" altLang="zh-CN" sz="1600" dirty="0" smtClean="0">
                <a:solidFill>
                  <a:schemeClr val="lt1"/>
                </a:solidFill>
              </a:rPr>
              <a:t>Female brand? </a:t>
            </a:r>
            <a:endParaRPr lang="en-US" sz="1600" dirty="0">
              <a:solidFill>
                <a:schemeClr val="lt1"/>
              </a:solidFill>
            </a:endParaRPr>
          </a:p>
        </p:txBody>
      </p:sp>
      <p:sp>
        <p:nvSpPr>
          <p:cNvPr id="5" name="上弧形箭头 4"/>
          <p:cNvSpPr/>
          <p:nvPr/>
        </p:nvSpPr>
        <p:spPr>
          <a:xfrm>
            <a:off x="4415591" y="1271294"/>
            <a:ext cx="1282565" cy="466825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1286454" y="3813055"/>
            <a:ext cx="239039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dirty="0" smtClean="0">
                <a:solidFill>
                  <a:schemeClr val="bg1"/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Stages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in a planned-change </a:t>
            </a:r>
            <a:r>
              <a:rPr lang="en-US" sz="1100" dirty="0" smtClean="0">
                <a:solidFill>
                  <a:schemeClr val="bg1"/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effort</a:t>
            </a:r>
            <a:r>
              <a:rPr lang="en-US" sz="1100" baseline="30000" dirty="0" smtClean="0">
                <a:solidFill>
                  <a:schemeClr val="bg1"/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1</a:t>
            </a:r>
            <a:r>
              <a:rPr lang="en-US" sz="1100" dirty="0" smtClean="0">
                <a:solidFill>
                  <a:schemeClr val="bg1"/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 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471452" y="4132331"/>
            <a:ext cx="40204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aseline="30000" dirty="0" smtClean="0"/>
              <a:t>1 </a:t>
            </a:r>
            <a:r>
              <a:rPr lang="en-US" sz="800" dirty="0"/>
              <a:t>French, W.L., Ellsworth Kast, F. and Erwin </a:t>
            </a:r>
            <a:r>
              <a:rPr lang="en-US" sz="800" dirty="0" err="1"/>
              <a:t>Rosenzweig</a:t>
            </a:r>
            <a:r>
              <a:rPr lang="en-US" sz="800" dirty="0"/>
              <a:t>, J. (1985). </a:t>
            </a:r>
            <a:r>
              <a:rPr lang="en-US" sz="800" i="1" dirty="0"/>
              <a:t>Understanding human behavior in organizations</a:t>
            </a:r>
            <a:r>
              <a:rPr lang="en-US" sz="800" dirty="0"/>
              <a:t>. New York: Harper &amp; Row.</a:t>
            </a:r>
          </a:p>
          <a:p>
            <a:r>
              <a:rPr lang="en-US" sz="800" baseline="30000" dirty="0" smtClean="0"/>
              <a:t>2 </a:t>
            </a:r>
            <a:r>
              <a:rPr lang="en-US" sz="800" dirty="0"/>
              <a:t>Lululemon (2015). </a:t>
            </a:r>
            <a:r>
              <a:rPr lang="en-US" sz="800" i="1" dirty="0" err="1"/>
              <a:t>lululemon</a:t>
            </a:r>
            <a:r>
              <a:rPr lang="en-US" sz="800" i="1" dirty="0"/>
              <a:t> Announces Organizational Changes to Elevate Design and Innovation</a:t>
            </a:r>
            <a:r>
              <a:rPr lang="en-US" sz="800" dirty="0"/>
              <a:t>. [online] corporate.lululemon.com. Available at: </a:t>
            </a:r>
            <a:r>
              <a:rPr lang="en-US" sz="800" dirty="0">
                <a:hlinkClick r:id="rId4"/>
              </a:rPr>
              <a:t>https://corporate.lululemon.com/media/press-releases/2015/10-21-2015-085455074</a:t>
            </a:r>
            <a:r>
              <a:rPr lang="en-US" sz="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800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5" name="Google Shape;5695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dirty="0" smtClean="0"/>
              <a:t>HOW TO DEAL WITH RESISTANCE TO CHANGE? </a:t>
            </a:r>
            <a:endParaRPr lang="en-US" dirty="0"/>
          </a:p>
        </p:txBody>
      </p:sp>
      <p:sp>
        <p:nvSpPr>
          <p:cNvPr id="9" name="Google Shape;5775;p44"/>
          <p:cNvSpPr txBox="1">
            <a:spLocks/>
          </p:cNvSpPr>
          <p:nvPr/>
        </p:nvSpPr>
        <p:spPr>
          <a:xfrm>
            <a:off x="2019475" y="1474300"/>
            <a:ext cx="2297400" cy="43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Questrial"/>
              <a:buNone/>
              <a:defRPr sz="3000" b="0" i="0" u="none" strike="noStrike" cap="none">
                <a:solidFill>
                  <a:schemeClr val="dk1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oppins"/>
              <a:buNone/>
              <a:defRPr sz="3000" b="0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rPr lang="en-US" altLang="zh-CN" sz="2000" dirty="0" smtClean="0"/>
              <a:t>Formation</a:t>
            </a:r>
            <a:r>
              <a:rPr lang="en-US" altLang="zh-CN" sz="2000" baseline="30000" dirty="0" smtClean="0"/>
              <a:t>1</a:t>
            </a:r>
            <a:endParaRPr lang="en-US" sz="2000" baseline="30000" dirty="0"/>
          </a:p>
        </p:txBody>
      </p:sp>
      <p:sp>
        <p:nvSpPr>
          <p:cNvPr id="10" name="Google Shape;5776;p44"/>
          <p:cNvSpPr txBox="1">
            <a:spLocks/>
          </p:cNvSpPr>
          <p:nvPr/>
        </p:nvSpPr>
        <p:spPr>
          <a:xfrm>
            <a:off x="2019475" y="1913800"/>
            <a:ext cx="2297400" cy="7716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921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indent="0">
              <a:buNone/>
            </a:pPr>
            <a:r>
              <a:rPr lang="en-US" dirty="0"/>
              <a:t>Communication </a:t>
            </a:r>
            <a:r>
              <a:rPr lang="en-US" dirty="0" smtClean="0"/>
              <a:t>barriers, organizational silence, </a:t>
            </a:r>
            <a:r>
              <a:rPr lang="en-US" dirty="0"/>
              <a:t>lacks of motivation </a:t>
            </a:r>
          </a:p>
        </p:txBody>
      </p:sp>
      <p:sp>
        <p:nvSpPr>
          <p:cNvPr id="11" name="Google Shape;5779;p44"/>
          <p:cNvSpPr txBox="1">
            <a:spLocks/>
          </p:cNvSpPr>
          <p:nvPr/>
        </p:nvSpPr>
        <p:spPr>
          <a:xfrm>
            <a:off x="2019475" y="3064375"/>
            <a:ext cx="2297400" cy="439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chemeClr val="dk1"/>
              </a:buClr>
              <a:buSzPts val="3000"/>
            </a:pPr>
            <a:r>
              <a:rPr lang="en-US" altLang="zh-CN" sz="2000" dirty="0" smtClean="0">
                <a:solidFill>
                  <a:schemeClr val="dk1"/>
                </a:solidFill>
                <a:latin typeface="Questrial"/>
                <a:ea typeface="Questrial"/>
                <a:cs typeface="Questrial"/>
                <a:sym typeface="Questrial"/>
              </a:rPr>
              <a:t>I</a:t>
            </a:r>
            <a:r>
              <a:rPr lang="en-US" sz="2000" dirty="0" smtClean="0">
                <a:solidFill>
                  <a:schemeClr val="dk1"/>
                </a:solidFill>
                <a:latin typeface="Questrial"/>
                <a:ea typeface="Questrial"/>
                <a:cs typeface="Questrial"/>
                <a:sym typeface="Questrial"/>
              </a:rPr>
              <a:t>mplementation</a:t>
            </a:r>
            <a:r>
              <a:rPr lang="en-US" sz="2000" baseline="30000" dirty="0" smtClean="0">
                <a:solidFill>
                  <a:schemeClr val="dk1"/>
                </a:solidFill>
                <a:latin typeface="Questrial"/>
                <a:ea typeface="Questrial"/>
                <a:cs typeface="Questrial"/>
                <a:sym typeface="Questrial"/>
              </a:rPr>
              <a:t>1</a:t>
            </a:r>
            <a:endParaRPr lang="en-US" sz="2000" baseline="30000" dirty="0">
              <a:solidFill>
                <a:schemeClr val="dk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2" name="Google Shape;5780;p44"/>
          <p:cNvSpPr txBox="1">
            <a:spLocks/>
          </p:cNvSpPr>
          <p:nvPr/>
        </p:nvSpPr>
        <p:spPr>
          <a:xfrm>
            <a:off x="2019475" y="3503825"/>
            <a:ext cx="22974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595959"/>
              </a:buClr>
              <a:buSzPts val="1000"/>
            </a:pPr>
            <a:r>
              <a:rPr lang="en-US" dirty="0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rPr>
              <a:t>political struggle and lack of leadership </a:t>
            </a:r>
          </a:p>
        </p:txBody>
      </p:sp>
      <p:grpSp>
        <p:nvGrpSpPr>
          <p:cNvPr id="13" name="Google Shape;5783;p44"/>
          <p:cNvGrpSpPr/>
          <p:nvPr/>
        </p:nvGrpSpPr>
        <p:grpSpPr>
          <a:xfrm>
            <a:off x="1177013" y="1474300"/>
            <a:ext cx="613850" cy="590525"/>
            <a:chOff x="4265075" y="1148900"/>
            <a:chExt cx="613850" cy="590525"/>
          </a:xfrm>
        </p:grpSpPr>
        <p:sp>
          <p:nvSpPr>
            <p:cNvPr id="14" name="Google Shape;5784;p44"/>
            <p:cNvSpPr/>
            <p:nvPr/>
          </p:nvSpPr>
          <p:spPr>
            <a:xfrm>
              <a:off x="4265075" y="1148900"/>
              <a:ext cx="613850" cy="590525"/>
            </a:xfrm>
            <a:custGeom>
              <a:avLst/>
              <a:gdLst/>
              <a:ahLst/>
              <a:cxnLst/>
              <a:rect l="l" t="t" r="r" b="b"/>
              <a:pathLst>
                <a:path w="24554" h="23621" extrusionOk="0">
                  <a:moveTo>
                    <a:pt x="12737" y="1"/>
                  </a:moveTo>
                  <a:cubicBezTo>
                    <a:pt x="7955" y="1"/>
                    <a:pt x="3658" y="2878"/>
                    <a:pt x="1830" y="7290"/>
                  </a:cubicBezTo>
                  <a:cubicBezTo>
                    <a:pt x="1" y="11701"/>
                    <a:pt x="1011" y="16778"/>
                    <a:pt x="4387" y="20154"/>
                  </a:cubicBezTo>
                  <a:cubicBezTo>
                    <a:pt x="6648" y="22415"/>
                    <a:pt x="9673" y="23621"/>
                    <a:pt x="12749" y="23621"/>
                  </a:cubicBezTo>
                  <a:cubicBezTo>
                    <a:pt x="14266" y="23621"/>
                    <a:pt x="15795" y="23328"/>
                    <a:pt x="17251" y="22724"/>
                  </a:cubicBezTo>
                  <a:cubicBezTo>
                    <a:pt x="21663" y="20895"/>
                    <a:pt x="24553" y="16586"/>
                    <a:pt x="24553" y="11804"/>
                  </a:cubicBezTo>
                  <a:cubicBezTo>
                    <a:pt x="24553" y="5282"/>
                    <a:pt x="19259" y="1"/>
                    <a:pt x="1273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5785;p44"/>
            <p:cNvSpPr/>
            <p:nvPr/>
          </p:nvSpPr>
          <p:spPr>
            <a:xfrm>
              <a:off x="4352350" y="1309075"/>
              <a:ext cx="462300" cy="351350"/>
            </a:xfrm>
            <a:custGeom>
              <a:avLst/>
              <a:gdLst/>
              <a:ahLst/>
              <a:cxnLst/>
              <a:rect l="l" t="t" r="r" b="b"/>
              <a:pathLst>
                <a:path w="18492" h="14054" extrusionOk="0">
                  <a:moveTo>
                    <a:pt x="2482" y="0"/>
                  </a:moveTo>
                  <a:lnTo>
                    <a:pt x="2482" y="0"/>
                  </a:lnTo>
                  <a:cubicBezTo>
                    <a:pt x="410" y="2596"/>
                    <a:pt x="1" y="6164"/>
                    <a:pt x="1446" y="9156"/>
                  </a:cubicBezTo>
                  <a:cubicBezTo>
                    <a:pt x="2891" y="12148"/>
                    <a:pt x="5922" y="14054"/>
                    <a:pt x="9246" y="14054"/>
                  </a:cubicBezTo>
                  <a:cubicBezTo>
                    <a:pt x="12571" y="14054"/>
                    <a:pt x="15602" y="12148"/>
                    <a:pt x="17047" y="9156"/>
                  </a:cubicBezTo>
                  <a:cubicBezTo>
                    <a:pt x="18492" y="6164"/>
                    <a:pt x="18083" y="2596"/>
                    <a:pt x="16011" y="0"/>
                  </a:cubicBezTo>
                  <a:lnTo>
                    <a:pt x="16011" y="0"/>
                  </a:lnTo>
                  <a:cubicBezTo>
                    <a:pt x="16152" y="576"/>
                    <a:pt x="16228" y="1151"/>
                    <a:pt x="16228" y="1752"/>
                  </a:cubicBezTo>
                  <a:cubicBezTo>
                    <a:pt x="16216" y="5646"/>
                    <a:pt x="13042" y="8713"/>
                    <a:pt x="9251" y="8713"/>
                  </a:cubicBezTo>
                  <a:cubicBezTo>
                    <a:pt x="8959" y="8713"/>
                    <a:pt x="8663" y="8695"/>
                    <a:pt x="8364" y="8657"/>
                  </a:cubicBezTo>
                  <a:cubicBezTo>
                    <a:pt x="4208" y="8120"/>
                    <a:pt x="1446" y="4067"/>
                    <a:pt x="24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5786;p44"/>
            <p:cNvSpPr/>
            <p:nvPr/>
          </p:nvSpPr>
          <p:spPr>
            <a:xfrm>
              <a:off x="4561450" y="1406575"/>
              <a:ext cx="38700" cy="32900"/>
            </a:xfrm>
            <a:custGeom>
              <a:avLst/>
              <a:gdLst/>
              <a:ahLst/>
              <a:cxnLst/>
              <a:rect l="l" t="t" r="r" b="b"/>
              <a:pathLst>
                <a:path w="1548" h="1316" extrusionOk="0">
                  <a:moveTo>
                    <a:pt x="882" y="0"/>
                  </a:moveTo>
                  <a:cubicBezTo>
                    <a:pt x="294" y="0"/>
                    <a:pt x="0" y="704"/>
                    <a:pt x="422" y="1126"/>
                  </a:cubicBezTo>
                  <a:cubicBezTo>
                    <a:pt x="553" y="1257"/>
                    <a:pt x="716" y="1316"/>
                    <a:pt x="877" y="1316"/>
                  </a:cubicBezTo>
                  <a:cubicBezTo>
                    <a:pt x="1217" y="1316"/>
                    <a:pt x="1547" y="1052"/>
                    <a:pt x="1547" y="653"/>
                  </a:cubicBezTo>
                  <a:cubicBezTo>
                    <a:pt x="1547" y="295"/>
                    <a:pt x="1240" y="0"/>
                    <a:pt x="8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787;p44"/>
            <p:cNvSpPr/>
            <p:nvPr/>
          </p:nvSpPr>
          <p:spPr>
            <a:xfrm>
              <a:off x="4561450" y="1338150"/>
              <a:ext cx="38700" cy="32925"/>
            </a:xfrm>
            <a:custGeom>
              <a:avLst/>
              <a:gdLst/>
              <a:ahLst/>
              <a:cxnLst/>
              <a:rect l="l" t="t" r="r" b="b"/>
              <a:pathLst>
                <a:path w="1548" h="1317" extrusionOk="0">
                  <a:moveTo>
                    <a:pt x="882" y="1"/>
                  </a:moveTo>
                  <a:cubicBezTo>
                    <a:pt x="294" y="1"/>
                    <a:pt x="0" y="704"/>
                    <a:pt x="422" y="1126"/>
                  </a:cubicBezTo>
                  <a:cubicBezTo>
                    <a:pt x="553" y="1257"/>
                    <a:pt x="716" y="1316"/>
                    <a:pt x="877" y="1316"/>
                  </a:cubicBezTo>
                  <a:cubicBezTo>
                    <a:pt x="1217" y="1316"/>
                    <a:pt x="1547" y="1053"/>
                    <a:pt x="1547" y="653"/>
                  </a:cubicBezTo>
                  <a:cubicBezTo>
                    <a:pt x="1547" y="295"/>
                    <a:pt x="1240" y="1"/>
                    <a:pt x="88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788;p44"/>
            <p:cNvSpPr/>
            <p:nvPr/>
          </p:nvSpPr>
          <p:spPr>
            <a:xfrm>
              <a:off x="4561450" y="1269750"/>
              <a:ext cx="38700" cy="32800"/>
            </a:xfrm>
            <a:custGeom>
              <a:avLst/>
              <a:gdLst/>
              <a:ahLst/>
              <a:cxnLst/>
              <a:rect l="l" t="t" r="r" b="b"/>
              <a:pathLst>
                <a:path w="1548" h="1312" extrusionOk="0">
                  <a:moveTo>
                    <a:pt x="882" y="0"/>
                  </a:moveTo>
                  <a:cubicBezTo>
                    <a:pt x="294" y="0"/>
                    <a:pt x="0" y="704"/>
                    <a:pt x="422" y="1113"/>
                  </a:cubicBezTo>
                  <a:cubicBezTo>
                    <a:pt x="555" y="1250"/>
                    <a:pt x="721" y="1312"/>
                    <a:pt x="885" y="1312"/>
                  </a:cubicBezTo>
                  <a:cubicBezTo>
                    <a:pt x="1222" y="1312"/>
                    <a:pt x="1547" y="1049"/>
                    <a:pt x="1547" y="653"/>
                  </a:cubicBezTo>
                  <a:cubicBezTo>
                    <a:pt x="1547" y="294"/>
                    <a:pt x="1240" y="0"/>
                    <a:pt x="882" y="0"/>
                  </a:cubicBezTo>
                  <a:close/>
                </a:path>
              </a:pathLst>
            </a:custGeom>
            <a:solidFill>
              <a:srgbClr val="F6EAD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" name="Google Shape;5789;p44"/>
          <p:cNvGrpSpPr/>
          <p:nvPr/>
        </p:nvGrpSpPr>
        <p:grpSpPr>
          <a:xfrm>
            <a:off x="1177001" y="3064266"/>
            <a:ext cx="613831" cy="590556"/>
            <a:chOff x="1683225" y="3746725"/>
            <a:chExt cx="929625" cy="894375"/>
          </a:xfrm>
        </p:grpSpPr>
        <p:sp>
          <p:nvSpPr>
            <p:cNvPr id="20" name="Google Shape;5790;p44"/>
            <p:cNvSpPr/>
            <p:nvPr/>
          </p:nvSpPr>
          <p:spPr>
            <a:xfrm>
              <a:off x="1683225" y="3746725"/>
              <a:ext cx="929625" cy="894375"/>
            </a:xfrm>
            <a:custGeom>
              <a:avLst/>
              <a:gdLst/>
              <a:ahLst/>
              <a:cxnLst/>
              <a:rect l="l" t="t" r="r" b="b"/>
              <a:pathLst>
                <a:path w="37185" h="35775" extrusionOk="0">
                  <a:moveTo>
                    <a:pt x="19289" y="0"/>
                  </a:moveTo>
                  <a:cubicBezTo>
                    <a:pt x="12050" y="0"/>
                    <a:pt x="5537" y="4358"/>
                    <a:pt x="2763" y="11049"/>
                  </a:cubicBezTo>
                  <a:cubicBezTo>
                    <a:pt x="1" y="17729"/>
                    <a:pt x="1537" y="25420"/>
                    <a:pt x="6645" y="30540"/>
                  </a:cubicBezTo>
                  <a:cubicBezTo>
                    <a:pt x="10068" y="33956"/>
                    <a:pt x="14643" y="35774"/>
                    <a:pt x="19295" y="35774"/>
                  </a:cubicBezTo>
                  <a:cubicBezTo>
                    <a:pt x="21599" y="35774"/>
                    <a:pt x="23923" y="35328"/>
                    <a:pt x="26135" y="34409"/>
                  </a:cubicBezTo>
                  <a:cubicBezTo>
                    <a:pt x="32826" y="31647"/>
                    <a:pt x="37184" y="25122"/>
                    <a:pt x="37184" y="17884"/>
                  </a:cubicBezTo>
                  <a:cubicBezTo>
                    <a:pt x="37184" y="8001"/>
                    <a:pt x="29171" y="0"/>
                    <a:pt x="1928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791;p44"/>
            <p:cNvSpPr/>
            <p:nvPr/>
          </p:nvSpPr>
          <p:spPr>
            <a:xfrm>
              <a:off x="1846050" y="3866200"/>
              <a:ext cx="532525" cy="655350"/>
            </a:xfrm>
            <a:custGeom>
              <a:avLst/>
              <a:gdLst/>
              <a:ahLst/>
              <a:cxnLst/>
              <a:rect l="l" t="t" r="r" b="b"/>
              <a:pathLst>
                <a:path w="21301" h="26214" extrusionOk="0">
                  <a:moveTo>
                    <a:pt x="13110" y="0"/>
                  </a:moveTo>
                  <a:cubicBezTo>
                    <a:pt x="11178" y="0"/>
                    <a:pt x="9236" y="426"/>
                    <a:pt x="7430" y="1294"/>
                  </a:cubicBezTo>
                  <a:cubicBezTo>
                    <a:pt x="2894" y="3472"/>
                    <a:pt x="1" y="8068"/>
                    <a:pt x="1" y="13105"/>
                  </a:cubicBezTo>
                  <a:cubicBezTo>
                    <a:pt x="1" y="18141"/>
                    <a:pt x="2894" y="22737"/>
                    <a:pt x="7430" y="24915"/>
                  </a:cubicBezTo>
                  <a:cubicBezTo>
                    <a:pt x="9235" y="25787"/>
                    <a:pt x="11176" y="26214"/>
                    <a:pt x="13106" y="26214"/>
                  </a:cubicBezTo>
                  <a:cubicBezTo>
                    <a:pt x="16028" y="26214"/>
                    <a:pt x="18928" y="25236"/>
                    <a:pt x="21301" y="23344"/>
                  </a:cubicBezTo>
                  <a:lnTo>
                    <a:pt x="21301" y="23344"/>
                  </a:lnTo>
                  <a:cubicBezTo>
                    <a:pt x="20416" y="23569"/>
                    <a:pt x="19534" y="23676"/>
                    <a:pt x="18670" y="23676"/>
                  </a:cubicBezTo>
                  <a:cubicBezTo>
                    <a:pt x="13013" y="23676"/>
                    <a:pt x="8121" y="19085"/>
                    <a:pt x="8121" y="13105"/>
                  </a:cubicBezTo>
                  <a:cubicBezTo>
                    <a:pt x="8121" y="7124"/>
                    <a:pt x="13013" y="2533"/>
                    <a:pt x="18670" y="2533"/>
                  </a:cubicBezTo>
                  <a:cubicBezTo>
                    <a:pt x="19534" y="2533"/>
                    <a:pt x="20416" y="2640"/>
                    <a:pt x="21301" y="2865"/>
                  </a:cubicBezTo>
                  <a:cubicBezTo>
                    <a:pt x="18929" y="973"/>
                    <a:pt x="16031" y="0"/>
                    <a:pt x="131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燕尾形箭头 3"/>
          <p:cNvSpPr/>
          <p:nvPr/>
        </p:nvSpPr>
        <p:spPr>
          <a:xfrm>
            <a:off x="4178502" y="2222810"/>
            <a:ext cx="933651" cy="900469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oogle Shape;5934;p50"/>
          <p:cNvGrpSpPr/>
          <p:nvPr/>
        </p:nvGrpSpPr>
        <p:grpSpPr>
          <a:xfrm>
            <a:off x="5486439" y="1913800"/>
            <a:ext cx="1607379" cy="2145399"/>
            <a:chOff x="3444288" y="1791575"/>
            <a:chExt cx="2255514" cy="2807908"/>
          </a:xfrm>
        </p:grpSpPr>
        <p:sp>
          <p:nvSpPr>
            <p:cNvPr id="24" name="Google Shape;5935;p50"/>
            <p:cNvSpPr/>
            <p:nvPr/>
          </p:nvSpPr>
          <p:spPr>
            <a:xfrm>
              <a:off x="4587942" y="4249299"/>
              <a:ext cx="825951" cy="235688"/>
            </a:xfrm>
            <a:custGeom>
              <a:avLst/>
              <a:gdLst/>
              <a:ahLst/>
              <a:cxnLst/>
              <a:rect l="l" t="t" r="r" b="b"/>
              <a:pathLst>
                <a:path w="26893" h="7674" extrusionOk="0">
                  <a:moveTo>
                    <a:pt x="26893" y="1"/>
                  </a:moveTo>
                  <a:lnTo>
                    <a:pt x="0" y="2993"/>
                  </a:lnTo>
                  <a:lnTo>
                    <a:pt x="0" y="5768"/>
                  </a:lnTo>
                  <a:lnTo>
                    <a:pt x="24284" y="7673"/>
                  </a:lnTo>
                  <a:lnTo>
                    <a:pt x="26893" y="1"/>
                  </a:lnTo>
                  <a:close/>
                </a:path>
              </a:pathLst>
            </a:custGeom>
            <a:solidFill>
              <a:srgbClr val="AF6C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936;p50"/>
            <p:cNvSpPr/>
            <p:nvPr/>
          </p:nvSpPr>
          <p:spPr>
            <a:xfrm>
              <a:off x="4807478" y="3633133"/>
              <a:ext cx="494502" cy="650276"/>
            </a:xfrm>
            <a:custGeom>
              <a:avLst/>
              <a:gdLst/>
              <a:ahLst/>
              <a:cxnLst/>
              <a:rect l="l" t="t" r="r" b="b"/>
              <a:pathLst>
                <a:path w="16101" h="21173" extrusionOk="0">
                  <a:moveTo>
                    <a:pt x="8517" y="1278"/>
                  </a:moveTo>
                  <a:lnTo>
                    <a:pt x="8517" y="1278"/>
                  </a:lnTo>
                  <a:cubicBezTo>
                    <a:pt x="7878" y="2263"/>
                    <a:pt x="8504" y="3490"/>
                    <a:pt x="9029" y="4219"/>
                  </a:cubicBezTo>
                  <a:cubicBezTo>
                    <a:pt x="8428" y="4066"/>
                    <a:pt x="7878" y="3797"/>
                    <a:pt x="7532" y="3222"/>
                  </a:cubicBezTo>
                  <a:cubicBezTo>
                    <a:pt x="6957" y="2263"/>
                    <a:pt x="7660" y="1649"/>
                    <a:pt x="8517" y="1278"/>
                  </a:cubicBezTo>
                  <a:close/>
                  <a:moveTo>
                    <a:pt x="11308" y="1"/>
                  </a:moveTo>
                  <a:cubicBezTo>
                    <a:pt x="10925" y="1"/>
                    <a:pt x="10507" y="71"/>
                    <a:pt x="10052" y="230"/>
                  </a:cubicBezTo>
                  <a:cubicBezTo>
                    <a:pt x="9566" y="383"/>
                    <a:pt x="9105" y="652"/>
                    <a:pt x="8734" y="1010"/>
                  </a:cubicBezTo>
                  <a:cubicBezTo>
                    <a:pt x="7775" y="1240"/>
                    <a:pt x="6893" y="1764"/>
                    <a:pt x="7110" y="2889"/>
                  </a:cubicBezTo>
                  <a:cubicBezTo>
                    <a:pt x="7315" y="3912"/>
                    <a:pt x="8364" y="4449"/>
                    <a:pt x="9399" y="4692"/>
                  </a:cubicBezTo>
                  <a:cubicBezTo>
                    <a:pt x="9502" y="4820"/>
                    <a:pt x="9578" y="4884"/>
                    <a:pt x="9578" y="4884"/>
                  </a:cubicBezTo>
                  <a:cubicBezTo>
                    <a:pt x="9578" y="4884"/>
                    <a:pt x="9571" y="4884"/>
                    <a:pt x="9556" y="4884"/>
                  </a:cubicBezTo>
                  <a:cubicBezTo>
                    <a:pt x="9151" y="4884"/>
                    <a:pt x="3280" y="4979"/>
                    <a:pt x="1676" y="10472"/>
                  </a:cubicBezTo>
                  <a:cubicBezTo>
                    <a:pt x="1" y="16163"/>
                    <a:pt x="4131" y="17416"/>
                    <a:pt x="6637" y="19628"/>
                  </a:cubicBezTo>
                  <a:cubicBezTo>
                    <a:pt x="8002" y="20834"/>
                    <a:pt x="9499" y="21172"/>
                    <a:pt x="10644" y="21172"/>
                  </a:cubicBezTo>
                  <a:cubicBezTo>
                    <a:pt x="11613" y="21172"/>
                    <a:pt x="12331" y="20930"/>
                    <a:pt x="12507" y="20766"/>
                  </a:cubicBezTo>
                  <a:cubicBezTo>
                    <a:pt x="12903" y="20408"/>
                    <a:pt x="14706" y="16521"/>
                    <a:pt x="15397" y="13132"/>
                  </a:cubicBezTo>
                  <a:cubicBezTo>
                    <a:pt x="16100" y="9756"/>
                    <a:pt x="15026" y="3708"/>
                    <a:pt x="15026" y="3708"/>
                  </a:cubicBezTo>
                  <a:cubicBezTo>
                    <a:pt x="15026" y="3708"/>
                    <a:pt x="14097" y="1"/>
                    <a:pt x="11308" y="1"/>
                  </a:cubicBezTo>
                  <a:close/>
                </a:path>
              </a:pathLst>
            </a:custGeom>
            <a:solidFill>
              <a:srgbClr val="8E591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937;p50"/>
            <p:cNvSpPr/>
            <p:nvPr/>
          </p:nvSpPr>
          <p:spPr>
            <a:xfrm>
              <a:off x="5237151" y="3615043"/>
              <a:ext cx="250583" cy="287899"/>
            </a:xfrm>
            <a:custGeom>
              <a:avLst/>
              <a:gdLst/>
              <a:ahLst/>
              <a:cxnLst/>
              <a:rect l="l" t="t" r="r" b="b"/>
              <a:pathLst>
                <a:path w="8159" h="9374" extrusionOk="0">
                  <a:moveTo>
                    <a:pt x="0" y="0"/>
                  </a:moveTo>
                  <a:cubicBezTo>
                    <a:pt x="0" y="0"/>
                    <a:pt x="1420" y="3389"/>
                    <a:pt x="371" y="7136"/>
                  </a:cubicBezTo>
                  <a:lnTo>
                    <a:pt x="5576" y="9373"/>
                  </a:lnTo>
                  <a:cubicBezTo>
                    <a:pt x="5576" y="9373"/>
                    <a:pt x="8159" y="3964"/>
                    <a:pt x="7737" y="128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AF6C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938;p50"/>
            <p:cNvSpPr/>
            <p:nvPr/>
          </p:nvSpPr>
          <p:spPr>
            <a:xfrm>
              <a:off x="5248514" y="3795421"/>
              <a:ext cx="200737" cy="107524"/>
            </a:xfrm>
            <a:custGeom>
              <a:avLst/>
              <a:gdLst/>
              <a:ahLst/>
              <a:cxnLst/>
              <a:rect l="l" t="t" r="r" b="b"/>
              <a:pathLst>
                <a:path w="6536" h="3501" extrusionOk="0">
                  <a:moveTo>
                    <a:pt x="5606" y="0"/>
                  </a:moveTo>
                  <a:cubicBezTo>
                    <a:pt x="4916" y="0"/>
                    <a:pt x="4230" y="30"/>
                    <a:pt x="3569" y="48"/>
                  </a:cubicBezTo>
                  <a:cubicBezTo>
                    <a:pt x="2431" y="73"/>
                    <a:pt x="1293" y="214"/>
                    <a:pt x="180" y="470"/>
                  </a:cubicBezTo>
                  <a:cubicBezTo>
                    <a:pt x="129" y="738"/>
                    <a:pt x="78" y="994"/>
                    <a:pt x="1" y="1263"/>
                  </a:cubicBezTo>
                  <a:lnTo>
                    <a:pt x="5206" y="3500"/>
                  </a:lnTo>
                  <a:cubicBezTo>
                    <a:pt x="5730" y="2375"/>
                    <a:pt x="6177" y="1211"/>
                    <a:pt x="6535" y="22"/>
                  </a:cubicBezTo>
                  <a:cubicBezTo>
                    <a:pt x="6226" y="6"/>
                    <a:pt x="5916" y="0"/>
                    <a:pt x="5606" y="0"/>
                  </a:cubicBezTo>
                  <a:close/>
                </a:path>
              </a:pathLst>
            </a:custGeom>
            <a:solidFill>
              <a:srgbClr val="B77C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5939;p50"/>
            <p:cNvSpPr/>
            <p:nvPr/>
          </p:nvSpPr>
          <p:spPr>
            <a:xfrm>
              <a:off x="5147193" y="3825550"/>
              <a:ext cx="420270" cy="422635"/>
            </a:xfrm>
            <a:custGeom>
              <a:avLst/>
              <a:gdLst/>
              <a:ahLst/>
              <a:cxnLst/>
              <a:rect l="l" t="t" r="r" b="b"/>
              <a:pathLst>
                <a:path w="13684" h="13761" extrusionOk="0">
                  <a:moveTo>
                    <a:pt x="6913" y="0"/>
                  </a:moveTo>
                  <a:cubicBezTo>
                    <a:pt x="6642" y="0"/>
                    <a:pt x="6363" y="12"/>
                    <a:pt x="6075" y="39"/>
                  </a:cubicBezTo>
                  <a:cubicBezTo>
                    <a:pt x="4668" y="166"/>
                    <a:pt x="2277" y="1624"/>
                    <a:pt x="2277" y="1624"/>
                  </a:cubicBezTo>
                  <a:cubicBezTo>
                    <a:pt x="2277" y="1624"/>
                    <a:pt x="3198" y="2737"/>
                    <a:pt x="2277" y="6317"/>
                  </a:cubicBezTo>
                  <a:cubicBezTo>
                    <a:pt x="1535" y="9130"/>
                    <a:pt x="1" y="11675"/>
                    <a:pt x="320" y="13760"/>
                  </a:cubicBezTo>
                  <a:cubicBezTo>
                    <a:pt x="320" y="13760"/>
                    <a:pt x="349" y="13760"/>
                    <a:pt x="402" y="13760"/>
                  </a:cubicBezTo>
                  <a:cubicBezTo>
                    <a:pt x="960" y="13760"/>
                    <a:pt x="4274" y="13686"/>
                    <a:pt x="6714" y="11969"/>
                  </a:cubicBezTo>
                  <a:cubicBezTo>
                    <a:pt x="6996" y="11777"/>
                    <a:pt x="7290" y="11049"/>
                    <a:pt x="7840" y="10627"/>
                  </a:cubicBezTo>
                  <a:cubicBezTo>
                    <a:pt x="8213" y="10355"/>
                    <a:pt x="9266" y="10000"/>
                    <a:pt x="10195" y="10000"/>
                  </a:cubicBezTo>
                  <a:cubicBezTo>
                    <a:pt x="10666" y="10000"/>
                    <a:pt x="11106" y="10091"/>
                    <a:pt x="11407" y="10333"/>
                  </a:cubicBezTo>
                  <a:cubicBezTo>
                    <a:pt x="11407" y="10333"/>
                    <a:pt x="11906" y="9604"/>
                    <a:pt x="11612" y="8427"/>
                  </a:cubicBezTo>
                  <a:cubicBezTo>
                    <a:pt x="11612" y="8427"/>
                    <a:pt x="13683" y="6189"/>
                    <a:pt x="13146" y="2993"/>
                  </a:cubicBezTo>
                  <a:cubicBezTo>
                    <a:pt x="13146" y="2993"/>
                    <a:pt x="11125" y="0"/>
                    <a:pt x="6913" y="0"/>
                  </a:cubicBezTo>
                  <a:close/>
                </a:path>
              </a:pathLst>
            </a:custGeom>
            <a:solidFill>
              <a:srgbClr val="AF6C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5940;p50"/>
            <p:cNvSpPr/>
            <p:nvPr/>
          </p:nvSpPr>
          <p:spPr>
            <a:xfrm>
              <a:off x="5478277" y="4084370"/>
              <a:ext cx="34582" cy="58538"/>
            </a:xfrm>
            <a:custGeom>
              <a:avLst/>
              <a:gdLst/>
              <a:ahLst/>
              <a:cxnLst/>
              <a:rect l="l" t="t" r="r" b="b"/>
              <a:pathLst>
                <a:path w="1126" h="1906" extrusionOk="0">
                  <a:moveTo>
                    <a:pt x="832" y="0"/>
                  </a:moveTo>
                  <a:cubicBezTo>
                    <a:pt x="832" y="0"/>
                    <a:pt x="218" y="166"/>
                    <a:pt x="116" y="294"/>
                  </a:cubicBezTo>
                  <a:cubicBezTo>
                    <a:pt x="1" y="409"/>
                    <a:pt x="627" y="1906"/>
                    <a:pt x="627" y="1906"/>
                  </a:cubicBezTo>
                  <a:cubicBezTo>
                    <a:pt x="627" y="1906"/>
                    <a:pt x="1126" y="1177"/>
                    <a:pt x="832" y="0"/>
                  </a:cubicBezTo>
                  <a:close/>
                </a:path>
              </a:pathLst>
            </a:custGeom>
            <a:solidFill>
              <a:srgbClr val="D6C2A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941;p50"/>
            <p:cNvSpPr/>
            <p:nvPr/>
          </p:nvSpPr>
          <p:spPr>
            <a:xfrm>
              <a:off x="5349068" y="4071286"/>
              <a:ext cx="62715" cy="46192"/>
            </a:xfrm>
            <a:custGeom>
              <a:avLst/>
              <a:gdLst/>
              <a:ahLst/>
              <a:cxnLst/>
              <a:rect l="l" t="t" r="r" b="b"/>
              <a:pathLst>
                <a:path w="2042" h="1504" extrusionOk="0">
                  <a:moveTo>
                    <a:pt x="251" y="0"/>
                  </a:moveTo>
                  <a:cubicBezTo>
                    <a:pt x="177" y="0"/>
                    <a:pt x="102" y="6"/>
                    <a:pt x="26" y="17"/>
                  </a:cubicBezTo>
                  <a:cubicBezTo>
                    <a:pt x="1" y="30"/>
                    <a:pt x="1" y="55"/>
                    <a:pt x="26" y="68"/>
                  </a:cubicBezTo>
                  <a:cubicBezTo>
                    <a:pt x="691" y="337"/>
                    <a:pt x="1139" y="938"/>
                    <a:pt x="1625" y="1436"/>
                  </a:cubicBezTo>
                  <a:cubicBezTo>
                    <a:pt x="1671" y="1483"/>
                    <a:pt x="1730" y="1503"/>
                    <a:pt x="1787" y="1503"/>
                  </a:cubicBezTo>
                  <a:cubicBezTo>
                    <a:pt x="1919" y="1503"/>
                    <a:pt x="2041" y="1393"/>
                    <a:pt x="1970" y="1232"/>
                  </a:cubicBezTo>
                  <a:cubicBezTo>
                    <a:pt x="1656" y="568"/>
                    <a:pt x="1002" y="0"/>
                    <a:pt x="251" y="0"/>
                  </a:cubicBezTo>
                  <a:close/>
                </a:path>
              </a:pathLst>
            </a:custGeom>
            <a:solidFill>
              <a:srgbClr val="32281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942;p50"/>
            <p:cNvSpPr/>
            <p:nvPr/>
          </p:nvSpPr>
          <p:spPr>
            <a:xfrm>
              <a:off x="5294860" y="3962899"/>
              <a:ext cx="104115" cy="72911"/>
            </a:xfrm>
            <a:custGeom>
              <a:avLst/>
              <a:gdLst/>
              <a:ahLst/>
              <a:cxnLst/>
              <a:rect l="l" t="t" r="r" b="b"/>
              <a:pathLst>
                <a:path w="3390" h="2374" extrusionOk="0">
                  <a:moveTo>
                    <a:pt x="1923" y="1"/>
                  </a:moveTo>
                  <a:cubicBezTo>
                    <a:pt x="1698" y="1"/>
                    <a:pt x="1468" y="46"/>
                    <a:pt x="1254" y="119"/>
                  </a:cubicBezTo>
                  <a:cubicBezTo>
                    <a:pt x="1075" y="145"/>
                    <a:pt x="896" y="196"/>
                    <a:pt x="730" y="285"/>
                  </a:cubicBezTo>
                  <a:cubicBezTo>
                    <a:pt x="385" y="464"/>
                    <a:pt x="103" y="733"/>
                    <a:pt x="52" y="1142"/>
                  </a:cubicBezTo>
                  <a:cubicBezTo>
                    <a:pt x="1" y="1628"/>
                    <a:pt x="308" y="2011"/>
                    <a:pt x="730" y="2216"/>
                  </a:cubicBezTo>
                  <a:cubicBezTo>
                    <a:pt x="943" y="2328"/>
                    <a:pt x="1185" y="2374"/>
                    <a:pt x="1432" y="2374"/>
                  </a:cubicBezTo>
                  <a:cubicBezTo>
                    <a:pt x="1749" y="2374"/>
                    <a:pt x="2073" y="2298"/>
                    <a:pt x="2354" y="2191"/>
                  </a:cubicBezTo>
                  <a:cubicBezTo>
                    <a:pt x="3095" y="1909"/>
                    <a:pt x="3390" y="1078"/>
                    <a:pt x="2891" y="439"/>
                  </a:cubicBezTo>
                  <a:cubicBezTo>
                    <a:pt x="2645" y="121"/>
                    <a:pt x="2291" y="1"/>
                    <a:pt x="1923" y="1"/>
                  </a:cubicBezTo>
                  <a:close/>
                </a:path>
              </a:pathLst>
            </a:custGeom>
            <a:solidFill>
              <a:srgbClr val="B77C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943;p50"/>
            <p:cNvSpPr/>
            <p:nvPr/>
          </p:nvSpPr>
          <p:spPr>
            <a:xfrm>
              <a:off x="5142002" y="3821158"/>
              <a:ext cx="161947" cy="108384"/>
            </a:xfrm>
            <a:custGeom>
              <a:avLst/>
              <a:gdLst/>
              <a:ahLst/>
              <a:cxnLst/>
              <a:rect l="l" t="t" r="r" b="b"/>
              <a:pathLst>
                <a:path w="5273" h="3529" extrusionOk="0">
                  <a:moveTo>
                    <a:pt x="3810" y="0"/>
                  </a:moveTo>
                  <a:cubicBezTo>
                    <a:pt x="2058" y="0"/>
                    <a:pt x="1" y="1710"/>
                    <a:pt x="848" y="2790"/>
                  </a:cubicBezTo>
                  <a:cubicBezTo>
                    <a:pt x="1297" y="3359"/>
                    <a:pt x="1911" y="3529"/>
                    <a:pt x="2481" y="3529"/>
                  </a:cubicBezTo>
                  <a:cubicBezTo>
                    <a:pt x="3322" y="3529"/>
                    <a:pt x="4070" y="3161"/>
                    <a:pt x="4070" y="3161"/>
                  </a:cubicBezTo>
                  <a:lnTo>
                    <a:pt x="5272" y="578"/>
                  </a:lnTo>
                  <a:cubicBezTo>
                    <a:pt x="4881" y="169"/>
                    <a:pt x="4361" y="0"/>
                    <a:pt x="3810" y="0"/>
                  </a:cubicBezTo>
                  <a:close/>
                </a:path>
              </a:pathLst>
            </a:custGeom>
            <a:solidFill>
              <a:srgbClr val="AF6C4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5944;p50"/>
            <p:cNvSpPr/>
            <p:nvPr/>
          </p:nvSpPr>
          <p:spPr>
            <a:xfrm>
              <a:off x="5178428" y="3837283"/>
              <a:ext cx="98403" cy="56603"/>
            </a:xfrm>
            <a:custGeom>
              <a:avLst/>
              <a:gdLst/>
              <a:ahLst/>
              <a:cxnLst/>
              <a:rect l="l" t="t" r="r" b="b"/>
              <a:pathLst>
                <a:path w="3204" h="1843" extrusionOk="0">
                  <a:moveTo>
                    <a:pt x="2352" y="311"/>
                  </a:moveTo>
                  <a:cubicBezTo>
                    <a:pt x="2477" y="311"/>
                    <a:pt x="2608" y="342"/>
                    <a:pt x="2731" y="385"/>
                  </a:cubicBezTo>
                  <a:cubicBezTo>
                    <a:pt x="2603" y="628"/>
                    <a:pt x="2424" y="846"/>
                    <a:pt x="2219" y="1025"/>
                  </a:cubicBezTo>
                  <a:cubicBezTo>
                    <a:pt x="2181" y="1012"/>
                    <a:pt x="2142" y="999"/>
                    <a:pt x="2104" y="987"/>
                  </a:cubicBezTo>
                  <a:cubicBezTo>
                    <a:pt x="1912" y="910"/>
                    <a:pt x="1784" y="859"/>
                    <a:pt x="1874" y="628"/>
                  </a:cubicBezTo>
                  <a:cubicBezTo>
                    <a:pt x="1969" y="391"/>
                    <a:pt x="2151" y="311"/>
                    <a:pt x="2352" y="311"/>
                  </a:cubicBezTo>
                  <a:close/>
                  <a:moveTo>
                    <a:pt x="2350" y="0"/>
                  </a:moveTo>
                  <a:cubicBezTo>
                    <a:pt x="2281" y="0"/>
                    <a:pt x="2211" y="5"/>
                    <a:pt x="2142" y="15"/>
                  </a:cubicBezTo>
                  <a:cubicBezTo>
                    <a:pt x="1848" y="91"/>
                    <a:pt x="1631" y="322"/>
                    <a:pt x="1554" y="616"/>
                  </a:cubicBezTo>
                  <a:cubicBezTo>
                    <a:pt x="1490" y="833"/>
                    <a:pt x="1592" y="1076"/>
                    <a:pt x="1797" y="1178"/>
                  </a:cubicBezTo>
                  <a:cubicBezTo>
                    <a:pt x="1835" y="1191"/>
                    <a:pt x="1874" y="1217"/>
                    <a:pt x="1912" y="1217"/>
                  </a:cubicBezTo>
                  <a:cubicBezTo>
                    <a:pt x="1823" y="1268"/>
                    <a:pt x="1733" y="1319"/>
                    <a:pt x="1644" y="1357"/>
                  </a:cubicBezTo>
                  <a:cubicBezTo>
                    <a:pt x="1299" y="1491"/>
                    <a:pt x="862" y="1604"/>
                    <a:pt x="460" y="1604"/>
                  </a:cubicBezTo>
                  <a:cubicBezTo>
                    <a:pt x="325" y="1604"/>
                    <a:pt x="193" y="1591"/>
                    <a:pt x="71" y="1562"/>
                  </a:cubicBezTo>
                  <a:cubicBezTo>
                    <a:pt x="63" y="1559"/>
                    <a:pt x="56" y="1557"/>
                    <a:pt x="50" y="1557"/>
                  </a:cubicBezTo>
                  <a:cubicBezTo>
                    <a:pt x="5" y="1557"/>
                    <a:pt x="0" y="1629"/>
                    <a:pt x="45" y="1651"/>
                  </a:cubicBezTo>
                  <a:cubicBezTo>
                    <a:pt x="305" y="1787"/>
                    <a:pt x="583" y="1843"/>
                    <a:pt x="864" y="1843"/>
                  </a:cubicBezTo>
                  <a:cubicBezTo>
                    <a:pt x="1218" y="1843"/>
                    <a:pt x="1577" y="1754"/>
                    <a:pt x="1912" y="1626"/>
                  </a:cubicBezTo>
                  <a:cubicBezTo>
                    <a:pt x="2424" y="1434"/>
                    <a:pt x="3204" y="923"/>
                    <a:pt x="3127" y="283"/>
                  </a:cubicBezTo>
                  <a:cubicBezTo>
                    <a:pt x="3114" y="206"/>
                    <a:pt x="3050" y="143"/>
                    <a:pt x="2961" y="143"/>
                  </a:cubicBezTo>
                  <a:cubicBezTo>
                    <a:pt x="2777" y="46"/>
                    <a:pt x="2565" y="0"/>
                    <a:pt x="2350" y="0"/>
                  </a:cubicBezTo>
                  <a:close/>
                </a:path>
              </a:pathLst>
            </a:custGeom>
            <a:solidFill>
              <a:srgbClr val="B77C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5945;p50"/>
            <p:cNvSpPr/>
            <p:nvPr/>
          </p:nvSpPr>
          <p:spPr>
            <a:xfrm>
              <a:off x="4282933" y="2679122"/>
              <a:ext cx="1415693" cy="1920360"/>
            </a:xfrm>
            <a:custGeom>
              <a:avLst/>
              <a:gdLst/>
              <a:ahLst/>
              <a:cxnLst/>
              <a:rect l="l" t="t" r="r" b="b"/>
              <a:pathLst>
                <a:path w="46095" h="62527" extrusionOk="0">
                  <a:moveTo>
                    <a:pt x="23090" y="1"/>
                  </a:moveTo>
                  <a:lnTo>
                    <a:pt x="20814" y="10359"/>
                  </a:lnTo>
                  <a:cubicBezTo>
                    <a:pt x="20814" y="10359"/>
                    <a:pt x="26696" y="12008"/>
                    <a:pt x="29202" y="19885"/>
                  </a:cubicBezTo>
                  <a:cubicBezTo>
                    <a:pt x="29688" y="21420"/>
                    <a:pt x="29778" y="30844"/>
                    <a:pt x="33166" y="34693"/>
                  </a:cubicBezTo>
                  <a:cubicBezTo>
                    <a:pt x="33166" y="34693"/>
                    <a:pt x="33409" y="40153"/>
                    <a:pt x="34778" y="43619"/>
                  </a:cubicBezTo>
                  <a:cubicBezTo>
                    <a:pt x="34778" y="43619"/>
                    <a:pt x="33460" y="52263"/>
                    <a:pt x="31951" y="54526"/>
                  </a:cubicBezTo>
                  <a:cubicBezTo>
                    <a:pt x="31703" y="54903"/>
                    <a:pt x="29216" y="55127"/>
                    <a:pt x="25847" y="55127"/>
                  </a:cubicBezTo>
                  <a:cubicBezTo>
                    <a:pt x="22808" y="55127"/>
                    <a:pt x="19051" y="54945"/>
                    <a:pt x="15571" y="54526"/>
                  </a:cubicBezTo>
                  <a:cubicBezTo>
                    <a:pt x="15571" y="54526"/>
                    <a:pt x="13883" y="51278"/>
                    <a:pt x="12451" y="50319"/>
                  </a:cubicBezTo>
                  <a:cubicBezTo>
                    <a:pt x="11018" y="49360"/>
                    <a:pt x="9151" y="48363"/>
                    <a:pt x="8116" y="47685"/>
                  </a:cubicBezTo>
                  <a:cubicBezTo>
                    <a:pt x="8100" y="47674"/>
                    <a:pt x="8085" y="47669"/>
                    <a:pt x="8071" y="47669"/>
                  </a:cubicBezTo>
                  <a:cubicBezTo>
                    <a:pt x="7828" y="47669"/>
                    <a:pt x="7912" y="49283"/>
                    <a:pt x="9049" y="49936"/>
                  </a:cubicBezTo>
                  <a:cubicBezTo>
                    <a:pt x="10724" y="50895"/>
                    <a:pt x="12220" y="52237"/>
                    <a:pt x="11670" y="52608"/>
                  </a:cubicBezTo>
                  <a:cubicBezTo>
                    <a:pt x="11532" y="52700"/>
                    <a:pt x="11294" y="52743"/>
                    <a:pt x="10996" y="52743"/>
                  </a:cubicBezTo>
                  <a:cubicBezTo>
                    <a:pt x="10086" y="52743"/>
                    <a:pt x="8612" y="52340"/>
                    <a:pt x="7668" y="51675"/>
                  </a:cubicBezTo>
                  <a:cubicBezTo>
                    <a:pt x="6456" y="50821"/>
                    <a:pt x="5243" y="49920"/>
                    <a:pt x="3707" y="49920"/>
                  </a:cubicBezTo>
                  <a:cubicBezTo>
                    <a:pt x="3655" y="49920"/>
                    <a:pt x="3603" y="49921"/>
                    <a:pt x="3550" y="49923"/>
                  </a:cubicBezTo>
                  <a:cubicBezTo>
                    <a:pt x="2885" y="49948"/>
                    <a:pt x="4254" y="50946"/>
                    <a:pt x="4983" y="51483"/>
                  </a:cubicBezTo>
                  <a:cubicBezTo>
                    <a:pt x="5724" y="52007"/>
                    <a:pt x="7144" y="53324"/>
                    <a:pt x="8154" y="54015"/>
                  </a:cubicBezTo>
                  <a:cubicBezTo>
                    <a:pt x="8154" y="54015"/>
                    <a:pt x="4407" y="52084"/>
                    <a:pt x="1428" y="51854"/>
                  </a:cubicBezTo>
                  <a:cubicBezTo>
                    <a:pt x="1380" y="51850"/>
                    <a:pt x="1334" y="51849"/>
                    <a:pt x="1292" y="51849"/>
                  </a:cubicBezTo>
                  <a:cubicBezTo>
                    <a:pt x="567" y="51849"/>
                    <a:pt x="675" y="52354"/>
                    <a:pt x="2016" y="53043"/>
                  </a:cubicBezTo>
                  <a:lnTo>
                    <a:pt x="6990" y="55588"/>
                  </a:lnTo>
                  <a:cubicBezTo>
                    <a:pt x="6990" y="55588"/>
                    <a:pt x="3960" y="54974"/>
                    <a:pt x="1351" y="54897"/>
                  </a:cubicBezTo>
                  <a:cubicBezTo>
                    <a:pt x="1336" y="54897"/>
                    <a:pt x="1321" y="54896"/>
                    <a:pt x="1306" y="54896"/>
                  </a:cubicBezTo>
                  <a:cubicBezTo>
                    <a:pt x="584" y="54896"/>
                    <a:pt x="0" y="55490"/>
                    <a:pt x="852" y="55703"/>
                  </a:cubicBezTo>
                  <a:cubicBezTo>
                    <a:pt x="1377" y="55843"/>
                    <a:pt x="2387" y="56023"/>
                    <a:pt x="3128" y="56265"/>
                  </a:cubicBezTo>
                  <a:cubicBezTo>
                    <a:pt x="4804" y="56803"/>
                    <a:pt x="6543" y="57288"/>
                    <a:pt x="6543" y="57288"/>
                  </a:cubicBezTo>
                  <a:cubicBezTo>
                    <a:pt x="5456" y="57493"/>
                    <a:pt x="4356" y="57608"/>
                    <a:pt x="3269" y="57608"/>
                  </a:cubicBezTo>
                  <a:cubicBezTo>
                    <a:pt x="2118" y="57608"/>
                    <a:pt x="2054" y="58273"/>
                    <a:pt x="3589" y="58516"/>
                  </a:cubicBezTo>
                  <a:cubicBezTo>
                    <a:pt x="5341" y="58797"/>
                    <a:pt x="7949" y="58695"/>
                    <a:pt x="9803" y="58887"/>
                  </a:cubicBezTo>
                  <a:cubicBezTo>
                    <a:pt x="10270" y="58938"/>
                    <a:pt x="10856" y="58957"/>
                    <a:pt x="11472" y="58957"/>
                  </a:cubicBezTo>
                  <a:cubicBezTo>
                    <a:pt x="13321" y="58957"/>
                    <a:pt x="15443" y="58785"/>
                    <a:pt x="15443" y="58785"/>
                  </a:cubicBezTo>
                  <a:cubicBezTo>
                    <a:pt x="15443" y="58785"/>
                    <a:pt x="21952" y="60204"/>
                    <a:pt x="25149" y="61125"/>
                  </a:cubicBezTo>
                  <a:cubicBezTo>
                    <a:pt x="27855" y="61918"/>
                    <a:pt x="33165" y="62527"/>
                    <a:pt x="35641" y="62527"/>
                  </a:cubicBezTo>
                  <a:cubicBezTo>
                    <a:pt x="36078" y="62527"/>
                    <a:pt x="36427" y="62508"/>
                    <a:pt x="36657" y="62467"/>
                  </a:cubicBezTo>
                  <a:cubicBezTo>
                    <a:pt x="36657" y="62467"/>
                    <a:pt x="39905" y="58861"/>
                    <a:pt x="41453" y="50204"/>
                  </a:cubicBezTo>
                  <a:cubicBezTo>
                    <a:pt x="43000" y="41560"/>
                    <a:pt x="41504" y="34680"/>
                    <a:pt x="43051" y="30102"/>
                  </a:cubicBezTo>
                  <a:cubicBezTo>
                    <a:pt x="44598" y="25537"/>
                    <a:pt x="46094" y="20563"/>
                    <a:pt x="45506" y="17788"/>
                  </a:cubicBezTo>
                  <a:cubicBezTo>
                    <a:pt x="44931" y="15013"/>
                    <a:pt x="38844" y="8786"/>
                    <a:pt x="36325" y="4924"/>
                  </a:cubicBezTo>
                  <a:cubicBezTo>
                    <a:pt x="35315" y="3364"/>
                    <a:pt x="27796" y="1548"/>
                    <a:pt x="23090" y="1"/>
                  </a:cubicBezTo>
                  <a:close/>
                </a:path>
              </a:pathLst>
            </a:custGeom>
            <a:solidFill>
              <a:srgbClr val="CA90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946;p50"/>
            <p:cNvSpPr/>
            <p:nvPr/>
          </p:nvSpPr>
          <p:spPr>
            <a:xfrm>
              <a:off x="3809525" y="1791575"/>
              <a:ext cx="1085933" cy="1001473"/>
            </a:xfrm>
            <a:custGeom>
              <a:avLst/>
              <a:gdLst/>
              <a:ahLst/>
              <a:cxnLst/>
              <a:rect l="l" t="t" r="r" b="b"/>
              <a:pathLst>
                <a:path w="35358" h="32608" extrusionOk="0">
                  <a:moveTo>
                    <a:pt x="29699" y="1"/>
                  </a:moveTo>
                  <a:cubicBezTo>
                    <a:pt x="26531" y="1"/>
                    <a:pt x="23696" y="5267"/>
                    <a:pt x="23696" y="5267"/>
                  </a:cubicBezTo>
                  <a:cubicBezTo>
                    <a:pt x="20640" y="8196"/>
                    <a:pt x="15588" y="16303"/>
                    <a:pt x="11906" y="19922"/>
                  </a:cubicBezTo>
                  <a:cubicBezTo>
                    <a:pt x="8223" y="23541"/>
                    <a:pt x="7059" y="25190"/>
                    <a:pt x="5116" y="26853"/>
                  </a:cubicBezTo>
                  <a:cubicBezTo>
                    <a:pt x="3568" y="28170"/>
                    <a:pt x="0" y="32607"/>
                    <a:pt x="0" y="32607"/>
                  </a:cubicBezTo>
                  <a:lnTo>
                    <a:pt x="14540" y="27773"/>
                  </a:lnTo>
                  <a:cubicBezTo>
                    <a:pt x="14540" y="27773"/>
                    <a:pt x="13964" y="25727"/>
                    <a:pt x="13964" y="24794"/>
                  </a:cubicBezTo>
                  <a:cubicBezTo>
                    <a:pt x="13964" y="23860"/>
                    <a:pt x="17903" y="21175"/>
                    <a:pt x="19642" y="20293"/>
                  </a:cubicBezTo>
                  <a:cubicBezTo>
                    <a:pt x="21394" y="19423"/>
                    <a:pt x="24130" y="17058"/>
                    <a:pt x="24131" y="17057"/>
                  </a:cubicBezTo>
                  <a:lnTo>
                    <a:pt x="24131" y="17057"/>
                  </a:lnTo>
                  <a:cubicBezTo>
                    <a:pt x="20077" y="21546"/>
                    <a:pt x="19207" y="28528"/>
                    <a:pt x="19207" y="28528"/>
                  </a:cubicBezTo>
                  <a:lnTo>
                    <a:pt x="34425" y="28528"/>
                  </a:lnTo>
                  <a:cubicBezTo>
                    <a:pt x="33299" y="24909"/>
                    <a:pt x="34616" y="20485"/>
                    <a:pt x="34987" y="14436"/>
                  </a:cubicBezTo>
                  <a:cubicBezTo>
                    <a:pt x="35358" y="8388"/>
                    <a:pt x="34182" y="3950"/>
                    <a:pt x="34309" y="2953"/>
                  </a:cubicBezTo>
                  <a:cubicBezTo>
                    <a:pt x="34425" y="1955"/>
                    <a:pt x="33363" y="459"/>
                    <a:pt x="30064" y="25"/>
                  </a:cubicBezTo>
                  <a:cubicBezTo>
                    <a:pt x="29942" y="9"/>
                    <a:pt x="29820" y="1"/>
                    <a:pt x="29699" y="1"/>
                  </a:cubicBezTo>
                  <a:close/>
                </a:path>
              </a:pathLst>
            </a:custGeom>
            <a:solidFill>
              <a:srgbClr val="CA90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947;p50"/>
            <p:cNvSpPr/>
            <p:nvPr/>
          </p:nvSpPr>
          <p:spPr>
            <a:xfrm>
              <a:off x="3809525" y="2567603"/>
              <a:ext cx="446560" cy="225460"/>
            </a:xfrm>
            <a:custGeom>
              <a:avLst/>
              <a:gdLst/>
              <a:ahLst/>
              <a:cxnLst/>
              <a:rect l="l" t="t" r="r" b="b"/>
              <a:pathLst>
                <a:path w="14540" h="7341" extrusionOk="0">
                  <a:moveTo>
                    <a:pt x="14003" y="0"/>
                  </a:moveTo>
                  <a:cubicBezTo>
                    <a:pt x="12110" y="934"/>
                    <a:pt x="10141" y="1701"/>
                    <a:pt x="8210" y="2506"/>
                  </a:cubicBezTo>
                  <a:cubicBezTo>
                    <a:pt x="5742" y="3606"/>
                    <a:pt x="3389" y="4783"/>
                    <a:pt x="1062" y="6048"/>
                  </a:cubicBezTo>
                  <a:cubicBezTo>
                    <a:pt x="435" y="6803"/>
                    <a:pt x="0" y="7340"/>
                    <a:pt x="0" y="7340"/>
                  </a:cubicBezTo>
                  <a:lnTo>
                    <a:pt x="14540" y="2506"/>
                  </a:lnTo>
                  <a:cubicBezTo>
                    <a:pt x="14310" y="1688"/>
                    <a:pt x="14131" y="844"/>
                    <a:pt x="14003" y="0"/>
                  </a:cubicBezTo>
                  <a:close/>
                </a:path>
              </a:pathLst>
            </a:custGeom>
            <a:solidFill>
              <a:srgbClr val="B77C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948;p50"/>
            <p:cNvSpPr/>
            <p:nvPr/>
          </p:nvSpPr>
          <p:spPr>
            <a:xfrm>
              <a:off x="4399427" y="1955307"/>
              <a:ext cx="342107" cy="712837"/>
            </a:xfrm>
            <a:custGeom>
              <a:avLst/>
              <a:gdLst/>
              <a:ahLst/>
              <a:cxnLst/>
              <a:rect l="l" t="t" r="r" b="b"/>
              <a:pathLst>
                <a:path w="11139" h="23210" extrusionOk="0">
                  <a:moveTo>
                    <a:pt x="9041" y="0"/>
                  </a:moveTo>
                  <a:cubicBezTo>
                    <a:pt x="9540" y="3670"/>
                    <a:pt x="7110" y="9233"/>
                    <a:pt x="4924" y="11726"/>
                  </a:cubicBezTo>
                  <a:cubicBezTo>
                    <a:pt x="870" y="16215"/>
                    <a:pt x="0" y="23210"/>
                    <a:pt x="0" y="23210"/>
                  </a:cubicBezTo>
                  <a:lnTo>
                    <a:pt x="11010" y="23210"/>
                  </a:lnTo>
                  <a:cubicBezTo>
                    <a:pt x="8760" y="18887"/>
                    <a:pt x="8785" y="11701"/>
                    <a:pt x="9847" y="7353"/>
                  </a:cubicBezTo>
                  <a:cubicBezTo>
                    <a:pt x="11138" y="2047"/>
                    <a:pt x="9041" y="1"/>
                    <a:pt x="9041" y="0"/>
                  </a:cubicBezTo>
                  <a:close/>
                </a:path>
              </a:pathLst>
            </a:custGeom>
            <a:solidFill>
              <a:srgbClr val="B77C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949;p50"/>
            <p:cNvSpPr/>
            <p:nvPr/>
          </p:nvSpPr>
          <p:spPr>
            <a:xfrm>
              <a:off x="4399427" y="2489438"/>
              <a:ext cx="467383" cy="178317"/>
            </a:xfrm>
            <a:custGeom>
              <a:avLst/>
              <a:gdLst/>
              <a:ahLst/>
              <a:cxnLst/>
              <a:rect l="l" t="t" r="r" b="b"/>
              <a:pathLst>
                <a:path w="15218" h="5806" extrusionOk="0">
                  <a:moveTo>
                    <a:pt x="15218" y="0"/>
                  </a:moveTo>
                  <a:cubicBezTo>
                    <a:pt x="7174" y="64"/>
                    <a:pt x="576" y="3031"/>
                    <a:pt x="576" y="3031"/>
                  </a:cubicBezTo>
                  <a:lnTo>
                    <a:pt x="0" y="5806"/>
                  </a:lnTo>
                  <a:lnTo>
                    <a:pt x="15218" y="5806"/>
                  </a:lnTo>
                  <a:cubicBezTo>
                    <a:pt x="14898" y="3811"/>
                    <a:pt x="15218" y="0"/>
                    <a:pt x="152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950;p50"/>
            <p:cNvSpPr/>
            <p:nvPr/>
          </p:nvSpPr>
          <p:spPr>
            <a:xfrm>
              <a:off x="3444288" y="2592818"/>
              <a:ext cx="1199047" cy="1920760"/>
            </a:xfrm>
            <a:custGeom>
              <a:avLst/>
              <a:gdLst/>
              <a:ahLst/>
              <a:cxnLst/>
              <a:rect l="l" t="t" r="r" b="b"/>
              <a:pathLst>
                <a:path w="39041" h="62540" extrusionOk="0">
                  <a:moveTo>
                    <a:pt x="34234" y="1"/>
                  </a:moveTo>
                  <a:cubicBezTo>
                    <a:pt x="31470" y="1"/>
                    <a:pt x="26774" y="352"/>
                    <a:pt x="21445" y="2235"/>
                  </a:cubicBezTo>
                  <a:cubicBezTo>
                    <a:pt x="12941" y="5227"/>
                    <a:pt x="6905" y="9639"/>
                    <a:pt x="1752" y="11992"/>
                  </a:cubicBezTo>
                  <a:cubicBezTo>
                    <a:pt x="767" y="12440"/>
                    <a:pt x="0" y="14550"/>
                    <a:pt x="1304" y="18705"/>
                  </a:cubicBezTo>
                  <a:cubicBezTo>
                    <a:pt x="2609" y="22861"/>
                    <a:pt x="3095" y="25099"/>
                    <a:pt x="3491" y="29268"/>
                  </a:cubicBezTo>
                  <a:cubicBezTo>
                    <a:pt x="3900" y="33437"/>
                    <a:pt x="6407" y="38667"/>
                    <a:pt x="6624" y="45431"/>
                  </a:cubicBezTo>
                  <a:cubicBezTo>
                    <a:pt x="6854" y="52183"/>
                    <a:pt x="7609" y="56019"/>
                    <a:pt x="9041" y="59178"/>
                  </a:cubicBezTo>
                  <a:cubicBezTo>
                    <a:pt x="9271" y="59664"/>
                    <a:pt x="6803" y="60738"/>
                    <a:pt x="5512" y="60738"/>
                  </a:cubicBezTo>
                  <a:cubicBezTo>
                    <a:pt x="5064" y="60738"/>
                    <a:pt x="5729" y="62400"/>
                    <a:pt x="8734" y="62528"/>
                  </a:cubicBezTo>
                  <a:cubicBezTo>
                    <a:pt x="8902" y="62536"/>
                    <a:pt x="9064" y="62540"/>
                    <a:pt x="9220" y="62540"/>
                  </a:cubicBezTo>
                  <a:cubicBezTo>
                    <a:pt x="11849" y="62540"/>
                    <a:pt x="12852" y="61436"/>
                    <a:pt x="12852" y="59625"/>
                  </a:cubicBezTo>
                  <a:cubicBezTo>
                    <a:pt x="12852" y="57694"/>
                    <a:pt x="13031" y="54830"/>
                    <a:pt x="15230" y="52643"/>
                  </a:cubicBezTo>
                  <a:cubicBezTo>
                    <a:pt x="17417" y="50444"/>
                    <a:pt x="17238" y="49012"/>
                    <a:pt x="16841" y="48078"/>
                  </a:cubicBezTo>
                  <a:cubicBezTo>
                    <a:pt x="16432" y="47132"/>
                    <a:pt x="13389" y="46595"/>
                    <a:pt x="12685" y="43948"/>
                  </a:cubicBezTo>
                  <a:cubicBezTo>
                    <a:pt x="11969" y="41314"/>
                    <a:pt x="11829" y="32503"/>
                    <a:pt x="12404" y="27209"/>
                  </a:cubicBezTo>
                  <a:cubicBezTo>
                    <a:pt x="12992" y="21915"/>
                    <a:pt x="10256" y="18437"/>
                    <a:pt x="10256" y="18437"/>
                  </a:cubicBezTo>
                  <a:cubicBezTo>
                    <a:pt x="11587" y="17253"/>
                    <a:pt x="13299" y="16593"/>
                    <a:pt x="15071" y="16593"/>
                  </a:cubicBezTo>
                  <a:cubicBezTo>
                    <a:pt x="15136" y="16593"/>
                    <a:pt x="15202" y="16594"/>
                    <a:pt x="15268" y="16596"/>
                  </a:cubicBezTo>
                  <a:cubicBezTo>
                    <a:pt x="15550" y="16604"/>
                    <a:pt x="15878" y="16609"/>
                    <a:pt x="16247" y="16609"/>
                  </a:cubicBezTo>
                  <a:cubicBezTo>
                    <a:pt x="19935" y="16609"/>
                    <a:pt x="27676" y="16091"/>
                    <a:pt x="33081" y="12836"/>
                  </a:cubicBezTo>
                  <a:cubicBezTo>
                    <a:pt x="39040" y="9256"/>
                    <a:pt x="36841" y="125"/>
                    <a:pt x="36841" y="125"/>
                  </a:cubicBezTo>
                  <a:cubicBezTo>
                    <a:pt x="36841" y="125"/>
                    <a:pt x="35880" y="1"/>
                    <a:pt x="34234" y="1"/>
                  </a:cubicBezTo>
                  <a:close/>
                </a:path>
              </a:pathLst>
            </a:custGeom>
            <a:solidFill>
              <a:srgbClr val="CA90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951;p50"/>
            <p:cNvSpPr/>
            <p:nvPr/>
          </p:nvSpPr>
          <p:spPr>
            <a:xfrm>
              <a:off x="3656759" y="2592849"/>
              <a:ext cx="986578" cy="1892105"/>
            </a:xfrm>
            <a:custGeom>
              <a:avLst/>
              <a:gdLst/>
              <a:ahLst/>
              <a:cxnLst/>
              <a:rect l="l" t="t" r="r" b="b"/>
              <a:pathLst>
                <a:path w="32123" h="61607" extrusionOk="0">
                  <a:moveTo>
                    <a:pt x="27286" y="0"/>
                  </a:moveTo>
                  <a:cubicBezTo>
                    <a:pt x="26747" y="0"/>
                    <a:pt x="26135" y="13"/>
                    <a:pt x="25460" y="48"/>
                  </a:cubicBezTo>
                  <a:cubicBezTo>
                    <a:pt x="21944" y="3909"/>
                    <a:pt x="18862" y="8155"/>
                    <a:pt x="16279" y="12694"/>
                  </a:cubicBezTo>
                  <a:cubicBezTo>
                    <a:pt x="16279" y="12694"/>
                    <a:pt x="294" y="14587"/>
                    <a:pt x="0" y="17566"/>
                  </a:cubicBezTo>
                  <a:cubicBezTo>
                    <a:pt x="0" y="17566"/>
                    <a:pt x="3235" y="23052"/>
                    <a:pt x="2941" y="31275"/>
                  </a:cubicBezTo>
                  <a:cubicBezTo>
                    <a:pt x="2647" y="39484"/>
                    <a:pt x="1957" y="45686"/>
                    <a:pt x="8734" y="48116"/>
                  </a:cubicBezTo>
                  <a:cubicBezTo>
                    <a:pt x="10026" y="48576"/>
                    <a:pt x="3261" y="53959"/>
                    <a:pt x="5256" y="61606"/>
                  </a:cubicBezTo>
                  <a:cubicBezTo>
                    <a:pt x="5729" y="61108"/>
                    <a:pt x="5934" y="60443"/>
                    <a:pt x="5934" y="59612"/>
                  </a:cubicBezTo>
                  <a:cubicBezTo>
                    <a:pt x="5934" y="57693"/>
                    <a:pt x="6113" y="54816"/>
                    <a:pt x="8312" y="52630"/>
                  </a:cubicBezTo>
                  <a:cubicBezTo>
                    <a:pt x="10499" y="50443"/>
                    <a:pt x="10320" y="49011"/>
                    <a:pt x="9923" y="48064"/>
                  </a:cubicBezTo>
                  <a:cubicBezTo>
                    <a:pt x="9514" y="47131"/>
                    <a:pt x="6471" y="46594"/>
                    <a:pt x="5767" y="43947"/>
                  </a:cubicBezTo>
                  <a:cubicBezTo>
                    <a:pt x="5051" y="41313"/>
                    <a:pt x="4911" y="32502"/>
                    <a:pt x="5486" y="27208"/>
                  </a:cubicBezTo>
                  <a:cubicBezTo>
                    <a:pt x="6074" y="21914"/>
                    <a:pt x="3338" y="18436"/>
                    <a:pt x="3338" y="18436"/>
                  </a:cubicBezTo>
                  <a:cubicBezTo>
                    <a:pt x="4669" y="17252"/>
                    <a:pt x="6381" y="16592"/>
                    <a:pt x="8153" y="16592"/>
                  </a:cubicBezTo>
                  <a:cubicBezTo>
                    <a:pt x="8218" y="16592"/>
                    <a:pt x="8284" y="16593"/>
                    <a:pt x="8350" y="16595"/>
                  </a:cubicBezTo>
                  <a:cubicBezTo>
                    <a:pt x="8632" y="16603"/>
                    <a:pt x="8960" y="16608"/>
                    <a:pt x="9329" y="16608"/>
                  </a:cubicBezTo>
                  <a:cubicBezTo>
                    <a:pt x="13017" y="16608"/>
                    <a:pt x="20758" y="16090"/>
                    <a:pt x="26163" y="12835"/>
                  </a:cubicBezTo>
                  <a:cubicBezTo>
                    <a:pt x="32122" y="9255"/>
                    <a:pt x="29923" y="124"/>
                    <a:pt x="29923" y="124"/>
                  </a:cubicBezTo>
                  <a:cubicBezTo>
                    <a:pt x="29923" y="124"/>
                    <a:pt x="28952" y="0"/>
                    <a:pt x="27286" y="0"/>
                  </a:cubicBezTo>
                  <a:close/>
                </a:path>
              </a:pathLst>
            </a:custGeom>
            <a:solidFill>
              <a:srgbClr val="B77C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952;p50"/>
            <p:cNvSpPr/>
            <p:nvPr/>
          </p:nvSpPr>
          <p:spPr>
            <a:xfrm>
              <a:off x="5200602" y="3444585"/>
              <a:ext cx="181879" cy="301259"/>
            </a:xfrm>
            <a:custGeom>
              <a:avLst/>
              <a:gdLst/>
              <a:ahLst/>
              <a:cxnLst/>
              <a:rect l="l" t="t" r="r" b="b"/>
              <a:pathLst>
                <a:path w="5922" h="9809" extrusionOk="0">
                  <a:moveTo>
                    <a:pt x="1" y="0"/>
                  </a:moveTo>
                  <a:lnTo>
                    <a:pt x="1" y="0"/>
                  </a:lnTo>
                  <a:cubicBezTo>
                    <a:pt x="461" y="3376"/>
                    <a:pt x="1305" y="7519"/>
                    <a:pt x="3287" y="9770"/>
                  </a:cubicBezTo>
                  <a:lnTo>
                    <a:pt x="3287" y="9796"/>
                  </a:lnTo>
                  <a:cubicBezTo>
                    <a:pt x="3876" y="9732"/>
                    <a:pt x="4515" y="9808"/>
                    <a:pt x="4822" y="9246"/>
                  </a:cubicBezTo>
                  <a:cubicBezTo>
                    <a:pt x="5461" y="8057"/>
                    <a:pt x="5922" y="5026"/>
                    <a:pt x="3543" y="3543"/>
                  </a:cubicBezTo>
                  <a:cubicBezTo>
                    <a:pt x="2252" y="2737"/>
                    <a:pt x="934" y="1215"/>
                    <a:pt x="1" y="0"/>
                  </a:cubicBezTo>
                  <a:close/>
                </a:path>
              </a:pathLst>
            </a:custGeom>
            <a:solidFill>
              <a:srgbClr val="B77C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953;p50"/>
            <p:cNvSpPr/>
            <p:nvPr/>
          </p:nvSpPr>
          <p:spPr>
            <a:xfrm>
              <a:off x="4982265" y="2679122"/>
              <a:ext cx="716768" cy="1918548"/>
            </a:xfrm>
            <a:custGeom>
              <a:avLst/>
              <a:gdLst/>
              <a:ahLst/>
              <a:cxnLst/>
              <a:rect l="l" t="t" r="r" b="b"/>
              <a:pathLst>
                <a:path w="23338" h="62468" extrusionOk="0">
                  <a:moveTo>
                    <a:pt x="333" y="1"/>
                  </a:moveTo>
                  <a:lnTo>
                    <a:pt x="0" y="1510"/>
                  </a:lnTo>
                  <a:cubicBezTo>
                    <a:pt x="2596" y="2277"/>
                    <a:pt x="7174" y="3901"/>
                    <a:pt x="10089" y="6458"/>
                  </a:cubicBezTo>
                  <a:cubicBezTo>
                    <a:pt x="14373" y="10205"/>
                    <a:pt x="18197" y="22724"/>
                    <a:pt x="19015" y="27136"/>
                  </a:cubicBezTo>
                  <a:cubicBezTo>
                    <a:pt x="19284" y="28568"/>
                    <a:pt x="16982" y="27443"/>
                    <a:pt x="16931" y="29003"/>
                  </a:cubicBezTo>
                  <a:cubicBezTo>
                    <a:pt x="16892" y="30550"/>
                    <a:pt x="18491" y="33286"/>
                    <a:pt x="17250" y="41138"/>
                  </a:cubicBezTo>
                  <a:cubicBezTo>
                    <a:pt x="16317" y="47161"/>
                    <a:pt x="15678" y="57301"/>
                    <a:pt x="13849" y="62467"/>
                  </a:cubicBezTo>
                  <a:lnTo>
                    <a:pt x="13887" y="62467"/>
                  </a:lnTo>
                  <a:cubicBezTo>
                    <a:pt x="13887" y="62467"/>
                    <a:pt x="17148" y="58874"/>
                    <a:pt x="18695" y="50217"/>
                  </a:cubicBezTo>
                  <a:cubicBezTo>
                    <a:pt x="20243" y="41560"/>
                    <a:pt x="18747" y="34680"/>
                    <a:pt x="20294" y="30115"/>
                  </a:cubicBezTo>
                  <a:cubicBezTo>
                    <a:pt x="21841" y="25537"/>
                    <a:pt x="23337" y="20563"/>
                    <a:pt x="22749" y="17788"/>
                  </a:cubicBezTo>
                  <a:cubicBezTo>
                    <a:pt x="22161" y="15013"/>
                    <a:pt x="16074" y="8786"/>
                    <a:pt x="13568" y="4924"/>
                  </a:cubicBezTo>
                  <a:cubicBezTo>
                    <a:pt x="12557" y="3364"/>
                    <a:pt x="5038" y="1548"/>
                    <a:pt x="333" y="1"/>
                  </a:cubicBezTo>
                  <a:close/>
                </a:path>
              </a:pathLst>
            </a:custGeom>
            <a:solidFill>
              <a:srgbClr val="B77C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954;p50"/>
            <p:cNvSpPr/>
            <p:nvPr/>
          </p:nvSpPr>
          <p:spPr>
            <a:xfrm>
              <a:off x="5044305" y="2871448"/>
              <a:ext cx="655497" cy="806817"/>
            </a:xfrm>
            <a:custGeom>
              <a:avLst/>
              <a:gdLst/>
              <a:ahLst/>
              <a:cxnLst/>
              <a:rect l="l" t="t" r="r" b="b"/>
              <a:pathLst>
                <a:path w="21343" h="26270" extrusionOk="0">
                  <a:moveTo>
                    <a:pt x="12316" y="1"/>
                  </a:moveTo>
                  <a:cubicBezTo>
                    <a:pt x="11094" y="1"/>
                    <a:pt x="4886" y="1248"/>
                    <a:pt x="0" y="6756"/>
                  </a:cubicBezTo>
                  <a:cubicBezTo>
                    <a:pt x="0" y="6756"/>
                    <a:pt x="2558" y="9352"/>
                    <a:pt x="3709" y="12344"/>
                  </a:cubicBezTo>
                  <a:cubicBezTo>
                    <a:pt x="4911" y="15413"/>
                    <a:pt x="4425" y="16986"/>
                    <a:pt x="4975" y="17805"/>
                  </a:cubicBezTo>
                  <a:cubicBezTo>
                    <a:pt x="4975" y="17805"/>
                    <a:pt x="6944" y="15976"/>
                    <a:pt x="10422" y="15669"/>
                  </a:cubicBezTo>
                  <a:cubicBezTo>
                    <a:pt x="11742" y="15548"/>
                    <a:pt x="13418" y="15294"/>
                    <a:pt x="14986" y="15294"/>
                  </a:cubicBezTo>
                  <a:cubicBezTo>
                    <a:pt x="17550" y="15294"/>
                    <a:pt x="19827" y="15973"/>
                    <a:pt x="19796" y="19019"/>
                  </a:cubicBezTo>
                  <a:cubicBezTo>
                    <a:pt x="19796" y="19019"/>
                    <a:pt x="17686" y="24748"/>
                    <a:pt x="17737" y="26270"/>
                  </a:cubicBezTo>
                  <a:cubicBezTo>
                    <a:pt x="17737" y="26270"/>
                    <a:pt x="19322" y="21424"/>
                    <a:pt x="19796" y="20170"/>
                  </a:cubicBezTo>
                  <a:cubicBezTo>
                    <a:pt x="20281" y="18917"/>
                    <a:pt x="21343" y="14199"/>
                    <a:pt x="21215" y="12012"/>
                  </a:cubicBezTo>
                  <a:cubicBezTo>
                    <a:pt x="21074" y="9838"/>
                    <a:pt x="19169" y="7830"/>
                    <a:pt x="16931" y="5107"/>
                  </a:cubicBezTo>
                  <a:cubicBezTo>
                    <a:pt x="14706" y="2396"/>
                    <a:pt x="13031" y="184"/>
                    <a:pt x="12494" y="17"/>
                  </a:cubicBezTo>
                  <a:cubicBezTo>
                    <a:pt x="12459" y="7"/>
                    <a:pt x="12399" y="1"/>
                    <a:pt x="1231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955;p50"/>
            <p:cNvSpPr/>
            <p:nvPr/>
          </p:nvSpPr>
          <p:spPr>
            <a:xfrm>
              <a:off x="5044305" y="2888862"/>
              <a:ext cx="509797" cy="529422"/>
            </a:xfrm>
            <a:custGeom>
              <a:avLst/>
              <a:gdLst/>
              <a:ahLst/>
              <a:cxnLst/>
              <a:rect l="l" t="t" r="r" b="b"/>
              <a:pathLst>
                <a:path w="16599" h="17238" extrusionOk="0">
                  <a:moveTo>
                    <a:pt x="9514" y="0"/>
                  </a:moveTo>
                  <a:cubicBezTo>
                    <a:pt x="5844" y="1164"/>
                    <a:pt x="2558" y="3299"/>
                    <a:pt x="0" y="6189"/>
                  </a:cubicBezTo>
                  <a:cubicBezTo>
                    <a:pt x="0" y="6189"/>
                    <a:pt x="2558" y="8785"/>
                    <a:pt x="3709" y="11765"/>
                  </a:cubicBezTo>
                  <a:cubicBezTo>
                    <a:pt x="4911" y="14846"/>
                    <a:pt x="4425" y="16419"/>
                    <a:pt x="4975" y="17238"/>
                  </a:cubicBezTo>
                  <a:cubicBezTo>
                    <a:pt x="4975" y="17238"/>
                    <a:pt x="6944" y="15409"/>
                    <a:pt x="10422" y="15102"/>
                  </a:cubicBezTo>
                  <a:cubicBezTo>
                    <a:pt x="11739" y="14980"/>
                    <a:pt x="13408" y="14733"/>
                    <a:pt x="14972" y="14733"/>
                  </a:cubicBezTo>
                  <a:cubicBezTo>
                    <a:pt x="15535" y="14733"/>
                    <a:pt x="16084" y="14765"/>
                    <a:pt x="16599" y="14846"/>
                  </a:cubicBezTo>
                  <a:cubicBezTo>
                    <a:pt x="16215" y="12583"/>
                    <a:pt x="15141" y="10051"/>
                    <a:pt x="13721" y="8223"/>
                  </a:cubicBezTo>
                  <a:cubicBezTo>
                    <a:pt x="12673" y="6854"/>
                    <a:pt x="11407" y="5665"/>
                    <a:pt x="10550" y="4105"/>
                  </a:cubicBezTo>
                  <a:cubicBezTo>
                    <a:pt x="9834" y="2826"/>
                    <a:pt x="9566" y="1432"/>
                    <a:pt x="951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956;p50"/>
            <p:cNvSpPr/>
            <p:nvPr/>
          </p:nvSpPr>
          <p:spPr>
            <a:xfrm>
              <a:off x="4344819" y="2560662"/>
              <a:ext cx="713636" cy="571775"/>
            </a:xfrm>
            <a:custGeom>
              <a:avLst/>
              <a:gdLst/>
              <a:ahLst/>
              <a:cxnLst/>
              <a:rect l="l" t="t" r="r" b="b"/>
              <a:pathLst>
                <a:path w="23236" h="18617" extrusionOk="0">
                  <a:moveTo>
                    <a:pt x="13026" y="0"/>
                  </a:moveTo>
                  <a:cubicBezTo>
                    <a:pt x="12989" y="0"/>
                    <a:pt x="12961" y="3"/>
                    <a:pt x="12942" y="9"/>
                  </a:cubicBezTo>
                  <a:cubicBezTo>
                    <a:pt x="10845" y="635"/>
                    <a:pt x="5014" y="776"/>
                    <a:pt x="5014" y="776"/>
                  </a:cubicBezTo>
                  <a:cubicBezTo>
                    <a:pt x="858" y="3781"/>
                    <a:pt x="1" y="15763"/>
                    <a:pt x="1" y="15763"/>
                  </a:cubicBezTo>
                  <a:cubicBezTo>
                    <a:pt x="185" y="15689"/>
                    <a:pt x="353" y="15656"/>
                    <a:pt x="513" y="15656"/>
                  </a:cubicBezTo>
                  <a:cubicBezTo>
                    <a:pt x="1902" y="15656"/>
                    <a:pt x="2627" y="18187"/>
                    <a:pt x="7571" y="18589"/>
                  </a:cubicBezTo>
                  <a:cubicBezTo>
                    <a:pt x="7797" y="18607"/>
                    <a:pt x="8015" y="18616"/>
                    <a:pt x="8227" y="18616"/>
                  </a:cubicBezTo>
                  <a:cubicBezTo>
                    <a:pt x="10951" y="18616"/>
                    <a:pt x="12646" y="17165"/>
                    <a:pt x="15090" y="16121"/>
                  </a:cubicBezTo>
                  <a:cubicBezTo>
                    <a:pt x="16208" y="15649"/>
                    <a:pt x="17312" y="15513"/>
                    <a:pt x="18213" y="15513"/>
                  </a:cubicBezTo>
                  <a:cubicBezTo>
                    <a:pt x="19435" y="15513"/>
                    <a:pt x="20282" y="15763"/>
                    <a:pt x="20282" y="15763"/>
                  </a:cubicBezTo>
                  <a:cubicBezTo>
                    <a:pt x="20678" y="8832"/>
                    <a:pt x="23236" y="3819"/>
                    <a:pt x="23236" y="3819"/>
                  </a:cubicBezTo>
                  <a:cubicBezTo>
                    <a:pt x="18527" y="1337"/>
                    <a:pt x="13819" y="0"/>
                    <a:pt x="1302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957;p50"/>
            <p:cNvSpPr/>
            <p:nvPr/>
          </p:nvSpPr>
          <p:spPr>
            <a:xfrm>
              <a:off x="4370372" y="2708975"/>
              <a:ext cx="673955" cy="423464"/>
            </a:xfrm>
            <a:custGeom>
              <a:avLst/>
              <a:gdLst/>
              <a:ahLst/>
              <a:cxnLst/>
              <a:rect l="l" t="t" r="r" b="b"/>
              <a:pathLst>
                <a:path w="21944" h="13788" extrusionOk="0">
                  <a:moveTo>
                    <a:pt x="21943" y="1"/>
                  </a:moveTo>
                  <a:lnTo>
                    <a:pt x="21943" y="1"/>
                  </a:lnTo>
                  <a:cubicBezTo>
                    <a:pt x="19143" y="2098"/>
                    <a:pt x="19245" y="5755"/>
                    <a:pt x="17967" y="7251"/>
                  </a:cubicBezTo>
                  <a:cubicBezTo>
                    <a:pt x="16500" y="8974"/>
                    <a:pt x="14273" y="10930"/>
                    <a:pt x="9493" y="10930"/>
                  </a:cubicBezTo>
                  <a:cubicBezTo>
                    <a:pt x="8561" y="10930"/>
                    <a:pt x="7533" y="10856"/>
                    <a:pt x="6394" y="10691"/>
                  </a:cubicBezTo>
                  <a:cubicBezTo>
                    <a:pt x="5369" y="10538"/>
                    <a:pt x="4423" y="10473"/>
                    <a:pt x="3557" y="10473"/>
                  </a:cubicBezTo>
                  <a:cubicBezTo>
                    <a:pt x="2174" y="10473"/>
                    <a:pt x="990" y="10639"/>
                    <a:pt x="0" y="10883"/>
                  </a:cubicBezTo>
                  <a:cubicBezTo>
                    <a:pt x="1215" y="11215"/>
                    <a:pt x="2187" y="13389"/>
                    <a:pt x="6739" y="13760"/>
                  </a:cubicBezTo>
                  <a:cubicBezTo>
                    <a:pt x="6965" y="13778"/>
                    <a:pt x="7183" y="13787"/>
                    <a:pt x="7395" y="13787"/>
                  </a:cubicBezTo>
                  <a:cubicBezTo>
                    <a:pt x="10119" y="13787"/>
                    <a:pt x="11814" y="12336"/>
                    <a:pt x="14258" y="11292"/>
                  </a:cubicBezTo>
                  <a:cubicBezTo>
                    <a:pt x="15376" y="10820"/>
                    <a:pt x="16480" y="10684"/>
                    <a:pt x="17381" y="10684"/>
                  </a:cubicBezTo>
                  <a:cubicBezTo>
                    <a:pt x="18603" y="10684"/>
                    <a:pt x="19450" y="10934"/>
                    <a:pt x="19450" y="10934"/>
                  </a:cubicBezTo>
                  <a:cubicBezTo>
                    <a:pt x="19680" y="7174"/>
                    <a:pt x="20524" y="3491"/>
                    <a:pt x="219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5696;p42"/>
          <p:cNvSpPr txBox="1">
            <a:spLocks/>
          </p:cNvSpPr>
          <p:nvPr/>
        </p:nvSpPr>
        <p:spPr>
          <a:xfrm>
            <a:off x="5429720" y="1241818"/>
            <a:ext cx="1663259" cy="633441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921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indent="0">
              <a:buFont typeface="Anaheim"/>
              <a:buNone/>
            </a:pPr>
            <a:r>
              <a:rPr lang="en-US" altLang="zh-CN" dirty="0" smtClean="0">
                <a:solidFill>
                  <a:schemeClr val="lt1"/>
                </a:solidFill>
              </a:rPr>
              <a:t>Organization structure change</a:t>
            </a:r>
            <a:r>
              <a:rPr lang="en-US" altLang="zh-CN" baseline="30000" dirty="0" smtClean="0">
                <a:solidFill>
                  <a:schemeClr val="lt1"/>
                </a:solidFill>
              </a:rPr>
              <a:t>2</a:t>
            </a:r>
          </a:p>
        </p:txBody>
      </p:sp>
      <p:sp>
        <p:nvSpPr>
          <p:cNvPr id="48" name="Google Shape;5696;p42"/>
          <p:cNvSpPr txBox="1">
            <a:spLocks/>
          </p:cNvSpPr>
          <p:nvPr/>
        </p:nvSpPr>
        <p:spPr>
          <a:xfrm>
            <a:off x="7297088" y="1961653"/>
            <a:ext cx="1446615" cy="1102613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921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indent="0">
              <a:buNone/>
            </a:pPr>
            <a:r>
              <a:rPr lang="en-US" altLang="zh-CN" dirty="0" smtClean="0">
                <a:solidFill>
                  <a:schemeClr val="lt1"/>
                </a:solidFill>
              </a:rPr>
              <a:t>Allocation </a:t>
            </a:r>
            <a:r>
              <a:rPr lang="en-US" altLang="zh-CN" dirty="0">
                <a:solidFill>
                  <a:schemeClr val="lt1"/>
                </a:solidFill>
              </a:rPr>
              <a:t>of resources due to the addition </a:t>
            </a:r>
            <a:r>
              <a:rPr lang="en-US" altLang="zh-CN" dirty="0" smtClean="0">
                <a:solidFill>
                  <a:schemeClr val="lt1"/>
                </a:solidFill>
              </a:rPr>
              <a:t>of product </a:t>
            </a:r>
            <a:r>
              <a:rPr lang="en-US" altLang="zh-CN" dirty="0">
                <a:solidFill>
                  <a:schemeClr val="lt1"/>
                </a:solidFill>
              </a:rPr>
              <a:t>lines</a:t>
            </a:r>
            <a:endParaRPr lang="en-US" altLang="zh-CN" dirty="0" smtClean="0">
              <a:solidFill>
                <a:schemeClr val="lt1"/>
              </a:solidFill>
            </a:endParaRPr>
          </a:p>
        </p:txBody>
      </p:sp>
      <p:sp>
        <p:nvSpPr>
          <p:cNvPr id="49" name="Google Shape;5696;p42"/>
          <p:cNvSpPr txBox="1">
            <a:spLocks/>
          </p:cNvSpPr>
          <p:nvPr/>
        </p:nvSpPr>
        <p:spPr>
          <a:xfrm>
            <a:off x="7101078" y="3478885"/>
            <a:ext cx="1434439" cy="976537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2921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400" b="0" i="0" u="none" strike="noStrike" cap="none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indent="0">
              <a:buNone/>
            </a:pPr>
            <a:r>
              <a:rPr lang="en-US" altLang="zh-CN" dirty="0" smtClean="0">
                <a:solidFill>
                  <a:schemeClr val="lt1"/>
                </a:solidFill>
              </a:rPr>
              <a:t>More about implementation</a:t>
            </a:r>
          </a:p>
          <a:p>
            <a:pPr marL="0" indent="0">
              <a:buNone/>
            </a:pPr>
            <a:endParaRPr lang="en-US" altLang="zh-CN" dirty="0">
              <a:solidFill>
                <a:schemeClr val="lt1"/>
              </a:solidFill>
            </a:endParaRPr>
          </a:p>
          <a:p>
            <a:pPr marL="0" indent="0">
              <a:buNone/>
            </a:pPr>
            <a:r>
              <a:rPr lang="en-US" altLang="zh-CN" dirty="0" smtClean="0">
                <a:solidFill>
                  <a:schemeClr val="lt1"/>
                </a:solidFill>
              </a:rPr>
              <a:t>Solution?</a:t>
            </a:r>
          </a:p>
        </p:txBody>
      </p:sp>
      <p:sp>
        <p:nvSpPr>
          <p:cNvPr id="50" name="文本框 49"/>
          <p:cNvSpPr txBox="1"/>
          <p:nvPr/>
        </p:nvSpPr>
        <p:spPr>
          <a:xfrm>
            <a:off x="720000" y="4122720"/>
            <a:ext cx="40204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aseline="30000" dirty="0" smtClean="0"/>
              <a:t>1 </a:t>
            </a:r>
            <a:r>
              <a:rPr lang="en-US" sz="800" dirty="0"/>
              <a:t>Pardo del Val, M. and </a:t>
            </a:r>
            <a:r>
              <a:rPr lang="en-US" sz="800" dirty="0" err="1"/>
              <a:t>Martínez</a:t>
            </a:r>
            <a:r>
              <a:rPr lang="en-US" sz="800" dirty="0"/>
              <a:t> Fuentes, C. (2003). Resistance to change: a literature review and empirical study. </a:t>
            </a:r>
            <a:r>
              <a:rPr lang="en-US" sz="800" i="1" dirty="0"/>
              <a:t>Management Decision</a:t>
            </a:r>
            <a:r>
              <a:rPr lang="en-US" sz="800" dirty="0"/>
              <a:t>, 41(2), pp.148–155. </a:t>
            </a:r>
            <a:r>
              <a:rPr lang="en-US" sz="800" dirty="0" err="1"/>
              <a:t>doi:</a:t>
            </a:r>
            <a:r>
              <a:rPr lang="en-US" sz="800" dirty="0" err="1">
                <a:hlinkClick r:id="rId3"/>
              </a:rPr>
              <a:t>https</a:t>
            </a:r>
            <a:r>
              <a:rPr lang="en-US" sz="800" dirty="0">
                <a:hlinkClick r:id="rId3"/>
              </a:rPr>
              <a:t>://doi.org/10.1108/00251740310457597</a:t>
            </a:r>
            <a:r>
              <a:rPr lang="en-US" sz="800" dirty="0"/>
              <a:t>.</a:t>
            </a:r>
          </a:p>
          <a:p>
            <a:r>
              <a:rPr lang="en-US" sz="800" baseline="30000" dirty="0" smtClean="0"/>
              <a:t>2 </a:t>
            </a:r>
            <a:r>
              <a:rPr lang="en-US" sz="800" dirty="0"/>
              <a:t>Lululemon (2015). </a:t>
            </a:r>
            <a:r>
              <a:rPr lang="en-US" sz="800" i="1" dirty="0" err="1"/>
              <a:t>lululemon</a:t>
            </a:r>
            <a:r>
              <a:rPr lang="en-US" sz="800" i="1" dirty="0"/>
              <a:t> Announces Organizational Changes to Elevate Design and Innovation</a:t>
            </a:r>
            <a:r>
              <a:rPr lang="en-US" sz="800" dirty="0"/>
              <a:t>. [online] corporate.lululemon.com. Available at: </a:t>
            </a:r>
            <a:r>
              <a:rPr lang="en-US" sz="800" dirty="0">
                <a:hlinkClick r:id="rId4"/>
              </a:rPr>
              <a:t>https://corporate.lululemon.com/media/press-releases/2015/10-21-2015-085455074</a:t>
            </a:r>
            <a:r>
              <a:rPr lang="en-US" sz="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20258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5" name="Google Shape;5695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dirty="0" smtClean="0"/>
              <a:t>HOW TO EVALUATE THE CHANGE?</a:t>
            </a:r>
            <a:endParaRPr lang="en-US" dirty="0"/>
          </a:p>
        </p:txBody>
      </p:sp>
      <p:sp>
        <p:nvSpPr>
          <p:cNvPr id="5696" name="Google Shape;5696;p42"/>
          <p:cNvSpPr txBox="1">
            <a:spLocks noGrp="1"/>
          </p:cNvSpPr>
          <p:nvPr>
            <p:ph type="body" idx="1"/>
          </p:nvPr>
        </p:nvSpPr>
        <p:spPr>
          <a:xfrm>
            <a:off x="4735330" y="1870280"/>
            <a:ext cx="3994485" cy="243221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None/>
            </a:pPr>
            <a:r>
              <a:rPr lang="en-US" altLang="zh-CN" sz="1600" dirty="0" smtClean="0">
                <a:solidFill>
                  <a:schemeClr val="lt1"/>
                </a:solidFill>
              </a:rPr>
              <a:t>Comparison:</a:t>
            </a:r>
            <a:endParaRPr lang="en-US" sz="1600" dirty="0" smtClean="0">
              <a:solidFill>
                <a:schemeClr val="lt1"/>
              </a:solidFill>
            </a:endParaRPr>
          </a:p>
          <a:p>
            <a:pPr marL="285750" indent="-285750"/>
            <a:r>
              <a:rPr lang="en-US" sz="1600" dirty="0">
                <a:solidFill>
                  <a:schemeClr val="bg1"/>
                </a:solidFill>
              </a:rPr>
              <a:t>W</a:t>
            </a:r>
            <a:r>
              <a:rPr lang="en-US" sz="1600" dirty="0" smtClean="0">
                <a:solidFill>
                  <a:schemeClr val="bg1"/>
                </a:solidFill>
              </a:rPr>
              <a:t>hether </a:t>
            </a:r>
            <a:r>
              <a:rPr lang="en-US" sz="1600" dirty="0">
                <a:solidFill>
                  <a:schemeClr val="bg1"/>
                </a:solidFill>
              </a:rPr>
              <a:t>the organizational structure has been successfully restructured? </a:t>
            </a:r>
            <a:endParaRPr lang="en-US" sz="1600" dirty="0" smtClean="0">
              <a:solidFill>
                <a:schemeClr val="bg1"/>
              </a:solidFill>
            </a:endParaRPr>
          </a:p>
          <a:p>
            <a:pPr marL="285750" indent="-285750"/>
            <a:r>
              <a:rPr lang="en-US" sz="1600" dirty="0" smtClean="0">
                <a:solidFill>
                  <a:schemeClr val="bg1"/>
                </a:solidFill>
              </a:rPr>
              <a:t>Whether </a:t>
            </a:r>
            <a:r>
              <a:rPr lang="en-US" sz="1600" dirty="0">
                <a:solidFill>
                  <a:schemeClr val="bg1"/>
                </a:solidFill>
              </a:rPr>
              <a:t>communication efficiency has been improved</a:t>
            </a:r>
            <a:r>
              <a:rPr lang="en-US" sz="1600" dirty="0" smtClean="0">
                <a:solidFill>
                  <a:schemeClr val="bg1"/>
                </a:solidFill>
              </a:rPr>
              <a:t>?</a:t>
            </a:r>
          </a:p>
          <a:p>
            <a:pPr marL="285750" indent="-285750"/>
            <a:r>
              <a:rPr lang="en-US" sz="1600" dirty="0" smtClean="0">
                <a:solidFill>
                  <a:schemeClr val="bg1"/>
                </a:solidFill>
              </a:rPr>
              <a:t>Have </a:t>
            </a:r>
            <a:r>
              <a:rPr lang="en-US" sz="1600" dirty="0">
                <a:solidFill>
                  <a:schemeClr val="bg1"/>
                </a:solidFill>
              </a:rPr>
              <a:t>the revenue growth targets and market share targets been achieved? </a:t>
            </a:r>
            <a:endParaRPr lang="en-US" sz="1600" dirty="0" smtClean="0">
              <a:solidFill>
                <a:schemeClr val="bg1"/>
              </a:solidFill>
            </a:endParaRPr>
          </a:p>
          <a:p>
            <a:pPr marL="285750" indent="-285750"/>
            <a:r>
              <a:rPr lang="en-US" sz="1600" dirty="0" smtClean="0">
                <a:solidFill>
                  <a:schemeClr val="bg1"/>
                </a:solidFill>
              </a:rPr>
              <a:t>Whether </a:t>
            </a:r>
            <a:r>
              <a:rPr lang="en-US" sz="1600" dirty="0">
                <a:solidFill>
                  <a:schemeClr val="bg1"/>
                </a:solidFill>
              </a:rPr>
              <a:t>the </a:t>
            </a:r>
            <a:r>
              <a:rPr lang="en-US" sz="1600" dirty="0" smtClean="0">
                <a:solidFill>
                  <a:schemeClr val="bg1"/>
                </a:solidFill>
              </a:rPr>
              <a:t>transformation </a:t>
            </a:r>
            <a:r>
              <a:rPr lang="en-US" sz="1600" dirty="0">
                <a:solidFill>
                  <a:schemeClr val="bg1"/>
                </a:solidFill>
              </a:rPr>
              <a:t>goals were met? </a:t>
            </a:r>
          </a:p>
        </p:txBody>
      </p:sp>
      <p:sp>
        <p:nvSpPr>
          <p:cNvPr id="5" name="上弧形箭头 4"/>
          <p:cNvSpPr/>
          <p:nvPr/>
        </p:nvSpPr>
        <p:spPr>
          <a:xfrm>
            <a:off x="3289435" y="1210590"/>
            <a:ext cx="2196965" cy="58933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285" y="2059065"/>
            <a:ext cx="4049632" cy="1824596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440868" y="4449978"/>
            <a:ext cx="41311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baseline="30000" dirty="0" smtClean="0"/>
              <a:t>1 </a:t>
            </a:r>
            <a:r>
              <a:rPr lang="en-US" sz="800" dirty="0"/>
              <a:t>Lewin, K. (1947). Frontiers in Group Dynamics. </a:t>
            </a:r>
            <a:r>
              <a:rPr lang="en-US" sz="800" i="1" dirty="0"/>
              <a:t>Human Relations</a:t>
            </a:r>
            <a:r>
              <a:rPr lang="en-US" sz="800" dirty="0"/>
              <a:t>, 1(2), pp.143–153</a:t>
            </a:r>
            <a:r>
              <a:rPr lang="en-US" sz="800" dirty="0" smtClean="0"/>
              <a:t>.</a:t>
            </a:r>
            <a:endParaRPr lang="en-US" sz="800" dirty="0"/>
          </a:p>
        </p:txBody>
      </p:sp>
      <p:sp>
        <p:nvSpPr>
          <p:cNvPr id="10" name="矩形 9"/>
          <p:cNvSpPr/>
          <p:nvPr/>
        </p:nvSpPr>
        <p:spPr>
          <a:xfrm>
            <a:off x="1562240" y="3881192"/>
            <a:ext cx="1601721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Lewin’s 3-step </a:t>
            </a:r>
            <a:r>
              <a:rPr lang="en-US" sz="1100" dirty="0" smtClean="0">
                <a:solidFill>
                  <a:schemeClr val="bg1"/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model</a:t>
            </a:r>
            <a:r>
              <a:rPr lang="en-US" sz="1100" baseline="30000" dirty="0" smtClean="0">
                <a:solidFill>
                  <a:schemeClr val="bg1"/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1</a:t>
            </a:r>
            <a:r>
              <a:rPr lang="en-US" sz="1100" dirty="0" smtClean="0">
                <a:solidFill>
                  <a:schemeClr val="bg1"/>
                </a:solidFill>
                <a:latin typeface="Arial" panose="020B0604020202020204" pitchFamily="34" charset="0"/>
                <a:ea typeface="等线" panose="02010600030101010101" pitchFamily="2" charset="-122"/>
              </a:rPr>
              <a:t> </a:t>
            </a:r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412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" name="Google Shape;6144;p57"/>
          <p:cNvSpPr txBox="1">
            <a:spLocks noGrp="1"/>
          </p:cNvSpPr>
          <p:nvPr>
            <p:ph type="subTitle" idx="1"/>
          </p:nvPr>
        </p:nvSpPr>
        <p:spPr>
          <a:xfrm>
            <a:off x="340334" y="3078288"/>
            <a:ext cx="3315600" cy="12035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altLang="zh-CN" sz="1600" dirty="0" smtClean="0"/>
              <a:t>Analysis of </a:t>
            </a:r>
            <a:r>
              <a:rPr lang="en-US" altLang="zh-CN" sz="1600" dirty="0" err="1" smtClean="0"/>
              <a:t>Lululemon’s</a:t>
            </a:r>
            <a:r>
              <a:rPr lang="en-US" altLang="zh-CN" sz="1600" dirty="0" smtClean="0"/>
              <a:t> change;</a:t>
            </a:r>
            <a:endParaRPr lang="en" sz="1600" dirty="0" smtClean="0"/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" sz="1600" dirty="0" smtClean="0"/>
              <a:t>Limitations: </a:t>
            </a:r>
            <a:r>
              <a:rPr lang="en-US" sz="1600" dirty="0"/>
              <a:t>mainly at the theoretical </a:t>
            </a:r>
            <a:r>
              <a:rPr lang="en-US" sz="1600" dirty="0" smtClean="0"/>
              <a:t>level;</a:t>
            </a: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sz="1600" dirty="0"/>
              <a:t>M</a:t>
            </a:r>
            <a:r>
              <a:rPr lang="en-US" sz="1600" dirty="0" smtClean="0"/>
              <a:t>ore use of supporting data.</a:t>
            </a:r>
          </a:p>
        </p:txBody>
      </p:sp>
      <p:grpSp>
        <p:nvGrpSpPr>
          <p:cNvPr id="6145" name="Google Shape;6145;p57"/>
          <p:cNvGrpSpPr/>
          <p:nvPr/>
        </p:nvGrpSpPr>
        <p:grpSpPr>
          <a:xfrm>
            <a:off x="3875620" y="1130510"/>
            <a:ext cx="4553274" cy="3203808"/>
            <a:chOff x="996075" y="1070360"/>
            <a:chExt cx="3543819" cy="3203808"/>
          </a:xfrm>
        </p:grpSpPr>
        <p:sp>
          <p:nvSpPr>
            <p:cNvPr id="6146" name="Google Shape;6146;p57"/>
            <p:cNvSpPr/>
            <p:nvPr/>
          </p:nvSpPr>
          <p:spPr>
            <a:xfrm>
              <a:off x="996075" y="1177795"/>
              <a:ext cx="3543819" cy="2399504"/>
            </a:xfrm>
            <a:custGeom>
              <a:avLst/>
              <a:gdLst/>
              <a:ahLst/>
              <a:cxnLst/>
              <a:rect l="l" t="t" r="r" b="b"/>
              <a:pathLst>
                <a:path w="95915" h="64948" extrusionOk="0">
                  <a:moveTo>
                    <a:pt x="3184" y="0"/>
                  </a:moveTo>
                  <a:cubicBezTo>
                    <a:pt x="1444" y="0"/>
                    <a:pt x="1" y="1444"/>
                    <a:pt x="1" y="3184"/>
                  </a:cubicBezTo>
                  <a:lnTo>
                    <a:pt x="1" y="61764"/>
                  </a:lnTo>
                  <a:cubicBezTo>
                    <a:pt x="1" y="63525"/>
                    <a:pt x="1444" y="64948"/>
                    <a:pt x="3184" y="64948"/>
                  </a:cubicBezTo>
                  <a:lnTo>
                    <a:pt x="92731" y="64948"/>
                  </a:lnTo>
                  <a:cubicBezTo>
                    <a:pt x="94492" y="64948"/>
                    <a:pt x="95914" y="63525"/>
                    <a:pt x="95914" y="61764"/>
                  </a:cubicBezTo>
                  <a:lnTo>
                    <a:pt x="95914" y="3184"/>
                  </a:lnTo>
                  <a:cubicBezTo>
                    <a:pt x="95914" y="1444"/>
                    <a:pt x="94492" y="0"/>
                    <a:pt x="927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7" name="Google Shape;6147;p57"/>
            <p:cNvSpPr/>
            <p:nvPr/>
          </p:nvSpPr>
          <p:spPr>
            <a:xfrm>
              <a:off x="996075" y="1070360"/>
              <a:ext cx="3543819" cy="2186996"/>
            </a:xfrm>
            <a:custGeom>
              <a:avLst/>
              <a:gdLst/>
              <a:ahLst/>
              <a:cxnLst/>
              <a:rect l="l" t="t" r="r" b="b"/>
              <a:pathLst>
                <a:path w="95915" h="59196" extrusionOk="0">
                  <a:moveTo>
                    <a:pt x="92731" y="3142"/>
                  </a:moveTo>
                  <a:lnTo>
                    <a:pt x="92731" y="55567"/>
                  </a:lnTo>
                  <a:lnTo>
                    <a:pt x="3184" y="55567"/>
                  </a:lnTo>
                  <a:lnTo>
                    <a:pt x="3184" y="3142"/>
                  </a:lnTo>
                  <a:close/>
                  <a:moveTo>
                    <a:pt x="3184" y="1"/>
                  </a:moveTo>
                  <a:cubicBezTo>
                    <a:pt x="1444" y="1"/>
                    <a:pt x="1" y="1423"/>
                    <a:pt x="1" y="3184"/>
                  </a:cubicBezTo>
                  <a:lnTo>
                    <a:pt x="1" y="59196"/>
                  </a:lnTo>
                  <a:lnTo>
                    <a:pt x="95914" y="59196"/>
                  </a:lnTo>
                  <a:lnTo>
                    <a:pt x="95914" y="3184"/>
                  </a:lnTo>
                  <a:cubicBezTo>
                    <a:pt x="95914" y="1423"/>
                    <a:pt x="94492" y="1"/>
                    <a:pt x="9273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8" name="Google Shape;6148;p57"/>
            <p:cNvSpPr/>
            <p:nvPr/>
          </p:nvSpPr>
          <p:spPr>
            <a:xfrm>
              <a:off x="2369182" y="3577231"/>
              <a:ext cx="797586" cy="432109"/>
            </a:xfrm>
            <a:custGeom>
              <a:avLst/>
              <a:gdLst/>
              <a:ahLst/>
              <a:cxnLst/>
              <a:rect l="l" t="t" r="r" b="b"/>
              <a:pathLst>
                <a:path w="21587" h="11696" extrusionOk="0">
                  <a:moveTo>
                    <a:pt x="1" y="1"/>
                  </a:moveTo>
                  <a:lnTo>
                    <a:pt x="1" y="11695"/>
                  </a:lnTo>
                  <a:lnTo>
                    <a:pt x="21586" y="11695"/>
                  </a:lnTo>
                  <a:lnTo>
                    <a:pt x="2158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9" name="Google Shape;6149;p57"/>
            <p:cNvSpPr/>
            <p:nvPr/>
          </p:nvSpPr>
          <p:spPr>
            <a:xfrm>
              <a:off x="2061781" y="4009297"/>
              <a:ext cx="1412392" cy="117633"/>
            </a:xfrm>
            <a:custGeom>
              <a:avLst/>
              <a:gdLst/>
              <a:ahLst/>
              <a:cxnLst/>
              <a:rect l="l" t="t" r="r" b="b"/>
              <a:pathLst>
                <a:path w="38227" h="3184" extrusionOk="0">
                  <a:moveTo>
                    <a:pt x="1" y="0"/>
                  </a:moveTo>
                  <a:lnTo>
                    <a:pt x="1" y="3184"/>
                  </a:lnTo>
                  <a:lnTo>
                    <a:pt x="38226" y="3184"/>
                  </a:lnTo>
                  <a:lnTo>
                    <a:pt x="3822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0" name="Google Shape;6150;p57"/>
            <p:cNvSpPr/>
            <p:nvPr/>
          </p:nvSpPr>
          <p:spPr>
            <a:xfrm>
              <a:off x="2693061" y="3335725"/>
              <a:ext cx="150598" cy="150588"/>
            </a:xfrm>
            <a:custGeom>
              <a:avLst/>
              <a:gdLst/>
              <a:ahLst/>
              <a:cxnLst/>
              <a:rect l="l" t="t" r="r" b="b"/>
              <a:pathLst>
                <a:path w="4076" h="4076" extrusionOk="0">
                  <a:moveTo>
                    <a:pt x="2038" y="0"/>
                  </a:moveTo>
                  <a:cubicBezTo>
                    <a:pt x="913" y="0"/>
                    <a:pt x="1" y="913"/>
                    <a:pt x="1" y="2038"/>
                  </a:cubicBezTo>
                  <a:cubicBezTo>
                    <a:pt x="1" y="3163"/>
                    <a:pt x="913" y="4075"/>
                    <a:pt x="2038" y="4075"/>
                  </a:cubicBezTo>
                  <a:cubicBezTo>
                    <a:pt x="3163" y="4075"/>
                    <a:pt x="4076" y="3163"/>
                    <a:pt x="4076" y="2038"/>
                  </a:cubicBezTo>
                  <a:cubicBezTo>
                    <a:pt x="4076" y="913"/>
                    <a:pt x="3163" y="0"/>
                    <a:pt x="20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1" name="Google Shape;6151;p57"/>
            <p:cNvSpPr/>
            <p:nvPr/>
          </p:nvSpPr>
          <p:spPr>
            <a:xfrm>
              <a:off x="2369182" y="3577231"/>
              <a:ext cx="797586" cy="301139"/>
            </a:xfrm>
            <a:custGeom>
              <a:avLst/>
              <a:gdLst/>
              <a:ahLst/>
              <a:cxnLst/>
              <a:rect l="l" t="t" r="r" b="b"/>
              <a:pathLst>
                <a:path w="21587" h="8151" extrusionOk="0">
                  <a:moveTo>
                    <a:pt x="1" y="1"/>
                  </a:moveTo>
                  <a:lnTo>
                    <a:pt x="1" y="8151"/>
                  </a:lnTo>
                  <a:lnTo>
                    <a:pt x="21586" y="4967"/>
                  </a:lnTo>
                  <a:lnTo>
                    <a:pt x="2158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2" name="Google Shape;6152;p57"/>
            <p:cNvSpPr/>
            <p:nvPr/>
          </p:nvSpPr>
          <p:spPr>
            <a:xfrm>
              <a:off x="1036490" y="4123568"/>
              <a:ext cx="3503400" cy="1506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54" name="Google Shape;6154;p57"/>
          <p:cNvGrpSpPr/>
          <p:nvPr/>
        </p:nvGrpSpPr>
        <p:grpSpPr>
          <a:xfrm rot="10800000" flipH="1">
            <a:off x="3902414" y="871766"/>
            <a:ext cx="855513" cy="1240241"/>
            <a:chOff x="936319" y="2819500"/>
            <a:chExt cx="789146" cy="1144028"/>
          </a:xfrm>
        </p:grpSpPr>
        <p:sp>
          <p:nvSpPr>
            <p:cNvPr id="6155" name="Google Shape;6155;p57"/>
            <p:cNvSpPr/>
            <p:nvPr/>
          </p:nvSpPr>
          <p:spPr>
            <a:xfrm>
              <a:off x="981009" y="2819500"/>
              <a:ext cx="167384" cy="598301"/>
            </a:xfrm>
            <a:custGeom>
              <a:avLst/>
              <a:gdLst/>
              <a:ahLst/>
              <a:cxnLst/>
              <a:rect l="l" t="t" r="r" b="b"/>
              <a:pathLst>
                <a:path w="4502" h="16092" extrusionOk="0">
                  <a:moveTo>
                    <a:pt x="2362" y="1"/>
                  </a:moveTo>
                  <a:cubicBezTo>
                    <a:pt x="2313" y="1"/>
                    <a:pt x="2263" y="23"/>
                    <a:pt x="2238" y="74"/>
                  </a:cubicBezTo>
                  <a:cubicBezTo>
                    <a:pt x="1586" y="1442"/>
                    <a:pt x="1023" y="2836"/>
                    <a:pt x="537" y="4268"/>
                  </a:cubicBezTo>
                  <a:cubicBezTo>
                    <a:pt x="26" y="5726"/>
                    <a:pt x="0" y="6954"/>
                    <a:pt x="243" y="8463"/>
                  </a:cubicBezTo>
                  <a:cubicBezTo>
                    <a:pt x="460" y="9895"/>
                    <a:pt x="831" y="11289"/>
                    <a:pt x="1356" y="12618"/>
                  </a:cubicBezTo>
                  <a:cubicBezTo>
                    <a:pt x="1905" y="13974"/>
                    <a:pt x="2852" y="14844"/>
                    <a:pt x="3645" y="16033"/>
                  </a:cubicBezTo>
                  <a:lnTo>
                    <a:pt x="3657" y="16033"/>
                  </a:lnTo>
                  <a:cubicBezTo>
                    <a:pt x="3682" y="16073"/>
                    <a:pt x="3723" y="16091"/>
                    <a:pt x="3763" y="16091"/>
                  </a:cubicBezTo>
                  <a:cubicBezTo>
                    <a:pt x="3826" y="16091"/>
                    <a:pt x="3888" y="16047"/>
                    <a:pt x="3888" y="15969"/>
                  </a:cubicBezTo>
                  <a:cubicBezTo>
                    <a:pt x="3900" y="14524"/>
                    <a:pt x="4501" y="13245"/>
                    <a:pt x="4361" y="11775"/>
                  </a:cubicBezTo>
                  <a:cubicBezTo>
                    <a:pt x="4220" y="10483"/>
                    <a:pt x="3939" y="9230"/>
                    <a:pt x="3734" y="7951"/>
                  </a:cubicBezTo>
                  <a:cubicBezTo>
                    <a:pt x="3529" y="6698"/>
                    <a:pt x="3210" y="5458"/>
                    <a:pt x="2775" y="4268"/>
                  </a:cubicBezTo>
                  <a:cubicBezTo>
                    <a:pt x="2263" y="2874"/>
                    <a:pt x="2340" y="1583"/>
                    <a:pt x="2506" y="138"/>
                  </a:cubicBezTo>
                  <a:cubicBezTo>
                    <a:pt x="2514" y="53"/>
                    <a:pt x="2438" y="1"/>
                    <a:pt x="23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6" name="Google Shape;6156;p57"/>
            <p:cNvSpPr/>
            <p:nvPr/>
          </p:nvSpPr>
          <p:spPr>
            <a:xfrm>
              <a:off x="1226323" y="3062248"/>
              <a:ext cx="139388" cy="476313"/>
            </a:xfrm>
            <a:custGeom>
              <a:avLst/>
              <a:gdLst/>
              <a:ahLst/>
              <a:cxnLst/>
              <a:rect l="l" t="t" r="r" b="b"/>
              <a:pathLst>
                <a:path w="3749" h="12811" extrusionOk="0">
                  <a:moveTo>
                    <a:pt x="3516" y="0"/>
                  </a:moveTo>
                  <a:cubicBezTo>
                    <a:pt x="3482" y="0"/>
                    <a:pt x="3448" y="9"/>
                    <a:pt x="3415" y="28"/>
                  </a:cubicBezTo>
                  <a:cubicBezTo>
                    <a:pt x="1688" y="1154"/>
                    <a:pt x="435" y="3826"/>
                    <a:pt x="218" y="5821"/>
                  </a:cubicBezTo>
                  <a:cubicBezTo>
                    <a:pt x="77" y="7151"/>
                    <a:pt x="0" y="8302"/>
                    <a:pt x="320" y="9606"/>
                  </a:cubicBezTo>
                  <a:cubicBezTo>
                    <a:pt x="576" y="10655"/>
                    <a:pt x="768" y="11690"/>
                    <a:pt x="960" y="12752"/>
                  </a:cubicBezTo>
                  <a:lnTo>
                    <a:pt x="960" y="12739"/>
                  </a:lnTo>
                  <a:cubicBezTo>
                    <a:pt x="966" y="12788"/>
                    <a:pt x="1005" y="12811"/>
                    <a:pt x="1046" y="12811"/>
                  </a:cubicBezTo>
                  <a:cubicBezTo>
                    <a:pt x="1091" y="12811"/>
                    <a:pt x="1138" y="12785"/>
                    <a:pt x="1151" y="12739"/>
                  </a:cubicBezTo>
                  <a:cubicBezTo>
                    <a:pt x="1471" y="11614"/>
                    <a:pt x="1944" y="10527"/>
                    <a:pt x="2571" y="9529"/>
                  </a:cubicBezTo>
                  <a:cubicBezTo>
                    <a:pt x="3095" y="8647"/>
                    <a:pt x="3261" y="7675"/>
                    <a:pt x="3402" y="6678"/>
                  </a:cubicBezTo>
                  <a:cubicBezTo>
                    <a:pt x="3581" y="5437"/>
                    <a:pt x="3440" y="4325"/>
                    <a:pt x="3300" y="3097"/>
                  </a:cubicBezTo>
                  <a:cubicBezTo>
                    <a:pt x="3185" y="2023"/>
                    <a:pt x="3389" y="1243"/>
                    <a:pt x="3709" y="246"/>
                  </a:cubicBezTo>
                  <a:cubicBezTo>
                    <a:pt x="3749" y="115"/>
                    <a:pt x="3639" y="0"/>
                    <a:pt x="351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7" name="Google Shape;6157;p57"/>
            <p:cNvSpPr/>
            <p:nvPr/>
          </p:nvSpPr>
          <p:spPr>
            <a:xfrm>
              <a:off x="1363257" y="3314030"/>
              <a:ext cx="99865" cy="456124"/>
            </a:xfrm>
            <a:custGeom>
              <a:avLst/>
              <a:gdLst/>
              <a:ahLst/>
              <a:cxnLst/>
              <a:rect l="l" t="t" r="r" b="b"/>
              <a:pathLst>
                <a:path w="2686" h="12268" extrusionOk="0">
                  <a:moveTo>
                    <a:pt x="2024" y="1"/>
                  </a:moveTo>
                  <a:cubicBezTo>
                    <a:pt x="1984" y="1"/>
                    <a:pt x="1943" y="19"/>
                    <a:pt x="1918" y="59"/>
                  </a:cubicBezTo>
                  <a:cubicBezTo>
                    <a:pt x="857" y="2156"/>
                    <a:pt x="0" y="3998"/>
                    <a:pt x="243" y="6389"/>
                  </a:cubicBezTo>
                  <a:cubicBezTo>
                    <a:pt x="448" y="8448"/>
                    <a:pt x="1138" y="10609"/>
                    <a:pt x="2468" y="12233"/>
                  </a:cubicBezTo>
                  <a:cubicBezTo>
                    <a:pt x="2485" y="12257"/>
                    <a:pt x="2506" y="12267"/>
                    <a:pt x="2528" y="12267"/>
                  </a:cubicBezTo>
                  <a:cubicBezTo>
                    <a:pt x="2574" y="12267"/>
                    <a:pt x="2622" y="12221"/>
                    <a:pt x="2622" y="12169"/>
                  </a:cubicBezTo>
                  <a:cubicBezTo>
                    <a:pt x="2686" y="10136"/>
                    <a:pt x="2494" y="8026"/>
                    <a:pt x="2404" y="5980"/>
                  </a:cubicBezTo>
                  <a:cubicBezTo>
                    <a:pt x="2353" y="4995"/>
                    <a:pt x="2430" y="4010"/>
                    <a:pt x="2276" y="3026"/>
                  </a:cubicBezTo>
                  <a:cubicBezTo>
                    <a:pt x="2123" y="2067"/>
                    <a:pt x="2072" y="1095"/>
                    <a:pt x="2149" y="123"/>
                  </a:cubicBezTo>
                  <a:cubicBezTo>
                    <a:pt x="2149" y="45"/>
                    <a:pt x="2087" y="1"/>
                    <a:pt x="202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8" name="Google Shape;6158;p57"/>
            <p:cNvSpPr/>
            <p:nvPr/>
          </p:nvSpPr>
          <p:spPr>
            <a:xfrm>
              <a:off x="989933" y="3680698"/>
              <a:ext cx="382880" cy="188465"/>
            </a:xfrm>
            <a:custGeom>
              <a:avLst/>
              <a:gdLst/>
              <a:ahLst/>
              <a:cxnLst/>
              <a:rect l="l" t="t" r="r" b="b"/>
              <a:pathLst>
                <a:path w="10298" h="5069" extrusionOk="0">
                  <a:moveTo>
                    <a:pt x="219" y="0"/>
                  </a:moveTo>
                  <a:cubicBezTo>
                    <a:pt x="87" y="0"/>
                    <a:pt x="0" y="169"/>
                    <a:pt x="105" y="274"/>
                  </a:cubicBezTo>
                  <a:cubicBezTo>
                    <a:pt x="860" y="1054"/>
                    <a:pt x="1742" y="1693"/>
                    <a:pt x="2484" y="2499"/>
                  </a:cubicBezTo>
                  <a:cubicBezTo>
                    <a:pt x="3162" y="3215"/>
                    <a:pt x="3814" y="3790"/>
                    <a:pt x="4722" y="4199"/>
                  </a:cubicBezTo>
                  <a:cubicBezTo>
                    <a:pt x="6051" y="4820"/>
                    <a:pt x="7410" y="5068"/>
                    <a:pt x="8823" y="5068"/>
                  </a:cubicBezTo>
                  <a:cubicBezTo>
                    <a:pt x="9245" y="5068"/>
                    <a:pt x="9673" y="5046"/>
                    <a:pt x="10105" y="5005"/>
                  </a:cubicBezTo>
                  <a:lnTo>
                    <a:pt x="10118" y="4992"/>
                  </a:lnTo>
                  <a:cubicBezTo>
                    <a:pt x="10246" y="4992"/>
                    <a:pt x="10297" y="4813"/>
                    <a:pt x="10182" y="4749"/>
                  </a:cubicBezTo>
                  <a:cubicBezTo>
                    <a:pt x="8558" y="3598"/>
                    <a:pt x="7062" y="2448"/>
                    <a:pt x="5284" y="1552"/>
                  </a:cubicBezTo>
                  <a:cubicBezTo>
                    <a:pt x="4428" y="1130"/>
                    <a:pt x="3443" y="1105"/>
                    <a:pt x="2535" y="811"/>
                  </a:cubicBezTo>
                  <a:cubicBezTo>
                    <a:pt x="1781" y="568"/>
                    <a:pt x="1026" y="248"/>
                    <a:pt x="259" y="5"/>
                  </a:cubicBezTo>
                  <a:cubicBezTo>
                    <a:pt x="245" y="2"/>
                    <a:pt x="232" y="0"/>
                    <a:pt x="2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9" name="Google Shape;6159;p57"/>
            <p:cNvSpPr/>
            <p:nvPr/>
          </p:nvSpPr>
          <p:spPr>
            <a:xfrm>
              <a:off x="1053250" y="3000232"/>
              <a:ext cx="672214" cy="963297"/>
            </a:xfrm>
            <a:custGeom>
              <a:avLst/>
              <a:gdLst/>
              <a:ahLst/>
              <a:cxnLst/>
              <a:rect l="l" t="t" r="r" b="b"/>
              <a:pathLst>
                <a:path w="18080" h="25909" extrusionOk="0">
                  <a:moveTo>
                    <a:pt x="471" y="0"/>
                  </a:moveTo>
                  <a:cubicBezTo>
                    <a:pt x="454" y="0"/>
                    <a:pt x="436" y="13"/>
                    <a:pt x="436" y="34"/>
                  </a:cubicBezTo>
                  <a:cubicBezTo>
                    <a:pt x="1" y="4804"/>
                    <a:pt x="806" y="9599"/>
                    <a:pt x="2788" y="13959"/>
                  </a:cubicBezTo>
                  <a:cubicBezTo>
                    <a:pt x="4106" y="16811"/>
                    <a:pt x="5973" y="19445"/>
                    <a:pt x="8402" y="21453"/>
                  </a:cubicBezTo>
                  <a:cubicBezTo>
                    <a:pt x="9732" y="22578"/>
                    <a:pt x="11203" y="23524"/>
                    <a:pt x="12776" y="24279"/>
                  </a:cubicBezTo>
                  <a:cubicBezTo>
                    <a:pt x="14310" y="25008"/>
                    <a:pt x="16113" y="25839"/>
                    <a:pt x="17827" y="25903"/>
                  </a:cubicBezTo>
                  <a:cubicBezTo>
                    <a:pt x="17842" y="25907"/>
                    <a:pt x="17856" y="25909"/>
                    <a:pt x="17870" y="25909"/>
                  </a:cubicBezTo>
                  <a:cubicBezTo>
                    <a:pt x="18029" y="25909"/>
                    <a:pt x="18080" y="25655"/>
                    <a:pt x="17903" y="25596"/>
                  </a:cubicBezTo>
                  <a:cubicBezTo>
                    <a:pt x="16151" y="24803"/>
                    <a:pt x="14233" y="24458"/>
                    <a:pt x="12481" y="23576"/>
                  </a:cubicBezTo>
                  <a:cubicBezTo>
                    <a:pt x="10973" y="22834"/>
                    <a:pt x="9566" y="21900"/>
                    <a:pt x="8287" y="20801"/>
                  </a:cubicBezTo>
                  <a:cubicBezTo>
                    <a:pt x="6024" y="18806"/>
                    <a:pt x="4208" y="16338"/>
                    <a:pt x="2968" y="13589"/>
                  </a:cubicBezTo>
                  <a:cubicBezTo>
                    <a:pt x="1062" y="9330"/>
                    <a:pt x="218" y="4689"/>
                    <a:pt x="500" y="34"/>
                  </a:cubicBezTo>
                  <a:cubicBezTo>
                    <a:pt x="500" y="10"/>
                    <a:pt x="486" y="0"/>
                    <a:pt x="47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0" name="Google Shape;6160;p57"/>
            <p:cNvSpPr/>
            <p:nvPr/>
          </p:nvSpPr>
          <p:spPr>
            <a:xfrm>
              <a:off x="936319" y="3524468"/>
              <a:ext cx="304616" cy="126040"/>
            </a:xfrm>
            <a:custGeom>
              <a:avLst/>
              <a:gdLst/>
              <a:ahLst/>
              <a:cxnLst/>
              <a:rect l="l" t="t" r="r" b="b"/>
              <a:pathLst>
                <a:path w="8193" h="3390" extrusionOk="0">
                  <a:moveTo>
                    <a:pt x="51" y="0"/>
                  </a:moveTo>
                  <a:cubicBezTo>
                    <a:pt x="26" y="0"/>
                    <a:pt x="0" y="26"/>
                    <a:pt x="26" y="51"/>
                  </a:cubicBezTo>
                  <a:cubicBezTo>
                    <a:pt x="2417" y="1752"/>
                    <a:pt x="5115" y="2928"/>
                    <a:pt x="8031" y="3389"/>
                  </a:cubicBezTo>
                  <a:cubicBezTo>
                    <a:pt x="8035" y="3389"/>
                    <a:pt x="8038" y="3389"/>
                    <a:pt x="8042" y="3389"/>
                  </a:cubicBezTo>
                  <a:cubicBezTo>
                    <a:pt x="8149" y="3389"/>
                    <a:pt x="8193" y="3222"/>
                    <a:pt x="8082" y="3210"/>
                  </a:cubicBezTo>
                  <a:cubicBezTo>
                    <a:pt x="5141" y="2749"/>
                    <a:pt x="2596" y="1496"/>
                    <a:pt x="5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1" name="Google Shape;6161;p57"/>
            <p:cNvSpPr/>
            <p:nvPr/>
          </p:nvSpPr>
          <p:spPr>
            <a:xfrm>
              <a:off x="1255807" y="3235543"/>
              <a:ext cx="61161" cy="475160"/>
            </a:xfrm>
            <a:custGeom>
              <a:avLst/>
              <a:gdLst/>
              <a:ahLst/>
              <a:cxnLst/>
              <a:rect l="l" t="t" r="r" b="b"/>
              <a:pathLst>
                <a:path w="1645" h="12780" extrusionOk="0">
                  <a:moveTo>
                    <a:pt x="1625" y="1"/>
                  </a:moveTo>
                  <a:cubicBezTo>
                    <a:pt x="1618" y="1"/>
                    <a:pt x="1612" y="4"/>
                    <a:pt x="1612" y="9"/>
                  </a:cubicBezTo>
                  <a:cubicBezTo>
                    <a:pt x="1023" y="2119"/>
                    <a:pt x="384" y="4255"/>
                    <a:pt x="192" y="6428"/>
                  </a:cubicBezTo>
                  <a:cubicBezTo>
                    <a:pt x="0" y="8615"/>
                    <a:pt x="282" y="10610"/>
                    <a:pt x="793" y="12720"/>
                  </a:cubicBezTo>
                  <a:cubicBezTo>
                    <a:pt x="804" y="12762"/>
                    <a:pt x="833" y="12780"/>
                    <a:pt x="863" y="12780"/>
                  </a:cubicBezTo>
                  <a:cubicBezTo>
                    <a:pt x="906" y="12780"/>
                    <a:pt x="949" y="12742"/>
                    <a:pt x="934" y="12681"/>
                  </a:cubicBezTo>
                  <a:cubicBezTo>
                    <a:pt x="486" y="10597"/>
                    <a:pt x="154" y="8564"/>
                    <a:pt x="397" y="6428"/>
                  </a:cubicBezTo>
                  <a:cubicBezTo>
                    <a:pt x="640" y="4267"/>
                    <a:pt x="1151" y="2145"/>
                    <a:pt x="1637" y="22"/>
                  </a:cubicBezTo>
                  <a:cubicBezTo>
                    <a:pt x="1645" y="7"/>
                    <a:pt x="1635" y="1"/>
                    <a:pt x="162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2" name="Google Shape;6162;p57"/>
            <p:cNvSpPr/>
            <p:nvPr/>
          </p:nvSpPr>
          <p:spPr>
            <a:xfrm>
              <a:off x="1415086" y="3473383"/>
              <a:ext cx="128717" cy="427719"/>
            </a:xfrm>
            <a:custGeom>
              <a:avLst/>
              <a:gdLst/>
              <a:ahLst/>
              <a:cxnLst/>
              <a:rect l="l" t="t" r="r" b="b"/>
              <a:pathLst>
                <a:path w="3462" h="11504" extrusionOk="0">
                  <a:moveTo>
                    <a:pt x="656" y="0"/>
                  </a:moveTo>
                  <a:cubicBezTo>
                    <a:pt x="654" y="0"/>
                    <a:pt x="652" y="2"/>
                    <a:pt x="652" y="6"/>
                  </a:cubicBezTo>
                  <a:cubicBezTo>
                    <a:pt x="371" y="2001"/>
                    <a:pt x="0" y="4059"/>
                    <a:pt x="384" y="6067"/>
                  </a:cubicBezTo>
                  <a:cubicBezTo>
                    <a:pt x="780" y="8164"/>
                    <a:pt x="1893" y="9763"/>
                    <a:pt x="3159" y="11451"/>
                  </a:cubicBezTo>
                  <a:cubicBezTo>
                    <a:pt x="3189" y="11488"/>
                    <a:pt x="3230" y="11504"/>
                    <a:pt x="3270" y="11504"/>
                  </a:cubicBezTo>
                  <a:cubicBezTo>
                    <a:pt x="3367" y="11504"/>
                    <a:pt x="3461" y="11413"/>
                    <a:pt x="3389" y="11323"/>
                  </a:cubicBezTo>
                  <a:cubicBezTo>
                    <a:pt x="2187" y="9686"/>
                    <a:pt x="959" y="8049"/>
                    <a:pt x="639" y="5990"/>
                  </a:cubicBezTo>
                  <a:cubicBezTo>
                    <a:pt x="345" y="4008"/>
                    <a:pt x="512" y="2001"/>
                    <a:pt x="665" y="6"/>
                  </a:cubicBezTo>
                  <a:cubicBezTo>
                    <a:pt x="665" y="6"/>
                    <a:pt x="659" y="0"/>
                    <a:pt x="65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3" name="Google Shape;6163;p57"/>
            <p:cNvSpPr/>
            <p:nvPr/>
          </p:nvSpPr>
          <p:spPr>
            <a:xfrm>
              <a:off x="1180331" y="3785285"/>
              <a:ext cx="337000" cy="101167"/>
            </a:xfrm>
            <a:custGeom>
              <a:avLst/>
              <a:gdLst/>
              <a:ahLst/>
              <a:cxnLst/>
              <a:rect l="l" t="t" r="r" b="b"/>
              <a:pathLst>
                <a:path w="9064" h="2721" extrusionOk="0">
                  <a:moveTo>
                    <a:pt x="12" y="0"/>
                  </a:moveTo>
                  <a:cubicBezTo>
                    <a:pt x="5" y="0"/>
                    <a:pt x="1" y="9"/>
                    <a:pt x="10" y="18"/>
                  </a:cubicBezTo>
                  <a:cubicBezTo>
                    <a:pt x="2614" y="1536"/>
                    <a:pt x="5576" y="2721"/>
                    <a:pt x="8619" y="2721"/>
                  </a:cubicBezTo>
                  <a:cubicBezTo>
                    <a:pt x="8729" y="2721"/>
                    <a:pt x="8839" y="2719"/>
                    <a:pt x="8948" y="2716"/>
                  </a:cubicBezTo>
                  <a:cubicBezTo>
                    <a:pt x="9063" y="2716"/>
                    <a:pt x="9063" y="2537"/>
                    <a:pt x="8948" y="2537"/>
                  </a:cubicBezTo>
                  <a:cubicBezTo>
                    <a:pt x="5777" y="2499"/>
                    <a:pt x="2836" y="1386"/>
                    <a:pt x="23" y="5"/>
                  </a:cubicBezTo>
                  <a:cubicBezTo>
                    <a:pt x="19" y="2"/>
                    <a:pt x="15" y="0"/>
                    <a:pt x="1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4" name="Google Shape;6164;p57"/>
            <p:cNvSpPr/>
            <p:nvPr/>
          </p:nvSpPr>
          <p:spPr>
            <a:xfrm>
              <a:off x="1514914" y="3762568"/>
              <a:ext cx="100646" cy="154892"/>
            </a:xfrm>
            <a:custGeom>
              <a:avLst/>
              <a:gdLst/>
              <a:ahLst/>
              <a:cxnLst/>
              <a:rect l="l" t="t" r="r" b="b"/>
              <a:pathLst>
                <a:path w="2707" h="4166" extrusionOk="0">
                  <a:moveTo>
                    <a:pt x="19" y="1"/>
                  </a:moveTo>
                  <a:cubicBezTo>
                    <a:pt x="9" y="1"/>
                    <a:pt x="0" y="8"/>
                    <a:pt x="0" y="15"/>
                  </a:cubicBezTo>
                  <a:cubicBezTo>
                    <a:pt x="563" y="1588"/>
                    <a:pt x="1305" y="3110"/>
                    <a:pt x="2635" y="4159"/>
                  </a:cubicBezTo>
                  <a:cubicBezTo>
                    <a:pt x="2642" y="4163"/>
                    <a:pt x="2649" y="4165"/>
                    <a:pt x="2656" y="4165"/>
                  </a:cubicBezTo>
                  <a:cubicBezTo>
                    <a:pt x="2685" y="4165"/>
                    <a:pt x="2707" y="4128"/>
                    <a:pt x="2686" y="4107"/>
                  </a:cubicBezTo>
                  <a:cubicBezTo>
                    <a:pt x="1471" y="3008"/>
                    <a:pt x="627" y="1524"/>
                    <a:pt x="39" y="15"/>
                  </a:cubicBezTo>
                  <a:cubicBezTo>
                    <a:pt x="33" y="5"/>
                    <a:pt x="26" y="1"/>
                    <a:pt x="1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5" name="Google Shape;6165;p57"/>
            <p:cNvSpPr/>
            <p:nvPr/>
          </p:nvSpPr>
          <p:spPr>
            <a:xfrm>
              <a:off x="957437" y="3331095"/>
              <a:ext cx="223192" cy="219213"/>
            </a:xfrm>
            <a:custGeom>
              <a:avLst/>
              <a:gdLst/>
              <a:ahLst/>
              <a:cxnLst/>
              <a:rect l="l" t="t" r="r" b="b"/>
              <a:pathLst>
                <a:path w="6003" h="5896" extrusionOk="0">
                  <a:moveTo>
                    <a:pt x="40" y="1"/>
                  </a:moveTo>
                  <a:cubicBezTo>
                    <a:pt x="19" y="1"/>
                    <a:pt x="1" y="28"/>
                    <a:pt x="20" y="48"/>
                  </a:cubicBezTo>
                  <a:cubicBezTo>
                    <a:pt x="1798" y="2158"/>
                    <a:pt x="3754" y="4114"/>
                    <a:pt x="5877" y="5879"/>
                  </a:cubicBezTo>
                  <a:cubicBezTo>
                    <a:pt x="5889" y="5891"/>
                    <a:pt x="5903" y="5896"/>
                    <a:pt x="5916" y="5896"/>
                  </a:cubicBezTo>
                  <a:cubicBezTo>
                    <a:pt x="5961" y="5896"/>
                    <a:pt x="6003" y="5841"/>
                    <a:pt x="5954" y="5802"/>
                  </a:cubicBezTo>
                  <a:cubicBezTo>
                    <a:pt x="3959" y="3871"/>
                    <a:pt x="1862" y="2107"/>
                    <a:pt x="46" y="9"/>
                  </a:cubicBezTo>
                  <a:lnTo>
                    <a:pt x="59" y="9"/>
                  </a:lnTo>
                  <a:cubicBezTo>
                    <a:pt x="53" y="3"/>
                    <a:pt x="46" y="1"/>
                    <a:pt x="4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66" name="Google Shape;6166;p57"/>
          <p:cNvGrpSpPr/>
          <p:nvPr/>
        </p:nvGrpSpPr>
        <p:grpSpPr>
          <a:xfrm>
            <a:off x="715091" y="610929"/>
            <a:ext cx="1466031" cy="2274669"/>
            <a:chOff x="715091" y="-290721"/>
            <a:chExt cx="1466031" cy="2274669"/>
          </a:xfrm>
        </p:grpSpPr>
        <p:grpSp>
          <p:nvGrpSpPr>
            <p:cNvPr id="6167" name="Google Shape;6167;p57"/>
            <p:cNvGrpSpPr/>
            <p:nvPr/>
          </p:nvGrpSpPr>
          <p:grpSpPr>
            <a:xfrm flipH="1">
              <a:off x="1830872" y="-290721"/>
              <a:ext cx="350250" cy="376017"/>
              <a:chOff x="5218725" y="1196400"/>
              <a:chExt cx="271175" cy="291125"/>
            </a:xfrm>
          </p:grpSpPr>
          <p:sp>
            <p:nvSpPr>
              <p:cNvPr id="6168" name="Google Shape;6168;p57"/>
              <p:cNvSpPr/>
              <p:nvPr/>
            </p:nvSpPr>
            <p:spPr>
              <a:xfrm>
                <a:off x="5402975" y="1196400"/>
                <a:ext cx="86925" cy="221675"/>
              </a:xfrm>
              <a:custGeom>
                <a:avLst/>
                <a:gdLst/>
                <a:ahLst/>
                <a:cxnLst/>
                <a:rect l="l" t="t" r="r" b="b"/>
                <a:pathLst>
                  <a:path w="3477" h="8867" extrusionOk="0">
                    <a:moveTo>
                      <a:pt x="1545" y="0"/>
                    </a:moveTo>
                    <a:cubicBezTo>
                      <a:pt x="1164" y="0"/>
                      <a:pt x="854" y="225"/>
                      <a:pt x="655" y="560"/>
                    </a:cubicBezTo>
                    <a:cubicBezTo>
                      <a:pt x="0" y="1680"/>
                      <a:pt x="857" y="3596"/>
                      <a:pt x="1036" y="4775"/>
                    </a:cubicBezTo>
                    <a:cubicBezTo>
                      <a:pt x="1262" y="6168"/>
                      <a:pt x="1715" y="7526"/>
                      <a:pt x="2381" y="8776"/>
                    </a:cubicBezTo>
                    <a:cubicBezTo>
                      <a:pt x="2413" y="8839"/>
                      <a:pt x="2473" y="8867"/>
                      <a:pt x="2536" y="8867"/>
                    </a:cubicBezTo>
                    <a:cubicBezTo>
                      <a:pt x="2637" y="8867"/>
                      <a:pt x="2748" y="8795"/>
                      <a:pt x="2762" y="8692"/>
                    </a:cubicBezTo>
                    <a:lnTo>
                      <a:pt x="2774" y="8692"/>
                    </a:lnTo>
                    <a:cubicBezTo>
                      <a:pt x="2941" y="7478"/>
                      <a:pt x="3477" y="6240"/>
                      <a:pt x="3477" y="5013"/>
                    </a:cubicBezTo>
                    <a:cubicBezTo>
                      <a:pt x="3453" y="3608"/>
                      <a:pt x="3262" y="2215"/>
                      <a:pt x="2881" y="870"/>
                    </a:cubicBezTo>
                    <a:cubicBezTo>
                      <a:pt x="2762" y="441"/>
                      <a:pt x="2322" y="120"/>
                      <a:pt x="1905" y="48"/>
                    </a:cubicBezTo>
                    <a:lnTo>
                      <a:pt x="1703" y="13"/>
                    </a:lnTo>
                    <a:cubicBezTo>
                      <a:pt x="1649" y="4"/>
                      <a:pt x="1596" y="0"/>
                      <a:pt x="1545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9" name="Google Shape;6169;p57"/>
              <p:cNvSpPr/>
              <p:nvPr/>
            </p:nvSpPr>
            <p:spPr>
              <a:xfrm>
                <a:off x="5306550" y="1210575"/>
                <a:ext cx="159725" cy="203400"/>
              </a:xfrm>
              <a:custGeom>
                <a:avLst/>
                <a:gdLst/>
                <a:ahLst/>
                <a:cxnLst/>
                <a:rect l="l" t="t" r="r" b="b"/>
                <a:pathLst>
                  <a:path w="6389" h="8136" extrusionOk="0">
                    <a:moveTo>
                      <a:pt x="2121" y="0"/>
                    </a:moveTo>
                    <a:cubicBezTo>
                      <a:pt x="1031" y="0"/>
                      <a:pt x="0" y="1158"/>
                      <a:pt x="833" y="2291"/>
                    </a:cubicBezTo>
                    <a:cubicBezTo>
                      <a:pt x="1595" y="3327"/>
                      <a:pt x="2202" y="4482"/>
                      <a:pt x="3095" y="5411"/>
                    </a:cubicBezTo>
                    <a:cubicBezTo>
                      <a:pt x="4012" y="6387"/>
                      <a:pt x="5024" y="7280"/>
                      <a:pt x="6096" y="8090"/>
                    </a:cubicBezTo>
                    <a:cubicBezTo>
                      <a:pt x="6128" y="8122"/>
                      <a:pt x="6165" y="8136"/>
                      <a:pt x="6202" y="8136"/>
                    </a:cubicBezTo>
                    <a:cubicBezTo>
                      <a:pt x="6300" y="8136"/>
                      <a:pt x="6389" y="8036"/>
                      <a:pt x="6346" y="7923"/>
                    </a:cubicBezTo>
                    <a:lnTo>
                      <a:pt x="6346" y="7923"/>
                    </a:lnTo>
                    <a:lnTo>
                      <a:pt x="6346" y="7935"/>
                    </a:lnTo>
                    <a:cubicBezTo>
                      <a:pt x="5453" y="5530"/>
                      <a:pt x="4953" y="2625"/>
                      <a:pt x="3309" y="589"/>
                    </a:cubicBezTo>
                    <a:cubicBezTo>
                      <a:pt x="2974" y="174"/>
                      <a:pt x="2543" y="0"/>
                      <a:pt x="212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0" name="Google Shape;6170;p57"/>
              <p:cNvSpPr/>
              <p:nvPr/>
            </p:nvSpPr>
            <p:spPr>
              <a:xfrm>
                <a:off x="5259500" y="1289175"/>
                <a:ext cx="200950" cy="128125"/>
              </a:xfrm>
              <a:custGeom>
                <a:avLst/>
                <a:gdLst/>
                <a:ahLst/>
                <a:cxnLst/>
                <a:rect l="l" t="t" r="r" b="b"/>
                <a:pathLst>
                  <a:path w="8038" h="5125" extrusionOk="0">
                    <a:moveTo>
                      <a:pt x="1367" y="0"/>
                    </a:moveTo>
                    <a:cubicBezTo>
                      <a:pt x="1100" y="0"/>
                      <a:pt x="838" y="52"/>
                      <a:pt x="584" y="171"/>
                    </a:cubicBezTo>
                    <a:cubicBezTo>
                      <a:pt x="227" y="314"/>
                      <a:pt x="0" y="659"/>
                      <a:pt x="36" y="1052"/>
                    </a:cubicBezTo>
                    <a:cubicBezTo>
                      <a:pt x="119" y="2719"/>
                      <a:pt x="2251" y="3398"/>
                      <a:pt x="3536" y="4088"/>
                    </a:cubicBezTo>
                    <a:cubicBezTo>
                      <a:pt x="4835" y="4790"/>
                      <a:pt x="6433" y="5125"/>
                      <a:pt x="7900" y="5125"/>
                    </a:cubicBezTo>
                    <a:cubicBezTo>
                      <a:pt x="7926" y="5125"/>
                      <a:pt x="7952" y="5124"/>
                      <a:pt x="7978" y="5124"/>
                    </a:cubicBezTo>
                    <a:cubicBezTo>
                      <a:pt x="8013" y="5124"/>
                      <a:pt x="8037" y="5089"/>
                      <a:pt x="8037" y="5065"/>
                    </a:cubicBezTo>
                    <a:lnTo>
                      <a:pt x="8037" y="5053"/>
                    </a:lnTo>
                    <a:cubicBezTo>
                      <a:pt x="7787" y="3886"/>
                      <a:pt x="6644" y="2791"/>
                      <a:pt x="5620" y="2231"/>
                    </a:cubicBezTo>
                    <a:cubicBezTo>
                      <a:pt x="4431" y="1576"/>
                      <a:pt x="2833" y="0"/>
                      <a:pt x="136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1" name="Google Shape;6171;p57"/>
              <p:cNvSpPr/>
              <p:nvPr/>
            </p:nvSpPr>
            <p:spPr>
              <a:xfrm>
                <a:off x="5218725" y="1370200"/>
                <a:ext cx="236050" cy="72750"/>
              </a:xfrm>
              <a:custGeom>
                <a:avLst/>
                <a:gdLst/>
                <a:ahLst/>
                <a:cxnLst/>
                <a:rect l="l" t="t" r="r" b="b"/>
                <a:pathLst>
                  <a:path w="9442" h="2910" extrusionOk="0">
                    <a:moveTo>
                      <a:pt x="2019" y="0"/>
                    </a:moveTo>
                    <a:cubicBezTo>
                      <a:pt x="1743" y="0"/>
                      <a:pt x="1457" y="35"/>
                      <a:pt x="1155" y="121"/>
                    </a:cubicBezTo>
                    <a:cubicBezTo>
                      <a:pt x="119" y="407"/>
                      <a:pt x="0" y="2109"/>
                      <a:pt x="1048" y="2479"/>
                    </a:cubicBezTo>
                    <a:cubicBezTo>
                      <a:pt x="1905" y="2783"/>
                      <a:pt x="2851" y="2909"/>
                      <a:pt x="3824" y="2909"/>
                    </a:cubicBezTo>
                    <a:cubicBezTo>
                      <a:pt x="5701" y="2909"/>
                      <a:pt x="7675" y="2440"/>
                      <a:pt x="9299" y="1883"/>
                    </a:cubicBezTo>
                    <a:cubicBezTo>
                      <a:pt x="9442" y="1824"/>
                      <a:pt x="9430" y="1597"/>
                      <a:pt x="9263" y="1562"/>
                    </a:cubicBezTo>
                    <a:lnTo>
                      <a:pt x="9263" y="1574"/>
                    </a:lnTo>
                    <a:cubicBezTo>
                      <a:pt x="7763" y="1359"/>
                      <a:pt x="6299" y="919"/>
                      <a:pt x="4822" y="621"/>
                    </a:cubicBezTo>
                    <a:cubicBezTo>
                      <a:pt x="3807" y="418"/>
                      <a:pt x="2970" y="0"/>
                      <a:pt x="201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2" name="Google Shape;6172;p57"/>
              <p:cNvSpPr/>
              <p:nvPr/>
            </p:nvSpPr>
            <p:spPr>
              <a:xfrm>
                <a:off x="5253850" y="1410700"/>
                <a:ext cx="205325" cy="76825"/>
              </a:xfrm>
              <a:custGeom>
                <a:avLst/>
                <a:gdLst/>
                <a:ahLst/>
                <a:cxnLst/>
                <a:rect l="l" t="t" r="r" b="b"/>
                <a:pathLst>
                  <a:path w="8213" h="3073" extrusionOk="0">
                    <a:moveTo>
                      <a:pt x="8053" y="0"/>
                    </a:moveTo>
                    <a:cubicBezTo>
                      <a:pt x="8048" y="0"/>
                      <a:pt x="8042" y="1"/>
                      <a:pt x="8037" y="1"/>
                    </a:cubicBezTo>
                    <a:cubicBezTo>
                      <a:pt x="5798" y="418"/>
                      <a:pt x="3512" y="728"/>
                      <a:pt x="1250" y="1025"/>
                    </a:cubicBezTo>
                    <a:cubicBezTo>
                      <a:pt x="155" y="1180"/>
                      <a:pt x="0" y="2883"/>
                      <a:pt x="1179" y="3025"/>
                    </a:cubicBezTo>
                    <a:cubicBezTo>
                      <a:pt x="1438" y="3056"/>
                      <a:pt x="1720" y="3072"/>
                      <a:pt x="2016" y="3072"/>
                    </a:cubicBezTo>
                    <a:cubicBezTo>
                      <a:pt x="4225" y="3072"/>
                      <a:pt x="7265" y="2195"/>
                      <a:pt x="8168" y="180"/>
                    </a:cubicBezTo>
                    <a:cubicBezTo>
                      <a:pt x="8213" y="101"/>
                      <a:pt x="8151" y="0"/>
                      <a:pt x="805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173" name="Google Shape;6173;p57"/>
            <p:cNvSpPr/>
            <p:nvPr/>
          </p:nvSpPr>
          <p:spPr>
            <a:xfrm flipH="1">
              <a:off x="1491859" y="27142"/>
              <a:ext cx="112595" cy="292418"/>
            </a:xfrm>
            <a:custGeom>
              <a:avLst/>
              <a:gdLst/>
              <a:ahLst/>
              <a:cxnLst/>
              <a:rect l="l" t="t" r="r" b="b"/>
              <a:pathLst>
                <a:path w="3487" h="9056" extrusionOk="0">
                  <a:moveTo>
                    <a:pt x="3454" y="0"/>
                  </a:moveTo>
                  <a:cubicBezTo>
                    <a:pt x="3450" y="0"/>
                    <a:pt x="3446" y="1"/>
                    <a:pt x="3441" y="3"/>
                  </a:cubicBezTo>
                  <a:lnTo>
                    <a:pt x="3453" y="3"/>
                  </a:lnTo>
                  <a:cubicBezTo>
                    <a:pt x="2394" y="765"/>
                    <a:pt x="703" y="1658"/>
                    <a:pt x="417" y="3051"/>
                  </a:cubicBezTo>
                  <a:cubicBezTo>
                    <a:pt x="1" y="5123"/>
                    <a:pt x="1786" y="6933"/>
                    <a:pt x="870" y="8957"/>
                  </a:cubicBezTo>
                  <a:cubicBezTo>
                    <a:pt x="851" y="9003"/>
                    <a:pt x="890" y="9056"/>
                    <a:pt x="935" y="9056"/>
                  </a:cubicBezTo>
                  <a:cubicBezTo>
                    <a:pt x="949" y="9056"/>
                    <a:pt x="963" y="9051"/>
                    <a:pt x="977" y="9040"/>
                  </a:cubicBezTo>
                  <a:cubicBezTo>
                    <a:pt x="2013" y="8207"/>
                    <a:pt x="2572" y="7147"/>
                    <a:pt x="2953" y="5897"/>
                  </a:cubicBezTo>
                  <a:cubicBezTo>
                    <a:pt x="3168" y="5230"/>
                    <a:pt x="3084" y="4301"/>
                    <a:pt x="3060" y="3611"/>
                  </a:cubicBezTo>
                  <a:cubicBezTo>
                    <a:pt x="3025" y="3206"/>
                    <a:pt x="2941" y="2813"/>
                    <a:pt x="2822" y="2420"/>
                  </a:cubicBezTo>
                  <a:cubicBezTo>
                    <a:pt x="2632" y="1742"/>
                    <a:pt x="3251" y="694"/>
                    <a:pt x="3477" y="39"/>
                  </a:cubicBezTo>
                  <a:cubicBezTo>
                    <a:pt x="3487" y="20"/>
                    <a:pt x="3473" y="0"/>
                    <a:pt x="3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4" name="Google Shape;6174;p57"/>
            <p:cNvSpPr/>
            <p:nvPr/>
          </p:nvSpPr>
          <p:spPr>
            <a:xfrm flipH="1">
              <a:off x="1581754" y="-124298"/>
              <a:ext cx="113822" cy="301266"/>
            </a:xfrm>
            <a:custGeom>
              <a:avLst/>
              <a:gdLst/>
              <a:ahLst/>
              <a:cxnLst/>
              <a:rect l="l" t="t" r="r" b="b"/>
              <a:pathLst>
                <a:path w="3525" h="9330" extrusionOk="0">
                  <a:moveTo>
                    <a:pt x="847" y="1"/>
                  </a:moveTo>
                  <a:cubicBezTo>
                    <a:pt x="811" y="1"/>
                    <a:pt x="774" y="21"/>
                    <a:pt x="763" y="62"/>
                  </a:cubicBezTo>
                  <a:cubicBezTo>
                    <a:pt x="382" y="1538"/>
                    <a:pt x="1" y="3038"/>
                    <a:pt x="156" y="4562"/>
                  </a:cubicBezTo>
                  <a:cubicBezTo>
                    <a:pt x="310" y="6241"/>
                    <a:pt x="1572" y="7408"/>
                    <a:pt x="1441" y="9110"/>
                  </a:cubicBezTo>
                  <a:cubicBezTo>
                    <a:pt x="1419" y="9242"/>
                    <a:pt x="1524" y="9329"/>
                    <a:pt x="1630" y="9329"/>
                  </a:cubicBezTo>
                  <a:cubicBezTo>
                    <a:pt x="1695" y="9329"/>
                    <a:pt x="1762" y="9295"/>
                    <a:pt x="1799" y="9218"/>
                  </a:cubicBezTo>
                  <a:cubicBezTo>
                    <a:pt x="3525" y="6289"/>
                    <a:pt x="1501" y="3074"/>
                    <a:pt x="929" y="74"/>
                  </a:cubicBezTo>
                  <a:cubicBezTo>
                    <a:pt x="923" y="24"/>
                    <a:pt x="885" y="1"/>
                    <a:pt x="8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5" name="Google Shape;6175;p57"/>
            <p:cNvSpPr/>
            <p:nvPr/>
          </p:nvSpPr>
          <p:spPr>
            <a:xfrm flipH="1">
              <a:off x="1702842" y="-194691"/>
              <a:ext cx="112660" cy="267135"/>
            </a:xfrm>
            <a:custGeom>
              <a:avLst/>
              <a:gdLst/>
              <a:ahLst/>
              <a:cxnLst/>
              <a:rect l="l" t="t" r="r" b="b"/>
              <a:pathLst>
                <a:path w="3489" h="8273" extrusionOk="0">
                  <a:moveTo>
                    <a:pt x="1197" y="0"/>
                  </a:moveTo>
                  <a:cubicBezTo>
                    <a:pt x="1176" y="0"/>
                    <a:pt x="1155" y="9"/>
                    <a:pt x="1143" y="27"/>
                  </a:cubicBezTo>
                  <a:cubicBezTo>
                    <a:pt x="0" y="2694"/>
                    <a:pt x="726" y="6123"/>
                    <a:pt x="2655" y="8231"/>
                  </a:cubicBezTo>
                  <a:cubicBezTo>
                    <a:pt x="2693" y="8258"/>
                    <a:pt x="2739" y="8273"/>
                    <a:pt x="2784" y="8273"/>
                  </a:cubicBezTo>
                  <a:cubicBezTo>
                    <a:pt x="2838" y="8273"/>
                    <a:pt x="2890" y="8252"/>
                    <a:pt x="2929" y="8207"/>
                  </a:cubicBezTo>
                  <a:cubicBezTo>
                    <a:pt x="3489" y="7350"/>
                    <a:pt x="3262" y="5921"/>
                    <a:pt x="3036" y="4968"/>
                  </a:cubicBezTo>
                  <a:cubicBezTo>
                    <a:pt x="2619" y="3266"/>
                    <a:pt x="1810" y="1694"/>
                    <a:pt x="1250" y="27"/>
                  </a:cubicBezTo>
                  <a:cubicBezTo>
                    <a:pt x="1238" y="9"/>
                    <a:pt x="1217" y="0"/>
                    <a:pt x="11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6" name="Google Shape;6176;p57"/>
            <p:cNvSpPr/>
            <p:nvPr/>
          </p:nvSpPr>
          <p:spPr>
            <a:xfrm flipH="1">
              <a:off x="1722829" y="75674"/>
              <a:ext cx="275305" cy="89928"/>
            </a:xfrm>
            <a:custGeom>
              <a:avLst/>
              <a:gdLst/>
              <a:ahLst/>
              <a:cxnLst/>
              <a:rect l="l" t="t" r="r" b="b"/>
              <a:pathLst>
                <a:path w="8526" h="2785" extrusionOk="0">
                  <a:moveTo>
                    <a:pt x="203" y="0"/>
                  </a:moveTo>
                  <a:cubicBezTo>
                    <a:pt x="84" y="0"/>
                    <a:pt x="1" y="120"/>
                    <a:pt x="60" y="227"/>
                  </a:cubicBezTo>
                  <a:cubicBezTo>
                    <a:pt x="1060" y="1346"/>
                    <a:pt x="2096" y="2394"/>
                    <a:pt x="3608" y="2727"/>
                  </a:cubicBezTo>
                  <a:cubicBezTo>
                    <a:pt x="3794" y="2767"/>
                    <a:pt x="3978" y="2785"/>
                    <a:pt x="4160" y="2785"/>
                  </a:cubicBezTo>
                  <a:cubicBezTo>
                    <a:pt x="5671" y="2785"/>
                    <a:pt x="7061" y="1532"/>
                    <a:pt x="8347" y="905"/>
                  </a:cubicBezTo>
                  <a:cubicBezTo>
                    <a:pt x="8478" y="834"/>
                    <a:pt x="8525" y="620"/>
                    <a:pt x="8359" y="560"/>
                  </a:cubicBezTo>
                  <a:cubicBezTo>
                    <a:pt x="7728" y="310"/>
                    <a:pt x="7065" y="228"/>
                    <a:pt x="6395" y="228"/>
                  </a:cubicBezTo>
                  <a:cubicBezTo>
                    <a:pt x="5787" y="228"/>
                    <a:pt x="5173" y="296"/>
                    <a:pt x="4573" y="370"/>
                  </a:cubicBezTo>
                  <a:cubicBezTo>
                    <a:pt x="4134" y="427"/>
                    <a:pt x="3693" y="455"/>
                    <a:pt x="3252" y="455"/>
                  </a:cubicBezTo>
                  <a:cubicBezTo>
                    <a:pt x="2223" y="455"/>
                    <a:pt x="1195" y="301"/>
                    <a:pt x="2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7" name="Google Shape;6177;p57"/>
            <p:cNvSpPr/>
            <p:nvPr/>
          </p:nvSpPr>
          <p:spPr>
            <a:xfrm flipH="1">
              <a:off x="1604809" y="188333"/>
              <a:ext cx="279535" cy="96515"/>
            </a:xfrm>
            <a:custGeom>
              <a:avLst/>
              <a:gdLst/>
              <a:ahLst/>
              <a:cxnLst/>
              <a:rect l="l" t="t" r="r" b="b"/>
              <a:pathLst>
                <a:path w="8657" h="2989" extrusionOk="0">
                  <a:moveTo>
                    <a:pt x="4748" y="0"/>
                  </a:moveTo>
                  <a:cubicBezTo>
                    <a:pt x="4675" y="0"/>
                    <a:pt x="4601" y="4"/>
                    <a:pt x="4525" y="12"/>
                  </a:cubicBezTo>
                  <a:cubicBezTo>
                    <a:pt x="3037" y="167"/>
                    <a:pt x="1537" y="643"/>
                    <a:pt x="120" y="1131"/>
                  </a:cubicBezTo>
                  <a:cubicBezTo>
                    <a:pt x="1" y="1167"/>
                    <a:pt x="13" y="1369"/>
                    <a:pt x="144" y="1381"/>
                  </a:cubicBezTo>
                  <a:lnTo>
                    <a:pt x="144" y="1369"/>
                  </a:lnTo>
                  <a:cubicBezTo>
                    <a:pt x="799" y="1405"/>
                    <a:pt x="1465" y="1464"/>
                    <a:pt x="2120" y="1548"/>
                  </a:cubicBezTo>
                  <a:cubicBezTo>
                    <a:pt x="2918" y="1643"/>
                    <a:pt x="3418" y="2131"/>
                    <a:pt x="4097" y="2465"/>
                  </a:cubicBezTo>
                  <a:cubicBezTo>
                    <a:pt x="4889" y="2867"/>
                    <a:pt x="5513" y="2989"/>
                    <a:pt x="6146" y="2989"/>
                  </a:cubicBezTo>
                  <a:cubicBezTo>
                    <a:pt x="6824" y="2989"/>
                    <a:pt x="7512" y="2848"/>
                    <a:pt x="8430" y="2762"/>
                  </a:cubicBezTo>
                  <a:cubicBezTo>
                    <a:pt x="8621" y="2738"/>
                    <a:pt x="8657" y="2500"/>
                    <a:pt x="8490" y="2417"/>
                  </a:cubicBezTo>
                  <a:cubicBezTo>
                    <a:pt x="7192" y="1813"/>
                    <a:pt x="6351" y="0"/>
                    <a:pt x="47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8" name="Google Shape;6178;p57"/>
            <p:cNvSpPr/>
            <p:nvPr/>
          </p:nvSpPr>
          <p:spPr>
            <a:xfrm flipH="1">
              <a:off x="1559054" y="-25556"/>
              <a:ext cx="346052" cy="412085"/>
            </a:xfrm>
            <a:custGeom>
              <a:avLst/>
              <a:gdLst/>
              <a:ahLst/>
              <a:cxnLst/>
              <a:rect l="l" t="t" r="r" b="b"/>
              <a:pathLst>
                <a:path w="10717" h="12762" extrusionOk="0">
                  <a:moveTo>
                    <a:pt x="539" y="1"/>
                  </a:moveTo>
                  <a:cubicBezTo>
                    <a:pt x="159" y="1"/>
                    <a:pt x="1" y="638"/>
                    <a:pt x="406" y="802"/>
                  </a:cubicBezTo>
                  <a:cubicBezTo>
                    <a:pt x="5775" y="3016"/>
                    <a:pt x="8776" y="7398"/>
                    <a:pt x="10633" y="12732"/>
                  </a:cubicBezTo>
                  <a:cubicBezTo>
                    <a:pt x="10638" y="12752"/>
                    <a:pt x="10653" y="12761"/>
                    <a:pt x="10670" y="12761"/>
                  </a:cubicBezTo>
                  <a:cubicBezTo>
                    <a:pt x="10692" y="12761"/>
                    <a:pt x="10716" y="12743"/>
                    <a:pt x="10716" y="12708"/>
                  </a:cubicBezTo>
                  <a:cubicBezTo>
                    <a:pt x="10300" y="7529"/>
                    <a:pt x="5716" y="1409"/>
                    <a:pt x="644" y="16"/>
                  </a:cubicBezTo>
                  <a:cubicBezTo>
                    <a:pt x="607" y="5"/>
                    <a:pt x="572" y="1"/>
                    <a:pt x="5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9" name="Google Shape;6179;p57"/>
            <p:cNvSpPr/>
            <p:nvPr/>
          </p:nvSpPr>
          <p:spPr>
            <a:xfrm flipH="1">
              <a:off x="914320" y="886572"/>
              <a:ext cx="75785" cy="214050"/>
            </a:xfrm>
            <a:custGeom>
              <a:avLst/>
              <a:gdLst/>
              <a:ahLst/>
              <a:cxnLst/>
              <a:rect l="l" t="t" r="r" b="b"/>
              <a:pathLst>
                <a:path w="2347" h="6629" extrusionOk="0">
                  <a:moveTo>
                    <a:pt x="1300" y="1"/>
                  </a:moveTo>
                  <a:cubicBezTo>
                    <a:pt x="817" y="1"/>
                    <a:pt x="399" y="363"/>
                    <a:pt x="322" y="855"/>
                  </a:cubicBezTo>
                  <a:cubicBezTo>
                    <a:pt x="84" y="1950"/>
                    <a:pt x="1" y="3069"/>
                    <a:pt x="72" y="4189"/>
                  </a:cubicBezTo>
                  <a:cubicBezTo>
                    <a:pt x="120" y="4915"/>
                    <a:pt x="48" y="5951"/>
                    <a:pt x="572" y="6522"/>
                  </a:cubicBezTo>
                  <a:cubicBezTo>
                    <a:pt x="629" y="6595"/>
                    <a:pt x="708" y="6629"/>
                    <a:pt x="788" y="6629"/>
                  </a:cubicBezTo>
                  <a:cubicBezTo>
                    <a:pt x="891" y="6629"/>
                    <a:pt x="995" y="6571"/>
                    <a:pt x="1048" y="6463"/>
                  </a:cubicBezTo>
                  <a:cubicBezTo>
                    <a:pt x="1299" y="5725"/>
                    <a:pt x="1477" y="4939"/>
                    <a:pt x="1668" y="4189"/>
                  </a:cubicBezTo>
                  <a:cubicBezTo>
                    <a:pt x="1930" y="3200"/>
                    <a:pt x="2227" y="2105"/>
                    <a:pt x="2299" y="1105"/>
                  </a:cubicBezTo>
                  <a:cubicBezTo>
                    <a:pt x="2346" y="557"/>
                    <a:pt x="1965" y="81"/>
                    <a:pt x="1429" y="10"/>
                  </a:cubicBezTo>
                  <a:cubicBezTo>
                    <a:pt x="1386" y="4"/>
                    <a:pt x="1343" y="1"/>
                    <a:pt x="13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180" name="Google Shape;6180;p57"/>
            <p:cNvGrpSpPr/>
            <p:nvPr/>
          </p:nvGrpSpPr>
          <p:grpSpPr>
            <a:xfrm flipH="1">
              <a:off x="715091" y="884926"/>
              <a:ext cx="257319" cy="269751"/>
              <a:chOff x="6154550" y="2106625"/>
              <a:chExt cx="199225" cy="208850"/>
            </a:xfrm>
          </p:grpSpPr>
          <p:sp>
            <p:nvSpPr>
              <p:cNvPr id="6181" name="Google Shape;6181;p57"/>
              <p:cNvSpPr/>
              <p:nvPr/>
            </p:nvSpPr>
            <p:spPr>
              <a:xfrm>
                <a:off x="6154850" y="2106625"/>
                <a:ext cx="113625" cy="162375"/>
              </a:xfrm>
              <a:custGeom>
                <a:avLst/>
                <a:gdLst/>
                <a:ahLst/>
                <a:cxnLst/>
                <a:rect l="l" t="t" r="r" b="b"/>
                <a:pathLst>
                  <a:path w="4545" h="6495" extrusionOk="0">
                    <a:moveTo>
                      <a:pt x="3303" y="1"/>
                    </a:moveTo>
                    <a:cubicBezTo>
                      <a:pt x="3202" y="1"/>
                      <a:pt x="3100" y="16"/>
                      <a:pt x="3001" y="49"/>
                    </a:cubicBezTo>
                    <a:cubicBezTo>
                      <a:pt x="1917" y="430"/>
                      <a:pt x="1501" y="1847"/>
                      <a:pt x="1143" y="2823"/>
                    </a:cubicBezTo>
                    <a:cubicBezTo>
                      <a:pt x="739" y="3906"/>
                      <a:pt x="0" y="5299"/>
                      <a:pt x="322" y="6466"/>
                    </a:cubicBezTo>
                    <a:cubicBezTo>
                      <a:pt x="331" y="6484"/>
                      <a:pt x="352" y="6495"/>
                      <a:pt x="372" y="6495"/>
                    </a:cubicBezTo>
                    <a:cubicBezTo>
                      <a:pt x="380" y="6495"/>
                      <a:pt x="387" y="6493"/>
                      <a:pt x="393" y="6490"/>
                    </a:cubicBezTo>
                    <a:cubicBezTo>
                      <a:pt x="1286" y="6014"/>
                      <a:pt x="2060" y="4954"/>
                      <a:pt x="2548" y="4097"/>
                    </a:cubicBezTo>
                    <a:cubicBezTo>
                      <a:pt x="3096" y="3168"/>
                      <a:pt x="3751" y="2239"/>
                      <a:pt x="4215" y="1287"/>
                    </a:cubicBezTo>
                    <a:cubicBezTo>
                      <a:pt x="4544" y="608"/>
                      <a:pt x="3941" y="1"/>
                      <a:pt x="330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2" name="Google Shape;6182;p57"/>
              <p:cNvSpPr/>
              <p:nvPr/>
            </p:nvSpPr>
            <p:spPr>
              <a:xfrm>
                <a:off x="6158425" y="2140825"/>
                <a:ext cx="169075" cy="127175"/>
              </a:xfrm>
              <a:custGeom>
                <a:avLst/>
                <a:gdLst/>
                <a:ahLst/>
                <a:cxnLst/>
                <a:rect l="l" t="t" r="r" b="b"/>
                <a:pathLst>
                  <a:path w="6763" h="5087" extrusionOk="0">
                    <a:moveTo>
                      <a:pt x="5671" y="1"/>
                    </a:moveTo>
                    <a:cubicBezTo>
                      <a:pt x="4555" y="1"/>
                      <a:pt x="3614" y="1133"/>
                      <a:pt x="2751" y="1824"/>
                    </a:cubicBezTo>
                    <a:cubicBezTo>
                      <a:pt x="1739" y="2622"/>
                      <a:pt x="798" y="3824"/>
                      <a:pt x="60" y="4872"/>
                    </a:cubicBezTo>
                    <a:cubicBezTo>
                      <a:pt x="0" y="4943"/>
                      <a:pt x="48" y="5051"/>
                      <a:pt x="131" y="5062"/>
                    </a:cubicBezTo>
                    <a:cubicBezTo>
                      <a:pt x="238" y="5079"/>
                      <a:pt x="342" y="5086"/>
                      <a:pt x="445" y="5086"/>
                    </a:cubicBezTo>
                    <a:cubicBezTo>
                      <a:pt x="1484" y="5086"/>
                      <a:pt x="2358" y="4316"/>
                      <a:pt x="3203" y="3753"/>
                    </a:cubicBezTo>
                    <a:cubicBezTo>
                      <a:pt x="4239" y="3038"/>
                      <a:pt x="6180" y="2229"/>
                      <a:pt x="6620" y="1002"/>
                    </a:cubicBezTo>
                    <a:cubicBezTo>
                      <a:pt x="6763" y="657"/>
                      <a:pt x="6608" y="264"/>
                      <a:pt x="6263" y="109"/>
                    </a:cubicBezTo>
                    <a:cubicBezTo>
                      <a:pt x="6060" y="34"/>
                      <a:pt x="5863" y="1"/>
                      <a:pt x="567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3" name="Google Shape;6183;p57"/>
              <p:cNvSpPr/>
              <p:nvPr/>
            </p:nvSpPr>
            <p:spPr>
              <a:xfrm>
                <a:off x="6156025" y="2199175"/>
                <a:ext cx="197750" cy="76950"/>
              </a:xfrm>
              <a:custGeom>
                <a:avLst/>
                <a:gdLst/>
                <a:ahLst/>
                <a:cxnLst/>
                <a:rect l="l" t="t" r="r" b="b"/>
                <a:pathLst>
                  <a:path w="7910" h="3078" extrusionOk="0">
                    <a:moveTo>
                      <a:pt x="6406" y="0"/>
                    </a:moveTo>
                    <a:cubicBezTo>
                      <a:pt x="6386" y="0"/>
                      <a:pt x="6367" y="1"/>
                      <a:pt x="6347" y="2"/>
                    </a:cubicBezTo>
                    <a:cubicBezTo>
                      <a:pt x="5180" y="73"/>
                      <a:pt x="4049" y="573"/>
                      <a:pt x="2954" y="1002"/>
                    </a:cubicBezTo>
                    <a:cubicBezTo>
                      <a:pt x="1977" y="1395"/>
                      <a:pt x="799" y="1871"/>
                      <a:pt x="49" y="2645"/>
                    </a:cubicBezTo>
                    <a:cubicBezTo>
                      <a:pt x="1" y="2693"/>
                      <a:pt x="37" y="2764"/>
                      <a:pt x="84" y="2788"/>
                    </a:cubicBezTo>
                    <a:cubicBezTo>
                      <a:pt x="493" y="3004"/>
                      <a:pt x="956" y="3078"/>
                      <a:pt x="1430" y="3078"/>
                    </a:cubicBezTo>
                    <a:cubicBezTo>
                      <a:pt x="1977" y="3078"/>
                      <a:pt x="2539" y="2979"/>
                      <a:pt x="3049" y="2883"/>
                    </a:cubicBezTo>
                    <a:cubicBezTo>
                      <a:pt x="4323" y="2633"/>
                      <a:pt x="5585" y="2300"/>
                      <a:pt x="6823" y="1883"/>
                    </a:cubicBezTo>
                    <a:cubicBezTo>
                      <a:pt x="7910" y="1509"/>
                      <a:pt x="7426" y="0"/>
                      <a:pt x="640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4" name="Google Shape;6184;p57"/>
              <p:cNvSpPr/>
              <p:nvPr/>
            </p:nvSpPr>
            <p:spPr>
              <a:xfrm>
                <a:off x="6154550" y="2264425"/>
                <a:ext cx="188450" cy="51050"/>
              </a:xfrm>
              <a:custGeom>
                <a:avLst/>
                <a:gdLst/>
                <a:ahLst/>
                <a:cxnLst/>
                <a:rect l="l" t="t" r="r" b="b"/>
                <a:pathLst>
                  <a:path w="7538" h="2042" extrusionOk="0">
                    <a:moveTo>
                      <a:pt x="1085" y="1"/>
                    </a:moveTo>
                    <a:cubicBezTo>
                      <a:pt x="817" y="1"/>
                      <a:pt x="551" y="10"/>
                      <a:pt x="286" y="35"/>
                    </a:cubicBezTo>
                    <a:cubicBezTo>
                      <a:pt x="96" y="59"/>
                      <a:pt x="0" y="285"/>
                      <a:pt x="108" y="452"/>
                    </a:cubicBezTo>
                    <a:cubicBezTo>
                      <a:pt x="679" y="1095"/>
                      <a:pt x="1632" y="1214"/>
                      <a:pt x="2441" y="1380"/>
                    </a:cubicBezTo>
                    <a:cubicBezTo>
                      <a:pt x="3615" y="1615"/>
                      <a:pt x="4789" y="2041"/>
                      <a:pt x="5998" y="2041"/>
                    </a:cubicBezTo>
                    <a:cubicBezTo>
                      <a:pt x="6137" y="2041"/>
                      <a:pt x="6277" y="2036"/>
                      <a:pt x="6418" y="2023"/>
                    </a:cubicBezTo>
                    <a:cubicBezTo>
                      <a:pt x="7537" y="1916"/>
                      <a:pt x="7501" y="273"/>
                      <a:pt x="6442" y="118"/>
                    </a:cubicBezTo>
                    <a:cubicBezTo>
                      <a:pt x="5928" y="37"/>
                      <a:pt x="5389" y="15"/>
                      <a:pt x="4846" y="15"/>
                    </a:cubicBezTo>
                    <a:cubicBezTo>
                      <a:pt x="4194" y="15"/>
                      <a:pt x="3535" y="47"/>
                      <a:pt x="2906" y="47"/>
                    </a:cubicBezTo>
                    <a:cubicBezTo>
                      <a:pt x="2309" y="47"/>
                      <a:pt x="1696" y="1"/>
                      <a:pt x="108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185" name="Google Shape;6185;p57"/>
            <p:cNvGrpSpPr/>
            <p:nvPr/>
          </p:nvGrpSpPr>
          <p:grpSpPr>
            <a:xfrm flipH="1">
              <a:off x="1181358" y="307516"/>
              <a:ext cx="644379" cy="451995"/>
              <a:chOff x="5493875" y="1659575"/>
              <a:chExt cx="498900" cy="349950"/>
            </a:xfrm>
          </p:grpSpPr>
          <p:sp>
            <p:nvSpPr>
              <p:cNvPr id="6186" name="Google Shape;6186;p57"/>
              <p:cNvSpPr/>
              <p:nvPr/>
            </p:nvSpPr>
            <p:spPr>
              <a:xfrm>
                <a:off x="5800400" y="1712900"/>
                <a:ext cx="192375" cy="294500"/>
              </a:xfrm>
              <a:custGeom>
                <a:avLst/>
                <a:gdLst/>
                <a:ahLst/>
                <a:cxnLst/>
                <a:rect l="l" t="t" r="r" b="b"/>
                <a:pathLst>
                  <a:path w="7695" h="11780" extrusionOk="0">
                    <a:moveTo>
                      <a:pt x="5940" y="1"/>
                    </a:moveTo>
                    <a:cubicBezTo>
                      <a:pt x="5323" y="1"/>
                      <a:pt x="4694" y="276"/>
                      <a:pt x="4368" y="855"/>
                    </a:cubicBezTo>
                    <a:cubicBezTo>
                      <a:pt x="3534" y="2391"/>
                      <a:pt x="2820" y="3987"/>
                      <a:pt x="2236" y="5642"/>
                    </a:cubicBezTo>
                    <a:cubicBezTo>
                      <a:pt x="1951" y="6439"/>
                      <a:pt x="1570" y="7189"/>
                      <a:pt x="1260" y="7975"/>
                    </a:cubicBezTo>
                    <a:cubicBezTo>
                      <a:pt x="796" y="9142"/>
                      <a:pt x="593" y="10392"/>
                      <a:pt x="58" y="11523"/>
                    </a:cubicBezTo>
                    <a:cubicBezTo>
                      <a:pt x="0" y="11629"/>
                      <a:pt x="89" y="11780"/>
                      <a:pt x="206" y="11780"/>
                    </a:cubicBezTo>
                    <a:cubicBezTo>
                      <a:pt x="235" y="11780"/>
                      <a:pt x="265" y="11771"/>
                      <a:pt x="296" y="11750"/>
                    </a:cubicBezTo>
                    <a:cubicBezTo>
                      <a:pt x="3832" y="9702"/>
                      <a:pt x="7368" y="3665"/>
                      <a:pt x="7582" y="1629"/>
                    </a:cubicBezTo>
                    <a:cubicBezTo>
                      <a:pt x="7695" y="574"/>
                      <a:pt x="6831" y="1"/>
                      <a:pt x="594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7" name="Google Shape;6187;p57"/>
              <p:cNvSpPr/>
              <p:nvPr/>
            </p:nvSpPr>
            <p:spPr>
              <a:xfrm>
                <a:off x="5765500" y="1659575"/>
                <a:ext cx="124150" cy="347425"/>
              </a:xfrm>
              <a:custGeom>
                <a:avLst/>
                <a:gdLst/>
                <a:ahLst/>
                <a:cxnLst/>
                <a:rect l="l" t="t" r="r" b="b"/>
                <a:pathLst>
                  <a:path w="4966" h="13897" extrusionOk="0">
                    <a:moveTo>
                      <a:pt x="2080" y="0"/>
                    </a:moveTo>
                    <a:cubicBezTo>
                      <a:pt x="1265" y="0"/>
                      <a:pt x="495" y="520"/>
                      <a:pt x="322" y="1548"/>
                    </a:cubicBezTo>
                    <a:cubicBezTo>
                      <a:pt x="1" y="3441"/>
                      <a:pt x="811" y="5632"/>
                      <a:pt x="894" y="7560"/>
                    </a:cubicBezTo>
                    <a:cubicBezTo>
                      <a:pt x="989" y="9715"/>
                      <a:pt x="834" y="11716"/>
                      <a:pt x="1418" y="13811"/>
                    </a:cubicBezTo>
                    <a:cubicBezTo>
                      <a:pt x="1434" y="13872"/>
                      <a:pt x="1479" y="13896"/>
                      <a:pt x="1526" y="13896"/>
                    </a:cubicBezTo>
                    <a:cubicBezTo>
                      <a:pt x="1582" y="13896"/>
                      <a:pt x="1642" y="13862"/>
                      <a:pt x="1668" y="13811"/>
                    </a:cubicBezTo>
                    <a:lnTo>
                      <a:pt x="1668" y="13823"/>
                    </a:lnTo>
                    <a:cubicBezTo>
                      <a:pt x="2275" y="12692"/>
                      <a:pt x="2537" y="11418"/>
                      <a:pt x="3085" y="10251"/>
                    </a:cubicBezTo>
                    <a:cubicBezTo>
                      <a:pt x="3597" y="9144"/>
                      <a:pt x="4001" y="8179"/>
                      <a:pt x="4275" y="6989"/>
                    </a:cubicBezTo>
                    <a:cubicBezTo>
                      <a:pt x="4704" y="5096"/>
                      <a:pt x="4966" y="2179"/>
                      <a:pt x="3585" y="679"/>
                    </a:cubicBezTo>
                    <a:cubicBezTo>
                      <a:pt x="3169" y="225"/>
                      <a:pt x="2615" y="0"/>
                      <a:pt x="2080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8" name="Google Shape;6188;p57"/>
              <p:cNvSpPr/>
              <p:nvPr/>
            </p:nvSpPr>
            <p:spPr>
              <a:xfrm>
                <a:off x="5631125" y="1672075"/>
                <a:ext cx="173000" cy="328700"/>
              </a:xfrm>
              <a:custGeom>
                <a:avLst/>
                <a:gdLst/>
                <a:ahLst/>
                <a:cxnLst/>
                <a:rect l="l" t="t" r="r" b="b"/>
                <a:pathLst>
                  <a:path w="6920" h="13148" extrusionOk="0">
                    <a:moveTo>
                      <a:pt x="2546" y="0"/>
                    </a:moveTo>
                    <a:cubicBezTo>
                      <a:pt x="1305" y="0"/>
                      <a:pt x="1" y="937"/>
                      <a:pt x="304" y="2381"/>
                    </a:cubicBezTo>
                    <a:cubicBezTo>
                      <a:pt x="792" y="4739"/>
                      <a:pt x="2137" y="6144"/>
                      <a:pt x="3507" y="8025"/>
                    </a:cubicBezTo>
                    <a:cubicBezTo>
                      <a:pt x="4590" y="9537"/>
                      <a:pt x="4947" y="12085"/>
                      <a:pt x="6578" y="13121"/>
                    </a:cubicBezTo>
                    <a:cubicBezTo>
                      <a:pt x="6608" y="13139"/>
                      <a:pt x="6642" y="13148"/>
                      <a:pt x="6676" y="13148"/>
                    </a:cubicBezTo>
                    <a:cubicBezTo>
                      <a:pt x="6796" y="13148"/>
                      <a:pt x="6920" y="13045"/>
                      <a:pt x="6864" y="12906"/>
                    </a:cubicBezTo>
                    <a:cubicBezTo>
                      <a:pt x="6483" y="12073"/>
                      <a:pt x="6638" y="11025"/>
                      <a:pt x="6626" y="10132"/>
                    </a:cubicBezTo>
                    <a:cubicBezTo>
                      <a:pt x="6602" y="9168"/>
                      <a:pt x="6340" y="8203"/>
                      <a:pt x="6078" y="7287"/>
                    </a:cubicBezTo>
                    <a:cubicBezTo>
                      <a:pt x="5519" y="5310"/>
                      <a:pt x="5054" y="3250"/>
                      <a:pt x="4423" y="1298"/>
                    </a:cubicBezTo>
                    <a:cubicBezTo>
                      <a:pt x="4128" y="394"/>
                      <a:pt x="3351" y="0"/>
                      <a:pt x="254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9" name="Google Shape;6189;p57"/>
              <p:cNvSpPr/>
              <p:nvPr/>
            </p:nvSpPr>
            <p:spPr>
              <a:xfrm>
                <a:off x="5543850" y="1746875"/>
                <a:ext cx="262700" cy="252650"/>
              </a:xfrm>
              <a:custGeom>
                <a:avLst/>
                <a:gdLst/>
                <a:ahLst/>
                <a:cxnLst/>
                <a:rect l="l" t="t" r="r" b="b"/>
                <a:pathLst>
                  <a:path w="10508" h="10106" extrusionOk="0">
                    <a:moveTo>
                      <a:pt x="2325" y="1"/>
                    </a:moveTo>
                    <a:cubicBezTo>
                      <a:pt x="1158" y="1"/>
                      <a:pt x="1" y="1430"/>
                      <a:pt x="830" y="2735"/>
                    </a:cubicBezTo>
                    <a:cubicBezTo>
                      <a:pt x="1938" y="4497"/>
                      <a:pt x="3426" y="6009"/>
                      <a:pt x="5176" y="7164"/>
                    </a:cubicBezTo>
                    <a:cubicBezTo>
                      <a:pt x="6783" y="8236"/>
                      <a:pt x="8224" y="10010"/>
                      <a:pt x="10296" y="10105"/>
                    </a:cubicBezTo>
                    <a:cubicBezTo>
                      <a:pt x="10301" y="10105"/>
                      <a:pt x="10306" y="10106"/>
                      <a:pt x="10311" y="10106"/>
                    </a:cubicBezTo>
                    <a:cubicBezTo>
                      <a:pt x="10433" y="10106"/>
                      <a:pt x="10507" y="9970"/>
                      <a:pt x="10439" y="9879"/>
                    </a:cubicBezTo>
                    <a:cubicBezTo>
                      <a:pt x="9343" y="8343"/>
                      <a:pt x="8367" y="6652"/>
                      <a:pt x="7069" y="5295"/>
                    </a:cubicBezTo>
                    <a:cubicBezTo>
                      <a:pt x="5700" y="3830"/>
                      <a:pt x="4676" y="2354"/>
                      <a:pt x="3545" y="699"/>
                    </a:cubicBezTo>
                    <a:cubicBezTo>
                      <a:pt x="3208" y="205"/>
                      <a:pt x="2766" y="1"/>
                      <a:pt x="232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0" name="Google Shape;6190;p57"/>
              <p:cNvSpPr/>
              <p:nvPr/>
            </p:nvSpPr>
            <p:spPr>
              <a:xfrm>
                <a:off x="5493875" y="1843775"/>
                <a:ext cx="312450" cy="165750"/>
              </a:xfrm>
              <a:custGeom>
                <a:avLst/>
                <a:gdLst/>
                <a:ahLst/>
                <a:cxnLst/>
                <a:rect l="l" t="t" r="r" b="b"/>
                <a:pathLst>
                  <a:path w="12498" h="6630" extrusionOk="0">
                    <a:moveTo>
                      <a:pt x="1951" y="1"/>
                    </a:moveTo>
                    <a:cubicBezTo>
                      <a:pt x="865" y="1"/>
                      <a:pt x="1" y="1561"/>
                      <a:pt x="1067" y="2455"/>
                    </a:cubicBezTo>
                    <a:cubicBezTo>
                      <a:pt x="3445" y="4455"/>
                      <a:pt x="7046" y="6629"/>
                      <a:pt x="10424" y="6629"/>
                    </a:cubicBezTo>
                    <a:cubicBezTo>
                      <a:pt x="11088" y="6629"/>
                      <a:pt x="11743" y="6546"/>
                      <a:pt x="12378" y="6360"/>
                    </a:cubicBezTo>
                    <a:cubicBezTo>
                      <a:pt x="12473" y="6312"/>
                      <a:pt x="12497" y="6181"/>
                      <a:pt x="12414" y="6110"/>
                    </a:cubicBezTo>
                    <a:lnTo>
                      <a:pt x="12426" y="6110"/>
                    </a:lnTo>
                    <a:cubicBezTo>
                      <a:pt x="9342" y="3967"/>
                      <a:pt x="5663" y="2633"/>
                      <a:pt x="2746" y="300"/>
                    </a:cubicBezTo>
                    <a:cubicBezTo>
                      <a:pt x="2484" y="90"/>
                      <a:pt x="2211" y="1"/>
                      <a:pt x="195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191" name="Google Shape;6191;p57"/>
            <p:cNvGrpSpPr/>
            <p:nvPr/>
          </p:nvGrpSpPr>
          <p:grpSpPr>
            <a:xfrm flipH="1">
              <a:off x="1728609" y="759221"/>
              <a:ext cx="388320" cy="493746"/>
              <a:chOff x="5268425" y="2009300"/>
              <a:chExt cx="300650" cy="382275"/>
            </a:xfrm>
          </p:grpSpPr>
          <p:sp>
            <p:nvSpPr>
              <p:cNvPr id="6192" name="Google Shape;6192;p57"/>
              <p:cNvSpPr/>
              <p:nvPr/>
            </p:nvSpPr>
            <p:spPr>
              <a:xfrm>
                <a:off x="5499100" y="2016575"/>
                <a:ext cx="69975" cy="260400"/>
              </a:xfrm>
              <a:custGeom>
                <a:avLst/>
                <a:gdLst/>
                <a:ahLst/>
                <a:cxnLst/>
                <a:rect l="l" t="t" r="r" b="b"/>
                <a:pathLst>
                  <a:path w="2799" h="10416" extrusionOk="0">
                    <a:moveTo>
                      <a:pt x="1140" y="1"/>
                    </a:moveTo>
                    <a:cubicBezTo>
                      <a:pt x="886" y="1"/>
                      <a:pt x="646" y="139"/>
                      <a:pt x="537" y="472"/>
                    </a:cubicBezTo>
                    <a:cubicBezTo>
                      <a:pt x="1" y="2067"/>
                      <a:pt x="525" y="4044"/>
                      <a:pt x="1168" y="5532"/>
                    </a:cubicBezTo>
                    <a:cubicBezTo>
                      <a:pt x="1799" y="6961"/>
                      <a:pt x="1263" y="9163"/>
                      <a:pt x="2346" y="10354"/>
                    </a:cubicBezTo>
                    <a:cubicBezTo>
                      <a:pt x="2384" y="10396"/>
                      <a:pt x="2440" y="10415"/>
                      <a:pt x="2496" y="10415"/>
                    </a:cubicBezTo>
                    <a:cubicBezTo>
                      <a:pt x="2600" y="10415"/>
                      <a:pt x="2703" y="10347"/>
                      <a:pt x="2680" y="10223"/>
                    </a:cubicBezTo>
                    <a:cubicBezTo>
                      <a:pt x="2370" y="8735"/>
                      <a:pt x="2799" y="7330"/>
                      <a:pt x="2775" y="5830"/>
                    </a:cubicBezTo>
                    <a:cubicBezTo>
                      <a:pt x="2751" y="4151"/>
                      <a:pt x="2334" y="2281"/>
                      <a:pt x="1965" y="650"/>
                    </a:cubicBezTo>
                    <a:cubicBezTo>
                      <a:pt x="1875" y="269"/>
                      <a:pt x="1494" y="1"/>
                      <a:pt x="114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3" name="Google Shape;6193;p57"/>
              <p:cNvSpPr/>
              <p:nvPr/>
            </p:nvSpPr>
            <p:spPr>
              <a:xfrm>
                <a:off x="5408025" y="2009300"/>
                <a:ext cx="151225" cy="264900"/>
              </a:xfrm>
              <a:custGeom>
                <a:avLst/>
                <a:gdLst/>
                <a:ahLst/>
                <a:cxnLst/>
                <a:rect l="l" t="t" r="r" b="b"/>
                <a:pathLst>
                  <a:path w="6049" h="10596" extrusionOk="0">
                    <a:moveTo>
                      <a:pt x="752" y="1"/>
                    </a:moveTo>
                    <a:cubicBezTo>
                      <a:pt x="324" y="1"/>
                      <a:pt x="12" y="387"/>
                      <a:pt x="12" y="846"/>
                    </a:cubicBezTo>
                    <a:cubicBezTo>
                      <a:pt x="1" y="2299"/>
                      <a:pt x="1346" y="3406"/>
                      <a:pt x="2025" y="4656"/>
                    </a:cubicBezTo>
                    <a:cubicBezTo>
                      <a:pt x="2620" y="5775"/>
                      <a:pt x="3120" y="6894"/>
                      <a:pt x="3858" y="7930"/>
                    </a:cubicBezTo>
                    <a:cubicBezTo>
                      <a:pt x="4215" y="8417"/>
                      <a:pt x="4828" y="10596"/>
                      <a:pt x="5732" y="10596"/>
                    </a:cubicBezTo>
                    <a:cubicBezTo>
                      <a:pt x="5823" y="10596"/>
                      <a:pt x="5917" y="10574"/>
                      <a:pt x="6013" y="10526"/>
                    </a:cubicBezTo>
                    <a:cubicBezTo>
                      <a:pt x="6037" y="10526"/>
                      <a:pt x="6049" y="10490"/>
                      <a:pt x="6037" y="10466"/>
                    </a:cubicBezTo>
                    <a:cubicBezTo>
                      <a:pt x="5513" y="8764"/>
                      <a:pt x="5406" y="7287"/>
                      <a:pt x="4525" y="5668"/>
                    </a:cubicBezTo>
                    <a:cubicBezTo>
                      <a:pt x="3584" y="3942"/>
                      <a:pt x="2989" y="798"/>
                      <a:pt x="1048" y="60"/>
                    </a:cubicBezTo>
                    <a:cubicBezTo>
                      <a:pt x="945" y="19"/>
                      <a:pt x="846" y="1"/>
                      <a:pt x="75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4" name="Google Shape;6194;p57"/>
              <p:cNvSpPr/>
              <p:nvPr/>
            </p:nvSpPr>
            <p:spPr>
              <a:xfrm>
                <a:off x="5309500" y="2045275"/>
                <a:ext cx="251250" cy="232850"/>
              </a:xfrm>
              <a:custGeom>
                <a:avLst/>
                <a:gdLst/>
                <a:ahLst/>
                <a:cxnLst/>
                <a:rect l="l" t="t" r="r" b="b"/>
                <a:pathLst>
                  <a:path w="10050" h="9314" extrusionOk="0">
                    <a:moveTo>
                      <a:pt x="2179" y="1"/>
                    </a:moveTo>
                    <a:cubicBezTo>
                      <a:pt x="970" y="1"/>
                      <a:pt x="0" y="1795"/>
                      <a:pt x="1179" y="2860"/>
                    </a:cubicBezTo>
                    <a:cubicBezTo>
                      <a:pt x="2644" y="4193"/>
                      <a:pt x="4311" y="5289"/>
                      <a:pt x="5787" y="6646"/>
                    </a:cubicBezTo>
                    <a:cubicBezTo>
                      <a:pt x="6882" y="7646"/>
                      <a:pt x="8168" y="9313"/>
                      <a:pt x="9776" y="9313"/>
                    </a:cubicBezTo>
                    <a:cubicBezTo>
                      <a:pt x="9895" y="9313"/>
                      <a:pt x="10049" y="9194"/>
                      <a:pt x="9978" y="9063"/>
                    </a:cubicBezTo>
                    <a:cubicBezTo>
                      <a:pt x="9216" y="7682"/>
                      <a:pt x="8311" y="6372"/>
                      <a:pt x="7263" y="5193"/>
                    </a:cubicBezTo>
                    <a:cubicBezTo>
                      <a:pt x="5906" y="3622"/>
                      <a:pt x="4656" y="1741"/>
                      <a:pt x="3108" y="383"/>
                    </a:cubicBezTo>
                    <a:cubicBezTo>
                      <a:pt x="2804" y="115"/>
                      <a:pt x="2484" y="1"/>
                      <a:pt x="217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5" name="Google Shape;6195;p57"/>
              <p:cNvSpPr/>
              <p:nvPr/>
            </p:nvSpPr>
            <p:spPr>
              <a:xfrm>
                <a:off x="5297900" y="2136825"/>
                <a:ext cx="256200" cy="138625"/>
              </a:xfrm>
              <a:custGeom>
                <a:avLst/>
                <a:gdLst/>
                <a:ahLst/>
                <a:cxnLst/>
                <a:rect l="l" t="t" r="r" b="b"/>
                <a:pathLst>
                  <a:path w="10248" h="5545" extrusionOk="0">
                    <a:moveTo>
                      <a:pt x="1300" y="1"/>
                    </a:moveTo>
                    <a:cubicBezTo>
                      <a:pt x="1023" y="1"/>
                      <a:pt x="751" y="50"/>
                      <a:pt x="488" y="162"/>
                    </a:cubicBezTo>
                    <a:cubicBezTo>
                      <a:pt x="262" y="258"/>
                      <a:pt x="36" y="496"/>
                      <a:pt x="36" y="746"/>
                    </a:cubicBezTo>
                    <a:cubicBezTo>
                      <a:pt x="0" y="2663"/>
                      <a:pt x="2072" y="3222"/>
                      <a:pt x="3608" y="3746"/>
                    </a:cubicBezTo>
                    <a:cubicBezTo>
                      <a:pt x="5763" y="4484"/>
                      <a:pt x="7680" y="5413"/>
                      <a:pt x="10013" y="5544"/>
                    </a:cubicBezTo>
                    <a:cubicBezTo>
                      <a:pt x="10017" y="5544"/>
                      <a:pt x="10021" y="5544"/>
                      <a:pt x="10024" y="5544"/>
                    </a:cubicBezTo>
                    <a:cubicBezTo>
                      <a:pt x="10139" y="5544"/>
                      <a:pt x="10248" y="5363"/>
                      <a:pt x="10121" y="5282"/>
                    </a:cubicBezTo>
                    <a:lnTo>
                      <a:pt x="10109" y="5282"/>
                    </a:lnTo>
                    <a:cubicBezTo>
                      <a:pt x="8394" y="4187"/>
                      <a:pt x="6953" y="2722"/>
                      <a:pt x="5156" y="1722"/>
                    </a:cubicBezTo>
                    <a:cubicBezTo>
                      <a:pt x="4081" y="1131"/>
                      <a:pt x="2632" y="1"/>
                      <a:pt x="1300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6" name="Google Shape;6196;p57"/>
              <p:cNvSpPr/>
              <p:nvPr/>
            </p:nvSpPr>
            <p:spPr>
              <a:xfrm>
                <a:off x="5268425" y="2233350"/>
                <a:ext cx="288450" cy="81125"/>
              </a:xfrm>
              <a:custGeom>
                <a:avLst/>
                <a:gdLst/>
                <a:ahLst/>
                <a:cxnLst/>
                <a:rect l="l" t="t" r="r" b="b"/>
                <a:pathLst>
                  <a:path w="11538" h="3245" extrusionOk="0">
                    <a:moveTo>
                      <a:pt x="1939" y="1"/>
                    </a:moveTo>
                    <a:cubicBezTo>
                      <a:pt x="1832" y="1"/>
                      <a:pt x="1726" y="2"/>
                      <a:pt x="1620" y="4"/>
                    </a:cubicBezTo>
                    <a:cubicBezTo>
                      <a:pt x="167" y="28"/>
                      <a:pt x="1" y="2231"/>
                      <a:pt x="1239" y="2719"/>
                    </a:cubicBezTo>
                    <a:cubicBezTo>
                      <a:pt x="2191" y="3094"/>
                      <a:pt x="3195" y="3244"/>
                      <a:pt x="4220" y="3244"/>
                    </a:cubicBezTo>
                    <a:cubicBezTo>
                      <a:pt x="6604" y="3244"/>
                      <a:pt x="9097" y="2432"/>
                      <a:pt x="11288" y="1766"/>
                    </a:cubicBezTo>
                    <a:cubicBezTo>
                      <a:pt x="11538" y="1695"/>
                      <a:pt x="11466" y="1314"/>
                      <a:pt x="11228" y="1290"/>
                    </a:cubicBezTo>
                    <a:cubicBezTo>
                      <a:pt x="8166" y="979"/>
                      <a:pt x="5037" y="1"/>
                      <a:pt x="1939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7" name="Google Shape;6197;p57"/>
              <p:cNvSpPr/>
              <p:nvPr/>
            </p:nvSpPr>
            <p:spPr>
              <a:xfrm>
                <a:off x="5302050" y="2268600"/>
                <a:ext cx="254500" cy="122975"/>
              </a:xfrm>
              <a:custGeom>
                <a:avLst/>
                <a:gdLst/>
                <a:ahLst/>
                <a:cxnLst/>
                <a:rect l="l" t="t" r="r" b="b"/>
                <a:pathLst>
                  <a:path w="10180" h="4919" extrusionOk="0">
                    <a:moveTo>
                      <a:pt x="9923" y="0"/>
                    </a:moveTo>
                    <a:cubicBezTo>
                      <a:pt x="9903" y="0"/>
                      <a:pt x="9881" y="4"/>
                      <a:pt x="9859" y="11"/>
                    </a:cubicBezTo>
                    <a:cubicBezTo>
                      <a:pt x="8347" y="428"/>
                      <a:pt x="6776" y="475"/>
                      <a:pt x="5263" y="880"/>
                    </a:cubicBezTo>
                    <a:cubicBezTo>
                      <a:pt x="3823" y="1249"/>
                      <a:pt x="2632" y="2035"/>
                      <a:pt x="1227" y="2499"/>
                    </a:cubicBezTo>
                    <a:cubicBezTo>
                      <a:pt x="1" y="2919"/>
                      <a:pt x="394" y="4918"/>
                      <a:pt x="1542" y="4918"/>
                    </a:cubicBezTo>
                    <a:cubicBezTo>
                      <a:pt x="1631" y="4918"/>
                      <a:pt x="1725" y="4906"/>
                      <a:pt x="1823" y="4881"/>
                    </a:cubicBezTo>
                    <a:cubicBezTo>
                      <a:pt x="3394" y="4464"/>
                      <a:pt x="4775" y="3583"/>
                      <a:pt x="6311" y="3047"/>
                    </a:cubicBezTo>
                    <a:cubicBezTo>
                      <a:pt x="7811" y="2535"/>
                      <a:pt x="9121" y="1583"/>
                      <a:pt x="10086" y="309"/>
                    </a:cubicBezTo>
                    <a:cubicBezTo>
                      <a:pt x="10180" y="173"/>
                      <a:pt x="10072" y="0"/>
                      <a:pt x="9923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198" name="Google Shape;6198;p57"/>
            <p:cNvSpPr/>
            <p:nvPr/>
          </p:nvSpPr>
          <p:spPr>
            <a:xfrm flipH="1">
              <a:off x="971215" y="1295235"/>
              <a:ext cx="345116" cy="400880"/>
            </a:xfrm>
            <a:custGeom>
              <a:avLst/>
              <a:gdLst/>
              <a:ahLst/>
              <a:cxnLst/>
              <a:rect l="l" t="t" r="r" b="b"/>
              <a:pathLst>
                <a:path w="10688" h="12415" extrusionOk="0">
                  <a:moveTo>
                    <a:pt x="10655" y="0"/>
                  </a:moveTo>
                  <a:cubicBezTo>
                    <a:pt x="10649" y="0"/>
                    <a:pt x="10643" y="3"/>
                    <a:pt x="10640" y="10"/>
                  </a:cubicBezTo>
                  <a:cubicBezTo>
                    <a:pt x="9961" y="1141"/>
                    <a:pt x="9294" y="2248"/>
                    <a:pt x="8449" y="3272"/>
                  </a:cubicBezTo>
                  <a:cubicBezTo>
                    <a:pt x="7413" y="4534"/>
                    <a:pt x="5651" y="4677"/>
                    <a:pt x="4377" y="5570"/>
                  </a:cubicBezTo>
                  <a:cubicBezTo>
                    <a:pt x="3448" y="6213"/>
                    <a:pt x="2758" y="6856"/>
                    <a:pt x="2317" y="7904"/>
                  </a:cubicBezTo>
                  <a:cubicBezTo>
                    <a:pt x="1674" y="9368"/>
                    <a:pt x="936" y="10785"/>
                    <a:pt x="79" y="12142"/>
                  </a:cubicBezTo>
                  <a:cubicBezTo>
                    <a:pt x="1" y="12272"/>
                    <a:pt x="105" y="12414"/>
                    <a:pt x="222" y="12414"/>
                  </a:cubicBezTo>
                  <a:cubicBezTo>
                    <a:pt x="267" y="12414"/>
                    <a:pt x="313" y="12394"/>
                    <a:pt x="353" y="12345"/>
                  </a:cubicBezTo>
                  <a:cubicBezTo>
                    <a:pt x="2162" y="10142"/>
                    <a:pt x="4520" y="8523"/>
                    <a:pt x="6830" y="6904"/>
                  </a:cubicBezTo>
                  <a:cubicBezTo>
                    <a:pt x="9151" y="5272"/>
                    <a:pt x="9925" y="2617"/>
                    <a:pt x="10687" y="34"/>
                  </a:cubicBezTo>
                  <a:cubicBezTo>
                    <a:pt x="10687" y="17"/>
                    <a:pt x="10669" y="0"/>
                    <a:pt x="106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9" name="Google Shape;6199;p57"/>
            <p:cNvSpPr/>
            <p:nvPr/>
          </p:nvSpPr>
          <p:spPr>
            <a:xfrm flipH="1">
              <a:off x="926170" y="1546257"/>
              <a:ext cx="429683" cy="424291"/>
            </a:xfrm>
            <a:custGeom>
              <a:avLst/>
              <a:gdLst/>
              <a:ahLst/>
              <a:cxnLst/>
              <a:rect l="l" t="t" r="r" b="b"/>
              <a:pathLst>
                <a:path w="13307" h="13140" extrusionOk="0">
                  <a:moveTo>
                    <a:pt x="13134" y="0"/>
                  </a:moveTo>
                  <a:cubicBezTo>
                    <a:pt x="13097" y="0"/>
                    <a:pt x="13059" y="14"/>
                    <a:pt x="13030" y="46"/>
                  </a:cubicBezTo>
                  <a:cubicBezTo>
                    <a:pt x="10685" y="2547"/>
                    <a:pt x="8018" y="4523"/>
                    <a:pt x="5125" y="6345"/>
                  </a:cubicBezTo>
                  <a:cubicBezTo>
                    <a:pt x="2708" y="7881"/>
                    <a:pt x="1493" y="10595"/>
                    <a:pt x="53" y="13012"/>
                  </a:cubicBezTo>
                  <a:cubicBezTo>
                    <a:pt x="1" y="13073"/>
                    <a:pt x="56" y="13140"/>
                    <a:pt x="112" y="13140"/>
                  </a:cubicBezTo>
                  <a:cubicBezTo>
                    <a:pt x="134" y="13140"/>
                    <a:pt x="155" y="13130"/>
                    <a:pt x="172" y="13108"/>
                  </a:cubicBezTo>
                  <a:cubicBezTo>
                    <a:pt x="1136" y="12084"/>
                    <a:pt x="2458" y="9726"/>
                    <a:pt x="3982" y="9667"/>
                  </a:cubicBezTo>
                  <a:cubicBezTo>
                    <a:pt x="5339" y="9619"/>
                    <a:pt x="6803" y="8643"/>
                    <a:pt x="7899" y="7916"/>
                  </a:cubicBezTo>
                  <a:cubicBezTo>
                    <a:pt x="10459" y="6214"/>
                    <a:pt x="11780" y="2737"/>
                    <a:pt x="13257" y="177"/>
                  </a:cubicBezTo>
                  <a:cubicBezTo>
                    <a:pt x="13307" y="77"/>
                    <a:pt x="13222" y="0"/>
                    <a:pt x="13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0" name="Google Shape;6200;p57"/>
            <p:cNvSpPr/>
            <p:nvPr/>
          </p:nvSpPr>
          <p:spPr>
            <a:xfrm flipH="1">
              <a:off x="1313812" y="1435696"/>
              <a:ext cx="452480" cy="167585"/>
            </a:xfrm>
            <a:custGeom>
              <a:avLst/>
              <a:gdLst/>
              <a:ahLst/>
              <a:cxnLst/>
              <a:rect l="l" t="t" r="r" b="b"/>
              <a:pathLst>
                <a:path w="14013" h="5190" extrusionOk="0">
                  <a:moveTo>
                    <a:pt x="6067" y="0"/>
                  </a:moveTo>
                  <a:cubicBezTo>
                    <a:pt x="4113" y="0"/>
                    <a:pt x="2055" y="293"/>
                    <a:pt x="155" y="470"/>
                  </a:cubicBezTo>
                  <a:cubicBezTo>
                    <a:pt x="0" y="482"/>
                    <a:pt x="24" y="672"/>
                    <a:pt x="155" y="708"/>
                  </a:cubicBezTo>
                  <a:lnTo>
                    <a:pt x="143" y="708"/>
                  </a:lnTo>
                  <a:cubicBezTo>
                    <a:pt x="2500" y="1315"/>
                    <a:pt x="4905" y="1780"/>
                    <a:pt x="7203" y="2601"/>
                  </a:cubicBezTo>
                  <a:cubicBezTo>
                    <a:pt x="9358" y="3363"/>
                    <a:pt x="11418" y="4590"/>
                    <a:pt x="13645" y="5173"/>
                  </a:cubicBezTo>
                  <a:cubicBezTo>
                    <a:pt x="13674" y="5184"/>
                    <a:pt x="13703" y="5189"/>
                    <a:pt x="13732" y="5189"/>
                  </a:cubicBezTo>
                  <a:cubicBezTo>
                    <a:pt x="13887" y="5189"/>
                    <a:pt x="14013" y="5036"/>
                    <a:pt x="13942" y="4875"/>
                  </a:cubicBezTo>
                  <a:cubicBezTo>
                    <a:pt x="12586" y="897"/>
                    <a:pt x="9488" y="0"/>
                    <a:pt x="60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1" name="Google Shape;6201;p57"/>
            <p:cNvSpPr/>
            <p:nvPr/>
          </p:nvSpPr>
          <p:spPr>
            <a:xfrm flipH="1">
              <a:off x="776700" y="1191132"/>
              <a:ext cx="356417" cy="84019"/>
            </a:xfrm>
            <a:custGeom>
              <a:avLst/>
              <a:gdLst/>
              <a:ahLst/>
              <a:cxnLst/>
              <a:rect l="l" t="t" r="r" b="b"/>
              <a:pathLst>
                <a:path w="11038" h="2602" extrusionOk="0">
                  <a:moveTo>
                    <a:pt x="7240" y="1"/>
                  </a:moveTo>
                  <a:cubicBezTo>
                    <a:pt x="6718" y="1"/>
                    <a:pt x="6205" y="32"/>
                    <a:pt x="5716" y="91"/>
                  </a:cubicBezTo>
                  <a:cubicBezTo>
                    <a:pt x="4846" y="186"/>
                    <a:pt x="4001" y="448"/>
                    <a:pt x="3180" y="710"/>
                  </a:cubicBezTo>
                  <a:cubicBezTo>
                    <a:pt x="2751" y="853"/>
                    <a:pt x="2322" y="1031"/>
                    <a:pt x="1929" y="1269"/>
                  </a:cubicBezTo>
                  <a:cubicBezTo>
                    <a:pt x="1417" y="1555"/>
                    <a:pt x="655" y="1531"/>
                    <a:pt x="84" y="1781"/>
                  </a:cubicBezTo>
                  <a:cubicBezTo>
                    <a:pt x="1" y="1817"/>
                    <a:pt x="1" y="1936"/>
                    <a:pt x="84" y="1972"/>
                  </a:cubicBezTo>
                  <a:cubicBezTo>
                    <a:pt x="1156" y="2340"/>
                    <a:pt x="2334" y="2601"/>
                    <a:pt x="3492" y="2601"/>
                  </a:cubicBezTo>
                  <a:cubicBezTo>
                    <a:pt x="4019" y="2601"/>
                    <a:pt x="4542" y="2547"/>
                    <a:pt x="5049" y="2424"/>
                  </a:cubicBezTo>
                  <a:cubicBezTo>
                    <a:pt x="7061" y="1948"/>
                    <a:pt x="8859" y="1055"/>
                    <a:pt x="10931" y="745"/>
                  </a:cubicBezTo>
                  <a:cubicBezTo>
                    <a:pt x="11014" y="734"/>
                    <a:pt x="11038" y="615"/>
                    <a:pt x="10954" y="567"/>
                  </a:cubicBezTo>
                  <a:lnTo>
                    <a:pt x="10954" y="567"/>
                  </a:lnTo>
                  <a:lnTo>
                    <a:pt x="10942" y="579"/>
                  </a:lnTo>
                  <a:cubicBezTo>
                    <a:pt x="9820" y="182"/>
                    <a:pt x="8507" y="1"/>
                    <a:pt x="72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2" name="Google Shape;6202;p57"/>
            <p:cNvSpPr/>
            <p:nvPr/>
          </p:nvSpPr>
          <p:spPr>
            <a:xfrm flipH="1">
              <a:off x="1051520" y="948569"/>
              <a:ext cx="261775" cy="446958"/>
            </a:xfrm>
            <a:custGeom>
              <a:avLst/>
              <a:gdLst/>
              <a:ahLst/>
              <a:cxnLst/>
              <a:rect l="l" t="t" r="r" b="b"/>
              <a:pathLst>
                <a:path w="8107" h="13842" extrusionOk="0">
                  <a:moveTo>
                    <a:pt x="8009" y="1"/>
                  </a:moveTo>
                  <a:cubicBezTo>
                    <a:pt x="7988" y="1"/>
                    <a:pt x="7967" y="10"/>
                    <a:pt x="7950" y="30"/>
                  </a:cubicBezTo>
                  <a:cubicBezTo>
                    <a:pt x="6271" y="2245"/>
                    <a:pt x="4045" y="3995"/>
                    <a:pt x="2485" y="6281"/>
                  </a:cubicBezTo>
                  <a:cubicBezTo>
                    <a:pt x="1818" y="7245"/>
                    <a:pt x="1092" y="8269"/>
                    <a:pt x="937" y="9460"/>
                  </a:cubicBezTo>
                  <a:cubicBezTo>
                    <a:pt x="735" y="10948"/>
                    <a:pt x="318" y="12306"/>
                    <a:pt x="8" y="13758"/>
                  </a:cubicBezTo>
                  <a:cubicBezTo>
                    <a:pt x="1" y="13813"/>
                    <a:pt x="44" y="13842"/>
                    <a:pt x="89" y="13842"/>
                  </a:cubicBezTo>
                  <a:cubicBezTo>
                    <a:pt x="112" y="13842"/>
                    <a:pt x="135" y="13834"/>
                    <a:pt x="151" y="13818"/>
                  </a:cubicBezTo>
                  <a:cubicBezTo>
                    <a:pt x="1163" y="12782"/>
                    <a:pt x="1937" y="11651"/>
                    <a:pt x="3080" y="10722"/>
                  </a:cubicBezTo>
                  <a:cubicBezTo>
                    <a:pt x="4021" y="9960"/>
                    <a:pt x="4569" y="8865"/>
                    <a:pt x="5152" y="7829"/>
                  </a:cubicBezTo>
                  <a:cubicBezTo>
                    <a:pt x="6485" y="5424"/>
                    <a:pt x="7188" y="2697"/>
                    <a:pt x="8081" y="114"/>
                  </a:cubicBezTo>
                  <a:cubicBezTo>
                    <a:pt x="8106" y="54"/>
                    <a:pt x="8059" y="1"/>
                    <a:pt x="80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3" name="Google Shape;6203;p57"/>
            <p:cNvSpPr/>
            <p:nvPr/>
          </p:nvSpPr>
          <p:spPr>
            <a:xfrm flipH="1">
              <a:off x="1347490" y="747209"/>
              <a:ext cx="338593" cy="319736"/>
            </a:xfrm>
            <a:custGeom>
              <a:avLst/>
              <a:gdLst/>
              <a:ahLst/>
              <a:cxnLst/>
              <a:rect l="l" t="t" r="r" b="b"/>
              <a:pathLst>
                <a:path w="10486" h="9902" extrusionOk="0">
                  <a:moveTo>
                    <a:pt x="108" y="0"/>
                  </a:moveTo>
                  <a:cubicBezTo>
                    <a:pt x="59" y="0"/>
                    <a:pt x="1" y="55"/>
                    <a:pt x="28" y="111"/>
                  </a:cubicBezTo>
                  <a:cubicBezTo>
                    <a:pt x="1076" y="2063"/>
                    <a:pt x="1957" y="4480"/>
                    <a:pt x="3564" y="6040"/>
                  </a:cubicBezTo>
                  <a:cubicBezTo>
                    <a:pt x="5565" y="8005"/>
                    <a:pt x="7648" y="9183"/>
                    <a:pt x="10315" y="9898"/>
                  </a:cubicBezTo>
                  <a:cubicBezTo>
                    <a:pt x="10324" y="9901"/>
                    <a:pt x="10333" y="9902"/>
                    <a:pt x="10342" y="9902"/>
                  </a:cubicBezTo>
                  <a:cubicBezTo>
                    <a:pt x="10409" y="9902"/>
                    <a:pt x="10485" y="9828"/>
                    <a:pt x="10422" y="9755"/>
                  </a:cubicBezTo>
                  <a:cubicBezTo>
                    <a:pt x="9696" y="9005"/>
                    <a:pt x="9279" y="8088"/>
                    <a:pt x="8648" y="7266"/>
                  </a:cubicBezTo>
                  <a:cubicBezTo>
                    <a:pt x="7970" y="6350"/>
                    <a:pt x="7053" y="5552"/>
                    <a:pt x="6184" y="4814"/>
                  </a:cubicBezTo>
                  <a:cubicBezTo>
                    <a:pt x="4207" y="3135"/>
                    <a:pt x="2028" y="1837"/>
                    <a:pt x="147" y="16"/>
                  </a:cubicBezTo>
                  <a:cubicBezTo>
                    <a:pt x="137" y="5"/>
                    <a:pt x="123" y="0"/>
                    <a:pt x="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4" name="Google Shape;6204;p57"/>
            <p:cNvSpPr/>
            <p:nvPr/>
          </p:nvSpPr>
          <p:spPr>
            <a:xfrm flipH="1">
              <a:off x="1133472" y="606457"/>
              <a:ext cx="215407" cy="480023"/>
            </a:xfrm>
            <a:custGeom>
              <a:avLst/>
              <a:gdLst/>
              <a:ahLst/>
              <a:cxnLst/>
              <a:rect l="l" t="t" r="r" b="b"/>
              <a:pathLst>
                <a:path w="6671" h="14866" extrusionOk="0">
                  <a:moveTo>
                    <a:pt x="6406" y="0"/>
                  </a:moveTo>
                  <a:cubicBezTo>
                    <a:pt x="6353" y="0"/>
                    <a:pt x="6300" y="32"/>
                    <a:pt x="6290" y="100"/>
                  </a:cubicBezTo>
                  <a:cubicBezTo>
                    <a:pt x="5611" y="2910"/>
                    <a:pt x="4504" y="5291"/>
                    <a:pt x="2968" y="7744"/>
                  </a:cubicBezTo>
                  <a:cubicBezTo>
                    <a:pt x="2289" y="8768"/>
                    <a:pt x="1694" y="9839"/>
                    <a:pt x="1170" y="10959"/>
                  </a:cubicBezTo>
                  <a:cubicBezTo>
                    <a:pt x="622" y="12161"/>
                    <a:pt x="575" y="13519"/>
                    <a:pt x="27" y="14733"/>
                  </a:cubicBezTo>
                  <a:cubicBezTo>
                    <a:pt x="0" y="14796"/>
                    <a:pt x="54" y="14865"/>
                    <a:pt x="113" y="14865"/>
                  </a:cubicBezTo>
                  <a:cubicBezTo>
                    <a:pt x="132" y="14865"/>
                    <a:pt x="152" y="14858"/>
                    <a:pt x="170" y="14840"/>
                  </a:cubicBezTo>
                  <a:cubicBezTo>
                    <a:pt x="2218" y="13042"/>
                    <a:pt x="4135" y="10840"/>
                    <a:pt x="5397" y="8423"/>
                  </a:cubicBezTo>
                  <a:cubicBezTo>
                    <a:pt x="6671" y="5994"/>
                    <a:pt x="6361" y="2767"/>
                    <a:pt x="6528" y="136"/>
                  </a:cubicBezTo>
                  <a:cubicBezTo>
                    <a:pt x="6541" y="50"/>
                    <a:pt x="6473" y="0"/>
                    <a:pt x="64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5" name="Google Shape;6205;p57"/>
            <p:cNvSpPr/>
            <p:nvPr/>
          </p:nvSpPr>
          <p:spPr>
            <a:xfrm flipH="1">
              <a:off x="1421047" y="980956"/>
              <a:ext cx="157930" cy="320833"/>
            </a:xfrm>
            <a:custGeom>
              <a:avLst/>
              <a:gdLst/>
              <a:ahLst/>
              <a:cxnLst/>
              <a:rect l="l" t="t" r="r" b="b"/>
              <a:pathLst>
                <a:path w="4891" h="9936" extrusionOk="0">
                  <a:moveTo>
                    <a:pt x="141" y="1"/>
                  </a:moveTo>
                  <a:cubicBezTo>
                    <a:pt x="69" y="1"/>
                    <a:pt x="0" y="49"/>
                    <a:pt x="21" y="146"/>
                  </a:cubicBezTo>
                  <a:cubicBezTo>
                    <a:pt x="724" y="3468"/>
                    <a:pt x="771" y="7243"/>
                    <a:pt x="3069" y="9898"/>
                  </a:cubicBezTo>
                  <a:cubicBezTo>
                    <a:pt x="3090" y="9923"/>
                    <a:pt x="3117" y="9936"/>
                    <a:pt x="3143" y="9936"/>
                  </a:cubicBezTo>
                  <a:cubicBezTo>
                    <a:pt x="3178" y="9936"/>
                    <a:pt x="3210" y="9914"/>
                    <a:pt x="3224" y="9874"/>
                  </a:cubicBezTo>
                  <a:cubicBezTo>
                    <a:pt x="4891" y="6326"/>
                    <a:pt x="1819" y="3016"/>
                    <a:pt x="271" y="75"/>
                  </a:cubicBezTo>
                  <a:cubicBezTo>
                    <a:pt x="246" y="25"/>
                    <a:pt x="193" y="1"/>
                    <a:pt x="1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6" name="Google Shape;6206;p57"/>
            <p:cNvSpPr/>
            <p:nvPr/>
          </p:nvSpPr>
          <p:spPr>
            <a:xfrm flipH="1">
              <a:off x="1497251" y="1269435"/>
              <a:ext cx="388094" cy="115404"/>
            </a:xfrm>
            <a:custGeom>
              <a:avLst/>
              <a:gdLst/>
              <a:ahLst/>
              <a:cxnLst/>
              <a:rect l="l" t="t" r="r" b="b"/>
              <a:pathLst>
                <a:path w="12019" h="3574" extrusionOk="0">
                  <a:moveTo>
                    <a:pt x="7546" y="0"/>
                  </a:moveTo>
                  <a:cubicBezTo>
                    <a:pt x="6931" y="0"/>
                    <a:pt x="6290" y="132"/>
                    <a:pt x="5723" y="202"/>
                  </a:cubicBezTo>
                  <a:cubicBezTo>
                    <a:pt x="3604" y="476"/>
                    <a:pt x="1556" y="1940"/>
                    <a:pt x="56" y="3381"/>
                  </a:cubicBezTo>
                  <a:cubicBezTo>
                    <a:pt x="0" y="3436"/>
                    <a:pt x="17" y="3574"/>
                    <a:pt x="115" y="3574"/>
                  </a:cubicBezTo>
                  <a:cubicBezTo>
                    <a:pt x="123" y="3574"/>
                    <a:pt x="131" y="3573"/>
                    <a:pt x="139" y="3571"/>
                  </a:cubicBezTo>
                  <a:lnTo>
                    <a:pt x="139" y="3559"/>
                  </a:lnTo>
                  <a:cubicBezTo>
                    <a:pt x="2508" y="3012"/>
                    <a:pt x="4878" y="3262"/>
                    <a:pt x="7271" y="3119"/>
                  </a:cubicBezTo>
                  <a:cubicBezTo>
                    <a:pt x="8414" y="3047"/>
                    <a:pt x="8973" y="2476"/>
                    <a:pt x="9878" y="1869"/>
                  </a:cubicBezTo>
                  <a:cubicBezTo>
                    <a:pt x="10605" y="1380"/>
                    <a:pt x="11367" y="1166"/>
                    <a:pt x="11962" y="523"/>
                  </a:cubicBezTo>
                  <a:cubicBezTo>
                    <a:pt x="12018" y="455"/>
                    <a:pt x="11957" y="356"/>
                    <a:pt x="11879" y="356"/>
                  </a:cubicBezTo>
                  <a:cubicBezTo>
                    <a:pt x="11875" y="356"/>
                    <a:pt x="11871" y="356"/>
                    <a:pt x="11867" y="356"/>
                  </a:cubicBezTo>
                  <a:cubicBezTo>
                    <a:pt x="11282" y="430"/>
                    <a:pt x="10682" y="550"/>
                    <a:pt x="10094" y="550"/>
                  </a:cubicBezTo>
                  <a:cubicBezTo>
                    <a:pt x="9641" y="550"/>
                    <a:pt x="9196" y="479"/>
                    <a:pt x="8771" y="261"/>
                  </a:cubicBezTo>
                  <a:cubicBezTo>
                    <a:pt x="8398" y="65"/>
                    <a:pt x="7978" y="0"/>
                    <a:pt x="75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7" name="Google Shape;6207;p57"/>
            <p:cNvSpPr/>
            <p:nvPr/>
          </p:nvSpPr>
          <p:spPr>
            <a:xfrm flipH="1">
              <a:off x="1342033" y="1653686"/>
              <a:ext cx="329358" cy="267555"/>
            </a:xfrm>
            <a:custGeom>
              <a:avLst/>
              <a:gdLst/>
              <a:ahLst/>
              <a:cxnLst/>
              <a:rect l="l" t="t" r="r" b="b"/>
              <a:pathLst>
                <a:path w="10200" h="8286" extrusionOk="0">
                  <a:moveTo>
                    <a:pt x="172" y="0"/>
                  </a:moveTo>
                  <a:cubicBezTo>
                    <a:pt x="78" y="0"/>
                    <a:pt x="1" y="131"/>
                    <a:pt x="97" y="184"/>
                  </a:cubicBezTo>
                  <a:cubicBezTo>
                    <a:pt x="2109" y="1518"/>
                    <a:pt x="3526" y="2970"/>
                    <a:pt x="5062" y="4816"/>
                  </a:cubicBezTo>
                  <a:cubicBezTo>
                    <a:pt x="5717" y="5625"/>
                    <a:pt x="6205" y="6292"/>
                    <a:pt x="7038" y="6935"/>
                  </a:cubicBezTo>
                  <a:cubicBezTo>
                    <a:pt x="7872" y="7566"/>
                    <a:pt x="8991" y="7828"/>
                    <a:pt x="9932" y="8268"/>
                  </a:cubicBezTo>
                  <a:cubicBezTo>
                    <a:pt x="9957" y="8280"/>
                    <a:pt x="9982" y="8286"/>
                    <a:pt x="10005" y="8286"/>
                  </a:cubicBezTo>
                  <a:cubicBezTo>
                    <a:pt x="10122" y="8286"/>
                    <a:pt x="10200" y="8150"/>
                    <a:pt x="10170" y="8030"/>
                  </a:cubicBezTo>
                  <a:cubicBezTo>
                    <a:pt x="9729" y="6292"/>
                    <a:pt x="8241" y="4185"/>
                    <a:pt x="6967" y="2958"/>
                  </a:cubicBezTo>
                  <a:cubicBezTo>
                    <a:pt x="5217" y="1256"/>
                    <a:pt x="2455" y="767"/>
                    <a:pt x="204" y="6"/>
                  </a:cubicBezTo>
                  <a:cubicBezTo>
                    <a:pt x="193" y="2"/>
                    <a:pt x="183" y="0"/>
                    <a:pt x="1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8" name="Google Shape;6208;p57"/>
            <p:cNvSpPr/>
            <p:nvPr/>
          </p:nvSpPr>
          <p:spPr>
            <a:xfrm flipH="1">
              <a:off x="1299540" y="738684"/>
              <a:ext cx="138847" cy="1245264"/>
            </a:xfrm>
            <a:custGeom>
              <a:avLst/>
              <a:gdLst/>
              <a:ahLst/>
              <a:cxnLst/>
              <a:rect l="l" t="t" r="r" b="b"/>
              <a:pathLst>
                <a:path w="4300" h="38565" extrusionOk="0">
                  <a:moveTo>
                    <a:pt x="471" y="0"/>
                  </a:moveTo>
                  <a:cubicBezTo>
                    <a:pt x="248" y="0"/>
                    <a:pt x="1" y="216"/>
                    <a:pt x="84" y="506"/>
                  </a:cubicBezTo>
                  <a:cubicBezTo>
                    <a:pt x="2466" y="8507"/>
                    <a:pt x="3668" y="16817"/>
                    <a:pt x="3644" y="25175"/>
                  </a:cubicBezTo>
                  <a:cubicBezTo>
                    <a:pt x="3632" y="29450"/>
                    <a:pt x="3573" y="34272"/>
                    <a:pt x="2275" y="38415"/>
                  </a:cubicBezTo>
                  <a:cubicBezTo>
                    <a:pt x="2244" y="38500"/>
                    <a:pt x="2313" y="38564"/>
                    <a:pt x="2378" y="38564"/>
                  </a:cubicBezTo>
                  <a:cubicBezTo>
                    <a:pt x="2414" y="38564"/>
                    <a:pt x="2449" y="38545"/>
                    <a:pt x="2466" y="38499"/>
                  </a:cubicBezTo>
                  <a:cubicBezTo>
                    <a:pt x="3942" y="34319"/>
                    <a:pt x="4085" y="29521"/>
                    <a:pt x="4156" y="25164"/>
                  </a:cubicBezTo>
                  <a:cubicBezTo>
                    <a:pt x="4299" y="16722"/>
                    <a:pt x="3073" y="8304"/>
                    <a:pt x="763" y="232"/>
                  </a:cubicBezTo>
                  <a:cubicBezTo>
                    <a:pt x="716" y="69"/>
                    <a:pt x="597" y="0"/>
                    <a:pt x="4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9" name="Google Shape;6209;p57"/>
            <p:cNvSpPr/>
            <p:nvPr/>
          </p:nvSpPr>
          <p:spPr>
            <a:xfrm flipH="1">
              <a:off x="942929" y="1085640"/>
              <a:ext cx="377664" cy="541762"/>
            </a:xfrm>
            <a:custGeom>
              <a:avLst/>
              <a:gdLst/>
              <a:ahLst/>
              <a:cxnLst/>
              <a:rect l="l" t="t" r="r" b="b"/>
              <a:pathLst>
                <a:path w="11696" h="16778" extrusionOk="0">
                  <a:moveTo>
                    <a:pt x="11364" y="1"/>
                  </a:moveTo>
                  <a:cubicBezTo>
                    <a:pt x="11326" y="1"/>
                    <a:pt x="11286" y="11"/>
                    <a:pt x="11248" y="36"/>
                  </a:cubicBezTo>
                  <a:cubicBezTo>
                    <a:pt x="5592" y="3417"/>
                    <a:pt x="1294" y="10275"/>
                    <a:pt x="20" y="16681"/>
                  </a:cubicBezTo>
                  <a:cubicBezTo>
                    <a:pt x="1" y="16745"/>
                    <a:pt x="44" y="16778"/>
                    <a:pt x="93" y="16778"/>
                  </a:cubicBezTo>
                  <a:cubicBezTo>
                    <a:pt x="136" y="16778"/>
                    <a:pt x="182" y="16754"/>
                    <a:pt x="199" y="16705"/>
                  </a:cubicBezTo>
                  <a:cubicBezTo>
                    <a:pt x="1711" y="10430"/>
                    <a:pt x="5938" y="3762"/>
                    <a:pt x="11498" y="369"/>
                  </a:cubicBezTo>
                  <a:cubicBezTo>
                    <a:pt x="11695" y="251"/>
                    <a:pt x="11549" y="1"/>
                    <a:pt x="113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0" name="Google Shape;6210;p57"/>
            <p:cNvSpPr/>
            <p:nvPr/>
          </p:nvSpPr>
          <p:spPr>
            <a:xfrm flipH="1">
              <a:off x="1313779" y="1092389"/>
              <a:ext cx="443406" cy="410438"/>
            </a:xfrm>
            <a:custGeom>
              <a:avLst/>
              <a:gdLst/>
              <a:ahLst/>
              <a:cxnLst/>
              <a:rect l="l" t="t" r="r" b="b"/>
              <a:pathLst>
                <a:path w="13732" h="12711" extrusionOk="0">
                  <a:moveTo>
                    <a:pt x="394" y="1"/>
                  </a:moveTo>
                  <a:cubicBezTo>
                    <a:pt x="178" y="1"/>
                    <a:pt x="0" y="297"/>
                    <a:pt x="218" y="446"/>
                  </a:cubicBezTo>
                  <a:cubicBezTo>
                    <a:pt x="3230" y="2351"/>
                    <a:pt x="6088" y="4518"/>
                    <a:pt x="8731" y="6911"/>
                  </a:cubicBezTo>
                  <a:cubicBezTo>
                    <a:pt x="10517" y="8530"/>
                    <a:pt x="12636" y="10459"/>
                    <a:pt x="13684" y="12697"/>
                  </a:cubicBezTo>
                  <a:cubicBezTo>
                    <a:pt x="13689" y="12707"/>
                    <a:pt x="13697" y="12710"/>
                    <a:pt x="13705" y="12710"/>
                  </a:cubicBezTo>
                  <a:cubicBezTo>
                    <a:pt x="13718" y="12710"/>
                    <a:pt x="13732" y="12700"/>
                    <a:pt x="13732" y="12686"/>
                  </a:cubicBezTo>
                  <a:cubicBezTo>
                    <a:pt x="12993" y="10614"/>
                    <a:pt x="11255" y="8971"/>
                    <a:pt x="9755" y="7459"/>
                  </a:cubicBezTo>
                  <a:cubicBezTo>
                    <a:pt x="6981" y="4649"/>
                    <a:pt x="3826" y="2208"/>
                    <a:pt x="528" y="41"/>
                  </a:cubicBezTo>
                  <a:cubicBezTo>
                    <a:pt x="483" y="13"/>
                    <a:pt x="438" y="1"/>
                    <a:pt x="3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2498" y="1242699"/>
            <a:ext cx="4271399" cy="1962684"/>
          </a:xfrm>
          <a:prstGeom prst="rect">
            <a:avLst/>
          </a:prstGeom>
        </p:spPr>
      </p:pic>
      <p:sp>
        <p:nvSpPr>
          <p:cNvPr id="72" name="Google Shape;5882;p47"/>
          <p:cNvSpPr txBox="1">
            <a:spLocks noGrp="1"/>
          </p:cNvSpPr>
          <p:nvPr>
            <p:ph type="title" idx="4294967295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800" dirty="0" smtClean="0">
                <a:solidFill>
                  <a:schemeClr val="bg1"/>
                </a:solidFill>
                <a:latin typeface="Questrial" panose="02000000000000000000" pitchFamily="2" charset="0"/>
              </a:rPr>
              <a:t>SUMMARY</a:t>
            </a:r>
            <a:endParaRPr lang="en-US" sz="2800" dirty="0">
              <a:solidFill>
                <a:schemeClr val="bg1"/>
              </a:solidFill>
              <a:latin typeface="Questrial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6159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5" name="Google Shape;5695;p4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altLang="zh-CN" dirty="0" smtClean="0"/>
              <a:t>REFERENCE LIST</a:t>
            </a:r>
            <a:endParaRPr lang="en-US" dirty="0"/>
          </a:p>
        </p:txBody>
      </p:sp>
      <p:sp>
        <p:nvSpPr>
          <p:cNvPr id="6" name="矩形 5"/>
          <p:cNvSpPr/>
          <p:nvPr/>
        </p:nvSpPr>
        <p:spPr>
          <a:xfrm>
            <a:off x="226194" y="1017725"/>
            <a:ext cx="8691612" cy="37246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sz="850" dirty="0" smtClean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Ballard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J. (2020).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 Thing Lululemon Athletica Does Better Than Anyone Else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The Motley Fool.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3"/>
              </a:rPr>
              <a:t>https://www.fool.com/investing/2020/08/02/1-thing-lululemon-athletica-does-better-than-anyon.aspx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French, W.L., Ellsworth Kast, F. and Erwin 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Rosenzweig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J. (1985).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Understanding human behavior in organizations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New York: Harper &amp; Row.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Lewin, K. (1947). Frontiers in Group Dynamics.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Human Relations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1(2), pp.143–153.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Lewin, K. (1951). Field Theory in Social Science.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The American Catholic Sociological Review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12(2), p.103. 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doi: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4"/>
              </a:rPr>
              <a:t>https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4"/>
              </a:rPr>
              <a:t>://doi.org/10.2307/3707800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 (2015). </a:t>
            </a:r>
            <a:r>
              <a:rPr lang="en-US" sz="850" i="1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Announces Organizational Changes to Elevate Design and Innovation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corporate.lululemon.com.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5"/>
              </a:rPr>
              <a:t>https://corporate.lululemon.com/media/press-releases/2015/10-21-2015-085455074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 (2019a).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About Us | </a:t>
            </a:r>
            <a:r>
              <a:rPr lang="en-US" sz="850" i="1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850" i="1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athletica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Lululemon.com.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6"/>
              </a:rPr>
              <a:t>https://info.lululemon.com/about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 (2019b).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 Unveils ‘Power of Three’ Strategic Plan to Accelerate Growth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corporate.lululemon.com.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7"/>
              </a:rPr>
              <a:t>https://corporate.lululemon.com/media/press-releases/2019/04-24-2019-090026432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 (2021a).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Annual Report | 2021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8"/>
              </a:rPr>
              <a:t>https://corporate.lululemon.com/~/media/Files/L/Lululemon/investors/annual-reports/lululemon-athletica-inc-ar2021.pdf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 (2021b). </a:t>
            </a:r>
            <a:r>
              <a:rPr lang="en-US" sz="850" i="1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Delivers on its Impact Agenda Commitments with Two New Sustainability Initiatives Launching in May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corporate.lululemon.com.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9"/>
              </a:rPr>
              <a:t>https://corporate.lululemon.com/media/press-releases/2021/04-20-2021-085727212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 (2022a).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2021 Impact Report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Lululemon.com.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10"/>
              </a:rPr>
              <a:t>https://shop.lululemon.com/story/sustainability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 (2022b). </a:t>
            </a:r>
            <a:r>
              <a:rPr lang="en-US" sz="850" i="1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Announces Five-Year Growth Plan to Double Revenue by 2026 to $12.5 Billion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corporate.lululemon.com.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11"/>
              </a:rPr>
              <a:t>https://corporate.lululemon.com/media/press-releases/2022/04-20-2022-113017957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Pardo del Val, M. and 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Martínez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Fuentes, C. (2003). Resistance to change: a literature review and empirical study.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Management Decision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41(2), pp.148–155. 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doi: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12"/>
              </a:rPr>
              <a:t>https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12"/>
              </a:rPr>
              <a:t>://doi.org/10.1108/00251740310457597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Pitson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M. (2023).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Change and Stability Management - Week 2 Lecture (2023 Term 2)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Statista (2022).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Net revenue </a:t>
            </a:r>
            <a:r>
              <a:rPr lang="en-US" sz="850" i="1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worldwide 2008-2021 | Statista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Statista.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13"/>
              </a:rPr>
              <a:t>https://www.statista.com/statistics/291238/net-revenue-of-lululemon-worldwide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[Accessed 22 Feb. 2023].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Thomas International (2022).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Guide to Change Management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[online] Thomas International. Available at: 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14"/>
              </a:rPr>
              <a:t>https://www.thomas.co/resources/type/hr-guides/guide-change-management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Yang, Y. (2022). 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Analysing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Lululemon’s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Localisation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and Community Marketing Strategy in China in the Context of 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Globalisation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en-US" sz="850" i="1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Studies in Social Science &amp; Humanities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1(3). 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doi:</a:t>
            </a:r>
            <a:r>
              <a:rPr lang="en-US" sz="850" dirty="0" err="1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15"/>
              </a:rPr>
              <a:t>https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  <a:hlinkClick r:id="rId15"/>
              </a:rPr>
              <a:t>://doi.org/10.56397/sssh.2022.10.05</a:t>
            </a:r>
            <a:r>
              <a:rPr lang="en-US" sz="850" dirty="0">
                <a:latin typeface="Arial" panose="020B060402020202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85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731318"/>
      </p:ext>
    </p:extLst>
  </p:cSld>
  <p:clrMapOvr>
    <a:masterClrMapping/>
  </p:clrMapOvr>
</p:sld>
</file>

<file path=ppt/theme/theme1.xml><?xml version="1.0" encoding="utf-8"?>
<a:theme xmlns:a="http://schemas.openxmlformats.org/drawingml/2006/main" name="Restorative Yoga Workshop by Slidesgo">
  <a:themeElements>
    <a:clrScheme name="Simple Light">
      <a:dk1>
        <a:srgbClr val="625545"/>
      </a:dk1>
      <a:lt1>
        <a:srgbClr val="8E7554"/>
      </a:lt1>
      <a:dk2>
        <a:srgbClr val="914D1E"/>
      </a:dk2>
      <a:lt2>
        <a:srgbClr val="CB8842"/>
      </a:lt2>
      <a:accent1>
        <a:srgbClr val="B99C7C"/>
      </a:accent1>
      <a:accent2>
        <a:srgbClr val="E4D3C1"/>
      </a:accent2>
      <a:accent3>
        <a:srgbClr val="F7F6F2"/>
      </a:accent3>
      <a:accent4>
        <a:srgbClr val="FFE476"/>
      </a:accent4>
      <a:accent5>
        <a:srgbClr val="FFFFFF"/>
      </a:accent5>
      <a:accent6>
        <a:srgbClr val="FFFFFF"/>
      </a:accent6>
      <a:hlink>
        <a:srgbClr val="8E755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1804</Words>
  <Application>Microsoft Macintosh PowerPoint</Application>
  <PresentationFormat>全屏显示(16:9)</PresentationFormat>
  <Paragraphs>113</Paragraphs>
  <Slides>12</Slides>
  <Notes>12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13" baseType="lpstr">
      <vt:lpstr>Restorative Yoga Workshop by Slidesgo</vt:lpstr>
      <vt:lpstr>Case study: change of Lululemon</vt:lpstr>
      <vt:lpstr>Introduction</vt:lpstr>
      <vt:lpstr>INTRODUCTION</vt:lpstr>
      <vt:lpstr>WHY IS LULULEMON SUCCESSFUL? 1</vt:lpstr>
      <vt:lpstr>CHANGE PLAN</vt:lpstr>
      <vt:lpstr>RESEARCH QUESTIONS</vt:lpstr>
      <vt:lpstr>WHY CHANGE?</vt:lpstr>
      <vt:lpstr>WHAT IS THE PROCESS OF CHANGE?</vt:lpstr>
      <vt:lpstr>HOW TO DEAL WITH RESISTANCE TO CHANGE? </vt:lpstr>
      <vt:lpstr>HOW TO EVALUATE THE CHANGE?</vt:lpstr>
      <vt:lpstr>SUMMARY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study: change of Lululemon</dc:title>
  <cp:lastModifiedBy>tian tian</cp:lastModifiedBy>
  <cp:revision>1</cp:revision>
  <dcterms:modified xsi:type="dcterms:W3CDTF">2023-02-27T05:06:17Z</dcterms:modified>
</cp:coreProperties>
</file>