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3"/>
  </p:notesMasterIdLst>
  <p:sldIdLst>
    <p:sldId id="256" r:id="rId2"/>
    <p:sldId id="269" r:id="rId3"/>
    <p:sldId id="257" r:id="rId4"/>
    <p:sldId id="259" r:id="rId5"/>
    <p:sldId id="260" r:id="rId6"/>
    <p:sldId id="270" r:id="rId7"/>
    <p:sldId id="261" r:id="rId8"/>
    <p:sldId id="263" r:id="rId9"/>
    <p:sldId id="264" r:id="rId10"/>
    <p:sldId id="267" r:id="rId11"/>
    <p:sldId id="268" r:id="rId12"/>
  </p:sldIdLst>
  <p:sldSz cx="9144000" cy="5143500" type="screen16x9"/>
  <p:notesSz cx="6858000" cy="9144000"/>
  <p:embeddedFontLst>
    <p:embeddedFont>
      <p:font typeface="Work Sans ExtraBold" panose="020B0604020202020204" charset="0"/>
      <p:bold r:id="rId14"/>
      <p:italic r:id="rId15"/>
      <p:boldItalic r:id="rId16"/>
    </p:embeddedFont>
    <p:embeddedFont>
      <p:font typeface="Roboto Slab Light" panose="020B0604020202020204" charset="0"/>
      <p:regular r:id="rId17"/>
      <p:bold r:id="rId18"/>
    </p:embeddedFont>
    <p:embeddedFont>
      <p:font typeface="Arial Black" panose="020B0A04020102020204" pitchFamily="34" charset="0"/>
      <p:bold r:id="rId19"/>
    </p:embeddedFont>
    <p:embeddedFont>
      <p:font typeface="Work Sans"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1C5C47EE-5A49-43BB-A81D-46E9D5773A49}">
  <a:tblStyle styleId="{1C5C47EE-5A49-43BB-A81D-46E9D5773A49}" styleName="Table_0">
    <a:wholeTbl>
      <a:tcTxStyle b="off" i="off">
        <a:font>
          <a:latin typeface="Calibri"/>
          <a:ea typeface="Calibri"/>
          <a:cs typeface="Calibri"/>
        </a:font>
        <a:srgbClr val="000000"/>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bottom>
            <a:ln w="9525" cap="flat" cmpd="sng">
              <a:solidFill>
                <a:srgbClr val="000000">
                  <a:alpha val="0"/>
                </a:srgbClr>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24D2BDC-078B-424A-9538-96A0E6849F2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7817" autoAdjust="0"/>
  </p:normalViewPr>
  <p:slideViewPr>
    <p:cSldViewPr snapToGrid="0">
      <p:cViewPr>
        <p:scale>
          <a:sx n="109" d="100"/>
          <a:sy n="109" d="100"/>
        </p:scale>
        <p:origin x="-682" y="-355"/>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1996338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cb044da28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cb044da28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abf9762155_0_25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6" name="Google Shape;246;gabf9762155_0_25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Effective team communication fosters a feeling of community between teammates, helping to achieve respective objectives. Good squad communication may lead to knowledge, and insight would lead to great group connections. Groups that interact finish initiatives quickly and efficiently than their counterparts (Schmutz, Meier, and </a:t>
            </a:r>
            <a:r>
              <a:rPr lang="en-US" dirty="0" err="1"/>
              <a:t>Manser</a:t>
            </a:r>
            <a:r>
              <a:rPr lang="en-US" dirty="0"/>
              <a:t>, 2019). Efficient communication additionally helps employees understand their responsibilities as well as the responsibilities of their coworkers. This also allows employees to have a better idea of what has to be accomplished. This presentation will cover models, channels, barriers, impacts of </a:t>
            </a:r>
            <a:r>
              <a:rPr lang="en-US" dirty="0" err="1"/>
              <a:t>Nestle's</a:t>
            </a:r>
            <a:r>
              <a:rPr lang="en-US" dirty="0"/>
              <a:t> communication.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bcae92054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bcae92054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Wingdings" panose="05000000000000000000" pitchFamily="2" charset="2"/>
              <a:buChar char="v"/>
            </a:pPr>
            <a:r>
              <a:rPr lang="en-US" dirty="0"/>
              <a:t>Shannon-</a:t>
            </a:r>
            <a:r>
              <a:rPr lang="en-US" baseline="0" dirty="0"/>
              <a:t> Weaver communication model:  Claude Shannon and Warren Weaver developed the Shannon-Weaver model, which is a straight, or one-way, communication model. People  have to split down the essential elements inside the paradigm until they get into something.</a:t>
            </a:r>
          </a:p>
          <a:p>
            <a:pPr marL="171450" lvl="0" indent="-171450" algn="l" rtl="0">
              <a:spcBef>
                <a:spcPts val="0"/>
              </a:spcBef>
              <a:spcAft>
                <a:spcPts val="0"/>
              </a:spcAft>
              <a:buFont typeface="Wingdings" panose="05000000000000000000" pitchFamily="2" charset="2"/>
              <a:buChar char="v"/>
            </a:pPr>
            <a:endParaRPr lang="en-US" baseline="0" dirty="0"/>
          </a:p>
          <a:p>
            <a:pPr marL="171450" lvl="0" indent="-171450" algn="l" rtl="0">
              <a:spcBef>
                <a:spcPts val="0"/>
              </a:spcBef>
              <a:spcAft>
                <a:spcPts val="0"/>
              </a:spcAft>
              <a:buFont typeface="Wingdings" panose="05000000000000000000" pitchFamily="2" charset="2"/>
              <a:buChar char="v"/>
            </a:pPr>
            <a:r>
              <a:rPr lang="en-US" dirty="0" err="1"/>
              <a:t>Lasswell</a:t>
            </a:r>
            <a:r>
              <a:rPr lang="en-US" dirty="0"/>
              <a:t> communication model: The </a:t>
            </a:r>
            <a:r>
              <a:rPr lang="en-US" dirty="0" err="1"/>
              <a:t>Lasswell</a:t>
            </a:r>
            <a:r>
              <a:rPr lang="en-US" dirty="0"/>
              <a:t> communication model is a one-way, logistic framework designed by Harold D. </a:t>
            </a:r>
            <a:r>
              <a:rPr lang="en-US" dirty="0" err="1"/>
              <a:t>Lasswell</a:t>
            </a:r>
            <a:r>
              <a:rPr lang="en-US" dirty="0"/>
              <a:t>. Forecasting the influence of the communication on the community is a key part of this strategy (Novak, 2019).</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Berlo</a:t>
            </a:r>
            <a:r>
              <a:rPr lang="en-US" dirty="0"/>
              <a:t> communication model: The Shannon Weaver theory and the </a:t>
            </a:r>
            <a:r>
              <a:rPr lang="en-US" dirty="0" err="1"/>
              <a:t>Berlo</a:t>
            </a:r>
            <a:r>
              <a:rPr lang="en-US" dirty="0"/>
              <a:t> communication network are very similar. This modification of something like the Shannon Weaver model, created by David </a:t>
            </a:r>
            <a:r>
              <a:rPr lang="en-US" dirty="0" err="1"/>
              <a:t>Berlo</a:t>
            </a:r>
            <a:r>
              <a:rPr lang="en-US" dirty="0"/>
              <a:t> in 1960, goes a little bit even more by considering the various factors that can influence any one of the model's elements.</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err="1"/>
              <a:t>Barnlund</a:t>
            </a:r>
            <a:r>
              <a:rPr lang="en-US" dirty="0"/>
              <a:t> communication model: This paradigm is relational rather than linear, which means it emphasizes two-way communication. While there is information, the </a:t>
            </a:r>
            <a:r>
              <a:rPr lang="en-US" dirty="0" err="1"/>
              <a:t>Barnlund</a:t>
            </a:r>
            <a:r>
              <a:rPr lang="en-US" dirty="0"/>
              <a:t> model is applied. It's this never loop among transmitter and recipient, with responsibilities changing according on who's communicating. Feedback acts as a whole new email as the discussion progresses (van Ruler, 2018).</a:t>
            </a:r>
          </a:p>
          <a:p>
            <a:pPr marL="171450" lvl="0" indent="-171450" algn="l" rtl="0">
              <a:spcBef>
                <a:spcPts val="0"/>
              </a:spcBef>
              <a:spcAft>
                <a:spcPts val="0"/>
              </a:spcAft>
              <a:buFont typeface="Wingdings" panose="05000000000000000000" pitchFamily="2" charset="2"/>
              <a:buChar char="v"/>
            </a:pPr>
            <a:endParaRPr lang="en-US" dirty="0"/>
          </a:p>
          <a:p>
            <a:pPr marL="171450" lvl="0" indent="-171450" algn="l" rtl="0">
              <a:spcBef>
                <a:spcPts val="0"/>
              </a:spcBef>
              <a:spcAft>
                <a:spcPts val="0"/>
              </a:spcAft>
              <a:buFont typeface="Wingdings" panose="05000000000000000000" pitchFamily="2" charset="2"/>
              <a:buChar char="v"/>
            </a:pPr>
            <a:r>
              <a:rPr lang="en-US" dirty="0"/>
              <a:t>Schramm communication</a:t>
            </a:r>
            <a:r>
              <a:rPr lang="en-US" baseline="0" dirty="0"/>
              <a:t> model: This model is crucial to understand that getting an information isn't just about understanding it. People could become the intended target of a communication and still not be able to grasp or comprehend it. Because although they usually analyze communications as soon as they are received, it is indeed an additional level.</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cf0f8f6091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cf0f8f6091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According to Nestle, Workplace by Facebook has just been introduced as the team's </a:t>
            </a:r>
            <a:r>
              <a:rPr lang="en-US" dirty="0" err="1"/>
              <a:t>corporat</a:t>
            </a:r>
            <a:r>
              <a:rPr lang="en-US" dirty="0"/>
              <a:t> channel of communication including all workers. Interactions each contribution were dramatically higher than with other networks, and it offers a framework for workers all around the world to communicate, allowing for quicker and so more interesting intelligence gathering (Nestlé, 2019).</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d08a6da353_0_20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d08a6da353_0_20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Displeasure in one's employment or a lack of enthusiasm with other's work: </a:t>
            </a:r>
            <a:r>
              <a:rPr lang="en-US" sz="1100" b="0" i="0" u="none" strike="noStrike" cap="none" dirty="0">
                <a:solidFill>
                  <a:srgbClr val="000000"/>
                </a:solidFill>
                <a:effectLst/>
                <a:latin typeface="Arial"/>
                <a:ea typeface="Arial"/>
                <a:cs typeface="Arial"/>
                <a:sym typeface="Arial"/>
              </a:rPr>
              <a:t> If a person is dissatisfied with the profession or just has got bored in it, they are much less willing to connect successfully along both sides.</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The failure to pay attention to what others are saying:</a:t>
            </a:r>
            <a:r>
              <a:rPr lang="en-US" sz="1100" b="0" i="0" u="none" strike="noStrike" cap="none" dirty="0">
                <a:solidFill>
                  <a:srgbClr val="000000"/>
                </a:solidFill>
                <a:effectLst/>
                <a:latin typeface="Arial"/>
                <a:ea typeface="Arial"/>
                <a:cs typeface="Arial"/>
                <a:sym typeface="Arial"/>
              </a:rPr>
              <a:t>  Effective communication relies heavily on attentive learning. People won't be ready to interact with anyone if they don't attend to them, even though they will jump to conclusions regarding the inclusion of preconceptions rather than facts (Could, 1969).</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Accountability and confidence are lacking:</a:t>
            </a:r>
            <a:r>
              <a:rPr lang="en-US" sz="1100" b="0" i="0" u="none" strike="noStrike" cap="none" dirty="0">
                <a:solidFill>
                  <a:srgbClr val="000000"/>
                </a:solidFill>
                <a:effectLst/>
                <a:latin typeface="Arial"/>
                <a:ea typeface="Arial"/>
                <a:cs typeface="Arial"/>
                <a:sym typeface="Arial"/>
              </a:rPr>
              <a:t>  It is tough to express something if there is a lack of accountability and trust (</a:t>
            </a:r>
            <a:r>
              <a:rPr lang="en-US" sz="1100" b="0" i="0" u="none" strike="noStrike" cap="none" dirty="0" err="1">
                <a:solidFill>
                  <a:srgbClr val="000000"/>
                </a:solidFill>
                <a:effectLst/>
                <a:latin typeface="Arial"/>
                <a:ea typeface="Arial"/>
                <a:cs typeface="Arial"/>
                <a:sym typeface="Arial"/>
              </a:rPr>
              <a:t>Norouzinia</a:t>
            </a:r>
            <a:r>
              <a:rPr lang="en-US" sz="1100" b="0" i="0" u="none" strike="noStrike" cap="none" dirty="0">
                <a:solidFill>
                  <a:srgbClr val="000000"/>
                </a:solidFill>
                <a:effectLst/>
                <a:latin typeface="Arial"/>
                <a:ea typeface="Arial"/>
                <a:cs typeface="Arial"/>
                <a:sym typeface="Arial"/>
              </a:rPr>
              <a:t> et al., 2015).</a:t>
            </a:r>
            <a:br>
              <a:rPr lang="en-US" sz="1100" b="0" i="0" u="none" strike="noStrike" cap="none" dirty="0">
                <a:solidFill>
                  <a:srgbClr val="000000"/>
                </a:solidFill>
                <a:effectLst/>
                <a:latin typeface="Arial"/>
                <a:ea typeface="Arial"/>
                <a:cs typeface="Arial"/>
                <a:sym typeface="Arial"/>
              </a:rPr>
            </a:br>
            <a:endParaRPr lang="en-US" sz="1100" b="0" i="0" u="none" strike="noStrike" cap="none" dirty="0">
              <a:solidFill>
                <a:srgbClr val="000000"/>
              </a:solidFill>
              <a:effectLst/>
              <a:latin typeface="Arial"/>
              <a:ea typeface="Arial"/>
              <a:cs typeface="Arial"/>
              <a:sym typeface="Arial"/>
            </a:endParaRPr>
          </a:p>
          <a:p>
            <a:r>
              <a:rPr lang="en-US" sz="1100" b="1" i="0" u="none" strike="noStrike" cap="none" dirty="0">
                <a:solidFill>
                  <a:srgbClr val="000000"/>
                </a:solidFill>
                <a:effectLst/>
                <a:latin typeface="Arial"/>
                <a:ea typeface="Arial"/>
                <a:cs typeface="Arial"/>
                <a:sym typeface="Arial"/>
              </a:rPr>
              <a:t>Types of Communication:</a:t>
            </a:r>
            <a:r>
              <a:rPr lang="en-US" sz="1100" b="0" i="0" u="none" strike="noStrike" cap="none" dirty="0">
                <a:solidFill>
                  <a:srgbClr val="000000"/>
                </a:solidFill>
                <a:effectLst/>
                <a:latin typeface="Arial"/>
                <a:ea typeface="Arial"/>
                <a:cs typeface="Arial"/>
                <a:sym typeface="Arial"/>
              </a:rPr>
              <a:t> All have a unique way of communicating. Many individuals choose to be straightforward, whereas others prefer to be more subtle.</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gcf0f8f6091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9" name="Google Shape;299;gcf0f8f6091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Improved attitude, creativity, and dedication are all benefits of good interaction between staff and managers, particularly for businesses who take the work and attention to establish regular contact. Effective executives easily build staff morale, which leads to increased profits and efficiency (Khan, 2021).</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gb774fc40e9_0_1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5" name="Google Shape;305;gb774fc40e9_0_1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If communication of Nestle is successful, all concerned parties seem content and successful. There is no possibility for confusion or change of information when instructions are delivered properly, therefore reduces the risk of confrontation.</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gd08a6da353_0_204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gd08a6da353_0_204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title"/>
          </p:nvPr>
        </p:nvSpPr>
        <p:spPr>
          <a:xfrm>
            <a:off x="724800" y="1515675"/>
            <a:ext cx="7694400" cy="1407300"/>
          </a:xfrm>
          <a:prstGeom prst="rect">
            <a:avLst/>
          </a:prstGeom>
          <a:effectLst>
            <a:outerShdw blurRad="28575" dist="28575" algn="bl" rotWithShape="0">
              <a:srgbClr val="000000">
                <a:alpha val="82000"/>
              </a:srgbClr>
            </a:outerShdw>
          </a:effectLst>
        </p:spPr>
        <p:txBody>
          <a:bodyPr spcFirstLastPara="1" wrap="square" lIns="91425" tIns="91425" rIns="91425" bIns="91425" anchor="t" anchorCtr="0">
            <a:noAutofit/>
          </a:bodyPr>
          <a:lstStyle>
            <a:lvl1pPr lvl="0">
              <a:spcBef>
                <a:spcPts val="0"/>
              </a:spcBef>
              <a:spcAft>
                <a:spcPts val="0"/>
              </a:spcAft>
              <a:buSzPts val="3000"/>
              <a:buNone/>
              <a:defRPr sz="42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0" name="Google Shape;10;p2"/>
          <p:cNvSpPr txBox="1">
            <a:spLocks noGrp="1"/>
          </p:cNvSpPr>
          <p:nvPr>
            <p:ph type="subTitle" idx="1"/>
          </p:nvPr>
        </p:nvSpPr>
        <p:spPr>
          <a:xfrm>
            <a:off x="1946100" y="3011475"/>
            <a:ext cx="5251800" cy="405900"/>
          </a:xfrm>
          <a:prstGeom prst="rect">
            <a:avLst/>
          </a:prstGeom>
          <a:solidFill>
            <a:schemeClr val="dk1"/>
          </a:solid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1400"/>
              <a:buFont typeface="Roboto Slab Light"/>
              <a:buNone/>
              <a:defRPr sz="1800">
                <a:solidFill>
                  <a:schemeClr val="lt1"/>
                </a:solidFill>
                <a:latin typeface="Work Sans"/>
                <a:ea typeface="Work Sans"/>
                <a:cs typeface="Work Sans"/>
                <a:sym typeface="Work Sans"/>
              </a:defRPr>
            </a:lvl1pPr>
            <a:lvl2pPr lvl="1">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2pPr>
            <a:lvl3pPr lvl="2">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3pPr>
            <a:lvl4pPr lvl="3">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4pPr>
            <a:lvl5pPr lvl="4">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5pPr>
            <a:lvl6pPr lvl="5">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6pPr>
            <a:lvl7pPr lvl="6">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7pPr>
            <a:lvl8pPr lvl="7">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8pPr>
            <a:lvl9pPr lvl="8">
              <a:spcBef>
                <a:spcPts val="0"/>
              </a:spcBef>
              <a:spcAft>
                <a:spcPts val="0"/>
              </a:spcAft>
              <a:buClr>
                <a:schemeClr val="lt1"/>
              </a:buClr>
              <a:buSzPts val="1400"/>
              <a:buFont typeface="Roboto Slab Light"/>
              <a:buNone/>
              <a:defRPr>
                <a:solidFill>
                  <a:schemeClr val="lt1"/>
                </a:solidFill>
                <a:latin typeface="Roboto Slab Light"/>
                <a:ea typeface="Roboto Slab Light"/>
                <a:cs typeface="Roboto Slab Light"/>
                <a:sym typeface="Roboto Slab Light"/>
              </a:defRPr>
            </a:lvl9pPr>
          </a:lstStyle>
          <a:p>
            <a:endParaRPr/>
          </a:p>
        </p:txBody>
      </p:sp>
      <p:sp>
        <p:nvSpPr>
          <p:cNvPr id="11" name="Google Shape;11;p2"/>
          <p:cNvSpPr/>
          <p:nvPr/>
        </p:nvSpPr>
        <p:spPr>
          <a:xfrm>
            <a:off x="-876161" y="401631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12" name="Google Shape;12;p2"/>
          <p:cNvSpPr/>
          <p:nvPr/>
        </p:nvSpPr>
        <p:spPr>
          <a:xfrm>
            <a:off x="6694811" y="-1266807"/>
            <a:ext cx="4343625" cy="3188475"/>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1"/>
          </a:solidFill>
          <a:ln>
            <a:noFill/>
          </a:ln>
        </p:spPr>
      </p:sp>
      <p:sp>
        <p:nvSpPr>
          <p:cNvPr id="13" name="Google Shape;13;p2"/>
          <p:cNvSpPr/>
          <p:nvPr/>
        </p:nvSpPr>
        <p:spPr>
          <a:xfrm rot="5212547">
            <a:off x="-1825325" y="-1674516"/>
            <a:ext cx="4343565" cy="3188431"/>
          </a:xfrm>
          <a:custGeom>
            <a:avLst/>
            <a:gdLst/>
            <a:ahLst/>
            <a:cxnLst/>
            <a:rect l="l" t="t" r="r" b="b"/>
            <a:pathLst>
              <a:path w="173745" h="127539" extrusionOk="0">
                <a:moveTo>
                  <a:pt x="158896" y="124261"/>
                </a:moveTo>
                <a:cubicBezTo>
                  <a:pt x="145755" y="128291"/>
                  <a:pt x="108123" y="129364"/>
                  <a:pt x="91711" y="123082"/>
                </a:cubicBezTo>
                <a:cubicBezTo>
                  <a:pt x="75299" y="116801"/>
                  <a:pt x="74603" y="93083"/>
                  <a:pt x="60426" y="86572"/>
                </a:cubicBezTo>
                <a:cubicBezTo>
                  <a:pt x="46250" y="80061"/>
                  <a:pt x="14576" y="91844"/>
                  <a:pt x="6652" y="84018"/>
                </a:cubicBezTo>
                <a:cubicBezTo>
                  <a:pt x="-1272" y="76192"/>
                  <a:pt x="-5186" y="53323"/>
                  <a:pt x="12882" y="39615"/>
                </a:cubicBezTo>
                <a:cubicBezTo>
                  <a:pt x="30950" y="25908"/>
                  <a:pt x="88781" y="-8108"/>
                  <a:pt x="115060" y="1773"/>
                </a:cubicBezTo>
                <a:cubicBezTo>
                  <a:pt x="141340" y="11654"/>
                  <a:pt x="163253" y="78486"/>
                  <a:pt x="170559" y="98901"/>
                </a:cubicBezTo>
                <a:cubicBezTo>
                  <a:pt x="177865" y="119316"/>
                  <a:pt x="172037" y="120231"/>
                  <a:pt x="158896" y="124261"/>
                </a:cubicBezTo>
                <a:close/>
              </a:path>
            </a:pathLst>
          </a:custGeom>
          <a:solidFill>
            <a:schemeClr val="accent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530019" y="1080250"/>
            <a:ext cx="5545500" cy="596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200"/>
              <a:buNone/>
              <a:defRPr sz="3000">
                <a:solidFill>
                  <a:schemeClr val="dk1"/>
                </a:solidFill>
              </a:defRPr>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6" name="Google Shape;16;p3"/>
          <p:cNvSpPr txBox="1">
            <a:spLocks noGrp="1"/>
          </p:cNvSpPr>
          <p:nvPr>
            <p:ph type="subTitle" idx="1"/>
          </p:nvPr>
        </p:nvSpPr>
        <p:spPr>
          <a:xfrm>
            <a:off x="2630575" y="1575575"/>
            <a:ext cx="4224300" cy="321300"/>
          </a:xfrm>
          <a:prstGeom prst="rect">
            <a:avLst/>
          </a:prstGeom>
          <a:noFill/>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100"/>
              <a:buFont typeface="Roboto Slab Light"/>
              <a:buNone/>
              <a:defRPr sz="1400">
                <a:solidFill>
                  <a:schemeClr val="lt1"/>
                </a:solidFill>
                <a:latin typeface="Work Sans"/>
                <a:ea typeface="Work Sans"/>
                <a:cs typeface="Work Sans"/>
                <a:sym typeface="Work Sans"/>
              </a:defRPr>
            </a:lvl1pPr>
            <a:lvl2pPr lvl="1"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2pPr>
            <a:lvl3pPr lvl="2"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3pPr>
            <a:lvl4pPr lvl="3"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4pPr>
            <a:lvl5pPr lvl="4"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5pPr>
            <a:lvl6pPr lvl="5"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6pPr>
            <a:lvl7pPr lvl="6"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7pPr>
            <a:lvl8pPr lvl="7"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8pPr>
            <a:lvl9pPr lvl="8" rtl="0">
              <a:lnSpc>
                <a:spcPct val="100000"/>
              </a:lnSpc>
              <a:spcBef>
                <a:spcPts val="0"/>
              </a:spcBef>
              <a:spcAft>
                <a:spcPts val="0"/>
              </a:spcAft>
              <a:buClr>
                <a:schemeClr val="dk1"/>
              </a:buClr>
              <a:buSzPts val="2100"/>
              <a:buFont typeface="Roboto Slab Light"/>
              <a:buNone/>
              <a:defRPr sz="2100">
                <a:solidFill>
                  <a:schemeClr val="dk1"/>
                </a:solidFill>
                <a:latin typeface="Roboto Slab Light"/>
                <a:ea typeface="Roboto Slab Light"/>
                <a:cs typeface="Roboto Slab Light"/>
                <a:sym typeface="Roboto Slab Light"/>
              </a:defRPr>
            </a:lvl9pPr>
          </a:lstStyle>
          <a:p>
            <a:endParaRPr/>
          </a:p>
        </p:txBody>
      </p:sp>
      <p:sp>
        <p:nvSpPr>
          <p:cNvPr id="17" name="Google Shape;17;p3"/>
          <p:cNvSpPr txBox="1">
            <a:spLocks noGrp="1"/>
          </p:cNvSpPr>
          <p:nvPr>
            <p:ph type="title" idx="2" hasCustomPrompt="1"/>
          </p:nvPr>
        </p:nvSpPr>
        <p:spPr>
          <a:xfrm>
            <a:off x="1263681" y="912200"/>
            <a:ext cx="1380900" cy="10599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7500">
                <a:solidFill>
                  <a:schemeClr val="dk1"/>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8" name="Google Shape;18;p3"/>
          <p:cNvSpPr/>
          <p:nvPr/>
        </p:nvSpPr>
        <p:spPr>
          <a:xfrm>
            <a:off x="-1420081" y="-1182960"/>
            <a:ext cx="2380925" cy="6900725"/>
          </a:xfrm>
          <a:custGeom>
            <a:avLst/>
            <a:gdLst/>
            <a:ahLst/>
            <a:cxnLst/>
            <a:rect l="l" t="t" r="r" b="b"/>
            <a:pathLst>
              <a:path w="95237" h="276029" extrusionOk="0">
                <a:moveTo>
                  <a:pt x="68651" y="34122"/>
                </a:moveTo>
                <a:cubicBezTo>
                  <a:pt x="83337" y="47085"/>
                  <a:pt x="95694" y="68573"/>
                  <a:pt x="95224" y="91899"/>
                </a:cubicBezTo>
                <a:cubicBezTo>
                  <a:pt x="94754" y="115225"/>
                  <a:pt x="69725" y="150586"/>
                  <a:pt x="65833" y="174080"/>
                </a:cubicBezTo>
                <a:cubicBezTo>
                  <a:pt x="61941" y="197574"/>
                  <a:pt x="75255" y="217414"/>
                  <a:pt x="71872" y="232863"/>
                </a:cubicBezTo>
                <a:cubicBezTo>
                  <a:pt x="68489" y="248312"/>
                  <a:pt x="56584" y="263723"/>
                  <a:pt x="45536" y="266774"/>
                </a:cubicBezTo>
                <a:cubicBezTo>
                  <a:pt x="34489" y="269825"/>
                  <a:pt x="11991" y="293279"/>
                  <a:pt x="5587" y="251170"/>
                </a:cubicBezTo>
                <a:cubicBezTo>
                  <a:pt x="-817" y="209062"/>
                  <a:pt x="-3400" y="50298"/>
                  <a:pt x="7111" y="14123"/>
                </a:cubicBezTo>
                <a:cubicBezTo>
                  <a:pt x="17622" y="-22052"/>
                  <a:pt x="53966" y="21159"/>
                  <a:pt x="68651" y="34122"/>
                </a:cubicBezTo>
                <a:close/>
              </a:path>
            </a:pathLst>
          </a:custGeom>
          <a:solidFill>
            <a:schemeClr val="lt2"/>
          </a:solidFill>
          <a:ln>
            <a:noFill/>
          </a:ln>
        </p:spPr>
      </p:sp>
      <p:sp>
        <p:nvSpPr>
          <p:cNvPr id="19" name="Google Shape;19;p3"/>
          <p:cNvSpPr/>
          <p:nvPr/>
        </p:nvSpPr>
        <p:spPr>
          <a:xfrm rot="-2155880">
            <a:off x="7847931" y="-1850884"/>
            <a:ext cx="2718605" cy="6903522"/>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p4"/>
          <p:cNvSpPr txBox="1">
            <a:spLocks noGrp="1"/>
          </p:cNvSpPr>
          <p:nvPr>
            <p:ph type="body" idx="1"/>
          </p:nvPr>
        </p:nvSpPr>
        <p:spPr>
          <a:xfrm>
            <a:off x="830025" y="1084825"/>
            <a:ext cx="7230600" cy="3624600"/>
          </a:xfrm>
          <a:prstGeom prst="rect">
            <a:avLst/>
          </a:prstGeom>
          <a:noFill/>
          <a:ln>
            <a:noFill/>
          </a:ln>
        </p:spPr>
        <p:txBody>
          <a:bodyPr spcFirstLastPara="1" wrap="square" lIns="91425" tIns="91425" rIns="91425" bIns="91425" anchor="t" anchorCtr="0">
            <a:noAutofit/>
          </a:bodyPr>
          <a:lstStyle>
            <a:lvl1pPr marL="457200" lvl="0" indent="-381000" rtl="0">
              <a:spcBef>
                <a:spcPts val="0"/>
              </a:spcBef>
              <a:spcAft>
                <a:spcPts val="0"/>
              </a:spcAft>
              <a:buClr>
                <a:schemeClr val="lt1"/>
              </a:buClr>
              <a:buSzPts val="2400"/>
              <a:buFont typeface="Work Sans"/>
              <a:buAutoNum type="arabicPeriod"/>
              <a:defRPr sz="1100">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2pPr>
            <a:lvl3pPr marL="1371600" lvl="2"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3pPr>
            <a:lvl4pPr marL="1828800" lvl="3"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4pPr>
            <a:lvl5pPr marL="2286000" lvl="4"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5pPr>
            <a:lvl6pPr marL="2743200" lvl="5"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6pPr>
            <a:lvl7pPr marL="3200400" lvl="6" indent="-317500" rtl="0">
              <a:spcBef>
                <a:spcPts val="0"/>
              </a:spcBef>
              <a:spcAft>
                <a:spcPts val="0"/>
              </a:spcAft>
              <a:buClr>
                <a:schemeClr val="lt1"/>
              </a:buClr>
              <a:buSzPts val="1400"/>
              <a:buFont typeface="Roboto Slab Light"/>
              <a:buAutoNum type="arabicPeriod"/>
              <a:defRPr>
                <a:solidFill>
                  <a:schemeClr val="lt1"/>
                </a:solidFill>
                <a:latin typeface="Roboto Slab Light"/>
                <a:ea typeface="Roboto Slab Light"/>
                <a:cs typeface="Roboto Slab Light"/>
                <a:sym typeface="Roboto Slab Light"/>
              </a:defRPr>
            </a:lvl7pPr>
            <a:lvl8pPr marL="3657600" lvl="7" indent="-317500" rtl="0">
              <a:spcBef>
                <a:spcPts val="0"/>
              </a:spcBef>
              <a:spcAft>
                <a:spcPts val="0"/>
              </a:spcAft>
              <a:buClr>
                <a:schemeClr val="lt1"/>
              </a:buClr>
              <a:buSzPts val="1400"/>
              <a:buFont typeface="Roboto Slab Light"/>
              <a:buAutoNum type="alphaLcPeriod"/>
              <a:defRPr>
                <a:solidFill>
                  <a:schemeClr val="lt1"/>
                </a:solidFill>
                <a:latin typeface="Roboto Slab Light"/>
                <a:ea typeface="Roboto Slab Light"/>
                <a:cs typeface="Roboto Slab Light"/>
                <a:sym typeface="Roboto Slab Light"/>
              </a:defRPr>
            </a:lvl8pPr>
            <a:lvl9pPr marL="4114800" lvl="8" indent="-317500" rtl="0">
              <a:spcBef>
                <a:spcPts val="0"/>
              </a:spcBef>
              <a:spcAft>
                <a:spcPts val="0"/>
              </a:spcAft>
              <a:buClr>
                <a:schemeClr val="lt1"/>
              </a:buClr>
              <a:buSzPts val="1400"/>
              <a:buFont typeface="Roboto Slab Light"/>
              <a:buAutoNum type="romanLcPeriod"/>
              <a:defRPr>
                <a:solidFill>
                  <a:schemeClr val="lt1"/>
                </a:solidFill>
                <a:latin typeface="Roboto Slab Light"/>
                <a:ea typeface="Roboto Slab Light"/>
                <a:cs typeface="Roboto Slab Light"/>
                <a:sym typeface="Roboto Slab Light"/>
              </a:defRPr>
            </a:lvl9pPr>
          </a:lstStyle>
          <a:p>
            <a:endParaRPr/>
          </a:p>
        </p:txBody>
      </p:sp>
      <p:sp>
        <p:nvSpPr>
          <p:cNvPr id="22" name="Google Shape;22;p4"/>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3" name="Google Shape;23;p4"/>
          <p:cNvSpPr/>
          <p:nvPr/>
        </p:nvSpPr>
        <p:spPr>
          <a:xfrm>
            <a:off x="8593297" y="-1896803"/>
            <a:ext cx="2486575" cy="7739225"/>
          </a:xfrm>
          <a:custGeom>
            <a:avLst/>
            <a:gdLst/>
            <a:ahLst/>
            <a:cxnLst/>
            <a:rect l="l" t="t" r="r" b="b"/>
            <a:pathLst>
              <a:path w="99463" h="309569" extrusionOk="0">
                <a:moveTo>
                  <a:pt x="34861" y="32521"/>
                </a:moveTo>
                <a:cubicBezTo>
                  <a:pt x="18490" y="45248"/>
                  <a:pt x="3973" y="67967"/>
                  <a:pt x="483" y="94020"/>
                </a:cubicBezTo>
                <a:cubicBezTo>
                  <a:pt x="-3007" y="120073"/>
                  <a:pt x="13541" y="159937"/>
                  <a:pt x="13922" y="188837"/>
                </a:cubicBezTo>
                <a:cubicBezTo>
                  <a:pt x="14303" y="217737"/>
                  <a:pt x="273" y="249271"/>
                  <a:pt x="2768" y="267420"/>
                </a:cubicBezTo>
                <a:cubicBezTo>
                  <a:pt x="5263" y="285569"/>
                  <a:pt x="18127" y="295046"/>
                  <a:pt x="28894" y="297732"/>
                </a:cubicBezTo>
                <a:cubicBezTo>
                  <a:pt x="39662" y="300419"/>
                  <a:pt x="55737" y="330218"/>
                  <a:pt x="67373" y="283539"/>
                </a:cubicBezTo>
                <a:cubicBezTo>
                  <a:pt x="79009" y="236860"/>
                  <a:pt x="104127" y="59492"/>
                  <a:pt x="98708" y="17656"/>
                </a:cubicBezTo>
                <a:cubicBezTo>
                  <a:pt x="93289" y="-24180"/>
                  <a:pt x="51232" y="19794"/>
                  <a:pt x="34861" y="32521"/>
                </a:cubicBezTo>
                <a:close/>
              </a:path>
            </a:pathLst>
          </a:custGeom>
          <a:solidFill>
            <a:schemeClr val="accent1"/>
          </a:solidFill>
          <a:ln>
            <a:noFill/>
          </a:ln>
        </p:spPr>
      </p:sp>
      <p:sp>
        <p:nvSpPr>
          <p:cNvPr id="24" name="Google Shape;24;p4"/>
          <p:cNvSpPr/>
          <p:nvPr/>
        </p:nvSpPr>
        <p:spPr>
          <a:xfrm>
            <a:off x="-1423592" y="-3945416"/>
            <a:ext cx="4238650" cy="6509225"/>
          </a:xfrm>
          <a:custGeom>
            <a:avLst/>
            <a:gdLst/>
            <a:ahLst/>
            <a:cxnLst/>
            <a:rect l="l" t="t" r="r" b="b"/>
            <a:pathLst>
              <a:path w="169546" h="260369" extrusionOk="0">
                <a:moveTo>
                  <a:pt x="119040" y="46913"/>
                </a:moveTo>
                <a:cubicBezTo>
                  <a:pt x="136321" y="69963"/>
                  <a:pt x="175479" y="127129"/>
                  <a:pt x="168784" y="149478"/>
                </a:cubicBezTo>
                <a:cubicBezTo>
                  <a:pt x="162089" y="171827"/>
                  <a:pt x="95509" y="166044"/>
                  <a:pt x="78872" y="181008"/>
                </a:cubicBezTo>
                <a:cubicBezTo>
                  <a:pt x="62235" y="195972"/>
                  <a:pt x="74473" y="227688"/>
                  <a:pt x="68960" y="239262"/>
                </a:cubicBezTo>
                <a:cubicBezTo>
                  <a:pt x="63447" y="250836"/>
                  <a:pt x="57256" y="250468"/>
                  <a:pt x="45795" y="250451"/>
                </a:cubicBezTo>
                <a:cubicBezTo>
                  <a:pt x="34334" y="250435"/>
                  <a:pt x="-3021" y="279042"/>
                  <a:pt x="196" y="239163"/>
                </a:cubicBezTo>
                <a:cubicBezTo>
                  <a:pt x="3413" y="199284"/>
                  <a:pt x="45291" y="43218"/>
                  <a:pt x="65098" y="11176"/>
                </a:cubicBezTo>
                <a:cubicBezTo>
                  <a:pt x="84905" y="-20866"/>
                  <a:pt x="101759" y="23863"/>
                  <a:pt x="119040" y="46913"/>
                </a:cubicBezTo>
                <a:close/>
              </a:path>
            </a:pathLst>
          </a:custGeom>
          <a:solidFill>
            <a:schemeClr val="dk2"/>
          </a:solid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1469850" y="1607675"/>
            <a:ext cx="6204300" cy="510600"/>
          </a:xfrm>
          <a:prstGeom prst="rect">
            <a:avLst/>
          </a:prstGeom>
          <a:noFill/>
          <a:ln>
            <a:noFill/>
          </a:ln>
        </p:spPr>
        <p:txBody>
          <a:bodyPr spcFirstLastPara="1" wrap="square" lIns="0" tIns="0" rIns="0" bIns="0" anchor="t" anchorCtr="0">
            <a:noAutofit/>
          </a:bodyPr>
          <a:lstStyle>
            <a:lvl1pPr lvl="0" rtl="0">
              <a:spcBef>
                <a:spcPts val="0"/>
              </a:spcBef>
              <a:spcAft>
                <a:spcPts val="0"/>
              </a:spcAft>
              <a:buSzPts val="2200"/>
              <a:buNone/>
              <a:defRPr sz="4000" b="1" i="0">
                <a:latin typeface="Work Sans"/>
                <a:ea typeface="Work Sans"/>
                <a:cs typeface="Work Sans"/>
                <a:sym typeface="Work Sans"/>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39" name="Google Shape;39;p7"/>
          <p:cNvSpPr txBox="1">
            <a:spLocks noGrp="1"/>
          </p:cNvSpPr>
          <p:nvPr>
            <p:ph type="subTitle" idx="1"/>
          </p:nvPr>
        </p:nvSpPr>
        <p:spPr>
          <a:xfrm>
            <a:off x="2176200" y="2312300"/>
            <a:ext cx="4791600" cy="108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40" name="Google Shape;40;p7"/>
          <p:cNvSpPr/>
          <p:nvPr/>
        </p:nvSpPr>
        <p:spPr>
          <a:xfrm rot="10800000">
            <a:off x="76226" y="-1958987"/>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41" name="Google Shape;41;p7"/>
          <p:cNvSpPr/>
          <p:nvPr/>
        </p:nvSpPr>
        <p:spPr>
          <a:xfrm rot="-8946184" flipH="1">
            <a:off x="-1853544" y="3673098"/>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42" name="Google Shape;42;p7"/>
          <p:cNvSpPr/>
          <p:nvPr/>
        </p:nvSpPr>
        <p:spPr>
          <a:xfrm rot="-6914805" flipH="1">
            <a:off x="8195057" y="1980557"/>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dk2"/>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3"/>
        <p:cNvGrpSpPr/>
        <p:nvPr/>
      </p:nvGrpSpPr>
      <p:grpSpPr>
        <a:xfrm>
          <a:off x="0" y="0"/>
          <a:ext cx="0" cy="0"/>
          <a:chOff x="0" y="0"/>
          <a:chExt cx="0" cy="0"/>
        </a:xfrm>
      </p:grpSpPr>
      <p:sp>
        <p:nvSpPr>
          <p:cNvPr id="64" name="Google Shape;64;p12"/>
          <p:cNvSpPr/>
          <p:nvPr/>
        </p:nvSpPr>
        <p:spPr>
          <a:xfrm rot="1356523" flipH="1">
            <a:off x="7359480" y="-103797"/>
            <a:ext cx="11640" cy="34572"/>
          </a:xfrm>
          <a:custGeom>
            <a:avLst/>
            <a:gdLst/>
            <a:ahLst/>
            <a:cxnLst/>
            <a:rect l="l" t="t" r="r" b="b"/>
            <a:pathLst>
              <a:path w="368" h="1093" extrusionOk="0">
                <a:moveTo>
                  <a:pt x="334" y="0"/>
                </a:moveTo>
                <a:cubicBezTo>
                  <a:pt x="368" y="200"/>
                  <a:pt x="334" y="367"/>
                  <a:pt x="301" y="567"/>
                </a:cubicBezTo>
                <a:cubicBezTo>
                  <a:pt x="268" y="734"/>
                  <a:pt x="168" y="901"/>
                  <a:pt x="34" y="1034"/>
                </a:cubicBezTo>
                <a:cubicBezTo>
                  <a:pt x="1" y="1034"/>
                  <a:pt x="1" y="1067"/>
                  <a:pt x="34" y="1067"/>
                </a:cubicBezTo>
                <a:cubicBezTo>
                  <a:pt x="34" y="1084"/>
                  <a:pt x="34" y="1092"/>
                  <a:pt x="38" y="1092"/>
                </a:cubicBezTo>
                <a:cubicBezTo>
                  <a:pt x="43" y="1092"/>
                  <a:pt x="51" y="1084"/>
                  <a:pt x="68" y="1067"/>
                </a:cubicBezTo>
                <a:cubicBezTo>
                  <a:pt x="201" y="934"/>
                  <a:pt x="301" y="767"/>
                  <a:pt x="334" y="567"/>
                </a:cubicBezTo>
                <a:cubicBezTo>
                  <a:pt x="368" y="367"/>
                  <a:pt x="368" y="200"/>
                  <a:pt x="334" y="0"/>
                </a:cubicBezTo>
                <a:close/>
              </a:path>
            </a:pathLst>
          </a:custGeom>
          <a:solidFill>
            <a:srgbClr val="116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2"/>
          <p:cNvSpPr/>
          <p:nvPr/>
        </p:nvSpPr>
        <p:spPr>
          <a:xfrm>
            <a:off x="6745307" y="5203897"/>
            <a:ext cx="489268" cy="53825"/>
          </a:xfrm>
          <a:custGeom>
            <a:avLst/>
            <a:gdLst/>
            <a:ahLst/>
            <a:cxnLst/>
            <a:rect l="l" t="t" r="r" b="b"/>
            <a:pathLst>
              <a:path w="16446" h="2069" extrusionOk="0">
                <a:moveTo>
                  <a:pt x="0" y="0"/>
                </a:moveTo>
                <a:lnTo>
                  <a:pt x="0" y="2069"/>
                </a:lnTo>
                <a:lnTo>
                  <a:pt x="16445" y="2069"/>
                </a:lnTo>
                <a:lnTo>
                  <a:pt x="164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
    <p:spTree>
      <p:nvGrpSpPr>
        <p:cNvPr id="1" name="Shape 114"/>
        <p:cNvGrpSpPr/>
        <p:nvPr/>
      </p:nvGrpSpPr>
      <p:grpSpPr>
        <a:xfrm>
          <a:off x="0" y="0"/>
          <a:ext cx="0" cy="0"/>
          <a:chOff x="0" y="0"/>
          <a:chExt cx="0" cy="0"/>
        </a:xfrm>
      </p:grpSpPr>
      <p:sp>
        <p:nvSpPr>
          <p:cNvPr id="115" name="Google Shape;115;p20"/>
          <p:cNvSpPr txBox="1">
            <a:spLocks noGrp="1"/>
          </p:cNvSpPr>
          <p:nvPr>
            <p:ph type="subTitle" idx="1"/>
          </p:nvPr>
        </p:nvSpPr>
        <p:spPr>
          <a:xfrm>
            <a:off x="1915200" y="1881213"/>
            <a:ext cx="5313600" cy="1033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solidFill>
                  <a:schemeClr val="lt1"/>
                </a:solidFill>
                <a:latin typeface="Work Sans"/>
                <a:ea typeface="Work Sans"/>
                <a:cs typeface="Work Sans"/>
                <a:sym typeface="Work Sans"/>
              </a:defRPr>
            </a:lvl1pPr>
            <a:lvl2pPr lvl="1" algn="ctr" rtl="0">
              <a:lnSpc>
                <a:spcPct val="100000"/>
              </a:lnSpc>
              <a:spcBef>
                <a:spcPts val="0"/>
              </a:spcBef>
              <a:spcAft>
                <a:spcPts val="0"/>
              </a:spcAft>
              <a:buNone/>
              <a:defRPr sz="1800">
                <a:solidFill>
                  <a:schemeClr val="lt1"/>
                </a:solidFill>
                <a:latin typeface="Work Sans"/>
                <a:ea typeface="Work Sans"/>
                <a:cs typeface="Work Sans"/>
                <a:sym typeface="Work Sans"/>
              </a:defRPr>
            </a:lvl2pPr>
            <a:lvl3pPr lvl="2" algn="ctr" rtl="0">
              <a:lnSpc>
                <a:spcPct val="100000"/>
              </a:lnSpc>
              <a:spcBef>
                <a:spcPts val="0"/>
              </a:spcBef>
              <a:spcAft>
                <a:spcPts val="0"/>
              </a:spcAft>
              <a:buNone/>
              <a:defRPr sz="1800">
                <a:solidFill>
                  <a:schemeClr val="lt1"/>
                </a:solidFill>
                <a:latin typeface="Work Sans"/>
                <a:ea typeface="Work Sans"/>
                <a:cs typeface="Work Sans"/>
                <a:sym typeface="Work Sans"/>
              </a:defRPr>
            </a:lvl3pPr>
            <a:lvl4pPr lvl="3" algn="ctr" rtl="0">
              <a:lnSpc>
                <a:spcPct val="100000"/>
              </a:lnSpc>
              <a:spcBef>
                <a:spcPts val="0"/>
              </a:spcBef>
              <a:spcAft>
                <a:spcPts val="0"/>
              </a:spcAft>
              <a:buNone/>
              <a:defRPr sz="1800">
                <a:solidFill>
                  <a:schemeClr val="lt1"/>
                </a:solidFill>
                <a:latin typeface="Work Sans"/>
                <a:ea typeface="Work Sans"/>
                <a:cs typeface="Work Sans"/>
                <a:sym typeface="Work Sans"/>
              </a:defRPr>
            </a:lvl4pPr>
            <a:lvl5pPr lvl="4" algn="ctr" rtl="0">
              <a:lnSpc>
                <a:spcPct val="100000"/>
              </a:lnSpc>
              <a:spcBef>
                <a:spcPts val="0"/>
              </a:spcBef>
              <a:spcAft>
                <a:spcPts val="0"/>
              </a:spcAft>
              <a:buNone/>
              <a:defRPr sz="1800">
                <a:solidFill>
                  <a:schemeClr val="lt1"/>
                </a:solidFill>
                <a:latin typeface="Work Sans"/>
                <a:ea typeface="Work Sans"/>
                <a:cs typeface="Work Sans"/>
                <a:sym typeface="Work Sans"/>
              </a:defRPr>
            </a:lvl5pPr>
            <a:lvl6pPr lvl="5" algn="ctr" rtl="0">
              <a:lnSpc>
                <a:spcPct val="100000"/>
              </a:lnSpc>
              <a:spcBef>
                <a:spcPts val="0"/>
              </a:spcBef>
              <a:spcAft>
                <a:spcPts val="0"/>
              </a:spcAft>
              <a:buNone/>
              <a:defRPr sz="1800">
                <a:solidFill>
                  <a:schemeClr val="lt1"/>
                </a:solidFill>
                <a:latin typeface="Work Sans"/>
                <a:ea typeface="Work Sans"/>
                <a:cs typeface="Work Sans"/>
                <a:sym typeface="Work Sans"/>
              </a:defRPr>
            </a:lvl6pPr>
            <a:lvl7pPr lvl="6" algn="ctr" rtl="0">
              <a:lnSpc>
                <a:spcPct val="100000"/>
              </a:lnSpc>
              <a:spcBef>
                <a:spcPts val="0"/>
              </a:spcBef>
              <a:spcAft>
                <a:spcPts val="0"/>
              </a:spcAft>
              <a:buNone/>
              <a:defRPr sz="1800">
                <a:solidFill>
                  <a:schemeClr val="lt1"/>
                </a:solidFill>
                <a:latin typeface="Work Sans"/>
                <a:ea typeface="Work Sans"/>
                <a:cs typeface="Work Sans"/>
                <a:sym typeface="Work Sans"/>
              </a:defRPr>
            </a:lvl7pPr>
            <a:lvl8pPr lvl="7" algn="ctr" rtl="0">
              <a:lnSpc>
                <a:spcPct val="100000"/>
              </a:lnSpc>
              <a:spcBef>
                <a:spcPts val="0"/>
              </a:spcBef>
              <a:spcAft>
                <a:spcPts val="0"/>
              </a:spcAft>
              <a:buNone/>
              <a:defRPr sz="1800">
                <a:solidFill>
                  <a:schemeClr val="lt1"/>
                </a:solidFill>
                <a:latin typeface="Work Sans"/>
                <a:ea typeface="Work Sans"/>
                <a:cs typeface="Work Sans"/>
                <a:sym typeface="Work Sans"/>
              </a:defRPr>
            </a:lvl8pPr>
            <a:lvl9pPr lvl="8" algn="ctr" rtl="0">
              <a:lnSpc>
                <a:spcPct val="100000"/>
              </a:lnSpc>
              <a:spcBef>
                <a:spcPts val="0"/>
              </a:spcBef>
              <a:spcAft>
                <a:spcPts val="0"/>
              </a:spcAft>
              <a:buNone/>
              <a:defRPr sz="1800">
                <a:solidFill>
                  <a:schemeClr val="lt1"/>
                </a:solidFill>
                <a:latin typeface="Work Sans"/>
                <a:ea typeface="Work Sans"/>
                <a:cs typeface="Work Sans"/>
                <a:sym typeface="Work Sans"/>
              </a:defRPr>
            </a:lvl9pPr>
          </a:lstStyle>
          <a:p>
            <a:endParaRPr/>
          </a:p>
        </p:txBody>
      </p:sp>
      <p:sp>
        <p:nvSpPr>
          <p:cNvPr id="116" name="Google Shape;116;p20"/>
          <p:cNvSpPr txBox="1">
            <a:spLocks noGrp="1"/>
          </p:cNvSpPr>
          <p:nvPr>
            <p:ph type="subTitle" idx="2"/>
          </p:nvPr>
        </p:nvSpPr>
        <p:spPr>
          <a:xfrm>
            <a:off x="2596800" y="2860438"/>
            <a:ext cx="3950400" cy="4536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1pPr>
            <a:lvl2pPr lvl="1"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2pPr>
            <a:lvl3pPr lvl="2"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3pPr>
            <a:lvl4pPr lvl="3"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4pPr>
            <a:lvl5pPr lvl="4"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5pPr>
            <a:lvl6pPr lvl="5"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6pPr>
            <a:lvl7pPr lvl="6"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7pPr>
            <a:lvl8pPr lvl="7"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8pPr>
            <a:lvl9pPr lvl="8" algn="ctr" rtl="0">
              <a:lnSpc>
                <a:spcPct val="100000"/>
              </a:lnSpc>
              <a:spcBef>
                <a:spcPts val="0"/>
              </a:spcBef>
              <a:spcAft>
                <a:spcPts val="0"/>
              </a:spcAft>
              <a:buNone/>
              <a:defRPr sz="2000">
                <a:solidFill>
                  <a:schemeClr val="lt1"/>
                </a:solidFill>
                <a:latin typeface="Work Sans ExtraBold"/>
                <a:ea typeface="Work Sans ExtraBold"/>
                <a:cs typeface="Work Sans ExtraBold"/>
                <a:sym typeface="Work Sans ExtraBold"/>
              </a:defRPr>
            </a:lvl9pPr>
          </a:lstStyle>
          <a:p>
            <a:endParaRPr/>
          </a:p>
        </p:txBody>
      </p:sp>
      <p:sp>
        <p:nvSpPr>
          <p:cNvPr id="117" name="Google Shape;117;p20"/>
          <p:cNvSpPr/>
          <p:nvPr/>
        </p:nvSpPr>
        <p:spPr>
          <a:xfrm flipH="1">
            <a:off x="-291899"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accent3"/>
          </a:solidFill>
          <a:ln>
            <a:noFill/>
          </a:ln>
        </p:spPr>
      </p:sp>
      <p:sp>
        <p:nvSpPr>
          <p:cNvPr id="118" name="Google Shape;118;p20"/>
          <p:cNvSpPr/>
          <p:nvPr/>
        </p:nvSpPr>
        <p:spPr>
          <a:xfrm rot="-1853816">
            <a:off x="-1688269"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dk2"/>
          </a:solidFill>
          <a:ln>
            <a:noFill/>
          </a:ln>
        </p:spPr>
      </p:sp>
      <p:sp>
        <p:nvSpPr>
          <p:cNvPr id="119" name="Google Shape;119;p20"/>
          <p:cNvSpPr/>
          <p:nvPr/>
        </p:nvSpPr>
        <p:spPr>
          <a:xfrm rot="-3885195">
            <a:off x="8360332"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2"/>
          </a:solid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
  <p:cSld name="CUSTOM_18_2">
    <p:spTree>
      <p:nvGrpSpPr>
        <p:cNvPr id="1" name="Shape 137"/>
        <p:cNvGrpSpPr/>
        <p:nvPr/>
      </p:nvGrpSpPr>
      <p:grpSpPr>
        <a:xfrm>
          <a:off x="0" y="0"/>
          <a:ext cx="0" cy="0"/>
          <a:chOff x="0" y="0"/>
          <a:chExt cx="0" cy="0"/>
        </a:xfrm>
      </p:grpSpPr>
      <p:sp>
        <p:nvSpPr>
          <p:cNvPr id="138" name="Google Shape;138;p23"/>
          <p:cNvSpPr txBox="1">
            <a:spLocks noGrp="1"/>
          </p:cNvSpPr>
          <p:nvPr>
            <p:ph type="subTitle" idx="1"/>
          </p:nvPr>
        </p:nvSpPr>
        <p:spPr>
          <a:xfrm>
            <a:off x="590407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39" name="Google Shape;139;p23"/>
          <p:cNvSpPr txBox="1">
            <a:spLocks noGrp="1"/>
          </p:cNvSpPr>
          <p:nvPr>
            <p:ph type="subTitle" idx="2"/>
          </p:nvPr>
        </p:nvSpPr>
        <p:spPr>
          <a:xfrm>
            <a:off x="581707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0" name="Google Shape;140;p23"/>
          <p:cNvSpPr txBox="1">
            <a:spLocks noGrp="1"/>
          </p:cNvSpPr>
          <p:nvPr>
            <p:ph type="subTitle" idx="3"/>
          </p:nvPr>
        </p:nvSpPr>
        <p:spPr>
          <a:xfrm>
            <a:off x="1536825"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1" name="Google Shape;141;p23"/>
          <p:cNvSpPr txBox="1">
            <a:spLocks noGrp="1"/>
          </p:cNvSpPr>
          <p:nvPr>
            <p:ph type="subTitle" idx="4"/>
          </p:nvPr>
        </p:nvSpPr>
        <p:spPr>
          <a:xfrm>
            <a:off x="1449825"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2" name="Google Shape;142;p23"/>
          <p:cNvSpPr txBox="1">
            <a:spLocks noGrp="1"/>
          </p:cNvSpPr>
          <p:nvPr>
            <p:ph type="subTitle" idx="5"/>
          </p:nvPr>
        </p:nvSpPr>
        <p:spPr>
          <a:xfrm>
            <a:off x="3731800" y="2712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3" name="Google Shape;143;p23"/>
          <p:cNvSpPr txBox="1">
            <a:spLocks noGrp="1"/>
          </p:cNvSpPr>
          <p:nvPr>
            <p:ph type="subTitle" idx="6"/>
          </p:nvPr>
        </p:nvSpPr>
        <p:spPr>
          <a:xfrm>
            <a:off x="3644800" y="3062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44" name="Google Shape;144;p23"/>
          <p:cNvSpPr txBox="1">
            <a:spLocks noGrp="1"/>
          </p:cNvSpPr>
          <p:nvPr>
            <p:ph type="title"/>
          </p:nvPr>
        </p:nvSpPr>
        <p:spPr>
          <a:xfrm>
            <a:off x="849600" y="420100"/>
            <a:ext cx="7444800" cy="646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5" name="Google Shape;145;p23"/>
          <p:cNvSpPr/>
          <p:nvPr/>
        </p:nvSpPr>
        <p:spPr>
          <a:xfrm flipH="1">
            <a:off x="-1420828" y="-3199039"/>
            <a:ext cx="2391725" cy="6724225"/>
          </a:xfrm>
          <a:custGeom>
            <a:avLst/>
            <a:gdLst/>
            <a:ahLst/>
            <a:cxnLst/>
            <a:rect l="l" t="t" r="r" b="b"/>
            <a:pathLst>
              <a:path w="95669" h="268969" extrusionOk="0">
                <a:moveTo>
                  <a:pt x="26586" y="34122"/>
                </a:moveTo>
                <a:cubicBezTo>
                  <a:pt x="11901" y="47085"/>
                  <a:pt x="-457" y="68573"/>
                  <a:pt x="13" y="91899"/>
                </a:cubicBezTo>
                <a:cubicBezTo>
                  <a:pt x="483" y="115225"/>
                  <a:pt x="25512" y="150586"/>
                  <a:pt x="29404" y="174080"/>
                </a:cubicBezTo>
                <a:cubicBezTo>
                  <a:pt x="33296" y="197574"/>
                  <a:pt x="21151" y="220236"/>
                  <a:pt x="23365" y="232863"/>
                </a:cubicBezTo>
                <a:cubicBezTo>
                  <a:pt x="25580" y="245490"/>
                  <a:pt x="31644" y="246793"/>
                  <a:pt x="42691" y="249844"/>
                </a:cubicBezTo>
                <a:cubicBezTo>
                  <a:pt x="53739" y="252895"/>
                  <a:pt x="82078" y="290457"/>
                  <a:pt x="89650" y="251170"/>
                </a:cubicBezTo>
                <a:cubicBezTo>
                  <a:pt x="97223" y="211883"/>
                  <a:pt x="98637" y="50298"/>
                  <a:pt x="88126" y="14123"/>
                </a:cubicBezTo>
                <a:cubicBezTo>
                  <a:pt x="77615" y="-22052"/>
                  <a:pt x="41272" y="21159"/>
                  <a:pt x="26586" y="34122"/>
                </a:cubicBezTo>
                <a:close/>
              </a:path>
            </a:pathLst>
          </a:custGeom>
          <a:solidFill>
            <a:schemeClr val="dk2"/>
          </a:solidFill>
          <a:ln>
            <a:noFill/>
          </a:ln>
        </p:spPr>
      </p:sp>
      <p:sp>
        <p:nvSpPr>
          <p:cNvPr id="146" name="Google Shape;146;p23"/>
          <p:cNvSpPr/>
          <p:nvPr/>
        </p:nvSpPr>
        <p:spPr>
          <a:xfrm>
            <a:off x="7326384" y="1200211"/>
            <a:ext cx="2320200" cy="5153500"/>
          </a:xfrm>
          <a:custGeom>
            <a:avLst/>
            <a:gdLst/>
            <a:ahLst/>
            <a:cxnLst/>
            <a:rect l="l" t="t" r="r" b="b"/>
            <a:pathLst>
              <a:path w="92808" h="206140" extrusionOk="0">
                <a:moveTo>
                  <a:pt x="14958" y="200521"/>
                </a:moveTo>
                <a:cubicBezTo>
                  <a:pt x="219" y="197937"/>
                  <a:pt x="598" y="179518"/>
                  <a:pt x="61" y="170325"/>
                </a:cubicBezTo>
                <a:cubicBezTo>
                  <a:pt x="-476" y="161132"/>
                  <a:pt x="2482" y="154465"/>
                  <a:pt x="11737" y="145362"/>
                </a:cubicBezTo>
                <a:cubicBezTo>
                  <a:pt x="20992" y="136259"/>
                  <a:pt x="49687" y="133803"/>
                  <a:pt x="55592" y="115705"/>
                </a:cubicBezTo>
                <a:cubicBezTo>
                  <a:pt x="61497" y="97607"/>
                  <a:pt x="43070" y="54626"/>
                  <a:pt x="47169" y="36773"/>
                </a:cubicBezTo>
                <a:cubicBezTo>
                  <a:pt x="51268" y="18921"/>
                  <a:pt x="73296" y="-16253"/>
                  <a:pt x="80184" y="8590"/>
                </a:cubicBezTo>
                <a:cubicBezTo>
                  <a:pt x="87072" y="33433"/>
                  <a:pt x="99369" y="153843"/>
                  <a:pt x="88498" y="185831"/>
                </a:cubicBezTo>
                <a:cubicBezTo>
                  <a:pt x="77627" y="217820"/>
                  <a:pt x="29698" y="203105"/>
                  <a:pt x="14958" y="200521"/>
                </a:cubicBezTo>
                <a:close/>
              </a:path>
            </a:pathLst>
          </a:custGeom>
          <a:solidFill>
            <a:schemeClr val="accent1"/>
          </a:solid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CUSTOM_18_2_1">
    <p:spTree>
      <p:nvGrpSpPr>
        <p:cNvPr id="1" name="Shape 147"/>
        <p:cNvGrpSpPr/>
        <p:nvPr/>
      </p:nvGrpSpPr>
      <p:grpSpPr>
        <a:xfrm>
          <a:off x="0" y="0"/>
          <a:ext cx="0" cy="0"/>
          <a:chOff x="0" y="0"/>
          <a:chExt cx="0" cy="0"/>
        </a:xfrm>
      </p:grpSpPr>
      <p:sp>
        <p:nvSpPr>
          <p:cNvPr id="148" name="Google Shape;148;p24"/>
          <p:cNvSpPr txBox="1">
            <a:spLocks noGrp="1"/>
          </p:cNvSpPr>
          <p:nvPr>
            <p:ph type="subTitle" idx="1"/>
          </p:nvPr>
        </p:nvSpPr>
        <p:spPr>
          <a:xfrm>
            <a:off x="590407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49" name="Google Shape;149;p24"/>
          <p:cNvSpPr txBox="1">
            <a:spLocks noGrp="1"/>
          </p:cNvSpPr>
          <p:nvPr>
            <p:ph type="subTitle" idx="2"/>
          </p:nvPr>
        </p:nvSpPr>
        <p:spPr>
          <a:xfrm>
            <a:off x="581707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0" name="Google Shape;150;p24"/>
          <p:cNvSpPr txBox="1">
            <a:spLocks noGrp="1"/>
          </p:cNvSpPr>
          <p:nvPr>
            <p:ph type="subTitle" idx="3"/>
          </p:nvPr>
        </p:nvSpPr>
        <p:spPr>
          <a:xfrm>
            <a:off x="1536825" y="30931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1" name="Google Shape;151;p24"/>
          <p:cNvSpPr txBox="1">
            <a:spLocks noGrp="1"/>
          </p:cNvSpPr>
          <p:nvPr>
            <p:ph type="subTitle" idx="4"/>
          </p:nvPr>
        </p:nvSpPr>
        <p:spPr>
          <a:xfrm>
            <a:off x="1449825" y="34439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2" name="Google Shape;152;p24"/>
          <p:cNvSpPr txBox="1">
            <a:spLocks noGrp="1"/>
          </p:cNvSpPr>
          <p:nvPr>
            <p:ph type="subTitle" idx="5"/>
          </p:nvPr>
        </p:nvSpPr>
        <p:spPr>
          <a:xfrm>
            <a:off x="3731800" y="2102525"/>
            <a:ext cx="1703100" cy="414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b="1">
                <a:solidFill>
                  <a:schemeClr val="lt1"/>
                </a:solidFill>
                <a:latin typeface="Work Sans"/>
                <a:ea typeface="Work Sans"/>
                <a:cs typeface="Work Sans"/>
                <a:sym typeface="Work Sans"/>
              </a:defRPr>
            </a:lvl1pPr>
            <a:lvl2pPr lvl="1" algn="ctr" rtl="0">
              <a:spcBef>
                <a:spcPts val="0"/>
              </a:spcBef>
              <a:spcAft>
                <a:spcPts val="0"/>
              </a:spcAft>
              <a:buNone/>
              <a:defRPr sz="1800" b="1">
                <a:solidFill>
                  <a:schemeClr val="lt1"/>
                </a:solidFill>
                <a:latin typeface="Work Sans"/>
                <a:ea typeface="Work Sans"/>
                <a:cs typeface="Work Sans"/>
                <a:sym typeface="Work Sans"/>
              </a:defRPr>
            </a:lvl2pPr>
            <a:lvl3pPr lvl="2" algn="ctr" rtl="0">
              <a:spcBef>
                <a:spcPts val="0"/>
              </a:spcBef>
              <a:spcAft>
                <a:spcPts val="0"/>
              </a:spcAft>
              <a:buNone/>
              <a:defRPr sz="1800" b="1">
                <a:solidFill>
                  <a:schemeClr val="lt1"/>
                </a:solidFill>
                <a:latin typeface="Work Sans"/>
                <a:ea typeface="Work Sans"/>
                <a:cs typeface="Work Sans"/>
                <a:sym typeface="Work Sans"/>
              </a:defRPr>
            </a:lvl3pPr>
            <a:lvl4pPr lvl="3" algn="ctr" rtl="0">
              <a:spcBef>
                <a:spcPts val="0"/>
              </a:spcBef>
              <a:spcAft>
                <a:spcPts val="0"/>
              </a:spcAft>
              <a:buNone/>
              <a:defRPr sz="1800" b="1">
                <a:solidFill>
                  <a:schemeClr val="lt1"/>
                </a:solidFill>
                <a:latin typeface="Work Sans"/>
                <a:ea typeface="Work Sans"/>
                <a:cs typeface="Work Sans"/>
                <a:sym typeface="Work Sans"/>
              </a:defRPr>
            </a:lvl4pPr>
            <a:lvl5pPr lvl="4" algn="ctr" rtl="0">
              <a:spcBef>
                <a:spcPts val="0"/>
              </a:spcBef>
              <a:spcAft>
                <a:spcPts val="0"/>
              </a:spcAft>
              <a:buNone/>
              <a:defRPr sz="1800" b="1">
                <a:solidFill>
                  <a:schemeClr val="lt1"/>
                </a:solidFill>
                <a:latin typeface="Work Sans"/>
                <a:ea typeface="Work Sans"/>
                <a:cs typeface="Work Sans"/>
                <a:sym typeface="Work Sans"/>
              </a:defRPr>
            </a:lvl5pPr>
            <a:lvl6pPr lvl="5" algn="ctr" rtl="0">
              <a:spcBef>
                <a:spcPts val="0"/>
              </a:spcBef>
              <a:spcAft>
                <a:spcPts val="0"/>
              </a:spcAft>
              <a:buNone/>
              <a:defRPr sz="1800" b="1">
                <a:solidFill>
                  <a:schemeClr val="lt1"/>
                </a:solidFill>
                <a:latin typeface="Work Sans"/>
                <a:ea typeface="Work Sans"/>
                <a:cs typeface="Work Sans"/>
                <a:sym typeface="Work Sans"/>
              </a:defRPr>
            </a:lvl6pPr>
            <a:lvl7pPr lvl="6" algn="ctr" rtl="0">
              <a:spcBef>
                <a:spcPts val="0"/>
              </a:spcBef>
              <a:spcAft>
                <a:spcPts val="0"/>
              </a:spcAft>
              <a:buNone/>
              <a:defRPr sz="1800" b="1">
                <a:solidFill>
                  <a:schemeClr val="lt1"/>
                </a:solidFill>
                <a:latin typeface="Work Sans"/>
                <a:ea typeface="Work Sans"/>
                <a:cs typeface="Work Sans"/>
                <a:sym typeface="Work Sans"/>
              </a:defRPr>
            </a:lvl7pPr>
            <a:lvl8pPr lvl="7" algn="ctr" rtl="0">
              <a:spcBef>
                <a:spcPts val="0"/>
              </a:spcBef>
              <a:spcAft>
                <a:spcPts val="0"/>
              </a:spcAft>
              <a:buNone/>
              <a:defRPr sz="1800" b="1">
                <a:solidFill>
                  <a:schemeClr val="lt1"/>
                </a:solidFill>
                <a:latin typeface="Work Sans"/>
                <a:ea typeface="Work Sans"/>
                <a:cs typeface="Work Sans"/>
                <a:sym typeface="Work Sans"/>
              </a:defRPr>
            </a:lvl8pPr>
            <a:lvl9pPr lvl="8" algn="ctr" rtl="0">
              <a:spcBef>
                <a:spcPts val="0"/>
              </a:spcBef>
              <a:spcAft>
                <a:spcPts val="0"/>
              </a:spcAft>
              <a:buNone/>
              <a:defRPr sz="1800" b="1">
                <a:solidFill>
                  <a:schemeClr val="lt1"/>
                </a:solidFill>
                <a:latin typeface="Work Sans"/>
                <a:ea typeface="Work Sans"/>
                <a:cs typeface="Work Sans"/>
                <a:sym typeface="Work Sans"/>
              </a:defRPr>
            </a:lvl9pPr>
          </a:lstStyle>
          <a:p>
            <a:endParaRPr/>
          </a:p>
        </p:txBody>
      </p:sp>
      <p:sp>
        <p:nvSpPr>
          <p:cNvPr id="153" name="Google Shape;153;p24"/>
          <p:cNvSpPr txBox="1">
            <a:spLocks noGrp="1"/>
          </p:cNvSpPr>
          <p:nvPr>
            <p:ph type="subTitle" idx="6"/>
          </p:nvPr>
        </p:nvSpPr>
        <p:spPr>
          <a:xfrm>
            <a:off x="3633450" y="2453313"/>
            <a:ext cx="1877100" cy="762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400">
                <a:solidFill>
                  <a:schemeClr val="lt1"/>
                </a:solidFill>
                <a:latin typeface="Work Sans"/>
                <a:ea typeface="Work Sans"/>
                <a:cs typeface="Work Sans"/>
                <a:sym typeface="Work Sans"/>
              </a:defRPr>
            </a:lvl1pPr>
            <a:lvl2pPr lvl="1" algn="ctr" rtl="0">
              <a:spcBef>
                <a:spcPts val="0"/>
              </a:spcBef>
              <a:spcAft>
                <a:spcPts val="0"/>
              </a:spcAft>
              <a:buNone/>
              <a:defRPr sz="1400">
                <a:solidFill>
                  <a:schemeClr val="lt1"/>
                </a:solidFill>
                <a:latin typeface="Work Sans"/>
                <a:ea typeface="Work Sans"/>
                <a:cs typeface="Work Sans"/>
                <a:sym typeface="Work Sans"/>
              </a:defRPr>
            </a:lvl2pPr>
            <a:lvl3pPr lvl="2" algn="ctr" rtl="0">
              <a:spcBef>
                <a:spcPts val="0"/>
              </a:spcBef>
              <a:spcAft>
                <a:spcPts val="0"/>
              </a:spcAft>
              <a:buNone/>
              <a:defRPr sz="1400">
                <a:solidFill>
                  <a:schemeClr val="lt1"/>
                </a:solidFill>
                <a:latin typeface="Work Sans"/>
                <a:ea typeface="Work Sans"/>
                <a:cs typeface="Work Sans"/>
                <a:sym typeface="Work Sans"/>
              </a:defRPr>
            </a:lvl3pPr>
            <a:lvl4pPr lvl="3" algn="ctr" rtl="0">
              <a:spcBef>
                <a:spcPts val="0"/>
              </a:spcBef>
              <a:spcAft>
                <a:spcPts val="0"/>
              </a:spcAft>
              <a:buNone/>
              <a:defRPr sz="1400">
                <a:solidFill>
                  <a:schemeClr val="lt1"/>
                </a:solidFill>
                <a:latin typeface="Work Sans"/>
                <a:ea typeface="Work Sans"/>
                <a:cs typeface="Work Sans"/>
                <a:sym typeface="Work Sans"/>
              </a:defRPr>
            </a:lvl4pPr>
            <a:lvl5pPr lvl="4" algn="ctr" rtl="0">
              <a:spcBef>
                <a:spcPts val="0"/>
              </a:spcBef>
              <a:spcAft>
                <a:spcPts val="0"/>
              </a:spcAft>
              <a:buNone/>
              <a:defRPr sz="1400">
                <a:solidFill>
                  <a:schemeClr val="lt1"/>
                </a:solidFill>
                <a:latin typeface="Work Sans"/>
                <a:ea typeface="Work Sans"/>
                <a:cs typeface="Work Sans"/>
                <a:sym typeface="Work Sans"/>
              </a:defRPr>
            </a:lvl5pPr>
            <a:lvl6pPr lvl="5" algn="ctr" rtl="0">
              <a:spcBef>
                <a:spcPts val="0"/>
              </a:spcBef>
              <a:spcAft>
                <a:spcPts val="0"/>
              </a:spcAft>
              <a:buNone/>
              <a:defRPr sz="1400">
                <a:solidFill>
                  <a:schemeClr val="lt1"/>
                </a:solidFill>
                <a:latin typeface="Work Sans"/>
                <a:ea typeface="Work Sans"/>
                <a:cs typeface="Work Sans"/>
                <a:sym typeface="Work Sans"/>
              </a:defRPr>
            </a:lvl6pPr>
            <a:lvl7pPr lvl="6" algn="ctr" rtl="0">
              <a:spcBef>
                <a:spcPts val="0"/>
              </a:spcBef>
              <a:spcAft>
                <a:spcPts val="0"/>
              </a:spcAft>
              <a:buNone/>
              <a:defRPr sz="1400">
                <a:solidFill>
                  <a:schemeClr val="lt1"/>
                </a:solidFill>
                <a:latin typeface="Work Sans"/>
                <a:ea typeface="Work Sans"/>
                <a:cs typeface="Work Sans"/>
                <a:sym typeface="Work Sans"/>
              </a:defRPr>
            </a:lvl7pPr>
            <a:lvl8pPr lvl="7" algn="ctr" rtl="0">
              <a:spcBef>
                <a:spcPts val="0"/>
              </a:spcBef>
              <a:spcAft>
                <a:spcPts val="0"/>
              </a:spcAft>
              <a:buNone/>
              <a:defRPr sz="1400">
                <a:solidFill>
                  <a:schemeClr val="lt1"/>
                </a:solidFill>
                <a:latin typeface="Work Sans"/>
                <a:ea typeface="Work Sans"/>
                <a:cs typeface="Work Sans"/>
                <a:sym typeface="Work Sans"/>
              </a:defRPr>
            </a:lvl8pPr>
            <a:lvl9pPr lvl="8" algn="ctr" rtl="0">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154" name="Google Shape;154;p24"/>
          <p:cNvSpPr txBox="1">
            <a:spLocks noGrp="1"/>
          </p:cNvSpPr>
          <p:nvPr>
            <p:ph type="title"/>
          </p:nvPr>
        </p:nvSpPr>
        <p:spPr>
          <a:xfrm>
            <a:off x="830025" y="420100"/>
            <a:ext cx="7444800" cy="6465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 name="Google Shape;155;p24"/>
          <p:cNvSpPr/>
          <p:nvPr/>
        </p:nvSpPr>
        <p:spPr>
          <a:xfrm flipH="1">
            <a:off x="8447509"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156" name="Google Shape;156;p24"/>
          <p:cNvSpPr/>
          <p:nvPr/>
        </p:nvSpPr>
        <p:spPr>
          <a:xfrm flipH="1">
            <a:off x="-1735485" y="-4637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accent1"/>
          </a:solidFill>
          <a:ln>
            <a:no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3">
  <p:cSld name="CUSTOM_10_1_1_1_1_1">
    <p:spTree>
      <p:nvGrpSpPr>
        <p:cNvPr id="1" name="Shape 201"/>
        <p:cNvGrpSpPr/>
        <p:nvPr/>
      </p:nvGrpSpPr>
      <p:grpSpPr>
        <a:xfrm>
          <a:off x="0" y="0"/>
          <a:ext cx="0" cy="0"/>
          <a:chOff x="0" y="0"/>
          <a:chExt cx="0" cy="0"/>
        </a:xfrm>
      </p:grpSpPr>
      <p:sp>
        <p:nvSpPr>
          <p:cNvPr id="202" name="Google Shape;202;p30"/>
          <p:cNvSpPr txBox="1">
            <a:spLocks noGrp="1"/>
          </p:cNvSpPr>
          <p:nvPr>
            <p:ph type="subTitle" idx="1"/>
          </p:nvPr>
        </p:nvSpPr>
        <p:spPr>
          <a:xfrm>
            <a:off x="2240700" y="2771375"/>
            <a:ext cx="4662600" cy="574800"/>
          </a:xfrm>
          <a:prstGeom prst="rect">
            <a:avLst/>
          </a:prstGeom>
          <a:noFill/>
          <a:ln>
            <a:noFill/>
          </a:ln>
        </p:spPr>
        <p:txBody>
          <a:bodyPr spcFirstLastPara="1" wrap="square" lIns="91425" tIns="91425" rIns="91425" bIns="91425" anchor="t" anchorCtr="0">
            <a:noAutofit/>
          </a:bodyPr>
          <a:lstStyle>
            <a:lvl1pPr lvl="0" algn="ctr" rtl="0">
              <a:lnSpc>
                <a:spcPct val="115000"/>
              </a:lnSpc>
              <a:spcBef>
                <a:spcPts val="0"/>
              </a:spcBef>
              <a:spcAft>
                <a:spcPts val="0"/>
              </a:spcAft>
              <a:buNone/>
              <a:defRPr sz="1400">
                <a:solidFill>
                  <a:schemeClr val="lt1"/>
                </a:solidFill>
                <a:latin typeface="Work Sans"/>
                <a:ea typeface="Work Sans"/>
                <a:cs typeface="Work Sans"/>
                <a:sym typeface="Work Sans"/>
              </a:defRPr>
            </a:lvl1pPr>
            <a:lvl2pPr lvl="1" algn="ctr" rtl="0">
              <a:lnSpc>
                <a:spcPct val="115000"/>
              </a:lnSpc>
              <a:spcBef>
                <a:spcPts val="0"/>
              </a:spcBef>
              <a:spcAft>
                <a:spcPts val="0"/>
              </a:spcAft>
              <a:buNone/>
              <a:defRPr sz="1400">
                <a:solidFill>
                  <a:schemeClr val="lt1"/>
                </a:solidFill>
                <a:latin typeface="Work Sans"/>
                <a:ea typeface="Work Sans"/>
                <a:cs typeface="Work Sans"/>
                <a:sym typeface="Work Sans"/>
              </a:defRPr>
            </a:lvl2pPr>
            <a:lvl3pPr lvl="2" algn="ctr" rtl="0">
              <a:lnSpc>
                <a:spcPct val="115000"/>
              </a:lnSpc>
              <a:spcBef>
                <a:spcPts val="0"/>
              </a:spcBef>
              <a:spcAft>
                <a:spcPts val="0"/>
              </a:spcAft>
              <a:buNone/>
              <a:defRPr sz="1400">
                <a:solidFill>
                  <a:schemeClr val="lt1"/>
                </a:solidFill>
                <a:latin typeface="Work Sans"/>
                <a:ea typeface="Work Sans"/>
                <a:cs typeface="Work Sans"/>
                <a:sym typeface="Work Sans"/>
              </a:defRPr>
            </a:lvl3pPr>
            <a:lvl4pPr lvl="3" algn="ctr" rtl="0">
              <a:lnSpc>
                <a:spcPct val="115000"/>
              </a:lnSpc>
              <a:spcBef>
                <a:spcPts val="0"/>
              </a:spcBef>
              <a:spcAft>
                <a:spcPts val="0"/>
              </a:spcAft>
              <a:buNone/>
              <a:defRPr sz="1400">
                <a:solidFill>
                  <a:schemeClr val="lt1"/>
                </a:solidFill>
                <a:latin typeface="Work Sans"/>
                <a:ea typeface="Work Sans"/>
                <a:cs typeface="Work Sans"/>
                <a:sym typeface="Work Sans"/>
              </a:defRPr>
            </a:lvl4pPr>
            <a:lvl5pPr lvl="4" algn="ctr" rtl="0">
              <a:lnSpc>
                <a:spcPct val="115000"/>
              </a:lnSpc>
              <a:spcBef>
                <a:spcPts val="0"/>
              </a:spcBef>
              <a:spcAft>
                <a:spcPts val="0"/>
              </a:spcAft>
              <a:buNone/>
              <a:defRPr sz="1400">
                <a:solidFill>
                  <a:schemeClr val="lt1"/>
                </a:solidFill>
                <a:latin typeface="Work Sans"/>
                <a:ea typeface="Work Sans"/>
                <a:cs typeface="Work Sans"/>
                <a:sym typeface="Work Sans"/>
              </a:defRPr>
            </a:lvl5pPr>
            <a:lvl6pPr lvl="5" algn="ctr" rtl="0">
              <a:lnSpc>
                <a:spcPct val="115000"/>
              </a:lnSpc>
              <a:spcBef>
                <a:spcPts val="0"/>
              </a:spcBef>
              <a:spcAft>
                <a:spcPts val="0"/>
              </a:spcAft>
              <a:buNone/>
              <a:defRPr sz="1400">
                <a:solidFill>
                  <a:schemeClr val="lt1"/>
                </a:solidFill>
                <a:latin typeface="Work Sans"/>
                <a:ea typeface="Work Sans"/>
                <a:cs typeface="Work Sans"/>
                <a:sym typeface="Work Sans"/>
              </a:defRPr>
            </a:lvl6pPr>
            <a:lvl7pPr lvl="6" algn="ctr" rtl="0">
              <a:lnSpc>
                <a:spcPct val="115000"/>
              </a:lnSpc>
              <a:spcBef>
                <a:spcPts val="0"/>
              </a:spcBef>
              <a:spcAft>
                <a:spcPts val="0"/>
              </a:spcAft>
              <a:buNone/>
              <a:defRPr sz="1400">
                <a:solidFill>
                  <a:schemeClr val="lt1"/>
                </a:solidFill>
                <a:latin typeface="Work Sans"/>
                <a:ea typeface="Work Sans"/>
                <a:cs typeface="Work Sans"/>
                <a:sym typeface="Work Sans"/>
              </a:defRPr>
            </a:lvl7pPr>
            <a:lvl8pPr lvl="7" algn="ctr" rtl="0">
              <a:lnSpc>
                <a:spcPct val="115000"/>
              </a:lnSpc>
              <a:spcBef>
                <a:spcPts val="0"/>
              </a:spcBef>
              <a:spcAft>
                <a:spcPts val="0"/>
              </a:spcAft>
              <a:buNone/>
              <a:defRPr sz="1400">
                <a:solidFill>
                  <a:schemeClr val="lt1"/>
                </a:solidFill>
                <a:latin typeface="Work Sans"/>
                <a:ea typeface="Work Sans"/>
                <a:cs typeface="Work Sans"/>
                <a:sym typeface="Work Sans"/>
              </a:defRPr>
            </a:lvl8pPr>
            <a:lvl9pPr lvl="8" algn="ctr" rtl="0">
              <a:lnSpc>
                <a:spcPct val="115000"/>
              </a:lnSpc>
              <a:spcBef>
                <a:spcPts val="0"/>
              </a:spcBef>
              <a:spcAft>
                <a:spcPts val="0"/>
              </a:spcAft>
              <a:buNone/>
              <a:defRPr sz="1400">
                <a:solidFill>
                  <a:schemeClr val="lt1"/>
                </a:solidFill>
                <a:latin typeface="Work Sans"/>
                <a:ea typeface="Work Sans"/>
                <a:cs typeface="Work Sans"/>
                <a:sym typeface="Work Sans"/>
              </a:defRPr>
            </a:lvl9pPr>
          </a:lstStyle>
          <a:p>
            <a:endParaRPr/>
          </a:p>
        </p:txBody>
      </p:sp>
      <p:sp>
        <p:nvSpPr>
          <p:cNvPr id="203" name="Google Shape;203;p30"/>
          <p:cNvSpPr txBox="1">
            <a:spLocks noGrp="1"/>
          </p:cNvSpPr>
          <p:nvPr>
            <p:ph type="title"/>
          </p:nvPr>
        </p:nvSpPr>
        <p:spPr>
          <a:xfrm>
            <a:off x="2353650" y="1706400"/>
            <a:ext cx="4436700" cy="1155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sz="7200" b="0"/>
            </a:lvl1pPr>
            <a:lvl2pPr lvl="1" rtl="0">
              <a:spcBef>
                <a:spcPts val="0"/>
              </a:spcBef>
              <a:spcAft>
                <a:spcPts val="0"/>
              </a:spcAft>
              <a:buClr>
                <a:schemeClr val="dk1"/>
              </a:buClr>
              <a:buSzPts val="3000"/>
              <a:buNone/>
              <a:defRPr>
                <a:solidFill>
                  <a:schemeClr val="dk1"/>
                </a:solidFill>
              </a:defRPr>
            </a:lvl2pPr>
            <a:lvl3pPr lvl="2" rtl="0">
              <a:spcBef>
                <a:spcPts val="0"/>
              </a:spcBef>
              <a:spcAft>
                <a:spcPts val="0"/>
              </a:spcAft>
              <a:buClr>
                <a:schemeClr val="dk1"/>
              </a:buClr>
              <a:buSzPts val="3000"/>
              <a:buNone/>
              <a:defRPr>
                <a:solidFill>
                  <a:schemeClr val="dk1"/>
                </a:solidFill>
              </a:defRPr>
            </a:lvl3pPr>
            <a:lvl4pPr lvl="3" rtl="0">
              <a:spcBef>
                <a:spcPts val="0"/>
              </a:spcBef>
              <a:spcAft>
                <a:spcPts val="0"/>
              </a:spcAft>
              <a:buClr>
                <a:schemeClr val="dk1"/>
              </a:buClr>
              <a:buSzPts val="3000"/>
              <a:buNone/>
              <a:defRPr>
                <a:solidFill>
                  <a:schemeClr val="dk1"/>
                </a:solidFill>
              </a:defRPr>
            </a:lvl4pPr>
            <a:lvl5pPr lvl="4" rtl="0">
              <a:spcBef>
                <a:spcPts val="0"/>
              </a:spcBef>
              <a:spcAft>
                <a:spcPts val="0"/>
              </a:spcAft>
              <a:buClr>
                <a:schemeClr val="dk1"/>
              </a:buClr>
              <a:buSzPts val="3000"/>
              <a:buNone/>
              <a:defRPr>
                <a:solidFill>
                  <a:schemeClr val="dk1"/>
                </a:solidFill>
              </a:defRPr>
            </a:lvl5pPr>
            <a:lvl6pPr lvl="5" rtl="0">
              <a:spcBef>
                <a:spcPts val="0"/>
              </a:spcBef>
              <a:spcAft>
                <a:spcPts val="0"/>
              </a:spcAft>
              <a:buClr>
                <a:schemeClr val="dk1"/>
              </a:buClr>
              <a:buSzPts val="3000"/>
              <a:buNone/>
              <a:defRPr>
                <a:solidFill>
                  <a:schemeClr val="dk1"/>
                </a:solidFill>
              </a:defRPr>
            </a:lvl6pPr>
            <a:lvl7pPr lvl="6" rtl="0">
              <a:spcBef>
                <a:spcPts val="0"/>
              </a:spcBef>
              <a:spcAft>
                <a:spcPts val="0"/>
              </a:spcAft>
              <a:buClr>
                <a:schemeClr val="dk1"/>
              </a:buClr>
              <a:buSzPts val="3000"/>
              <a:buNone/>
              <a:defRPr>
                <a:solidFill>
                  <a:schemeClr val="dk1"/>
                </a:solidFill>
              </a:defRPr>
            </a:lvl7pPr>
            <a:lvl8pPr lvl="7" rtl="0">
              <a:spcBef>
                <a:spcPts val="0"/>
              </a:spcBef>
              <a:spcAft>
                <a:spcPts val="0"/>
              </a:spcAft>
              <a:buClr>
                <a:schemeClr val="dk1"/>
              </a:buClr>
              <a:buSzPts val="3000"/>
              <a:buNone/>
              <a:defRPr>
                <a:solidFill>
                  <a:schemeClr val="dk1"/>
                </a:solidFill>
              </a:defRPr>
            </a:lvl8pPr>
            <a:lvl9pPr lvl="8" rtl="0">
              <a:spcBef>
                <a:spcPts val="0"/>
              </a:spcBef>
              <a:spcAft>
                <a:spcPts val="0"/>
              </a:spcAft>
              <a:buClr>
                <a:schemeClr val="dk1"/>
              </a:buClr>
              <a:buSzPts val="3000"/>
              <a:buNone/>
              <a:defRPr>
                <a:solidFill>
                  <a:schemeClr val="dk1"/>
                </a:solidFill>
              </a:defRPr>
            </a:lvl9pPr>
          </a:lstStyle>
          <a:p>
            <a:endParaRPr/>
          </a:p>
        </p:txBody>
      </p:sp>
      <p:sp>
        <p:nvSpPr>
          <p:cNvPr id="204" name="Google Shape;204;p30"/>
          <p:cNvSpPr/>
          <p:nvPr/>
        </p:nvSpPr>
        <p:spPr>
          <a:xfrm>
            <a:off x="-508748" y="1089110"/>
            <a:ext cx="2002675" cy="4492400"/>
          </a:xfrm>
          <a:custGeom>
            <a:avLst/>
            <a:gdLst/>
            <a:ahLst/>
            <a:cxnLst/>
            <a:rect l="l" t="t" r="r" b="b"/>
            <a:pathLst>
              <a:path w="80107" h="179696" extrusionOk="0">
                <a:moveTo>
                  <a:pt x="51601" y="30145"/>
                </a:moveTo>
                <a:cubicBezTo>
                  <a:pt x="57069" y="44040"/>
                  <a:pt x="32514" y="74049"/>
                  <a:pt x="36506" y="91137"/>
                </a:cubicBezTo>
                <a:cubicBezTo>
                  <a:pt x="40498" y="108225"/>
                  <a:pt x="68914" y="120514"/>
                  <a:pt x="75552" y="132671"/>
                </a:cubicBezTo>
                <a:cubicBezTo>
                  <a:pt x="82191" y="144829"/>
                  <a:pt x="80791" y="156856"/>
                  <a:pt x="76337" y="164082"/>
                </a:cubicBezTo>
                <a:cubicBezTo>
                  <a:pt x="71883" y="171308"/>
                  <a:pt x="60163" y="176290"/>
                  <a:pt x="48826" y="176029"/>
                </a:cubicBezTo>
                <a:cubicBezTo>
                  <a:pt x="37489" y="175768"/>
                  <a:pt x="15834" y="190559"/>
                  <a:pt x="8313" y="162515"/>
                </a:cubicBezTo>
                <a:cubicBezTo>
                  <a:pt x="792" y="134471"/>
                  <a:pt x="-3515" y="29827"/>
                  <a:pt x="3700" y="7765"/>
                </a:cubicBezTo>
                <a:cubicBezTo>
                  <a:pt x="10915" y="-14297"/>
                  <a:pt x="46133" y="16250"/>
                  <a:pt x="51601" y="30145"/>
                </a:cubicBezTo>
                <a:close/>
              </a:path>
            </a:pathLst>
          </a:custGeom>
          <a:solidFill>
            <a:schemeClr val="accent1"/>
          </a:solidFill>
          <a:ln>
            <a:noFill/>
          </a:ln>
        </p:spPr>
      </p:sp>
      <p:sp>
        <p:nvSpPr>
          <p:cNvPr id="205" name="Google Shape;205;p30"/>
          <p:cNvSpPr/>
          <p:nvPr/>
        </p:nvSpPr>
        <p:spPr>
          <a:xfrm>
            <a:off x="5999627" y="-1477183"/>
            <a:ext cx="5664625" cy="6730025"/>
          </a:xfrm>
          <a:custGeom>
            <a:avLst/>
            <a:gdLst/>
            <a:ahLst/>
            <a:cxnLst/>
            <a:rect l="l" t="t" r="r" b="b"/>
            <a:pathLst>
              <a:path w="226585" h="269201" extrusionOk="0">
                <a:moveTo>
                  <a:pt x="144244" y="268961"/>
                </a:moveTo>
                <a:cubicBezTo>
                  <a:pt x="121762" y="270636"/>
                  <a:pt x="97906" y="263793"/>
                  <a:pt x="91631" y="240201"/>
                </a:cubicBezTo>
                <a:cubicBezTo>
                  <a:pt x="85356" y="216609"/>
                  <a:pt x="120596" y="154365"/>
                  <a:pt x="106592" y="127408"/>
                </a:cubicBezTo>
                <a:cubicBezTo>
                  <a:pt x="92588" y="100451"/>
                  <a:pt x="21946" y="94849"/>
                  <a:pt x="7608" y="78459"/>
                </a:cubicBezTo>
                <a:cubicBezTo>
                  <a:pt x="-6730" y="62070"/>
                  <a:pt x="95" y="39904"/>
                  <a:pt x="20564" y="29071"/>
                </a:cubicBezTo>
                <a:cubicBezTo>
                  <a:pt x="41033" y="18238"/>
                  <a:pt x="96096" y="-20051"/>
                  <a:pt x="130422" y="13462"/>
                </a:cubicBezTo>
                <a:cubicBezTo>
                  <a:pt x="164749" y="46975"/>
                  <a:pt x="224219" y="187567"/>
                  <a:pt x="226523" y="230150"/>
                </a:cubicBezTo>
                <a:cubicBezTo>
                  <a:pt x="228827" y="272733"/>
                  <a:pt x="166726" y="267286"/>
                  <a:pt x="144244" y="268961"/>
                </a:cubicBezTo>
                <a:close/>
              </a:path>
            </a:pathLst>
          </a:custGeom>
          <a:solidFill>
            <a:schemeClr val="lt2"/>
          </a:solid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CUSTOM_21_1_1_1">
    <p:spTree>
      <p:nvGrpSpPr>
        <p:cNvPr id="1" name="Shape 226"/>
        <p:cNvGrpSpPr/>
        <p:nvPr/>
      </p:nvGrpSpPr>
      <p:grpSpPr>
        <a:xfrm>
          <a:off x="0" y="0"/>
          <a:ext cx="0" cy="0"/>
          <a:chOff x="0" y="0"/>
          <a:chExt cx="0" cy="0"/>
        </a:xfrm>
      </p:grpSpPr>
      <p:sp>
        <p:nvSpPr>
          <p:cNvPr id="227" name="Google Shape;227;p34"/>
          <p:cNvSpPr/>
          <p:nvPr/>
        </p:nvSpPr>
        <p:spPr>
          <a:xfrm>
            <a:off x="7336950" y="5125975"/>
            <a:ext cx="109250" cy="17525"/>
          </a:xfrm>
          <a:custGeom>
            <a:avLst/>
            <a:gdLst/>
            <a:ahLst/>
            <a:cxnLst/>
            <a:rect l="l" t="t" r="r" b="b"/>
            <a:pathLst>
              <a:path w="4370" h="701" extrusionOk="0">
                <a:moveTo>
                  <a:pt x="0" y="0"/>
                </a:moveTo>
                <a:lnTo>
                  <a:pt x="0" y="701"/>
                </a:lnTo>
                <a:lnTo>
                  <a:pt x="4370" y="701"/>
                </a:lnTo>
                <a:lnTo>
                  <a:pt x="43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4"/>
          <p:cNvSpPr/>
          <p:nvPr/>
        </p:nvSpPr>
        <p:spPr>
          <a:xfrm>
            <a:off x="635812" y="4075242"/>
            <a:ext cx="9531475" cy="3188550"/>
          </a:xfrm>
          <a:custGeom>
            <a:avLst/>
            <a:gdLst/>
            <a:ahLst/>
            <a:cxnLst/>
            <a:rect l="l" t="t" r="r" b="b"/>
            <a:pathLst>
              <a:path w="381259" h="127542" extrusionOk="0">
                <a:moveTo>
                  <a:pt x="363682" y="50619"/>
                </a:moveTo>
                <a:cubicBezTo>
                  <a:pt x="350684" y="34146"/>
                  <a:pt x="308343" y="20398"/>
                  <a:pt x="269253" y="17508"/>
                </a:cubicBezTo>
                <a:cubicBezTo>
                  <a:pt x="230164" y="14618"/>
                  <a:pt x="165628" y="36192"/>
                  <a:pt x="129145" y="33278"/>
                </a:cubicBezTo>
                <a:cubicBezTo>
                  <a:pt x="92662" y="30364"/>
                  <a:pt x="69511" y="598"/>
                  <a:pt x="50354" y="22"/>
                </a:cubicBezTo>
                <a:cubicBezTo>
                  <a:pt x="31198" y="-553"/>
                  <a:pt x="17450" y="10010"/>
                  <a:pt x="14206" y="29825"/>
                </a:cubicBezTo>
                <a:cubicBezTo>
                  <a:pt x="10962" y="49640"/>
                  <a:pt x="-24615" y="104493"/>
                  <a:pt x="30891" y="118913"/>
                </a:cubicBezTo>
                <a:cubicBezTo>
                  <a:pt x="86397" y="133333"/>
                  <a:pt x="291778" y="127728"/>
                  <a:pt x="347243" y="116346"/>
                </a:cubicBezTo>
                <a:cubicBezTo>
                  <a:pt x="402708" y="104964"/>
                  <a:pt x="376680" y="67092"/>
                  <a:pt x="363682" y="50619"/>
                </a:cubicBezTo>
                <a:close/>
              </a:path>
            </a:pathLst>
          </a:custGeom>
          <a:solidFill>
            <a:schemeClr val="lt2"/>
          </a:solidFill>
          <a:ln>
            <a:noFill/>
          </a:ln>
        </p:spPr>
      </p:sp>
      <p:sp>
        <p:nvSpPr>
          <p:cNvPr id="229" name="Google Shape;229;p34"/>
          <p:cNvSpPr/>
          <p:nvPr/>
        </p:nvSpPr>
        <p:spPr>
          <a:xfrm rot="1853816" flipH="1">
            <a:off x="4845998" y="-1962347"/>
            <a:ext cx="6717660" cy="3213054"/>
          </a:xfrm>
          <a:custGeom>
            <a:avLst/>
            <a:gdLst/>
            <a:ahLst/>
            <a:cxnLst/>
            <a:rect l="l" t="t" r="r" b="b"/>
            <a:pathLst>
              <a:path w="268704" h="128521" extrusionOk="0">
                <a:moveTo>
                  <a:pt x="255542" y="97708"/>
                </a:moveTo>
                <a:cubicBezTo>
                  <a:pt x="242978" y="109029"/>
                  <a:pt x="207780" y="127314"/>
                  <a:pt x="181408" y="128478"/>
                </a:cubicBezTo>
                <a:cubicBezTo>
                  <a:pt x="155036" y="129642"/>
                  <a:pt x="123105" y="106679"/>
                  <a:pt x="97310" y="104692"/>
                </a:cubicBezTo>
                <a:cubicBezTo>
                  <a:pt x="71515" y="102705"/>
                  <a:pt x="41753" y="121595"/>
                  <a:pt x="26637" y="116554"/>
                </a:cubicBezTo>
                <a:cubicBezTo>
                  <a:pt x="11521" y="111513"/>
                  <a:pt x="-11419" y="93858"/>
                  <a:pt x="6613" y="74446"/>
                </a:cubicBezTo>
                <a:cubicBezTo>
                  <a:pt x="24645" y="55034"/>
                  <a:pt x="93131" y="2399"/>
                  <a:pt x="134828" y="83"/>
                </a:cubicBezTo>
                <a:cubicBezTo>
                  <a:pt x="176525" y="-2233"/>
                  <a:pt x="236674" y="44281"/>
                  <a:pt x="256793" y="60552"/>
                </a:cubicBezTo>
                <a:cubicBezTo>
                  <a:pt x="276912" y="76823"/>
                  <a:pt x="268106" y="86387"/>
                  <a:pt x="255542" y="97708"/>
                </a:cubicBezTo>
                <a:close/>
              </a:path>
            </a:pathLst>
          </a:custGeom>
          <a:solidFill>
            <a:schemeClr val="accent2"/>
          </a:solidFill>
          <a:ln>
            <a:noFill/>
          </a:ln>
        </p:spPr>
      </p:sp>
      <p:sp>
        <p:nvSpPr>
          <p:cNvPr id="230" name="Google Shape;230;p34"/>
          <p:cNvSpPr/>
          <p:nvPr/>
        </p:nvSpPr>
        <p:spPr>
          <a:xfrm rot="3885195" flipH="1">
            <a:off x="-392718" y="-1901284"/>
            <a:ext cx="1907775" cy="4844531"/>
          </a:xfrm>
          <a:custGeom>
            <a:avLst/>
            <a:gdLst/>
            <a:ahLst/>
            <a:cxnLst/>
            <a:rect l="l" t="t" r="r" b="b"/>
            <a:pathLst>
              <a:path w="108747" h="276148" extrusionOk="0">
                <a:moveTo>
                  <a:pt x="41214" y="255241"/>
                </a:moveTo>
                <a:cubicBezTo>
                  <a:pt x="28032" y="240752"/>
                  <a:pt x="3777" y="192900"/>
                  <a:pt x="1898" y="167928"/>
                </a:cubicBezTo>
                <a:cubicBezTo>
                  <a:pt x="19" y="142957"/>
                  <a:pt x="30166" y="127642"/>
                  <a:pt x="29941" y="105412"/>
                </a:cubicBezTo>
                <a:cubicBezTo>
                  <a:pt x="29716" y="83182"/>
                  <a:pt x="-4722" y="49520"/>
                  <a:pt x="549" y="34550"/>
                </a:cubicBezTo>
                <a:cubicBezTo>
                  <a:pt x="5820" y="19580"/>
                  <a:pt x="43594" y="18116"/>
                  <a:pt x="61567" y="15591"/>
                </a:cubicBezTo>
                <a:cubicBezTo>
                  <a:pt x="79540" y="13066"/>
                  <a:pt x="105152" y="-20477"/>
                  <a:pt x="108389" y="19401"/>
                </a:cubicBezTo>
                <a:cubicBezTo>
                  <a:pt x="111626" y="59279"/>
                  <a:pt x="92185" y="215553"/>
                  <a:pt x="80989" y="254860"/>
                </a:cubicBezTo>
                <a:cubicBezTo>
                  <a:pt x="69793" y="294167"/>
                  <a:pt x="54396" y="269730"/>
                  <a:pt x="41214" y="255241"/>
                </a:cubicBezTo>
                <a:close/>
              </a:path>
            </a:pathLst>
          </a:custGeom>
          <a:solidFill>
            <a:schemeClr val="accent1"/>
          </a:solidFill>
          <a:ln>
            <a:no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CUSTOM_21_1_1_1_1">
    <p:spTree>
      <p:nvGrpSpPr>
        <p:cNvPr id="1" name="Shape 231"/>
        <p:cNvGrpSpPr/>
        <p:nvPr/>
      </p:nvGrpSpPr>
      <p:grpSpPr>
        <a:xfrm>
          <a:off x="0" y="0"/>
          <a:ext cx="0" cy="0"/>
          <a:chOff x="0" y="0"/>
          <a:chExt cx="0" cy="0"/>
        </a:xfrm>
      </p:grpSpPr>
      <p:sp>
        <p:nvSpPr>
          <p:cNvPr id="232" name="Google Shape;232;p35"/>
          <p:cNvSpPr/>
          <p:nvPr/>
        </p:nvSpPr>
        <p:spPr>
          <a:xfrm>
            <a:off x="-1246160" y="-1091527"/>
            <a:ext cx="2264275" cy="6817025"/>
          </a:xfrm>
          <a:custGeom>
            <a:avLst/>
            <a:gdLst/>
            <a:ahLst/>
            <a:cxnLst/>
            <a:rect l="l" t="t" r="r" b="b"/>
            <a:pathLst>
              <a:path w="90571" h="272681" extrusionOk="0">
                <a:moveTo>
                  <a:pt x="51924" y="27984"/>
                </a:moveTo>
                <a:cubicBezTo>
                  <a:pt x="65153" y="40555"/>
                  <a:pt x="83607" y="64434"/>
                  <a:pt x="87116" y="91984"/>
                </a:cubicBezTo>
                <a:cubicBezTo>
                  <a:pt x="90626" y="119534"/>
                  <a:pt x="72406" y="169367"/>
                  <a:pt x="72981" y="193283"/>
                </a:cubicBezTo>
                <a:cubicBezTo>
                  <a:pt x="73556" y="217200"/>
                  <a:pt x="90907" y="225047"/>
                  <a:pt x="90566" y="235483"/>
                </a:cubicBezTo>
                <a:cubicBezTo>
                  <a:pt x="90225" y="245919"/>
                  <a:pt x="84993" y="252880"/>
                  <a:pt x="70935" y="255900"/>
                </a:cubicBezTo>
                <a:cubicBezTo>
                  <a:pt x="56878" y="258920"/>
                  <a:pt x="16753" y="293495"/>
                  <a:pt x="6221" y="253605"/>
                </a:cubicBezTo>
                <a:cubicBezTo>
                  <a:pt x="-4311" y="213715"/>
                  <a:pt x="128" y="54162"/>
                  <a:pt x="7745" y="16558"/>
                </a:cubicBezTo>
                <a:cubicBezTo>
                  <a:pt x="15362" y="-21045"/>
                  <a:pt x="38696" y="15413"/>
                  <a:pt x="51924" y="27984"/>
                </a:cubicBezTo>
                <a:close/>
              </a:path>
            </a:pathLst>
          </a:custGeom>
          <a:solidFill>
            <a:schemeClr val="accent3"/>
          </a:solidFill>
          <a:ln>
            <a:noFill/>
          </a:ln>
        </p:spPr>
      </p:sp>
      <p:sp>
        <p:nvSpPr>
          <p:cNvPr id="233" name="Google Shape;233;p35"/>
          <p:cNvSpPr/>
          <p:nvPr/>
        </p:nvSpPr>
        <p:spPr>
          <a:xfrm>
            <a:off x="8224209" y="-608355"/>
            <a:ext cx="2472200" cy="7129350"/>
          </a:xfrm>
          <a:custGeom>
            <a:avLst/>
            <a:gdLst/>
            <a:ahLst/>
            <a:cxnLst/>
            <a:rect l="l" t="t" r="r" b="b"/>
            <a:pathLst>
              <a:path w="98888" h="285174" extrusionOk="0">
                <a:moveTo>
                  <a:pt x="34801" y="259917"/>
                </a:moveTo>
                <a:cubicBezTo>
                  <a:pt x="19846" y="255728"/>
                  <a:pt x="14935" y="255483"/>
                  <a:pt x="9156" y="243765"/>
                </a:cubicBezTo>
                <a:cubicBezTo>
                  <a:pt x="3377" y="232048"/>
                  <a:pt x="-786" y="212535"/>
                  <a:pt x="126" y="189612"/>
                </a:cubicBezTo>
                <a:cubicBezTo>
                  <a:pt x="1038" y="166689"/>
                  <a:pt x="13910" y="134473"/>
                  <a:pt x="14630" y="106228"/>
                </a:cubicBezTo>
                <a:cubicBezTo>
                  <a:pt x="15350" y="77983"/>
                  <a:pt x="580" y="34033"/>
                  <a:pt x="4445" y="20143"/>
                </a:cubicBezTo>
                <a:cubicBezTo>
                  <a:pt x="8310" y="6254"/>
                  <a:pt x="22079" y="-18568"/>
                  <a:pt x="37819" y="22891"/>
                </a:cubicBezTo>
                <a:cubicBezTo>
                  <a:pt x="53559" y="64350"/>
                  <a:pt x="99387" y="229395"/>
                  <a:pt x="98884" y="268899"/>
                </a:cubicBezTo>
                <a:cubicBezTo>
                  <a:pt x="98381" y="308403"/>
                  <a:pt x="49756" y="264106"/>
                  <a:pt x="34801" y="259917"/>
                </a:cubicBezTo>
                <a:close/>
              </a:path>
            </a:pathLst>
          </a:custGeom>
          <a:solidFill>
            <a:schemeClr val="dk2"/>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13825" y="1161025"/>
            <a:ext cx="7630200" cy="3461400"/>
          </a:xfrm>
          <a:prstGeom prst="rect">
            <a:avLst/>
          </a:prstGeom>
          <a:noFill/>
          <a:ln>
            <a:noFill/>
          </a:ln>
        </p:spPr>
        <p:txBody>
          <a:bodyPr spcFirstLastPara="1" wrap="square" lIns="91425" tIns="91425" rIns="91425" bIns="91425" anchor="ctr" anchorCtr="0">
            <a:noAutofit/>
          </a:bodyPr>
          <a:lstStyle>
            <a:lvl1pPr marL="457200" lvl="0"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1pPr>
            <a:lvl2pPr marL="914400" lvl="1"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2pPr>
            <a:lvl3pPr marL="1371600" lvl="2"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3pPr>
            <a:lvl4pPr marL="1828800" lvl="3"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4pPr>
            <a:lvl5pPr marL="2286000" lvl="4"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5pPr>
            <a:lvl6pPr marL="2743200" lvl="5"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6pPr>
            <a:lvl7pPr marL="3200400" lvl="6"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7pPr>
            <a:lvl8pPr marL="3657600" lvl="7"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8pPr>
            <a:lvl9pPr marL="4114800" lvl="8" indent="-317500" rtl="0">
              <a:spcBef>
                <a:spcPts val="0"/>
              </a:spcBef>
              <a:spcAft>
                <a:spcPts val="0"/>
              </a:spcAft>
              <a:buClr>
                <a:schemeClr val="lt1"/>
              </a:buClr>
              <a:buSzPts val="1400"/>
              <a:buFont typeface="Work Sans"/>
              <a:buChar char="■"/>
              <a:defRPr>
                <a:solidFill>
                  <a:schemeClr val="lt1"/>
                </a:solidFill>
                <a:latin typeface="Work Sans"/>
                <a:ea typeface="Work Sans"/>
                <a:cs typeface="Work Sans"/>
                <a:sym typeface="Work Sans"/>
              </a:defRPr>
            </a:lvl9pPr>
          </a:lstStyle>
          <a:p>
            <a:endParaRPr/>
          </a:p>
        </p:txBody>
      </p:sp>
      <p:sp>
        <p:nvSpPr>
          <p:cNvPr id="7" name="Google Shape;7;p1"/>
          <p:cNvSpPr txBox="1">
            <a:spLocks noGrp="1"/>
          </p:cNvSpPr>
          <p:nvPr>
            <p:ph type="title"/>
          </p:nvPr>
        </p:nvSpPr>
        <p:spPr>
          <a:xfrm>
            <a:off x="830025" y="227975"/>
            <a:ext cx="7028400" cy="511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1pPr>
            <a:lvl2pPr lvl="1"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2pPr>
            <a:lvl3pPr lvl="2"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3pPr>
            <a:lvl4pPr lvl="3"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4pPr>
            <a:lvl5pPr lvl="4"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5pPr>
            <a:lvl6pPr lvl="5"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6pPr>
            <a:lvl7pPr lvl="6"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7pPr>
            <a:lvl8pPr lvl="7"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8pPr>
            <a:lvl9pPr lvl="8" algn="ctr">
              <a:spcBef>
                <a:spcPts val="0"/>
              </a:spcBef>
              <a:spcAft>
                <a:spcPts val="0"/>
              </a:spcAft>
              <a:buClr>
                <a:schemeClr val="lt1"/>
              </a:buClr>
              <a:buSzPts val="3000"/>
              <a:buFont typeface="Work Sans ExtraBold"/>
              <a:buNone/>
              <a:defRPr sz="3000">
                <a:solidFill>
                  <a:schemeClr val="lt1"/>
                </a:solidFill>
                <a:latin typeface="Work Sans ExtraBold"/>
                <a:ea typeface="Work Sans ExtraBold"/>
                <a:cs typeface="Work Sans ExtraBold"/>
                <a:sym typeface="Work Sans Extra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3" r:id="rId4"/>
    <p:sldLayoutId id="2147483658" r:id="rId5"/>
    <p:sldLayoutId id="2147483666" r:id="rId6"/>
    <p:sldLayoutId id="2147483669" r:id="rId7"/>
    <p:sldLayoutId id="2147483670" r:id="rId8"/>
    <p:sldLayoutId id="2147483676" r:id="rId9"/>
    <p:sldLayoutId id="2147483680" r:id="rId10"/>
    <p:sldLayoutId id="214748368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41"/>
        <p:cNvGrpSpPr/>
        <p:nvPr/>
      </p:nvGrpSpPr>
      <p:grpSpPr>
        <a:xfrm>
          <a:off x="0" y="0"/>
          <a:ext cx="0" cy="0"/>
          <a:chOff x="0" y="0"/>
          <a:chExt cx="0" cy="0"/>
        </a:xfrm>
      </p:grpSpPr>
      <p:sp>
        <p:nvSpPr>
          <p:cNvPr id="242" name="Google Shape;242;p38"/>
          <p:cNvSpPr txBox="1">
            <a:spLocks noGrp="1"/>
          </p:cNvSpPr>
          <p:nvPr>
            <p:ph type="subTitle" idx="1"/>
          </p:nvPr>
        </p:nvSpPr>
        <p:spPr>
          <a:xfrm>
            <a:off x="1440490" y="1484555"/>
            <a:ext cx="5251800" cy="826937"/>
          </a:xfrm>
          <a:prstGeom prst="rect">
            <a:avLst/>
          </a:prstGeom>
        </p:spPr>
        <p:txBody>
          <a:bodyPr spcFirstLastPara="1" wrap="square" lIns="91425" tIns="91425" rIns="91425" bIns="91425" anchor="t" anchorCtr="0">
            <a:noAutofit/>
          </a:bodyPr>
          <a:lstStyle/>
          <a:p>
            <a:pPr marL="0" lvl="0" indent="0"/>
            <a:r>
              <a:rPr lang="en-US" sz="2000" b="1" dirty="0">
                <a:effectLst>
                  <a:outerShdw blurRad="38100" dist="38100" dir="2700000" algn="tl">
                    <a:srgbClr val="000000">
                      <a:alpha val="43137"/>
                    </a:srgbClr>
                  </a:outerShdw>
                </a:effectLst>
              </a:rPr>
              <a:t>Effective Team Working and Communication</a:t>
            </a:r>
            <a:endParaRPr sz="2000" b="1" dirty="0">
              <a:solidFill>
                <a:schemeClr val="lt1"/>
              </a:solidFill>
              <a:effectLst>
                <a:outerShdw blurRad="38100" dist="38100" dir="2700000" algn="tl">
                  <a:srgbClr val="000000">
                    <a:alpha val="43137"/>
                  </a:srgbClr>
                </a:outerShdw>
              </a:effectLst>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1107" y="2615597"/>
            <a:ext cx="3903778" cy="135330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2512855" y="1080249"/>
            <a:ext cx="5500360" cy="2535470"/>
          </a:xfrm>
        </p:spPr>
        <p:txBody>
          <a:bodyPr/>
          <a:lstStyle/>
          <a:p>
            <a:endParaRPr lang="en-GB" sz="1400" dirty="0">
              <a:solidFill>
                <a:schemeClr val="tx1"/>
              </a:solidFill>
              <a:latin typeface="Arial Black" panose="020B0A04020102020204" pitchFamily="34" charset="0"/>
            </a:endParaRPr>
          </a:p>
        </p:txBody>
      </p:sp>
      <p:sp>
        <p:nvSpPr>
          <p:cNvPr id="3" name="Subtitlu 2"/>
          <p:cNvSpPr>
            <a:spLocks noGrp="1"/>
          </p:cNvSpPr>
          <p:nvPr>
            <p:ph type="subTitle" idx="1"/>
          </p:nvPr>
        </p:nvSpPr>
        <p:spPr>
          <a:xfrm>
            <a:off x="2630574" y="1375089"/>
            <a:ext cx="4496161" cy="2156867"/>
          </a:xfrm>
        </p:spPr>
        <p:txBody>
          <a:bodyPr/>
          <a:lstStyle/>
          <a:p>
            <a:r>
              <a:rPr lang="en-GB" sz="3200" b="1" dirty="0" smtClean="0">
                <a:latin typeface="Work Sans" panose="020B0604020202020204" charset="0"/>
              </a:rPr>
              <a:t>BMSW4002</a:t>
            </a:r>
          </a:p>
          <a:p>
            <a:endParaRPr lang="en-GB" sz="3200" b="1" dirty="0" smtClean="0">
              <a:latin typeface="Work Sans" panose="020B0604020202020204" charset="0"/>
            </a:endParaRPr>
          </a:p>
          <a:p>
            <a:r>
              <a:rPr lang="en-GB" sz="1600" b="1" dirty="0" smtClean="0">
                <a:latin typeface="Work Sans" panose="020B0604020202020204" charset="0"/>
              </a:rPr>
              <a:t>SYED MONSHARRAF ALI (2028971)</a:t>
            </a:r>
          </a:p>
          <a:p>
            <a:r>
              <a:rPr lang="en-GB" sz="1600" b="1" dirty="0" smtClean="0">
                <a:latin typeface="Work Sans" panose="020B0604020202020204" charset="0"/>
              </a:rPr>
              <a:t>ALEXANDRU MIHAI NETOI (2026780)</a:t>
            </a:r>
          </a:p>
          <a:p>
            <a:r>
              <a:rPr lang="en-GB" sz="1600" b="1" dirty="0" smtClean="0">
                <a:latin typeface="Work Sans" panose="020B0604020202020204" charset="0"/>
              </a:rPr>
              <a:t>GABRIELA MARIN (2026922)</a:t>
            </a:r>
          </a:p>
          <a:p>
            <a:r>
              <a:rPr lang="en-GB" sz="1600" b="1" dirty="0" smtClean="0">
                <a:latin typeface="Work Sans" panose="020B0604020202020204" charset="0"/>
              </a:rPr>
              <a:t>DANUT VALENTIN MARIN (2026923)</a:t>
            </a:r>
            <a:endParaRPr lang="en-GB" sz="1600" b="1" dirty="0">
              <a:latin typeface="Work Sans" panose="020B0604020202020204" charset="0"/>
            </a:endParaRPr>
          </a:p>
        </p:txBody>
      </p:sp>
      <p:sp>
        <p:nvSpPr>
          <p:cNvPr id="4" name="Titlu 3"/>
          <p:cNvSpPr>
            <a:spLocks noGrp="1"/>
          </p:cNvSpPr>
          <p:nvPr>
            <p:ph type="title" idx="2"/>
          </p:nvPr>
        </p:nvSpPr>
        <p:spPr>
          <a:xfrm>
            <a:off x="1263681" y="963260"/>
            <a:ext cx="1039769" cy="1008839"/>
          </a:xfrm>
        </p:spPr>
        <p:txBody>
          <a:bodyPr/>
          <a:lstStyle/>
          <a:p>
            <a:endParaRPr lang="en-GB" sz="1200" dirty="0"/>
          </a:p>
        </p:txBody>
      </p:sp>
      <p:pic>
        <p:nvPicPr>
          <p:cNvPr id="5" name="Imagin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988" y="918937"/>
            <a:ext cx="2038204" cy="1070407"/>
          </a:xfrm>
          <a:prstGeom prst="rect">
            <a:avLst/>
          </a:prstGeom>
        </p:spPr>
      </p:pic>
    </p:spTree>
    <p:extLst>
      <p:ext uri="{BB962C8B-B14F-4D97-AF65-F5344CB8AC3E}">
        <p14:creationId xmlns:p14="http://schemas.microsoft.com/office/powerpoint/2010/main" val="3492126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xfrm>
            <a:off x="849600" y="420100"/>
            <a:ext cx="7444800"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sz="3200" b="1" dirty="0"/>
              <a:t>Introduction</a:t>
            </a:r>
            <a:endParaRPr sz="3200" b="1" dirty="0"/>
          </a:p>
        </p:txBody>
      </p:sp>
      <p:sp>
        <p:nvSpPr>
          <p:cNvPr id="249" name="Google Shape;249;p39"/>
          <p:cNvSpPr txBox="1">
            <a:spLocks noGrp="1"/>
          </p:cNvSpPr>
          <p:nvPr>
            <p:ph type="body" idx="1"/>
          </p:nvPr>
        </p:nvSpPr>
        <p:spPr>
          <a:xfrm>
            <a:off x="956700" y="1609081"/>
            <a:ext cx="7230600" cy="3011687"/>
          </a:xfrm>
          <a:prstGeom prst="rect">
            <a:avLst/>
          </a:prstGeom>
        </p:spPr>
        <p:txBody>
          <a:bodyPr spcFirstLastPara="1" wrap="square" lIns="91425" tIns="91425" rIns="91425" bIns="91425" anchor="t" anchorCtr="0">
            <a:noAutofit/>
          </a:bodyPr>
          <a:lstStyle/>
          <a:p>
            <a:pPr marL="171450" lvl="0" indent="-171450">
              <a:buClr>
                <a:schemeClr val="dk1"/>
              </a:buClr>
              <a:buSzPts val="1100"/>
              <a:buFont typeface="Wingdings" panose="05000000000000000000" pitchFamily="2" charset="2"/>
              <a:buChar char="q"/>
            </a:pPr>
            <a:r>
              <a:rPr lang="en-US" sz="1800" b="1" dirty="0">
                <a:solidFill>
                  <a:schemeClr val="bg1"/>
                </a:solidFill>
              </a:rPr>
              <a:t>Good squad communication may lead to knowledge, and insight would lead to great group connections.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Efficient communication additionally helps employees understand their responsibilities as well as the responsibilities of their coworkers.</a:t>
            </a:r>
          </a:p>
          <a:p>
            <a:pPr marL="171450" lvl="0" indent="-171450">
              <a:buClr>
                <a:schemeClr val="dk1"/>
              </a:buClr>
              <a:buSzPts val="1100"/>
              <a:buFont typeface="Wingdings" panose="05000000000000000000" pitchFamily="2" charset="2"/>
              <a:buChar char="q"/>
            </a:pPr>
            <a:endParaRPr lang="en-US" sz="1800" b="1" dirty="0">
              <a:solidFill>
                <a:schemeClr val="bg1"/>
              </a:solidFill>
            </a:endParaRPr>
          </a:p>
          <a:p>
            <a:pPr marL="171450" lvl="0" indent="-171450">
              <a:buClr>
                <a:schemeClr val="dk1"/>
              </a:buClr>
              <a:buSzPts val="1100"/>
              <a:buFont typeface="Wingdings" panose="05000000000000000000" pitchFamily="2" charset="2"/>
              <a:buChar char="q"/>
            </a:pPr>
            <a:r>
              <a:rPr lang="en-US" sz="1800" b="1" dirty="0">
                <a:solidFill>
                  <a:schemeClr val="bg1"/>
                </a:solidFill>
              </a:rPr>
              <a:t>This presentation will cover models, channels, barriers, impacts of Nestlé's communication. </a:t>
            </a:r>
            <a:endParaRPr sz="1800" b="1"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72"/>
        <p:cNvGrpSpPr/>
        <p:nvPr/>
      </p:nvGrpSpPr>
      <p:grpSpPr>
        <a:xfrm>
          <a:off x="0" y="0"/>
          <a:ext cx="0" cy="0"/>
          <a:chOff x="0" y="0"/>
          <a:chExt cx="0" cy="0"/>
        </a:xfrm>
      </p:grpSpPr>
      <p:sp>
        <p:nvSpPr>
          <p:cNvPr id="274" name="Google Shape;274;p41"/>
          <p:cNvSpPr txBox="1">
            <a:spLocks noGrp="1"/>
          </p:cNvSpPr>
          <p:nvPr>
            <p:ph type="title"/>
          </p:nvPr>
        </p:nvSpPr>
        <p:spPr>
          <a:xfrm>
            <a:off x="1272799" y="48767"/>
            <a:ext cx="5545500" cy="1222165"/>
          </a:xfrm>
          <a:prstGeom prst="rect">
            <a:avLst/>
          </a:prstGeom>
        </p:spPr>
        <p:txBody>
          <a:bodyPr spcFirstLastPara="1" wrap="square" lIns="91425" tIns="91425" rIns="91425" bIns="91425" anchor="t" anchorCtr="0">
            <a:noAutofit/>
          </a:bodyPr>
          <a:lstStyle/>
          <a:p>
            <a:pPr lvl="0" algn="ctr"/>
            <a:r>
              <a:rPr lang="en-US" sz="3200" b="1" dirty="0">
                <a:effectLst>
                  <a:outerShdw blurRad="38100" dist="38100" dir="2700000" algn="tl">
                    <a:srgbClr val="000000">
                      <a:alpha val="43137"/>
                    </a:srgbClr>
                  </a:outerShdw>
                </a:effectLst>
              </a:rPr>
              <a:t>Theories relating to models of communication</a:t>
            </a:r>
            <a:endParaRPr sz="3200" b="1" dirty="0">
              <a:effectLst>
                <a:outerShdw blurRad="38100" dist="38100" dir="2700000" algn="tl">
                  <a:srgbClr val="000000">
                    <a:alpha val="43137"/>
                  </a:srgbClr>
                </a:outerShdw>
              </a:effectLst>
            </a:endParaRPr>
          </a:p>
        </p:txBody>
      </p:sp>
      <p:sp>
        <p:nvSpPr>
          <p:cNvPr id="4" name="TextBox 3"/>
          <p:cNvSpPr txBox="1"/>
          <p:nvPr/>
        </p:nvSpPr>
        <p:spPr>
          <a:xfrm>
            <a:off x="2474265" y="1499615"/>
            <a:ext cx="4946981" cy="1908215"/>
          </a:xfrm>
          <a:prstGeom prst="rect">
            <a:avLst/>
          </a:prstGeom>
          <a:noFill/>
        </p:spPr>
        <p:txBody>
          <a:bodyPr wrap="square" rtlCol="0">
            <a:spAutoFit/>
          </a:bodyPr>
          <a:lstStyle/>
          <a:p>
            <a:pPr marL="285750" indent="-285750">
              <a:buFont typeface="Wingdings" panose="05000000000000000000" pitchFamily="2" charset="2"/>
              <a:buChar char="v"/>
            </a:pPr>
            <a:r>
              <a:rPr lang="en-US" sz="1800" dirty="0"/>
              <a:t>Shannon-Weaver communication model</a:t>
            </a:r>
          </a:p>
          <a:p>
            <a:pPr marL="285750" indent="-285750">
              <a:buFont typeface="Wingdings" panose="05000000000000000000" pitchFamily="2" charset="2"/>
              <a:buChar char="v"/>
            </a:pPr>
            <a:r>
              <a:rPr lang="en-US" sz="1800" dirty="0" err="1"/>
              <a:t>Lasswell</a:t>
            </a:r>
            <a:r>
              <a:rPr lang="en-US" sz="1800" dirty="0"/>
              <a:t> communication model</a:t>
            </a:r>
          </a:p>
          <a:p>
            <a:pPr marL="285750" indent="-285750">
              <a:buFont typeface="Wingdings" panose="05000000000000000000" pitchFamily="2" charset="2"/>
              <a:buChar char="v"/>
            </a:pPr>
            <a:r>
              <a:rPr lang="en-US" sz="1800" dirty="0" err="1"/>
              <a:t>Berlo</a:t>
            </a:r>
            <a:r>
              <a:rPr lang="en-US" sz="1800" dirty="0"/>
              <a:t> communication model</a:t>
            </a:r>
          </a:p>
          <a:p>
            <a:pPr marL="285750" indent="-285750">
              <a:buFont typeface="Wingdings" panose="05000000000000000000" pitchFamily="2" charset="2"/>
              <a:buChar char="v"/>
            </a:pPr>
            <a:r>
              <a:rPr lang="en-US" sz="1800" dirty="0" err="1"/>
              <a:t>Barnlund</a:t>
            </a:r>
            <a:r>
              <a:rPr lang="en-US" sz="1800" dirty="0"/>
              <a:t> communication model</a:t>
            </a:r>
          </a:p>
          <a:p>
            <a:pPr marL="285750" indent="-285750">
              <a:buFont typeface="Wingdings" panose="05000000000000000000" pitchFamily="2" charset="2"/>
              <a:buChar char="v"/>
            </a:pPr>
            <a:r>
              <a:rPr lang="en-US" sz="1800" dirty="0"/>
              <a:t>Schramm communication model</a:t>
            </a:r>
          </a:p>
          <a:p>
            <a:endParaRPr lang="en-US" dirty="0"/>
          </a:p>
          <a:p>
            <a:pPr marL="285750" indent="-285750">
              <a:buFont typeface="Wingdings" panose="05000000000000000000" pitchFamily="2" charset="2"/>
              <a:buChar char="v"/>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42"/>
          <p:cNvSpPr txBox="1">
            <a:spLocks noGrp="1"/>
          </p:cNvSpPr>
          <p:nvPr>
            <p:ph type="subTitle" idx="1"/>
          </p:nvPr>
        </p:nvSpPr>
        <p:spPr>
          <a:xfrm>
            <a:off x="1213350" y="1503406"/>
            <a:ext cx="5321562" cy="1568977"/>
          </a:xfrm>
          <a:prstGeom prst="rect">
            <a:avLst/>
          </a:prstGeom>
        </p:spPr>
        <p:txBody>
          <a:bodyPr spcFirstLastPara="1" wrap="square" lIns="91425" tIns="91425" rIns="91425" bIns="91425" anchor="t" anchorCtr="0">
            <a:noAutofit/>
          </a:bodyPr>
          <a:lstStyle/>
          <a:p>
            <a:pPr marL="0" lvl="0" indent="0" algn="l"/>
            <a:r>
              <a:rPr lang="en-US" sz="2000" b="1" dirty="0"/>
              <a:t>According to Nestle, Workplace by Facebook has just been introduced as the team's corporate channel of communication including all workers. </a:t>
            </a:r>
            <a:endParaRPr sz="2000" b="1" dirty="0"/>
          </a:p>
        </p:txBody>
      </p:sp>
      <p:sp>
        <p:nvSpPr>
          <p:cNvPr id="282" name="Google Shape;282;p42"/>
          <p:cNvSpPr txBox="1">
            <a:spLocks noGrp="1"/>
          </p:cNvSpPr>
          <p:nvPr>
            <p:ph type="title"/>
          </p:nvPr>
        </p:nvSpPr>
        <p:spPr>
          <a:xfrm>
            <a:off x="0" y="97056"/>
            <a:ext cx="6705006" cy="1155900"/>
          </a:xfrm>
          <a:prstGeom prst="rect">
            <a:avLst/>
          </a:prstGeom>
        </p:spPr>
        <p:txBody>
          <a:bodyPr spcFirstLastPara="1" wrap="square" lIns="91425" tIns="91425" rIns="91425" bIns="91425" anchor="t" anchorCtr="0">
            <a:noAutofit/>
          </a:bodyPr>
          <a:lstStyle/>
          <a:p>
            <a:pPr lvl="0"/>
            <a:r>
              <a:rPr lang="en-US" sz="3200" b="1" dirty="0">
                <a:effectLst>
                  <a:outerShdw blurRad="38100" dist="38100" dir="2700000" algn="tl">
                    <a:srgbClr val="000000">
                      <a:alpha val="43137"/>
                    </a:srgbClr>
                  </a:outerShdw>
                </a:effectLst>
              </a:rPr>
              <a:t>The channels of communication that can be used</a:t>
            </a:r>
            <a:endParaRPr sz="3200" b="1" dirty="0">
              <a:effectLst>
                <a:outerShdw blurRad="38100" dist="38100" dir="2700000" algn="tl">
                  <a:srgbClr val="000000">
                    <a:alpha val="43137"/>
                  </a:srgbClr>
                </a:outerShdw>
              </a:effectLst>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9148" y="3072383"/>
            <a:ext cx="2922500" cy="1969643"/>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u 1"/>
          <p:cNvSpPr>
            <a:spLocks noGrp="1"/>
          </p:cNvSpPr>
          <p:nvPr>
            <p:ph type="subTitle" idx="1"/>
          </p:nvPr>
        </p:nvSpPr>
        <p:spPr>
          <a:xfrm>
            <a:off x="719027" y="1214799"/>
            <a:ext cx="3231739" cy="1305035"/>
          </a:xfrm>
        </p:spPr>
        <p:txBody>
          <a:bodyPr/>
          <a:lstStyle/>
          <a:p>
            <a:endParaRPr lang="en-GB" dirty="0"/>
          </a:p>
        </p:txBody>
      </p:sp>
      <p:sp>
        <p:nvSpPr>
          <p:cNvPr id="3" name="Titlu 2"/>
          <p:cNvSpPr>
            <a:spLocks noGrp="1"/>
          </p:cNvSpPr>
          <p:nvPr>
            <p:ph type="title"/>
          </p:nvPr>
        </p:nvSpPr>
        <p:spPr>
          <a:xfrm>
            <a:off x="244305" y="258266"/>
            <a:ext cx="5835408" cy="963698"/>
          </a:xfrm>
        </p:spPr>
        <p:txBody>
          <a:bodyPr/>
          <a:lstStyle/>
          <a:p>
            <a:r>
              <a:rPr lang="en-US" sz="2400" dirty="0"/>
              <a:t>The </a:t>
            </a:r>
            <a:r>
              <a:rPr lang="en-US" sz="2400" dirty="0" err="1"/>
              <a:t>Lendle</a:t>
            </a:r>
            <a:r>
              <a:rPr lang="en-US" sz="2400" dirty="0"/>
              <a:t>-Daft model Channel Richness Hierarchy:</a:t>
            </a:r>
            <a:endParaRPr lang="en-GB" sz="2400" dirty="0"/>
          </a:p>
        </p:txBody>
      </p:sp>
      <p:pic>
        <p:nvPicPr>
          <p:cNvPr id="4" name="Content Placeholder 5" descr="A screenshot of a cell phone&#10;&#10;Description automatically generated">
            <a:extLst>
              <a:ext uri="{FF2B5EF4-FFF2-40B4-BE49-F238E27FC236}">
                <a16:creationId xmlns:lc="http://schemas.openxmlformats.org/drawingml/2006/lockedCanvas" xmlns:a16="http://schemas.microsoft.com/office/drawing/2014/main" xmlns="" id="{95132982-5404-A649-8405-81CDD839F213}"/>
              </a:ext>
            </a:extLst>
          </p:cNvPr>
          <p:cNvPicPr>
            <a:picLocks noGrp="1" noChangeAspect="1"/>
          </p:cNvPicPr>
          <p:nvPr/>
        </p:nvPicPr>
        <p:blipFill rotWithShape="1">
          <a:blip r:embed="rId2">
            <a:extLst>
              <a:ext uri="{28A0092B-C50C-407E-A947-70E740481C1C}">
                <a14:useLocalDpi xmlns:a14="http://schemas.microsoft.com/office/drawing/2010/main" val="0"/>
              </a:ext>
            </a:extLst>
          </a:blip>
          <a:srcRect l="5605" t="4806" r="5245" b="13325"/>
          <a:stretch/>
        </p:blipFill>
        <p:spPr>
          <a:xfrm>
            <a:off x="0" y="1137974"/>
            <a:ext cx="4498051" cy="1443600"/>
          </a:xfrm>
          <a:prstGeom prst="rect">
            <a:avLst/>
          </a:prstGeom>
          <a:noFill/>
        </p:spPr>
      </p:pic>
      <p:pic>
        <p:nvPicPr>
          <p:cNvPr id="5" name="Content Placeholder 8" descr="A screenshot of a cell phone&#10;&#10;Description automatically generated">
            <a:extLst>
              <a:ext uri="{FF2B5EF4-FFF2-40B4-BE49-F238E27FC236}">
                <a16:creationId xmlns:lc="http://schemas.openxmlformats.org/drawingml/2006/lockedCanvas" xmlns:a16="http://schemas.microsoft.com/office/drawing/2014/main" xmlns="" id="{5CF7CA73-FAF0-3D45-A626-3C7B628B960E}"/>
              </a:ext>
            </a:extLst>
          </p:cNvPr>
          <p:cNvPicPr>
            <a:picLocks noGrp="1" noChangeAspect="1"/>
          </p:cNvPicPr>
          <p:nvPr/>
        </p:nvPicPr>
        <p:blipFill>
          <a:blip r:embed="rId3">
            <a:extLst>
              <a:ext uri="{28A0092B-C50C-407E-A947-70E740481C1C}">
                <a14:useLocalDpi xmlns:a14="http://schemas.microsoft.com/office/drawing/2010/main" val="0"/>
              </a:ext>
            </a:extLst>
          </a:blip>
          <a:stretch>
            <a:fillRect/>
          </a:stretch>
        </p:blipFill>
        <p:spPr>
          <a:xfrm>
            <a:off x="4619584" y="1137974"/>
            <a:ext cx="4316288" cy="3628899"/>
          </a:xfrm>
          <a:prstGeom prst="rect">
            <a:avLst/>
          </a:prstGeom>
        </p:spPr>
      </p:pic>
      <p:sp>
        <p:nvSpPr>
          <p:cNvPr id="6" name="Dreptunghi 5"/>
          <p:cNvSpPr/>
          <p:nvPr/>
        </p:nvSpPr>
        <p:spPr>
          <a:xfrm>
            <a:off x="664443" y="2798534"/>
            <a:ext cx="4028667" cy="369332"/>
          </a:xfrm>
          <a:prstGeom prst="rect">
            <a:avLst/>
          </a:prstGeom>
        </p:spPr>
        <p:txBody>
          <a:bodyPr wrap="none">
            <a:spAutoFit/>
          </a:bodyPr>
          <a:lstStyle/>
          <a:p>
            <a:r>
              <a:rPr lang="en-US" sz="1800" b="1" dirty="0">
                <a:latin typeface="Work Sans" panose="020B0604020202020204" charset="0"/>
              </a:rPr>
              <a:t>(Adapted from </a:t>
            </a:r>
            <a:r>
              <a:rPr lang="en-US" sz="1800" b="1" dirty="0" err="1">
                <a:latin typeface="Work Sans" panose="020B0604020202020204" charset="0"/>
              </a:rPr>
              <a:t>Boddy</a:t>
            </a:r>
            <a:r>
              <a:rPr lang="en-US" sz="1800" b="1" dirty="0">
                <a:latin typeface="Work Sans" panose="020B0604020202020204" charset="0"/>
              </a:rPr>
              <a:t>, 2017, p517)</a:t>
            </a:r>
          </a:p>
        </p:txBody>
      </p:sp>
      <p:sp>
        <p:nvSpPr>
          <p:cNvPr id="7" name="Dreptunghi 6"/>
          <p:cNvSpPr/>
          <p:nvPr/>
        </p:nvSpPr>
        <p:spPr>
          <a:xfrm>
            <a:off x="-18109" y="3284579"/>
            <a:ext cx="4572000" cy="1077218"/>
          </a:xfrm>
          <a:prstGeom prst="rect">
            <a:avLst/>
          </a:prstGeom>
        </p:spPr>
        <p:txBody>
          <a:bodyPr>
            <a:spAutoFit/>
          </a:bodyPr>
          <a:lstStyle/>
          <a:p>
            <a:r>
              <a:rPr lang="en-GB" sz="1600" b="1" dirty="0">
                <a:latin typeface="Work Sans" panose="020B0604020202020204" charset="0"/>
              </a:rPr>
              <a:t>Note the relative low rating of email as a channel of communication and this has a significant effect on electronic media, particularly in the use of virtual teams</a:t>
            </a:r>
            <a:endParaRPr lang="en-US" sz="1600" b="1" dirty="0">
              <a:latin typeface="Work Sans" panose="020B0604020202020204" charset="0"/>
            </a:endParaRPr>
          </a:p>
        </p:txBody>
      </p:sp>
    </p:spTree>
    <p:extLst>
      <p:ext uri="{BB962C8B-B14F-4D97-AF65-F5344CB8AC3E}">
        <p14:creationId xmlns:p14="http://schemas.microsoft.com/office/powerpoint/2010/main" val="236053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3"/>
          <p:cNvSpPr txBox="1">
            <a:spLocks noGrp="1"/>
          </p:cNvSpPr>
          <p:nvPr>
            <p:ph type="title"/>
          </p:nvPr>
        </p:nvSpPr>
        <p:spPr>
          <a:xfrm>
            <a:off x="1140666" y="790811"/>
            <a:ext cx="6204300" cy="1135526"/>
          </a:xfrm>
          <a:prstGeom prst="rect">
            <a:avLst/>
          </a:prstGeom>
        </p:spPr>
        <p:txBody>
          <a:bodyPr spcFirstLastPara="1" wrap="square" lIns="0" tIns="0" rIns="0" bIns="0" anchor="t" anchorCtr="0">
            <a:noAutofit/>
          </a:bodyPr>
          <a:lstStyle/>
          <a:p>
            <a:pPr lvl="0"/>
            <a:r>
              <a:rPr lang="en-US" sz="2800" dirty="0">
                <a:effectLst>
                  <a:outerShdw blurRad="38100" dist="38100" dir="2700000" algn="tl">
                    <a:srgbClr val="000000">
                      <a:alpha val="43137"/>
                    </a:srgbClr>
                  </a:outerShdw>
                </a:effectLst>
              </a:rPr>
              <a:t>The types of barriers that can prevent effective communication</a:t>
            </a:r>
            <a:endParaRPr sz="2800" dirty="0">
              <a:effectLst>
                <a:outerShdw blurRad="38100" dist="38100" dir="2700000" algn="tl">
                  <a:srgbClr val="000000">
                    <a:alpha val="43137"/>
                  </a:srgbClr>
                </a:outerShdw>
              </a:effectLst>
            </a:endParaRPr>
          </a:p>
        </p:txBody>
      </p:sp>
      <p:sp>
        <p:nvSpPr>
          <p:cNvPr id="288" name="Google Shape;288;p43"/>
          <p:cNvSpPr txBox="1">
            <a:spLocks noGrp="1"/>
          </p:cNvSpPr>
          <p:nvPr>
            <p:ph type="subTitle" idx="1"/>
          </p:nvPr>
        </p:nvSpPr>
        <p:spPr>
          <a:xfrm>
            <a:off x="2761416" y="2084830"/>
            <a:ext cx="4791600" cy="2828546"/>
          </a:xfrm>
          <a:prstGeom prst="rect">
            <a:avLst/>
          </a:prstGeom>
        </p:spPr>
        <p:txBody>
          <a:bodyPr spcFirstLastPara="1" wrap="square" lIns="91425" tIns="91425" rIns="91425" bIns="91425" anchor="t" anchorCtr="0">
            <a:noAutofit/>
          </a:bodyPr>
          <a:lstStyle/>
          <a:p>
            <a:pPr marL="285750" lvl="0" indent="-285750" algn="l">
              <a:buFont typeface="Arial" panose="020B0604020202020204" pitchFamily="34" charset="0"/>
              <a:buChar char="•"/>
            </a:pPr>
            <a:r>
              <a:rPr lang="en-US" sz="1800" b="1" dirty="0"/>
              <a:t>Displeasure in one's employment or a lack of enthusiasm with other's work</a:t>
            </a:r>
          </a:p>
          <a:p>
            <a:pPr marL="285750" lvl="0" indent="-285750" algn="l">
              <a:buFont typeface="Arial" panose="020B0604020202020204" pitchFamily="34" charset="0"/>
              <a:buChar char="•"/>
            </a:pPr>
            <a:r>
              <a:rPr lang="en-US" sz="1800" b="1" dirty="0"/>
              <a:t>The failure to pay attention to what others are saying</a:t>
            </a:r>
          </a:p>
          <a:p>
            <a:pPr marL="285750" lvl="0" indent="-285750" algn="l">
              <a:buFont typeface="Arial" panose="020B0604020202020204" pitchFamily="34" charset="0"/>
              <a:buChar char="•"/>
            </a:pPr>
            <a:r>
              <a:rPr lang="en-US" sz="1800" b="1" dirty="0"/>
              <a:t>Accountability and confidence are lacking.</a:t>
            </a:r>
          </a:p>
          <a:p>
            <a:pPr marL="285750" lvl="0" indent="-285750" algn="l">
              <a:buFont typeface="Arial" panose="020B0604020202020204" pitchFamily="34" charset="0"/>
              <a:buChar char="•"/>
            </a:pPr>
            <a:r>
              <a:rPr lang="en-US" sz="1800" b="1" dirty="0"/>
              <a:t>Types of Communication</a:t>
            </a:r>
            <a:endParaRPr sz="18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0"/>
        <p:cNvGrpSpPr/>
        <p:nvPr/>
      </p:nvGrpSpPr>
      <p:grpSpPr>
        <a:xfrm>
          <a:off x="0" y="0"/>
          <a:ext cx="0" cy="0"/>
          <a:chOff x="0" y="0"/>
          <a:chExt cx="0" cy="0"/>
        </a:xfrm>
      </p:grpSpPr>
      <p:sp>
        <p:nvSpPr>
          <p:cNvPr id="301" name="Google Shape;301;p45"/>
          <p:cNvSpPr txBox="1">
            <a:spLocks noGrp="1"/>
          </p:cNvSpPr>
          <p:nvPr>
            <p:ph type="subTitle" idx="1"/>
          </p:nvPr>
        </p:nvSpPr>
        <p:spPr>
          <a:xfrm>
            <a:off x="2049764" y="1903789"/>
            <a:ext cx="5313600" cy="2446948"/>
          </a:xfrm>
          <a:prstGeom prst="rect">
            <a:avLst/>
          </a:prstGeom>
        </p:spPr>
        <p:txBody>
          <a:bodyPr spcFirstLastPara="1" wrap="square" lIns="91425" tIns="91425" rIns="91425" bIns="91425" anchor="t" anchorCtr="0">
            <a:noAutofit/>
          </a:bodyPr>
          <a:lstStyle/>
          <a:p>
            <a:pPr marL="285750" lvl="0" indent="-285750" algn="l">
              <a:buFont typeface="Wingdings" panose="05000000000000000000" pitchFamily="2" charset="2"/>
              <a:buChar char="q"/>
            </a:pPr>
            <a:r>
              <a:rPr lang="en-US" sz="2000" dirty="0"/>
              <a:t>Improved attitude</a:t>
            </a:r>
          </a:p>
          <a:p>
            <a:pPr marL="0" lvl="0" indent="0" algn="l"/>
            <a:endParaRPr lang="en-US" sz="2000" dirty="0"/>
          </a:p>
          <a:p>
            <a:pPr marL="285750" lvl="0" indent="-285750" algn="l">
              <a:buFont typeface="Wingdings" panose="05000000000000000000" pitchFamily="2" charset="2"/>
              <a:buChar char="q"/>
            </a:pPr>
            <a:r>
              <a:rPr lang="en-US" sz="2000" dirty="0"/>
              <a:t>Creativity, and </a:t>
            </a:r>
          </a:p>
          <a:p>
            <a:pPr marL="0" lvl="0" indent="0" algn="l"/>
            <a:endParaRPr lang="en-US" sz="2000" dirty="0"/>
          </a:p>
          <a:p>
            <a:pPr marL="285750" lvl="0" indent="-285750" algn="l">
              <a:buFont typeface="Wingdings" panose="05000000000000000000" pitchFamily="2" charset="2"/>
              <a:buChar char="q"/>
            </a:pPr>
            <a:r>
              <a:rPr lang="en-US" sz="2000" dirty="0"/>
              <a:t>Dedication</a:t>
            </a:r>
          </a:p>
          <a:p>
            <a:pPr marL="0" lvl="0" indent="0" algn="l"/>
            <a:endParaRPr lang="en-US" sz="2000" dirty="0"/>
          </a:p>
          <a:p>
            <a:pPr marL="0" lvl="0" indent="0" algn="l"/>
            <a:r>
              <a:rPr lang="en-US" sz="2000" dirty="0"/>
              <a:t> are all benefits of good interaction</a:t>
            </a:r>
            <a:endParaRPr sz="2000" b="1" dirty="0"/>
          </a:p>
        </p:txBody>
      </p:sp>
      <p:sp>
        <p:nvSpPr>
          <p:cNvPr id="302" name="Google Shape;302;p45"/>
          <p:cNvSpPr txBox="1">
            <a:spLocks noGrp="1"/>
          </p:cNvSpPr>
          <p:nvPr>
            <p:ph type="subTitle" idx="2"/>
          </p:nvPr>
        </p:nvSpPr>
        <p:spPr>
          <a:xfrm>
            <a:off x="2974752" y="519574"/>
            <a:ext cx="4645248" cy="1175114"/>
          </a:xfrm>
          <a:prstGeom prst="rect">
            <a:avLst/>
          </a:prstGeom>
        </p:spPr>
        <p:txBody>
          <a:bodyPr spcFirstLastPara="1" wrap="square" lIns="91425" tIns="91425" rIns="91425" bIns="91425" anchor="t" anchorCtr="0">
            <a:noAutofit/>
          </a:bodyPr>
          <a:lstStyle/>
          <a:p>
            <a:pPr marL="0" lvl="0" indent="0"/>
            <a:r>
              <a:rPr lang="en-US" sz="2400" b="1" dirty="0"/>
              <a:t>The impact of communication on staffs</a:t>
            </a:r>
            <a:endParaRPr sz="24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10" name="Google Shape;310;p46"/>
          <p:cNvSpPr txBox="1">
            <a:spLocks noGrp="1"/>
          </p:cNvSpPr>
          <p:nvPr>
            <p:ph type="title"/>
          </p:nvPr>
        </p:nvSpPr>
        <p:spPr>
          <a:xfrm>
            <a:off x="2532985" y="310372"/>
            <a:ext cx="3620565" cy="646500"/>
          </a:xfrm>
          <a:prstGeom prst="rect">
            <a:avLst/>
          </a:prstGeom>
        </p:spPr>
        <p:txBody>
          <a:bodyPr spcFirstLastPara="1" wrap="square" lIns="0" tIns="91425" rIns="91425" bIns="91425" anchor="t" anchorCtr="0">
            <a:noAutofit/>
          </a:bodyPr>
          <a:lstStyle/>
          <a:p>
            <a:pPr marL="0" lvl="0" indent="0" algn="ctr" rtl="0">
              <a:spcBef>
                <a:spcPts val="0"/>
              </a:spcBef>
              <a:spcAft>
                <a:spcPts val="0"/>
              </a:spcAft>
              <a:buNone/>
            </a:pPr>
            <a:r>
              <a:rPr lang="en" b="1" dirty="0">
                <a:effectLst>
                  <a:outerShdw blurRad="38100" dist="38100" dir="2700000" algn="tl">
                    <a:srgbClr val="000000">
                      <a:alpha val="43137"/>
                    </a:srgbClr>
                  </a:outerShdw>
                </a:effectLst>
              </a:rPr>
              <a:t>Conclusion</a:t>
            </a:r>
            <a:endParaRPr b="1" dirty="0">
              <a:effectLst>
                <a:outerShdw blurRad="38100" dist="38100" dir="2700000" algn="tl">
                  <a:srgbClr val="000000">
                    <a:alpha val="43137"/>
                  </a:srgbClr>
                </a:outerShdw>
              </a:effectLst>
            </a:endParaRPr>
          </a:p>
        </p:txBody>
      </p:sp>
      <p:sp>
        <p:nvSpPr>
          <p:cNvPr id="312" name="Google Shape;312;p46"/>
          <p:cNvSpPr txBox="1">
            <a:spLocks noGrp="1"/>
          </p:cNvSpPr>
          <p:nvPr>
            <p:ph type="subTitle" idx="3"/>
          </p:nvPr>
        </p:nvSpPr>
        <p:spPr>
          <a:xfrm>
            <a:off x="2216079" y="1748956"/>
            <a:ext cx="5062545" cy="2542627"/>
          </a:xfrm>
          <a:prstGeom prst="rect">
            <a:avLst/>
          </a:prstGeom>
        </p:spPr>
        <p:txBody>
          <a:bodyPr spcFirstLastPara="1" wrap="square" lIns="91425" tIns="91425" rIns="91425" bIns="91425" anchor="t" anchorCtr="0">
            <a:noAutofit/>
          </a:bodyPr>
          <a:lstStyle/>
          <a:p>
            <a:pPr marL="0" lvl="0" indent="0" algn="l"/>
            <a:r>
              <a:rPr lang="en-US" sz="2000" dirty="0"/>
              <a:t>If communication of Nestle is successful, all concerned parties seem content and successful. </a:t>
            </a:r>
            <a:endParaRPr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3" name="Google Shape;363;p49"/>
          <p:cNvSpPr txBox="1">
            <a:spLocks noGrp="1"/>
          </p:cNvSpPr>
          <p:nvPr>
            <p:ph type="title"/>
          </p:nvPr>
        </p:nvSpPr>
        <p:spPr>
          <a:xfrm>
            <a:off x="3293978" y="75185"/>
            <a:ext cx="3447481" cy="646500"/>
          </a:xfrm>
          <a:prstGeom prst="rect">
            <a:avLst/>
          </a:prstGeom>
        </p:spPr>
        <p:txBody>
          <a:bodyPr spcFirstLastPara="1" wrap="square" lIns="0" tIns="91425" rIns="91425" bIns="91425" anchor="t" anchorCtr="0">
            <a:noAutofit/>
          </a:bodyPr>
          <a:lstStyle/>
          <a:p>
            <a:pPr marL="0" lvl="0" indent="0" algn="l" rtl="0">
              <a:spcBef>
                <a:spcPts val="0"/>
              </a:spcBef>
              <a:spcAft>
                <a:spcPts val="0"/>
              </a:spcAft>
              <a:buNone/>
            </a:pPr>
            <a:r>
              <a:rPr lang="en" b="1" dirty="0"/>
              <a:t>References</a:t>
            </a:r>
            <a:endParaRPr b="1" dirty="0"/>
          </a:p>
        </p:txBody>
      </p:sp>
      <p:sp>
        <p:nvSpPr>
          <p:cNvPr id="3" name="Subtitle 2"/>
          <p:cNvSpPr>
            <a:spLocks noGrp="1"/>
          </p:cNvSpPr>
          <p:nvPr>
            <p:ph type="subTitle" idx="6"/>
          </p:nvPr>
        </p:nvSpPr>
        <p:spPr>
          <a:xfrm>
            <a:off x="1255776" y="1026848"/>
            <a:ext cx="6876102" cy="3936041"/>
          </a:xfrm>
        </p:spPr>
        <p:txBody>
          <a:bodyPr/>
          <a:lstStyle/>
          <a:p>
            <a:pPr algn="l"/>
            <a:r>
              <a:rPr lang="en-US" sz="1100" dirty="0"/>
              <a:t>Could, J.R. (1969). Barriers To Effective Communication. </a:t>
            </a:r>
            <a:r>
              <a:rPr lang="en-US" sz="1100" i="1" dirty="0"/>
              <a:t>Journal of Business Communication</a:t>
            </a:r>
            <a:r>
              <a:rPr lang="en-US" sz="1100" dirty="0"/>
              <a:t>, 6(2), pp.53–58.</a:t>
            </a:r>
          </a:p>
          <a:p>
            <a:pPr algn="l"/>
            <a:r>
              <a:rPr lang="en-US" sz="1100" dirty="0"/>
              <a:t>Nestlé (2019). </a:t>
            </a:r>
            <a:r>
              <a:rPr lang="en-US" sz="1100" i="1" dirty="0"/>
              <a:t>Nestlé launches Workplace by Facebook</a:t>
            </a:r>
            <a:r>
              <a:rPr lang="en-US" sz="1100" dirty="0"/>
              <a:t>. [online] Nestlé Global. Available at: https://www.nestle.com/media/pressreleases/allpressreleases/nestle-launches-workplace-facebook.</a:t>
            </a:r>
          </a:p>
          <a:p>
            <a:pPr algn="l"/>
            <a:r>
              <a:rPr lang="en-US" sz="1100" dirty="0" err="1"/>
              <a:t>Norouzinia</a:t>
            </a:r>
            <a:r>
              <a:rPr lang="en-US" sz="1100" dirty="0"/>
              <a:t>, R., </a:t>
            </a:r>
            <a:r>
              <a:rPr lang="en-US" sz="1100" dirty="0" err="1"/>
              <a:t>Aghabarari</a:t>
            </a:r>
            <a:r>
              <a:rPr lang="en-US" sz="1100" dirty="0"/>
              <a:t>, M., Shiri, M., </a:t>
            </a:r>
            <a:r>
              <a:rPr lang="en-US" sz="1100" dirty="0" err="1"/>
              <a:t>Karimi</a:t>
            </a:r>
            <a:r>
              <a:rPr lang="en-US" sz="1100" dirty="0"/>
              <a:t>, M. and </a:t>
            </a:r>
            <a:r>
              <a:rPr lang="en-US" sz="1100" dirty="0" err="1"/>
              <a:t>Samami</a:t>
            </a:r>
            <a:r>
              <a:rPr lang="en-US" sz="1100" dirty="0"/>
              <a:t>, E. (2015). Communication Barriers Perceived by Nurses and Patients. </a:t>
            </a:r>
            <a:r>
              <a:rPr lang="en-US" sz="1100" i="1" dirty="0"/>
              <a:t>Global Journal of Health Science</a:t>
            </a:r>
            <a:r>
              <a:rPr lang="en-US" sz="1100" dirty="0"/>
              <a:t>, [online] 8(6), p.65. Available at: https://www.ncbi.nlm.nih.gov/pmc/articles/PMC4954910/.</a:t>
            </a:r>
          </a:p>
          <a:p>
            <a:pPr algn="l"/>
            <a:r>
              <a:rPr lang="en-US" sz="1100" dirty="0"/>
              <a:t>Novak, M.C. (2019). Everything You Need to Know About Communication Theory. [online] Available at: https://www.g2.com/articles/communication-theory.</a:t>
            </a:r>
          </a:p>
          <a:p>
            <a:pPr algn="l"/>
            <a:r>
              <a:rPr lang="en-US" sz="1100" dirty="0"/>
              <a:t>Schmutz, J.B., Meier, L.L. and </a:t>
            </a:r>
            <a:r>
              <a:rPr lang="en-US" sz="1100" dirty="0" err="1"/>
              <a:t>Manser</a:t>
            </a:r>
            <a:r>
              <a:rPr lang="en-US" sz="1100" dirty="0"/>
              <a:t>, T. (2019). How effective is teamwork really? The relationship between teamwork and performance in healthcare teams: a systematic review and meta-analysis. </a:t>
            </a:r>
            <a:r>
              <a:rPr lang="en-US" sz="1100" i="1" dirty="0"/>
              <a:t>BMJ Open</a:t>
            </a:r>
            <a:r>
              <a:rPr lang="en-US" sz="1100" dirty="0"/>
              <a:t>, [online] 9(9). Available at: https://www.ncbi.nlm.nih.gov/pmc/articles/PMC6747874/.</a:t>
            </a:r>
          </a:p>
          <a:p>
            <a:pPr algn="l"/>
            <a:r>
              <a:rPr lang="en-US" sz="1100" dirty="0"/>
              <a:t>van Ruler, B. (2018). Communication Theory: An Underrated Pillar on Which Strategic Communication Rests. </a:t>
            </a:r>
            <a:r>
              <a:rPr lang="en-US" sz="1100" i="1" dirty="0"/>
              <a:t>International Journal of Strategic Communication</a:t>
            </a:r>
            <a:r>
              <a:rPr lang="en-US" sz="1100" dirty="0"/>
              <a:t>, [online] 12(4), pp.367–381. Available at: https://www.tandfonline.com/doi/full/10.1080/1553118X.2018.1452240.</a:t>
            </a:r>
          </a:p>
          <a:p>
            <a:pPr algn="l"/>
            <a:r>
              <a:rPr lang="en-US" sz="1100" dirty="0"/>
              <a:t>Khan, H. (2021). </a:t>
            </a:r>
            <a:r>
              <a:rPr lang="en-US" sz="1100" i="1" dirty="0"/>
              <a:t>The Causes &amp; Effects of Poor Communication in the Workplace</a:t>
            </a:r>
            <a:r>
              <a:rPr lang="en-US" sz="1100" dirty="0"/>
              <a:t>. [online] </a:t>
            </a:r>
            <a:r>
              <a:rPr lang="en-US" sz="1100" dirty="0" err="1"/>
              <a:t>Simpplr</a:t>
            </a:r>
            <a:r>
              <a:rPr lang="en-US" sz="1100" dirty="0"/>
              <a:t>. Available at: https://www.simpplr.com/blog/2021/causes-effects-poor-communication-workplace/#:~:text=With%20great%20communication%20between%20employees [Accessed 4 Nov. 2021].</a:t>
            </a:r>
          </a:p>
          <a:p>
            <a:pPr algn="l"/>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1"/>
          <p:cNvPicPr>
            <a:picLocks noChangeAspect="1"/>
          </p:cNvPicPr>
          <p:nvPr/>
        </p:nvPicPr>
        <p:blipFill>
          <a:blip r:embed="rId2"/>
          <a:stretch>
            <a:fillRect/>
          </a:stretch>
        </p:blipFill>
        <p:spPr>
          <a:xfrm>
            <a:off x="0" y="-76782"/>
            <a:ext cx="9199841" cy="5220281"/>
          </a:xfrm>
          <a:prstGeom prst="rect">
            <a:avLst/>
          </a:prstGeom>
        </p:spPr>
      </p:pic>
      <p:sp>
        <p:nvSpPr>
          <p:cNvPr id="10" name="CasetăText 9"/>
          <p:cNvSpPr txBox="1"/>
          <p:nvPr/>
        </p:nvSpPr>
        <p:spPr>
          <a:xfrm>
            <a:off x="3427255" y="900440"/>
            <a:ext cx="4655762" cy="584775"/>
          </a:xfrm>
          <a:prstGeom prst="rect">
            <a:avLst/>
          </a:prstGeom>
          <a:noFill/>
        </p:spPr>
        <p:txBody>
          <a:bodyPr wrap="square" rtlCol="0">
            <a:spAutoFit/>
          </a:bodyPr>
          <a:lstStyle/>
          <a:p>
            <a:r>
              <a:rPr lang="en-GB" sz="1600" b="1" dirty="0" err="1" smtClean="0">
                <a:latin typeface="Work Sans" panose="020B0604020202020204" charset="0"/>
              </a:rPr>
              <a:t>Alexandru</a:t>
            </a:r>
            <a:r>
              <a:rPr lang="en-GB" sz="1600" b="1" dirty="0" smtClean="0">
                <a:latin typeface="Work Sans" panose="020B0604020202020204" charset="0"/>
              </a:rPr>
              <a:t> Mihai </a:t>
            </a:r>
            <a:r>
              <a:rPr lang="en-GB" sz="1600" b="1" dirty="0" err="1" smtClean="0">
                <a:latin typeface="Work Sans" panose="020B0604020202020204" charset="0"/>
              </a:rPr>
              <a:t>Netoi</a:t>
            </a:r>
            <a:r>
              <a:rPr lang="en-GB" sz="1600" b="1" dirty="0" smtClean="0">
                <a:latin typeface="Work Sans" panose="020B0604020202020204" charset="0"/>
              </a:rPr>
              <a:t> , Syed </a:t>
            </a:r>
            <a:r>
              <a:rPr lang="en-GB" sz="1600" b="1" dirty="0" err="1" smtClean="0">
                <a:latin typeface="Work Sans" panose="020B0604020202020204" charset="0"/>
              </a:rPr>
              <a:t>Mosharraf</a:t>
            </a:r>
            <a:r>
              <a:rPr lang="en-GB" sz="1600" b="1" dirty="0" smtClean="0">
                <a:latin typeface="Work Sans" panose="020B0604020202020204" charset="0"/>
              </a:rPr>
              <a:t> Ali</a:t>
            </a:r>
          </a:p>
          <a:p>
            <a:r>
              <a:rPr lang="en-GB" sz="1600" b="1" dirty="0" smtClean="0">
                <a:latin typeface="Work Sans" panose="020B0604020202020204" charset="0"/>
              </a:rPr>
              <a:t>Gabriela Marin , </a:t>
            </a:r>
            <a:r>
              <a:rPr lang="en-GB" sz="1600" b="1" dirty="0" err="1" smtClean="0">
                <a:latin typeface="Work Sans" panose="020B0604020202020204" charset="0"/>
              </a:rPr>
              <a:t>Danut</a:t>
            </a:r>
            <a:r>
              <a:rPr lang="en-GB" sz="1600" b="1" dirty="0" smtClean="0">
                <a:latin typeface="Work Sans" panose="020B0604020202020204" charset="0"/>
              </a:rPr>
              <a:t> Valentin Marin</a:t>
            </a:r>
            <a:endParaRPr lang="en-GB" sz="1600" b="1" dirty="0">
              <a:latin typeface="Work Sans" panose="020B0604020202020204" charset="0"/>
            </a:endParaRPr>
          </a:p>
        </p:txBody>
      </p:sp>
      <p:sp>
        <p:nvSpPr>
          <p:cNvPr id="11" name="CasetăText 10"/>
          <p:cNvSpPr txBox="1"/>
          <p:nvPr/>
        </p:nvSpPr>
        <p:spPr>
          <a:xfrm>
            <a:off x="3427255" y="1800553"/>
            <a:ext cx="4895079" cy="584775"/>
          </a:xfrm>
          <a:prstGeom prst="rect">
            <a:avLst/>
          </a:prstGeom>
          <a:noFill/>
        </p:spPr>
        <p:txBody>
          <a:bodyPr wrap="square" rtlCol="0">
            <a:spAutoFit/>
          </a:bodyPr>
          <a:lstStyle/>
          <a:p>
            <a:r>
              <a:rPr lang="en-GB" sz="1600" b="1" dirty="0" smtClean="0">
                <a:latin typeface="Work Sans" panose="020B0604020202020204" charset="0"/>
              </a:rPr>
              <a:t>The Speed in Communication and Information process</a:t>
            </a:r>
            <a:endParaRPr lang="en-GB" sz="1600" b="1" dirty="0">
              <a:latin typeface="Work Sans" panose="020B0604020202020204" charset="0"/>
            </a:endParaRPr>
          </a:p>
        </p:txBody>
      </p:sp>
      <p:sp>
        <p:nvSpPr>
          <p:cNvPr id="12" name="CasetăText 11"/>
          <p:cNvSpPr txBox="1"/>
          <p:nvPr/>
        </p:nvSpPr>
        <p:spPr>
          <a:xfrm>
            <a:off x="3427255" y="2652132"/>
            <a:ext cx="5772585" cy="584775"/>
          </a:xfrm>
          <a:prstGeom prst="rect">
            <a:avLst/>
          </a:prstGeom>
          <a:noFill/>
        </p:spPr>
        <p:txBody>
          <a:bodyPr wrap="square" rtlCol="0">
            <a:spAutoFit/>
          </a:bodyPr>
          <a:lstStyle/>
          <a:p>
            <a:r>
              <a:rPr lang="en-GB" sz="1600" b="1" dirty="0" smtClean="0">
                <a:latin typeface="Work Sans" panose="020B0604020202020204" charset="0"/>
              </a:rPr>
              <a:t>Time Management – Lack of time for personal meetings</a:t>
            </a:r>
            <a:endParaRPr lang="en-GB" sz="1600" b="1" dirty="0">
              <a:latin typeface="Work Sans" panose="020B0604020202020204" charset="0"/>
            </a:endParaRPr>
          </a:p>
        </p:txBody>
      </p:sp>
      <p:sp>
        <p:nvSpPr>
          <p:cNvPr id="13" name="CasetăText 12"/>
          <p:cNvSpPr txBox="1"/>
          <p:nvPr/>
        </p:nvSpPr>
        <p:spPr>
          <a:xfrm>
            <a:off x="3448195" y="4536774"/>
            <a:ext cx="309700" cy="338554"/>
          </a:xfrm>
          <a:prstGeom prst="rect">
            <a:avLst/>
          </a:prstGeom>
          <a:noFill/>
        </p:spPr>
        <p:txBody>
          <a:bodyPr wrap="none" rtlCol="0">
            <a:spAutoFit/>
          </a:bodyPr>
          <a:lstStyle/>
          <a:p>
            <a:r>
              <a:rPr lang="en-GB" sz="1600" b="1" dirty="0">
                <a:latin typeface="Work Sans" panose="020B0604020202020204" charset="0"/>
              </a:rPr>
              <a:t>7</a:t>
            </a:r>
          </a:p>
        </p:txBody>
      </p:sp>
      <p:sp>
        <p:nvSpPr>
          <p:cNvPr id="14" name="CasetăText 13"/>
          <p:cNvSpPr txBox="1"/>
          <p:nvPr/>
        </p:nvSpPr>
        <p:spPr>
          <a:xfrm>
            <a:off x="3427255" y="3447545"/>
            <a:ext cx="5563182" cy="830997"/>
          </a:xfrm>
          <a:prstGeom prst="rect">
            <a:avLst/>
          </a:prstGeom>
          <a:noFill/>
        </p:spPr>
        <p:txBody>
          <a:bodyPr wrap="square" rtlCol="0">
            <a:spAutoFit/>
          </a:bodyPr>
          <a:lstStyle/>
          <a:p>
            <a:r>
              <a:rPr lang="en-GB" sz="1600" b="1" dirty="0" smtClean="0">
                <a:latin typeface="Work Sans" panose="020B0604020202020204" charset="0"/>
              </a:rPr>
              <a:t>Meetings that we </a:t>
            </a:r>
            <a:r>
              <a:rPr lang="en-GB" sz="1600" b="1" dirty="0" err="1" smtClean="0">
                <a:latin typeface="Work Sans" panose="020B0604020202020204" charset="0"/>
              </a:rPr>
              <a:t>nedd</a:t>
            </a:r>
            <a:r>
              <a:rPr lang="en-GB" sz="1600" b="1" dirty="0" smtClean="0">
                <a:latin typeface="Work Sans" panose="020B0604020202020204" charset="0"/>
              </a:rPr>
              <a:t> to schedule and discuss more often so we can build the </a:t>
            </a:r>
            <a:r>
              <a:rPr lang="en-GB" sz="1600" b="1" dirty="0" err="1" smtClean="0">
                <a:latin typeface="Work Sans" panose="020B0604020202020204" charset="0"/>
              </a:rPr>
              <a:t>team,trust</a:t>
            </a:r>
            <a:r>
              <a:rPr lang="en-GB" sz="1600" b="1" dirty="0" smtClean="0">
                <a:latin typeface="Work Sans" panose="020B0604020202020204" charset="0"/>
              </a:rPr>
              <a:t> in our abilities and learning skills.</a:t>
            </a:r>
            <a:endParaRPr lang="en-GB" sz="1600" b="1" dirty="0">
              <a:latin typeface="Work Sans" panose="020B0604020202020204" charset="0"/>
            </a:endParaRPr>
          </a:p>
        </p:txBody>
      </p:sp>
    </p:spTree>
    <p:extLst>
      <p:ext uri="{BB962C8B-B14F-4D97-AF65-F5344CB8AC3E}">
        <p14:creationId xmlns:p14="http://schemas.microsoft.com/office/powerpoint/2010/main" val="2376836423"/>
      </p:ext>
    </p:extLst>
  </p:cSld>
  <p:clrMapOvr>
    <a:masterClrMapping/>
  </p:clrMapOvr>
</p:sld>
</file>

<file path=ppt/theme/theme1.xml><?xml version="1.0" encoding="utf-8"?>
<a:theme xmlns:a="http://schemas.openxmlformats.org/drawingml/2006/main" name="Celebrating Effective Communications Month  by Slidesgo">
  <a:themeElements>
    <a:clrScheme name="Simple Light">
      <a:dk1>
        <a:srgbClr val="5A5A5A"/>
      </a:dk1>
      <a:lt1>
        <a:srgbClr val="FFFFFF"/>
      </a:lt1>
      <a:dk2>
        <a:srgbClr val="39A7DF"/>
      </a:dk2>
      <a:lt2>
        <a:srgbClr val="F1D00F"/>
      </a:lt2>
      <a:accent1>
        <a:srgbClr val="DA1977"/>
      </a:accent1>
      <a:accent2>
        <a:srgbClr val="851FC9"/>
      </a:accent2>
      <a:accent3>
        <a:srgbClr val="FF9900"/>
      </a:accent3>
      <a:accent4>
        <a:srgbClr val="FFFFFF"/>
      </a:accent4>
      <a:accent5>
        <a:srgbClr val="FFFFFF"/>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TotalTime>
  <Words>771</Words>
  <Application>Microsoft Office PowerPoint</Application>
  <PresentationFormat>Expunere pe ecran (16:9)</PresentationFormat>
  <Paragraphs>70</Paragraphs>
  <Slides>11</Slides>
  <Notes>8</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11</vt:i4>
      </vt:variant>
    </vt:vector>
  </HeadingPairs>
  <TitlesOfParts>
    <vt:vector size="18" baseType="lpstr">
      <vt:lpstr>Arial</vt:lpstr>
      <vt:lpstr>Work Sans ExtraBold</vt:lpstr>
      <vt:lpstr>Roboto Slab Light</vt:lpstr>
      <vt:lpstr>Arial Black</vt:lpstr>
      <vt:lpstr>Wingdings</vt:lpstr>
      <vt:lpstr>Work Sans</vt:lpstr>
      <vt:lpstr>Celebrating Effective Communications Month  by Slidesgo</vt:lpstr>
      <vt:lpstr>Prezentare PowerPoint</vt:lpstr>
      <vt:lpstr>Prezentare PowerPoint</vt:lpstr>
      <vt:lpstr>Introduction</vt:lpstr>
      <vt:lpstr>Theories relating to models of communication</vt:lpstr>
      <vt:lpstr>The channels of communication that can be used</vt:lpstr>
      <vt:lpstr>The Lendle-Daft model Channel Richness Hierarchy:</vt:lpstr>
      <vt:lpstr>The types of barriers that can prevent effective communication</vt:lpstr>
      <vt:lpstr>Prezentare PowerPoint</vt:lpstr>
      <vt:lpstr>Conclusion</vt:lpstr>
      <vt:lpstr>References</vt:lpstr>
      <vt:lpstr>Prezentare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Rozario</dc:creator>
  <cp:lastModifiedBy>Alexandru</cp:lastModifiedBy>
  <cp:revision>8</cp:revision>
  <dcterms:modified xsi:type="dcterms:W3CDTF">2021-11-14T09:19:10Z</dcterms:modified>
</cp:coreProperties>
</file>