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44"/>
  </p:notesMasterIdLst>
  <p:sldIdLst>
    <p:sldId id="256" r:id="rId2"/>
    <p:sldId id="258" r:id="rId3"/>
    <p:sldId id="257" r:id="rId4"/>
    <p:sldId id="294" r:id="rId5"/>
    <p:sldId id="259" r:id="rId6"/>
    <p:sldId id="292" r:id="rId7"/>
    <p:sldId id="265" r:id="rId8"/>
    <p:sldId id="264" r:id="rId9"/>
    <p:sldId id="293" r:id="rId10"/>
    <p:sldId id="276" r:id="rId11"/>
    <p:sldId id="277" r:id="rId12"/>
    <p:sldId id="278" r:id="rId13"/>
    <p:sldId id="296" r:id="rId14"/>
    <p:sldId id="279" r:id="rId15"/>
    <p:sldId id="280" r:id="rId16"/>
    <p:sldId id="288" r:id="rId17"/>
    <p:sldId id="297" r:id="rId18"/>
    <p:sldId id="295" r:id="rId19"/>
    <p:sldId id="298" r:id="rId20"/>
    <p:sldId id="299" r:id="rId21"/>
    <p:sldId id="301" r:id="rId22"/>
    <p:sldId id="302" r:id="rId23"/>
    <p:sldId id="303" r:id="rId24"/>
    <p:sldId id="304" r:id="rId25"/>
    <p:sldId id="300" r:id="rId26"/>
    <p:sldId id="305" r:id="rId27"/>
    <p:sldId id="306" r:id="rId28"/>
    <p:sldId id="307" r:id="rId29"/>
    <p:sldId id="308" r:id="rId30"/>
    <p:sldId id="309" r:id="rId31"/>
    <p:sldId id="311" r:id="rId32"/>
    <p:sldId id="312" r:id="rId33"/>
    <p:sldId id="310" r:id="rId34"/>
    <p:sldId id="313" r:id="rId35"/>
    <p:sldId id="314" r:id="rId36"/>
    <p:sldId id="315" r:id="rId37"/>
    <p:sldId id="316" r:id="rId38"/>
    <p:sldId id="317" r:id="rId39"/>
    <p:sldId id="319" r:id="rId40"/>
    <p:sldId id="320" r:id="rId41"/>
    <p:sldId id="321" r:id="rId42"/>
    <p:sldId id="31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1CE36-9095-4C2F-B539-9580459DF79D}" v="199" dt="2022-09-26T21:31:41.3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9" d="100"/>
          <a:sy n="69"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AAA1CE36-9095-4C2F-B539-9580459DF79D}"/>
    <pc:docChg chg="undo custSel addSld delSld modSld sldOrd">
      <pc:chgData name="Sian Turvey" userId="9a374997-2901-41ac-b51e-a8948a26085a" providerId="ADAL" clId="{AAA1CE36-9095-4C2F-B539-9580459DF79D}" dt="2022-09-26T21:32:48.250" v="1531"/>
      <pc:docMkLst>
        <pc:docMk/>
      </pc:docMkLst>
      <pc:sldChg chg="addSp delSp modSp mod modTransition setBg addAnim modAnim">
        <pc:chgData name="Sian Turvey" userId="9a374997-2901-41ac-b51e-a8948a26085a" providerId="ADAL" clId="{AAA1CE36-9095-4C2F-B539-9580459DF79D}" dt="2022-09-26T21:32:48.250" v="1531"/>
        <pc:sldMkLst>
          <pc:docMk/>
          <pc:sldMk cId="3955292515" sldId="256"/>
        </pc:sldMkLst>
        <pc:spChg chg="mod">
          <ac:chgData name="Sian Turvey" userId="9a374997-2901-41ac-b51e-a8948a26085a" providerId="ADAL" clId="{AAA1CE36-9095-4C2F-B539-9580459DF79D}" dt="2022-09-26T21:32:48.244" v="1529" actId="26606"/>
          <ac:spMkLst>
            <pc:docMk/>
            <pc:sldMk cId="3955292515" sldId="256"/>
            <ac:spMk id="2" creationId="{7EA445BA-DE2A-44FA-98CF-86D1A5058549}"/>
          </ac:spMkLst>
        </pc:spChg>
        <pc:spChg chg="mod">
          <ac:chgData name="Sian Turvey" userId="9a374997-2901-41ac-b51e-a8948a26085a" providerId="ADAL" clId="{AAA1CE36-9095-4C2F-B539-9580459DF79D}" dt="2022-09-26T21:32:48.244" v="1529" actId="26606"/>
          <ac:spMkLst>
            <pc:docMk/>
            <pc:sldMk cId="3955292515" sldId="256"/>
            <ac:spMk id="3" creationId="{30CF5604-814B-4B4A-801D-10C6D3048BFA}"/>
          </ac:spMkLst>
        </pc:spChg>
        <pc:spChg chg="add">
          <ac:chgData name="Sian Turvey" userId="9a374997-2901-41ac-b51e-a8948a26085a" providerId="ADAL" clId="{AAA1CE36-9095-4C2F-B539-9580459DF79D}" dt="2022-09-26T21:32:48.244" v="1529" actId="26606"/>
          <ac:spMkLst>
            <pc:docMk/>
            <pc:sldMk cId="3955292515" sldId="256"/>
            <ac:spMk id="9" creationId="{DEC9835E-03D3-4D0F-9408-14C8B62C0FB1}"/>
          </ac:spMkLst>
        </pc:spChg>
        <pc:picChg chg="del">
          <ac:chgData name="Sian Turvey" userId="9a374997-2901-41ac-b51e-a8948a26085a" providerId="ADAL" clId="{AAA1CE36-9095-4C2F-B539-9580459DF79D}" dt="2022-09-20T19:32:36.212" v="0"/>
          <ac:picMkLst>
            <pc:docMk/>
            <pc:sldMk cId="3955292515" sldId="256"/>
            <ac:picMk id="4" creationId="{06FA269A-DD82-4C7A-8B7D-272E9981083D}"/>
          </ac:picMkLst>
        </pc:picChg>
        <pc:picChg chg="add">
          <ac:chgData name="Sian Turvey" userId="9a374997-2901-41ac-b51e-a8948a26085a" providerId="ADAL" clId="{AAA1CE36-9095-4C2F-B539-9580459DF79D}" dt="2022-09-26T21:32:48.244" v="1529" actId="26606"/>
          <ac:picMkLst>
            <pc:docMk/>
            <pc:sldMk cId="3955292515" sldId="256"/>
            <ac:picMk id="5" creationId="{71FE49A9-6165-7092-C1CC-F6DC12FE0CBA}"/>
          </ac:picMkLst>
        </pc:picChg>
      </pc:sldChg>
      <pc:sldChg chg="addSp delSp modSp mod modTransition setBg modAnim setClrOvrMap">
        <pc:chgData name="Sian Turvey" userId="9a374997-2901-41ac-b51e-a8948a26085a" providerId="ADAL" clId="{AAA1CE36-9095-4C2F-B539-9580459DF79D}" dt="2022-09-26T20:33:40.161" v="493"/>
        <pc:sldMkLst>
          <pc:docMk/>
          <pc:sldMk cId="1681168761" sldId="257"/>
        </pc:sldMkLst>
        <pc:spChg chg="mod">
          <ac:chgData name="Sian Turvey" userId="9a374997-2901-41ac-b51e-a8948a26085a" providerId="ADAL" clId="{AAA1CE36-9095-4C2F-B539-9580459DF79D}" dt="2022-09-20T19:35:09.717" v="94" actId="26606"/>
          <ac:spMkLst>
            <pc:docMk/>
            <pc:sldMk cId="1681168761" sldId="257"/>
            <ac:spMk id="2" creationId="{952B561C-3320-4582-B9D7-E4FF5B9DB0E2}"/>
          </ac:spMkLst>
        </pc:spChg>
        <pc:spChg chg="mod">
          <ac:chgData name="Sian Turvey" userId="9a374997-2901-41ac-b51e-a8948a26085a" providerId="ADAL" clId="{AAA1CE36-9095-4C2F-B539-9580459DF79D}" dt="2022-09-20T19:35:09.717" v="94" actId="26606"/>
          <ac:spMkLst>
            <pc:docMk/>
            <pc:sldMk cId="1681168761" sldId="257"/>
            <ac:spMk id="3" creationId="{145A33EE-0D95-4D4F-80F5-6915BFEA2BA2}"/>
          </ac:spMkLst>
        </pc:spChg>
        <pc:spChg chg="add">
          <ac:chgData name="Sian Turvey" userId="9a374997-2901-41ac-b51e-a8948a26085a" providerId="ADAL" clId="{AAA1CE36-9095-4C2F-B539-9580459DF79D}" dt="2022-09-20T19:35:09.717" v="94" actId="26606"/>
          <ac:spMkLst>
            <pc:docMk/>
            <pc:sldMk cId="1681168761" sldId="257"/>
            <ac:spMk id="8" creationId="{052BEFF1-896C-45B1-B02C-96A6A1BC389A}"/>
          </ac:spMkLst>
        </pc:spChg>
        <pc:spChg chg="add">
          <ac:chgData name="Sian Turvey" userId="9a374997-2901-41ac-b51e-a8948a26085a" providerId="ADAL" clId="{AAA1CE36-9095-4C2F-B539-9580459DF79D}" dt="2022-09-20T19:35:09.717" v="94" actId="26606"/>
          <ac:spMkLst>
            <pc:docMk/>
            <pc:sldMk cId="1681168761" sldId="257"/>
            <ac:spMk id="10" creationId="{BB237A14-61B1-4C00-A670-5D8D68A8668E}"/>
          </ac:spMkLst>
        </pc:spChg>
        <pc:spChg chg="add">
          <ac:chgData name="Sian Turvey" userId="9a374997-2901-41ac-b51e-a8948a26085a" providerId="ADAL" clId="{AAA1CE36-9095-4C2F-B539-9580459DF79D}" dt="2022-09-20T19:35:09.717" v="94" actId="26606"/>
          <ac:spMkLst>
            <pc:docMk/>
            <pc:sldMk cId="1681168761" sldId="257"/>
            <ac:spMk id="12" creationId="{8598F259-6F54-47A3-8D13-1603D786A328}"/>
          </ac:spMkLst>
        </pc:spChg>
        <pc:spChg chg="add">
          <ac:chgData name="Sian Turvey" userId="9a374997-2901-41ac-b51e-a8948a26085a" providerId="ADAL" clId="{AAA1CE36-9095-4C2F-B539-9580459DF79D}" dt="2022-09-20T19:35:09.717" v="94" actId="26606"/>
          <ac:spMkLst>
            <pc:docMk/>
            <pc:sldMk cId="1681168761" sldId="257"/>
            <ac:spMk id="14" creationId="{0BA768A8-4FED-4ED8-9E46-6BE72188ECD2}"/>
          </ac:spMkLst>
        </pc:spChg>
        <pc:picChg chg="del">
          <ac:chgData name="Sian Turvey" userId="9a374997-2901-41ac-b51e-a8948a26085a" providerId="ADAL" clId="{AAA1CE36-9095-4C2F-B539-9580459DF79D}" dt="2022-09-20T19:32:36.212" v="0"/>
          <ac:picMkLst>
            <pc:docMk/>
            <pc:sldMk cId="1681168761" sldId="257"/>
            <ac:picMk id="4" creationId="{64D0804B-E8F3-40D5-959C-941B99A0149B}"/>
          </ac:picMkLst>
        </pc:picChg>
      </pc:sldChg>
      <pc:sldChg chg="delSp modSp mod modTransition modAnim">
        <pc:chgData name="Sian Turvey" userId="9a374997-2901-41ac-b51e-a8948a26085a" providerId="ADAL" clId="{AAA1CE36-9095-4C2F-B539-9580459DF79D}" dt="2022-09-26T20:33:40.161" v="493"/>
        <pc:sldMkLst>
          <pc:docMk/>
          <pc:sldMk cId="3239621320" sldId="258"/>
        </pc:sldMkLst>
        <pc:spChg chg="mod">
          <ac:chgData name="Sian Turvey" userId="9a374997-2901-41ac-b51e-a8948a26085a" providerId="ADAL" clId="{AAA1CE36-9095-4C2F-B539-9580459DF79D}" dt="2022-09-26T20:13:34.370" v="366" actId="20577"/>
          <ac:spMkLst>
            <pc:docMk/>
            <pc:sldMk cId="3239621320" sldId="258"/>
            <ac:spMk id="6" creationId="{576126E0-724B-48CF-B86A-F6D44DE8971A}"/>
          </ac:spMkLst>
        </pc:spChg>
        <pc:picChg chg="del">
          <ac:chgData name="Sian Turvey" userId="9a374997-2901-41ac-b51e-a8948a26085a" providerId="ADAL" clId="{AAA1CE36-9095-4C2F-B539-9580459DF79D}" dt="2022-09-20T19:32:36.212" v="0"/>
          <ac:picMkLst>
            <pc:docMk/>
            <pc:sldMk cId="3239621320" sldId="258"/>
            <ac:picMk id="3" creationId="{3A7B80B1-45BD-4BD3-B6A5-1C3AAD391DB6}"/>
          </ac:picMkLst>
        </pc:picChg>
      </pc:sldChg>
      <pc:sldChg chg="addSp delSp modSp mod modTransition modAnim setClrOvrMap">
        <pc:chgData name="Sian Turvey" userId="9a374997-2901-41ac-b51e-a8948a26085a" providerId="ADAL" clId="{AAA1CE36-9095-4C2F-B539-9580459DF79D}" dt="2022-09-26T20:33:40.161" v="493"/>
        <pc:sldMkLst>
          <pc:docMk/>
          <pc:sldMk cId="1727460267" sldId="259"/>
        </pc:sldMkLst>
        <pc:spChg chg="mod">
          <ac:chgData name="Sian Turvey" userId="9a374997-2901-41ac-b51e-a8948a26085a" providerId="ADAL" clId="{AAA1CE36-9095-4C2F-B539-9580459DF79D}" dt="2022-09-20T19:35:05.049" v="93" actId="26606"/>
          <ac:spMkLst>
            <pc:docMk/>
            <pc:sldMk cId="1727460267" sldId="259"/>
            <ac:spMk id="2" creationId="{B8328C68-BF5B-422A-BEDE-7284FF8797FF}"/>
          </ac:spMkLst>
        </pc:spChg>
        <pc:spChg chg="add">
          <ac:chgData name="Sian Turvey" userId="9a374997-2901-41ac-b51e-a8948a26085a" providerId="ADAL" clId="{AAA1CE36-9095-4C2F-B539-9580459DF79D}" dt="2022-09-20T19:35:05.049" v="93" actId="26606"/>
          <ac:spMkLst>
            <pc:docMk/>
            <pc:sldMk cId="1727460267" sldId="259"/>
            <ac:spMk id="10" creationId="{F747F1B4-B831-4277-8AB0-32767F7EB7BF}"/>
          </ac:spMkLst>
        </pc:spChg>
        <pc:spChg chg="add">
          <ac:chgData name="Sian Turvey" userId="9a374997-2901-41ac-b51e-a8948a26085a" providerId="ADAL" clId="{AAA1CE36-9095-4C2F-B539-9580459DF79D}" dt="2022-09-20T19:35:05.049" v="93" actId="26606"/>
          <ac:spMkLst>
            <pc:docMk/>
            <pc:sldMk cId="1727460267" sldId="259"/>
            <ac:spMk id="12" creationId="{D80CFA21-AB7C-4BEB-9BFF-05764FBBF3C6}"/>
          </ac:spMkLst>
        </pc:spChg>
        <pc:spChg chg="add">
          <ac:chgData name="Sian Turvey" userId="9a374997-2901-41ac-b51e-a8948a26085a" providerId="ADAL" clId="{AAA1CE36-9095-4C2F-B539-9580459DF79D}" dt="2022-09-20T19:35:05.049" v="93" actId="26606"/>
          <ac:spMkLst>
            <pc:docMk/>
            <pc:sldMk cId="1727460267" sldId="259"/>
            <ac:spMk id="14" creationId="{12F7E335-851A-4CAE-B09F-E657819D4600}"/>
          </ac:spMkLst>
        </pc:spChg>
        <pc:spChg chg="add">
          <ac:chgData name="Sian Turvey" userId="9a374997-2901-41ac-b51e-a8948a26085a" providerId="ADAL" clId="{AAA1CE36-9095-4C2F-B539-9580459DF79D}" dt="2022-09-20T19:35:05.049" v="93" actId="26606"/>
          <ac:spMkLst>
            <pc:docMk/>
            <pc:sldMk cId="1727460267" sldId="259"/>
            <ac:spMk id="16" creationId="{10B541F0-7F6E-402E-84D8-CF96EACA5FBC}"/>
          </ac:spMkLst>
        </pc:spChg>
        <pc:graphicFrameChg chg="mod modGraphic">
          <ac:chgData name="Sian Turvey" userId="9a374997-2901-41ac-b51e-a8948a26085a" providerId="ADAL" clId="{AAA1CE36-9095-4C2F-B539-9580459DF79D}" dt="2022-09-20T19:35:05.049" v="93" actId="26606"/>
          <ac:graphicFrameMkLst>
            <pc:docMk/>
            <pc:sldMk cId="1727460267" sldId="259"/>
            <ac:graphicFrameMk id="5" creationId="{5A87D99D-9578-4957-A910-7806C9B14AB4}"/>
          </ac:graphicFrameMkLst>
        </pc:graphicFrameChg>
        <pc:picChg chg="del">
          <ac:chgData name="Sian Turvey" userId="9a374997-2901-41ac-b51e-a8948a26085a" providerId="ADAL" clId="{AAA1CE36-9095-4C2F-B539-9580459DF79D}" dt="2022-09-20T19:32:36.212" v="0"/>
          <ac:picMkLst>
            <pc:docMk/>
            <pc:sldMk cId="1727460267" sldId="259"/>
            <ac:picMk id="3" creationId="{91D3D0F2-3793-467D-93EE-F54E338C6857}"/>
          </ac:picMkLst>
        </pc:picChg>
      </pc:sldChg>
      <pc:sldChg chg="addSp delSp modSp del mod modTransition modAnim">
        <pc:chgData name="Sian Turvey" userId="9a374997-2901-41ac-b51e-a8948a26085a" providerId="ADAL" clId="{AAA1CE36-9095-4C2F-B539-9580459DF79D}" dt="2022-09-26T20:17:33.002" v="408" actId="47"/>
        <pc:sldMkLst>
          <pc:docMk/>
          <pc:sldMk cId="2985686838" sldId="260"/>
        </pc:sldMkLst>
        <pc:picChg chg="del">
          <ac:chgData name="Sian Turvey" userId="9a374997-2901-41ac-b51e-a8948a26085a" providerId="ADAL" clId="{AAA1CE36-9095-4C2F-B539-9580459DF79D}" dt="2022-09-20T19:32:36.212" v="0"/>
          <ac:picMkLst>
            <pc:docMk/>
            <pc:sldMk cId="2985686838" sldId="260"/>
            <ac:picMk id="3" creationId="{92DE5B17-6AF5-41DF-9D1B-4EA925279F41}"/>
          </ac:picMkLst>
        </pc:picChg>
        <pc:picChg chg="add mod">
          <ac:chgData name="Sian Turvey" userId="9a374997-2901-41ac-b51e-a8948a26085a" providerId="ADAL" clId="{AAA1CE36-9095-4C2F-B539-9580459DF79D}" dt="2022-09-20T19:33:27.328" v="6" actId="1076"/>
          <ac:picMkLst>
            <pc:docMk/>
            <pc:sldMk cId="2985686838" sldId="260"/>
            <ac:picMk id="4" creationId="{5C22979D-3A27-F06C-0AC5-BF80407A10EA}"/>
          </ac:picMkLst>
        </pc:picChg>
        <pc:picChg chg="mod">
          <ac:chgData name="Sian Turvey" userId="9a374997-2901-41ac-b51e-a8948a26085a" providerId="ADAL" clId="{AAA1CE36-9095-4C2F-B539-9580459DF79D}" dt="2022-09-20T19:33:11.991" v="3" actId="1076"/>
          <ac:picMkLst>
            <pc:docMk/>
            <pc:sldMk cId="2985686838" sldId="260"/>
            <ac:picMk id="10" creationId="{5FDC9719-3BCC-478F-B12B-CEA9334FBA27}"/>
          </ac:picMkLst>
        </pc:picChg>
      </pc:sldChg>
      <pc:sldChg chg="delSp modSp del mod modTransition modAnim">
        <pc:chgData name="Sian Turvey" userId="9a374997-2901-41ac-b51e-a8948a26085a" providerId="ADAL" clId="{AAA1CE36-9095-4C2F-B539-9580459DF79D}" dt="2022-09-20T19:33:37.497" v="7" actId="47"/>
        <pc:sldMkLst>
          <pc:docMk/>
          <pc:sldMk cId="4123920352" sldId="262"/>
        </pc:sldMkLst>
        <pc:picChg chg="del">
          <ac:chgData name="Sian Turvey" userId="9a374997-2901-41ac-b51e-a8948a26085a" providerId="ADAL" clId="{AAA1CE36-9095-4C2F-B539-9580459DF79D}" dt="2022-09-20T19:32:36.212" v="0"/>
          <ac:picMkLst>
            <pc:docMk/>
            <pc:sldMk cId="4123920352" sldId="262"/>
            <ac:picMk id="2" creationId="{BE319EC2-4C6A-4F74-86BB-D64DB9EBF5D8}"/>
          </ac:picMkLst>
        </pc:picChg>
        <pc:picChg chg="mod">
          <ac:chgData name="Sian Turvey" userId="9a374997-2901-41ac-b51e-a8948a26085a" providerId="ADAL" clId="{AAA1CE36-9095-4C2F-B539-9580459DF79D}" dt="2022-09-20T19:33:06.724" v="2" actId="1076"/>
          <ac:picMkLst>
            <pc:docMk/>
            <pc:sldMk cId="4123920352" sldId="262"/>
            <ac:picMk id="11" creationId="{7092FE2E-E75E-4E83-B307-55013B510088}"/>
          </ac:picMkLst>
        </pc:picChg>
      </pc:sldChg>
      <pc:sldChg chg="addSp delSp modSp mod modTransition modAnim setClrOvrMap">
        <pc:chgData name="Sian Turvey" userId="9a374997-2901-41ac-b51e-a8948a26085a" providerId="ADAL" clId="{AAA1CE36-9095-4C2F-B539-9580459DF79D}" dt="2022-09-26T20:33:40.161" v="493"/>
        <pc:sldMkLst>
          <pc:docMk/>
          <pc:sldMk cId="2227746187" sldId="264"/>
        </pc:sldMkLst>
        <pc:spChg chg="mod">
          <ac:chgData name="Sian Turvey" userId="9a374997-2901-41ac-b51e-a8948a26085a" providerId="ADAL" clId="{AAA1CE36-9095-4C2F-B539-9580459DF79D}" dt="2022-09-20T19:34:57.813" v="92" actId="26606"/>
          <ac:spMkLst>
            <pc:docMk/>
            <pc:sldMk cId="2227746187" sldId="264"/>
            <ac:spMk id="2" creationId="{B9F6A1DA-ACAC-45F2-8957-605AC234C257}"/>
          </ac:spMkLst>
        </pc:spChg>
        <pc:spChg chg="add">
          <ac:chgData name="Sian Turvey" userId="9a374997-2901-41ac-b51e-a8948a26085a" providerId="ADAL" clId="{AAA1CE36-9095-4C2F-B539-9580459DF79D}" dt="2022-09-20T19:34:57.813" v="92" actId="26606"/>
          <ac:spMkLst>
            <pc:docMk/>
            <pc:sldMk cId="2227746187" sldId="264"/>
            <ac:spMk id="10" creationId="{F747F1B4-B831-4277-8AB0-32767F7EB7BF}"/>
          </ac:spMkLst>
        </pc:spChg>
        <pc:spChg chg="add">
          <ac:chgData name="Sian Turvey" userId="9a374997-2901-41ac-b51e-a8948a26085a" providerId="ADAL" clId="{AAA1CE36-9095-4C2F-B539-9580459DF79D}" dt="2022-09-20T19:34:57.813" v="92" actId="26606"/>
          <ac:spMkLst>
            <pc:docMk/>
            <pc:sldMk cId="2227746187" sldId="264"/>
            <ac:spMk id="12" creationId="{D80CFA21-AB7C-4BEB-9BFF-05764FBBF3C6}"/>
          </ac:spMkLst>
        </pc:spChg>
        <pc:spChg chg="add">
          <ac:chgData name="Sian Turvey" userId="9a374997-2901-41ac-b51e-a8948a26085a" providerId="ADAL" clId="{AAA1CE36-9095-4C2F-B539-9580459DF79D}" dt="2022-09-20T19:34:57.813" v="92" actId="26606"/>
          <ac:spMkLst>
            <pc:docMk/>
            <pc:sldMk cId="2227746187" sldId="264"/>
            <ac:spMk id="14" creationId="{12F7E335-851A-4CAE-B09F-E657819D4600}"/>
          </ac:spMkLst>
        </pc:spChg>
        <pc:spChg chg="add">
          <ac:chgData name="Sian Turvey" userId="9a374997-2901-41ac-b51e-a8948a26085a" providerId="ADAL" clId="{AAA1CE36-9095-4C2F-B539-9580459DF79D}" dt="2022-09-20T19:34:57.813" v="92" actId="26606"/>
          <ac:spMkLst>
            <pc:docMk/>
            <pc:sldMk cId="2227746187" sldId="264"/>
            <ac:spMk id="16" creationId="{10B541F0-7F6E-402E-84D8-CF96EACA5FBC}"/>
          </ac:spMkLst>
        </pc:spChg>
        <pc:graphicFrameChg chg="mod modGraphic">
          <ac:chgData name="Sian Turvey" userId="9a374997-2901-41ac-b51e-a8948a26085a" providerId="ADAL" clId="{AAA1CE36-9095-4C2F-B539-9580459DF79D}" dt="2022-09-20T19:34:57.813" v="92" actId="26606"/>
          <ac:graphicFrameMkLst>
            <pc:docMk/>
            <pc:sldMk cId="2227746187" sldId="264"/>
            <ac:graphicFrameMk id="5" creationId="{AF2E8CD3-8A53-4D77-A501-D073229C7A5D}"/>
          </ac:graphicFrameMkLst>
        </pc:graphicFrameChg>
        <pc:picChg chg="del">
          <ac:chgData name="Sian Turvey" userId="9a374997-2901-41ac-b51e-a8948a26085a" providerId="ADAL" clId="{AAA1CE36-9095-4C2F-B539-9580459DF79D}" dt="2022-09-20T19:32:36.212" v="0"/>
          <ac:picMkLst>
            <pc:docMk/>
            <pc:sldMk cId="2227746187" sldId="264"/>
            <ac:picMk id="3" creationId="{1A39120E-96D9-4078-9BF8-ACC994A1E1B6}"/>
          </ac:picMkLst>
        </pc:picChg>
      </pc:sldChg>
      <pc:sldChg chg="addSp delSp modSp new mod modTransition">
        <pc:chgData name="Sian Turvey" userId="9a374997-2901-41ac-b51e-a8948a26085a" providerId="ADAL" clId="{AAA1CE36-9095-4C2F-B539-9580459DF79D}" dt="2022-09-26T20:33:40.161" v="493"/>
        <pc:sldMkLst>
          <pc:docMk/>
          <pc:sldMk cId="1889517945" sldId="265"/>
        </pc:sldMkLst>
        <pc:spChg chg="mod">
          <ac:chgData name="Sian Turvey" userId="9a374997-2901-41ac-b51e-a8948a26085a" providerId="ADAL" clId="{AAA1CE36-9095-4C2F-B539-9580459DF79D}" dt="2022-09-26T20:17:49.266" v="439" actId="20577"/>
          <ac:spMkLst>
            <pc:docMk/>
            <pc:sldMk cId="1889517945" sldId="265"/>
            <ac:spMk id="2" creationId="{B72FEA8D-1CAC-91B8-47C4-7C626A60537B}"/>
          </ac:spMkLst>
        </pc:spChg>
        <pc:spChg chg="del">
          <ac:chgData name="Sian Turvey" userId="9a374997-2901-41ac-b51e-a8948a26085a" providerId="ADAL" clId="{AAA1CE36-9095-4C2F-B539-9580459DF79D}" dt="2022-09-26T20:19:23.530" v="440"/>
          <ac:spMkLst>
            <pc:docMk/>
            <pc:sldMk cId="1889517945" sldId="265"/>
            <ac:spMk id="3" creationId="{615ADBE5-6327-0712-4675-B52ECE9F8FF2}"/>
          </ac:spMkLst>
        </pc:spChg>
        <pc:spChg chg="add del mod">
          <ac:chgData name="Sian Turvey" userId="9a374997-2901-41ac-b51e-a8948a26085a" providerId="ADAL" clId="{AAA1CE36-9095-4C2F-B539-9580459DF79D}" dt="2022-09-26T20:27:34.121" v="468"/>
          <ac:spMkLst>
            <pc:docMk/>
            <pc:sldMk cId="1889517945" sldId="265"/>
            <ac:spMk id="4" creationId="{36288E7E-F424-EAA7-3BF5-710CF48A4EDE}"/>
          </ac:spMkLst>
        </pc:spChg>
        <pc:picChg chg="add mod">
          <ac:chgData name="Sian Turvey" userId="9a374997-2901-41ac-b51e-a8948a26085a" providerId="ADAL" clId="{AAA1CE36-9095-4C2F-B539-9580459DF79D}" dt="2022-09-26T20:28:58.864" v="477" actId="1076"/>
          <ac:picMkLst>
            <pc:docMk/>
            <pc:sldMk cId="1889517945" sldId="265"/>
            <ac:picMk id="5" creationId="{90B885DC-12D6-D06D-E8C9-A52B32A307E0}"/>
          </ac:picMkLst>
        </pc:picChg>
        <pc:picChg chg="add mod">
          <ac:chgData name="Sian Turvey" userId="9a374997-2901-41ac-b51e-a8948a26085a" providerId="ADAL" clId="{AAA1CE36-9095-4C2F-B539-9580459DF79D}" dt="2022-09-26T20:28:57.106" v="476" actId="1076"/>
          <ac:picMkLst>
            <pc:docMk/>
            <pc:sldMk cId="1889517945" sldId="265"/>
            <ac:picMk id="6" creationId="{4DB9DCFF-4651-04E6-EFB2-BDEDC59BF23D}"/>
          </ac:picMkLst>
        </pc:picChg>
        <pc:picChg chg="add del mod">
          <ac:chgData name="Sian Turvey" userId="9a374997-2901-41ac-b51e-a8948a26085a" providerId="ADAL" clId="{AAA1CE36-9095-4C2F-B539-9580459DF79D}" dt="2022-09-26T20:22:40.619" v="450" actId="21"/>
          <ac:picMkLst>
            <pc:docMk/>
            <pc:sldMk cId="1889517945" sldId="265"/>
            <ac:picMk id="1026" creationId="{F5E9E192-5851-FE07-7BED-DCB26A61274E}"/>
          </ac:picMkLst>
        </pc:picChg>
      </pc:sldChg>
      <pc:sldChg chg="delSp modSp mod ord modTransition modAnim">
        <pc:chgData name="Sian Turvey" userId="9a374997-2901-41ac-b51e-a8948a26085a" providerId="ADAL" clId="{AAA1CE36-9095-4C2F-B539-9580459DF79D}" dt="2022-09-26T20:36:03.484" v="525" actId="20577"/>
        <pc:sldMkLst>
          <pc:docMk/>
          <pc:sldMk cId="0" sldId="276"/>
        </pc:sldMkLst>
        <pc:spChg chg="mod">
          <ac:chgData name="Sian Turvey" userId="9a374997-2901-41ac-b51e-a8948a26085a" providerId="ADAL" clId="{AAA1CE36-9095-4C2F-B539-9580459DF79D}" dt="2022-09-26T20:36:03.484" v="525" actId="20577"/>
          <ac:spMkLst>
            <pc:docMk/>
            <pc:sldMk cId="0" sldId="276"/>
            <ac:spMk id="7171" creationId="{A2E183D0-93F8-44F5-AAF9-7FDAB4AE4D1F}"/>
          </ac:spMkLst>
        </pc:spChg>
        <pc:picChg chg="del">
          <ac:chgData name="Sian Turvey" userId="9a374997-2901-41ac-b51e-a8948a26085a" providerId="ADAL" clId="{AAA1CE36-9095-4C2F-B539-9580459DF79D}" dt="2022-09-26T20:15:27.233" v="369"/>
          <ac:picMkLst>
            <pc:docMk/>
            <pc:sldMk cId="0" sldId="276"/>
            <ac:picMk id="2" creationId="{0B884FB3-82CB-4F86-8997-9634B28DD475}"/>
          </ac:picMkLst>
        </pc:picChg>
      </pc:sldChg>
      <pc:sldChg chg="delSp modTransition modAnim delDesignElem">
        <pc:chgData name="Sian Turvey" userId="9a374997-2901-41ac-b51e-a8948a26085a" providerId="ADAL" clId="{AAA1CE36-9095-4C2F-B539-9580459DF79D}" dt="2022-09-26T20:33:40.161" v="493"/>
        <pc:sldMkLst>
          <pc:docMk/>
          <pc:sldMk cId="0" sldId="277"/>
        </pc:sldMkLst>
        <pc:picChg chg="del">
          <ac:chgData name="Sian Turvey" userId="9a374997-2901-41ac-b51e-a8948a26085a" providerId="ADAL" clId="{AAA1CE36-9095-4C2F-B539-9580459DF79D}" dt="2022-09-26T20:33:40.161" v="493"/>
          <ac:picMkLst>
            <pc:docMk/>
            <pc:sldMk cId="0" sldId="277"/>
            <ac:picMk id="2" creationId="{5E92EC8C-7D2C-4839-AD45-22802D98DB7A}"/>
          </ac:picMkLst>
        </pc:picChg>
      </pc:sldChg>
      <pc:sldChg chg="addSp delSp modSp mod modTransition setBg addAnim modAnim modNotesTx">
        <pc:chgData name="Sian Turvey" userId="9a374997-2901-41ac-b51e-a8948a26085a" providerId="ADAL" clId="{AAA1CE36-9095-4C2F-B539-9580459DF79D}" dt="2022-09-26T20:51:57.118" v="815" actId="20577"/>
        <pc:sldMkLst>
          <pc:docMk/>
          <pc:sldMk cId="0" sldId="278"/>
        </pc:sldMkLst>
        <pc:spChg chg="mod">
          <ac:chgData name="Sian Turvey" userId="9a374997-2901-41ac-b51e-a8948a26085a" providerId="ADAL" clId="{AAA1CE36-9095-4C2F-B539-9580459DF79D}" dt="2022-09-26T20:37:35.757" v="553" actId="26606"/>
          <ac:spMkLst>
            <pc:docMk/>
            <pc:sldMk cId="0" sldId="278"/>
            <ac:spMk id="9218" creationId="{D90EA707-5103-4950-9FD3-B0CB6B11A8E1}"/>
          </ac:spMkLst>
        </pc:spChg>
        <pc:spChg chg="mod">
          <ac:chgData name="Sian Turvey" userId="9a374997-2901-41ac-b51e-a8948a26085a" providerId="ADAL" clId="{AAA1CE36-9095-4C2F-B539-9580459DF79D}" dt="2022-09-26T20:37:35.757" v="553" actId="26606"/>
          <ac:spMkLst>
            <pc:docMk/>
            <pc:sldMk cId="0" sldId="278"/>
            <ac:spMk id="9219" creationId="{ADF905B4-161E-4E94-92FF-B19DB0E8E1D7}"/>
          </ac:spMkLst>
        </pc:spChg>
        <pc:spChg chg="add del">
          <ac:chgData name="Sian Turvey" userId="9a374997-2901-41ac-b51e-a8948a26085a" providerId="ADAL" clId="{AAA1CE36-9095-4C2F-B539-9580459DF79D}" dt="2022-09-26T20:37:35.757" v="553" actId="26606"/>
          <ac:spMkLst>
            <pc:docMk/>
            <pc:sldMk cId="0" sldId="278"/>
            <ac:spMk id="9228" creationId="{989BE678-777B-482A-A616-FEDC47B162E5}"/>
          </ac:spMkLst>
        </pc:spChg>
        <pc:spChg chg="add del">
          <ac:chgData name="Sian Turvey" userId="9a374997-2901-41ac-b51e-a8948a26085a" providerId="ADAL" clId="{AAA1CE36-9095-4C2F-B539-9580459DF79D}" dt="2022-09-26T20:37:35.757" v="553" actId="26606"/>
          <ac:spMkLst>
            <pc:docMk/>
            <pc:sldMk cId="0" sldId="278"/>
            <ac:spMk id="9234" creationId="{D28BE0C3-2102-4820-B88B-A448B1840D14}"/>
          </ac:spMkLst>
        </pc:spChg>
        <pc:spChg chg="add del">
          <ac:chgData name="Sian Turvey" userId="9a374997-2901-41ac-b51e-a8948a26085a" providerId="ADAL" clId="{AAA1CE36-9095-4C2F-B539-9580459DF79D}" dt="2022-09-26T20:37:35.757" v="553" actId="26606"/>
          <ac:spMkLst>
            <pc:docMk/>
            <pc:sldMk cId="0" sldId="278"/>
            <ac:spMk id="9236" creationId="{C6A81905-F480-46A4-BC10-215D24EA1AE6}"/>
          </ac:spMkLst>
        </pc:spChg>
        <pc:spChg chg="add del">
          <ac:chgData name="Sian Turvey" userId="9a374997-2901-41ac-b51e-a8948a26085a" providerId="ADAL" clId="{AAA1CE36-9095-4C2F-B539-9580459DF79D}" dt="2022-09-26T20:37:35.757" v="553" actId="26606"/>
          <ac:spMkLst>
            <pc:docMk/>
            <pc:sldMk cId="0" sldId="278"/>
            <ac:spMk id="9238" creationId="{36FD4D9D-3784-41E8-8405-A42B72F51331}"/>
          </ac:spMkLst>
        </pc:spChg>
        <pc:spChg chg="add del">
          <ac:chgData name="Sian Turvey" userId="9a374997-2901-41ac-b51e-a8948a26085a" providerId="ADAL" clId="{AAA1CE36-9095-4C2F-B539-9580459DF79D}" dt="2022-09-26T20:37:35.757" v="553" actId="26606"/>
          <ac:spMkLst>
            <pc:docMk/>
            <pc:sldMk cId="0" sldId="278"/>
            <ac:spMk id="9240" creationId="{60817A52-B891-4228-A61E-0C0A57632DDA}"/>
          </ac:spMkLst>
        </pc:spChg>
        <pc:spChg chg="add del">
          <ac:chgData name="Sian Turvey" userId="9a374997-2901-41ac-b51e-a8948a26085a" providerId="ADAL" clId="{AAA1CE36-9095-4C2F-B539-9580459DF79D}" dt="2022-09-26T20:37:25.176" v="548" actId="26606"/>
          <ac:spMkLst>
            <pc:docMk/>
            <pc:sldMk cId="0" sldId="278"/>
            <ac:spMk id="9249" creationId="{989BE678-777B-482A-A616-FEDC47B162E5}"/>
          </ac:spMkLst>
        </pc:spChg>
        <pc:spChg chg="add del">
          <ac:chgData name="Sian Turvey" userId="9a374997-2901-41ac-b51e-a8948a26085a" providerId="ADAL" clId="{AAA1CE36-9095-4C2F-B539-9580459DF79D}" dt="2022-09-26T20:37:25.176" v="548" actId="26606"/>
          <ac:spMkLst>
            <pc:docMk/>
            <pc:sldMk cId="0" sldId="278"/>
            <ac:spMk id="9255" creationId="{D28BE0C3-2102-4820-B88B-A448B1840D14}"/>
          </ac:spMkLst>
        </pc:spChg>
        <pc:spChg chg="add del">
          <ac:chgData name="Sian Turvey" userId="9a374997-2901-41ac-b51e-a8948a26085a" providerId="ADAL" clId="{AAA1CE36-9095-4C2F-B539-9580459DF79D}" dt="2022-09-26T20:37:25.176" v="548" actId="26606"/>
          <ac:spMkLst>
            <pc:docMk/>
            <pc:sldMk cId="0" sldId="278"/>
            <ac:spMk id="9257" creationId="{A4322390-8B58-46BE-88EB-D9FD30C08743}"/>
          </ac:spMkLst>
        </pc:spChg>
        <pc:spChg chg="add del">
          <ac:chgData name="Sian Turvey" userId="9a374997-2901-41ac-b51e-a8948a26085a" providerId="ADAL" clId="{AAA1CE36-9095-4C2F-B539-9580459DF79D}" dt="2022-09-26T20:37:30.836" v="550" actId="26606"/>
          <ac:spMkLst>
            <pc:docMk/>
            <pc:sldMk cId="0" sldId="278"/>
            <ac:spMk id="9261" creationId="{989BE678-777B-482A-A616-FEDC47B162E5}"/>
          </ac:spMkLst>
        </pc:spChg>
        <pc:spChg chg="add del">
          <ac:chgData name="Sian Turvey" userId="9a374997-2901-41ac-b51e-a8948a26085a" providerId="ADAL" clId="{AAA1CE36-9095-4C2F-B539-9580459DF79D}" dt="2022-09-26T20:37:30.836" v="550" actId="26606"/>
          <ac:spMkLst>
            <pc:docMk/>
            <pc:sldMk cId="0" sldId="278"/>
            <ac:spMk id="9264" creationId="{D28BE0C3-2102-4820-B88B-A448B1840D14}"/>
          </ac:spMkLst>
        </pc:spChg>
        <pc:spChg chg="add del">
          <ac:chgData name="Sian Turvey" userId="9a374997-2901-41ac-b51e-a8948a26085a" providerId="ADAL" clId="{AAA1CE36-9095-4C2F-B539-9580459DF79D}" dt="2022-09-26T20:37:35.647" v="552" actId="26606"/>
          <ac:spMkLst>
            <pc:docMk/>
            <pc:sldMk cId="0" sldId="278"/>
            <ac:spMk id="9268" creationId="{989BE678-777B-482A-A616-FEDC47B162E5}"/>
          </ac:spMkLst>
        </pc:spChg>
        <pc:spChg chg="add del">
          <ac:chgData name="Sian Turvey" userId="9a374997-2901-41ac-b51e-a8948a26085a" providerId="ADAL" clId="{AAA1CE36-9095-4C2F-B539-9580459DF79D}" dt="2022-09-26T20:37:35.647" v="552" actId="26606"/>
          <ac:spMkLst>
            <pc:docMk/>
            <pc:sldMk cId="0" sldId="278"/>
            <ac:spMk id="9271" creationId="{D28BE0C3-2102-4820-B88B-A448B1840D14}"/>
          </ac:spMkLst>
        </pc:spChg>
        <pc:spChg chg="add">
          <ac:chgData name="Sian Turvey" userId="9a374997-2901-41ac-b51e-a8948a26085a" providerId="ADAL" clId="{AAA1CE36-9095-4C2F-B539-9580459DF79D}" dt="2022-09-26T20:37:35.757" v="553" actId="26606"/>
          <ac:spMkLst>
            <pc:docMk/>
            <pc:sldMk cId="0" sldId="278"/>
            <ac:spMk id="9275" creationId="{989BE678-777B-482A-A616-FEDC47B162E5}"/>
          </ac:spMkLst>
        </pc:spChg>
        <pc:spChg chg="add">
          <ac:chgData name="Sian Turvey" userId="9a374997-2901-41ac-b51e-a8948a26085a" providerId="ADAL" clId="{AAA1CE36-9095-4C2F-B539-9580459DF79D}" dt="2022-09-26T20:37:35.757" v="553" actId="26606"/>
          <ac:spMkLst>
            <pc:docMk/>
            <pc:sldMk cId="0" sldId="278"/>
            <ac:spMk id="9278" creationId="{D28BE0C3-2102-4820-B88B-A448B1840D14}"/>
          </ac:spMkLst>
        </pc:spChg>
        <pc:spChg chg="add">
          <ac:chgData name="Sian Turvey" userId="9a374997-2901-41ac-b51e-a8948a26085a" providerId="ADAL" clId="{AAA1CE36-9095-4C2F-B539-9580459DF79D}" dt="2022-09-26T20:37:35.757" v="553" actId="26606"/>
          <ac:spMkLst>
            <pc:docMk/>
            <pc:sldMk cId="0" sldId="278"/>
            <ac:spMk id="9279" creationId="{A4322390-8B58-46BE-88EB-D9FD30C08743}"/>
          </ac:spMkLst>
        </pc:spChg>
        <pc:picChg chg="del">
          <ac:chgData name="Sian Turvey" userId="9a374997-2901-41ac-b51e-a8948a26085a" providerId="ADAL" clId="{AAA1CE36-9095-4C2F-B539-9580459DF79D}" dt="2022-09-26T20:33:40.161" v="493"/>
          <ac:picMkLst>
            <pc:docMk/>
            <pc:sldMk cId="0" sldId="278"/>
            <ac:picMk id="2" creationId="{E8E371B0-3375-444E-9A71-2B7C6A928BC0}"/>
          </ac:picMkLst>
        </pc:picChg>
        <pc:picChg chg="add mod ord">
          <ac:chgData name="Sian Turvey" userId="9a374997-2901-41ac-b51e-a8948a26085a" providerId="ADAL" clId="{AAA1CE36-9095-4C2F-B539-9580459DF79D}" dt="2022-09-26T20:37:35.757" v="553" actId="26606"/>
          <ac:picMkLst>
            <pc:docMk/>
            <pc:sldMk cId="0" sldId="278"/>
            <ac:picMk id="2050" creationId="{67589EAB-9D45-C7C5-2516-3BE9F051D7C6}"/>
          </ac:picMkLst>
        </pc:picChg>
        <pc:picChg chg="add del">
          <ac:chgData name="Sian Turvey" userId="9a374997-2901-41ac-b51e-a8948a26085a" providerId="ADAL" clId="{AAA1CE36-9095-4C2F-B539-9580459DF79D}" dt="2022-09-26T20:37:35.757" v="553" actId="26606"/>
          <ac:picMkLst>
            <pc:docMk/>
            <pc:sldMk cId="0" sldId="278"/>
            <ac:picMk id="9224" creationId="{DF19BAF3-7E20-4B9D-B544-BABAEEA1FA75}"/>
          </ac:picMkLst>
        </pc:picChg>
        <pc:picChg chg="add del">
          <ac:chgData name="Sian Turvey" userId="9a374997-2901-41ac-b51e-a8948a26085a" providerId="ADAL" clId="{AAA1CE36-9095-4C2F-B539-9580459DF79D}" dt="2022-09-26T20:37:35.757" v="553" actId="26606"/>
          <ac:picMkLst>
            <pc:docMk/>
            <pc:sldMk cId="0" sldId="278"/>
            <ac:picMk id="9226" creationId="{950648F4-ABCD-4DF0-8641-76CFB2354721}"/>
          </ac:picMkLst>
        </pc:picChg>
        <pc:picChg chg="add del">
          <ac:chgData name="Sian Turvey" userId="9a374997-2901-41ac-b51e-a8948a26085a" providerId="ADAL" clId="{AAA1CE36-9095-4C2F-B539-9580459DF79D}" dt="2022-09-26T20:37:35.757" v="553" actId="26606"/>
          <ac:picMkLst>
            <pc:docMk/>
            <pc:sldMk cId="0" sldId="278"/>
            <ac:picMk id="9230" creationId="{CF1EB4BD-9C7E-4AA3-9681-C7EB0DA6250B}"/>
          </ac:picMkLst>
        </pc:picChg>
        <pc:picChg chg="add del">
          <ac:chgData name="Sian Turvey" userId="9a374997-2901-41ac-b51e-a8948a26085a" providerId="ADAL" clId="{AAA1CE36-9095-4C2F-B539-9580459DF79D}" dt="2022-09-26T20:37:35.757" v="553" actId="26606"/>
          <ac:picMkLst>
            <pc:docMk/>
            <pc:sldMk cId="0" sldId="278"/>
            <ac:picMk id="9232" creationId="{94AAE3AA-3759-4D28-B0EF-575F25A5146C}"/>
          </ac:picMkLst>
        </pc:picChg>
        <pc:picChg chg="add del">
          <ac:chgData name="Sian Turvey" userId="9a374997-2901-41ac-b51e-a8948a26085a" providerId="ADAL" clId="{AAA1CE36-9095-4C2F-B539-9580459DF79D}" dt="2022-09-26T20:37:25.176" v="548" actId="26606"/>
          <ac:picMkLst>
            <pc:docMk/>
            <pc:sldMk cId="0" sldId="278"/>
            <ac:picMk id="9245" creationId="{DF19BAF3-7E20-4B9D-B544-BABAEEA1FA75}"/>
          </ac:picMkLst>
        </pc:picChg>
        <pc:picChg chg="add del">
          <ac:chgData name="Sian Turvey" userId="9a374997-2901-41ac-b51e-a8948a26085a" providerId="ADAL" clId="{AAA1CE36-9095-4C2F-B539-9580459DF79D}" dt="2022-09-26T20:37:25.176" v="548" actId="26606"/>
          <ac:picMkLst>
            <pc:docMk/>
            <pc:sldMk cId="0" sldId="278"/>
            <ac:picMk id="9247" creationId="{950648F4-ABCD-4DF0-8641-76CFB2354721}"/>
          </ac:picMkLst>
        </pc:picChg>
        <pc:picChg chg="add del">
          <ac:chgData name="Sian Turvey" userId="9a374997-2901-41ac-b51e-a8948a26085a" providerId="ADAL" clId="{AAA1CE36-9095-4C2F-B539-9580459DF79D}" dt="2022-09-26T20:37:25.176" v="548" actId="26606"/>
          <ac:picMkLst>
            <pc:docMk/>
            <pc:sldMk cId="0" sldId="278"/>
            <ac:picMk id="9251" creationId="{CF1EB4BD-9C7E-4AA3-9681-C7EB0DA6250B}"/>
          </ac:picMkLst>
        </pc:picChg>
        <pc:picChg chg="add del">
          <ac:chgData name="Sian Turvey" userId="9a374997-2901-41ac-b51e-a8948a26085a" providerId="ADAL" clId="{AAA1CE36-9095-4C2F-B539-9580459DF79D}" dt="2022-09-26T20:37:25.176" v="548" actId="26606"/>
          <ac:picMkLst>
            <pc:docMk/>
            <pc:sldMk cId="0" sldId="278"/>
            <ac:picMk id="9253" creationId="{94AAE3AA-3759-4D28-B0EF-575F25A5146C}"/>
          </ac:picMkLst>
        </pc:picChg>
        <pc:picChg chg="add del">
          <ac:chgData name="Sian Turvey" userId="9a374997-2901-41ac-b51e-a8948a26085a" providerId="ADAL" clId="{AAA1CE36-9095-4C2F-B539-9580459DF79D}" dt="2022-09-26T20:37:30.836" v="550" actId="26606"/>
          <ac:picMkLst>
            <pc:docMk/>
            <pc:sldMk cId="0" sldId="278"/>
            <ac:picMk id="9259" creationId="{DF19BAF3-7E20-4B9D-B544-BABAEEA1FA75}"/>
          </ac:picMkLst>
        </pc:picChg>
        <pc:picChg chg="add del">
          <ac:chgData name="Sian Turvey" userId="9a374997-2901-41ac-b51e-a8948a26085a" providerId="ADAL" clId="{AAA1CE36-9095-4C2F-B539-9580459DF79D}" dt="2022-09-26T20:37:30.836" v="550" actId="26606"/>
          <ac:picMkLst>
            <pc:docMk/>
            <pc:sldMk cId="0" sldId="278"/>
            <ac:picMk id="9260" creationId="{950648F4-ABCD-4DF0-8641-76CFB2354721}"/>
          </ac:picMkLst>
        </pc:picChg>
        <pc:picChg chg="add del">
          <ac:chgData name="Sian Turvey" userId="9a374997-2901-41ac-b51e-a8948a26085a" providerId="ADAL" clId="{AAA1CE36-9095-4C2F-B539-9580459DF79D}" dt="2022-09-26T20:37:30.836" v="550" actId="26606"/>
          <ac:picMkLst>
            <pc:docMk/>
            <pc:sldMk cId="0" sldId="278"/>
            <ac:picMk id="9262" creationId="{CF1EB4BD-9C7E-4AA3-9681-C7EB0DA6250B}"/>
          </ac:picMkLst>
        </pc:picChg>
        <pc:picChg chg="add del">
          <ac:chgData name="Sian Turvey" userId="9a374997-2901-41ac-b51e-a8948a26085a" providerId="ADAL" clId="{AAA1CE36-9095-4C2F-B539-9580459DF79D}" dt="2022-09-26T20:37:30.836" v="550" actId="26606"/>
          <ac:picMkLst>
            <pc:docMk/>
            <pc:sldMk cId="0" sldId="278"/>
            <ac:picMk id="9263" creationId="{94AAE3AA-3759-4D28-B0EF-575F25A5146C}"/>
          </ac:picMkLst>
        </pc:picChg>
        <pc:picChg chg="add del">
          <ac:chgData name="Sian Turvey" userId="9a374997-2901-41ac-b51e-a8948a26085a" providerId="ADAL" clId="{AAA1CE36-9095-4C2F-B539-9580459DF79D}" dt="2022-09-26T20:37:35.647" v="552" actId="26606"/>
          <ac:picMkLst>
            <pc:docMk/>
            <pc:sldMk cId="0" sldId="278"/>
            <ac:picMk id="9266" creationId="{DF19BAF3-7E20-4B9D-B544-BABAEEA1FA75}"/>
          </ac:picMkLst>
        </pc:picChg>
        <pc:picChg chg="add del">
          <ac:chgData name="Sian Turvey" userId="9a374997-2901-41ac-b51e-a8948a26085a" providerId="ADAL" clId="{AAA1CE36-9095-4C2F-B539-9580459DF79D}" dt="2022-09-26T20:37:35.647" v="552" actId="26606"/>
          <ac:picMkLst>
            <pc:docMk/>
            <pc:sldMk cId="0" sldId="278"/>
            <ac:picMk id="9267" creationId="{950648F4-ABCD-4DF0-8641-76CFB2354721}"/>
          </ac:picMkLst>
        </pc:picChg>
        <pc:picChg chg="add del">
          <ac:chgData name="Sian Turvey" userId="9a374997-2901-41ac-b51e-a8948a26085a" providerId="ADAL" clId="{AAA1CE36-9095-4C2F-B539-9580459DF79D}" dt="2022-09-26T20:37:35.647" v="552" actId="26606"/>
          <ac:picMkLst>
            <pc:docMk/>
            <pc:sldMk cId="0" sldId="278"/>
            <ac:picMk id="9269" creationId="{CF1EB4BD-9C7E-4AA3-9681-C7EB0DA6250B}"/>
          </ac:picMkLst>
        </pc:picChg>
        <pc:picChg chg="add del">
          <ac:chgData name="Sian Turvey" userId="9a374997-2901-41ac-b51e-a8948a26085a" providerId="ADAL" clId="{AAA1CE36-9095-4C2F-B539-9580459DF79D}" dt="2022-09-26T20:37:35.647" v="552" actId="26606"/>
          <ac:picMkLst>
            <pc:docMk/>
            <pc:sldMk cId="0" sldId="278"/>
            <ac:picMk id="9270" creationId="{94AAE3AA-3759-4D28-B0EF-575F25A5146C}"/>
          </ac:picMkLst>
        </pc:picChg>
        <pc:picChg chg="add">
          <ac:chgData name="Sian Turvey" userId="9a374997-2901-41ac-b51e-a8948a26085a" providerId="ADAL" clId="{AAA1CE36-9095-4C2F-B539-9580459DF79D}" dt="2022-09-26T20:37:35.757" v="553" actId="26606"/>
          <ac:picMkLst>
            <pc:docMk/>
            <pc:sldMk cId="0" sldId="278"/>
            <ac:picMk id="9273" creationId="{DF19BAF3-7E20-4B9D-B544-BABAEEA1FA75}"/>
          </ac:picMkLst>
        </pc:picChg>
        <pc:picChg chg="add">
          <ac:chgData name="Sian Turvey" userId="9a374997-2901-41ac-b51e-a8948a26085a" providerId="ADAL" clId="{AAA1CE36-9095-4C2F-B539-9580459DF79D}" dt="2022-09-26T20:37:35.757" v="553" actId="26606"/>
          <ac:picMkLst>
            <pc:docMk/>
            <pc:sldMk cId="0" sldId="278"/>
            <ac:picMk id="9274" creationId="{950648F4-ABCD-4DF0-8641-76CFB2354721}"/>
          </ac:picMkLst>
        </pc:picChg>
        <pc:picChg chg="add">
          <ac:chgData name="Sian Turvey" userId="9a374997-2901-41ac-b51e-a8948a26085a" providerId="ADAL" clId="{AAA1CE36-9095-4C2F-B539-9580459DF79D}" dt="2022-09-26T20:37:35.757" v="553" actId="26606"/>
          <ac:picMkLst>
            <pc:docMk/>
            <pc:sldMk cId="0" sldId="278"/>
            <ac:picMk id="9276" creationId="{CF1EB4BD-9C7E-4AA3-9681-C7EB0DA6250B}"/>
          </ac:picMkLst>
        </pc:picChg>
        <pc:picChg chg="add">
          <ac:chgData name="Sian Turvey" userId="9a374997-2901-41ac-b51e-a8948a26085a" providerId="ADAL" clId="{AAA1CE36-9095-4C2F-B539-9580459DF79D}" dt="2022-09-26T20:37:35.757" v="553" actId="26606"/>
          <ac:picMkLst>
            <pc:docMk/>
            <pc:sldMk cId="0" sldId="278"/>
            <ac:picMk id="9277" creationId="{94AAE3AA-3759-4D28-B0EF-575F25A5146C}"/>
          </ac:picMkLst>
        </pc:picChg>
      </pc:sldChg>
      <pc:sldChg chg="delSp modSp mod ord modTransition setBg modAnim delDesignElem">
        <pc:chgData name="Sian Turvey" userId="9a374997-2901-41ac-b51e-a8948a26085a" providerId="ADAL" clId="{AAA1CE36-9095-4C2F-B539-9580459DF79D}" dt="2022-09-26T20:48:52.395" v="685" actId="14100"/>
        <pc:sldMkLst>
          <pc:docMk/>
          <pc:sldMk cId="0" sldId="279"/>
        </pc:sldMkLst>
        <pc:spChg chg="mod">
          <ac:chgData name="Sian Turvey" userId="9a374997-2901-41ac-b51e-a8948a26085a" providerId="ADAL" clId="{AAA1CE36-9095-4C2F-B539-9580459DF79D}" dt="2022-09-26T20:47:28.839" v="674" actId="26606"/>
          <ac:spMkLst>
            <pc:docMk/>
            <pc:sldMk cId="0" sldId="279"/>
            <ac:spMk id="10242" creationId="{38DD9A49-E352-44A0-8CF3-2D2D6A22D86F}"/>
          </ac:spMkLst>
        </pc:spChg>
        <pc:graphicFrameChg chg="mod modGraphic">
          <ac:chgData name="Sian Turvey" userId="9a374997-2901-41ac-b51e-a8948a26085a" providerId="ADAL" clId="{AAA1CE36-9095-4C2F-B539-9580459DF79D}" dt="2022-09-26T20:48:52.395" v="685" actId="14100"/>
          <ac:graphicFrameMkLst>
            <pc:docMk/>
            <pc:sldMk cId="0" sldId="279"/>
            <ac:graphicFrameMk id="10245" creationId="{C531907E-AF7D-42DC-9928-444C90E21E15}"/>
          </ac:graphicFrameMkLst>
        </pc:graphicFrameChg>
        <pc:picChg chg="del">
          <ac:chgData name="Sian Turvey" userId="9a374997-2901-41ac-b51e-a8948a26085a" providerId="ADAL" clId="{AAA1CE36-9095-4C2F-B539-9580459DF79D}" dt="2022-09-26T20:33:40.161" v="493"/>
          <ac:picMkLst>
            <pc:docMk/>
            <pc:sldMk cId="0" sldId="279"/>
            <ac:picMk id="2" creationId="{1F6BBB29-4832-42C9-A00D-1E93ABF5EABE}"/>
          </ac:picMkLst>
        </pc:picChg>
      </pc:sldChg>
      <pc:sldChg chg="addSp delSp modSp mod ord modTransition modAnim delDesignElem">
        <pc:chgData name="Sian Turvey" userId="9a374997-2901-41ac-b51e-a8948a26085a" providerId="ADAL" clId="{AAA1CE36-9095-4C2F-B539-9580459DF79D}" dt="2022-09-26T20:47:06.574" v="670" actId="1076"/>
        <pc:sldMkLst>
          <pc:docMk/>
          <pc:sldMk cId="0" sldId="280"/>
        </pc:sldMkLst>
        <pc:spChg chg="mod">
          <ac:chgData name="Sian Turvey" userId="9a374997-2901-41ac-b51e-a8948a26085a" providerId="ADAL" clId="{AAA1CE36-9095-4C2F-B539-9580459DF79D}" dt="2022-09-26T20:33:26.874" v="490" actId="27636"/>
          <ac:spMkLst>
            <pc:docMk/>
            <pc:sldMk cId="0" sldId="280"/>
            <ac:spMk id="11266" creationId="{8B87E442-6205-4F9E-B142-669783284114}"/>
          </ac:spMkLst>
        </pc:spChg>
        <pc:spChg chg="mod">
          <ac:chgData name="Sian Turvey" userId="9a374997-2901-41ac-b51e-a8948a26085a" providerId="ADAL" clId="{AAA1CE36-9095-4C2F-B539-9580459DF79D}" dt="2022-09-26T20:33:26.888" v="491" actId="27636"/>
          <ac:spMkLst>
            <pc:docMk/>
            <pc:sldMk cId="0" sldId="280"/>
            <ac:spMk id="11267" creationId="{A10D7470-C739-4081-8535-F598DD9BC103}"/>
          </ac:spMkLst>
        </pc:spChg>
        <pc:picChg chg="del">
          <ac:chgData name="Sian Turvey" userId="9a374997-2901-41ac-b51e-a8948a26085a" providerId="ADAL" clId="{AAA1CE36-9095-4C2F-B539-9580459DF79D}" dt="2022-09-26T20:33:40.161" v="493"/>
          <ac:picMkLst>
            <pc:docMk/>
            <pc:sldMk cId="0" sldId="280"/>
            <ac:picMk id="3" creationId="{F552DFB2-A212-4F81-B136-0AB2022C346F}"/>
          </ac:picMkLst>
        </pc:picChg>
        <pc:picChg chg="add mod">
          <ac:chgData name="Sian Turvey" userId="9a374997-2901-41ac-b51e-a8948a26085a" providerId="ADAL" clId="{AAA1CE36-9095-4C2F-B539-9580459DF79D}" dt="2022-09-26T20:47:06.574" v="670" actId="1076"/>
          <ac:picMkLst>
            <pc:docMk/>
            <pc:sldMk cId="0" sldId="280"/>
            <ac:picMk id="6146" creationId="{9EA9CB82-2877-7719-6DA8-B076AD14BAF8}"/>
          </ac:picMkLst>
        </pc:picChg>
      </pc:sldChg>
      <pc:sldChg chg="addSp delSp modSp mod ord modTransition setBg modAnim setClrOvrMap delDesignElem">
        <pc:chgData name="Sian Turvey" userId="9a374997-2901-41ac-b51e-a8948a26085a" providerId="ADAL" clId="{AAA1CE36-9095-4C2F-B539-9580459DF79D}" dt="2022-09-26T20:50:00.498" v="690" actId="26606"/>
        <pc:sldMkLst>
          <pc:docMk/>
          <pc:sldMk cId="0" sldId="288"/>
        </pc:sldMkLst>
        <pc:spChg chg="mod">
          <ac:chgData name="Sian Turvey" userId="9a374997-2901-41ac-b51e-a8948a26085a" providerId="ADAL" clId="{AAA1CE36-9095-4C2F-B539-9580459DF79D}" dt="2022-09-26T20:50:00.498" v="690" actId="26606"/>
          <ac:spMkLst>
            <pc:docMk/>
            <pc:sldMk cId="0" sldId="288"/>
            <ac:spMk id="12290" creationId="{52FE50C7-4EE3-48F3-817E-03815BF5E7A1}"/>
          </ac:spMkLst>
        </pc:spChg>
        <pc:spChg chg="mod ord">
          <ac:chgData name="Sian Turvey" userId="9a374997-2901-41ac-b51e-a8948a26085a" providerId="ADAL" clId="{AAA1CE36-9095-4C2F-B539-9580459DF79D}" dt="2022-09-26T20:50:00.498" v="690" actId="26606"/>
          <ac:spMkLst>
            <pc:docMk/>
            <pc:sldMk cId="0" sldId="288"/>
            <ac:spMk id="12291" creationId="{57A2870A-9580-4BEE-B0F6-83F9122AEA0E}"/>
          </ac:spMkLst>
        </pc:spChg>
        <pc:spChg chg="add">
          <ac:chgData name="Sian Turvey" userId="9a374997-2901-41ac-b51e-a8948a26085a" providerId="ADAL" clId="{AAA1CE36-9095-4C2F-B539-9580459DF79D}" dt="2022-09-26T20:50:00.498" v="690" actId="26606"/>
          <ac:spMkLst>
            <pc:docMk/>
            <pc:sldMk cId="0" sldId="288"/>
            <ac:spMk id="12296" creationId="{C8A3C342-1D03-412F-8DD3-BF519E8E0AE9}"/>
          </ac:spMkLst>
        </pc:spChg>
        <pc:spChg chg="add">
          <ac:chgData name="Sian Turvey" userId="9a374997-2901-41ac-b51e-a8948a26085a" providerId="ADAL" clId="{AAA1CE36-9095-4C2F-B539-9580459DF79D}" dt="2022-09-26T20:50:00.498" v="690" actId="26606"/>
          <ac:spMkLst>
            <pc:docMk/>
            <pc:sldMk cId="0" sldId="288"/>
            <ac:spMk id="12298" creationId="{81CC9B02-E087-4350-AEBD-2C3CF001AF01}"/>
          </ac:spMkLst>
        </pc:spChg>
        <pc:spChg chg="add">
          <ac:chgData name="Sian Turvey" userId="9a374997-2901-41ac-b51e-a8948a26085a" providerId="ADAL" clId="{AAA1CE36-9095-4C2F-B539-9580459DF79D}" dt="2022-09-26T20:50:00.498" v="690" actId="26606"/>
          <ac:spMkLst>
            <pc:docMk/>
            <pc:sldMk cId="0" sldId="288"/>
            <ac:spMk id="12300" creationId="{AC3BF0FA-36FA-4CE9-840E-F7C3A8F168B5}"/>
          </ac:spMkLst>
        </pc:spChg>
        <pc:spChg chg="add">
          <ac:chgData name="Sian Turvey" userId="9a374997-2901-41ac-b51e-a8948a26085a" providerId="ADAL" clId="{AAA1CE36-9095-4C2F-B539-9580459DF79D}" dt="2022-09-26T20:50:00.498" v="690" actId="26606"/>
          <ac:spMkLst>
            <pc:docMk/>
            <pc:sldMk cId="0" sldId="288"/>
            <ac:spMk id="12302" creationId="{D6F18ACE-6E82-4ADC-8A2F-A1771B309B16}"/>
          </ac:spMkLst>
        </pc:spChg>
        <pc:picChg chg="del">
          <ac:chgData name="Sian Turvey" userId="9a374997-2901-41ac-b51e-a8948a26085a" providerId="ADAL" clId="{AAA1CE36-9095-4C2F-B539-9580459DF79D}" dt="2022-09-26T20:33:40.161" v="493"/>
          <ac:picMkLst>
            <pc:docMk/>
            <pc:sldMk cId="0" sldId="288"/>
            <ac:picMk id="2" creationId="{45CE455A-B673-4C5C-9F0F-0C0A9029F689}"/>
          </ac:picMkLst>
        </pc:picChg>
        <pc:picChg chg="add mod">
          <ac:chgData name="Sian Turvey" userId="9a374997-2901-41ac-b51e-a8948a26085a" providerId="ADAL" clId="{AAA1CE36-9095-4C2F-B539-9580459DF79D}" dt="2022-09-26T20:50:00.498" v="690" actId="26606"/>
          <ac:picMkLst>
            <pc:docMk/>
            <pc:sldMk cId="0" sldId="288"/>
            <ac:picMk id="7170" creationId="{2BC0BC42-C306-956F-6871-D8A6C2AEC9DB}"/>
          </ac:picMkLst>
        </pc:picChg>
      </pc:sldChg>
      <pc:sldChg chg="delSp modSp mod modTransition delDesignElem">
        <pc:chgData name="Sian Turvey" userId="9a374997-2901-41ac-b51e-a8948a26085a" providerId="ADAL" clId="{AAA1CE36-9095-4C2F-B539-9580459DF79D}" dt="2022-09-26T20:33:40.161" v="493"/>
        <pc:sldMkLst>
          <pc:docMk/>
          <pc:sldMk cId="2893394737" sldId="292"/>
        </pc:sldMkLst>
        <pc:spChg chg="mod">
          <ac:chgData name="Sian Turvey" userId="9a374997-2901-41ac-b51e-a8948a26085a" providerId="ADAL" clId="{AAA1CE36-9095-4C2F-B539-9580459DF79D}" dt="2022-09-26T20:25:59.340" v="462" actId="13926"/>
          <ac:spMkLst>
            <pc:docMk/>
            <pc:sldMk cId="2893394737" sldId="292"/>
            <ac:spMk id="2" creationId="{A8754CED-BE4F-28BB-A1ED-891E7CC37D7E}"/>
          </ac:spMkLst>
        </pc:spChg>
        <pc:spChg chg="mod">
          <ac:chgData name="Sian Turvey" userId="9a374997-2901-41ac-b51e-a8948a26085a" providerId="ADAL" clId="{AAA1CE36-9095-4C2F-B539-9580459DF79D}" dt="2022-09-26T20:26:08.954" v="463" actId="13926"/>
          <ac:spMkLst>
            <pc:docMk/>
            <pc:sldMk cId="2893394737" sldId="292"/>
            <ac:spMk id="3" creationId="{2798B1BF-6F3F-D91A-B3E2-5AFE0C3EBC8F}"/>
          </ac:spMkLst>
        </pc:spChg>
        <pc:graphicFrameChg chg="mod">
          <ac:chgData name="Sian Turvey" userId="9a374997-2901-41ac-b51e-a8948a26085a" providerId="ADAL" clId="{AAA1CE36-9095-4C2F-B539-9580459DF79D}" dt="2022-09-26T20:26:18.017" v="467" actId="20577"/>
          <ac:graphicFrameMkLst>
            <pc:docMk/>
            <pc:sldMk cId="2893394737" sldId="292"/>
            <ac:graphicFrameMk id="9" creationId="{AA290BF5-FB97-638F-B7E1-3FDB1AE55399}"/>
          </ac:graphicFrameMkLst>
        </pc:graphicFrameChg>
        <pc:picChg chg="del">
          <ac:chgData name="Sian Turvey" userId="9a374997-2901-41ac-b51e-a8948a26085a" providerId="ADAL" clId="{AAA1CE36-9095-4C2F-B539-9580459DF79D}" dt="2022-09-20T19:37:40.628" v="129" actId="478"/>
          <ac:picMkLst>
            <pc:docMk/>
            <pc:sldMk cId="2893394737" sldId="292"/>
            <ac:picMk id="10" creationId="{9529BB6C-0D8F-6BAF-12BF-D132F726518F}"/>
          </ac:picMkLst>
        </pc:picChg>
      </pc:sldChg>
      <pc:sldChg chg="addSp delSp modSp new mod ord modTransition setBg modNotesTx">
        <pc:chgData name="Sian Turvey" userId="9a374997-2901-41ac-b51e-a8948a26085a" providerId="ADAL" clId="{AAA1CE36-9095-4C2F-B539-9580459DF79D}" dt="2022-09-26T20:52:12.150" v="853" actId="20577"/>
        <pc:sldMkLst>
          <pc:docMk/>
          <pc:sldMk cId="3386593330" sldId="293"/>
        </pc:sldMkLst>
        <pc:spChg chg="mod">
          <ac:chgData name="Sian Turvey" userId="9a374997-2901-41ac-b51e-a8948a26085a" providerId="ADAL" clId="{AAA1CE36-9095-4C2F-B539-9580459DF79D}" dt="2022-09-26T20:30:03.156" v="480" actId="26606"/>
          <ac:spMkLst>
            <pc:docMk/>
            <pc:sldMk cId="3386593330" sldId="293"/>
            <ac:spMk id="2" creationId="{F8C6263B-1631-DF42-6D50-AD925CD7B4BE}"/>
          </ac:spMkLst>
        </pc:spChg>
        <pc:spChg chg="del mod">
          <ac:chgData name="Sian Turvey" userId="9a374997-2901-41ac-b51e-a8948a26085a" providerId="ADAL" clId="{AAA1CE36-9095-4C2F-B539-9580459DF79D}" dt="2022-09-26T20:30:03.156" v="480" actId="26606"/>
          <ac:spMkLst>
            <pc:docMk/>
            <pc:sldMk cId="3386593330" sldId="293"/>
            <ac:spMk id="3" creationId="{DA68CF4A-24F0-4AB2-E80F-99F976EC0C11}"/>
          </ac:spMkLst>
        </pc:spChg>
        <pc:graphicFrameChg chg="add">
          <ac:chgData name="Sian Turvey" userId="9a374997-2901-41ac-b51e-a8948a26085a" providerId="ADAL" clId="{AAA1CE36-9095-4C2F-B539-9580459DF79D}" dt="2022-09-26T20:30:03.156" v="480" actId="26606"/>
          <ac:graphicFrameMkLst>
            <pc:docMk/>
            <pc:sldMk cId="3386593330" sldId="293"/>
            <ac:graphicFrameMk id="5" creationId="{FF06C2D0-8663-61B9-AD78-1B579431A9AB}"/>
          </ac:graphicFrameMkLst>
        </pc:graphicFrameChg>
      </pc:sldChg>
      <pc:sldChg chg="addSp delSp modSp new mod modTransition setBg">
        <pc:chgData name="Sian Turvey" userId="9a374997-2901-41ac-b51e-a8948a26085a" providerId="ADAL" clId="{AAA1CE36-9095-4C2F-B539-9580459DF79D}" dt="2022-09-26T20:33:40.161" v="493"/>
        <pc:sldMkLst>
          <pc:docMk/>
          <pc:sldMk cId="1541734476" sldId="294"/>
        </pc:sldMkLst>
        <pc:spChg chg="mod">
          <ac:chgData name="Sian Turvey" userId="9a374997-2901-41ac-b51e-a8948a26085a" providerId="ADAL" clId="{AAA1CE36-9095-4C2F-B539-9580459DF79D}" dt="2022-09-26T20:25:33.670" v="461" actId="26606"/>
          <ac:spMkLst>
            <pc:docMk/>
            <pc:sldMk cId="1541734476" sldId="294"/>
            <ac:spMk id="2" creationId="{073FCAC4-BE70-7EE4-D5E0-A1F489523CC7}"/>
          </ac:spMkLst>
        </pc:spChg>
        <pc:spChg chg="del">
          <ac:chgData name="Sian Turvey" userId="9a374997-2901-41ac-b51e-a8948a26085a" providerId="ADAL" clId="{AAA1CE36-9095-4C2F-B539-9580459DF79D}" dt="2022-09-26T20:22:18.177" v="443"/>
          <ac:spMkLst>
            <pc:docMk/>
            <pc:sldMk cId="1541734476" sldId="294"/>
            <ac:spMk id="3" creationId="{C72F1D00-1536-24D9-16FF-D6066E0A9CBE}"/>
          </ac:spMkLst>
        </pc:spChg>
        <pc:spChg chg="add del">
          <ac:chgData name="Sian Turvey" userId="9a374997-2901-41ac-b51e-a8948a26085a" providerId="ADAL" clId="{AAA1CE36-9095-4C2F-B539-9580459DF79D}" dt="2022-09-26T20:25:23.565" v="459" actId="26606"/>
          <ac:spMkLst>
            <pc:docMk/>
            <pc:sldMk cId="1541734476" sldId="294"/>
            <ac:spMk id="10" creationId="{512E1968-AD43-D9AA-7922-DD157FCF21FF}"/>
          </ac:spMkLst>
        </pc:spChg>
        <pc:spChg chg="add del">
          <ac:chgData name="Sian Turvey" userId="9a374997-2901-41ac-b51e-a8948a26085a" providerId="ADAL" clId="{AAA1CE36-9095-4C2F-B539-9580459DF79D}" dt="2022-09-26T20:25:12.409" v="457" actId="26606"/>
          <ac:spMkLst>
            <pc:docMk/>
            <pc:sldMk cId="1541734476" sldId="294"/>
            <ac:spMk id="15" creationId="{5F07A6A6-E44B-411E-AA18-65E4811366A6}"/>
          </ac:spMkLst>
        </pc:spChg>
        <pc:spChg chg="add del">
          <ac:chgData name="Sian Turvey" userId="9a374997-2901-41ac-b51e-a8948a26085a" providerId="ADAL" clId="{AAA1CE36-9095-4C2F-B539-9580459DF79D}" dt="2022-09-26T20:25:12.409" v="457" actId="26606"/>
          <ac:spMkLst>
            <pc:docMk/>
            <pc:sldMk cId="1541734476" sldId="294"/>
            <ac:spMk id="21" creationId="{5D5A8E14-301B-40C0-A174-D2232EF95C0B}"/>
          </ac:spMkLst>
        </pc:spChg>
        <pc:spChg chg="add del">
          <ac:chgData name="Sian Turvey" userId="9a374997-2901-41ac-b51e-a8948a26085a" providerId="ADAL" clId="{AAA1CE36-9095-4C2F-B539-9580459DF79D}" dt="2022-09-26T20:25:12.409" v="457" actId="26606"/>
          <ac:spMkLst>
            <pc:docMk/>
            <pc:sldMk cId="1541734476" sldId="294"/>
            <ac:spMk id="23" creationId="{9484639B-D130-4FDF-9889-EA88D8CC90F9}"/>
          </ac:spMkLst>
        </pc:spChg>
        <pc:spChg chg="add del">
          <ac:chgData name="Sian Turvey" userId="9a374997-2901-41ac-b51e-a8948a26085a" providerId="ADAL" clId="{AAA1CE36-9095-4C2F-B539-9580459DF79D}" dt="2022-09-26T20:25:12.409" v="457" actId="26606"/>
          <ac:spMkLst>
            <pc:docMk/>
            <pc:sldMk cId="1541734476" sldId="294"/>
            <ac:spMk id="25" creationId="{1EBB90A2-2B0A-4F80-8F25-0403340654FF}"/>
          </ac:spMkLst>
        </pc:spChg>
        <pc:spChg chg="add del">
          <ac:chgData name="Sian Turvey" userId="9a374997-2901-41ac-b51e-a8948a26085a" providerId="ADAL" clId="{AAA1CE36-9095-4C2F-B539-9580459DF79D}" dt="2022-09-26T20:25:23.565" v="459" actId="26606"/>
          <ac:spMkLst>
            <pc:docMk/>
            <pc:sldMk cId="1541734476" sldId="294"/>
            <ac:spMk id="27" creationId="{18073EE4-EB60-444A-A7EA-82035FCDE085}"/>
          </ac:spMkLst>
        </pc:spChg>
        <pc:spChg chg="add del">
          <ac:chgData name="Sian Turvey" userId="9a374997-2901-41ac-b51e-a8948a26085a" providerId="ADAL" clId="{AAA1CE36-9095-4C2F-B539-9580459DF79D}" dt="2022-09-26T20:25:23.565" v="459" actId="26606"/>
          <ac:spMkLst>
            <pc:docMk/>
            <pc:sldMk cId="1541734476" sldId="294"/>
            <ac:spMk id="28" creationId="{86AD7ABD-24C8-4B21-A948-ABC2F8C70B69}"/>
          </ac:spMkLst>
        </pc:spChg>
        <pc:spChg chg="add del">
          <ac:chgData name="Sian Turvey" userId="9a374997-2901-41ac-b51e-a8948a26085a" providerId="ADAL" clId="{AAA1CE36-9095-4C2F-B539-9580459DF79D}" dt="2022-09-26T20:25:23.565" v="459" actId="26606"/>
          <ac:spMkLst>
            <pc:docMk/>
            <pc:sldMk cId="1541734476" sldId="294"/>
            <ac:spMk id="29" creationId="{B63082B3-0202-4A7D-A42B-721E4CE9E2D4}"/>
          </ac:spMkLst>
        </pc:spChg>
        <pc:spChg chg="add del">
          <ac:chgData name="Sian Turvey" userId="9a374997-2901-41ac-b51e-a8948a26085a" providerId="ADAL" clId="{AAA1CE36-9095-4C2F-B539-9580459DF79D}" dt="2022-09-26T20:25:33.670" v="461" actId="26606"/>
          <ac:spMkLst>
            <pc:docMk/>
            <pc:sldMk cId="1541734476" sldId="294"/>
            <ac:spMk id="33" creationId="{5F07A6A6-E44B-411E-AA18-65E4811366A6}"/>
          </ac:spMkLst>
        </pc:spChg>
        <pc:spChg chg="add del">
          <ac:chgData name="Sian Turvey" userId="9a374997-2901-41ac-b51e-a8948a26085a" providerId="ADAL" clId="{AAA1CE36-9095-4C2F-B539-9580459DF79D}" dt="2022-09-26T20:25:33.670" v="461" actId="26606"/>
          <ac:spMkLst>
            <pc:docMk/>
            <pc:sldMk cId="1541734476" sldId="294"/>
            <ac:spMk id="36" creationId="{5D5A8E14-301B-40C0-A174-D2232EF95C0B}"/>
          </ac:spMkLst>
        </pc:spChg>
        <pc:spChg chg="add del">
          <ac:chgData name="Sian Turvey" userId="9a374997-2901-41ac-b51e-a8948a26085a" providerId="ADAL" clId="{AAA1CE36-9095-4C2F-B539-9580459DF79D}" dt="2022-09-26T20:25:33.670" v="461" actId="26606"/>
          <ac:spMkLst>
            <pc:docMk/>
            <pc:sldMk cId="1541734476" sldId="294"/>
            <ac:spMk id="37" creationId="{22AC4D5D-0A9D-43D6-A836-13B38BA1384F}"/>
          </ac:spMkLst>
        </pc:spChg>
        <pc:spChg chg="add del">
          <ac:chgData name="Sian Turvey" userId="9a374997-2901-41ac-b51e-a8948a26085a" providerId="ADAL" clId="{AAA1CE36-9095-4C2F-B539-9580459DF79D}" dt="2022-09-26T20:25:33.670" v="461" actId="26606"/>
          <ac:spMkLst>
            <pc:docMk/>
            <pc:sldMk cId="1541734476" sldId="294"/>
            <ac:spMk id="38" creationId="{6929218D-E6E8-4BC7-9F4C-397A7FE5348C}"/>
          </ac:spMkLst>
        </pc:spChg>
        <pc:picChg chg="add mod ord">
          <ac:chgData name="Sian Turvey" userId="9a374997-2901-41ac-b51e-a8948a26085a" providerId="ADAL" clId="{AAA1CE36-9095-4C2F-B539-9580459DF79D}" dt="2022-09-26T20:25:33.670" v="461" actId="26606"/>
          <ac:picMkLst>
            <pc:docMk/>
            <pc:sldMk cId="1541734476" sldId="294"/>
            <ac:picMk id="4" creationId="{73F401FC-27FF-D943-4E79-A3927859E046}"/>
          </ac:picMkLst>
        </pc:picChg>
        <pc:picChg chg="add mod ord">
          <ac:chgData name="Sian Turvey" userId="9a374997-2901-41ac-b51e-a8948a26085a" providerId="ADAL" clId="{AAA1CE36-9095-4C2F-B539-9580459DF79D}" dt="2022-09-26T20:25:33.670" v="461" actId="26606"/>
          <ac:picMkLst>
            <pc:docMk/>
            <pc:sldMk cId="1541734476" sldId="294"/>
            <ac:picMk id="5" creationId="{67A46F4F-5E81-1E54-823D-07C5CE4144D1}"/>
          </ac:picMkLst>
        </pc:picChg>
        <pc:picChg chg="add mod">
          <ac:chgData name="Sian Turvey" userId="9a374997-2901-41ac-b51e-a8948a26085a" providerId="ADAL" clId="{AAA1CE36-9095-4C2F-B539-9580459DF79D}" dt="2022-09-26T20:25:33.670" v="461" actId="26606"/>
          <ac:picMkLst>
            <pc:docMk/>
            <pc:sldMk cId="1541734476" sldId="294"/>
            <ac:picMk id="6" creationId="{A0778E6C-A698-EFE3-6EF4-C5C7AE10D4DB}"/>
          </ac:picMkLst>
        </pc:picChg>
        <pc:picChg chg="add del">
          <ac:chgData name="Sian Turvey" userId="9a374997-2901-41ac-b51e-a8948a26085a" providerId="ADAL" clId="{AAA1CE36-9095-4C2F-B539-9580459DF79D}" dt="2022-09-26T20:25:12.409" v="457" actId="26606"/>
          <ac:picMkLst>
            <pc:docMk/>
            <pc:sldMk cId="1541734476" sldId="294"/>
            <ac:picMk id="11" creationId="{0F7302AF-86B9-441B-8D24-AC382E2A43A7}"/>
          </ac:picMkLst>
        </pc:picChg>
        <pc:picChg chg="add del">
          <ac:chgData name="Sian Turvey" userId="9a374997-2901-41ac-b51e-a8948a26085a" providerId="ADAL" clId="{AAA1CE36-9095-4C2F-B539-9580459DF79D}" dt="2022-09-26T20:25:12.409" v="457" actId="26606"/>
          <ac:picMkLst>
            <pc:docMk/>
            <pc:sldMk cId="1541734476" sldId="294"/>
            <ac:picMk id="13" creationId="{99A2A6C2-D371-4C6B-B50F-CC71C6D01037}"/>
          </ac:picMkLst>
        </pc:picChg>
        <pc:picChg chg="add del">
          <ac:chgData name="Sian Turvey" userId="9a374997-2901-41ac-b51e-a8948a26085a" providerId="ADAL" clId="{AAA1CE36-9095-4C2F-B539-9580459DF79D}" dt="2022-09-26T20:25:12.409" v="457" actId="26606"/>
          <ac:picMkLst>
            <pc:docMk/>
            <pc:sldMk cId="1541734476" sldId="294"/>
            <ac:picMk id="17" creationId="{8CC3468F-5EED-42B0-8507-F30360E1D51E}"/>
          </ac:picMkLst>
        </pc:picChg>
        <pc:picChg chg="add del">
          <ac:chgData name="Sian Turvey" userId="9a374997-2901-41ac-b51e-a8948a26085a" providerId="ADAL" clId="{AAA1CE36-9095-4C2F-B539-9580459DF79D}" dt="2022-09-26T20:25:12.409" v="457" actId="26606"/>
          <ac:picMkLst>
            <pc:docMk/>
            <pc:sldMk cId="1541734476" sldId="294"/>
            <ac:picMk id="19" creationId="{591711EE-029D-453C-9AE9-E87829F1D3D3}"/>
          </ac:picMkLst>
        </pc:picChg>
        <pc:picChg chg="add del">
          <ac:chgData name="Sian Turvey" userId="9a374997-2901-41ac-b51e-a8948a26085a" providerId="ADAL" clId="{AAA1CE36-9095-4C2F-B539-9580459DF79D}" dt="2022-09-26T20:25:33.670" v="461" actId="26606"/>
          <ac:picMkLst>
            <pc:docMk/>
            <pc:sldMk cId="1541734476" sldId="294"/>
            <ac:picMk id="31" creationId="{0F7302AF-86B9-441B-8D24-AC382E2A43A7}"/>
          </ac:picMkLst>
        </pc:picChg>
        <pc:picChg chg="add del">
          <ac:chgData name="Sian Turvey" userId="9a374997-2901-41ac-b51e-a8948a26085a" providerId="ADAL" clId="{AAA1CE36-9095-4C2F-B539-9580459DF79D}" dt="2022-09-26T20:25:33.670" v="461" actId="26606"/>
          <ac:picMkLst>
            <pc:docMk/>
            <pc:sldMk cId="1541734476" sldId="294"/>
            <ac:picMk id="32" creationId="{99A2A6C2-D371-4C6B-B50F-CC71C6D01037}"/>
          </ac:picMkLst>
        </pc:picChg>
        <pc:picChg chg="add del">
          <ac:chgData name="Sian Turvey" userId="9a374997-2901-41ac-b51e-a8948a26085a" providerId="ADAL" clId="{AAA1CE36-9095-4C2F-B539-9580459DF79D}" dt="2022-09-26T20:25:33.670" v="461" actId="26606"/>
          <ac:picMkLst>
            <pc:docMk/>
            <pc:sldMk cId="1541734476" sldId="294"/>
            <ac:picMk id="34" creationId="{8CC3468F-5EED-42B0-8507-F30360E1D51E}"/>
          </ac:picMkLst>
        </pc:picChg>
        <pc:picChg chg="add del">
          <ac:chgData name="Sian Turvey" userId="9a374997-2901-41ac-b51e-a8948a26085a" providerId="ADAL" clId="{AAA1CE36-9095-4C2F-B539-9580459DF79D}" dt="2022-09-26T20:25:33.670" v="461" actId="26606"/>
          <ac:picMkLst>
            <pc:docMk/>
            <pc:sldMk cId="1541734476" sldId="294"/>
            <ac:picMk id="35" creationId="{591711EE-029D-453C-9AE9-E87829F1D3D3}"/>
          </ac:picMkLst>
        </pc:picChg>
      </pc:sldChg>
      <pc:sldChg chg="new del">
        <pc:chgData name="Sian Turvey" userId="9a374997-2901-41ac-b51e-a8948a26085a" providerId="ADAL" clId="{AAA1CE36-9095-4C2F-B539-9580459DF79D}" dt="2022-09-26T20:29:30.104" v="479" actId="47"/>
        <pc:sldMkLst>
          <pc:docMk/>
          <pc:sldMk cId="1771101716" sldId="295"/>
        </pc:sldMkLst>
      </pc:sldChg>
      <pc:sldChg chg="addSp modSp new mod modTransition setBg addAnim modNotesTx">
        <pc:chgData name="Sian Turvey" userId="9a374997-2901-41ac-b51e-a8948a26085a" providerId="ADAL" clId="{AAA1CE36-9095-4C2F-B539-9580459DF79D}" dt="2022-09-26T20:51:36.171" v="776" actId="20577"/>
        <pc:sldMkLst>
          <pc:docMk/>
          <pc:sldMk cId="3468589780" sldId="295"/>
        </pc:sldMkLst>
        <pc:spChg chg="mod">
          <ac:chgData name="Sian Turvey" userId="9a374997-2901-41ac-b51e-a8948a26085a" providerId="ADAL" clId="{AAA1CE36-9095-4C2F-B539-9580459DF79D}" dt="2022-09-26T20:51:16.482" v="739" actId="26606"/>
          <ac:spMkLst>
            <pc:docMk/>
            <pc:sldMk cId="3468589780" sldId="295"/>
            <ac:spMk id="2" creationId="{970FBDF8-F0E6-AC8B-B022-89993BD057EE}"/>
          </ac:spMkLst>
        </pc:spChg>
        <pc:spChg chg="mod">
          <ac:chgData name="Sian Turvey" userId="9a374997-2901-41ac-b51e-a8948a26085a" providerId="ADAL" clId="{AAA1CE36-9095-4C2F-B539-9580459DF79D}" dt="2022-09-26T20:51:16.482" v="739" actId="26606"/>
          <ac:spMkLst>
            <pc:docMk/>
            <pc:sldMk cId="3468589780" sldId="295"/>
            <ac:spMk id="3" creationId="{B8F4B574-8885-E1E3-0F7F-1DA6C8CE7133}"/>
          </ac:spMkLst>
        </pc:spChg>
        <pc:spChg chg="add">
          <ac:chgData name="Sian Turvey" userId="9a374997-2901-41ac-b51e-a8948a26085a" providerId="ADAL" clId="{AAA1CE36-9095-4C2F-B539-9580459DF79D}" dt="2022-09-26T20:51:16.482" v="739" actId="26606"/>
          <ac:spMkLst>
            <pc:docMk/>
            <pc:sldMk cId="3468589780" sldId="295"/>
            <ac:spMk id="8203" creationId="{989BE678-777B-482A-A616-FEDC47B162E5}"/>
          </ac:spMkLst>
        </pc:spChg>
        <pc:spChg chg="add">
          <ac:chgData name="Sian Turvey" userId="9a374997-2901-41ac-b51e-a8948a26085a" providerId="ADAL" clId="{AAA1CE36-9095-4C2F-B539-9580459DF79D}" dt="2022-09-26T20:51:16.482" v="739" actId="26606"/>
          <ac:spMkLst>
            <pc:docMk/>
            <pc:sldMk cId="3468589780" sldId="295"/>
            <ac:spMk id="8209" creationId="{D28BE0C3-2102-4820-B88B-A448B1840D14}"/>
          </ac:spMkLst>
        </pc:spChg>
        <pc:spChg chg="add">
          <ac:chgData name="Sian Turvey" userId="9a374997-2901-41ac-b51e-a8948a26085a" providerId="ADAL" clId="{AAA1CE36-9095-4C2F-B539-9580459DF79D}" dt="2022-09-26T20:51:16.482" v="739" actId="26606"/>
          <ac:spMkLst>
            <pc:docMk/>
            <pc:sldMk cId="3468589780" sldId="295"/>
            <ac:spMk id="8211" creationId="{C6A81905-F480-46A4-BC10-215D24EA1AE6}"/>
          </ac:spMkLst>
        </pc:spChg>
        <pc:spChg chg="add">
          <ac:chgData name="Sian Turvey" userId="9a374997-2901-41ac-b51e-a8948a26085a" providerId="ADAL" clId="{AAA1CE36-9095-4C2F-B539-9580459DF79D}" dt="2022-09-26T20:51:16.482" v="739" actId="26606"/>
          <ac:spMkLst>
            <pc:docMk/>
            <pc:sldMk cId="3468589780" sldId="295"/>
            <ac:spMk id="8213" creationId="{36FD4D9D-3784-41E8-8405-A42B72F51331}"/>
          </ac:spMkLst>
        </pc:spChg>
        <pc:spChg chg="add">
          <ac:chgData name="Sian Turvey" userId="9a374997-2901-41ac-b51e-a8948a26085a" providerId="ADAL" clId="{AAA1CE36-9095-4C2F-B539-9580459DF79D}" dt="2022-09-26T20:51:16.482" v="739" actId="26606"/>
          <ac:spMkLst>
            <pc:docMk/>
            <pc:sldMk cId="3468589780" sldId="295"/>
            <ac:spMk id="8215" creationId="{60817A52-B891-4228-A61E-0C0A57632DDA}"/>
          </ac:spMkLst>
        </pc:spChg>
        <pc:picChg chg="add mod">
          <ac:chgData name="Sian Turvey" userId="9a374997-2901-41ac-b51e-a8948a26085a" providerId="ADAL" clId="{AAA1CE36-9095-4C2F-B539-9580459DF79D}" dt="2022-09-26T20:51:16.482" v="739" actId="26606"/>
          <ac:picMkLst>
            <pc:docMk/>
            <pc:sldMk cId="3468589780" sldId="295"/>
            <ac:picMk id="8194" creationId="{A13F24AB-F032-448E-3434-4820F1697668}"/>
          </ac:picMkLst>
        </pc:picChg>
        <pc:picChg chg="add">
          <ac:chgData name="Sian Turvey" userId="9a374997-2901-41ac-b51e-a8948a26085a" providerId="ADAL" clId="{AAA1CE36-9095-4C2F-B539-9580459DF79D}" dt="2022-09-26T20:51:16.482" v="739" actId="26606"/>
          <ac:picMkLst>
            <pc:docMk/>
            <pc:sldMk cId="3468589780" sldId="295"/>
            <ac:picMk id="8199" creationId="{DF19BAF3-7E20-4B9D-B544-BABAEEA1FA75}"/>
          </ac:picMkLst>
        </pc:picChg>
        <pc:picChg chg="add">
          <ac:chgData name="Sian Turvey" userId="9a374997-2901-41ac-b51e-a8948a26085a" providerId="ADAL" clId="{AAA1CE36-9095-4C2F-B539-9580459DF79D}" dt="2022-09-26T20:51:16.482" v="739" actId="26606"/>
          <ac:picMkLst>
            <pc:docMk/>
            <pc:sldMk cId="3468589780" sldId="295"/>
            <ac:picMk id="8201" creationId="{950648F4-ABCD-4DF0-8641-76CFB2354721}"/>
          </ac:picMkLst>
        </pc:picChg>
        <pc:picChg chg="add">
          <ac:chgData name="Sian Turvey" userId="9a374997-2901-41ac-b51e-a8948a26085a" providerId="ADAL" clId="{AAA1CE36-9095-4C2F-B539-9580459DF79D}" dt="2022-09-26T20:51:16.482" v="739" actId="26606"/>
          <ac:picMkLst>
            <pc:docMk/>
            <pc:sldMk cId="3468589780" sldId="295"/>
            <ac:picMk id="8205" creationId="{CF1EB4BD-9C7E-4AA3-9681-C7EB0DA6250B}"/>
          </ac:picMkLst>
        </pc:picChg>
        <pc:picChg chg="add">
          <ac:chgData name="Sian Turvey" userId="9a374997-2901-41ac-b51e-a8948a26085a" providerId="ADAL" clId="{AAA1CE36-9095-4C2F-B539-9580459DF79D}" dt="2022-09-26T20:51:16.482" v="739" actId="26606"/>
          <ac:picMkLst>
            <pc:docMk/>
            <pc:sldMk cId="3468589780" sldId="295"/>
            <ac:picMk id="8207" creationId="{94AAE3AA-3759-4D28-B0EF-575F25A5146C}"/>
          </ac:picMkLst>
        </pc:picChg>
      </pc:sldChg>
      <pc:sldChg chg="addSp modSp new mod setBg">
        <pc:chgData name="Sian Turvey" userId="9a374997-2901-41ac-b51e-a8948a26085a" providerId="ADAL" clId="{AAA1CE36-9095-4C2F-B539-9580459DF79D}" dt="2022-09-26T20:48:15.196" v="680" actId="20577"/>
        <pc:sldMkLst>
          <pc:docMk/>
          <pc:sldMk cId="1014894988" sldId="296"/>
        </pc:sldMkLst>
        <pc:spChg chg="mod">
          <ac:chgData name="Sian Turvey" userId="9a374997-2901-41ac-b51e-a8948a26085a" providerId="ADAL" clId="{AAA1CE36-9095-4C2F-B539-9580459DF79D}" dt="2022-09-26T20:42:47.052" v="619" actId="26606"/>
          <ac:spMkLst>
            <pc:docMk/>
            <pc:sldMk cId="1014894988" sldId="296"/>
            <ac:spMk id="2" creationId="{5C6F04BA-5A8F-D62E-E5B2-9F9AAC2F0C87}"/>
          </ac:spMkLst>
        </pc:spChg>
        <pc:spChg chg="mod">
          <ac:chgData name="Sian Turvey" userId="9a374997-2901-41ac-b51e-a8948a26085a" providerId="ADAL" clId="{AAA1CE36-9095-4C2F-B539-9580459DF79D}" dt="2022-09-26T20:48:15.196" v="680" actId="20577"/>
          <ac:spMkLst>
            <pc:docMk/>
            <pc:sldMk cId="1014894988" sldId="296"/>
            <ac:spMk id="3" creationId="{4A2F973D-9070-8E90-CCB0-C56A6247B3CB}"/>
          </ac:spMkLst>
        </pc:spChg>
        <pc:spChg chg="add">
          <ac:chgData name="Sian Turvey" userId="9a374997-2901-41ac-b51e-a8948a26085a" providerId="ADAL" clId="{AAA1CE36-9095-4C2F-B539-9580459DF79D}" dt="2022-09-26T20:42:47.052" v="619" actId="26606"/>
          <ac:spMkLst>
            <pc:docMk/>
            <pc:sldMk cId="1014894988" sldId="296"/>
            <ac:spMk id="4103" creationId="{C8A3C342-1D03-412F-8DD3-BF519E8E0AE9}"/>
          </ac:spMkLst>
        </pc:spChg>
        <pc:spChg chg="add">
          <ac:chgData name="Sian Turvey" userId="9a374997-2901-41ac-b51e-a8948a26085a" providerId="ADAL" clId="{AAA1CE36-9095-4C2F-B539-9580459DF79D}" dt="2022-09-26T20:42:47.052" v="619" actId="26606"/>
          <ac:spMkLst>
            <pc:docMk/>
            <pc:sldMk cId="1014894988" sldId="296"/>
            <ac:spMk id="4105" creationId="{81CC9B02-E087-4350-AEBD-2C3CF001AF01}"/>
          </ac:spMkLst>
        </pc:spChg>
        <pc:picChg chg="add mod">
          <ac:chgData name="Sian Turvey" userId="9a374997-2901-41ac-b51e-a8948a26085a" providerId="ADAL" clId="{AAA1CE36-9095-4C2F-B539-9580459DF79D}" dt="2022-09-26T20:42:47.052" v="619" actId="26606"/>
          <ac:picMkLst>
            <pc:docMk/>
            <pc:sldMk cId="1014894988" sldId="296"/>
            <ac:picMk id="4098" creationId="{BC97B8EF-1970-6028-C056-D314B1BA44F3}"/>
          </ac:picMkLst>
        </pc:picChg>
      </pc:sldChg>
      <pc:sldChg chg="addSp modSp new mod setBg">
        <pc:chgData name="Sian Turvey" userId="9a374997-2901-41ac-b51e-a8948a26085a" providerId="ADAL" clId="{AAA1CE36-9095-4C2F-B539-9580459DF79D}" dt="2022-09-26T20:44:28.011" v="664" actId="27636"/>
        <pc:sldMkLst>
          <pc:docMk/>
          <pc:sldMk cId="2285358895" sldId="297"/>
        </pc:sldMkLst>
        <pc:spChg chg="mod">
          <ac:chgData name="Sian Turvey" userId="9a374997-2901-41ac-b51e-a8948a26085a" providerId="ADAL" clId="{AAA1CE36-9095-4C2F-B539-9580459DF79D}" dt="2022-09-26T20:44:11.098" v="662" actId="26606"/>
          <ac:spMkLst>
            <pc:docMk/>
            <pc:sldMk cId="2285358895" sldId="297"/>
            <ac:spMk id="2" creationId="{F862FD50-20CC-764E-4662-ACD6FE3CF542}"/>
          </ac:spMkLst>
        </pc:spChg>
        <pc:spChg chg="mod">
          <ac:chgData name="Sian Turvey" userId="9a374997-2901-41ac-b51e-a8948a26085a" providerId="ADAL" clId="{AAA1CE36-9095-4C2F-B539-9580459DF79D}" dt="2022-09-26T20:44:28.011" v="664" actId="27636"/>
          <ac:spMkLst>
            <pc:docMk/>
            <pc:sldMk cId="2285358895" sldId="297"/>
            <ac:spMk id="3" creationId="{4F636811-2E89-2ABD-2784-B83E225B3AA5}"/>
          </ac:spMkLst>
        </pc:spChg>
        <pc:spChg chg="add">
          <ac:chgData name="Sian Turvey" userId="9a374997-2901-41ac-b51e-a8948a26085a" providerId="ADAL" clId="{AAA1CE36-9095-4C2F-B539-9580459DF79D}" dt="2022-09-26T20:44:11.098" v="662" actId="26606"/>
          <ac:spMkLst>
            <pc:docMk/>
            <pc:sldMk cId="2285358895" sldId="297"/>
            <ac:spMk id="5127" creationId="{C8A3C342-1D03-412F-8DD3-BF519E8E0AE9}"/>
          </ac:spMkLst>
        </pc:spChg>
        <pc:spChg chg="add">
          <ac:chgData name="Sian Turvey" userId="9a374997-2901-41ac-b51e-a8948a26085a" providerId="ADAL" clId="{AAA1CE36-9095-4C2F-B539-9580459DF79D}" dt="2022-09-26T20:44:11.098" v="662" actId="26606"/>
          <ac:spMkLst>
            <pc:docMk/>
            <pc:sldMk cId="2285358895" sldId="297"/>
            <ac:spMk id="5129" creationId="{81CC9B02-E087-4350-AEBD-2C3CF001AF01}"/>
          </ac:spMkLst>
        </pc:spChg>
        <pc:picChg chg="add mod">
          <ac:chgData name="Sian Turvey" userId="9a374997-2901-41ac-b51e-a8948a26085a" providerId="ADAL" clId="{AAA1CE36-9095-4C2F-B539-9580459DF79D}" dt="2022-09-26T20:44:11.098" v="662" actId="26606"/>
          <ac:picMkLst>
            <pc:docMk/>
            <pc:sldMk cId="2285358895" sldId="297"/>
            <ac:picMk id="5122" creationId="{15B8747E-E19D-1877-32F9-5D81D407A387}"/>
          </ac:picMkLst>
        </pc:picChg>
      </pc:sldChg>
      <pc:sldChg chg="addSp delSp modSp new mod setBg">
        <pc:chgData name="Sian Turvey" userId="9a374997-2901-41ac-b51e-a8948a26085a" providerId="ADAL" clId="{AAA1CE36-9095-4C2F-B539-9580459DF79D}" dt="2022-09-26T20:55:49.187" v="931" actId="13926"/>
        <pc:sldMkLst>
          <pc:docMk/>
          <pc:sldMk cId="4049693974" sldId="298"/>
        </pc:sldMkLst>
        <pc:spChg chg="mod">
          <ac:chgData name="Sian Turvey" userId="9a374997-2901-41ac-b51e-a8948a26085a" providerId="ADAL" clId="{AAA1CE36-9095-4C2F-B539-9580459DF79D}" dt="2022-09-26T20:53:09.197" v="868" actId="26606"/>
          <ac:spMkLst>
            <pc:docMk/>
            <pc:sldMk cId="4049693974" sldId="298"/>
            <ac:spMk id="2" creationId="{880A57C8-5908-EADA-1A66-C0DD0355889E}"/>
          </ac:spMkLst>
        </pc:spChg>
        <pc:spChg chg="del">
          <ac:chgData name="Sian Turvey" userId="9a374997-2901-41ac-b51e-a8948a26085a" providerId="ADAL" clId="{AAA1CE36-9095-4C2F-B539-9580459DF79D}" dt="2022-09-26T20:52:55.039" v="865"/>
          <ac:spMkLst>
            <pc:docMk/>
            <pc:sldMk cId="4049693974" sldId="298"/>
            <ac:spMk id="3" creationId="{2FE60C77-7812-41FD-C7D0-48B068D83ED6}"/>
          </ac:spMkLst>
        </pc:spChg>
        <pc:spChg chg="add mod">
          <ac:chgData name="Sian Turvey" userId="9a374997-2901-41ac-b51e-a8948a26085a" providerId="ADAL" clId="{AAA1CE36-9095-4C2F-B539-9580459DF79D}" dt="2022-09-26T20:55:49.187" v="931" actId="13926"/>
          <ac:spMkLst>
            <pc:docMk/>
            <pc:sldMk cId="4049693974" sldId="298"/>
            <ac:spMk id="9222" creationId="{D0EFA321-869C-6373-FA29-C31D145040F3}"/>
          </ac:spMkLst>
        </pc:spChg>
        <pc:spChg chg="add del">
          <ac:chgData name="Sian Turvey" userId="9a374997-2901-41ac-b51e-a8948a26085a" providerId="ADAL" clId="{AAA1CE36-9095-4C2F-B539-9580459DF79D}" dt="2022-09-26T20:53:09.125" v="867" actId="26606"/>
          <ac:spMkLst>
            <pc:docMk/>
            <pc:sldMk cId="4049693974" sldId="298"/>
            <ac:spMk id="9227" creationId="{989BE678-777B-482A-A616-FEDC47B162E5}"/>
          </ac:spMkLst>
        </pc:spChg>
        <pc:spChg chg="add del">
          <ac:chgData name="Sian Turvey" userId="9a374997-2901-41ac-b51e-a8948a26085a" providerId="ADAL" clId="{AAA1CE36-9095-4C2F-B539-9580459DF79D}" dt="2022-09-26T20:53:09.125" v="867" actId="26606"/>
          <ac:spMkLst>
            <pc:docMk/>
            <pc:sldMk cId="4049693974" sldId="298"/>
            <ac:spMk id="9233" creationId="{D28BE0C3-2102-4820-B88B-A448B1840D14}"/>
          </ac:spMkLst>
        </pc:spChg>
        <pc:picChg chg="add mod">
          <ac:chgData name="Sian Turvey" userId="9a374997-2901-41ac-b51e-a8948a26085a" providerId="ADAL" clId="{AAA1CE36-9095-4C2F-B539-9580459DF79D}" dt="2022-09-26T20:53:09.197" v="868" actId="26606"/>
          <ac:picMkLst>
            <pc:docMk/>
            <pc:sldMk cId="4049693974" sldId="298"/>
            <ac:picMk id="9218" creationId="{73A3F0DC-4858-6914-5403-76CF3EDE01EF}"/>
          </ac:picMkLst>
        </pc:picChg>
        <pc:picChg chg="add del">
          <ac:chgData name="Sian Turvey" userId="9a374997-2901-41ac-b51e-a8948a26085a" providerId="ADAL" clId="{AAA1CE36-9095-4C2F-B539-9580459DF79D}" dt="2022-09-26T20:53:09.125" v="867" actId="26606"/>
          <ac:picMkLst>
            <pc:docMk/>
            <pc:sldMk cId="4049693974" sldId="298"/>
            <ac:picMk id="9223" creationId="{DF19BAF3-7E20-4B9D-B544-BABAEEA1FA75}"/>
          </ac:picMkLst>
        </pc:picChg>
        <pc:picChg chg="add del">
          <ac:chgData name="Sian Turvey" userId="9a374997-2901-41ac-b51e-a8948a26085a" providerId="ADAL" clId="{AAA1CE36-9095-4C2F-B539-9580459DF79D}" dt="2022-09-26T20:53:09.125" v="867" actId="26606"/>
          <ac:picMkLst>
            <pc:docMk/>
            <pc:sldMk cId="4049693974" sldId="298"/>
            <ac:picMk id="9225" creationId="{950648F4-ABCD-4DF0-8641-76CFB2354721}"/>
          </ac:picMkLst>
        </pc:picChg>
        <pc:picChg chg="add del">
          <ac:chgData name="Sian Turvey" userId="9a374997-2901-41ac-b51e-a8948a26085a" providerId="ADAL" clId="{AAA1CE36-9095-4C2F-B539-9580459DF79D}" dt="2022-09-26T20:53:09.125" v="867" actId="26606"/>
          <ac:picMkLst>
            <pc:docMk/>
            <pc:sldMk cId="4049693974" sldId="298"/>
            <ac:picMk id="9229" creationId="{CF1EB4BD-9C7E-4AA3-9681-C7EB0DA6250B}"/>
          </ac:picMkLst>
        </pc:picChg>
        <pc:picChg chg="add del">
          <ac:chgData name="Sian Turvey" userId="9a374997-2901-41ac-b51e-a8948a26085a" providerId="ADAL" clId="{AAA1CE36-9095-4C2F-B539-9580459DF79D}" dt="2022-09-26T20:53:09.125" v="867" actId="26606"/>
          <ac:picMkLst>
            <pc:docMk/>
            <pc:sldMk cId="4049693974" sldId="298"/>
            <ac:picMk id="9231" creationId="{94AAE3AA-3759-4D28-B0EF-575F25A5146C}"/>
          </ac:picMkLst>
        </pc:picChg>
      </pc:sldChg>
      <pc:sldChg chg="addSp modSp new mod setBg">
        <pc:chgData name="Sian Turvey" userId="9a374997-2901-41ac-b51e-a8948a26085a" providerId="ADAL" clId="{AAA1CE36-9095-4C2F-B539-9580459DF79D}" dt="2022-09-26T20:56:31.752" v="934" actId="26606"/>
        <pc:sldMkLst>
          <pc:docMk/>
          <pc:sldMk cId="2060964280" sldId="299"/>
        </pc:sldMkLst>
        <pc:spChg chg="mod">
          <ac:chgData name="Sian Turvey" userId="9a374997-2901-41ac-b51e-a8948a26085a" providerId="ADAL" clId="{AAA1CE36-9095-4C2F-B539-9580459DF79D}" dt="2022-09-26T20:56:31.752" v="934" actId="26606"/>
          <ac:spMkLst>
            <pc:docMk/>
            <pc:sldMk cId="2060964280" sldId="299"/>
            <ac:spMk id="2" creationId="{54B2E204-015B-A705-B9C3-065F569780AA}"/>
          </ac:spMkLst>
        </pc:spChg>
        <pc:spChg chg="mod ord">
          <ac:chgData name="Sian Turvey" userId="9a374997-2901-41ac-b51e-a8948a26085a" providerId="ADAL" clId="{AAA1CE36-9095-4C2F-B539-9580459DF79D}" dt="2022-09-26T20:56:31.752" v="934" actId="26606"/>
          <ac:spMkLst>
            <pc:docMk/>
            <pc:sldMk cId="2060964280" sldId="299"/>
            <ac:spMk id="3" creationId="{86806278-40F9-2DBD-FF8C-C352CBC5FD2E}"/>
          </ac:spMkLst>
        </pc:spChg>
        <pc:spChg chg="add">
          <ac:chgData name="Sian Turvey" userId="9a374997-2901-41ac-b51e-a8948a26085a" providerId="ADAL" clId="{AAA1CE36-9095-4C2F-B539-9580459DF79D}" dt="2022-09-26T20:56:31.752" v="934" actId="26606"/>
          <ac:spMkLst>
            <pc:docMk/>
            <pc:sldMk cId="2060964280" sldId="299"/>
            <ac:spMk id="10247" creationId="{AA047838-7F9E-43CF-A116-26E7AAA8F842}"/>
          </ac:spMkLst>
        </pc:spChg>
        <pc:picChg chg="add mod">
          <ac:chgData name="Sian Turvey" userId="9a374997-2901-41ac-b51e-a8948a26085a" providerId="ADAL" clId="{AAA1CE36-9095-4C2F-B539-9580459DF79D}" dt="2022-09-26T20:56:31.752" v="934" actId="26606"/>
          <ac:picMkLst>
            <pc:docMk/>
            <pc:sldMk cId="2060964280" sldId="299"/>
            <ac:picMk id="10242" creationId="{1E8748AC-953C-8D21-4EA2-5C5DE3631679}"/>
          </ac:picMkLst>
        </pc:picChg>
      </pc:sldChg>
      <pc:sldChg chg="modSp new mod modNotesTx">
        <pc:chgData name="Sian Turvey" userId="9a374997-2901-41ac-b51e-a8948a26085a" providerId="ADAL" clId="{AAA1CE36-9095-4C2F-B539-9580459DF79D}" dt="2022-09-26T21:07:14.457" v="1091" actId="20577"/>
        <pc:sldMkLst>
          <pc:docMk/>
          <pc:sldMk cId="2730542987" sldId="300"/>
        </pc:sldMkLst>
        <pc:spChg chg="mod">
          <ac:chgData name="Sian Turvey" userId="9a374997-2901-41ac-b51e-a8948a26085a" providerId="ADAL" clId="{AAA1CE36-9095-4C2F-B539-9580459DF79D}" dt="2022-09-26T21:03:52.042" v="1037" actId="20577"/>
          <ac:spMkLst>
            <pc:docMk/>
            <pc:sldMk cId="2730542987" sldId="300"/>
            <ac:spMk id="2" creationId="{DF6D7E82-0ADA-34DA-1A0D-BF0BA3CBB63E}"/>
          </ac:spMkLst>
        </pc:spChg>
        <pc:spChg chg="mod">
          <ac:chgData name="Sian Turvey" userId="9a374997-2901-41ac-b51e-a8948a26085a" providerId="ADAL" clId="{AAA1CE36-9095-4C2F-B539-9580459DF79D}" dt="2022-09-26T21:07:14.457" v="1091" actId="20577"/>
          <ac:spMkLst>
            <pc:docMk/>
            <pc:sldMk cId="2730542987" sldId="300"/>
            <ac:spMk id="3" creationId="{9B460959-11AF-5DB6-814F-0B99AD1E98CE}"/>
          </ac:spMkLst>
        </pc:spChg>
      </pc:sldChg>
      <pc:sldChg chg="addSp modSp mod setBg setClrOvrMap modNotesTx">
        <pc:chgData name="Sian Turvey" userId="9a374997-2901-41ac-b51e-a8948a26085a" providerId="ADAL" clId="{AAA1CE36-9095-4C2F-B539-9580459DF79D}" dt="2022-09-26T21:03:38.568" v="1023" actId="20577"/>
        <pc:sldMkLst>
          <pc:docMk/>
          <pc:sldMk cId="174356705" sldId="301"/>
        </pc:sldMkLst>
        <pc:spChg chg="mod">
          <ac:chgData name="Sian Turvey" userId="9a374997-2901-41ac-b51e-a8948a26085a" providerId="ADAL" clId="{AAA1CE36-9095-4C2F-B539-9580459DF79D}" dt="2022-09-26T20:59:04.127" v="940" actId="26606"/>
          <ac:spMkLst>
            <pc:docMk/>
            <pc:sldMk cId="174356705" sldId="301"/>
            <ac:spMk id="2" creationId="{9DB02231-B50D-4D9F-8418-70AE4F0B69CD}"/>
          </ac:spMkLst>
        </pc:spChg>
        <pc:spChg chg="mod">
          <ac:chgData name="Sian Turvey" userId="9a374997-2901-41ac-b51e-a8948a26085a" providerId="ADAL" clId="{AAA1CE36-9095-4C2F-B539-9580459DF79D}" dt="2022-09-26T21:03:27.252" v="983" actId="20577"/>
          <ac:spMkLst>
            <pc:docMk/>
            <pc:sldMk cId="174356705" sldId="301"/>
            <ac:spMk id="3" creationId="{239CC7ED-583C-4C44-822E-FB50BB448E84}"/>
          </ac:spMkLst>
        </pc:spChg>
        <pc:spChg chg="add">
          <ac:chgData name="Sian Turvey" userId="9a374997-2901-41ac-b51e-a8948a26085a" providerId="ADAL" clId="{AAA1CE36-9095-4C2F-B539-9580459DF79D}" dt="2022-09-26T20:59:04.127" v="940" actId="26606"/>
          <ac:spMkLst>
            <pc:docMk/>
            <pc:sldMk cId="174356705" sldId="301"/>
            <ac:spMk id="11271" creationId="{EE4E366E-272A-409E-840F-9A6A64A9E3FF}"/>
          </ac:spMkLst>
        </pc:spChg>
        <pc:spChg chg="add">
          <ac:chgData name="Sian Turvey" userId="9a374997-2901-41ac-b51e-a8948a26085a" providerId="ADAL" clId="{AAA1CE36-9095-4C2F-B539-9580459DF79D}" dt="2022-09-26T20:59:04.127" v="940" actId="26606"/>
          <ac:spMkLst>
            <pc:docMk/>
            <pc:sldMk cId="174356705" sldId="301"/>
            <ac:spMk id="11273" creationId="{A721560C-E4AB-4287-A29C-3F6916794CB9}"/>
          </ac:spMkLst>
        </pc:spChg>
        <pc:spChg chg="add">
          <ac:chgData name="Sian Turvey" userId="9a374997-2901-41ac-b51e-a8948a26085a" providerId="ADAL" clId="{AAA1CE36-9095-4C2F-B539-9580459DF79D}" dt="2022-09-26T20:59:04.127" v="940" actId="26606"/>
          <ac:spMkLst>
            <pc:docMk/>
            <pc:sldMk cId="174356705" sldId="301"/>
            <ac:spMk id="11275" creationId="{DF6CFF07-D953-4F9C-9A0E-E0A6AACB6158}"/>
          </ac:spMkLst>
        </pc:spChg>
        <pc:spChg chg="add">
          <ac:chgData name="Sian Turvey" userId="9a374997-2901-41ac-b51e-a8948a26085a" providerId="ADAL" clId="{AAA1CE36-9095-4C2F-B539-9580459DF79D}" dt="2022-09-26T20:59:04.127" v="940" actId="26606"/>
          <ac:spMkLst>
            <pc:docMk/>
            <pc:sldMk cId="174356705" sldId="301"/>
            <ac:spMk id="11277" creationId="{DAA4FEEE-0B5F-41BF-825D-60F9FB089568}"/>
          </ac:spMkLst>
        </pc:spChg>
        <pc:picChg chg="add mod">
          <ac:chgData name="Sian Turvey" userId="9a374997-2901-41ac-b51e-a8948a26085a" providerId="ADAL" clId="{AAA1CE36-9095-4C2F-B539-9580459DF79D}" dt="2022-09-26T20:59:04.127" v="940" actId="26606"/>
          <ac:picMkLst>
            <pc:docMk/>
            <pc:sldMk cId="174356705" sldId="301"/>
            <ac:picMk id="11266" creationId="{C1784D62-3463-60D2-EE32-29C0E384E009}"/>
          </ac:picMkLst>
        </pc:picChg>
      </pc:sldChg>
      <pc:sldChg chg="addSp modSp mod setBg">
        <pc:chgData name="Sian Turvey" userId="9a374997-2901-41ac-b51e-a8948a26085a" providerId="ADAL" clId="{AAA1CE36-9095-4C2F-B539-9580459DF79D}" dt="2022-09-26T20:59:43.855" v="942" actId="26606"/>
        <pc:sldMkLst>
          <pc:docMk/>
          <pc:sldMk cId="3647514086" sldId="302"/>
        </pc:sldMkLst>
        <pc:spChg chg="mod">
          <ac:chgData name="Sian Turvey" userId="9a374997-2901-41ac-b51e-a8948a26085a" providerId="ADAL" clId="{AAA1CE36-9095-4C2F-B539-9580459DF79D}" dt="2022-09-26T20:59:43.855" v="942" actId="26606"/>
          <ac:spMkLst>
            <pc:docMk/>
            <pc:sldMk cId="3647514086" sldId="302"/>
            <ac:spMk id="2" creationId="{E739BB1B-BE56-4DC9-88AD-EE9D0F910430}"/>
          </ac:spMkLst>
        </pc:spChg>
        <pc:spChg chg="mod ord">
          <ac:chgData name="Sian Turvey" userId="9a374997-2901-41ac-b51e-a8948a26085a" providerId="ADAL" clId="{AAA1CE36-9095-4C2F-B539-9580459DF79D}" dt="2022-09-26T20:59:43.855" v="942" actId="26606"/>
          <ac:spMkLst>
            <pc:docMk/>
            <pc:sldMk cId="3647514086" sldId="302"/>
            <ac:spMk id="3" creationId="{A467D0B2-1FBC-4B4F-BA8A-2F0653A60A68}"/>
          </ac:spMkLst>
        </pc:spChg>
        <pc:spChg chg="add">
          <ac:chgData name="Sian Turvey" userId="9a374997-2901-41ac-b51e-a8948a26085a" providerId="ADAL" clId="{AAA1CE36-9095-4C2F-B539-9580459DF79D}" dt="2022-09-26T20:59:43.855" v="942" actId="26606"/>
          <ac:spMkLst>
            <pc:docMk/>
            <pc:sldMk cId="3647514086" sldId="302"/>
            <ac:spMk id="12295" creationId="{C8A3C342-1D03-412F-8DD3-BF519E8E0AE9}"/>
          </ac:spMkLst>
        </pc:spChg>
        <pc:spChg chg="add">
          <ac:chgData name="Sian Turvey" userId="9a374997-2901-41ac-b51e-a8948a26085a" providerId="ADAL" clId="{AAA1CE36-9095-4C2F-B539-9580459DF79D}" dt="2022-09-26T20:59:43.855" v="942" actId="26606"/>
          <ac:spMkLst>
            <pc:docMk/>
            <pc:sldMk cId="3647514086" sldId="302"/>
            <ac:spMk id="12297" creationId="{81CC9B02-E087-4350-AEBD-2C3CF001AF01}"/>
          </ac:spMkLst>
        </pc:spChg>
        <pc:spChg chg="add">
          <ac:chgData name="Sian Turvey" userId="9a374997-2901-41ac-b51e-a8948a26085a" providerId="ADAL" clId="{AAA1CE36-9095-4C2F-B539-9580459DF79D}" dt="2022-09-26T20:59:43.855" v="942" actId="26606"/>
          <ac:spMkLst>
            <pc:docMk/>
            <pc:sldMk cId="3647514086" sldId="302"/>
            <ac:spMk id="12299" creationId="{D6F18ACE-6E82-4ADC-8A2F-A1771B309B16}"/>
          </ac:spMkLst>
        </pc:spChg>
        <pc:picChg chg="add mod">
          <ac:chgData name="Sian Turvey" userId="9a374997-2901-41ac-b51e-a8948a26085a" providerId="ADAL" clId="{AAA1CE36-9095-4C2F-B539-9580459DF79D}" dt="2022-09-26T20:59:43.855" v="942" actId="26606"/>
          <ac:picMkLst>
            <pc:docMk/>
            <pc:sldMk cId="3647514086" sldId="302"/>
            <ac:picMk id="12290" creationId="{4C91AB70-16D9-02CF-4178-EBB15BA1D4B3}"/>
          </ac:picMkLst>
        </pc:picChg>
      </pc:sldChg>
      <pc:sldChg chg="addSp modSp mod">
        <pc:chgData name="Sian Turvey" userId="9a374997-2901-41ac-b51e-a8948a26085a" providerId="ADAL" clId="{AAA1CE36-9095-4C2F-B539-9580459DF79D}" dt="2022-09-26T21:01:17.275" v="944" actId="1076"/>
        <pc:sldMkLst>
          <pc:docMk/>
          <pc:sldMk cId="2241880023" sldId="303"/>
        </pc:sldMkLst>
        <pc:spChg chg="mod">
          <ac:chgData name="Sian Turvey" userId="9a374997-2901-41ac-b51e-a8948a26085a" providerId="ADAL" clId="{AAA1CE36-9095-4C2F-B539-9580459DF79D}" dt="2022-09-26T20:57:51.803" v="938" actId="207"/>
          <ac:spMkLst>
            <pc:docMk/>
            <pc:sldMk cId="2241880023" sldId="303"/>
            <ac:spMk id="3" creationId="{F575550C-74A4-45DB-84A4-462E25B9A1CA}"/>
          </ac:spMkLst>
        </pc:spChg>
        <pc:picChg chg="add mod">
          <ac:chgData name="Sian Turvey" userId="9a374997-2901-41ac-b51e-a8948a26085a" providerId="ADAL" clId="{AAA1CE36-9095-4C2F-B539-9580459DF79D}" dt="2022-09-26T21:01:17.275" v="944" actId="1076"/>
          <ac:picMkLst>
            <pc:docMk/>
            <pc:sldMk cId="2241880023" sldId="303"/>
            <ac:picMk id="13314" creationId="{819406EF-590D-5CAB-08BA-5582F6A913F6}"/>
          </ac:picMkLst>
        </pc:picChg>
      </pc:sldChg>
      <pc:sldChg chg="modSp mod">
        <pc:chgData name="Sian Turvey" userId="9a374997-2901-41ac-b51e-a8948a26085a" providerId="ADAL" clId="{AAA1CE36-9095-4C2F-B539-9580459DF79D}" dt="2022-09-26T21:02:33.261" v="945" actId="207"/>
        <pc:sldMkLst>
          <pc:docMk/>
          <pc:sldMk cId="2433010928" sldId="304"/>
        </pc:sldMkLst>
        <pc:spChg chg="mod">
          <ac:chgData name="Sian Turvey" userId="9a374997-2901-41ac-b51e-a8948a26085a" providerId="ADAL" clId="{AAA1CE36-9095-4C2F-B539-9580459DF79D}" dt="2022-09-26T21:02:33.261" v="945" actId="207"/>
          <ac:spMkLst>
            <pc:docMk/>
            <pc:sldMk cId="2433010928" sldId="304"/>
            <ac:spMk id="3" creationId="{A1CC0D03-C118-4F91-9D51-6F8AE0CB3D94}"/>
          </ac:spMkLst>
        </pc:spChg>
      </pc:sldChg>
      <pc:sldChg chg="new del">
        <pc:chgData name="Sian Turvey" userId="9a374997-2901-41ac-b51e-a8948a26085a" providerId="ADAL" clId="{AAA1CE36-9095-4C2F-B539-9580459DF79D}" dt="2022-09-26T21:03:41.257" v="1024" actId="47"/>
        <pc:sldMkLst>
          <pc:docMk/>
          <pc:sldMk cId="698578635" sldId="305"/>
        </pc:sldMkLst>
      </pc:sldChg>
      <pc:sldChg chg="modSp new mod">
        <pc:chgData name="Sian Turvey" userId="9a374997-2901-41ac-b51e-a8948a26085a" providerId="ADAL" clId="{AAA1CE36-9095-4C2F-B539-9580459DF79D}" dt="2022-09-26T21:08:07.466" v="1115" actId="20577"/>
        <pc:sldMkLst>
          <pc:docMk/>
          <pc:sldMk cId="2267144327" sldId="305"/>
        </pc:sldMkLst>
        <pc:spChg chg="mod">
          <ac:chgData name="Sian Turvey" userId="9a374997-2901-41ac-b51e-a8948a26085a" providerId="ADAL" clId="{AAA1CE36-9095-4C2F-B539-9580459DF79D}" dt="2022-09-26T21:07:53.032" v="1112" actId="20577"/>
          <ac:spMkLst>
            <pc:docMk/>
            <pc:sldMk cId="2267144327" sldId="305"/>
            <ac:spMk id="2" creationId="{0DED685F-130D-BBE5-D9AC-91EC42CD1C67}"/>
          </ac:spMkLst>
        </pc:spChg>
        <pc:spChg chg="mod">
          <ac:chgData name="Sian Turvey" userId="9a374997-2901-41ac-b51e-a8948a26085a" providerId="ADAL" clId="{AAA1CE36-9095-4C2F-B539-9580459DF79D}" dt="2022-09-26T21:08:07.466" v="1115" actId="20577"/>
          <ac:spMkLst>
            <pc:docMk/>
            <pc:sldMk cId="2267144327" sldId="305"/>
            <ac:spMk id="3" creationId="{3468E5DC-A577-0E77-3F1D-636E730ABDBA}"/>
          </ac:spMkLst>
        </pc:spChg>
      </pc:sldChg>
      <pc:sldChg chg="addSp modSp new mod setBg">
        <pc:chgData name="Sian Turvey" userId="9a374997-2901-41ac-b51e-a8948a26085a" providerId="ADAL" clId="{AAA1CE36-9095-4C2F-B539-9580459DF79D}" dt="2022-09-26T21:10:03.465" v="1140" actId="26606"/>
        <pc:sldMkLst>
          <pc:docMk/>
          <pc:sldMk cId="444614111" sldId="306"/>
        </pc:sldMkLst>
        <pc:spChg chg="mod">
          <ac:chgData name="Sian Turvey" userId="9a374997-2901-41ac-b51e-a8948a26085a" providerId="ADAL" clId="{AAA1CE36-9095-4C2F-B539-9580459DF79D}" dt="2022-09-26T21:10:03.465" v="1140" actId="26606"/>
          <ac:spMkLst>
            <pc:docMk/>
            <pc:sldMk cId="444614111" sldId="306"/>
            <ac:spMk id="2" creationId="{EE220A89-1067-E957-3D2F-7CC940D8C5E4}"/>
          </ac:spMkLst>
        </pc:spChg>
        <pc:spChg chg="mod">
          <ac:chgData name="Sian Turvey" userId="9a374997-2901-41ac-b51e-a8948a26085a" providerId="ADAL" clId="{AAA1CE36-9095-4C2F-B539-9580459DF79D}" dt="2022-09-26T21:10:03.465" v="1140" actId="26606"/>
          <ac:spMkLst>
            <pc:docMk/>
            <pc:sldMk cId="444614111" sldId="306"/>
            <ac:spMk id="3" creationId="{54EA3F6A-665A-F1F1-6DC3-AE5019BAE59C}"/>
          </ac:spMkLst>
        </pc:spChg>
        <pc:spChg chg="add">
          <ac:chgData name="Sian Turvey" userId="9a374997-2901-41ac-b51e-a8948a26085a" providerId="ADAL" clId="{AAA1CE36-9095-4C2F-B539-9580459DF79D}" dt="2022-09-26T21:10:03.465" v="1140" actId="26606"/>
          <ac:spMkLst>
            <pc:docMk/>
            <pc:sldMk cId="444614111" sldId="306"/>
            <ac:spMk id="14343" creationId="{C8A3C342-1D03-412F-8DD3-BF519E8E0AE9}"/>
          </ac:spMkLst>
        </pc:spChg>
        <pc:spChg chg="add">
          <ac:chgData name="Sian Turvey" userId="9a374997-2901-41ac-b51e-a8948a26085a" providerId="ADAL" clId="{AAA1CE36-9095-4C2F-B539-9580459DF79D}" dt="2022-09-26T21:10:03.465" v="1140" actId="26606"/>
          <ac:spMkLst>
            <pc:docMk/>
            <pc:sldMk cId="444614111" sldId="306"/>
            <ac:spMk id="14345" creationId="{81CC9B02-E087-4350-AEBD-2C3CF001AF01}"/>
          </ac:spMkLst>
        </pc:spChg>
        <pc:picChg chg="add mod">
          <ac:chgData name="Sian Turvey" userId="9a374997-2901-41ac-b51e-a8948a26085a" providerId="ADAL" clId="{AAA1CE36-9095-4C2F-B539-9580459DF79D}" dt="2022-09-26T21:10:03.465" v="1140" actId="26606"/>
          <ac:picMkLst>
            <pc:docMk/>
            <pc:sldMk cId="444614111" sldId="306"/>
            <ac:picMk id="14338" creationId="{4CE6E15C-FBA1-8850-EB25-4FF286335636}"/>
          </ac:picMkLst>
        </pc:picChg>
      </pc:sldChg>
      <pc:sldChg chg="addSp modSp new mod setBg">
        <pc:chgData name="Sian Turvey" userId="9a374997-2901-41ac-b51e-a8948a26085a" providerId="ADAL" clId="{AAA1CE36-9095-4C2F-B539-9580459DF79D}" dt="2022-09-26T21:11:34.772" v="1183" actId="26606"/>
        <pc:sldMkLst>
          <pc:docMk/>
          <pc:sldMk cId="101418903" sldId="307"/>
        </pc:sldMkLst>
        <pc:spChg chg="mod">
          <ac:chgData name="Sian Turvey" userId="9a374997-2901-41ac-b51e-a8948a26085a" providerId="ADAL" clId="{AAA1CE36-9095-4C2F-B539-9580459DF79D}" dt="2022-09-26T21:11:34.772" v="1183" actId="26606"/>
          <ac:spMkLst>
            <pc:docMk/>
            <pc:sldMk cId="101418903" sldId="307"/>
            <ac:spMk id="2" creationId="{31905B65-73DC-135E-C0CE-6652AABD9230}"/>
          </ac:spMkLst>
        </pc:spChg>
        <pc:spChg chg="mod ord">
          <ac:chgData name="Sian Turvey" userId="9a374997-2901-41ac-b51e-a8948a26085a" providerId="ADAL" clId="{AAA1CE36-9095-4C2F-B539-9580459DF79D}" dt="2022-09-26T21:11:34.772" v="1183" actId="26606"/>
          <ac:spMkLst>
            <pc:docMk/>
            <pc:sldMk cId="101418903" sldId="307"/>
            <ac:spMk id="3" creationId="{4DD42151-8BF7-A51D-34BF-E9D29796639B}"/>
          </ac:spMkLst>
        </pc:spChg>
        <pc:picChg chg="add mod">
          <ac:chgData name="Sian Turvey" userId="9a374997-2901-41ac-b51e-a8948a26085a" providerId="ADAL" clId="{AAA1CE36-9095-4C2F-B539-9580459DF79D}" dt="2022-09-26T21:11:34.772" v="1183" actId="26606"/>
          <ac:picMkLst>
            <pc:docMk/>
            <pc:sldMk cId="101418903" sldId="307"/>
            <ac:picMk id="15362" creationId="{533437C8-F6EC-F03D-F033-757A7298B745}"/>
          </ac:picMkLst>
        </pc:picChg>
      </pc:sldChg>
      <pc:sldChg chg="modSp new mod">
        <pc:chgData name="Sian Turvey" userId="9a374997-2901-41ac-b51e-a8948a26085a" providerId="ADAL" clId="{AAA1CE36-9095-4C2F-B539-9580459DF79D}" dt="2022-09-26T21:12:21.150" v="1194" actId="27636"/>
        <pc:sldMkLst>
          <pc:docMk/>
          <pc:sldMk cId="3275823172" sldId="308"/>
        </pc:sldMkLst>
        <pc:spChg chg="mod">
          <ac:chgData name="Sian Turvey" userId="9a374997-2901-41ac-b51e-a8948a26085a" providerId="ADAL" clId="{AAA1CE36-9095-4C2F-B539-9580459DF79D}" dt="2022-09-26T21:11:59.409" v="1190" actId="20577"/>
          <ac:spMkLst>
            <pc:docMk/>
            <pc:sldMk cId="3275823172" sldId="308"/>
            <ac:spMk id="2" creationId="{A3373AC3-FAC9-1C3E-4201-95712C8C6E55}"/>
          </ac:spMkLst>
        </pc:spChg>
        <pc:spChg chg="mod">
          <ac:chgData name="Sian Turvey" userId="9a374997-2901-41ac-b51e-a8948a26085a" providerId="ADAL" clId="{AAA1CE36-9095-4C2F-B539-9580459DF79D}" dt="2022-09-26T21:12:21.150" v="1194" actId="27636"/>
          <ac:spMkLst>
            <pc:docMk/>
            <pc:sldMk cId="3275823172" sldId="308"/>
            <ac:spMk id="3" creationId="{76B8C1E9-BD4F-4A1D-9611-B99A6C51DAD7}"/>
          </ac:spMkLst>
        </pc:spChg>
      </pc:sldChg>
      <pc:sldChg chg="addSp modSp new mod setBg">
        <pc:chgData name="Sian Turvey" userId="9a374997-2901-41ac-b51e-a8948a26085a" providerId="ADAL" clId="{AAA1CE36-9095-4C2F-B539-9580459DF79D}" dt="2022-09-26T21:13:57.315" v="1206" actId="26606"/>
        <pc:sldMkLst>
          <pc:docMk/>
          <pc:sldMk cId="1782798772" sldId="309"/>
        </pc:sldMkLst>
        <pc:spChg chg="mod">
          <ac:chgData name="Sian Turvey" userId="9a374997-2901-41ac-b51e-a8948a26085a" providerId="ADAL" clId="{AAA1CE36-9095-4C2F-B539-9580459DF79D}" dt="2022-09-26T21:13:57.315" v="1206" actId="26606"/>
          <ac:spMkLst>
            <pc:docMk/>
            <pc:sldMk cId="1782798772" sldId="309"/>
            <ac:spMk id="2" creationId="{1AA64D45-505A-540C-7E91-1D58AB5AF416}"/>
          </ac:spMkLst>
        </pc:spChg>
        <pc:spChg chg="mod">
          <ac:chgData name="Sian Turvey" userId="9a374997-2901-41ac-b51e-a8948a26085a" providerId="ADAL" clId="{AAA1CE36-9095-4C2F-B539-9580459DF79D}" dt="2022-09-26T21:13:57.315" v="1206" actId="26606"/>
          <ac:spMkLst>
            <pc:docMk/>
            <pc:sldMk cId="1782798772" sldId="309"/>
            <ac:spMk id="3" creationId="{CC154798-B264-4D9F-60F0-F4EC2B044944}"/>
          </ac:spMkLst>
        </pc:spChg>
        <pc:spChg chg="add">
          <ac:chgData name="Sian Turvey" userId="9a374997-2901-41ac-b51e-a8948a26085a" providerId="ADAL" clId="{AAA1CE36-9095-4C2F-B539-9580459DF79D}" dt="2022-09-26T21:13:57.315" v="1206" actId="26606"/>
          <ac:spMkLst>
            <pc:docMk/>
            <pc:sldMk cId="1782798772" sldId="309"/>
            <ac:spMk id="16391" creationId="{C8A3C342-1D03-412F-8DD3-BF519E8E0AE9}"/>
          </ac:spMkLst>
        </pc:spChg>
        <pc:spChg chg="add">
          <ac:chgData name="Sian Turvey" userId="9a374997-2901-41ac-b51e-a8948a26085a" providerId="ADAL" clId="{AAA1CE36-9095-4C2F-B539-9580459DF79D}" dt="2022-09-26T21:13:57.315" v="1206" actId="26606"/>
          <ac:spMkLst>
            <pc:docMk/>
            <pc:sldMk cId="1782798772" sldId="309"/>
            <ac:spMk id="16393" creationId="{81CC9B02-E087-4350-AEBD-2C3CF001AF01}"/>
          </ac:spMkLst>
        </pc:spChg>
        <pc:picChg chg="add mod">
          <ac:chgData name="Sian Turvey" userId="9a374997-2901-41ac-b51e-a8948a26085a" providerId="ADAL" clId="{AAA1CE36-9095-4C2F-B539-9580459DF79D}" dt="2022-09-26T21:13:57.315" v="1206" actId="26606"/>
          <ac:picMkLst>
            <pc:docMk/>
            <pc:sldMk cId="1782798772" sldId="309"/>
            <ac:picMk id="16386" creationId="{A4D4A827-3415-7935-C0BC-95ADB419A9E1}"/>
          </ac:picMkLst>
        </pc:picChg>
      </pc:sldChg>
      <pc:sldChg chg="addSp modSp new mod setBg">
        <pc:chgData name="Sian Turvey" userId="9a374997-2901-41ac-b51e-a8948a26085a" providerId="ADAL" clId="{AAA1CE36-9095-4C2F-B539-9580459DF79D}" dt="2022-09-26T21:20:21.483" v="1270" actId="26606"/>
        <pc:sldMkLst>
          <pc:docMk/>
          <pc:sldMk cId="4058871590" sldId="310"/>
        </pc:sldMkLst>
        <pc:spChg chg="mod">
          <ac:chgData name="Sian Turvey" userId="9a374997-2901-41ac-b51e-a8948a26085a" providerId="ADAL" clId="{AAA1CE36-9095-4C2F-B539-9580459DF79D}" dt="2022-09-26T21:20:21.483" v="1270" actId="26606"/>
          <ac:spMkLst>
            <pc:docMk/>
            <pc:sldMk cId="4058871590" sldId="310"/>
            <ac:spMk id="2" creationId="{AAA31F57-0E1D-C1D2-6026-7ABC602B79CD}"/>
          </ac:spMkLst>
        </pc:spChg>
        <pc:spChg chg="mod ord">
          <ac:chgData name="Sian Turvey" userId="9a374997-2901-41ac-b51e-a8948a26085a" providerId="ADAL" clId="{AAA1CE36-9095-4C2F-B539-9580459DF79D}" dt="2022-09-26T21:20:21.483" v="1270" actId="26606"/>
          <ac:spMkLst>
            <pc:docMk/>
            <pc:sldMk cId="4058871590" sldId="310"/>
            <ac:spMk id="3" creationId="{16E804C4-C4DB-3372-F6E4-E4EBA16847A3}"/>
          </ac:spMkLst>
        </pc:spChg>
        <pc:spChg chg="add">
          <ac:chgData name="Sian Turvey" userId="9a374997-2901-41ac-b51e-a8948a26085a" providerId="ADAL" clId="{AAA1CE36-9095-4C2F-B539-9580459DF79D}" dt="2022-09-26T21:20:21.483" v="1270" actId="26606"/>
          <ac:spMkLst>
            <pc:docMk/>
            <pc:sldMk cId="4058871590" sldId="310"/>
            <ac:spMk id="18439" creationId="{AA047838-7F9E-43CF-A116-26E7AAA8F842}"/>
          </ac:spMkLst>
        </pc:spChg>
        <pc:picChg chg="add mod">
          <ac:chgData name="Sian Turvey" userId="9a374997-2901-41ac-b51e-a8948a26085a" providerId="ADAL" clId="{AAA1CE36-9095-4C2F-B539-9580459DF79D}" dt="2022-09-26T21:20:21.483" v="1270" actId="26606"/>
          <ac:picMkLst>
            <pc:docMk/>
            <pc:sldMk cId="4058871590" sldId="310"/>
            <ac:picMk id="18434" creationId="{A7873463-46B0-E38D-E105-7145E34C63C5}"/>
          </ac:picMkLst>
        </pc:picChg>
      </pc:sldChg>
      <pc:sldChg chg="addSp delSp modSp mod setBg">
        <pc:chgData name="Sian Turvey" userId="9a374997-2901-41ac-b51e-a8948a26085a" providerId="ADAL" clId="{AAA1CE36-9095-4C2F-B539-9580459DF79D}" dt="2022-09-26T21:17:12.761" v="1215" actId="26606"/>
        <pc:sldMkLst>
          <pc:docMk/>
          <pc:sldMk cId="2664578147" sldId="311"/>
        </pc:sldMkLst>
        <pc:spChg chg="mod">
          <ac:chgData name="Sian Turvey" userId="9a374997-2901-41ac-b51e-a8948a26085a" providerId="ADAL" clId="{AAA1CE36-9095-4C2F-B539-9580459DF79D}" dt="2022-09-26T21:17:12.761" v="1215" actId="26606"/>
          <ac:spMkLst>
            <pc:docMk/>
            <pc:sldMk cId="2664578147" sldId="311"/>
            <ac:spMk id="2" creationId="{81927772-7049-412B-A526-9175C0ADA310}"/>
          </ac:spMkLst>
        </pc:spChg>
        <pc:spChg chg="mod">
          <ac:chgData name="Sian Turvey" userId="9a374997-2901-41ac-b51e-a8948a26085a" providerId="ADAL" clId="{AAA1CE36-9095-4C2F-B539-9580459DF79D}" dt="2022-09-26T21:17:12.761" v="1215" actId="26606"/>
          <ac:spMkLst>
            <pc:docMk/>
            <pc:sldMk cId="2664578147" sldId="311"/>
            <ac:spMk id="5" creationId="{95CFE2AF-DD0A-45F5-ABB4-C299D9499DF6}"/>
          </ac:spMkLst>
        </pc:spChg>
        <pc:spChg chg="add del">
          <ac:chgData name="Sian Turvey" userId="9a374997-2901-41ac-b51e-a8948a26085a" providerId="ADAL" clId="{AAA1CE36-9095-4C2F-B539-9580459DF79D}" dt="2022-09-26T21:17:12.761" v="1215" actId="26606"/>
          <ac:spMkLst>
            <pc:docMk/>
            <pc:sldMk cId="2664578147" sldId="311"/>
            <ac:spMk id="17419" creationId="{989BE678-777B-482A-A616-FEDC47B162E5}"/>
          </ac:spMkLst>
        </pc:spChg>
        <pc:spChg chg="add del">
          <ac:chgData name="Sian Turvey" userId="9a374997-2901-41ac-b51e-a8948a26085a" providerId="ADAL" clId="{AAA1CE36-9095-4C2F-B539-9580459DF79D}" dt="2022-09-26T21:17:12.761" v="1215" actId="26606"/>
          <ac:spMkLst>
            <pc:docMk/>
            <pc:sldMk cId="2664578147" sldId="311"/>
            <ac:spMk id="17425" creationId="{D28BE0C3-2102-4820-B88B-A448B1840D14}"/>
          </ac:spMkLst>
        </pc:spChg>
        <pc:spChg chg="add del">
          <ac:chgData name="Sian Turvey" userId="9a374997-2901-41ac-b51e-a8948a26085a" providerId="ADAL" clId="{AAA1CE36-9095-4C2F-B539-9580459DF79D}" dt="2022-09-26T21:17:12.761" v="1215" actId="26606"/>
          <ac:spMkLst>
            <pc:docMk/>
            <pc:sldMk cId="2664578147" sldId="311"/>
            <ac:spMk id="17427" creationId="{C8A3C342-1D03-412F-8DD3-BF519E8E0AE9}"/>
          </ac:spMkLst>
        </pc:spChg>
        <pc:spChg chg="add del">
          <ac:chgData name="Sian Turvey" userId="9a374997-2901-41ac-b51e-a8948a26085a" providerId="ADAL" clId="{AAA1CE36-9095-4C2F-B539-9580459DF79D}" dt="2022-09-26T21:17:12.761" v="1215" actId="26606"/>
          <ac:spMkLst>
            <pc:docMk/>
            <pc:sldMk cId="2664578147" sldId="311"/>
            <ac:spMk id="17429" creationId="{81CC9B02-E087-4350-AEBD-2C3CF001AF01}"/>
          </ac:spMkLst>
        </pc:spChg>
        <pc:spChg chg="add">
          <ac:chgData name="Sian Turvey" userId="9a374997-2901-41ac-b51e-a8948a26085a" providerId="ADAL" clId="{AAA1CE36-9095-4C2F-B539-9580459DF79D}" dt="2022-09-26T21:17:12.761" v="1215" actId="26606"/>
          <ac:spMkLst>
            <pc:docMk/>
            <pc:sldMk cId="2664578147" sldId="311"/>
            <ac:spMk id="17438" creationId="{4AC0CD9D-7610-4620-93B4-798CCD9AB581}"/>
          </ac:spMkLst>
        </pc:spChg>
        <pc:spChg chg="add">
          <ac:chgData name="Sian Turvey" userId="9a374997-2901-41ac-b51e-a8948a26085a" providerId="ADAL" clId="{AAA1CE36-9095-4C2F-B539-9580459DF79D}" dt="2022-09-26T21:17:12.761" v="1215" actId="26606"/>
          <ac:spMkLst>
            <pc:docMk/>
            <pc:sldMk cId="2664578147" sldId="311"/>
            <ac:spMk id="17444" creationId="{DE4D62F9-188E-4530-84C2-24BDEE4BEB82}"/>
          </ac:spMkLst>
        </pc:spChg>
        <pc:picChg chg="add del mod">
          <ac:chgData name="Sian Turvey" userId="9a374997-2901-41ac-b51e-a8948a26085a" providerId="ADAL" clId="{AAA1CE36-9095-4C2F-B539-9580459DF79D}" dt="2022-09-26T21:17:08.294" v="1214" actId="478"/>
          <ac:picMkLst>
            <pc:docMk/>
            <pc:sldMk cId="2664578147" sldId="311"/>
            <ac:picMk id="17410" creationId="{FD2923F4-1ADC-3D29-105E-480530AA39FE}"/>
          </ac:picMkLst>
        </pc:picChg>
        <pc:picChg chg="add mod">
          <ac:chgData name="Sian Turvey" userId="9a374997-2901-41ac-b51e-a8948a26085a" providerId="ADAL" clId="{AAA1CE36-9095-4C2F-B539-9580459DF79D}" dt="2022-09-26T21:17:12.761" v="1215" actId="26606"/>
          <ac:picMkLst>
            <pc:docMk/>
            <pc:sldMk cId="2664578147" sldId="311"/>
            <ac:picMk id="17412" creationId="{D5C792FD-951A-E8CE-1D38-3EC1D63E25B3}"/>
          </ac:picMkLst>
        </pc:picChg>
        <pc:picChg chg="add del">
          <ac:chgData name="Sian Turvey" userId="9a374997-2901-41ac-b51e-a8948a26085a" providerId="ADAL" clId="{AAA1CE36-9095-4C2F-B539-9580459DF79D}" dt="2022-09-26T21:17:12.761" v="1215" actId="26606"/>
          <ac:picMkLst>
            <pc:docMk/>
            <pc:sldMk cId="2664578147" sldId="311"/>
            <ac:picMk id="17415" creationId="{DF19BAF3-7E20-4B9D-B544-BABAEEA1FA75}"/>
          </ac:picMkLst>
        </pc:picChg>
        <pc:picChg chg="add del">
          <ac:chgData name="Sian Turvey" userId="9a374997-2901-41ac-b51e-a8948a26085a" providerId="ADAL" clId="{AAA1CE36-9095-4C2F-B539-9580459DF79D}" dt="2022-09-26T21:17:12.761" v="1215" actId="26606"/>
          <ac:picMkLst>
            <pc:docMk/>
            <pc:sldMk cId="2664578147" sldId="311"/>
            <ac:picMk id="17417" creationId="{950648F4-ABCD-4DF0-8641-76CFB2354721}"/>
          </ac:picMkLst>
        </pc:picChg>
        <pc:picChg chg="add del">
          <ac:chgData name="Sian Turvey" userId="9a374997-2901-41ac-b51e-a8948a26085a" providerId="ADAL" clId="{AAA1CE36-9095-4C2F-B539-9580459DF79D}" dt="2022-09-26T21:17:12.761" v="1215" actId="26606"/>
          <ac:picMkLst>
            <pc:docMk/>
            <pc:sldMk cId="2664578147" sldId="311"/>
            <ac:picMk id="17421" creationId="{CF1EB4BD-9C7E-4AA3-9681-C7EB0DA6250B}"/>
          </ac:picMkLst>
        </pc:picChg>
        <pc:picChg chg="add del">
          <ac:chgData name="Sian Turvey" userId="9a374997-2901-41ac-b51e-a8948a26085a" providerId="ADAL" clId="{AAA1CE36-9095-4C2F-B539-9580459DF79D}" dt="2022-09-26T21:17:12.761" v="1215" actId="26606"/>
          <ac:picMkLst>
            <pc:docMk/>
            <pc:sldMk cId="2664578147" sldId="311"/>
            <ac:picMk id="17423" creationId="{94AAE3AA-3759-4D28-B0EF-575F25A5146C}"/>
          </ac:picMkLst>
        </pc:picChg>
        <pc:picChg chg="add">
          <ac:chgData name="Sian Turvey" userId="9a374997-2901-41ac-b51e-a8948a26085a" providerId="ADAL" clId="{AAA1CE36-9095-4C2F-B539-9580459DF79D}" dt="2022-09-26T21:17:12.761" v="1215" actId="26606"/>
          <ac:picMkLst>
            <pc:docMk/>
            <pc:sldMk cId="2664578147" sldId="311"/>
            <ac:picMk id="17434" creationId="{41B68C77-138E-4BF7-A276-BD0C78A4219F}"/>
          </ac:picMkLst>
        </pc:picChg>
        <pc:picChg chg="add">
          <ac:chgData name="Sian Turvey" userId="9a374997-2901-41ac-b51e-a8948a26085a" providerId="ADAL" clId="{AAA1CE36-9095-4C2F-B539-9580459DF79D}" dt="2022-09-26T21:17:12.761" v="1215" actId="26606"/>
          <ac:picMkLst>
            <pc:docMk/>
            <pc:sldMk cId="2664578147" sldId="311"/>
            <ac:picMk id="17436" creationId="{7C268552-D473-46ED-B1B8-422042C4DEF1}"/>
          </ac:picMkLst>
        </pc:picChg>
        <pc:picChg chg="add">
          <ac:chgData name="Sian Turvey" userId="9a374997-2901-41ac-b51e-a8948a26085a" providerId="ADAL" clId="{AAA1CE36-9095-4C2F-B539-9580459DF79D}" dt="2022-09-26T21:17:12.761" v="1215" actId="26606"/>
          <ac:picMkLst>
            <pc:docMk/>
            <pc:sldMk cId="2664578147" sldId="311"/>
            <ac:picMk id="17440" creationId="{B9238B3E-24AA-439A-B527-6C5DF6D72145}"/>
          </ac:picMkLst>
        </pc:picChg>
        <pc:picChg chg="add">
          <ac:chgData name="Sian Turvey" userId="9a374997-2901-41ac-b51e-a8948a26085a" providerId="ADAL" clId="{AAA1CE36-9095-4C2F-B539-9580459DF79D}" dt="2022-09-26T21:17:12.761" v="1215" actId="26606"/>
          <ac:picMkLst>
            <pc:docMk/>
            <pc:sldMk cId="2664578147" sldId="311"/>
            <ac:picMk id="17442" creationId="{69F01145-BEA3-4CBF-AA21-10077B948CA8}"/>
          </ac:picMkLst>
        </pc:picChg>
      </pc:sldChg>
      <pc:sldChg chg="modSp mod">
        <pc:chgData name="Sian Turvey" userId="9a374997-2901-41ac-b51e-a8948a26085a" providerId="ADAL" clId="{AAA1CE36-9095-4C2F-B539-9580459DF79D}" dt="2022-09-26T21:15:58.463" v="1210" actId="207"/>
        <pc:sldMkLst>
          <pc:docMk/>
          <pc:sldMk cId="2032764827" sldId="312"/>
        </pc:sldMkLst>
        <pc:spChg chg="mod">
          <ac:chgData name="Sian Turvey" userId="9a374997-2901-41ac-b51e-a8948a26085a" providerId="ADAL" clId="{AAA1CE36-9095-4C2F-B539-9580459DF79D}" dt="2022-09-26T21:15:58.463" v="1210" actId="207"/>
          <ac:spMkLst>
            <pc:docMk/>
            <pc:sldMk cId="2032764827" sldId="312"/>
            <ac:spMk id="5" creationId="{CA50F4D2-B47B-46F6-AA72-91234ABBE02D}"/>
          </ac:spMkLst>
        </pc:spChg>
      </pc:sldChg>
      <pc:sldChg chg="addSp modSp new mod setBg setClrOvrMap">
        <pc:chgData name="Sian Turvey" userId="9a374997-2901-41ac-b51e-a8948a26085a" providerId="ADAL" clId="{AAA1CE36-9095-4C2F-B539-9580459DF79D}" dt="2022-09-26T21:24:22.852" v="1345" actId="26606"/>
        <pc:sldMkLst>
          <pc:docMk/>
          <pc:sldMk cId="2763739357" sldId="313"/>
        </pc:sldMkLst>
        <pc:spChg chg="mod">
          <ac:chgData name="Sian Turvey" userId="9a374997-2901-41ac-b51e-a8948a26085a" providerId="ADAL" clId="{AAA1CE36-9095-4C2F-B539-9580459DF79D}" dt="2022-09-26T21:24:22.852" v="1345" actId="26606"/>
          <ac:spMkLst>
            <pc:docMk/>
            <pc:sldMk cId="2763739357" sldId="313"/>
            <ac:spMk id="2" creationId="{EE8060F6-EF50-A932-CB0C-239623176233}"/>
          </ac:spMkLst>
        </pc:spChg>
        <pc:spChg chg="mod">
          <ac:chgData name="Sian Turvey" userId="9a374997-2901-41ac-b51e-a8948a26085a" providerId="ADAL" clId="{AAA1CE36-9095-4C2F-B539-9580459DF79D}" dt="2022-09-26T21:24:22.852" v="1345" actId="26606"/>
          <ac:spMkLst>
            <pc:docMk/>
            <pc:sldMk cId="2763739357" sldId="313"/>
            <ac:spMk id="3" creationId="{A76FA831-F7C6-0206-CCEA-824E82CEE8BF}"/>
          </ac:spMkLst>
        </pc:spChg>
        <pc:spChg chg="add">
          <ac:chgData name="Sian Turvey" userId="9a374997-2901-41ac-b51e-a8948a26085a" providerId="ADAL" clId="{AAA1CE36-9095-4C2F-B539-9580459DF79D}" dt="2022-09-26T21:24:22.852" v="1345" actId="26606"/>
          <ac:spMkLst>
            <pc:docMk/>
            <pc:sldMk cId="2763739357" sldId="313"/>
            <ac:spMk id="20487" creationId="{B87E4204-E93C-417B-9ED0-F81552DE87E4}"/>
          </ac:spMkLst>
        </pc:spChg>
        <pc:spChg chg="add">
          <ac:chgData name="Sian Turvey" userId="9a374997-2901-41ac-b51e-a8948a26085a" providerId="ADAL" clId="{AAA1CE36-9095-4C2F-B539-9580459DF79D}" dt="2022-09-26T21:24:22.852" v="1345" actId="26606"/>
          <ac:spMkLst>
            <pc:docMk/>
            <pc:sldMk cId="2763739357" sldId="313"/>
            <ac:spMk id="20489" creationId="{068E4A00-82CC-4AD0-B631-F820AEE40F36}"/>
          </ac:spMkLst>
        </pc:spChg>
        <pc:spChg chg="add">
          <ac:chgData name="Sian Turvey" userId="9a374997-2901-41ac-b51e-a8948a26085a" providerId="ADAL" clId="{AAA1CE36-9095-4C2F-B539-9580459DF79D}" dt="2022-09-26T21:24:22.852" v="1345" actId="26606"/>
          <ac:spMkLst>
            <pc:docMk/>
            <pc:sldMk cId="2763739357" sldId="313"/>
            <ac:spMk id="20491" creationId="{463665DF-25B8-4EE2-8F85-921EF38BE2D0}"/>
          </ac:spMkLst>
        </pc:spChg>
        <pc:spChg chg="add">
          <ac:chgData name="Sian Turvey" userId="9a374997-2901-41ac-b51e-a8948a26085a" providerId="ADAL" clId="{AAA1CE36-9095-4C2F-B539-9580459DF79D}" dt="2022-09-26T21:24:22.852" v="1345" actId="26606"/>
          <ac:spMkLst>
            <pc:docMk/>
            <pc:sldMk cId="2763739357" sldId="313"/>
            <ac:spMk id="20493" creationId="{B3378DC2-950E-4B63-B833-32DE4719A85C}"/>
          </ac:spMkLst>
        </pc:spChg>
        <pc:picChg chg="add mod">
          <ac:chgData name="Sian Turvey" userId="9a374997-2901-41ac-b51e-a8948a26085a" providerId="ADAL" clId="{AAA1CE36-9095-4C2F-B539-9580459DF79D}" dt="2022-09-26T21:24:22.852" v="1345" actId="26606"/>
          <ac:picMkLst>
            <pc:docMk/>
            <pc:sldMk cId="2763739357" sldId="313"/>
            <ac:picMk id="20482" creationId="{01480DBB-1E7A-525D-43D8-E90008849518}"/>
          </ac:picMkLst>
        </pc:picChg>
      </pc:sldChg>
      <pc:sldChg chg="addSp modSp new mod setBg">
        <pc:chgData name="Sian Turvey" userId="9a374997-2901-41ac-b51e-a8948a26085a" providerId="ADAL" clId="{AAA1CE36-9095-4C2F-B539-9580459DF79D}" dt="2022-09-26T21:23:07.283" v="1343" actId="26606"/>
        <pc:sldMkLst>
          <pc:docMk/>
          <pc:sldMk cId="4060661545" sldId="314"/>
        </pc:sldMkLst>
        <pc:spChg chg="mod">
          <ac:chgData name="Sian Turvey" userId="9a374997-2901-41ac-b51e-a8948a26085a" providerId="ADAL" clId="{AAA1CE36-9095-4C2F-B539-9580459DF79D}" dt="2022-09-26T21:23:07.283" v="1343" actId="26606"/>
          <ac:spMkLst>
            <pc:docMk/>
            <pc:sldMk cId="4060661545" sldId="314"/>
            <ac:spMk id="2" creationId="{33DBD923-0162-962A-16F8-030CCBA6F75A}"/>
          </ac:spMkLst>
        </pc:spChg>
        <pc:spChg chg="mod ord">
          <ac:chgData name="Sian Turvey" userId="9a374997-2901-41ac-b51e-a8948a26085a" providerId="ADAL" clId="{AAA1CE36-9095-4C2F-B539-9580459DF79D}" dt="2022-09-26T21:23:07.283" v="1343" actId="26606"/>
          <ac:spMkLst>
            <pc:docMk/>
            <pc:sldMk cId="4060661545" sldId="314"/>
            <ac:spMk id="3" creationId="{B925406F-DDB3-A6B5-D021-CFEC0975F633}"/>
          </ac:spMkLst>
        </pc:spChg>
        <pc:spChg chg="add">
          <ac:chgData name="Sian Turvey" userId="9a374997-2901-41ac-b51e-a8948a26085a" providerId="ADAL" clId="{AAA1CE36-9095-4C2F-B539-9580459DF79D}" dt="2022-09-26T21:23:07.283" v="1343" actId="26606"/>
          <ac:spMkLst>
            <pc:docMk/>
            <pc:sldMk cId="4060661545" sldId="314"/>
            <ac:spMk id="19463" creationId="{AA047838-7F9E-43CF-A116-26E7AAA8F842}"/>
          </ac:spMkLst>
        </pc:spChg>
        <pc:picChg chg="add mod">
          <ac:chgData name="Sian Turvey" userId="9a374997-2901-41ac-b51e-a8948a26085a" providerId="ADAL" clId="{AAA1CE36-9095-4C2F-B539-9580459DF79D}" dt="2022-09-26T21:23:07.283" v="1343" actId="26606"/>
          <ac:picMkLst>
            <pc:docMk/>
            <pc:sldMk cId="4060661545" sldId="314"/>
            <ac:picMk id="19458" creationId="{F0417F3F-BB5D-89F5-7C26-076DA15518F4}"/>
          </ac:picMkLst>
        </pc:picChg>
      </pc:sldChg>
      <pc:sldChg chg="modSp new mod">
        <pc:chgData name="Sian Turvey" userId="9a374997-2901-41ac-b51e-a8948a26085a" providerId="ADAL" clId="{AAA1CE36-9095-4C2F-B539-9580459DF79D}" dt="2022-09-26T21:25:22.944" v="1370" actId="20577"/>
        <pc:sldMkLst>
          <pc:docMk/>
          <pc:sldMk cId="1372327738" sldId="315"/>
        </pc:sldMkLst>
        <pc:spChg chg="mod">
          <ac:chgData name="Sian Turvey" userId="9a374997-2901-41ac-b51e-a8948a26085a" providerId="ADAL" clId="{AAA1CE36-9095-4C2F-B539-9580459DF79D}" dt="2022-09-26T21:25:18.347" v="1369" actId="20577"/>
          <ac:spMkLst>
            <pc:docMk/>
            <pc:sldMk cId="1372327738" sldId="315"/>
            <ac:spMk id="2" creationId="{062E3E0F-723E-7027-A191-F206D128EF78}"/>
          </ac:spMkLst>
        </pc:spChg>
        <pc:spChg chg="mod">
          <ac:chgData name="Sian Turvey" userId="9a374997-2901-41ac-b51e-a8948a26085a" providerId="ADAL" clId="{AAA1CE36-9095-4C2F-B539-9580459DF79D}" dt="2022-09-26T21:25:22.944" v="1370" actId="20577"/>
          <ac:spMkLst>
            <pc:docMk/>
            <pc:sldMk cId="1372327738" sldId="315"/>
            <ac:spMk id="3" creationId="{1282AB23-426C-AADE-4562-7714610726E3}"/>
          </ac:spMkLst>
        </pc:spChg>
      </pc:sldChg>
      <pc:sldChg chg="addSp modSp new mod setBg setClrOvrMap">
        <pc:chgData name="Sian Turvey" userId="9a374997-2901-41ac-b51e-a8948a26085a" providerId="ADAL" clId="{AAA1CE36-9095-4C2F-B539-9580459DF79D}" dt="2022-09-26T21:27:10.160" v="1398" actId="20577"/>
        <pc:sldMkLst>
          <pc:docMk/>
          <pc:sldMk cId="1811697691" sldId="316"/>
        </pc:sldMkLst>
        <pc:spChg chg="mod">
          <ac:chgData name="Sian Turvey" userId="9a374997-2901-41ac-b51e-a8948a26085a" providerId="ADAL" clId="{AAA1CE36-9095-4C2F-B539-9580459DF79D}" dt="2022-09-26T21:27:10.160" v="1398" actId="20577"/>
          <ac:spMkLst>
            <pc:docMk/>
            <pc:sldMk cId="1811697691" sldId="316"/>
            <ac:spMk id="2" creationId="{7EC3DBBB-E588-B942-01E2-C2B55E02D53D}"/>
          </ac:spMkLst>
        </pc:spChg>
        <pc:spChg chg="mod">
          <ac:chgData name="Sian Turvey" userId="9a374997-2901-41ac-b51e-a8948a26085a" providerId="ADAL" clId="{AAA1CE36-9095-4C2F-B539-9580459DF79D}" dt="2022-09-26T21:27:02.011" v="1382" actId="26606"/>
          <ac:spMkLst>
            <pc:docMk/>
            <pc:sldMk cId="1811697691" sldId="316"/>
            <ac:spMk id="3" creationId="{BD80051F-52D5-E9FC-4EB0-EAB2C8C7933B}"/>
          </ac:spMkLst>
        </pc:spChg>
        <pc:spChg chg="add">
          <ac:chgData name="Sian Turvey" userId="9a374997-2901-41ac-b51e-a8948a26085a" providerId="ADAL" clId="{AAA1CE36-9095-4C2F-B539-9580459DF79D}" dt="2022-09-26T21:27:02.011" v="1382" actId="26606"/>
          <ac:spMkLst>
            <pc:docMk/>
            <pc:sldMk cId="1811697691" sldId="316"/>
            <ac:spMk id="21511" creationId="{B87E4204-E93C-417B-9ED0-F81552DE87E4}"/>
          </ac:spMkLst>
        </pc:spChg>
        <pc:spChg chg="add">
          <ac:chgData name="Sian Turvey" userId="9a374997-2901-41ac-b51e-a8948a26085a" providerId="ADAL" clId="{AAA1CE36-9095-4C2F-B539-9580459DF79D}" dt="2022-09-26T21:27:02.011" v="1382" actId="26606"/>
          <ac:spMkLst>
            <pc:docMk/>
            <pc:sldMk cId="1811697691" sldId="316"/>
            <ac:spMk id="21513" creationId="{068E4A00-82CC-4AD0-B631-F820AEE40F36}"/>
          </ac:spMkLst>
        </pc:spChg>
        <pc:spChg chg="add">
          <ac:chgData name="Sian Turvey" userId="9a374997-2901-41ac-b51e-a8948a26085a" providerId="ADAL" clId="{AAA1CE36-9095-4C2F-B539-9580459DF79D}" dt="2022-09-26T21:27:02.011" v="1382" actId="26606"/>
          <ac:spMkLst>
            <pc:docMk/>
            <pc:sldMk cId="1811697691" sldId="316"/>
            <ac:spMk id="21515" creationId="{463665DF-25B8-4EE2-8F85-921EF38BE2D0}"/>
          </ac:spMkLst>
        </pc:spChg>
        <pc:spChg chg="add">
          <ac:chgData name="Sian Turvey" userId="9a374997-2901-41ac-b51e-a8948a26085a" providerId="ADAL" clId="{AAA1CE36-9095-4C2F-B539-9580459DF79D}" dt="2022-09-26T21:27:02.011" v="1382" actId="26606"/>
          <ac:spMkLst>
            <pc:docMk/>
            <pc:sldMk cId="1811697691" sldId="316"/>
            <ac:spMk id="21517" creationId="{B3378DC2-950E-4B63-B833-32DE4719A85C}"/>
          </ac:spMkLst>
        </pc:spChg>
        <pc:picChg chg="add mod">
          <ac:chgData name="Sian Turvey" userId="9a374997-2901-41ac-b51e-a8948a26085a" providerId="ADAL" clId="{AAA1CE36-9095-4C2F-B539-9580459DF79D}" dt="2022-09-26T21:27:02.011" v="1382" actId="26606"/>
          <ac:picMkLst>
            <pc:docMk/>
            <pc:sldMk cId="1811697691" sldId="316"/>
            <ac:picMk id="21506" creationId="{A24640F7-0CD1-126C-0A1B-46231D5F1A19}"/>
          </ac:picMkLst>
        </pc:picChg>
      </pc:sldChg>
      <pc:sldChg chg="modSp new mod">
        <pc:chgData name="Sian Turvey" userId="9a374997-2901-41ac-b51e-a8948a26085a" providerId="ADAL" clId="{AAA1CE36-9095-4C2F-B539-9580459DF79D}" dt="2022-09-26T21:27:24.714" v="1426" actId="5793"/>
        <pc:sldMkLst>
          <pc:docMk/>
          <pc:sldMk cId="1127289896" sldId="317"/>
        </pc:sldMkLst>
        <pc:spChg chg="mod">
          <ac:chgData name="Sian Turvey" userId="9a374997-2901-41ac-b51e-a8948a26085a" providerId="ADAL" clId="{AAA1CE36-9095-4C2F-B539-9580459DF79D}" dt="2022-09-26T21:27:24.714" v="1426" actId="5793"/>
          <ac:spMkLst>
            <pc:docMk/>
            <pc:sldMk cId="1127289896" sldId="317"/>
            <ac:spMk id="2" creationId="{2660123C-5AA2-BFC2-E0D0-EEDE5C2FFECB}"/>
          </ac:spMkLst>
        </pc:spChg>
        <pc:spChg chg="mod">
          <ac:chgData name="Sian Turvey" userId="9a374997-2901-41ac-b51e-a8948a26085a" providerId="ADAL" clId="{AAA1CE36-9095-4C2F-B539-9580459DF79D}" dt="2022-09-26T21:26:21.580" v="1380" actId="207"/>
          <ac:spMkLst>
            <pc:docMk/>
            <pc:sldMk cId="1127289896" sldId="317"/>
            <ac:spMk id="3" creationId="{C5E2DFF9-D409-CAB7-D978-1766A9832BC5}"/>
          </ac:spMkLst>
        </pc:spChg>
      </pc:sldChg>
      <pc:sldChg chg="addSp delSp modSp new mod">
        <pc:chgData name="Sian Turvey" userId="9a374997-2901-41ac-b51e-a8948a26085a" providerId="ADAL" clId="{AAA1CE36-9095-4C2F-B539-9580459DF79D}" dt="2022-09-26T21:29:57.722" v="1455" actId="1076"/>
        <pc:sldMkLst>
          <pc:docMk/>
          <pc:sldMk cId="88061263" sldId="318"/>
        </pc:sldMkLst>
        <pc:spChg chg="mod">
          <ac:chgData name="Sian Turvey" userId="9a374997-2901-41ac-b51e-a8948a26085a" providerId="ADAL" clId="{AAA1CE36-9095-4C2F-B539-9580459DF79D}" dt="2022-09-26T21:29:05.747" v="1445" actId="20577"/>
          <ac:spMkLst>
            <pc:docMk/>
            <pc:sldMk cId="88061263" sldId="318"/>
            <ac:spMk id="2" creationId="{548C60AC-964D-0D75-FCFC-3E94607EF3E4}"/>
          </ac:spMkLst>
        </pc:spChg>
        <pc:spChg chg="del">
          <ac:chgData name="Sian Turvey" userId="9a374997-2901-41ac-b51e-a8948a26085a" providerId="ADAL" clId="{AAA1CE36-9095-4C2F-B539-9580459DF79D}" dt="2022-09-26T21:29:24.446" v="1446"/>
          <ac:spMkLst>
            <pc:docMk/>
            <pc:sldMk cId="88061263" sldId="318"/>
            <ac:spMk id="3" creationId="{7894D434-E441-AD11-FDCF-A5912925C8B0}"/>
          </ac:spMkLst>
        </pc:spChg>
        <pc:picChg chg="add mod">
          <ac:chgData name="Sian Turvey" userId="9a374997-2901-41ac-b51e-a8948a26085a" providerId="ADAL" clId="{AAA1CE36-9095-4C2F-B539-9580459DF79D}" dt="2022-09-26T21:29:37.667" v="1451" actId="1076"/>
          <ac:picMkLst>
            <pc:docMk/>
            <pc:sldMk cId="88061263" sldId="318"/>
            <ac:picMk id="23554" creationId="{C9B113F7-FF77-817B-F0D8-787B544CD053}"/>
          </ac:picMkLst>
        </pc:picChg>
        <pc:picChg chg="add mod">
          <ac:chgData name="Sian Turvey" userId="9a374997-2901-41ac-b51e-a8948a26085a" providerId="ADAL" clId="{AAA1CE36-9095-4C2F-B539-9580459DF79D}" dt="2022-09-26T21:29:47.946" v="1453" actId="1076"/>
          <ac:picMkLst>
            <pc:docMk/>
            <pc:sldMk cId="88061263" sldId="318"/>
            <ac:picMk id="23556" creationId="{4F21C847-58D3-26B4-33A5-E949861CFDB8}"/>
          </ac:picMkLst>
        </pc:picChg>
        <pc:picChg chg="add mod">
          <ac:chgData name="Sian Turvey" userId="9a374997-2901-41ac-b51e-a8948a26085a" providerId="ADAL" clId="{AAA1CE36-9095-4C2F-B539-9580459DF79D}" dt="2022-09-26T21:29:57.722" v="1455" actId="1076"/>
          <ac:picMkLst>
            <pc:docMk/>
            <pc:sldMk cId="88061263" sldId="318"/>
            <ac:picMk id="23558" creationId="{B5367BF3-7396-5123-8F69-2FEB85FBAB5C}"/>
          </ac:picMkLst>
        </pc:picChg>
      </pc:sldChg>
      <pc:sldChg chg="addSp modSp mod setBg setClrOvrMap">
        <pc:chgData name="Sian Turvey" userId="9a374997-2901-41ac-b51e-a8948a26085a" providerId="ADAL" clId="{AAA1CE36-9095-4C2F-B539-9580459DF79D}" dt="2022-09-26T21:28:57.278" v="1430" actId="26606"/>
        <pc:sldMkLst>
          <pc:docMk/>
          <pc:sldMk cId="3559985737" sldId="319"/>
        </pc:sldMkLst>
        <pc:spChg chg="mod">
          <ac:chgData name="Sian Turvey" userId="9a374997-2901-41ac-b51e-a8948a26085a" providerId="ADAL" clId="{AAA1CE36-9095-4C2F-B539-9580459DF79D}" dt="2022-09-26T21:28:57.278" v="1430" actId="26606"/>
          <ac:spMkLst>
            <pc:docMk/>
            <pc:sldMk cId="3559985737" sldId="319"/>
            <ac:spMk id="2" creationId="{F03DAC2F-3A45-49CA-A99C-740E94CAEDE7}"/>
          </ac:spMkLst>
        </pc:spChg>
        <pc:spChg chg="mod">
          <ac:chgData name="Sian Turvey" userId="9a374997-2901-41ac-b51e-a8948a26085a" providerId="ADAL" clId="{AAA1CE36-9095-4C2F-B539-9580459DF79D}" dt="2022-09-26T21:28:57.278" v="1430" actId="26606"/>
          <ac:spMkLst>
            <pc:docMk/>
            <pc:sldMk cId="3559985737" sldId="319"/>
            <ac:spMk id="3" creationId="{FB97EE99-C19A-41C1-B63D-4CF8DC238409}"/>
          </ac:spMkLst>
        </pc:spChg>
        <pc:spChg chg="add">
          <ac:chgData name="Sian Turvey" userId="9a374997-2901-41ac-b51e-a8948a26085a" providerId="ADAL" clId="{AAA1CE36-9095-4C2F-B539-9580459DF79D}" dt="2022-09-26T21:28:57.278" v="1430" actId="26606"/>
          <ac:spMkLst>
            <pc:docMk/>
            <pc:sldMk cId="3559985737" sldId="319"/>
            <ac:spMk id="22535" creationId="{B87E4204-E93C-417B-9ED0-F81552DE87E4}"/>
          </ac:spMkLst>
        </pc:spChg>
        <pc:spChg chg="add">
          <ac:chgData name="Sian Turvey" userId="9a374997-2901-41ac-b51e-a8948a26085a" providerId="ADAL" clId="{AAA1CE36-9095-4C2F-B539-9580459DF79D}" dt="2022-09-26T21:28:57.278" v="1430" actId="26606"/>
          <ac:spMkLst>
            <pc:docMk/>
            <pc:sldMk cId="3559985737" sldId="319"/>
            <ac:spMk id="22537" creationId="{068E4A00-82CC-4AD0-B631-F820AEE40F36}"/>
          </ac:spMkLst>
        </pc:spChg>
        <pc:spChg chg="add">
          <ac:chgData name="Sian Turvey" userId="9a374997-2901-41ac-b51e-a8948a26085a" providerId="ADAL" clId="{AAA1CE36-9095-4C2F-B539-9580459DF79D}" dt="2022-09-26T21:28:57.278" v="1430" actId="26606"/>
          <ac:spMkLst>
            <pc:docMk/>
            <pc:sldMk cId="3559985737" sldId="319"/>
            <ac:spMk id="22539" creationId="{463665DF-25B8-4EE2-8F85-921EF38BE2D0}"/>
          </ac:spMkLst>
        </pc:spChg>
        <pc:spChg chg="add">
          <ac:chgData name="Sian Turvey" userId="9a374997-2901-41ac-b51e-a8948a26085a" providerId="ADAL" clId="{AAA1CE36-9095-4C2F-B539-9580459DF79D}" dt="2022-09-26T21:28:57.278" v="1430" actId="26606"/>
          <ac:spMkLst>
            <pc:docMk/>
            <pc:sldMk cId="3559985737" sldId="319"/>
            <ac:spMk id="22541" creationId="{B3378DC2-950E-4B63-B833-32DE4719A85C}"/>
          </ac:spMkLst>
        </pc:spChg>
        <pc:picChg chg="add mod">
          <ac:chgData name="Sian Turvey" userId="9a374997-2901-41ac-b51e-a8948a26085a" providerId="ADAL" clId="{AAA1CE36-9095-4C2F-B539-9580459DF79D}" dt="2022-09-26T21:28:57.278" v="1430" actId="26606"/>
          <ac:picMkLst>
            <pc:docMk/>
            <pc:sldMk cId="3559985737" sldId="319"/>
            <ac:picMk id="22530" creationId="{616D6648-85EA-124D-0FCA-5860E4EFA3C9}"/>
          </ac:picMkLst>
        </pc:picChg>
      </pc:sldChg>
      <pc:sldChg chg="addSp modSp new mod setBg setClrOvrMap">
        <pc:chgData name="Sian Turvey" userId="9a374997-2901-41ac-b51e-a8948a26085a" providerId="ADAL" clId="{AAA1CE36-9095-4C2F-B539-9580459DF79D}" dt="2022-09-26T21:31:35.029" v="1476" actId="26606"/>
        <pc:sldMkLst>
          <pc:docMk/>
          <pc:sldMk cId="753674960" sldId="320"/>
        </pc:sldMkLst>
        <pc:spChg chg="mod">
          <ac:chgData name="Sian Turvey" userId="9a374997-2901-41ac-b51e-a8948a26085a" providerId="ADAL" clId="{AAA1CE36-9095-4C2F-B539-9580459DF79D}" dt="2022-09-26T21:31:35.029" v="1476" actId="26606"/>
          <ac:spMkLst>
            <pc:docMk/>
            <pc:sldMk cId="753674960" sldId="320"/>
            <ac:spMk id="2" creationId="{58484217-C4AD-697D-48E4-85A2C45FEF00}"/>
          </ac:spMkLst>
        </pc:spChg>
        <pc:spChg chg="mod ord">
          <ac:chgData name="Sian Turvey" userId="9a374997-2901-41ac-b51e-a8948a26085a" providerId="ADAL" clId="{AAA1CE36-9095-4C2F-B539-9580459DF79D}" dt="2022-09-26T21:31:35.029" v="1476" actId="26606"/>
          <ac:spMkLst>
            <pc:docMk/>
            <pc:sldMk cId="753674960" sldId="320"/>
            <ac:spMk id="3" creationId="{18A21E76-6068-D25F-50EB-5CAA41544B64}"/>
          </ac:spMkLst>
        </pc:spChg>
        <pc:spChg chg="add">
          <ac:chgData name="Sian Turvey" userId="9a374997-2901-41ac-b51e-a8948a26085a" providerId="ADAL" clId="{AAA1CE36-9095-4C2F-B539-9580459DF79D}" dt="2022-09-26T21:31:35.029" v="1476" actId="26606"/>
          <ac:spMkLst>
            <pc:docMk/>
            <pc:sldMk cId="753674960" sldId="320"/>
            <ac:spMk id="24583" creationId="{9362849A-570D-49DB-954C-63F144E88A4A}"/>
          </ac:spMkLst>
        </pc:spChg>
        <pc:spChg chg="add">
          <ac:chgData name="Sian Turvey" userId="9a374997-2901-41ac-b51e-a8948a26085a" providerId="ADAL" clId="{AAA1CE36-9095-4C2F-B539-9580459DF79D}" dt="2022-09-26T21:31:35.029" v="1476" actId="26606"/>
          <ac:spMkLst>
            <pc:docMk/>
            <pc:sldMk cId="753674960" sldId="320"/>
            <ac:spMk id="24585" creationId="{1CA42011-E478-428B-9D15-A98E338BF8C1}"/>
          </ac:spMkLst>
        </pc:spChg>
        <pc:spChg chg="add">
          <ac:chgData name="Sian Turvey" userId="9a374997-2901-41ac-b51e-a8948a26085a" providerId="ADAL" clId="{AAA1CE36-9095-4C2F-B539-9580459DF79D}" dt="2022-09-26T21:31:35.029" v="1476" actId="26606"/>
          <ac:spMkLst>
            <pc:docMk/>
            <pc:sldMk cId="753674960" sldId="320"/>
            <ac:spMk id="24587" creationId="{9ED2773C-FE51-4632-BA46-036BDCDA6E5C}"/>
          </ac:spMkLst>
        </pc:spChg>
        <pc:spChg chg="add">
          <ac:chgData name="Sian Turvey" userId="9a374997-2901-41ac-b51e-a8948a26085a" providerId="ADAL" clId="{AAA1CE36-9095-4C2F-B539-9580459DF79D}" dt="2022-09-26T21:31:35.029" v="1476" actId="26606"/>
          <ac:spMkLst>
            <pc:docMk/>
            <pc:sldMk cId="753674960" sldId="320"/>
            <ac:spMk id="24589" creationId="{E02F9158-C4C2-46A8-BE73-A4F77E139FB6}"/>
          </ac:spMkLst>
        </pc:spChg>
        <pc:picChg chg="add mod">
          <ac:chgData name="Sian Turvey" userId="9a374997-2901-41ac-b51e-a8948a26085a" providerId="ADAL" clId="{AAA1CE36-9095-4C2F-B539-9580459DF79D}" dt="2022-09-26T21:31:35.029" v="1476" actId="26606"/>
          <ac:picMkLst>
            <pc:docMk/>
            <pc:sldMk cId="753674960" sldId="320"/>
            <ac:picMk id="24578" creationId="{86B0A8CC-7A0D-6680-3A19-061A11B7C59C}"/>
          </ac:picMkLst>
        </pc:picChg>
      </pc:sldChg>
      <pc:sldChg chg="addSp modSp new mod setBg setClrOvrMap">
        <pc:chgData name="Sian Turvey" userId="9a374997-2901-41ac-b51e-a8948a26085a" providerId="ADAL" clId="{AAA1CE36-9095-4C2F-B539-9580459DF79D}" dt="2022-09-26T21:31:47.096" v="1478" actId="26606"/>
        <pc:sldMkLst>
          <pc:docMk/>
          <pc:sldMk cId="182633808" sldId="321"/>
        </pc:sldMkLst>
        <pc:spChg chg="mod">
          <ac:chgData name="Sian Turvey" userId="9a374997-2901-41ac-b51e-a8948a26085a" providerId="ADAL" clId="{AAA1CE36-9095-4C2F-B539-9580459DF79D}" dt="2022-09-26T21:31:47.096" v="1478" actId="26606"/>
          <ac:spMkLst>
            <pc:docMk/>
            <pc:sldMk cId="182633808" sldId="321"/>
            <ac:spMk id="2" creationId="{3CB0A8C5-3FF3-EC13-A817-4037235AFF7A}"/>
          </ac:spMkLst>
        </pc:spChg>
        <pc:spChg chg="mod">
          <ac:chgData name="Sian Turvey" userId="9a374997-2901-41ac-b51e-a8948a26085a" providerId="ADAL" clId="{AAA1CE36-9095-4C2F-B539-9580459DF79D}" dt="2022-09-26T21:31:47.096" v="1478" actId="26606"/>
          <ac:spMkLst>
            <pc:docMk/>
            <pc:sldMk cId="182633808" sldId="321"/>
            <ac:spMk id="3" creationId="{83FAC84A-2169-FC09-A0CA-13F544DF543B}"/>
          </ac:spMkLst>
        </pc:spChg>
        <pc:spChg chg="add">
          <ac:chgData name="Sian Turvey" userId="9a374997-2901-41ac-b51e-a8948a26085a" providerId="ADAL" clId="{AAA1CE36-9095-4C2F-B539-9580459DF79D}" dt="2022-09-26T21:31:47.096" v="1478" actId="26606"/>
          <ac:spMkLst>
            <pc:docMk/>
            <pc:sldMk cId="182633808" sldId="321"/>
            <ac:spMk id="25607" creationId="{04A3DA6D-FED2-4369-9ACD-B578C8790D66}"/>
          </ac:spMkLst>
        </pc:spChg>
        <pc:spChg chg="add">
          <ac:chgData name="Sian Turvey" userId="9a374997-2901-41ac-b51e-a8948a26085a" providerId="ADAL" clId="{AAA1CE36-9095-4C2F-B539-9580459DF79D}" dt="2022-09-26T21:31:47.096" v="1478" actId="26606"/>
          <ac:spMkLst>
            <pc:docMk/>
            <pc:sldMk cId="182633808" sldId="321"/>
            <ac:spMk id="25609" creationId="{163C72DE-4C01-4F6C-9020-327690ADA850}"/>
          </ac:spMkLst>
        </pc:spChg>
        <pc:spChg chg="add">
          <ac:chgData name="Sian Turvey" userId="9a374997-2901-41ac-b51e-a8948a26085a" providerId="ADAL" clId="{AAA1CE36-9095-4C2F-B539-9580459DF79D}" dt="2022-09-26T21:31:47.096" v="1478" actId="26606"/>
          <ac:spMkLst>
            <pc:docMk/>
            <pc:sldMk cId="182633808" sldId="321"/>
            <ac:spMk id="25611" creationId="{5627181E-8B3E-4EFB-8F43-17296B86C0D6}"/>
          </ac:spMkLst>
        </pc:spChg>
        <pc:spChg chg="add">
          <ac:chgData name="Sian Turvey" userId="9a374997-2901-41ac-b51e-a8948a26085a" providerId="ADAL" clId="{AAA1CE36-9095-4C2F-B539-9580459DF79D}" dt="2022-09-26T21:31:47.096" v="1478" actId="26606"/>
          <ac:spMkLst>
            <pc:docMk/>
            <pc:sldMk cId="182633808" sldId="321"/>
            <ac:spMk id="25613" creationId="{2E45DBDE-EAD7-4DEE-B77D-577BBB0A1318}"/>
          </ac:spMkLst>
        </pc:spChg>
        <pc:picChg chg="add mod">
          <ac:chgData name="Sian Turvey" userId="9a374997-2901-41ac-b51e-a8948a26085a" providerId="ADAL" clId="{AAA1CE36-9095-4C2F-B539-9580459DF79D}" dt="2022-09-26T21:31:47.096" v="1478" actId="26606"/>
          <ac:picMkLst>
            <pc:docMk/>
            <pc:sldMk cId="182633808" sldId="321"/>
            <ac:picMk id="25602" creationId="{FCBD48C9-5AFC-972F-2FCE-67203AD9637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CD384-E22E-436B-8C5C-84106411B2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C9DA6B-6832-4837-A901-2C6FD989C37B}">
      <dgm:prSet/>
      <dgm:spPr/>
      <dgm:t>
        <a:bodyPr/>
        <a:lstStyle/>
        <a:p>
          <a:pPr>
            <a:lnSpc>
              <a:spcPct val="100000"/>
            </a:lnSpc>
          </a:pPr>
          <a:r>
            <a:rPr lang="en-US"/>
            <a:t>1.  Coursework (50%)</a:t>
          </a:r>
        </a:p>
      </dgm:t>
    </dgm:pt>
    <dgm:pt modelId="{9AF3ABE1-CF39-46DD-8037-3ACACAAA6ED4}" type="parTrans" cxnId="{BA796CA6-B2EF-47E9-978E-02ADA51D4ED8}">
      <dgm:prSet/>
      <dgm:spPr/>
      <dgm:t>
        <a:bodyPr/>
        <a:lstStyle/>
        <a:p>
          <a:endParaRPr lang="en-US"/>
        </a:p>
      </dgm:t>
    </dgm:pt>
    <dgm:pt modelId="{D8821C22-B900-44BB-B4AE-828C5555D96D}" type="sibTrans" cxnId="{BA796CA6-B2EF-47E9-978E-02ADA51D4ED8}">
      <dgm:prSet/>
      <dgm:spPr/>
      <dgm:t>
        <a:bodyPr/>
        <a:lstStyle/>
        <a:p>
          <a:endParaRPr lang="en-US"/>
        </a:p>
      </dgm:t>
    </dgm:pt>
    <dgm:pt modelId="{3A83E997-04F3-48A6-814F-3ED2BECE2643}">
      <dgm:prSet/>
      <dgm:spPr/>
      <dgm:t>
        <a:bodyPr/>
        <a:lstStyle/>
        <a:p>
          <a:pPr>
            <a:lnSpc>
              <a:spcPct val="100000"/>
            </a:lnSpc>
          </a:pPr>
          <a:r>
            <a:rPr lang="en-US"/>
            <a:t>Essay – 1500 words</a:t>
          </a:r>
        </a:p>
      </dgm:t>
    </dgm:pt>
    <dgm:pt modelId="{3E265F21-6D34-4943-BE05-D1C13B7B7082}" type="parTrans" cxnId="{360B3309-915E-49B9-BE20-220A51B67C11}">
      <dgm:prSet/>
      <dgm:spPr/>
      <dgm:t>
        <a:bodyPr/>
        <a:lstStyle/>
        <a:p>
          <a:endParaRPr lang="en-US"/>
        </a:p>
      </dgm:t>
    </dgm:pt>
    <dgm:pt modelId="{9ABB3344-8FDA-4E73-BCDE-2CBA9CF4EFF1}" type="sibTrans" cxnId="{360B3309-915E-49B9-BE20-220A51B67C11}">
      <dgm:prSet/>
      <dgm:spPr/>
      <dgm:t>
        <a:bodyPr/>
        <a:lstStyle/>
        <a:p>
          <a:endParaRPr lang="en-US"/>
        </a:p>
      </dgm:t>
    </dgm:pt>
    <dgm:pt modelId="{97A9F8E6-39D0-4FB4-A07F-E3B6686C4FEF}">
      <dgm:prSet/>
      <dgm:spPr/>
      <dgm:t>
        <a:bodyPr/>
        <a:lstStyle/>
        <a:p>
          <a:pPr>
            <a:lnSpc>
              <a:spcPct val="100000"/>
            </a:lnSpc>
          </a:pPr>
          <a:r>
            <a:rPr lang="en-US"/>
            <a:t>2.  Coursework (50%)</a:t>
          </a:r>
        </a:p>
      </dgm:t>
    </dgm:pt>
    <dgm:pt modelId="{6F051155-BEF4-47C7-9B53-12971892E76F}" type="parTrans" cxnId="{70F7FE79-6692-43D4-9A93-2E0C72DBBF41}">
      <dgm:prSet/>
      <dgm:spPr/>
      <dgm:t>
        <a:bodyPr/>
        <a:lstStyle/>
        <a:p>
          <a:endParaRPr lang="en-US"/>
        </a:p>
      </dgm:t>
    </dgm:pt>
    <dgm:pt modelId="{F3EB0AA3-EEF2-40FA-AD8B-9A438E706689}" type="sibTrans" cxnId="{70F7FE79-6692-43D4-9A93-2E0C72DBBF41}">
      <dgm:prSet/>
      <dgm:spPr/>
      <dgm:t>
        <a:bodyPr/>
        <a:lstStyle/>
        <a:p>
          <a:endParaRPr lang="en-US"/>
        </a:p>
      </dgm:t>
    </dgm:pt>
    <dgm:pt modelId="{1A1B1C52-D40B-4672-B1C4-DFF87FBAC599}">
      <dgm:prSet/>
      <dgm:spPr/>
      <dgm:t>
        <a:bodyPr/>
        <a:lstStyle/>
        <a:p>
          <a:pPr>
            <a:lnSpc>
              <a:spcPct val="100000"/>
            </a:lnSpc>
          </a:pPr>
          <a:r>
            <a:rPr lang="en-US"/>
            <a:t>Essay – 1500 words</a:t>
          </a:r>
        </a:p>
      </dgm:t>
    </dgm:pt>
    <dgm:pt modelId="{46F00E61-915B-46DD-AAAE-DFC0F01CEF65}" type="parTrans" cxnId="{B89B8A25-6E0F-48D6-AB31-5995F8CD9E79}">
      <dgm:prSet/>
      <dgm:spPr/>
      <dgm:t>
        <a:bodyPr/>
        <a:lstStyle/>
        <a:p>
          <a:endParaRPr lang="en-US"/>
        </a:p>
      </dgm:t>
    </dgm:pt>
    <dgm:pt modelId="{9C623C85-360E-41B7-BC3A-ABA54699432F}" type="sibTrans" cxnId="{B89B8A25-6E0F-48D6-AB31-5995F8CD9E79}">
      <dgm:prSet/>
      <dgm:spPr/>
      <dgm:t>
        <a:bodyPr/>
        <a:lstStyle/>
        <a:p>
          <a:endParaRPr lang="en-US"/>
        </a:p>
      </dgm:t>
    </dgm:pt>
    <dgm:pt modelId="{956ECBF3-2035-46F0-AFC7-7ECFE040DFBA}" type="pres">
      <dgm:prSet presAssocID="{0F7CD384-E22E-436B-8C5C-84106411B27B}" presName="root" presStyleCnt="0">
        <dgm:presLayoutVars>
          <dgm:dir/>
          <dgm:resizeHandles val="exact"/>
        </dgm:presLayoutVars>
      </dgm:prSet>
      <dgm:spPr/>
    </dgm:pt>
    <dgm:pt modelId="{7148D8BB-03CE-43F4-8B3D-DF12BB825C2D}" type="pres">
      <dgm:prSet presAssocID="{7FC9DA6B-6832-4837-A901-2C6FD989C37B}" presName="compNode" presStyleCnt="0"/>
      <dgm:spPr/>
    </dgm:pt>
    <dgm:pt modelId="{DD734BF4-87D0-442B-9CBF-048FCB8A7317}" type="pres">
      <dgm:prSet presAssocID="{7FC9DA6B-6832-4837-A901-2C6FD989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656D5AF-0193-4299-AAC2-8EBF48CE05D9}" type="pres">
      <dgm:prSet presAssocID="{7FC9DA6B-6832-4837-A901-2C6FD989C37B}" presName="spaceRect" presStyleCnt="0"/>
      <dgm:spPr/>
    </dgm:pt>
    <dgm:pt modelId="{77FFF8EC-22D2-4973-8B62-726519CD5D65}" type="pres">
      <dgm:prSet presAssocID="{7FC9DA6B-6832-4837-A901-2C6FD989C37B}" presName="textRect" presStyleLbl="revTx" presStyleIdx="0" presStyleCnt="4">
        <dgm:presLayoutVars>
          <dgm:chMax val="1"/>
          <dgm:chPref val="1"/>
        </dgm:presLayoutVars>
      </dgm:prSet>
      <dgm:spPr/>
    </dgm:pt>
    <dgm:pt modelId="{70A0886B-DDF0-4662-BDAD-4717F5056AA0}" type="pres">
      <dgm:prSet presAssocID="{D8821C22-B900-44BB-B4AE-828C5555D96D}" presName="sibTrans" presStyleCnt="0"/>
      <dgm:spPr/>
    </dgm:pt>
    <dgm:pt modelId="{54894CCB-1133-4ED9-90F5-9DA41C23336D}" type="pres">
      <dgm:prSet presAssocID="{3A83E997-04F3-48A6-814F-3ED2BECE2643}" presName="compNode" presStyleCnt="0"/>
      <dgm:spPr/>
    </dgm:pt>
    <dgm:pt modelId="{2F6EF0D3-D7C7-49DB-AFE3-0660C49877CC}" type="pres">
      <dgm:prSet presAssocID="{3A83E997-04F3-48A6-814F-3ED2BECE26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3172635-1381-44D5-96D8-42FE6468641E}" type="pres">
      <dgm:prSet presAssocID="{3A83E997-04F3-48A6-814F-3ED2BECE2643}" presName="spaceRect" presStyleCnt="0"/>
      <dgm:spPr/>
    </dgm:pt>
    <dgm:pt modelId="{AE98F29E-7E9E-46C7-893E-EB888F4AE57A}" type="pres">
      <dgm:prSet presAssocID="{3A83E997-04F3-48A6-814F-3ED2BECE2643}" presName="textRect" presStyleLbl="revTx" presStyleIdx="1" presStyleCnt="4">
        <dgm:presLayoutVars>
          <dgm:chMax val="1"/>
          <dgm:chPref val="1"/>
        </dgm:presLayoutVars>
      </dgm:prSet>
      <dgm:spPr/>
    </dgm:pt>
    <dgm:pt modelId="{CFEE83E6-58DD-4A52-952D-62EFA60F758B}" type="pres">
      <dgm:prSet presAssocID="{9ABB3344-8FDA-4E73-BCDE-2CBA9CF4EFF1}" presName="sibTrans" presStyleCnt="0"/>
      <dgm:spPr/>
    </dgm:pt>
    <dgm:pt modelId="{777B8675-6B36-43AC-BA4D-D555E260A04B}" type="pres">
      <dgm:prSet presAssocID="{97A9F8E6-39D0-4FB4-A07F-E3B6686C4FEF}" presName="compNode" presStyleCnt="0"/>
      <dgm:spPr/>
    </dgm:pt>
    <dgm:pt modelId="{006FB77A-24BE-4974-81F7-4D65A90C55FC}" type="pres">
      <dgm:prSet presAssocID="{97A9F8E6-39D0-4FB4-A07F-E3B6686C4F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A61819E-CEDB-4183-9BBE-C9303F1DE415}" type="pres">
      <dgm:prSet presAssocID="{97A9F8E6-39D0-4FB4-A07F-E3B6686C4FEF}" presName="spaceRect" presStyleCnt="0"/>
      <dgm:spPr/>
    </dgm:pt>
    <dgm:pt modelId="{AA6A4344-C69E-4544-8298-B7F0172E5215}" type="pres">
      <dgm:prSet presAssocID="{97A9F8E6-39D0-4FB4-A07F-E3B6686C4FEF}" presName="textRect" presStyleLbl="revTx" presStyleIdx="2" presStyleCnt="4">
        <dgm:presLayoutVars>
          <dgm:chMax val="1"/>
          <dgm:chPref val="1"/>
        </dgm:presLayoutVars>
      </dgm:prSet>
      <dgm:spPr/>
    </dgm:pt>
    <dgm:pt modelId="{1931765E-7BCB-4099-94E2-01E027E3D595}" type="pres">
      <dgm:prSet presAssocID="{F3EB0AA3-EEF2-40FA-AD8B-9A438E706689}" presName="sibTrans" presStyleCnt="0"/>
      <dgm:spPr/>
    </dgm:pt>
    <dgm:pt modelId="{8175D723-569D-4385-A955-A3B71A5ACD25}" type="pres">
      <dgm:prSet presAssocID="{1A1B1C52-D40B-4672-B1C4-DFF87FBAC599}" presName="compNode" presStyleCnt="0"/>
      <dgm:spPr/>
    </dgm:pt>
    <dgm:pt modelId="{5E57B402-7860-48E5-82F5-6FFFCDD7408B}" type="pres">
      <dgm:prSet presAssocID="{1A1B1C52-D40B-4672-B1C4-DFF87FBAC5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1F13829C-175D-44FE-BE39-42BB94F0E5FC}" type="pres">
      <dgm:prSet presAssocID="{1A1B1C52-D40B-4672-B1C4-DFF87FBAC599}" presName="spaceRect" presStyleCnt="0"/>
      <dgm:spPr/>
    </dgm:pt>
    <dgm:pt modelId="{4A8388C2-DF0D-4467-B6D5-69C4CB7C3AE7}" type="pres">
      <dgm:prSet presAssocID="{1A1B1C52-D40B-4672-B1C4-DFF87FBAC599}" presName="textRect" presStyleLbl="revTx" presStyleIdx="3" presStyleCnt="4">
        <dgm:presLayoutVars>
          <dgm:chMax val="1"/>
          <dgm:chPref val="1"/>
        </dgm:presLayoutVars>
      </dgm:prSet>
      <dgm:spPr/>
    </dgm:pt>
  </dgm:ptLst>
  <dgm:cxnLst>
    <dgm:cxn modelId="{360B3309-915E-49B9-BE20-220A51B67C11}" srcId="{0F7CD384-E22E-436B-8C5C-84106411B27B}" destId="{3A83E997-04F3-48A6-814F-3ED2BECE2643}" srcOrd="1" destOrd="0" parTransId="{3E265F21-6D34-4943-BE05-D1C13B7B7082}" sibTransId="{9ABB3344-8FDA-4E73-BCDE-2CBA9CF4EFF1}"/>
    <dgm:cxn modelId="{B89B8A25-6E0F-48D6-AB31-5995F8CD9E79}" srcId="{0F7CD384-E22E-436B-8C5C-84106411B27B}" destId="{1A1B1C52-D40B-4672-B1C4-DFF87FBAC599}" srcOrd="3" destOrd="0" parTransId="{46F00E61-915B-46DD-AAAE-DFC0F01CEF65}" sibTransId="{9C623C85-360E-41B7-BC3A-ABA54699432F}"/>
    <dgm:cxn modelId="{880FE325-39AF-4F40-85CC-8AA409670CEB}" type="presOf" srcId="{3A83E997-04F3-48A6-814F-3ED2BECE2643}" destId="{AE98F29E-7E9E-46C7-893E-EB888F4AE57A}" srcOrd="0" destOrd="0" presId="urn:microsoft.com/office/officeart/2018/2/layout/IconLabelList"/>
    <dgm:cxn modelId="{77735A61-8161-4847-B2C6-787E748D25D1}" type="presOf" srcId="{1A1B1C52-D40B-4672-B1C4-DFF87FBAC599}" destId="{4A8388C2-DF0D-4467-B6D5-69C4CB7C3AE7}" srcOrd="0" destOrd="0" presId="urn:microsoft.com/office/officeart/2018/2/layout/IconLabelList"/>
    <dgm:cxn modelId="{70F7FE79-6692-43D4-9A93-2E0C72DBBF41}" srcId="{0F7CD384-E22E-436B-8C5C-84106411B27B}" destId="{97A9F8E6-39D0-4FB4-A07F-E3B6686C4FEF}" srcOrd="2" destOrd="0" parTransId="{6F051155-BEF4-47C7-9B53-12971892E76F}" sibTransId="{F3EB0AA3-EEF2-40FA-AD8B-9A438E706689}"/>
    <dgm:cxn modelId="{E46E367D-6014-419F-9B1B-0A1556ABE932}" type="presOf" srcId="{7FC9DA6B-6832-4837-A901-2C6FD989C37B}" destId="{77FFF8EC-22D2-4973-8B62-726519CD5D65}" srcOrd="0" destOrd="0" presId="urn:microsoft.com/office/officeart/2018/2/layout/IconLabelList"/>
    <dgm:cxn modelId="{45209F83-04B6-4248-B8D7-B84C72E7C5D2}" type="presOf" srcId="{0F7CD384-E22E-436B-8C5C-84106411B27B}" destId="{956ECBF3-2035-46F0-AFC7-7ECFE040DFBA}" srcOrd="0" destOrd="0" presId="urn:microsoft.com/office/officeart/2018/2/layout/IconLabelList"/>
    <dgm:cxn modelId="{BA796CA6-B2EF-47E9-978E-02ADA51D4ED8}" srcId="{0F7CD384-E22E-436B-8C5C-84106411B27B}" destId="{7FC9DA6B-6832-4837-A901-2C6FD989C37B}" srcOrd="0" destOrd="0" parTransId="{9AF3ABE1-CF39-46DD-8037-3ACACAAA6ED4}" sibTransId="{D8821C22-B900-44BB-B4AE-828C5555D96D}"/>
    <dgm:cxn modelId="{0D4D91D3-0284-4BA7-A515-3D99A4F01C2C}" type="presOf" srcId="{97A9F8E6-39D0-4FB4-A07F-E3B6686C4FEF}" destId="{AA6A4344-C69E-4544-8298-B7F0172E5215}" srcOrd="0" destOrd="0" presId="urn:microsoft.com/office/officeart/2018/2/layout/IconLabelList"/>
    <dgm:cxn modelId="{0D89F57D-A954-46B0-B382-30D104BF79CB}" type="presParOf" srcId="{956ECBF3-2035-46F0-AFC7-7ECFE040DFBA}" destId="{7148D8BB-03CE-43F4-8B3D-DF12BB825C2D}" srcOrd="0" destOrd="0" presId="urn:microsoft.com/office/officeart/2018/2/layout/IconLabelList"/>
    <dgm:cxn modelId="{3DC96A04-A365-4B17-936C-8419620F185E}" type="presParOf" srcId="{7148D8BB-03CE-43F4-8B3D-DF12BB825C2D}" destId="{DD734BF4-87D0-442B-9CBF-048FCB8A7317}" srcOrd="0" destOrd="0" presId="urn:microsoft.com/office/officeart/2018/2/layout/IconLabelList"/>
    <dgm:cxn modelId="{E64F35DB-DEFD-478F-A82E-879104F62E78}" type="presParOf" srcId="{7148D8BB-03CE-43F4-8B3D-DF12BB825C2D}" destId="{D656D5AF-0193-4299-AAC2-8EBF48CE05D9}" srcOrd="1" destOrd="0" presId="urn:microsoft.com/office/officeart/2018/2/layout/IconLabelList"/>
    <dgm:cxn modelId="{CDA5F22D-EB9C-4B7E-8DC9-A85E58E90CD4}" type="presParOf" srcId="{7148D8BB-03CE-43F4-8B3D-DF12BB825C2D}" destId="{77FFF8EC-22D2-4973-8B62-726519CD5D65}" srcOrd="2" destOrd="0" presId="urn:microsoft.com/office/officeart/2018/2/layout/IconLabelList"/>
    <dgm:cxn modelId="{6F02ADF5-68D7-4FF3-A324-465EA130B104}" type="presParOf" srcId="{956ECBF3-2035-46F0-AFC7-7ECFE040DFBA}" destId="{70A0886B-DDF0-4662-BDAD-4717F5056AA0}" srcOrd="1" destOrd="0" presId="urn:microsoft.com/office/officeart/2018/2/layout/IconLabelList"/>
    <dgm:cxn modelId="{194B54FC-7962-47B4-9822-5304F27069A1}" type="presParOf" srcId="{956ECBF3-2035-46F0-AFC7-7ECFE040DFBA}" destId="{54894CCB-1133-4ED9-90F5-9DA41C23336D}" srcOrd="2" destOrd="0" presId="urn:microsoft.com/office/officeart/2018/2/layout/IconLabelList"/>
    <dgm:cxn modelId="{39AE2A91-FFEF-4339-85F8-177B802E5A8C}" type="presParOf" srcId="{54894CCB-1133-4ED9-90F5-9DA41C23336D}" destId="{2F6EF0D3-D7C7-49DB-AFE3-0660C49877CC}" srcOrd="0" destOrd="0" presId="urn:microsoft.com/office/officeart/2018/2/layout/IconLabelList"/>
    <dgm:cxn modelId="{A2967043-B3F6-42A8-B8C4-5392195A7F9A}" type="presParOf" srcId="{54894CCB-1133-4ED9-90F5-9DA41C23336D}" destId="{E3172635-1381-44D5-96D8-42FE6468641E}" srcOrd="1" destOrd="0" presId="urn:microsoft.com/office/officeart/2018/2/layout/IconLabelList"/>
    <dgm:cxn modelId="{40803E71-128D-4B3B-A88D-CE841C86190A}" type="presParOf" srcId="{54894CCB-1133-4ED9-90F5-9DA41C23336D}" destId="{AE98F29E-7E9E-46C7-893E-EB888F4AE57A}" srcOrd="2" destOrd="0" presId="urn:microsoft.com/office/officeart/2018/2/layout/IconLabelList"/>
    <dgm:cxn modelId="{FCE902DF-1A5D-48D9-97B7-9F8B74D1FA07}" type="presParOf" srcId="{956ECBF3-2035-46F0-AFC7-7ECFE040DFBA}" destId="{CFEE83E6-58DD-4A52-952D-62EFA60F758B}" srcOrd="3" destOrd="0" presId="urn:microsoft.com/office/officeart/2018/2/layout/IconLabelList"/>
    <dgm:cxn modelId="{82FD5CFE-1935-460B-90FB-E62997370A63}" type="presParOf" srcId="{956ECBF3-2035-46F0-AFC7-7ECFE040DFBA}" destId="{777B8675-6B36-43AC-BA4D-D555E260A04B}" srcOrd="4" destOrd="0" presId="urn:microsoft.com/office/officeart/2018/2/layout/IconLabelList"/>
    <dgm:cxn modelId="{C34A24CB-E04A-44AC-B7C2-175592F89633}" type="presParOf" srcId="{777B8675-6B36-43AC-BA4D-D555E260A04B}" destId="{006FB77A-24BE-4974-81F7-4D65A90C55FC}" srcOrd="0" destOrd="0" presId="urn:microsoft.com/office/officeart/2018/2/layout/IconLabelList"/>
    <dgm:cxn modelId="{15B712F2-9A34-469F-BF9C-1DFF423F8DD2}" type="presParOf" srcId="{777B8675-6B36-43AC-BA4D-D555E260A04B}" destId="{5A61819E-CEDB-4183-9BBE-C9303F1DE415}" srcOrd="1" destOrd="0" presId="urn:microsoft.com/office/officeart/2018/2/layout/IconLabelList"/>
    <dgm:cxn modelId="{5C9BC2FC-E840-4820-808B-2A70CAF12BAF}" type="presParOf" srcId="{777B8675-6B36-43AC-BA4D-D555E260A04B}" destId="{AA6A4344-C69E-4544-8298-B7F0172E5215}" srcOrd="2" destOrd="0" presId="urn:microsoft.com/office/officeart/2018/2/layout/IconLabelList"/>
    <dgm:cxn modelId="{A822A120-7EA6-41B7-9410-CD1EDF55CDAC}" type="presParOf" srcId="{956ECBF3-2035-46F0-AFC7-7ECFE040DFBA}" destId="{1931765E-7BCB-4099-94E2-01E027E3D595}" srcOrd="5" destOrd="0" presId="urn:microsoft.com/office/officeart/2018/2/layout/IconLabelList"/>
    <dgm:cxn modelId="{B58F4741-EA5D-4CC4-9E86-47FDC5BCB011}" type="presParOf" srcId="{956ECBF3-2035-46F0-AFC7-7ECFE040DFBA}" destId="{8175D723-569D-4385-A955-A3B71A5ACD25}" srcOrd="6" destOrd="0" presId="urn:microsoft.com/office/officeart/2018/2/layout/IconLabelList"/>
    <dgm:cxn modelId="{88C52845-1066-4B5D-96D4-06D91A628FFA}" type="presParOf" srcId="{8175D723-569D-4385-A955-A3B71A5ACD25}" destId="{5E57B402-7860-48E5-82F5-6FFFCDD7408B}" srcOrd="0" destOrd="0" presId="urn:microsoft.com/office/officeart/2018/2/layout/IconLabelList"/>
    <dgm:cxn modelId="{7B29F3D8-3A36-472D-994A-848A725EC07C}" type="presParOf" srcId="{8175D723-569D-4385-A955-A3B71A5ACD25}" destId="{1F13829C-175D-44FE-BE39-42BB94F0E5FC}" srcOrd="1" destOrd="0" presId="urn:microsoft.com/office/officeart/2018/2/layout/IconLabelList"/>
    <dgm:cxn modelId="{0772C8D6-EBF4-4801-A0A8-6A5C3E2B36E0}" type="presParOf" srcId="{8175D723-569D-4385-A955-A3B71A5ACD25}" destId="{4A8388C2-DF0D-4467-B6D5-69C4CB7C3A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8C1810-3417-45EA-8E09-AB9B6DCB390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5B9DEEC-24FC-4353-9A93-FBB0C00D83C9}">
      <dgm:prSet/>
      <dgm:spPr/>
      <dgm:t>
        <a:bodyPr/>
        <a:lstStyle/>
        <a:p>
          <a:r>
            <a:rPr lang="en-US" dirty="0"/>
            <a:t>There a number of very good sources available via the Library including books, YouTube videos, websites to look at </a:t>
          </a:r>
        </a:p>
      </dgm:t>
    </dgm:pt>
    <dgm:pt modelId="{8B0E7DB0-53E5-4838-9020-DD570A0917E4}" type="parTrans" cxnId="{95F136CC-BD48-4A21-B6F2-4FBDE43CDC53}">
      <dgm:prSet/>
      <dgm:spPr/>
      <dgm:t>
        <a:bodyPr/>
        <a:lstStyle/>
        <a:p>
          <a:endParaRPr lang="en-US"/>
        </a:p>
      </dgm:t>
    </dgm:pt>
    <dgm:pt modelId="{F16A6851-41B1-4760-AB37-3D3EB750C02D}" type="sibTrans" cxnId="{95F136CC-BD48-4A21-B6F2-4FBDE43CDC53}">
      <dgm:prSet/>
      <dgm:spPr/>
      <dgm:t>
        <a:bodyPr/>
        <a:lstStyle/>
        <a:p>
          <a:endParaRPr lang="en-US"/>
        </a:p>
      </dgm:t>
    </dgm:pt>
    <dgm:pt modelId="{6B596E2A-B41B-4AA6-8F5B-8A80560D5C38}">
      <dgm:prSet/>
      <dgm:spPr/>
      <dgm:t>
        <a:bodyPr/>
        <a:lstStyle/>
        <a:p>
          <a:r>
            <a:rPr lang="en-US" dirty="0"/>
            <a:t>Make good use of the resources available at the library – Westlaw and Lexis Nexis </a:t>
          </a:r>
        </a:p>
      </dgm:t>
    </dgm:pt>
    <dgm:pt modelId="{BA833D8C-6D7B-48B8-A8FE-DDB6BC35A1E3}" type="parTrans" cxnId="{60CDDB76-B2A4-499A-8BC5-79ED432594C7}">
      <dgm:prSet/>
      <dgm:spPr/>
      <dgm:t>
        <a:bodyPr/>
        <a:lstStyle/>
        <a:p>
          <a:endParaRPr lang="en-US"/>
        </a:p>
      </dgm:t>
    </dgm:pt>
    <dgm:pt modelId="{1C185E1F-5B99-46E3-A3C0-5923434429AF}" type="sibTrans" cxnId="{60CDDB76-B2A4-499A-8BC5-79ED432594C7}">
      <dgm:prSet/>
      <dgm:spPr/>
      <dgm:t>
        <a:bodyPr/>
        <a:lstStyle/>
        <a:p>
          <a:endParaRPr lang="en-US"/>
        </a:p>
      </dgm:t>
    </dgm:pt>
    <dgm:pt modelId="{F313F185-3346-4E8F-A5E8-C523C0325ED5}">
      <dgm:prSet/>
      <dgm:spPr/>
      <dgm:t>
        <a:bodyPr/>
        <a:lstStyle/>
        <a:p>
          <a:r>
            <a:rPr lang="en-US"/>
            <a:t>Look at the reading list uploaded to Moodle. </a:t>
          </a:r>
        </a:p>
      </dgm:t>
    </dgm:pt>
    <dgm:pt modelId="{9F96C837-2706-47AB-B2FC-37C71D9E58F7}" type="parTrans" cxnId="{5DDFB967-2155-45E5-B4B7-CE1F262C3088}">
      <dgm:prSet/>
      <dgm:spPr/>
      <dgm:t>
        <a:bodyPr/>
        <a:lstStyle/>
        <a:p>
          <a:endParaRPr lang="en-US"/>
        </a:p>
      </dgm:t>
    </dgm:pt>
    <dgm:pt modelId="{68FE136C-0829-4FA3-86F3-573BC51288FD}" type="sibTrans" cxnId="{5DDFB967-2155-45E5-B4B7-CE1F262C3088}">
      <dgm:prSet/>
      <dgm:spPr/>
      <dgm:t>
        <a:bodyPr/>
        <a:lstStyle/>
        <a:p>
          <a:endParaRPr lang="en-US"/>
        </a:p>
      </dgm:t>
    </dgm:pt>
    <dgm:pt modelId="{BA2F86FB-1811-5644-AC1E-17BE19F60262}" type="pres">
      <dgm:prSet presAssocID="{E78C1810-3417-45EA-8E09-AB9B6DCB390E}" presName="linear" presStyleCnt="0">
        <dgm:presLayoutVars>
          <dgm:animLvl val="lvl"/>
          <dgm:resizeHandles val="exact"/>
        </dgm:presLayoutVars>
      </dgm:prSet>
      <dgm:spPr/>
    </dgm:pt>
    <dgm:pt modelId="{6EAA89BE-6263-F947-A6F0-45F9C690A980}" type="pres">
      <dgm:prSet presAssocID="{E5B9DEEC-24FC-4353-9A93-FBB0C00D83C9}" presName="parentText" presStyleLbl="node1" presStyleIdx="0" presStyleCnt="3">
        <dgm:presLayoutVars>
          <dgm:chMax val="0"/>
          <dgm:bulletEnabled val="1"/>
        </dgm:presLayoutVars>
      </dgm:prSet>
      <dgm:spPr/>
    </dgm:pt>
    <dgm:pt modelId="{FA870F8E-9CFA-8345-83E2-98932199EC31}" type="pres">
      <dgm:prSet presAssocID="{F16A6851-41B1-4760-AB37-3D3EB750C02D}" presName="spacer" presStyleCnt="0"/>
      <dgm:spPr/>
    </dgm:pt>
    <dgm:pt modelId="{D4FB899D-7C14-1940-BF57-961DE0DDD1D1}" type="pres">
      <dgm:prSet presAssocID="{6B596E2A-B41B-4AA6-8F5B-8A80560D5C38}" presName="parentText" presStyleLbl="node1" presStyleIdx="1" presStyleCnt="3">
        <dgm:presLayoutVars>
          <dgm:chMax val="0"/>
          <dgm:bulletEnabled val="1"/>
        </dgm:presLayoutVars>
      </dgm:prSet>
      <dgm:spPr/>
    </dgm:pt>
    <dgm:pt modelId="{40487BA0-C993-C942-8033-91221E52C2FA}" type="pres">
      <dgm:prSet presAssocID="{1C185E1F-5B99-46E3-A3C0-5923434429AF}" presName="spacer" presStyleCnt="0"/>
      <dgm:spPr/>
    </dgm:pt>
    <dgm:pt modelId="{576E3A1C-05CC-C34C-90F2-A48AB384F223}" type="pres">
      <dgm:prSet presAssocID="{F313F185-3346-4E8F-A5E8-C523C0325ED5}" presName="parentText" presStyleLbl="node1" presStyleIdx="2" presStyleCnt="3">
        <dgm:presLayoutVars>
          <dgm:chMax val="0"/>
          <dgm:bulletEnabled val="1"/>
        </dgm:presLayoutVars>
      </dgm:prSet>
      <dgm:spPr/>
    </dgm:pt>
  </dgm:ptLst>
  <dgm:cxnLst>
    <dgm:cxn modelId="{5DDFB967-2155-45E5-B4B7-CE1F262C3088}" srcId="{E78C1810-3417-45EA-8E09-AB9B6DCB390E}" destId="{F313F185-3346-4E8F-A5E8-C523C0325ED5}" srcOrd="2" destOrd="0" parTransId="{9F96C837-2706-47AB-B2FC-37C71D9E58F7}" sibTransId="{68FE136C-0829-4FA3-86F3-573BC51288FD}"/>
    <dgm:cxn modelId="{60CDDB76-B2A4-499A-8BC5-79ED432594C7}" srcId="{E78C1810-3417-45EA-8E09-AB9B6DCB390E}" destId="{6B596E2A-B41B-4AA6-8F5B-8A80560D5C38}" srcOrd="1" destOrd="0" parTransId="{BA833D8C-6D7B-48B8-A8FE-DDB6BC35A1E3}" sibTransId="{1C185E1F-5B99-46E3-A3C0-5923434429AF}"/>
    <dgm:cxn modelId="{8A99768D-5AEE-5F4D-BB79-9D5648FA3127}" type="presOf" srcId="{E78C1810-3417-45EA-8E09-AB9B6DCB390E}" destId="{BA2F86FB-1811-5644-AC1E-17BE19F60262}" srcOrd="0" destOrd="0" presId="urn:microsoft.com/office/officeart/2005/8/layout/vList2"/>
    <dgm:cxn modelId="{150E44A8-AE93-034A-99B8-0328D211BDE6}" type="presOf" srcId="{6B596E2A-B41B-4AA6-8F5B-8A80560D5C38}" destId="{D4FB899D-7C14-1940-BF57-961DE0DDD1D1}" srcOrd="0" destOrd="0" presId="urn:microsoft.com/office/officeart/2005/8/layout/vList2"/>
    <dgm:cxn modelId="{74B2D3B7-B3A6-4347-B5EA-CE28F79AEA9A}" type="presOf" srcId="{E5B9DEEC-24FC-4353-9A93-FBB0C00D83C9}" destId="{6EAA89BE-6263-F947-A6F0-45F9C690A980}" srcOrd="0" destOrd="0" presId="urn:microsoft.com/office/officeart/2005/8/layout/vList2"/>
    <dgm:cxn modelId="{95F136CC-BD48-4A21-B6F2-4FBDE43CDC53}" srcId="{E78C1810-3417-45EA-8E09-AB9B6DCB390E}" destId="{E5B9DEEC-24FC-4353-9A93-FBB0C00D83C9}" srcOrd="0" destOrd="0" parTransId="{8B0E7DB0-53E5-4838-9020-DD570A0917E4}" sibTransId="{F16A6851-41B1-4760-AB37-3D3EB750C02D}"/>
    <dgm:cxn modelId="{3AEBC4F6-2282-C643-8D4C-80B3FB425CDA}" type="presOf" srcId="{F313F185-3346-4E8F-A5E8-C523C0325ED5}" destId="{576E3A1C-05CC-C34C-90F2-A48AB384F223}" srcOrd="0" destOrd="0" presId="urn:microsoft.com/office/officeart/2005/8/layout/vList2"/>
    <dgm:cxn modelId="{D0020631-76AA-064B-8E75-ACD6138A84A0}" type="presParOf" srcId="{BA2F86FB-1811-5644-AC1E-17BE19F60262}" destId="{6EAA89BE-6263-F947-A6F0-45F9C690A980}" srcOrd="0" destOrd="0" presId="urn:microsoft.com/office/officeart/2005/8/layout/vList2"/>
    <dgm:cxn modelId="{51A7EA3A-30A2-E241-A4AC-DDB1EED8B818}" type="presParOf" srcId="{BA2F86FB-1811-5644-AC1E-17BE19F60262}" destId="{FA870F8E-9CFA-8345-83E2-98932199EC31}" srcOrd="1" destOrd="0" presId="urn:microsoft.com/office/officeart/2005/8/layout/vList2"/>
    <dgm:cxn modelId="{D8A67C59-E82A-4449-9453-4A7D137AAE8D}" type="presParOf" srcId="{BA2F86FB-1811-5644-AC1E-17BE19F60262}" destId="{D4FB899D-7C14-1940-BF57-961DE0DDD1D1}" srcOrd="2" destOrd="0" presId="urn:microsoft.com/office/officeart/2005/8/layout/vList2"/>
    <dgm:cxn modelId="{A0A0D66A-51BA-A749-A4F2-5CBBE6EC4A31}" type="presParOf" srcId="{BA2F86FB-1811-5644-AC1E-17BE19F60262}" destId="{40487BA0-C993-C942-8033-91221E52C2FA}" srcOrd="3" destOrd="0" presId="urn:microsoft.com/office/officeart/2005/8/layout/vList2"/>
    <dgm:cxn modelId="{6749FC17-2FCE-A640-B967-1518B31C915B}" type="presParOf" srcId="{BA2F86FB-1811-5644-AC1E-17BE19F60262}" destId="{576E3A1C-05CC-C34C-90F2-A48AB384F2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196CF5-6AD6-44A2-94E3-7D2CBB29FF48}"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B7D7E1ED-BCBE-43E6-8FAD-09804B66B4FC}">
      <dgm:prSet/>
      <dgm:spPr/>
      <dgm:t>
        <a:bodyPr/>
        <a:lstStyle/>
        <a:p>
          <a:pPr>
            <a:defRPr cap="all"/>
          </a:pPr>
          <a:r>
            <a:rPr lang="en-US" dirty="0"/>
            <a:t>Draft submission deadline 4</a:t>
          </a:r>
          <a:r>
            <a:rPr lang="en-US" baseline="30000" dirty="0"/>
            <a:t>th</a:t>
          </a:r>
          <a:r>
            <a:rPr lang="en-US" dirty="0"/>
            <a:t> </a:t>
          </a:r>
          <a:r>
            <a:rPr lang="en-US" dirty="0" err="1"/>
            <a:t>november</a:t>
          </a:r>
          <a:endParaRPr lang="en-US" dirty="0"/>
        </a:p>
      </dgm:t>
    </dgm:pt>
    <dgm:pt modelId="{FA9A85C6-1F61-40AB-9467-BB4BF772DA3A}" type="parTrans" cxnId="{1DB35924-A888-478D-8F8F-B27352042A75}">
      <dgm:prSet/>
      <dgm:spPr/>
      <dgm:t>
        <a:bodyPr/>
        <a:lstStyle/>
        <a:p>
          <a:endParaRPr lang="en-US"/>
        </a:p>
      </dgm:t>
    </dgm:pt>
    <dgm:pt modelId="{2EEC5DAD-4F69-4DF6-8FCC-FE45610F1346}" type="sibTrans" cxnId="{1DB35924-A888-478D-8F8F-B27352042A75}">
      <dgm:prSet/>
      <dgm:spPr/>
      <dgm:t>
        <a:bodyPr/>
        <a:lstStyle/>
        <a:p>
          <a:endParaRPr lang="en-US"/>
        </a:p>
      </dgm:t>
    </dgm:pt>
    <dgm:pt modelId="{86702BFC-E9B9-4E04-BDE7-F731352A44FF}">
      <dgm:prSet/>
      <dgm:spPr/>
      <dgm:t>
        <a:bodyPr/>
        <a:lstStyle/>
        <a:p>
          <a:pPr>
            <a:defRPr cap="all"/>
          </a:pPr>
          <a:r>
            <a:rPr lang="en-US"/>
            <a:t>Hand in date 11</a:t>
          </a:r>
          <a:r>
            <a:rPr lang="en-US" baseline="30000"/>
            <a:t>th</a:t>
          </a:r>
          <a:r>
            <a:rPr lang="en-US"/>
            <a:t> November 2022</a:t>
          </a:r>
        </a:p>
      </dgm:t>
    </dgm:pt>
    <dgm:pt modelId="{09658B72-1C19-4FCB-8096-0DC8A92B73F6}" type="parTrans" cxnId="{CE774513-99D9-4F84-873A-2183DCD75A71}">
      <dgm:prSet/>
      <dgm:spPr/>
      <dgm:t>
        <a:bodyPr/>
        <a:lstStyle/>
        <a:p>
          <a:endParaRPr lang="en-US"/>
        </a:p>
      </dgm:t>
    </dgm:pt>
    <dgm:pt modelId="{0939C289-C6E9-4B29-85AE-78F5B9FABC3E}" type="sibTrans" cxnId="{CE774513-99D9-4F84-873A-2183DCD75A71}">
      <dgm:prSet/>
      <dgm:spPr/>
      <dgm:t>
        <a:bodyPr/>
        <a:lstStyle/>
        <a:p>
          <a:endParaRPr lang="en-US"/>
        </a:p>
      </dgm:t>
    </dgm:pt>
    <dgm:pt modelId="{ECEEFD49-45F0-47D5-BFC8-F8E3CE1F5385}">
      <dgm:prSet/>
      <dgm:spPr/>
      <dgm:t>
        <a:bodyPr/>
        <a:lstStyle/>
        <a:p>
          <a:pPr>
            <a:defRPr cap="all"/>
          </a:pPr>
          <a:r>
            <a:rPr lang="en-US"/>
            <a:t>Provisional mark 12</a:t>
          </a:r>
          <a:r>
            <a:rPr lang="en-US" baseline="30000"/>
            <a:t>th</a:t>
          </a:r>
          <a:r>
            <a:rPr lang="en-US"/>
            <a:t> December 2022</a:t>
          </a:r>
        </a:p>
      </dgm:t>
    </dgm:pt>
    <dgm:pt modelId="{94751E4B-6E1E-460A-8854-5E93BE2249B8}" type="parTrans" cxnId="{4511C0BD-7F9D-448D-A650-B1E5C5023996}">
      <dgm:prSet/>
      <dgm:spPr/>
      <dgm:t>
        <a:bodyPr/>
        <a:lstStyle/>
        <a:p>
          <a:endParaRPr lang="en-US"/>
        </a:p>
      </dgm:t>
    </dgm:pt>
    <dgm:pt modelId="{22E3199B-EE8A-4FE5-A2D4-47E8AA749522}" type="sibTrans" cxnId="{4511C0BD-7F9D-448D-A650-B1E5C5023996}">
      <dgm:prSet/>
      <dgm:spPr/>
      <dgm:t>
        <a:bodyPr/>
        <a:lstStyle/>
        <a:p>
          <a:endParaRPr lang="en-US"/>
        </a:p>
      </dgm:t>
    </dgm:pt>
    <dgm:pt modelId="{5EB1C127-D7FC-4C75-A1A8-311B62492769}" type="pres">
      <dgm:prSet presAssocID="{BB196CF5-6AD6-44A2-94E3-7D2CBB29FF48}" presName="root" presStyleCnt="0">
        <dgm:presLayoutVars>
          <dgm:dir/>
          <dgm:resizeHandles val="exact"/>
        </dgm:presLayoutVars>
      </dgm:prSet>
      <dgm:spPr/>
    </dgm:pt>
    <dgm:pt modelId="{88E62DA5-B463-445C-B0C6-1A8A6D2FC59E}" type="pres">
      <dgm:prSet presAssocID="{B7D7E1ED-BCBE-43E6-8FAD-09804B66B4FC}" presName="compNode" presStyleCnt="0"/>
      <dgm:spPr/>
    </dgm:pt>
    <dgm:pt modelId="{939DEF1D-1D7A-4755-AE21-1B1180F4789D}" type="pres">
      <dgm:prSet presAssocID="{B7D7E1ED-BCBE-43E6-8FAD-09804B66B4FC}" presName="iconBgRect" presStyleLbl="bgShp" presStyleIdx="0" presStyleCnt="3"/>
      <dgm:spPr/>
    </dgm:pt>
    <dgm:pt modelId="{6BF27E43-21B0-4823-903F-C5322A224C4C}" type="pres">
      <dgm:prSet presAssocID="{B7D7E1ED-BCBE-43E6-8FAD-09804B66B4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F77AC5C-27E9-4968-8EAB-EEED46BBEDA5}" type="pres">
      <dgm:prSet presAssocID="{B7D7E1ED-BCBE-43E6-8FAD-09804B66B4FC}" presName="spaceRect" presStyleCnt="0"/>
      <dgm:spPr/>
    </dgm:pt>
    <dgm:pt modelId="{C3E239F7-3A19-4052-921E-C6A4C730D6CF}" type="pres">
      <dgm:prSet presAssocID="{B7D7E1ED-BCBE-43E6-8FAD-09804B66B4FC}" presName="textRect" presStyleLbl="revTx" presStyleIdx="0" presStyleCnt="3">
        <dgm:presLayoutVars>
          <dgm:chMax val="1"/>
          <dgm:chPref val="1"/>
        </dgm:presLayoutVars>
      </dgm:prSet>
      <dgm:spPr/>
    </dgm:pt>
    <dgm:pt modelId="{C55A9119-28E8-445D-93B0-C22137D66461}" type="pres">
      <dgm:prSet presAssocID="{2EEC5DAD-4F69-4DF6-8FCC-FE45610F1346}" presName="sibTrans" presStyleCnt="0"/>
      <dgm:spPr/>
    </dgm:pt>
    <dgm:pt modelId="{62E3ECAC-767C-4EC6-9644-B8D989E4C0EB}" type="pres">
      <dgm:prSet presAssocID="{86702BFC-E9B9-4E04-BDE7-F731352A44FF}" presName="compNode" presStyleCnt="0"/>
      <dgm:spPr/>
    </dgm:pt>
    <dgm:pt modelId="{1A32CEAB-B24D-4B5E-B70C-FECFB4E5C09B}" type="pres">
      <dgm:prSet presAssocID="{86702BFC-E9B9-4E04-BDE7-F731352A44FF}" presName="iconBgRect" presStyleLbl="bgShp" presStyleIdx="1" presStyleCnt="3"/>
      <dgm:spPr/>
    </dgm:pt>
    <dgm:pt modelId="{6BFFA62A-B415-424D-B8D6-CDAB91821C50}" type="pres">
      <dgm:prSet presAssocID="{86702BFC-E9B9-4E04-BDE7-F731352A4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C24E2868-E684-465C-8B9E-513852EF8688}" type="pres">
      <dgm:prSet presAssocID="{86702BFC-E9B9-4E04-BDE7-F731352A44FF}" presName="spaceRect" presStyleCnt="0"/>
      <dgm:spPr/>
    </dgm:pt>
    <dgm:pt modelId="{D3181AB0-1DA0-4A0E-B45D-91145AA26148}" type="pres">
      <dgm:prSet presAssocID="{86702BFC-E9B9-4E04-BDE7-F731352A44FF}" presName="textRect" presStyleLbl="revTx" presStyleIdx="1" presStyleCnt="3">
        <dgm:presLayoutVars>
          <dgm:chMax val="1"/>
          <dgm:chPref val="1"/>
        </dgm:presLayoutVars>
      </dgm:prSet>
      <dgm:spPr/>
    </dgm:pt>
    <dgm:pt modelId="{6956EC55-0F83-4EA5-A799-3CE32D30A279}" type="pres">
      <dgm:prSet presAssocID="{0939C289-C6E9-4B29-85AE-78F5B9FABC3E}" presName="sibTrans" presStyleCnt="0"/>
      <dgm:spPr/>
    </dgm:pt>
    <dgm:pt modelId="{D0B25030-1044-4370-95FC-5594485308AC}" type="pres">
      <dgm:prSet presAssocID="{ECEEFD49-45F0-47D5-BFC8-F8E3CE1F5385}" presName="compNode" presStyleCnt="0"/>
      <dgm:spPr/>
    </dgm:pt>
    <dgm:pt modelId="{F09AB448-2DC1-4323-A369-60F4750A8549}" type="pres">
      <dgm:prSet presAssocID="{ECEEFD49-45F0-47D5-BFC8-F8E3CE1F5385}" presName="iconBgRect" presStyleLbl="bgShp" presStyleIdx="2" presStyleCnt="3"/>
      <dgm:spPr/>
    </dgm:pt>
    <dgm:pt modelId="{F34C829C-DA2D-4605-B1CC-0726F2E4AF8F}" type="pres">
      <dgm:prSet presAssocID="{ECEEFD49-45F0-47D5-BFC8-F8E3CE1F53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DEF19090-447C-48E6-AAA5-8C912FE8D485}" type="pres">
      <dgm:prSet presAssocID="{ECEEFD49-45F0-47D5-BFC8-F8E3CE1F5385}" presName="spaceRect" presStyleCnt="0"/>
      <dgm:spPr/>
    </dgm:pt>
    <dgm:pt modelId="{BFCC11EB-794E-43E2-95D9-28452412C4A1}" type="pres">
      <dgm:prSet presAssocID="{ECEEFD49-45F0-47D5-BFC8-F8E3CE1F5385}" presName="textRect" presStyleLbl="revTx" presStyleIdx="2" presStyleCnt="3">
        <dgm:presLayoutVars>
          <dgm:chMax val="1"/>
          <dgm:chPref val="1"/>
        </dgm:presLayoutVars>
      </dgm:prSet>
      <dgm:spPr/>
    </dgm:pt>
  </dgm:ptLst>
  <dgm:cxnLst>
    <dgm:cxn modelId="{31B1350D-9052-4C53-8E2B-59A5731F08A8}" type="presOf" srcId="{86702BFC-E9B9-4E04-BDE7-F731352A44FF}" destId="{D3181AB0-1DA0-4A0E-B45D-91145AA26148}" srcOrd="0" destOrd="0" presId="urn:microsoft.com/office/officeart/2018/5/layout/IconCircleLabelList"/>
    <dgm:cxn modelId="{CE774513-99D9-4F84-873A-2183DCD75A71}" srcId="{BB196CF5-6AD6-44A2-94E3-7D2CBB29FF48}" destId="{86702BFC-E9B9-4E04-BDE7-F731352A44FF}" srcOrd="1" destOrd="0" parTransId="{09658B72-1C19-4FCB-8096-0DC8A92B73F6}" sibTransId="{0939C289-C6E9-4B29-85AE-78F5B9FABC3E}"/>
    <dgm:cxn modelId="{1DB35924-A888-478D-8F8F-B27352042A75}" srcId="{BB196CF5-6AD6-44A2-94E3-7D2CBB29FF48}" destId="{B7D7E1ED-BCBE-43E6-8FAD-09804B66B4FC}" srcOrd="0" destOrd="0" parTransId="{FA9A85C6-1F61-40AB-9467-BB4BF772DA3A}" sibTransId="{2EEC5DAD-4F69-4DF6-8FCC-FE45610F1346}"/>
    <dgm:cxn modelId="{D5B39D4A-A7FC-4BC8-9DCB-76DDF5FF3E11}" type="presOf" srcId="{BB196CF5-6AD6-44A2-94E3-7D2CBB29FF48}" destId="{5EB1C127-D7FC-4C75-A1A8-311B62492769}" srcOrd="0" destOrd="0" presId="urn:microsoft.com/office/officeart/2018/5/layout/IconCircleLabelList"/>
    <dgm:cxn modelId="{A62700B4-C033-4355-BF1B-0B3E67909A46}" type="presOf" srcId="{ECEEFD49-45F0-47D5-BFC8-F8E3CE1F5385}" destId="{BFCC11EB-794E-43E2-95D9-28452412C4A1}" srcOrd="0" destOrd="0" presId="urn:microsoft.com/office/officeart/2018/5/layout/IconCircleLabelList"/>
    <dgm:cxn modelId="{4511C0BD-7F9D-448D-A650-B1E5C5023996}" srcId="{BB196CF5-6AD6-44A2-94E3-7D2CBB29FF48}" destId="{ECEEFD49-45F0-47D5-BFC8-F8E3CE1F5385}" srcOrd="2" destOrd="0" parTransId="{94751E4B-6E1E-460A-8854-5E93BE2249B8}" sibTransId="{22E3199B-EE8A-4FE5-A2D4-47E8AA749522}"/>
    <dgm:cxn modelId="{4F36D9EB-034C-4D0C-BD2C-CECEBC8D57E2}" type="presOf" srcId="{B7D7E1ED-BCBE-43E6-8FAD-09804B66B4FC}" destId="{C3E239F7-3A19-4052-921E-C6A4C730D6CF}" srcOrd="0" destOrd="0" presId="urn:microsoft.com/office/officeart/2018/5/layout/IconCircleLabelList"/>
    <dgm:cxn modelId="{6F8FA1B8-2B55-4703-8780-CA7F9ABA6472}" type="presParOf" srcId="{5EB1C127-D7FC-4C75-A1A8-311B62492769}" destId="{88E62DA5-B463-445C-B0C6-1A8A6D2FC59E}" srcOrd="0" destOrd="0" presId="urn:microsoft.com/office/officeart/2018/5/layout/IconCircleLabelList"/>
    <dgm:cxn modelId="{393D54DF-5F3F-432A-A6AB-57ABACAE2DEF}" type="presParOf" srcId="{88E62DA5-B463-445C-B0C6-1A8A6D2FC59E}" destId="{939DEF1D-1D7A-4755-AE21-1B1180F4789D}" srcOrd="0" destOrd="0" presId="urn:microsoft.com/office/officeart/2018/5/layout/IconCircleLabelList"/>
    <dgm:cxn modelId="{082DE56D-1016-40D3-AC90-9660C2D4E6AB}" type="presParOf" srcId="{88E62DA5-B463-445C-B0C6-1A8A6D2FC59E}" destId="{6BF27E43-21B0-4823-903F-C5322A224C4C}" srcOrd="1" destOrd="0" presId="urn:microsoft.com/office/officeart/2018/5/layout/IconCircleLabelList"/>
    <dgm:cxn modelId="{270D90DC-0277-4E82-9339-3B031B6339D8}" type="presParOf" srcId="{88E62DA5-B463-445C-B0C6-1A8A6D2FC59E}" destId="{5F77AC5C-27E9-4968-8EAB-EEED46BBEDA5}" srcOrd="2" destOrd="0" presId="urn:microsoft.com/office/officeart/2018/5/layout/IconCircleLabelList"/>
    <dgm:cxn modelId="{8D47E6FA-83C3-4463-9740-9DCC7D3A61F7}" type="presParOf" srcId="{88E62DA5-B463-445C-B0C6-1A8A6D2FC59E}" destId="{C3E239F7-3A19-4052-921E-C6A4C730D6CF}" srcOrd="3" destOrd="0" presId="urn:microsoft.com/office/officeart/2018/5/layout/IconCircleLabelList"/>
    <dgm:cxn modelId="{B18B37AF-F0E4-4541-9B5F-EF506334D28A}" type="presParOf" srcId="{5EB1C127-D7FC-4C75-A1A8-311B62492769}" destId="{C55A9119-28E8-445D-93B0-C22137D66461}" srcOrd="1" destOrd="0" presId="urn:microsoft.com/office/officeart/2018/5/layout/IconCircleLabelList"/>
    <dgm:cxn modelId="{098B3E4D-F0DF-466B-BBC4-778746BADC0A}" type="presParOf" srcId="{5EB1C127-D7FC-4C75-A1A8-311B62492769}" destId="{62E3ECAC-767C-4EC6-9644-B8D989E4C0EB}" srcOrd="2" destOrd="0" presId="urn:microsoft.com/office/officeart/2018/5/layout/IconCircleLabelList"/>
    <dgm:cxn modelId="{85F30A7D-7A32-4F4F-B010-0B4AB87461A6}" type="presParOf" srcId="{62E3ECAC-767C-4EC6-9644-B8D989E4C0EB}" destId="{1A32CEAB-B24D-4B5E-B70C-FECFB4E5C09B}" srcOrd="0" destOrd="0" presId="urn:microsoft.com/office/officeart/2018/5/layout/IconCircleLabelList"/>
    <dgm:cxn modelId="{F95E82EF-2D04-41BE-8E0D-79386B833073}" type="presParOf" srcId="{62E3ECAC-767C-4EC6-9644-B8D989E4C0EB}" destId="{6BFFA62A-B415-424D-B8D6-CDAB91821C50}" srcOrd="1" destOrd="0" presId="urn:microsoft.com/office/officeart/2018/5/layout/IconCircleLabelList"/>
    <dgm:cxn modelId="{2C6738CC-080A-4E0D-AAE3-53CC6E673383}" type="presParOf" srcId="{62E3ECAC-767C-4EC6-9644-B8D989E4C0EB}" destId="{C24E2868-E684-465C-8B9E-513852EF8688}" srcOrd="2" destOrd="0" presId="urn:microsoft.com/office/officeart/2018/5/layout/IconCircleLabelList"/>
    <dgm:cxn modelId="{53411202-9602-45A4-BC9B-4AD9231C6B28}" type="presParOf" srcId="{62E3ECAC-767C-4EC6-9644-B8D989E4C0EB}" destId="{D3181AB0-1DA0-4A0E-B45D-91145AA26148}" srcOrd="3" destOrd="0" presId="urn:microsoft.com/office/officeart/2018/5/layout/IconCircleLabelList"/>
    <dgm:cxn modelId="{99A3C937-4D3A-4E12-9718-3F3365D415BB}" type="presParOf" srcId="{5EB1C127-D7FC-4C75-A1A8-311B62492769}" destId="{6956EC55-0F83-4EA5-A799-3CE32D30A279}" srcOrd="3" destOrd="0" presId="urn:microsoft.com/office/officeart/2018/5/layout/IconCircleLabelList"/>
    <dgm:cxn modelId="{0350ED95-39F0-4C0F-AA7D-44D05660D84B}" type="presParOf" srcId="{5EB1C127-D7FC-4C75-A1A8-311B62492769}" destId="{D0B25030-1044-4370-95FC-5594485308AC}" srcOrd="4" destOrd="0" presId="urn:microsoft.com/office/officeart/2018/5/layout/IconCircleLabelList"/>
    <dgm:cxn modelId="{AD1C8529-ACAF-4912-BCC2-68A0A67D2A1D}" type="presParOf" srcId="{D0B25030-1044-4370-95FC-5594485308AC}" destId="{F09AB448-2DC1-4323-A369-60F4750A8549}" srcOrd="0" destOrd="0" presId="urn:microsoft.com/office/officeart/2018/5/layout/IconCircleLabelList"/>
    <dgm:cxn modelId="{725776AA-8C30-44BD-AAD8-3B1307B9CF41}" type="presParOf" srcId="{D0B25030-1044-4370-95FC-5594485308AC}" destId="{F34C829C-DA2D-4605-B1CC-0726F2E4AF8F}" srcOrd="1" destOrd="0" presId="urn:microsoft.com/office/officeart/2018/5/layout/IconCircleLabelList"/>
    <dgm:cxn modelId="{9B4CD216-44E0-4CC4-A355-F7F634127A3F}" type="presParOf" srcId="{D0B25030-1044-4370-95FC-5594485308AC}" destId="{DEF19090-447C-48E6-AAA5-8C912FE8D485}" srcOrd="2" destOrd="0" presId="urn:microsoft.com/office/officeart/2018/5/layout/IconCircleLabelList"/>
    <dgm:cxn modelId="{3A251EE8-C809-484D-8DAA-C250DA553D0C}" type="presParOf" srcId="{D0B25030-1044-4370-95FC-5594485308AC}" destId="{BFCC11EB-794E-43E2-95D9-28452412C4A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7625FC-6C22-4A49-A82B-44F358A76A5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5141F39-D0DC-44FC-9B18-E4A07CA97DE6}">
      <dgm:prSet/>
      <dgm:spPr/>
      <dgm:t>
        <a:bodyPr/>
        <a:lstStyle/>
        <a:p>
          <a:r>
            <a:rPr lang="en-GB" b="0" i="0"/>
            <a:t>What is law?</a:t>
          </a:r>
          <a:endParaRPr lang="en-US"/>
        </a:p>
      </dgm:t>
    </dgm:pt>
    <dgm:pt modelId="{8443F185-EB31-409E-B380-0AE9FB75E854}" type="parTrans" cxnId="{44E037A8-EE3E-4679-AAA2-863065C521E8}">
      <dgm:prSet/>
      <dgm:spPr/>
      <dgm:t>
        <a:bodyPr/>
        <a:lstStyle/>
        <a:p>
          <a:endParaRPr lang="en-US"/>
        </a:p>
      </dgm:t>
    </dgm:pt>
    <dgm:pt modelId="{630B2F30-90F5-4307-B251-DCDA2D558A92}" type="sibTrans" cxnId="{44E037A8-EE3E-4679-AAA2-863065C521E8}">
      <dgm:prSet/>
      <dgm:spPr/>
      <dgm:t>
        <a:bodyPr/>
        <a:lstStyle/>
        <a:p>
          <a:endParaRPr lang="en-US"/>
        </a:p>
      </dgm:t>
    </dgm:pt>
    <dgm:pt modelId="{D5220F43-7417-4F2F-BD53-20B64D9F175B}">
      <dgm:prSet/>
      <dgm:spPr/>
      <dgm:t>
        <a:bodyPr/>
        <a:lstStyle/>
        <a:p>
          <a:r>
            <a:rPr lang="en-GB" b="0" i="0"/>
            <a:t>What is the purpose of law?</a:t>
          </a:r>
          <a:endParaRPr lang="en-US"/>
        </a:p>
      </dgm:t>
    </dgm:pt>
    <dgm:pt modelId="{AB18E478-279C-41F5-BFF5-EB32B5BF2A0D}" type="parTrans" cxnId="{FA015595-D433-421F-A65E-187DFAACAE4D}">
      <dgm:prSet/>
      <dgm:spPr/>
      <dgm:t>
        <a:bodyPr/>
        <a:lstStyle/>
        <a:p>
          <a:endParaRPr lang="en-US"/>
        </a:p>
      </dgm:t>
    </dgm:pt>
    <dgm:pt modelId="{501C16BB-2715-41C5-8B4D-AB3E0EA2D55F}" type="sibTrans" cxnId="{FA015595-D433-421F-A65E-187DFAACAE4D}">
      <dgm:prSet/>
      <dgm:spPr/>
      <dgm:t>
        <a:bodyPr/>
        <a:lstStyle/>
        <a:p>
          <a:endParaRPr lang="en-US"/>
        </a:p>
      </dgm:t>
    </dgm:pt>
    <dgm:pt modelId="{3D7AFACF-7026-45AE-BA68-DAB3EE3C40D5}" type="pres">
      <dgm:prSet presAssocID="{217625FC-6C22-4A49-A82B-44F358A76A5F}" presName="hierChild1" presStyleCnt="0">
        <dgm:presLayoutVars>
          <dgm:chPref val="1"/>
          <dgm:dir/>
          <dgm:animOne val="branch"/>
          <dgm:animLvl val="lvl"/>
          <dgm:resizeHandles/>
        </dgm:presLayoutVars>
      </dgm:prSet>
      <dgm:spPr/>
    </dgm:pt>
    <dgm:pt modelId="{C6C05AAE-D7C6-4505-9F40-B7A9CE13760D}" type="pres">
      <dgm:prSet presAssocID="{95141F39-D0DC-44FC-9B18-E4A07CA97DE6}" presName="hierRoot1" presStyleCnt="0"/>
      <dgm:spPr/>
    </dgm:pt>
    <dgm:pt modelId="{9CE34A03-711D-440A-A3B0-28C0BD71F34D}" type="pres">
      <dgm:prSet presAssocID="{95141F39-D0DC-44FC-9B18-E4A07CA97DE6}" presName="composite" presStyleCnt="0"/>
      <dgm:spPr/>
    </dgm:pt>
    <dgm:pt modelId="{269B17D8-A1D0-472B-9699-8F43AAF853E7}" type="pres">
      <dgm:prSet presAssocID="{95141F39-D0DC-44FC-9B18-E4A07CA97DE6}" presName="background" presStyleLbl="node0" presStyleIdx="0" presStyleCnt="2"/>
      <dgm:spPr/>
    </dgm:pt>
    <dgm:pt modelId="{89166AA1-E7C5-49F2-B3A3-E66DF3500E5D}" type="pres">
      <dgm:prSet presAssocID="{95141F39-D0DC-44FC-9B18-E4A07CA97DE6}" presName="text" presStyleLbl="fgAcc0" presStyleIdx="0" presStyleCnt="2">
        <dgm:presLayoutVars>
          <dgm:chPref val="3"/>
        </dgm:presLayoutVars>
      </dgm:prSet>
      <dgm:spPr/>
    </dgm:pt>
    <dgm:pt modelId="{05123165-453C-4FB0-8FDD-A124725FC93F}" type="pres">
      <dgm:prSet presAssocID="{95141F39-D0DC-44FC-9B18-E4A07CA97DE6}" presName="hierChild2" presStyleCnt="0"/>
      <dgm:spPr/>
    </dgm:pt>
    <dgm:pt modelId="{945AE136-E0CE-4F73-91D5-252DFD7C1456}" type="pres">
      <dgm:prSet presAssocID="{D5220F43-7417-4F2F-BD53-20B64D9F175B}" presName="hierRoot1" presStyleCnt="0"/>
      <dgm:spPr/>
    </dgm:pt>
    <dgm:pt modelId="{23426253-EC4D-45E9-A0F7-05330D09EECE}" type="pres">
      <dgm:prSet presAssocID="{D5220F43-7417-4F2F-BD53-20B64D9F175B}" presName="composite" presStyleCnt="0"/>
      <dgm:spPr/>
    </dgm:pt>
    <dgm:pt modelId="{6D3D925B-09F2-4033-8F55-1744372A1A51}" type="pres">
      <dgm:prSet presAssocID="{D5220F43-7417-4F2F-BD53-20B64D9F175B}" presName="background" presStyleLbl="node0" presStyleIdx="1" presStyleCnt="2"/>
      <dgm:spPr/>
    </dgm:pt>
    <dgm:pt modelId="{2F4A5A82-A5DA-4E04-B6D5-A1CDDCC1528D}" type="pres">
      <dgm:prSet presAssocID="{D5220F43-7417-4F2F-BD53-20B64D9F175B}" presName="text" presStyleLbl="fgAcc0" presStyleIdx="1" presStyleCnt="2">
        <dgm:presLayoutVars>
          <dgm:chPref val="3"/>
        </dgm:presLayoutVars>
      </dgm:prSet>
      <dgm:spPr/>
    </dgm:pt>
    <dgm:pt modelId="{102B891B-07A9-4892-95C6-1ECC3DBC8A5B}" type="pres">
      <dgm:prSet presAssocID="{D5220F43-7417-4F2F-BD53-20B64D9F175B}" presName="hierChild2" presStyleCnt="0"/>
      <dgm:spPr/>
    </dgm:pt>
  </dgm:ptLst>
  <dgm:cxnLst>
    <dgm:cxn modelId="{1374505F-3EE1-4AF0-8F7E-798BA125CBEA}" type="presOf" srcId="{95141F39-D0DC-44FC-9B18-E4A07CA97DE6}" destId="{89166AA1-E7C5-49F2-B3A3-E66DF3500E5D}" srcOrd="0" destOrd="0" presId="urn:microsoft.com/office/officeart/2005/8/layout/hierarchy1"/>
    <dgm:cxn modelId="{FA015595-D433-421F-A65E-187DFAACAE4D}" srcId="{217625FC-6C22-4A49-A82B-44F358A76A5F}" destId="{D5220F43-7417-4F2F-BD53-20B64D9F175B}" srcOrd="1" destOrd="0" parTransId="{AB18E478-279C-41F5-BFF5-EB32B5BF2A0D}" sibTransId="{501C16BB-2715-41C5-8B4D-AB3E0EA2D55F}"/>
    <dgm:cxn modelId="{44E037A8-EE3E-4679-AAA2-863065C521E8}" srcId="{217625FC-6C22-4A49-A82B-44F358A76A5F}" destId="{95141F39-D0DC-44FC-9B18-E4A07CA97DE6}" srcOrd="0" destOrd="0" parTransId="{8443F185-EB31-409E-B380-0AE9FB75E854}" sibTransId="{630B2F30-90F5-4307-B251-DCDA2D558A92}"/>
    <dgm:cxn modelId="{2CF66FB1-54E9-49A4-AB61-51B00D9B9D55}" type="presOf" srcId="{217625FC-6C22-4A49-A82B-44F358A76A5F}" destId="{3D7AFACF-7026-45AE-BA68-DAB3EE3C40D5}" srcOrd="0" destOrd="0" presId="urn:microsoft.com/office/officeart/2005/8/layout/hierarchy1"/>
    <dgm:cxn modelId="{4A98A3D9-3128-4E7C-8584-FF3C77DCC0C0}" type="presOf" srcId="{D5220F43-7417-4F2F-BD53-20B64D9F175B}" destId="{2F4A5A82-A5DA-4E04-B6D5-A1CDDCC1528D}" srcOrd="0" destOrd="0" presId="urn:microsoft.com/office/officeart/2005/8/layout/hierarchy1"/>
    <dgm:cxn modelId="{9EEF43CB-3236-4F4D-8A45-EB9B284DC5FF}" type="presParOf" srcId="{3D7AFACF-7026-45AE-BA68-DAB3EE3C40D5}" destId="{C6C05AAE-D7C6-4505-9F40-B7A9CE13760D}" srcOrd="0" destOrd="0" presId="urn:microsoft.com/office/officeart/2005/8/layout/hierarchy1"/>
    <dgm:cxn modelId="{F82BFB31-8802-4BC6-8CAD-F16DD5CEF512}" type="presParOf" srcId="{C6C05AAE-D7C6-4505-9F40-B7A9CE13760D}" destId="{9CE34A03-711D-440A-A3B0-28C0BD71F34D}" srcOrd="0" destOrd="0" presId="urn:microsoft.com/office/officeart/2005/8/layout/hierarchy1"/>
    <dgm:cxn modelId="{014B4519-8915-47A8-9187-5EB84BF7244D}" type="presParOf" srcId="{9CE34A03-711D-440A-A3B0-28C0BD71F34D}" destId="{269B17D8-A1D0-472B-9699-8F43AAF853E7}" srcOrd="0" destOrd="0" presId="urn:microsoft.com/office/officeart/2005/8/layout/hierarchy1"/>
    <dgm:cxn modelId="{3AC77F6D-4944-4C1F-82E0-E66208AA7006}" type="presParOf" srcId="{9CE34A03-711D-440A-A3B0-28C0BD71F34D}" destId="{89166AA1-E7C5-49F2-B3A3-E66DF3500E5D}" srcOrd="1" destOrd="0" presId="urn:microsoft.com/office/officeart/2005/8/layout/hierarchy1"/>
    <dgm:cxn modelId="{25C77D0F-9919-4600-98E9-111E1F6229D5}" type="presParOf" srcId="{C6C05AAE-D7C6-4505-9F40-B7A9CE13760D}" destId="{05123165-453C-4FB0-8FDD-A124725FC93F}" srcOrd="1" destOrd="0" presId="urn:microsoft.com/office/officeart/2005/8/layout/hierarchy1"/>
    <dgm:cxn modelId="{EDECD58D-27FF-4B08-A565-5A3C58A3FAAB}" type="presParOf" srcId="{3D7AFACF-7026-45AE-BA68-DAB3EE3C40D5}" destId="{945AE136-E0CE-4F73-91D5-252DFD7C1456}" srcOrd="1" destOrd="0" presId="urn:microsoft.com/office/officeart/2005/8/layout/hierarchy1"/>
    <dgm:cxn modelId="{41404462-C78E-4317-AD24-7B2A595A7F85}" type="presParOf" srcId="{945AE136-E0CE-4F73-91D5-252DFD7C1456}" destId="{23426253-EC4D-45E9-A0F7-05330D09EECE}" srcOrd="0" destOrd="0" presId="urn:microsoft.com/office/officeart/2005/8/layout/hierarchy1"/>
    <dgm:cxn modelId="{3B9CC7C4-C1C6-4AE0-968F-A930DF197B14}" type="presParOf" srcId="{23426253-EC4D-45E9-A0F7-05330D09EECE}" destId="{6D3D925B-09F2-4033-8F55-1744372A1A51}" srcOrd="0" destOrd="0" presId="urn:microsoft.com/office/officeart/2005/8/layout/hierarchy1"/>
    <dgm:cxn modelId="{456BBB63-8127-47F4-8E13-A5F75C5EB244}" type="presParOf" srcId="{23426253-EC4D-45E9-A0F7-05330D09EECE}" destId="{2F4A5A82-A5DA-4E04-B6D5-A1CDDCC1528D}" srcOrd="1" destOrd="0" presId="urn:microsoft.com/office/officeart/2005/8/layout/hierarchy1"/>
    <dgm:cxn modelId="{3F1EF7DC-E4BF-47F5-8F62-19B28EEA0D56}" type="presParOf" srcId="{945AE136-E0CE-4F73-91D5-252DFD7C1456}" destId="{102B891B-07A9-4892-95C6-1ECC3DBC8A5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DA1D57-1581-44B8-96D6-43C6EA5D387C}"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EE1B7F0E-D46B-44B6-924E-A33DEBEE39B8}">
      <dgm:prSet/>
      <dgm:spPr/>
      <dgm:t>
        <a:bodyPr/>
        <a:lstStyle/>
        <a:p>
          <a:pPr>
            <a:defRPr b="1"/>
          </a:pPr>
          <a:r>
            <a:rPr lang="en-US"/>
            <a:t>"a general norm...guiding conduct or action in a given type of situation.“</a:t>
          </a:r>
        </a:p>
      </dgm:t>
    </dgm:pt>
    <dgm:pt modelId="{6B963ECC-EBCD-4EE2-A0FF-68BE5C2C6821}" type="parTrans" cxnId="{FC2AF2E0-156B-4AEF-8414-DF31DA423EEF}">
      <dgm:prSet/>
      <dgm:spPr/>
      <dgm:t>
        <a:bodyPr/>
        <a:lstStyle/>
        <a:p>
          <a:endParaRPr lang="en-US"/>
        </a:p>
      </dgm:t>
    </dgm:pt>
    <dgm:pt modelId="{D01183DA-5DB8-4B8B-B7A9-FEBFFCD16392}" type="sibTrans" cxnId="{FC2AF2E0-156B-4AEF-8414-DF31DA423EEF}">
      <dgm:prSet/>
      <dgm:spPr/>
      <dgm:t>
        <a:bodyPr/>
        <a:lstStyle/>
        <a:p>
          <a:endParaRPr lang="en-US"/>
        </a:p>
      </dgm:t>
    </dgm:pt>
    <dgm:pt modelId="{1800BA67-DC5B-4235-9540-84BFD1BEFFF7}">
      <dgm:prSet/>
      <dgm:spPr/>
      <dgm:t>
        <a:bodyPr/>
        <a:lstStyle/>
        <a:p>
          <a:r>
            <a:rPr lang="en-US"/>
            <a:t>(</a:t>
          </a:r>
          <a:r>
            <a:rPr lang="en-US" i="1"/>
            <a:t>How to do things with rules</a:t>
          </a:r>
          <a:r>
            <a:rPr lang="en-US"/>
            <a:t>. W Twining &amp; D Miers [4th Edn 1999] p.123)</a:t>
          </a:r>
        </a:p>
      </dgm:t>
    </dgm:pt>
    <dgm:pt modelId="{5E109FF9-DE23-4452-8FBA-EB2021879BA2}" type="parTrans" cxnId="{AF6FA666-1E5B-40B8-9B9C-A8218B6F50D6}">
      <dgm:prSet/>
      <dgm:spPr/>
      <dgm:t>
        <a:bodyPr/>
        <a:lstStyle/>
        <a:p>
          <a:endParaRPr lang="en-US"/>
        </a:p>
      </dgm:t>
    </dgm:pt>
    <dgm:pt modelId="{ECCBBE3E-B624-4F9F-B5C9-C9629E7CE06B}" type="sibTrans" cxnId="{AF6FA666-1E5B-40B8-9B9C-A8218B6F50D6}">
      <dgm:prSet/>
      <dgm:spPr/>
      <dgm:t>
        <a:bodyPr/>
        <a:lstStyle/>
        <a:p>
          <a:endParaRPr lang="en-US"/>
        </a:p>
      </dgm:t>
    </dgm:pt>
    <dgm:pt modelId="{C4CFD47D-5BE4-4FBE-B6C1-90BADD1245EC}">
      <dgm:prSet/>
      <dgm:spPr/>
      <dgm:t>
        <a:bodyPr/>
        <a:lstStyle/>
        <a:p>
          <a:pPr>
            <a:defRPr b="1"/>
          </a:pPr>
          <a:r>
            <a:rPr lang="en-US"/>
            <a:t>As a type of rule, laws are </a:t>
          </a:r>
          <a:r>
            <a:rPr lang="en-US" b="1"/>
            <a:t>NORMATIVE</a:t>
          </a:r>
          <a:endParaRPr lang="en-US"/>
        </a:p>
      </dgm:t>
    </dgm:pt>
    <dgm:pt modelId="{B8D01F9B-6CCB-48E4-87F3-0936209AFC01}" type="parTrans" cxnId="{DB000695-7171-4AC9-B0D8-2E0EF3FB4BB2}">
      <dgm:prSet/>
      <dgm:spPr/>
      <dgm:t>
        <a:bodyPr/>
        <a:lstStyle/>
        <a:p>
          <a:endParaRPr lang="en-US"/>
        </a:p>
      </dgm:t>
    </dgm:pt>
    <dgm:pt modelId="{441B4A10-474B-44DB-A07D-FE8E6310E59C}" type="sibTrans" cxnId="{DB000695-7171-4AC9-B0D8-2E0EF3FB4BB2}">
      <dgm:prSet/>
      <dgm:spPr/>
      <dgm:t>
        <a:bodyPr/>
        <a:lstStyle/>
        <a:p>
          <a:endParaRPr lang="en-US"/>
        </a:p>
      </dgm:t>
    </dgm:pt>
    <dgm:pt modelId="{492E5606-6FB2-4378-9BDB-FA13164F851E}">
      <dgm:prSet/>
      <dgm:spPr/>
      <dgm:t>
        <a:bodyPr/>
        <a:lstStyle/>
        <a:p>
          <a:pPr>
            <a:defRPr b="1"/>
          </a:pPr>
          <a:r>
            <a:rPr lang="en-US"/>
            <a:t>Laws tell people what they </a:t>
          </a:r>
          <a:r>
            <a:rPr lang="en-US" b="1"/>
            <a:t>OUGHT</a:t>
          </a:r>
          <a:r>
            <a:rPr lang="en-US"/>
            <a:t> to do or not do </a:t>
          </a:r>
        </a:p>
      </dgm:t>
    </dgm:pt>
    <dgm:pt modelId="{EF8E712B-17A3-4867-9265-02DFCE6EFF39}" type="parTrans" cxnId="{4773DE37-189C-4523-9EC4-4F96A5E664CF}">
      <dgm:prSet/>
      <dgm:spPr/>
      <dgm:t>
        <a:bodyPr/>
        <a:lstStyle/>
        <a:p>
          <a:endParaRPr lang="en-US"/>
        </a:p>
      </dgm:t>
    </dgm:pt>
    <dgm:pt modelId="{DBB2A97F-5D45-445F-9830-06BF65315059}" type="sibTrans" cxnId="{4773DE37-189C-4523-9EC4-4F96A5E664CF}">
      <dgm:prSet/>
      <dgm:spPr/>
      <dgm:t>
        <a:bodyPr/>
        <a:lstStyle/>
        <a:p>
          <a:endParaRPr lang="en-US"/>
        </a:p>
      </dgm:t>
    </dgm:pt>
    <dgm:pt modelId="{7C93315F-7D14-4DE7-BB4B-C12D8249CC51}">
      <dgm:prSet/>
      <dgm:spPr/>
      <dgm:t>
        <a:bodyPr/>
        <a:lstStyle/>
        <a:p>
          <a:pPr>
            <a:defRPr b="1"/>
          </a:pPr>
          <a:r>
            <a:rPr lang="en-US"/>
            <a:t>Laws impose </a:t>
          </a:r>
          <a:r>
            <a:rPr lang="en-US" b="1"/>
            <a:t>OBLIGATIONS</a:t>
          </a:r>
          <a:r>
            <a:rPr lang="en-US"/>
            <a:t> on people</a:t>
          </a:r>
        </a:p>
      </dgm:t>
    </dgm:pt>
    <dgm:pt modelId="{F0B4A413-ED6A-4B0A-95B6-0E3E5D4FDFD1}" type="parTrans" cxnId="{45A7AA2D-3A9D-4353-91CC-63E5ADD1CBD1}">
      <dgm:prSet/>
      <dgm:spPr/>
      <dgm:t>
        <a:bodyPr/>
        <a:lstStyle/>
        <a:p>
          <a:endParaRPr lang="en-US"/>
        </a:p>
      </dgm:t>
    </dgm:pt>
    <dgm:pt modelId="{E303C8C6-D4DB-41AB-B254-58DC66F55CFE}" type="sibTrans" cxnId="{45A7AA2D-3A9D-4353-91CC-63E5ADD1CBD1}">
      <dgm:prSet/>
      <dgm:spPr/>
      <dgm:t>
        <a:bodyPr/>
        <a:lstStyle/>
        <a:p>
          <a:endParaRPr lang="en-US"/>
        </a:p>
      </dgm:t>
    </dgm:pt>
    <dgm:pt modelId="{7D7CD0DE-3DAF-47AD-9069-4D0D3C878B3E}" type="pres">
      <dgm:prSet presAssocID="{51DA1D57-1581-44B8-96D6-43C6EA5D387C}" presName="root" presStyleCnt="0">
        <dgm:presLayoutVars>
          <dgm:dir/>
          <dgm:resizeHandles val="exact"/>
        </dgm:presLayoutVars>
      </dgm:prSet>
      <dgm:spPr/>
    </dgm:pt>
    <dgm:pt modelId="{5F65D97C-EC8E-4FB1-AE35-D9EBA78C2340}" type="pres">
      <dgm:prSet presAssocID="{EE1B7F0E-D46B-44B6-924E-A33DEBEE39B8}" presName="compNode" presStyleCnt="0"/>
      <dgm:spPr/>
    </dgm:pt>
    <dgm:pt modelId="{C03D7A80-4189-49F3-95B9-76A39E34DD20}" type="pres">
      <dgm:prSet presAssocID="{EE1B7F0E-D46B-44B6-924E-A33DEBEE3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4A6FC3DA-1EB1-4D19-8892-3EA80F3AA557}" type="pres">
      <dgm:prSet presAssocID="{EE1B7F0E-D46B-44B6-924E-A33DEBEE39B8}" presName="iconSpace" presStyleCnt="0"/>
      <dgm:spPr/>
    </dgm:pt>
    <dgm:pt modelId="{149E5F44-45D3-4122-BFEE-32D55A5BBB05}" type="pres">
      <dgm:prSet presAssocID="{EE1B7F0E-D46B-44B6-924E-A33DEBEE39B8}" presName="parTx" presStyleLbl="revTx" presStyleIdx="0" presStyleCnt="8">
        <dgm:presLayoutVars>
          <dgm:chMax val="0"/>
          <dgm:chPref val="0"/>
        </dgm:presLayoutVars>
      </dgm:prSet>
      <dgm:spPr/>
    </dgm:pt>
    <dgm:pt modelId="{EFE19745-C9E1-41C6-B7CA-60947C5FB047}" type="pres">
      <dgm:prSet presAssocID="{EE1B7F0E-D46B-44B6-924E-A33DEBEE39B8}" presName="txSpace" presStyleCnt="0"/>
      <dgm:spPr/>
    </dgm:pt>
    <dgm:pt modelId="{024CBD0F-8A2D-4E6E-B090-782F8ABEBC6C}" type="pres">
      <dgm:prSet presAssocID="{EE1B7F0E-D46B-44B6-924E-A33DEBEE39B8}" presName="desTx" presStyleLbl="revTx" presStyleIdx="1" presStyleCnt="8">
        <dgm:presLayoutVars/>
      </dgm:prSet>
      <dgm:spPr/>
    </dgm:pt>
    <dgm:pt modelId="{B4FA9B65-4717-4961-958F-3F28AEF512F2}" type="pres">
      <dgm:prSet presAssocID="{D01183DA-5DB8-4B8B-B7A9-FEBFFCD16392}" presName="sibTrans" presStyleCnt="0"/>
      <dgm:spPr/>
    </dgm:pt>
    <dgm:pt modelId="{C6D5C87E-DF45-4978-8394-A6493CFFD899}" type="pres">
      <dgm:prSet presAssocID="{C4CFD47D-5BE4-4FBE-B6C1-90BADD1245EC}" presName="compNode" presStyleCnt="0"/>
      <dgm:spPr/>
    </dgm:pt>
    <dgm:pt modelId="{A1D920F7-E9D4-4053-AB0B-88FB5918FF49}" type="pres">
      <dgm:prSet presAssocID="{C4CFD47D-5BE4-4FBE-B6C1-90BADD1245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3595F88-0EA0-4699-9698-615C59FB6239}" type="pres">
      <dgm:prSet presAssocID="{C4CFD47D-5BE4-4FBE-B6C1-90BADD1245EC}" presName="iconSpace" presStyleCnt="0"/>
      <dgm:spPr/>
    </dgm:pt>
    <dgm:pt modelId="{96A2E490-17C1-41EC-8925-37C230BF017B}" type="pres">
      <dgm:prSet presAssocID="{C4CFD47D-5BE4-4FBE-B6C1-90BADD1245EC}" presName="parTx" presStyleLbl="revTx" presStyleIdx="2" presStyleCnt="8">
        <dgm:presLayoutVars>
          <dgm:chMax val="0"/>
          <dgm:chPref val="0"/>
        </dgm:presLayoutVars>
      </dgm:prSet>
      <dgm:spPr/>
    </dgm:pt>
    <dgm:pt modelId="{54AAF916-126B-4378-A85B-A78BD648F156}" type="pres">
      <dgm:prSet presAssocID="{C4CFD47D-5BE4-4FBE-B6C1-90BADD1245EC}" presName="txSpace" presStyleCnt="0"/>
      <dgm:spPr/>
    </dgm:pt>
    <dgm:pt modelId="{CD9788AA-741C-4825-91D8-6220AB54CEF1}" type="pres">
      <dgm:prSet presAssocID="{C4CFD47D-5BE4-4FBE-B6C1-90BADD1245EC}" presName="desTx" presStyleLbl="revTx" presStyleIdx="3" presStyleCnt="8">
        <dgm:presLayoutVars/>
      </dgm:prSet>
      <dgm:spPr/>
    </dgm:pt>
    <dgm:pt modelId="{554CA7E5-F741-4D76-BA4B-7A8FEF2DF8B9}" type="pres">
      <dgm:prSet presAssocID="{441B4A10-474B-44DB-A07D-FE8E6310E59C}" presName="sibTrans" presStyleCnt="0"/>
      <dgm:spPr/>
    </dgm:pt>
    <dgm:pt modelId="{2540DC4E-9CE7-4639-B139-A483DA75726D}" type="pres">
      <dgm:prSet presAssocID="{492E5606-6FB2-4378-9BDB-FA13164F851E}" presName="compNode" presStyleCnt="0"/>
      <dgm:spPr/>
    </dgm:pt>
    <dgm:pt modelId="{25CA803A-7759-4B2B-A612-C2F7DBBF33FA}" type="pres">
      <dgm:prSet presAssocID="{492E5606-6FB2-4378-9BDB-FA13164F85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46A0D18-286F-4601-B80B-CC2A393C27CF}" type="pres">
      <dgm:prSet presAssocID="{492E5606-6FB2-4378-9BDB-FA13164F851E}" presName="iconSpace" presStyleCnt="0"/>
      <dgm:spPr/>
    </dgm:pt>
    <dgm:pt modelId="{D4FFDB24-D327-4758-9564-ABC504F81963}" type="pres">
      <dgm:prSet presAssocID="{492E5606-6FB2-4378-9BDB-FA13164F851E}" presName="parTx" presStyleLbl="revTx" presStyleIdx="4" presStyleCnt="8">
        <dgm:presLayoutVars>
          <dgm:chMax val="0"/>
          <dgm:chPref val="0"/>
        </dgm:presLayoutVars>
      </dgm:prSet>
      <dgm:spPr/>
    </dgm:pt>
    <dgm:pt modelId="{9147D377-32ED-4D23-925E-40FDAB451A9C}" type="pres">
      <dgm:prSet presAssocID="{492E5606-6FB2-4378-9BDB-FA13164F851E}" presName="txSpace" presStyleCnt="0"/>
      <dgm:spPr/>
    </dgm:pt>
    <dgm:pt modelId="{38914FF6-A4AE-4E22-A4B8-0C4C02DB5FEB}" type="pres">
      <dgm:prSet presAssocID="{492E5606-6FB2-4378-9BDB-FA13164F851E}" presName="desTx" presStyleLbl="revTx" presStyleIdx="5" presStyleCnt="8">
        <dgm:presLayoutVars/>
      </dgm:prSet>
      <dgm:spPr/>
    </dgm:pt>
    <dgm:pt modelId="{E0ECC738-2C70-43D6-BFCF-3E0FDE06210C}" type="pres">
      <dgm:prSet presAssocID="{DBB2A97F-5D45-445F-9830-06BF65315059}" presName="sibTrans" presStyleCnt="0"/>
      <dgm:spPr/>
    </dgm:pt>
    <dgm:pt modelId="{204C9376-6D49-4717-95AE-3056A1B25297}" type="pres">
      <dgm:prSet presAssocID="{7C93315F-7D14-4DE7-BB4B-C12D8249CC51}" presName="compNode" presStyleCnt="0"/>
      <dgm:spPr/>
    </dgm:pt>
    <dgm:pt modelId="{703C52A2-59BD-4E61-88DE-14D5AF2B1A4B}" type="pres">
      <dgm:prSet presAssocID="{7C93315F-7D14-4DE7-BB4B-C12D8249CC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55809846-E3DC-4D51-BE19-7547914F7812}" type="pres">
      <dgm:prSet presAssocID="{7C93315F-7D14-4DE7-BB4B-C12D8249CC51}" presName="iconSpace" presStyleCnt="0"/>
      <dgm:spPr/>
    </dgm:pt>
    <dgm:pt modelId="{43584C52-5345-4575-9583-B9A977F28703}" type="pres">
      <dgm:prSet presAssocID="{7C93315F-7D14-4DE7-BB4B-C12D8249CC51}" presName="parTx" presStyleLbl="revTx" presStyleIdx="6" presStyleCnt="8">
        <dgm:presLayoutVars>
          <dgm:chMax val="0"/>
          <dgm:chPref val="0"/>
        </dgm:presLayoutVars>
      </dgm:prSet>
      <dgm:spPr/>
    </dgm:pt>
    <dgm:pt modelId="{082526CF-4851-4D21-8304-33816A6B2A3C}" type="pres">
      <dgm:prSet presAssocID="{7C93315F-7D14-4DE7-BB4B-C12D8249CC51}" presName="txSpace" presStyleCnt="0"/>
      <dgm:spPr/>
    </dgm:pt>
    <dgm:pt modelId="{BE2AD42A-4BA7-48F8-B7D5-EC317F4D5E1E}" type="pres">
      <dgm:prSet presAssocID="{7C93315F-7D14-4DE7-BB4B-C12D8249CC51}" presName="desTx" presStyleLbl="revTx" presStyleIdx="7" presStyleCnt="8">
        <dgm:presLayoutVars/>
      </dgm:prSet>
      <dgm:spPr/>
    </dgm:pt>
  </dgm:ptLst>
  <dgm:cxnLst>
    <dgm:cxn modelId="{45A7AA2D-3A9D-4353-91CC-63E5ADD1CBD1}" srcId="{51DA1D57-1581-44B8-96D6-43C6EA5D387C}" destId="{7C93315F-7D14-4DE7-BB4B-C12D8249CC51}" srcOrd="3" destOrd="0" parTransId="{F0B4A413-ED6A-4B0A-95B6-0E3E5D4FDFD1}" sibTransId="{E303C8C6-D4DB-41AB-B254-58DC66F55CFE}"/>
    <dgm:cxn modelId="{4773DE37-189C-4523-9EC4-4F96A5E664CF}" srcId="{51DA1D57-1581-44B8-96D6-43C6EA5D387C}" destId="{492E5606-6FB2-4378-9BDB-FA13164F851E}" srcOrd="2" destOrd="0" parTransId="{EF8E712B-17A3-4867-9265-02DFCE6EFF39}" sibTransId="{DBB2A97F-5D45-445F-9830-06BF65315059}"/>
    <dgm:cxn modelId="{1ADCB965-7ACA-4A4D-B30B-EB0684E2FAB4}" type="presOf" srcId="{492E5606-6FB2-4378-9BDB-FA13164F851E}" destId="{D4FFDB24-D327-4758-9564-ABC504F81963}" srcOrd="0" destOrd="0" presId="urn:microsoft.com/office/officeart/2018/2/layout/IconLabelDescriptionList"/>
    <dgm:cxn modelId="{AF6FA666-1E5B-40B8-9B9C-A8218B6F50D6}" srcId="{EE1B7F0E-D46B-44B6-924E-A33DEBEE39B8}" destId="{1800BA67-DC5B-4235-9540-84BFD1BEFFF7}" srcOrd="0" destOrd="0" parTransId="{5E109FF9-DE23-4452-8FBA-EB2021879BA2}" sibTransId="{ECCBBE3E-B624-4F9F-B5C9-C9629E7CE06B}"/>
    <dgm:cxn modelId="{DB000695-7171-4AC9-B0D8-2E0EF3FB4BB2}" srcId="{51DA1D57-1581-44B8-96D6-43C6EA5D387C}" destId="{C4CFD47D-5BE4-4FBE-B6C1-90BADD1245EC}" srcOrd="1" destOrd="0" parTransId="{B8D01F9B-6CCB-48E4-87F3-0936209AFC01}" sibTransId="{441B4A10-474B-44DB-A07D-FE8E6310E59C}"/>
    <dgm:cxn modelId="{61E17AC0-B7AD-43D5-913B-029661F1F079}" type="presOf" srcId="{1800BA67-DC5B-4235-9540-84BFD1BEFFF7}" destId="{024CBD0F-8A2D-4E6E-B090-782F8ABEBC6C}" srcOrd="0" destOrd="0" presId="urn:microsoft.com/office/officeart/2018/2/layout/IconLabelDescriptionList"/>
    <dgm:cxn modelId="{C00399C3-3B71-48D1-B60D-EF942005E7EE}" type="presOf" srcId="{7C93315F-7D14-4DE7-BB4B-C12D8249CC51}" destId="{43584C52-5345-4575-9583-B9A977F28703}" srcOrd="0" destOrd="0" presId="urn:microsoft.com/office/officeart/2018/2/layout/IconLabelDescriptionList"/>
    <dgm:cxn modelId="{18766BDA-A3A4-44AC-A639-8D63CEBA439E}" type="presOf" srcId="{C4CFD47D-5BE4-4FBE-B6C1-90BADD1245EC}" destId="{96A2E490-17C1-41EC-8925-37C230BF017B}" srcOrd="0" destOrd="0" presId="urn:microsoft.com/office/officeart/2018/2/layout/IconLabelDescriptionList"/>
    <dgm:cxn modelId="{FC2AF2E0-156B-4AEF-8414-DF31DA423EEF}" srcId="{51DA1D57-1581-44B8-96D6-43C6EA5D387C}" destId="{EE1B7F0E-D46B-44B6-924E-A33DEBEE39B8}" srcOrd="0" destOrd="0" parTransId="{6B963ECC-EBCD-4EE2-A0FF-68BE5C2C6821}" sibTransId="{D01183DA-5DB8-4B8B-B7A9-FEBFFCD16392}"/>
    <dgm:cxn modelId="{1CB2C9F0-3FFC-4E94-BE48-61BA201139C9}" type="presOf" srcId="{EE1B7F0E-D46B-44B6-924E-A33DEBEE39B8}" destId="{149E5F44-45D3-4122-BFEE-32D55A5BBB05}" srcOrd="0" destOrd="0" presId="urn:microsoft.com/office/officeart/2018/2/layout/IconLabelDescriptionList"/>
    <dgm:cxn modelId="{6054CAF4-3B35-45B0-B6AB-3EAF64BADDA3}" type="presOf" srcId="{51DA1D57-1581-44B8-96D6-43C6EA5D387C}" destId="{7D7CD0DE-3DAF-47AD-9069-4D0D3C878B3E}" srcOrd="0" destOrd="0" presId="urn:microsoft.com/office/officeart/2018/2/layout/IconLabelDescriptionList"/>
    <dgm:cxn modelId="{3A7986F8-6575-4EDB-87E2-9ADC369E9721}" type="presParOf" srcId="{7D7CD0DE-3DAF-47AD-9069-4D0D3C878B3E}" destId="{5F65D97C-EC8E-4FB1-AE35-D9EBA78C2340}" srcOrd="0" destOrd="0" presId="urn:microsoft.com/office/officeart/2018/2/layout/IconLabelDescriptionList"/>
    <dgm:cxn modelId="{060129CF-CAED-4C6B-8BE2-BF774CD3AC78}" type="presParOf" srcId="{5F65D97C-EC8E-4FB1-AE35-D9EBA78C2340}" destId="{C03D7A80-4189-49F3-95B9-76A39E34DD20}" srcOrd="0" destOrd="0" presId="urn:microsoft.com/office/officeart/2018/2/layout/IconLabelDescriptionList"/>
    <dgm:cxn modelId="{185DD8BC-ED1B-431F-AC01-C0EF584445A1}" type="presParOf" srcId="{5F65D97C-EC8E-4FB1-AE35-D9EBA78C2340}" destId="{4A6FC3DA-1EB1-4D19-8892-3EA80F3AA557}" srcOrd="1" destOrd="0" presId="urn:microsoft.com/office/officeart/2018/2/layout/IconLabelDescriptionList"/>
    <dgm:cxn modelId="{027633FE-3184-4E22-9213-6DB07CB1C691}" type="presParOf" srcId="{5F65D97C-EC8E-4FB1-AE35-D9EBA78C2340}" destId="{149E5F44-45D3-4122-BFEE-32D55A5BBB05}" srcOrd="2" destOrd="0" presId="urn:microsoft.com/office/officeart/2018/2/layout/IconLabelDescriptionList"/>
    <dgm:cxn modelId="{4B2880D3-104A-4815-9332-7317BBC5F735}" type="presParOf" srcId="{5F65D97C-EC8E-4FB1-AE35-D9EBA78C2340}" destId="{EFE19745-C9E1-41C6-B7CA-60947C5FB047}" srcOrd="3" destOrd="0" presId="urn:microsoft.com/office/officeart/2018/2/layout/IconLabelDescriptionList"/>
    <dgm:cxn modelId="{619A8B2D-D22E-4F5A-BD9E-6057660F040B}" type="presParOf" srcId="{5F65D97C-EC8E-4FB1-AE35-D9EBA78C2340}" destId="{024CBD0F-8A2D-4E6E-B090-782F8ABEBC6C}" srcOrd="4" destOrd="0" presId="urn:microsoft.com/office/officeart/2018/2/layout/IconLabelDescriptionList"/>
    <dgm:cxn modelId="{F0BEF1AC-04EB-4BB4-AA49-157B8EE66A8A}" type="presParOf" srcId="{7D7CD0DE-3DAF-47AD-9069-4D0D3C878B3E}" destId="{B4FA9B65-4717-4961-958F-3F28AEF512F2}" srcOrd="1" destOrd="0" presId="urn:microsoft.com/office/officeart/2018/2/layout/IconLabelDescriptionList"/>
    <dgm:cxn modelId="{3F33F47C-44F9-409D-9982-76E254322FBD}" type="presParOf" srcId="{7D7CD0DE-3DAF-47AD-9069-4D0D3C878B3E}" destId="{C6D5C87E-DF45-4978-8394-A6493CFFD899}" srcOrd="2" destOrd="0" presId="urn:microsoft.com/office/officeart/2018/2/layout/IconLabelDescriptionList"/>
    <dgm:cxn modelId="{F2300410-9D37-4D36-A3EB-3AD2D3A499D3}" type="presParOf" srcId="{C6D5C87E-DF45-4978-8394-A6493CFFD899}" destId="{A1D920F7-E9D4-4053-AB0B-88FB5918FF49}" srcOrd="0" destOrd="0" presId="urn:microsoft.com/office/officeart/2018/2/layout/IconLabelDescriptionList"/>
    <dgm:cxn modelId="{796C84AF-08E8-4746-AE3D-10C70C8D25F6}" type="presParOf" srcId="{C6D5C87E-DF45-4978-8394-A6493CFFD899}" destId="{73595F88-0EA0-4699-9698-615C59FB6239}" srcOrd="1" destOrd="0" presId="urn:microsoft.com/office/officeart/2018/2/layout/IconLabelDescriptionList"/>
    <dgm:cxn modelId="{7608874C-3A34-4F70-BD47-84D75C433393}" type="presParOf" srcId="{C6D5C87E-DF45-4978-8394-A6493CFFD899}" destId="{96A2E490-17C1-41EC-8925-37C230BF017B}" srcOrd="2" destOrd="0" presId="urn:microsoft.com/office/officeart/2018/2/layout/IconLabelDescriptionList"/>
    <dgm:cxn modelId="{C2F84D88-F57B-4674-ADB7-10C40FA045FF}" type="presParOf" srcId="{C6D5C87E-DF45-4978-8394-A6493CFFD899}" destId="{54AAF916-126B-4378-A85B-A78BD648F156}" srcOrd="3" destOrd="0" presId="urn:microsoft.com/office/officeart/2018/2/layout/IconLabelDescriptionList"/>
    <dgm:cxn modelId="{C9BA8680-BDE2-4A62-B435-FFC8930D21AD}" type="presParOf" srcId="{C6D5C87E-DF45-4978-8394-A6493CFFD899}" destId="{CD9788AA-741C-4825-91D8-6220AB54CEF1}" srcOrd="4" destOrd="0" presId="urn:microsoft.com/office/officeart/2018/2/layout/IconLabelDescriptionList"/>
    <dgm:cxn modelId="{FDFE7731-E124-469D-92F1-FF29E43013C1}" type="presParOf" srcId="{7D7CD0DE-3DAF-47AD-9069-4D0D3C878B3E}" destId="{554CA7E5-F741-4D76-BA4B-7A8FEF2DF8B9}" srcOrd="3" destOrd="0" presId="urn:microsoft.com/office/officeart/2018/2/layout/IconLabelDescriptionList"/>
    <dgm:cxn modelId="{4478D52D-5A2B-4D76-88E6-4748ED01DB9B}" type="presParOf" srcId="{7D7CD0DE-3DAF-47AD-9069-4D0D3C878B3E}" destId="{2540DC4E-9CE7-4639-B139-A483DA75726D}" srcOrd="4" destOrd="0" presId="urn:microsoft.com/office/officeart/2018/2/layout/IconLabelDescriptionList"/>
    <dgm:cxn modelId="{6A9A4607-AFF1-47E8-AC0C-60E1AAC4C706}" type="presParOf" srcId="{2540DC4E-9CE7-4639-B139-A483DA75726D}" destId="{25CA803A-7759-4B2B-A612-C2F7DBBF33FA}" srcOrd="0" destOrd="0" presId="urn:microsoft.com/office/officeart/2018/2/layout/IconLabelDescriptionList"/>
    <dgm:cxn modelId="{F12D5D62-A838-42F1-90B5-F2A992218CAB}" type="presParOf" srcId="{2540DC4E-9CE7-4639-B139-A483DA75726D}" destId="{746A0D18-286F-4601-B80B-CC2A393C27CF}" srcOrd="1" destOrd="0" presId="urn:microsoft.com/office/officeart/2018/2/layout/IconLabelDescriptionList"/>
    <dgm:cxn modelId="{20A6578C-8BAD-40EC-9F67-1C49E4FFAE2E}" type="presParOf" srcId="{2540DC4E-9CE7-4639-B139-A483DA75726D}" destId="{D4FFDB24-D327-4758-9564-ABC504F81963}" srcOrd="2" destOrd="0" presId="urn:microsoft.com/office/officeart/2018/2/layout/IconLabelDescriptionList"/>
    <dgm:cxn modelId="{F443A9FB-3D16-4C60-A3BF-71BE4683FC3F}" type="presParOf" srcId="{2540DC4E-9CE7-4639-B139-A483DA75726D}" destId="{9147D377-32ED-4D23-925E-40FDAB451A9C}" srcOrd="3" destOrd="0" presId="urn:microsoft.com/office/officeart/2018/2/layout/IconLabelDescriptionList"/>
    <dgm:cxn modelId="{00EF98D1-A39B-4327-AEB2-2A5885CE426A}" type="presParOf" srcId="{2540DC4E-9CE7-4639-B139-A483DA75726D}" destId="{38914FF6-A4AE-4E22-A4B8-0C4C02DB5FEB}" srcOrd="4" destOrd="0" presId="urn:microsoft.com/office/officeart/2018/2/layout/IconLabelDescriptionList"/>
    <dgm:cxn modelId="{28587B4C-434A-4E51-8988-BBF39FB30AD3}" type="presParOf" srcId="{7D7CD0DE-3DAF-47AD-9069-4D0D3C878B3E}" destId="{E0ECC738-2C70-43D6-BFCF-3E0FDE06210C}" srcOrd="5" destOrd="0" presId="urn:microsoft.com/office/officeart/2018/2/layout/IconLabelDescriptionList"/>
    <dgm:cxn modelId="{4B1D6B35-7380-466C-8223-58359EDDF4F9}" type="presParOf" srcId="{7D7CD0DE-3DAF-47AD-9069-4D0D3C878B3E}" destId="{204C9376-6D49-4717-95AE-3056A1B25297}" srcOrd="6" destOrd="0" presId="urn:microsoft.com/office/officeart/2018/2/layout/IconLabelDescriptionList"/>
    <dgm:cxn modelId="{87DFC90B-5C70-454A-831E-C7A2EC6405E9}" type="presParOf" srcId="{204C9376-6D49-4717-95AE-3056A1B25297}" destId="{703C52A2-59BD-4E61-88DE-14D5AF2B1A4B}" srcOrd="0" destOrd="0" presId="urn:microsoft.com/office/officeart/2018/2/layout/IconLabelDescriptionList"/>
    <dgm:cxn modelId="{A6390372-C14A-41D7-BBA6-1B5E06FB36AA}" type="presParOf" srcId="{204C9376-6D49-4717-95AE-3056A1B25297}" destId="{55809846-E3DC-4D51-BE19-7547914F7812}" srcOrd="1" destOrd="0" presId="urn:microsoft.com/office/officeart/2018/2/layout/IconLabelDescriptionList"/>
    <dgm:cxn modelId="{8EBC2105-A6CB-4A18-B0AA-CDBFD7E8EE31}" type="presParOf" srcId="{204C9376-6D49-4717-95AE-3056A1B25297}" destId="{43584C52-5345-4575-9583-B9A977F28703}" srcOrd="2" destOrd="0" presId="urn:microsoft.com/office/officeart/2018/2/layout/IconLabelDescriptionList"/>
    <dgm:cxn modelId="{F6B9B9BD-0F18-420F-B439-0421CA65A21C}" type="presParOf" srcId="{204C9376-6D49-4717-95AE-3056A1B25297}" destId="{082526CF-4851-4D21-8304-33816A6B2A3C}" srcOrd="3" destOrd="0" presId="urn:microsoft.com/office/officeart/2018/2/layout/IconLabelDescriptionList"/>
    <dgm:cxn modelId="{CDCB2DDE-1C93-4947-ADBE-0EC0235F8492}" type="presParOf" srcId="{204C9376-6D49-4717-95AE-3056A1B25297}" destId="{BE2AD42A-4BA7-48F8-B7D5-EC317F4D5E1E}"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880C6F-761C-4D4B-87E0-3EC242EDED58}"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4AA7FEA8-E0E4-4A1B-A418-5364CF7CD8D2}">
      <dgm:prSet/>
      <dgm:spPr/>
      <dgm:t>
        <a:bodyPr/>
        <a:lstStyle/>
        <a:p>
          <a:pPr>
            <a:lnSpc>
              <a:spcPct val="100000"/>
            </a:lnSpc>
          </a:pPr>
          <a:r>
            <a:rPr lang="en-US" dirty="0"/>
            <a:t>Laws do not only impose obligations ‑ some laws </a:t>
          </a:r>
          <a:r>
            <a:rPr lang="en-US" b="1" dirty="0"/>
            <a:t>CONFER POWERS</a:t>
          </a:r>
          <a:r>
            <a:rPr lang="en-US" dirty="0"/>
            <a:t> or </a:t>
          </a:r>
          <a:r>
            <a:rPr lang="en-US" b="1" dirty="0"/>
            <a:t>RIGHTS</a:t>
          </a:r>
          <a:r>
            <a:rPr lang="en-US" dirty="0"/>
            <a:t> on people - ‘Enabling laws’</a:t>
          </a:r>
        </a:p>
      </dgm:t>
    </dgm:pt>
    <dgm:pt modelId="{A08D1E2D-9A3A-498C-962B-17DC34914559}" type="parTrans" cxnId="{3BD0DD28-84DA-4C2C-B1E0-C791E009CBD6}">
      <dgm:prSet/>
      <dgm:spPr/>
      <dgm:t>
        <a:bodyPr/>
        <a:lstStyle/>
        <a:p>
          <a:endParaRPr lang="en-US"/>
        </a:p>
      </dgm:t>
    </dgm:pt>
    <dgm:pt modelId="{CDAB5FB3-70AF-4811-AE76-4D4A3CA3D786}" type="sibTrans" cxnId="{3BD0DD28-84DA-4C2C-B1E0-C791E009CBD6}">
      <dgm:prSet/>
      <dgm:spPr/>
      <dgm:t>
        <a:bodyPr/>
        <a:lstStyle/>
        <a:p>
          <a:endParaRPr lang="en-US"/>
        </a:p>
      </dgm:t>
    </dgm:pt>
    <dgm:pt modelId="{ABEFD9A9-0751-4751-8A97-B45CC4A55FDC}">
      <dgm:prSet/>
      <dgm:spPr/>
      <dgm:t>
        <a:bodyPr/>
        <a:lstStyle/>
        <a:p>
          <a:pPr>
            <a:lnSpc>
              <a:spcPct val="100000"/>
            </a:lnSpc>
          </a:pPr>
          <a:r>
            <a:rPr lang="en-US" dirty="0"/>
            <a:t>E.gs. law of contract; marriage; wills; PACE 1984</a:t>
          </a:r>
        </a:p>
      </dgm:t>
    </dgm:pt>
    <dgm:pt modelId="{2ADB45B5-487A-4038-A3A5-027816133C9D}" type="parTrans" cxnId="{5803D09E-944D-4A9C-A77A-02CED075F6B5}">
      <dgm:prSet/>
      <dgm:spPr/>
      <dgm:t>
        <a:bodyPr/>
        <a:lstStyle/>
        <a:p>
          <a:endParaRPr lang="en-US"/>
        </a:p>
      </dgm:t>
    </dgm:pt>
    <dgm:pt modelId="{1D9ACA2E-C9D0-4A5B-BFBB-C8D62FAC78C7}" type="sibTrans" cxnId="{5803D09E-944D-4A9C-A77A-02CED075F6B5}">
      <dgm:prSet/>
      <dgm:spPr/>
      <dgm:t>
        <a:bodyPr/>
        <a:lstStyle/>
        <a:p>
          <a:endParaRPr lang="en-US"/>
        </a:p>
      </dgm:t>
    </dgm:pt>
    <dgm:pt modelId="{F62BC811-2DF6-4762-82B7-8B40DBBE4445}">
      <dgm:prSet/>
      <dgm:spPr/>
      <dgm:t>
        <a:bodyPr/>
        <a:lstStyle/>
        <a:p>
          <a:pPr>
            <a:lnSpc>
              <a:spcPct val="100000"/>
            </a:lnSpc>
          </a:pPr>
          <a:r>
            <a:rPr lang="en-US" dirty="0"/>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i="1" dirty="0"/>
            <a:t>An Introduction to Law</a:t>
          </a:r>
          <a:r>
            <a:rPr lang="en-US" dirty="0"/>
            <a:t>. P Harris [6th </a:t>
          </a:r>
          <a:r>
            <a:rPr lang="en-US" dirty="0" err="1"/>
            <a:t>Edn</a:t>
          </a:r>
          <a:r>
            <a:rPr lang="en-US" dirty="0"/>
            <a:t>. 2002] p.2)</a:t>
          </a:r>
        </a:p>
      </dgm:t>
    </dgm:pt>
    <dgm:pt modelId="{59E4A099-B61D-4A38-A1BB-DA3D76B2A5E7}" type="parTrans" cxnId="{51DFE57F-EAC9-4A64-8D84-42F8E19E4AAC}">
      <dgm:prSet/>
      <dgm:spPr/>
      <dgm:t>
        <a:bodyPr/>
        <a:lstStyle/>
        <a:p>
          <a:endParaRPr lang="en-US"/>
        </a:p>
      </dgm:t>
    </dgm:pt>
    <dgm:pt modelId="{D9474C91-0466-4FB8-A2E4-DDC3C20B2884}" type="sibTrans" cxnId="{51DFE57F-EAC9-4A64-8D84-42F8E19E4AAC}">
      <dgm:prSet/>
      <dgm:spPr/>
      <dgm:t>
        <a:bodyPr/>
        <a:lstStyle/>
        <a:p>
          <a:endParaRPr lang="en-US"/>
        </a:p>
      </dgm:t>
    </dgm:pt>
    <dgm:pt modelId="{E9205173-CAA6-4433-8745-BA420435D089}" type="pres">
      <dgm:prSet presAssocID="{B3880C6F-761C-4D4B-87E0-3EC242EDED58}" presName="root" presStyleCnt="0">
        <dgm:presLayoutVars>
          <dgm:dir/>
          <dgm:resizeHandles val="exact"/>
        </dgm:presLayoutVars>
      </dgm:prSet>
      <dgm:spPr/>
    </dgm:pt>
    <dgm:pt modelId="{70CF869F-9547-44F8-8F43-B4063D3131C9}" type="pres">
      <dgm:prSet presAssocID="{4AA7FEA8-E0E4-4A1B-A418-5364CF7CD8D2}" presName="compNode" presStyleCnt="0"/>
      <dgm:spPr/>
    </dgm:pt>
    <dgm:pt modelId="{F4DBD4A1-B7EB-48E1-A2BF-F7F1DB680D56}" type="pres">
      <dgm:prSet presAssocID="{4AA7FEA8-E0E4-4A1B-A418-5364CF7CD8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03B580C8-552E-4EB6-81DC-F431BE28DF85}" type="pres">
      <dgm:prSet presAssocID="{4AA7FEA8-E0E4-4A1B-A418-5364CF7CD8D2}" presName="spaceRect" presStyleCnt="0"/>
      <dgm:spPr/>
    </dgm:pt>
    <dgm:pt modelId="{099180B4-8BFE-416F-B237-190F0AEE5669}" type="pres">
      <dgm:prSet presAssocID="{4AA7FEA8-E0E4-4A1B-A418-5364CF7CD8D2}" presName="textRect" presStyleLbl="revTx" presStyleIdx="0" presStyleCnt="3">
        <dgm:presLayoutVars>
          <dgm:chMax val="1"/>
          <dgm:chPref val="1"/>
        </dgm:presLayoutVars>
      </dgm:prSet>
      <dgm:spPr/>
    </dgm:pt>
    <dgm:pt modelId="{20991DB8-5526-498B-93A0-0091E99B31BD}" type="pres">
      <dgm:prSet presAssocID="{CDAB5FB3-70AF-4811-AE76-4D4A3CA3D786}" presName="sibTrans" presStyleCnt="0"/>
      <dgm:spPr/>
    </dgm:pt>
    <dgm:pt modelId="{22CDBE9E-8D78-49DE-A198-87E6977F49A5}" type="pres">
      <dgm:prSet presAssocID="{ABEFD9A9-0751-4751-8A97-B45CC4A55FDC}" presName="compNode" presStyleCnt="0"/>
      <dgm:spPr/>
    </dgm:pt>
    <dgm:pt modelId="{9B6CEF9F-E3F1-4D22-94F6-3D9AB250DF21}" type="pres">
      <dgm:prSet presAssocID="{ABEFD9A9-0751-4751-8A97-B45CC4A55F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8DB9BD81-6BD3-4A35-90E9-9758A31060D7}" type="pres">
      <dgm:prSet presAssocID="{ABEFD9A9-0751-4751-8A97-B45CC4A55FDC}" presName="spaceRect" presStyleCnt="0"/>
      <dgm:spPr/>
    </dgm:pt>
    <dgm:pt modelId="{046BB559-62BC-4CD1-A017-64221055FF9F}" type="pres">
      <dgm:prSet presAssocID="{ABEFD9A9-0751-4751-8A97-B45CC4A55FDC}" presName="textRect" presStyleLbl="revTx" presStyleIdx="1" presStyleCnt="3">
        <dgm:presLayoutVars>
          <dgm:chMax val="1"/>
          <dgm:chPref val="1"/>
        </dgm:presLayoutVars>
      </dgm:prSet>
      <dgm:spPr/>
    </dgm:pt>
    <dgm:pt modelId="{276F6894-6203-4535-9600-3ED093B53793}" type="pres">
      <dgm:prSet presAssocID="{1D9ACA2E-C9D0-4A5B-BFBB-C8D62FAC78C7}" presName="sibTrans" presStyleCnt="0"/>
      <dgm:spPr/>
    </dgm:pt>
    <dgm:pt modelId="{95E9173B-A622-4BB6-82BD-934E405FA349}" type="pres">
      <dgm:prSet presAssocID="{F62BC811-2DF6-4762-82B7-8B40DBBE4445}" presName="compNode" presStyleCnt="0"/>
      <dgm:spPr/>
    </dgm:pt>
    <dgm:pt modelId="{9C5AB0E8-E089-4FC3-8291-D4E682D59CF1}" type="pres">
      <dgm:prSet presAssocID="{F62BC811-2DF6-4762-82B7-8B40DBBE44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B903C133-3AA1-4024-8933-F8A0019320C7}" type="pres">
      <dgm:prSet presAssocID="{F62BC811-2DF6-4762-82B7-8B40DBBE4445}" presName="spaceRect" presStyleCnt="0"/>
      <dgm:spPr/>
    </dgm:pt>
    <dgm:pt modelId="{8AD5D5E9-EAE6-436B-BB03-9265CEF05947}" type="pres">
      <dgm:prSet presAssocID="{F62BC811-2DF6-4762-82B7-8B40DBBE4445}" presName="textRect" presStyleLbl="revTx" presStyleIdx="2" presStyleCnt="3">
        <dgm:presLayoutVars>
          <dgm:chMax val="1"/>
          <dgm:chPref val="1"/>
        </dgm:presLayoutVars>
      </dgm:prSet>
      <dgm:spPr/>
    </dgm:pt>
  </dgm:ptLst>
  <dgm:cxnLst>
    <dgm:cxn modelId="{3BD0DD28-84DA-4C2C-B1E0-C791E009CBD6}" srcId="{B3880C6F-761C-4D4B-87E0-3EC242EDED58}" destId="{4AA7FEA8-E0E4-4A1B-A418-5364CF7CD8D2}" srcOrd="0" destOrd="0" parTransId="{A08D1E2D-9A3A-498C-962B-17DC34914559}" sibTransId="{CDAB5FB3-70AF-4811-AE76-4D4A3CA3D786}"/>
    <dgm:cxn modelId="{7AC6D33F-9426-4470-9991-C25ADD099F13}" type="presOf" srcId="{4AA7FEA8-E0E4-4A1B-A418-5364CF7CD8D2}" destId="{099180B4-8BFE-416F-B237-190F0AEE5669}" srcOrd="0" destOrd="0" presId="urn:microsoft.com/office/officeart/2018/2/layout/IconLabelList"/>
    <dgm:cxn modelId="{BF5E1442-4E22-425A-865D-AE9893FEC4F4}" type="presOf" srcId="{ABEFD9A9-0751-4751-8A97-B45CC4A55FDC}" destId="{046BB559-62BC-4CD1-A017-64221055FF9F}" srcOrd="0" destOrd="0" presId="urn:microsoft.com/office/officeart/2018/2/layout/IconLabelList"/>
    <dgm:cxn modelId="{E26FC377-BCBB-45CF-9AA5-C9B9347989D8}" type="presOf" srcId="{F62BC811-2DF6-4762-82B7-8B40DBBE4445}" destId="{8AD5D5E9-EAE6-436B-BB03-9265CEF05947}" srcOrd="0" destOrd="0" presId="urn:microsoft.com/office/officeart/2018/2/layout/IconLabelList"/>
    <dgm:cxn modelId="{51DFE57F-EAC9-4A64-8D84-42F8E19E4AAC}" srcId="{B3880C6F-761C-4D4B-87E0-3EC242EDED58}" destId="{F62BC811-2DF6-4762-82B7-8B40DBBE4445}" srcOrd="2" destOrd="0" parTransId="{59E4A099-B61D-4A38-A1BB-DA3D76B2A5E7}" sibTransId="{D9474C91-0466-4FB8-A2E4-DDC3C20B2884}"/>
    <dgm:cxn modelId="{5803D09E-944D-4A9C-A77A-02CED075F6B5}" srcId="{B3880C6F-761C-4D4B-87E0-3EC242EDED58}" destId="{ABEFD9A9-0751-4751-8A97-B45CC4A55FDC}" srcOrd="1" destOrd="0" parTransId="{2ADB45B5-487A-4038-A3A5-027816133C9D}" sibTransId="{1D9ACA2E-C9D0-4A5B-BFBB-C8D62FAC78C7}"/>
    <dgm:cxn modelId="{D9EA34E2-28C0-446E-98F7-809A177E3B10}" type="presOf" srcId="{B3880C6F-761C-4D4B-87E0-3EC242EDED58}" destId="{E9205173-CAA6-4433-8745-BA420435D089}" srcOrd="0" destOrd="0" presId="urn:microsoft.com/office/officeart/2018/2/layout/IconLabelList"/>
    <dgm:cxn modelId="{E1A83A52-4F30-4C4B-99DB-025B7611C2E4}" type="presParOf" srcId="{E9205173-CAA6-4433-8745-BA420435D089}" destId="{70CF869F-9547-44F8-8F43-B4063D3131C9}" srcOrd="0" destOrd="0" presId="urn:microsoft.com/office/officeart/2018/2/layout/IconLabelList"/>
    <dgm:cxn modelId="{5C7736CB-D5DF-4545-A5AF-149CEF6D6943}" type="presParOf" srcId="{70CF869F-9547-44F8-8F43-B4063D3131C9}" destId="{F4DBD4A1-B7EB-48E1-A2BF-F7F1DB680D56}" srcOrd="0" destOrd="0" presId="urn:microsoft.com/office/officeart/2018/2/layout/IconLabelList"/>
    <dgm:cxn modelId="{C73D6825-8A46-477A-A1BC-4C879BF64A03}" type="presParOf" srcId="{70CF869F-9547-44F8-8F43-B4063D3131C9}" destId="{03B580C8-552E-4EB6-81DC-F431BE28DF85}" srcOrd="1" destOrd="0" presId="urn:microsoft.com/office/officeart/2018/2/layout/IconLabelList"/>
    <dgm:cxn modelId="{4E6BA932-1C4B-4145-A7A1-0616114103FD}" type="presParOf" srcId="{70CF869F-9547-44F8-8F43-B4063D3131C9}" destId="{099180B4-8BFE-416F-B237-190F0AEE5669}" srcOrd="2" destOrd="0" presId="urn:microsoft.com/office/officeart/2018/2/layout/IconLabelList"/>
    <dgm:cxn modelId="{18E1345A-AA6B-43C9-A44A-FFD17157C5D5}" type="presParOf" srcId="{E9205173-CAA6-4433-8745-BA420435D089}" destId="{20991DB8-5526-498B-93A0-0091E99B31BD}" srcOrd="1" destOrd="0" presId="urn:microsoft.com/office/officeart/2018/2/layout/IconLabelList"/>
    <dgm:cxn modelId="{4DB53A97-76E8-4AF1-80D9-8D4C6C30FB56}" type="presParOf" srcId="{E9205173-CAA6-4433-8745-BA420435D089}" destId="{22CDBE9E-8D78-49DE-A198-87E6977F49A5}" srcOrd="2" destOrd="0" presId="urn:microsoft.com/office/officeart/2018/2/layout/IconLabelList"/>
    <dgm:cxn modelId="{EE8773F1-D36B-4FAD-863E-E7852CBBED8E}" type="presParOf" srcId="{22CDBE9E-8D78-49DE-A198-87E6977F49A5}" destId="{9B6CEF9F-E3F1-4D22-94F6-3D9AB250DF21}" srcOrd="0" destOrd="0" presId="urn:microsoft.com/office/officeart/2018/2/layout/IconLabelList"/>
    <dgm:cxn modelId="{A08CE384-81B2-4811-BBA9-74B1F730502A}" type="presParOf" srcId="{22CDBE9E-8D78-49DE-A198-87E6977F49A5}" destId="{8DB9BD81-6BD3-4A35-90E9-9758A31060D7}" srcOrd="1" destOrd="0" presId="urn:microsoft.com/office/officeart/2018/2/layout/IconLabelList"/>
    <dgm:cxn modelId="{CF3DF6B4-53F4-458E-8DB8-877ADDBD81DC}" type="presParOf" srcId="{22CDBE9E-8D78-49DE-A198-87E6977F49A5}" destId="{046BB559-62BC-4CD1-A017-64221055FF9F}" srcOrd="2" destOrd="0" presId="urn:microsoft.com/office/officeart/2018/2/layout/IconLabelList"/>
    <dgm:cxn modelId="{D23D307A-6F99-400A-A6C7-C0E3B9598281}" type="presParOf" srcId="{E9205173-CAA6-4433-8745-BA420435D089}" destId="{276F6894-6203-4535-9600-3ED093B53793}" srcOrd="3" destOrd="0" presId="urn:microsoft.com/office/officeart/2018/2/layout/IconLabelList"/>
    <dgm:cxn modelId="{69B9B34B-8D5C-4B18-807E-5F718CFE33B7}" type="presParOf" srcId="{E9205173-CAA6-4433-8745-BA420435D089}" destId="{95E9173B-A622-4BB6-82BD-934E405FA349}" srcOrd="4" destOrd="0" presId="urn:microsoft.com/office/officeart/2018/2/layout/IconLabelList"/>
    <dgm:cxn modelId="{C33F718C-83F5-41A5-B99A-764C372E8E6D}" type="presParOf" srcId="{95E9173B-A622-4BB6-82BD-934E405FA349}" destId="{9C5AB0E8-E089-4FC3-8291-D4E682D59CF1}" srcOrd="0" destOrd="0" presId="urn:microsoft.com/office/officeart/2018/2/layout/IconLabelList"/>
    <dgm:cxn modelId="{112ED438-BEC0-4FF6-AAD0-F50A46EE4AB2}" type="presParOf" srcId="{95E9173B-A622-4BB6-82BD-934E405FA349}" destId="{B903C133-3AA1-4024-8933-F8A0019320C7}" srcOrd="1" destOrd="0" presId="urn:microsoft.com/office/officeart/2018/2/layout/IconLabelList"/>
    <dgm:cxn modelId="{3BF68C68-E842-4E52-AD90-1A5FE55F3C67}" type="presParOf" srcId="{95E9173B-A622-4BB6-82BD-934E405FA349}" destId="{8AD5D5E9-EAE6-436B-BB03-9265CEF0594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4BF4-87D0-442B-9CBF-048FCB8A7317}">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FFF8EC-22D2-4973-8B62-726519CD5D65}">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1.  Coursework (50%)</a:t>
          </a:r>
        </a:p>
      </dsp:txBody>
      <dsp:txXfrm>
        <a:off x="89042" y="2032622"/>
        <a:ext cx="2368460" cy="720000"/>
      </dsp:txXfrm>
    </dsp:sp>
    <dsp:sp modelId="{2F6EF0D3-D7C7-49DB-AFE3-0660C49877CC}">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98F29E-7E9E-46C7-893E-EB888F4AE57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Essay – 1500 words</a:t>
          </a:r>
        </a:p>
      </dsp:txBody>
      <dsp:txXfrm>
        <a:off x="2871984" y="2032622"/>
        <a:ext cx="2368460" cy="720000"/>
      </dsp:txXfrm>
    </dsp:sp>
    <dsp:sp modelId="{006FB77A-24BE-4974-81F7-4D65A90C55FC}">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6A4344-C69E-4544-8298-B7F0172E5215}">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2.  Coursework (50%)</a:t>
          </a:r>
        </a:p>
      </dsp:txBody>
      <dsp:txXfrm>
        <a:off x="5654925" y="2032622"/>
        <a:ext cx="2368460" cy="720000"/>
      </dsp:txXfrm>
    </dsp:sp>
    <dsp:sp modelId="{5E57B402-7860-48E5-82F5-6FFFCDD7408B}">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8388C2-DF0D-4467-B6D5-69C4CB7C3AE7}">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Essay – 1500 words</a:t>
          </a:r>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A89BE-6263-F947-A6F0-45F9C690A980}">
      <dsp:nvSpPr>
        <dsp:cNvPr id="0" name=""/>
        <dsp:cNvSpPr/>
      </dsp:nvSpPr>
      <dsp:spPr>
        <a:xfrm>
          <a:off x="0" y="3968"/>
          <a:ext cx="6263640" cy="17842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There a number of very good sources available via the Library including books, YouTube videos, websites to look at </a:t>
          </a:r>
        </a:p>
      </dsp:txBody>
      <dsp:txXfrm>
        <a:off x="87100" y="91068"/>
        <a:ext cx="6089440" cy="1610050"/>
      </dsp:txXfrm>
    </dsp:sp>
    <dsp:sp modelId="{D4FB899D-7C14-1940-BF57-961DE0DDD1D1}">
      <dsp:nvSpPr>
        <dsp:cNvPr id="0" name=""/>
        <dsp:cNvSpPr/>
      </dsp:nvSpPr>
      <dsp:spPr>
        <a:xfrm>
          <a:off x="0" y="1860218"/>
          <a:ext cx="6263640" cy="1784250"/>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Make good use of the resources available at the library – Westlaw and Lexis Nexis </a:t>
          </a:r>
        </a:p>
      </dsp:txBody>
      <dsp:txXfrm>
        <a:off x="87100" y="1947318"/>
        <a:ext cx="6089440" cy="1610050"/>
      </dsp:txXfrm>
    </dsp:sp>
    <dsp:sp modelId="{576E3A1C-05CC-C34C-90F2-A48AB384F223}">
      <dsp:nvSpPr>
        <dsp:cNvPr id="0" name=""/>
        <dsp:cNvSpPr/>
      </dsp:nvSpPr>
      <dsp:spPr>
        <a:xfrm>
          <a:off x="0" y="3716469"/>
          <a:ext cx="6263640" cy="178425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Look at the reading list uploaded to Moodle. </a:t>
          </a:r>
        </a:p>
      </dsp:txBody>
      <dsp:txXfrm>
        <a:off x="87100" y="3803569"/>
        <a:ext cx="6089440" cy="161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DEF1D-1D7A-4755-AE21-1B1180F4789D}">
      <dsp:nvSpPr>
        <dsp:cNvPr id="0" name=""/>
        <dsp:cNvSpPr/>
      </dsp:nvSpPr>
      <dsp:spPr>
        <a:xfrm>
          <a:off x="702434"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27E43-21B0-4823-903F-C5322A224C4C}">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E239F7-3A19-4052-921E-C6A4C730D6CF}">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Draft submission deadline 4</a:t>
          </a:r>
          <a:r>
            <a:rPr lang="en-US" sz="2000" kern="1200" baseline="30000" dirty="0"/>
            <a:t>th</a:t>
          </a:r>
          <a:r>
            <a:rPr lang="en-US" sz="2000" kern="1200" dirty="0"/>
            <a:t> </a:t>
          </a:r>
          <a:r>
            <a:rPr lang="en-US" sz="2000" kern="1200" dirty="0" err="1"/>
            <a:t>november</a:t>
          </a:r>
          <a:endParaRPr lang="en-US" sz="2000" kern="1200" dirty="0"/>
        </a:p>
      </dsp:txBody>
      <dsp:txXfrm>
        <a:off x="77216" y="2624638"/>
        <a:ext cx="3206250" cy="720000"/>
      </dsp:txXfrm>
    </dsp:sp>
    <dsp:sp modelId="{1A32CEAB-B24D-4B5E-B70C-FECFB4E5C09B}">
      <dsp:nvSpPr>
        <dsp:cNvPr id="0" name=""/>
        <dsp:cNvSpPr/>
      </dsp:nvSpPr>
      <dsp:spPr>
        <a:xfrm>
          <a:off x="4469778"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A62A-B415-424D-B8D6-CDAB91821C50}">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81AB0-1DA0-4A0E-B45D-91145AA26148}">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Hand in date 11</a:t>
          </a:r>
          <a:r>
            <a:rPr lang="en-US" sz="2000" kern="1200" baseline="30000"/>
            <a:t>th</a:t>
          </a:r>
          <a:r>
            <a:rPr lang="en-US" sz="2000" kern="1200"/>
            <a:t> November 2022</a:t>
          </a:r>
        </a:p>
      </dsp:txBody>
      <dsp:txXfrm>
        <a:off x="3844559" y="2624638"/>
        <a:ext cx="3206250" cy="720000"/>
      </dsp:txXfrm>
    </dsp:sp>
    <dsp:sp modelId="{F09AB448-2DC1-4323-A369-60F4750A8549}">
      <dsp:nvSpPr>
        <dsp:cNvPr id="0" name=""/>
        <dsp:cNvSpPr/>
      </dsp:nvSpPr>
      <dsp:spPr>
        <a:xfrm>
          <a:off x="8237122"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C829C-DA2D-4605-B1CC-0726F2E4AF8F}">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CC11EB-794E-43E2-95D9-28452412C4A1}">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Provisional mark 12</a:t>
          </a:r>
          <a:r>
            <a:rPr lang="en-US" sz="2000" kern="1200" baseline="30000"/>
            <a:t>th</a:t>
          </a:r>
          <a:r>
            <a:rPr lang="en-US" sz="2000" kern="1200"/>
            <a:t> December 2022</a:t>
          </a:r>
        </a:p>
      </dsp:txBody>
      <dsp:txXfrm>
        <a:off x="7611903" y="2624638"/>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B17D8-A1D0-472B-9699-8F43AAF853E7}">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66AA1-E7C5-49F2-B3A3-E66DF3500E5D}">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What is law?</a:t>
          </a:r>
          <a:endParaRPr lang="en-US" sz="4800" kern="1200"/>
        </a:p>
      </dsp:txBody>
      <dsp:txXfrm>
        <a:off x="523806" y="1036473"/>
        <a:ext cx="3879568" cy="2408818"/>
      </dsp:txXfrm>
    </dsp:sp>
    <dsp:sp modelId="{6D3D925B-09F2-4033-8F55-1744372A1A51}">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4A5A82-A5DA-4E04-B6D5-A1CDDCC1528D}">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What is the purpose of law?</a:t>
          </a:r>
          <a:endParaRPr lang="en-US" sz="4800" kern="1200"/>
        </a:p>
      </dsp:txBody>
      <dsp:txXfrm>
        <a:off x="5448693" y="1036473"/>
        <a:ext cx="3879568" cy="24088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D7A80-4189-49F3-95B9-76A39E34DD20}">
      <dsp:nvSpPr>
        <dsp:cNvPr id="0" name=""/>
        <dsp:cNvSpPr/>
      </dsp:nvSpPr>
      <dsp:spPr>
        <a:xfrm>
          <a:off x="9083" y="709235"/>
          <a:ext cx="856406" cy="85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9E5F44-45D3-4122-BFEE-32D55A5BBB05}">
      <dsp:nvSpPr>
        <dsp:cNvPr id="0" name=""/>
        <dsp:cNvSpPr/>
      </dsp:nvSpPr>
      <dsp:spPr>
        <a:xfrm>
          <a:off x="9083" y="1653801"/>
          <a:ext cx="2446875" cy="59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 general norm...guiding conduct or action in a given type of situation.“</a:t>
          </a:r>
        </a:p>
      </dsp:txBody>
      <dsp:txXfrm>
        <a:off x="9083" y="1653801"/>
        <a:ext cx="2446875" cy="596425"/>
      </dsp:txXfrm>
    </dsp:sp>
    <dsp:sp modelId="{024CBD0F-8A2D-4E6E-B090-782F8ABEBC6C}">
      <dsp:nvSpPr>
        <dsp:cNvPr id="0" name=""/>
        <dsp:cNvSpPr/>
      </dsp:nvSpPr>
      <dsp:spPr>
        <a:xfrm>
          <a:off x="9083" y="2291231"/>
          <a:ext cx="2446875" cy="46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t>
          </a:r>
          <a:r>
            <a:rPr lang="en-US" sz="1100" i="1" kern="1200"/>
            <a:t>How to do things with rules</a:t>
          </a:r>
          <a:r>
            <a:rPr lang="en-US" sz="1100" kern="1200"/>
            <a:t>. W Twining &amp; D Miers [4th Edn 1999] p.123)</a:t>
          </a:r>
        </a:p>
      </dsp:txBody>
      <dsp:txXfrm>
        <a:off x="9083" y="2291231"/>
        <a:ext cx="2446875" cy="468223"/>
      </dsp:txXfrm>
    </dsp:sp>
    <dsp:sp modelId="{A1D920F7-E9D4-4053-AB0B-88FB5918FF49}">
      <dsp:nvSpPr>
        <dsp:cNvPr id="0" name=""/>
        <dsp:cNvSpPr/>
      </dsp:nvSpPr>
      <dsp:spPr>
        <a:xfrm>
          <a:off x="2884161" y="709235"/>
          <a:ext cx="856406" cy="85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A2E490-17C1-41EC-8925-37C230BF017B}">
      <dsp:nvSpPr>
        <dsp:cNvPr id="0" name=""/>
        <dsp:cNvSpPr/>
      </dsp:nvSpPr>
      <dsp:spPr>
        <a:xfrm>
          <a:off x="2884161" y="1653801"/>
          <a:ext cx="2446875" cy="59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As a type of rule, laws are </a:t>
          </a:r>
          <a:r>
            <a:rPr lang="en-US" sz="1400" b="1" kern="1200"/>
            <a:t>NORMATIVE</a:t>
          </a:r>
          <a:endParaRPr lang="en-US" sz="1400" kern="1200"/>
        </a:p>
      </dsp:txBody>
      <dsp:txXfrm>
        <a:off x="2884161" y="1653801"/>
        <a:ext cx="2446875" cy="596425"/>
      </dsp:txXfrm>
    </dsp:sp>
    <dsp:sp modelId="{CD9788AA-741C-4825-91D8-6220AB54CEF1}">
      <dsp:nvSpPr>
        <dsp:cNvPr id="0" name=""/>
        <dsp:cNvSpPr/>
      </dsp:nvSpPr>
      <dsp:spPr>
        <a:xfrm>
          <a:off x="2884161" y="2291231"/>
          <a:ext cx="2446875" cy="468223"/>
        </a:xfrm>
        <a:prstGeom prst="rect">
          <a:avLst/>
        </a:prstGeom>
        <a:noFill/>
        <a:ln>
          <a:noFill/>
        </a:ln>
        <a:effectLst/>
      </dsp:spPr>
      <dsp:style>
        <a:lnRef idx="0">
          <a:scrgbClr r="0" g="0" b="0"/>
        </a:lnRef>
        <a:fillRef idx="0">
          <a:scrgbClr r="0" g="0" b="0"/>
        </a:fillRef>
        <a:effectRef idx="0">
          <a:scrgbClr r="0" g="0" b="0"/>
        </a:effectRef>
        <a:fontRef idx="minor"/>
      </dsp:style>
    </dsp:sp>
    <dsp:sp modelId="{25CA803A-7759-4B2B-A612-C2F7DBBF33FA}">
      <dsp:nvSpPr>
        <dsp:cNvPr id="0" name=""/>
        <dsp:cNvSpPr/>
      </dsp:nvSpPr>
      <dsp:spPr>
        <a:xfrm>
          <a:off x="5759239" y="709235"/>
          <a:ext cx="856406" cy="85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FFDB24-D327-4758-9564-ABC504F81963}">
      <dsp:nvSpPr>
        <dsp:cNvPr id="0" name=""/>
        <dsp:cNvSpPr/>
      </dsp:nvSpPr>
      <dsp:spPr>
        <a:xfrm>
          <a:off x="5759239" y="1653801"/>
          <a:ext cx="2446875" cy="59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tell people what they </a:t>
          </a:r>
          <a:r>
            <a:rPr lang="en-US" sz="1400" b="1" kern="1200"/>
            <a:t>OUGHT</a:t>
          </a:r>
          <a:r>
            <a:rPr lang="en-US" sz="1400" kern="1200"/>
            <a:t> to do or not do </a:t>
          </a:r>
        </a:p>
      </dsp:txBody>
      <dsp:txXfrm>
        <a:off x="5759239" y="1653801"/>
        <a:ext cx="2446875" cy="596425"/>
      </dsp:txXfrm>
    </dsp:sp>
    <dsp:sp modelId="{38914FF6-A4AE-4E22-A4B8-0C4C02DB5FEB}">
      <dsp:nvSpPr>
        <dsp:cNvPr id="0" name=""/>
        <dsp:cNvSpPr/>
      </dsp:nvSpPr>
      <dsp:spPr>
        <a:xfrm>
          <a:off x="5759239" y="2291231"/>
          <a:ext cx="2446875" cy="468223"/>
        </a:xfrm>
        <a:prstGeom prst="rect">
          <a:avLst/>
        </a:prstGeom>
        <a:noFill/>
        <a:ln>
          <a:noFill/>
        </a:ln>
        <a:effectLst/>
      </dsp:spPr>
      <dsp:style>
        <a:lnRef idx="0">
          <a:scrgbClr r="0" g="0" b="0"/>
        </a:lnRef>
        <a:fillRef idx="0">
          <a:scrgbClr r="0" g="0" b="0"/>
        </a:fillRef>
        <a:effectRef idx="0">
          <a:scrgbClr r="0" g="0" b="0"/>
        </a:effectRef>
        <a:fontRef idx="minor"/>
      </dsp:style>
    </dsp:sp>
    <dsp:sp modelId="{703C52A2-59BD-4E61-88DE-14D5AF2B1A4B}">
      <dsp:nvSpPr>
        <dsp:cNvPr id="0" name=""/>
        <dsp:cNvSpPr/>
      </dsp:nvSpPr>
      <dsp:spPr>
        <a:xfrm>
          <a:off x="8634317" y="709235"/>
          <a:ext cx="856406" cy="85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584C52-5345-4575-9583-B9A977F28703}">
      <dsp:nvSpPr>
        <dsp:cNvPr id="0" name=""/>
        <dsp:cNvSpPr/>
      </dsp:nvSpPr>
      <dsp:spPr>
        <a:xfrm>
          <a:off x="8634317" y="1653801"/>
          <a:ext cx="2446875" cy="59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impose </a:t>
          </a:r>
          <a:r>
            <a:rPr lang="en-US" sz="1400" b="1" kern="1200"/>
            <a:t>OBLIGATIONS</a:t>
          </a:r>
          <a:r>
            <a:rPr lang="en-US" sz="1400" kern="1200"/>
            <a:t> on people</a:t>
          </a:r>
        </a:p>
      </dsp:txBody>
      <dsp:txXfrm>
        <a:off x="8634317" y="1653801"/>
        <a:ext cx="2446875" cy="596425"/>
      </dsp:txXfrm>
    </dsp:sp>
    <dsp:sp modelId="{BE2AD42A-4BA7-48F8-B7D5-EC317F4D5E1E}">
      <dsp:nvSpPr>
        <dsp:cNvPr id="0" name=""/>
        <dsp:cNvSpPr/>
      </dsp:nvSpPr>
      <dsp:spPr>
        <a:xfrm>
          <a:off x="8634317" y="2291231"/>
          <a:ext cx="2446875" cy="46822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BD4A1-B7EB-48E1-A2BF-F7F1DB680D56}">
      <dsp:nvSpPr>
        <dsp:cNvPr id="0" name=""/>
        <dsp:cNvSpPr/>
      </dsp:nvSpPr>
      <dsp:spPr>
        <a:xfrm>
          <a:off x="969064" y="665411"/>
          <a:ext cx="1457266" cy="1457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9180B4-8BFE-416F-B237-190F0AEE5669}">
      <dsp:nvSpPr>
        <dsp:cNvPr id="0" name=""/>
        <dsp:cNvSpPr/>
      </dsp:nvSpPr>
      <dsp:spPr>
        <a:xfrm>
          <a:off x="78512" y="2658201"/>
          <a:ext cx="323836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Laws do not only impose obligations ‑ some laws </a:t>
          </a:r>
          <a:r>
            <a:rPr lang="en-US" sz="1100" b="1" kern="1200" dirty="0"/>
            <a:t>CONFER POWERS</a:t>
          </a:r>
          <a:r>
            <a:rPr lang="en-US" sz="1100" kern="1200" dirty="0"/>
            <a:t> or </a:t>
          </a:r>
          <a:r>
            <a:rPr lang="en-US" sz="1100" b="1" kern="1200" dirty="0"/>
            <a:t>RIGHTS</a:t>
          </a:r>
          <a:r>
            <a:rPr lang="en-US" sz="1100" kern="1200" dirty="0"/>
            <a:t> on people - ‘Enabling laws’</a:t>
          </a:r>
        </a:p>
      </dsp:txBody>
      <dsp:txXfrm>
        <a:off x="78512" y="2658201"/>
        <a:ext cx="3238369" cy="1575000"/>
      </dsp:txXfrm>
    </dsp:sp>
    <dsp:sp modelId="{9B6CEF9F-E3F1-4D22-94F6-3D9AB250DF21}">
      <dsp:nvSpPr>
        <dsp:cNvPr id="0" name=""/>
        <dsp:cNvSpPr/>
      </dsp:nvSpPr>
      <dsp:spPr>
        <a:xfrm>
          <a:off x="4774147" y="665411"/>
          <a:ext cx="1457266" cy="1457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6BB559-62BC-4CD1-A017-64221055FF9F}">
      <dsp:nvSpPr>
        <dsp:cNvPr id="0" name=""/>
        <dsp:cNvSpPr/>
      </dsp:nvSpPr>
      <dsp:spPr>
        <a:xfrm>
          <a:off x="3883596" y="2658201"/>
          <a:ext cx="323836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E.gs. law of contract; marriage; wills; PACE 1984</a:t>
          </a:r>
        </a:p>
      </dsp:txBody>
      <dsp:txXfrm>
        <a:off x="3883596" y="2658201"/>
        <a:ext cx="3238369" cy="1575000"/>
      </dsp:txXfrm>
    </dsp:sp>
    <dsp:sp modelId="{9C5AB0E8-E089-4FC3-8291-D4E682D59CF1}">
      <dsp:nvSpPr>
        <dsp:cNvPr id="0" name=""/>
        <dsp:cNvSpPr/>
      </dsp:nvSpPr>
      <dsp:spPr>
        <a:xfrm>
          <a:off x="8579231" y="665411"/>
          <a:ext cx="1457266" cy="14572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D5D5E9-EAE6-436B-BB03-9265CEF05947}">
      <dsp:nvSpPr>
        <dsp:cNvPr id="0" name=""/>
        <dsp:cNvSpPr/>
      </dsp:nvSpPr>
      <dsp:spPr>
        <a:xfrm>
          <a:off x="7688680" y="2658201"/>
          <a:ext cx="323836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sz="1100" i="1" kern="1200" dirty="0"/>
            <a:t>An Introduction to Law</a:t>
          </a:r>
          <a:r>
            <a:rPr lang="en-US" sz="1100" kern="1200" dirty="0"/>
            <a:t>. P Harris [6th </a:t>
          </a:r>
          <a:r>
            <a:rPr lang="en-US" sz="1100" kern="1200" dirty="0" err="1"/>
            <a:t>Edn</a:t>
          </a:r>
          <a:r>
            <a:rPr lang="en-US" sz="1100" kern="1200" dirty="0"/>
            <a:t>. 2002] p.2)</a:t>
          </a:r>
        </a:p>
      </dsp:txBody>
      <dsp:txXfrm>
        <a:off x="7688680" y="2658201"/>
        <a:ext cx="3238369" cy="157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26/09/2022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6</a:t>
            </a:fld>
            <a:endParaRPr lang="en-US"/>
          </a:p>
        </p:txBody>
      </p:sp>
    </p:spTree>
    <p:extLst>
      <p:ext uri="{BB962C8B-B14F-4D97-AF65-F5344CB8AC3E}">
        <p14:creationId xmlns:p14="http://schemas.microsoft.com/office/powerpoint/2010/main" val="13876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 15 minutes thinking about it. </a:t>
            </a:r>
          </a:p>
        </p:txBody>
      </p:sp>
      <p:sp>
        <p:nvSpPr>
          <p:cNvPr id="4" name="Slide Number Placeholder 3"/>
          <p:cNvSpPr>
            <a:spLocks noGrp="1"/>
          </p:cNvSpPr>
          <p:nvPr>
            <p:ph type="sldNum" sz="quarter" idx="5"/>
          </p:nvPr>
        </p:nvSpPr>
        <p:spPr/>
        <p:txBody>
          <a:bodyPr/>
          <a:lstStyle/>
          <a:p>
            <a:fld id="{26806482-62E7-43E8-9CEA-128A3A1A545C}" type="slidenum">
              <a:rPr lang="en-GB" smtClean="0"/>
              <a:t>9</a:t>
            </a:fld>
            <a:endParaRPr lang="en-GB"/>
          </a:p>
        </p:txBody>
      </p:sp>
    </p:spTree>
    <p:extLst>
      <p:ext uri="{BB962C8B-B14F-4D97-AF65-F5344CB8AC3E}">
        <p14:creationId xmlns:p14="http://schemas.microsoft.com/office/powerpoint/2010/main" val="3725310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Spend ten mins thinking about it. </a:t>
            </a:r>
          </a:p>
          <a:p>
            <a:r>
              <a:rPr lang="en-GB" b="0" i="0" dirty="0">
                <a:solidFill>
                  <a:srgbClr val="000000"/>
                </a:solidFill>
                <a:effectLst/>
                <a:latin typeface="Times New Roman" panose="02020603050405020304" pitchFamily="18" charset="0"/>
              </a:rPr>
              <a:t>Not all rules that regulate behaviour are law: schools also have rules, as do football clubs and social media platforms. The rules of all these organisations regulate our behaviour, and we (usually!) modify our behaviour to ensure we abide by these rules, because if we do not, we might be expelled from school, not allowed to play football, or have our Twitter accounts suspended. Yet none of these rules are law.</a:t>
            </a:r>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12</a:t>
            </a:fld>
            <a:endParaRPr lang="en-GB"/>
          </a:p>
        </p:txBody>
      </p:sp>
    </p:spTree>
    <p:extLst>
      <p:ext uri="{BB962C8B-B14F-4D97-AF65-F5344CB8AC3E}">
        <p14:creationId xmlns:p14="http://schemas.microsoft.com/office/powerpoint/2010/main" val="1532435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 10 minutes thinking about it </a:t>
            </a:r>
          </a:p>
        </p:txBody>
      </p:sp>
      <p:sp>
        <p:nvSpPr>
          <p:cNvPr id="4" name="Slide Number Placeholder 3"/>
          <p:cNvSpPr>
            <a:spLocks noGrp="1"/>
          </p:cNvSpPr>
          <p:nvPr>
            <p:ph type="sldNum" sz="quarter" idx="5"/>
          </p:nvPr>
        </p:nvSpPr>
        <p:spPr/>
        <p:txBody>
          <a:bodyPr/>
          <a:lstStyle/>
          <a:p>
            <a:fld id="{26806482-62E7-43E8-9CEA-128A3A1A545C}" type="slidenum">
              <a:rPr lang="en-GB" smtClean="0"/>
              <a:t>18</a:t>
            </a:fld>
            <a:endParaRPr lang="en-GB"/>
          </a:p>
        </p:txBody>
      </p:sp>
    </p:spTree>
    <p:extLst>
      <p:ext uri="{BB962C8B-B14F-4D97-AF65-F5344CB8AC3E}">
        <p14:creationId xmlns:p14="http://schemas.microsoft.com/office/powerpoint/2010/main" val="3000857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the laws online for 5 minutes</a:t>
            </a:r>
          </a:p>
        </p:txBody>
      </p:sp>
      <p:sp>
        <p:nvSpPr>
          <p:cNvPr id="4" name="Slide Number Placeholder 3"/>
          <p:cNvSpPr>
            <a:spLocks noGrp="1"/>
          </p:cNvSpPr>
          <p:nvPr>
            <p:ph type="sldNum" sz="quarter" idx="5"/>
          </p:nvPr>
        </p:nvSpPr>
        <p:spPr/>
        <p:txBody>
          <a:bodyPr/>
          <a:lstStyle/>
          <a:p>
            <a:fld id="{26806482-62E7-43E8-9CEA-128A3A1A545C}" type="slidenum">
              <a:rPr lang="en-GB" smtClean="0"/>
              <a:t>21</a:t>
            </a:fld>
            <a:endParaRPr lang="en-GB"/>
          </a:p>
        </p:txBody>
      </p:sp>
    </p:spTree>
    <p:extLst>
      <p:ext uri="{BB962C8B-B14F-4D97-AF65-F5344CB8AC3E}">
        <p14:creationId xmlns:p14="http://schemas.microsoft.com/office/powerpoint/2010/main" val="314607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15 minutes </a:t>
            </a:r>
          </a:p>
          <a:p>
            <a:r>
              <a:rPr lang="en-GB" b="0" i="0" dirty="0">
                <a:solidFill>
                  <a:srgbClr val="000000"/>
                </a:solidFill>
                <a:effectLst/>
                <a:latin typeface="Times New Roman" panose="02020603050405020304" pitchFamily="18" charset="0"/>
              </a:rPr>
              <a:t>House of Lords (the senior court in the legal system at the time) had to decide whether or not the artificial feeding of Tony Bland should be stopped. Tony Bland was a victim of the Hillsborough football stadium disaster and was on a life-support machine. He was diagnosed as being in a “persistent vegetative state” (brain-dead) but technical advances had meant that his body could be kept alive for a very long period. Faced with this new situation, the House of Lords decided to end the artificial feeding – a decision which led to his death.</a:t>
            </a:r>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25</a:t>
            </a:fld>
            <a:endParaRPr lang="en-GB"/>
          </a:p>
        </p:txBody>
      </p:sp>
    </p:spTree>
    <p:extLst>
      <p:ext uri="{BB962C8B-B14F-4D97-AF65-F5344CB8AC3E}">
        <p14:creationId xmlns:p14="http://schemas.microsoft.com/office/powerpoint/2010/main" val="1473374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Albert rushes into Brian and knocks him over, injuring Brian’s shoulder. Albert is accused of assault occasioning actual bodily harm under the Offences Against the Person Act 1861. • Charles rushes into Donald and knocks him over, injuring Donald. Charles has committed no offence, and indeed is congratulated by those around him. Why the difference in approach to these two apparently similar events? The context is all important. Here, the distinction is one of consent. Assume Brian is walking down the street and did not agree to being attacked. Contrast that with Donald – assume he was playing rugby, a sport where violence is effectively legalised. Charles no doubt did not intend to injure Donald but either way there would be no suggestion Charles has done anything wrong. Albert, however, would face criminal sanctions</a:t>
            </a:r>
          </a:p>
        </p:txBody>
      </p:sp>
      <p:sp>
        <p:nvSpPr>
          <p:cNvPr id="4" name="Slide Number Placeholder 3"/>
          <p:cNvSpPr>
            <a:spLocks noGrp="1"/>
          </p:cNvSpPr>
          <p:nvPr>
            <p:ph type="sldNum" sz="quarter" idx="5"/>
          </p:nvPr>
        </p:nvSpPr>
        <p:spPr/>
        <p:txBody>
          <a:bodyPr/>
          <a:lstStyle/>
          <a:p>
            <a:fld id="{2BA72541-670A-4F11-BEAE-AFF0B6EEC486}" type="slidenum">
              <a:rPr lang="en-GB" smtClean="0"/>
              <a:t>31</a:t>
            </a:fld>
            <a:endParaRPr lang="en-GB"/>
          </a:p>
        </p:txBody>
      </p:sp>
    </p:spTree>
    <p:extLst>
      <p:ext uri="{BB962C8B-B14F-4D97-AF65-F5344CB8AC3E}">
        <p14:creationId xmlns:p14="http://schemas.microsoft.com/office/powerpoint/2010/main" val="825281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534585" y="214314"/>
            <a:ext cx="10390716" cy="1462087"/>
          </a:xfrm>
        </p:spPr>
        <p:txBody>
          <a:bodyPr/>
          <a:lstStyle/>
          <a:p>
            <a:r>
              <a:rPr lang="en-US"/>
              <a:t>Click to edit Master title style</a:t>
            </a:r>
            <a:endParaRPr lang="en-GB"/>
          </a:p>
        </p:txBody>
      </p:sp>
      <p:sp>
        <p:nvSpPr>
          <p:cNvPr id="3" name="SmartArt Placeholder 2"/>
          <p:cNvSpPr>
            <a:spLocks noGrp="1"/>
          </p:cNvSpPr>
          <p:nvPr>
            <p:ph type="dgm" idx="1"/>
          </p:nvPr>
        </p:nvSpPr>
        <p:spPr>
          <a:xfrm>
            <a:off x="1576917" y="2017713"/>
            <a:ext cx="10363200"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2EEC4C75-C8A2-4959-B38C-0E75AC97B165}"/>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7F30348-964E-430B-8671-53F792A9BAF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D2D682A-83B0-4DB5-8C95-7ABCA33EC095}"/>
              </a:ext>
            </a:extLst>
          </p:cNvPr>
          <p:cNvSpPr>
            <a:spLocks noGrp="1"/>
          </p:cNvSpPr>
          <p:nvPr>
            <p:ph type="sldNum" sz="quarter" idx="12"/>
          </p:nvPr>
        </p:nvSpPr>
        <p:spPr/>
        <p:txBody>
          <a:bodyPr/>
          <a:lstStyle>
            <a:lvl1pPr>
              <a:defRPr/>
            </a:lvl1pPr>
          </a:lstStyle>
          <a:p>
            <a:pPr>
              <a:defRPr/>
            </a:pPr>
            <a:fld id="{CC1F4503-6423-46C3-B545-8ACB87E9862D}" type="slidenum">
              <a:rPr lang="en-GB" altLang="en-US"/>
              <a:pPr>
                <a:defRPr/>
              </a:pPr>
              <a:t>‹#›</a:t>
            </a:fld>
            <a:endParaRPr lang="en-GB" altLang="en-US"/>
          </a:p>
        </p:txBody>
      </p:sp>
    </p:spTree>
    <p:extLst>
      <p:ext uri="{BB962C8B-B14F-4D97-AF65-F5344CB8AC3E}">
        <p14:creationId xmlns:p14="http://schemas.microsoft.com/office/powerpoint/2010/main" val="17328648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26/09/2022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Sian.turvey@uwtsd.ac.uk"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9.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si/2020/350/made" TargetMode="Externa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edoc.coe.int/en/educational-tools/5327-teaching-resources-the-european-convention-on-human-rights-rights-and-freedoms-in-practice.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647701" y="1454964"/>
            <a:ext cx="6255561" cy="3308840"/>
          </a:xfrm>
        </p:spPr>
        <p:txBody>
          <a:bodyPr>
            <a:normAutofit/>
          </a:bodyPr>
          <a:lstStyle/>
          <a:p>
            <a:pPr>
              <a:lnSpc>
                <a:spcPct val="90000"/>
              </a:lnSpc>
            </a:pPr>
            <a:r>
              <a:rPr lang="en-US" sz="5000"/>
              <a:t>Introduction to the Module and the nature and structure of the law </a:t>
            </a:r>
            <a:endParaRPr lang="en-GB" sz="500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a:t>Legal Process BMLW4006 </a:t>
            </a:r>
            <a:endParaRPr lang="en-GB"/>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6F8F-4BFB-4DE1-947F-D78B3EC7540D}"/>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dirty="0"/>
              <a:t>Lecturer </a:t>
            </a:r>
            <a:endParaRPr lang="en-US"/>
          </a:p>
        </p:txBody>
      </p:sp>
      <p:pic>
        <p:nvPicPr>
          <p:cNvPr id="8" name="Content Placeholder 7" descr="A picture containing indoor, person, laying, hairpiece&#10;&#10;Description automatically generated">
            <a:extLst>
              <a:ext uri="{FF2B5EF4-FFF2-40B4-BE49-F238E27FC236}">
                <a16:creationId xmlns:a16="http://schemas.microsoft.com/office/drawing/2014/main" id="{CE418321-54F5-4018-9C64-3583F07E0D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30077" y="1741666"/>
            <a:ext cx="4912877" cy="3687840"/>
          </a:xfrm>
        </p:spPr>
      </p:pic>
      <p:sp>
        <p:nvSpPr>
          <p:cNvPr id="6" name="TextBox 5">
            <a:extLst>
              <a:ext uri="{FF2B5EF4-FFF2-40B4-BE49-F238E27FC236}">
                <a16:creationId xmlns:a16="http://schemas.microsoft.com/office/drawing/2014/main" id="{576126E0-724B-48CF-B86A-F6D44DE8971A}"/>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Si</a:t>
            </a:r>
            <a:r>
              <a:rPr lang="en-GB" dirty="0" err="1">
                <a:solidFill>
                  <a:schemeClr val="tx1">
                    <a:lumMod val="75000"/>
                    <a:lumOff val="25000"/>
                  </a:schemeClr>
                </a:solidFill>
              </a:rPr>
              <a:t>ânTurvey</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BA (Hons) F.CILEX GDL PGDip Legal Practice</a:t>
            </a:r>
          </a:p>
          <a:p>
            <a:pPr>
              <a:spcBef>
                <a:spcPts val="1000"/>
              </a:spcBef>
              <a:buClr>
                <a:schemeClr val="accent1"/>
              </a:buClr>
              <a:buSzPct val="80000"/>
              <a:buFont typeface="Wingdings 3" charset="2"/>
              <a:buChar char=""/>
            </a:pPr>
            <a:r>
              <a:rPr lang="en-US" dirty="0">
                <a:solidFill>
                  <a:schemeClr val="tx1">
                    <a:lumMod val="75000"/>
                    <a:lumOff val="25000"/>
                  </a:schemeClr>
                </a:solidFill>
              </a:rPr>
              <a:t>Solicitor</a:t>
            </a:r>
          </a:p>
          <a:p>
            <a:pPr>
              <a:spcBef>
                <a:spcPts val="1000"/>
              </a:spcBef>
              <a:buClr>
                <a:schemeClr val="accent1"/>
              </a:buClr>
              <a:buSzPct val="80000"/>
              <a:buFont typeface="Wingdings 3" charset="2"/>
              <a:buChar char=""/>
            </a:pPr>
            <a:r>
              <a:rPr lang="en-US" dirty="0" err="1">
                <a:solidFill>
                  <a:schemeClr val="tx1">
                    <a:lumMod val="75000"/>
                    <a:lumOff val="25000"/>
                  </a:schemeClr>
                </a:solidFill>
              </a:rPr>
              <a:t>Programme</a:t>
            </a:r>
            <a:r>
              <a:rPr lang="en-US" dirty="0">
                <a:solidFill>
                  <a:schemeClr val="tx1">
                    <a:lumMod val="75000"/>
                    <a:lumOff val="25000"/>
                  </a:schemeClr>
                </a:solidFill>
              </a:rPr>
              <a:t> Manager for Law</a:t>
            </a:r>
          </a:p>
          <a:p>
            <a:pPr>
              <a:spcBef>
                <a:spcPts val="1000"/>
              </a:spcBef>
              <a:buClr>
                <a:schemeClr val="accent1"/>
              </a:buClr>
              <a:buSzPct val="80000"/>
              <a:buFont typeface="Wingdings 3" charset="2"/>
              <a:buChar char=""/>
            </a:pPr>
            <a:r>
              <a:rPr lang="en-US" dirty="0">
                <a:solidFill>
                  <a:schemeClr val="tx1">
                    <a:lumMod val="75000"/>
                    <a:lumOff val="25000"/>
                  </a:schemeClr>
                </a:solidFill>
              </a:rPr>
              <a:t>Legal Advice Centre Manager </a:t>
            </a:r>
          </a:p>
          <a:p>
            <a:pPr>
              <a:spcBef>
                <a:spcPts val="1000"/>
              </a:spcBef>
              <a:buClr>
                <a:schemeClr val="accent1"/>
              </a:buClr>
              <a:buSzPct val="80000"/>
              <a:buFont typeface="Wingdings 3" charset="2"/>
              <a:buChar char=""/>
            </a:pPr>
            <a:r>
              <a:rPr lang="en-US" dirty="0">
                <a:solidFill>
                  <a:schemeClr val="tx1">
                    <a:lumMod val="75000"/>
                    <a:lumOff val="25000"/>
                  </a:schemeClr>
                </a:solidFill>
              </a:rPr>
              <a:t>Institute of Management and Health Swansea </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hlinkClick r:id="rId3"/>
              </a:rPr>
              <a:t>Sian.turvey@uwtsd.ac.uk</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32396213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rPr>
              <a:t>Legal Process </a:t>
            </a:r>
            <a:endParaRPr lang="en-GB">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5204109" y="1645920"/>
            <a:ext cx="5919503" cy="4470821"/>
          </a:xfrm>
        </p:spPr>
        <p:txBody>
          <a:bodyPr>
            <a:normAutofit/>
          </a:bodyPr>
          <a:lstStyle/>
          <a:p>
            <a:pPr>
              <a:lnSpc>
                <a:spcPct val="90000"/>
              </a:lnSpc>
            </a:pPr>
            <a:r>
              <a:rPr lang="en-US" sz="1400"/>
              <a:t>AIM(S)</a:t>
            </a:r>
          </a:p>
          <a:p>
            <a:pPr>
              <a:lnSpc>
                <a:spcPct val="90000"/>
              </a:lnSpc>
            </a:pPr>
            <a:r>
              <a:rPr lang="en-US" sz="1400"/>
              <a:t>•	To equip students with a broad understanding of the operation of the English legal system </a:t>
            </a:r>
          </a:p>
          <a:p>
            <a:pPr>
              <a:lnSpc>
                <a:spcPct val="90000"/>
              </a:lnSpc>
            </a:pPr>
            <a:r>
              <a:rPr lang="en-US" sz="1400"/>
              <a:t>•	To develop students’ critical awareness of the social, political and cultural context in which law operates and its international dimensions </a:t>
            </a:r>
          </a:p>
          <a:p>
            <a:pPr>
              <a:lnSpc>
                <a:spcPct val="90000"/>
              </a:lnSpc>
            </a:pPr>
            <a:r>
              <a:rPr lang="en-US" sz="1400"/>
              <a:t>LEARNING OUTCOMES</a:t>
            </a:r>
          </a:p>
          <a:p>
            <a:pPr>
              <a:lnSpc>
                <a:spcPct val="90000"/>
              </a:lnSpc>
            </a:pPr>
            <a:r>
              <a:rPr lang="en-US" sz="1400"/>
              <a:t>Upon the successful completion of this module, the student should be able to demonstrate the ability to:</a:t>
            </a:r>
          </a:p>
          <a:p>
            <a:pPr>
              <a:lnSpc>
                <a:spcPct val="90000"/>
              </a:lnSpc>
            </a:pPr>
            <a:r>
              <a:rPr lang="en-US" sz="1400"/>
              <a:t>•	Demonstrate knowledge and understanding of the   relevant legislation and the legal process including the relationship between legislation and policies and practices.</a:t>
            </a:r>
          </a:p>
          <a:p>
            <a:pPr>
              <a:lnSpc>
                <a:spcPct val="90000"/>
              </a:lnSpc>
            </a:pPr>
            <a:r>
              <a:rPr lang="en-US" sz="1400"/>
              <a:t>•	Identify and evaluate the fundamental legal techniques of reasoning from precedent and interpreting statutes, including knowledge of fact-finding, </a:t>
            </a:r>
          </a:p>
          <a:p>
            <a:pPr>
              <a:lnSpc>
                <a:spcPct val="90000"/>
              </a:lnSpc>
            </a:pPr>
            <a:endParaRPr lang="en-GB" sz="1400"/>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4" name="Content Placeholder 3" descr="Graphical user interface, text, application&#10;&#10;Description automatically generated">
            <a:extLst>
              <a:ext uri="{FF2B5EF4-FFF2-40B4-BE49-F238E27FC236}">
                <a16:creationId xmlns:a16="http://schemas.microsoft.com/office/drawing/2014/main" id="{73F401FC-27FF-D943-4E79-A3927859E04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494" t="13110" r="20838" b="12500"/>
          <a:stretch/>
        </p:blipFill>
        <p:spPr bwMode="auto">
          <a:xfrm>
            <a:off x="159966" y="452718"/>
            <a:ext cx="7030543" cy="5864955"/>
          </a:xfrm>
          <a:prstGeom prst="rect">
            <a:avLst/>
          </a:prstGeom>
          <a:ln>
            <a:noFill/>
          </a:ln>
          <a:extLst>
            <a:ext uri="{53640926-AAD7-44D8-BBD7-CCE9431645EC}">
              <a14:shadowObscured xmlns:a14="http://schemas.microsoft.com/office/drawing/2010/main"/>
            </a:ext>
          </a:extLst>
        </p:spPr>
      </p:pic>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Graphical user interface, text, application, email&#10;&#10;Description automatically generated">
            <a:extLst>
              <a:ext uri="{FF2B5EF4-FFF2-40B4-BE49-F238E27FC236}">
                <a16:creationId xmlns:a16="http://schemas.microsoft.com/office/drawing/2014/main" id="{A0778E6C-A698-EFE3-6EF4-C5C7AE10D4DB}"/>
              </a:ext>
            </a:extLst>
          </p:cNvPr>
          <p:cNvPicPr>
            <a:picLocks noChangeAspect="1"/>
          </p:cNvPicPr>
          <p:nvPr/>
        </p:nvPicPr>
        <p:blipFill rotWithShape="1">
          <a:blip r:embed="rId4"/>
          <a:srcRect t="10719" b="3648"/>
          <a:stretch/>
        </p:blipFill>
        <p:spPr bwMode="auto">
          <a:xfrm>
            <a:off x="6527627" y="3275676"/>
            <a:ext cx="5731510" cy="32715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41734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328C68-BF5B-422A-BEDE-7284FF8797FF}"/>
              </a:ext>
            </a:extLst>
          </p:cNvPr>
          <p:cNvSpPr>
            <a:spLocks noGrp="1"/>
          </p:cNvSpPr>
          <p:nvPr>
            <p:ph type="title"/>
          </p:nvPr>
        </p:nvSpPr>
        <p:spPr>
          <a:xfrm>
            <a:off x="648930" y="629267"/>
            <a:ext cx="9252154" cy="1016654"/>
          </a:xfrm>
        </p:spPr>
        <p:txBody>
          <a:bodyPr>
            <a:normAutofit/>
          </a:bodyPr>
          <a:lstStyle/>
          <a:p>
            <a:r>
              <a:rPr lang="en-US">
                <a:solidFill>
                  <a:srgbClr val="EBEBEB"/>
                </a:solidFill>
              </a:rPr>
              <a:t>Assessment </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5A87D99D-9578-4957-A910-7806C9B14AB4}"/>
              </a:ext>
            </a:extLst>
          </p:cNvPr>
          <p:cNvGraphicFramePr>
            <a:graphicFrameLocks noGrp="1"/>
          </p:cNvGraphicFramePr>
          <p:nvPr>
            <p:ph idx="1"/>
            <p:extLst>
              <p:ext uri="{D42A27DB-BD31-4B8C-83A1-F6EECF244321}">
                <p14:modId xmlns:p14="http://schemas.microsoft.com/office/powerpoint/2010/main" val="422867405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4602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54CED-BE4F-28BB-A1ED-891E7CC37D7E}"/>
              </a:ext>
            </a:extLst>
          </p:cNvPr>
          <p:cNvSpPr>
            <a:spLocks noGrp="1"/>
          </p:cNvSpPr>
          <p:nvPr>
            <p:ph type="title"/>
          </p:nvPr>
        </p:nvSpPr>
        <p:spPr>
          <a:xfrm>
            <a:off x="459971" y="65705"/>
            <a:ext cx="3808268" cy="5420694"/>
          </a:xfrm>
        </p:spPr>
        <p:txBody>
          <a:bodyPr>
            <a:normAutofit/>
          </a:bodyPr>
          <a:lstStyle/>
          <a:p>
            <a:pPr algn="ctr"/>
            <a:r>
              <a:rPr lang="en-US" sz="6000" dirty="0">
                <a:solidFill>
                  <a:schemeClr val="bg1"/>
                </a:solidFill>
                <a:highlight>
                  <a:srgbClr val="00FF00"/>
                </a:highlight>
              </a:rPr>
              <a:t>Good Sources?</a:t>
            </a:r>
            <a:br>
              <a:rPr lang="en-US" sz="6000" dirty="0">
                <a:solidFill>
                  <a:schemeClr val="bg1"/>
                </a:solidFill>
                <a:highlight>
                  <a:srgbClr val="00FF00"/>
                </a:highlight>
              </a:rPr>
            </a:br>
            <a:br>
              <a:rPr lang="en-US" sz="6000" dirty="0">
                <a:solidFill>
                  <a:schemeClr val="bg1"/>
                </a:solidFill>
                <a:highlight>
                  <a:srgbClr val="00FF00"/>
                </a:highlight>
              </a:rPr>
            </a:br>
            <a:r>
              <a:rPr lang="en-US" sz="3200" dirty="0">
                <a:solidFill>
                  <a:schemeClr val="bg1"/>
                </a:solidFill>
                <a:highlight>
                  <a:srgbClr val="00FF00"/>
                </a:highlight>
              </a:rPr>
              <a:t>There is a 90+% chance that the BBC isn’t an appropriate source!! </a:t>
            </a:r>
            <a:endParaRPr lang="en-US" sz="6000" dirty="0">
              <a:solidFill>
                <a:schemeClr val="bg1"/>
              </a:solidFill>
              <a:highlight>
                <a:srgbClr val="00FF00"/>
              </a:highlight>
            </a:endParaRPr>
          </a:p>
        </p:txBody>
      </p:sp>
      <p:graphicFrame>
        <p:nvGraphicFramePr>
          <p:cNvPr id="9" name="Content Placeholder 6">
            <a:extLst>
              <a:ext uri="{FF2B5EF4-FFF2-40B4-BE49-F238E27FC236}">
                <a16:creationId xmlns:a16="http://schemas.microsoft.com/office/drawing/2014/main" id="{AA290BF5-FB97-638F-B7E1-3FDB1AE55399}"/>
              </a:ext>
            </a:extLst>
          </p:cNvPr>
          <p:cNvGraphicFramePr>
            <a:graphicFrameLocks noGrp="1"/>
          </p:cNvGraphicFramePr>
          <p:nvPr>
            <p:ph idx="1"/>
            <p:extLst>
              <p:ext uri="{D42A27DB-BD31-4B8C-83A1-F6EECF244321}">
                <p14:modId xmlns:p14="http://schemas.microsoft.com/office/powerpoint/2010/main" val="285429084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798B1BF-6F3F-D91A-B3E2-5AFE0C3EBC8F}"/>
              </a:ext>
            </a:extLst>
          </p:cNvPr>
          <p:cNvSpPr txBox="1"/>
          <p:nvPr/>
        </p:nvSpPr>
        <p:spPr>
          <a:xfrm rot="20711891">
            <a:off x="459971" y="5232400"/>
            <a:ext cx="1904134" cy="646331"/>
          </a:xfrm>
          <a:prstGeom prst="rect">
            <a:avLst/>
          </a:prstGeom>
          <a:noFill/>
        </p:spPr>
        <p:txBody>
          <a:bodyPr wrap="square" rtlCol="0">
            <a:spAutoFit/>
          </a:bodyPr>
          <a:lstStyle/>
          <a:p>
            <a:r>
              <a:rPr lang="en-US" dirty="0">
                <a:solidFill>
                  <a:schemeClr val="bg1"/>
                </a:solidFill>
                <a:highlight>
                  <a:srgbClr val="FF0000"/>
                </a:highlight>
              </a:rPr>
              <a:t>Extra reading list on Moodle! </a:t>
            </a:r>
          </a:p>
        </p:txBody>
      </p:sp>
    </p:spTree>
    <p:extLst>
      <p:ext uri="{BB962C8B-B14F-4D97-AF65-F5344CB8AC3E}">
        <p14:creationId xmlns:p14="http://schemas.microsoft.com/office/powerpoint/2010/main" val="2893394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FEA8D-1CAC-91B8-47C4-7C626A60537B}"/>
              </a:ext>
            </a:extLst>
          </p:cNvPr>
          <p:cNvSpPr>
            <a:spLocks noGrp="1"/>
          </p:cNvSpPr>
          <p:nvPr>
            <p:ph type="title"/>
          </p:nvPr>
        </p:nvSpPr>
        <p:spPr/>
        <p:txBody>
          <a:bodyPr/>
          <a:lstStyle/>
          <a:p>
            <a:r>
              <a:rPr lang="en-GB" dirty="0"/>
              <a:t>What is your first assignment? </a:t>
            </a:r>
          </a:p>
        </p:txBody>
      </p:sp>
      <p:pic>
        <p:nvPicPr>
          <p:cNvPr id="5" name="Content Placeholder 4" descr="Graphical user interface, text, application&#10;&#10;Description automatically generated">
            <a:extLst>
              <a:ext uri="{FF2B5EF4-FFF2-40B4-BE49-F238E27FC236}">
                <a16:creationId xmlns:a16="http://schemas.microsoft.com/office/drawing/2014/main" id="{90B885DC-12D6-D06D-E8C9-A52B32A307E0}"/>
              </a:ext>
            </a:extLst>
          </p:cNvPr>
          <p:cNvPicPr>
            <a:picLocks noGrp="1" noChangeAspect="1"/>
          </p:cNvPicPr>
          <p:nvPr>
            <p:ph idx="1"/>
          </p:nvPr>
        </p:nvPicPr>
        <p:blipFill rotWithShape="1">
          <a:blip r:embed="rId2"/>
          <a:srcRect l="20194" t="5359" r="21053" b="5020"/>
          <a:stretch/>
        </p:blipFill>
        <p:spPr bwMode="auto">
          <a:xfrm>
            <a:off x="1168355" y="1541101"/>
            <a:ext cx="4125934" cy="4195762"/>
          </a:xfrm>
          <a:prstGeom prst="rect">
            <a:avLst/>
          </a:prstGeom>
          <a:ln>
            <a:noFill/>
          </a:ln>
          <a:extLst>
            <a:ext uri="{53640926-AAD7-44D8-BBD7-CCE9431645EC}">
              <a14:shadowObscured xmlns:a14="http://schemas.microsoft.com/office/drawing/2010/main"/>
            </a:ext>
          </a:extLst>
        </p:spPr>
      </p:pic>
      <p:pic>
        <p:nvPicPr>
          <p:cNvPr id="6" name="Picture 5" descr="Graphical user interface, text, application, Word&#10;&#10;Description automatically generated">
            <a:extLst>
              <a:ext uri="{FF2B5EF4-FFF2-40B4-BE49-F238E27FC236}">
                <a16:creationId xmlns:a16="http://schemas.microsoft.com/office/drawing/2014/main" id="{4DB9DCFF-4651-04E6-EFB2-BDEDC59BF23D}"/>
              </a:ext>
            </a:extLst>
          </p:cNvPr>
          <p:cNvPicPr>
            <a:picLocks noChangeAspect="1"/>
          </p:cNvPicPr>
          <p:nvPr/>
        </p:nvPicPr>
        <p:blipFill rotWithShape="1">
          <a:blip r:embed="rId3"/>
          <a:srcRect l="20029" t="9473" r="21303" b="6888"/>
          <a:stretch/>
        </p:blipFill>
        <p:spPr bwMode="auto">
          <a:xfrm>
            <a:off x="6240626" y="1443038"/>
            <a:ext cx="3693082" cy="427196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89517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F6A1DA-ACAC-45F2-8957-605AC234C257}"/>
              </a:ext>
            </a:extLst>
          </p:cNvPr>
          <p:cNvSpPr>
            <a:spLocks noGrp="1"/>
          </p:cNvSpPr>
          <p:nvPr>
            <p:ph type="title"/>
          </p:nvPr>
        </p:nvSpPr>
        <p:spPr>
          <a:xfrm>
            <a:off x="648930" y="629267"/>
            <a:ext cx="9252154" cy="1016654"/>
          </a:xfrm>
        </p:spPr>
        <p:txBody>
          <a:bodyPr>
            <a:normAutofit/>
          </a:bodyPr>
          <a:lstStyle/>
          <a:p>
            <a:r>
              <a:rPr lang="en-US">
                <a:solidFill>
                  <a:srgbClr val="EBEBEB"/>
                </a:solidFill>
              </a:rPr>
              <a:t>Submission Dates</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AF2E8CD3-8A53-4D77-A501-D073229C7A5D}"/>
              </a:ext>
            </a:extLst>
          </p:cNvPr>
          <p:cNvGraphicFramePr>
            <a:graphicFrameLocks noGrp="1"/>
          </p:cNvGraphicFramePr>
          <p:nvPr>
            <p:ph idx="1"/>
            <p:extLst>
              <p:ext uri="{D42A27DB-BD31-4B8C-83A1-F6EECF244321}">
                <p14:modId xmlns:p14="http://schemas.microsoft.com/office/powerpoint/2010/main" val="221931344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774618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263B-1631-DF42-6D50-AD925CD7B4BE}"/>
              </a:ext>
            </a:extLst>
          </p:cNvPr>
          <p:cNvSpPr>
            <a:spLocks noGrp="1"/>
          </p:cNvSpPr>
          <p:nvPr>
            <p:ph type="title"/>
          </p:nvPr>
        </p:nvSpPr>
        <p:spPr>
          <a:xfrm>
            <a:off x="646111" y="452718"/>
            <a:ext cx="9404723" cy="1400530"/>
          </a:xfrm>
        </p:spPr>
        <p:txBody>
          <a:bodyPr>
            <a:normAutofit/>
          </a:bodyPr>
          <a:lstStyle/>
          <a:p>
            <a:r>
              <a:rPr lang="en-GB" dirty="0"/>
              <a:t>Put your thinking caps on…</a:t>
            </a:r>
          </a:p>
        </p:txBody>
      </p:sp>
      <p:graphicFrame>
        <p:nvGraphicFramePr>
          <p:cNvPr id="5" name="Content Placeholder 2">
            <a:extLst>
              <a:ext uri="{FF2B5EF4-FFF2-40B4-BE49-F238E27FC236}">
                <a16:creationId xmlns:a16="http://schemas.microsoft.com/office/drawing/2014/main" id="{FF06C2D0-8663-61B9-AD78-1B579431A9AB}"/>
              </a:ext>
            </a:extLst>
          </p:cNvPr>
          <p:cNvGraphicFramePr>
            <a:graphicFrameLocks noGrp="1"/>
          </p:cNvGraphicFramePr>
          <p:nvPr>
            <p:ph idx="1"/>
            <p:extLst>
              <p:ext uri="{D42A27DB-BD31-4B8C-83A1-F6EECF244321}">
                <p14:modId xmlns:p14="http://schemas.microsoft.com/office/powerpoint/2010/main" val="413761229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6593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E5F3B97-C50C-4C13-976E-60D621087C5C}"/>
              </a:ext>
            </a:extLst>
          </p:cNvPr>
          <p:cNvSpPr>
            <a:spLocks noGrp="1"/>
          </p:cNvSpPr>
          <p:nvPr>
            <p:ph type="title"/>
          </p:nvPr>
        </p:nvSpPr>
        <p:spPr/>
        <p:txBody>
          <a:bodyPr/>
          <a:lstStyle/>
          <a:p>
            <a:pPr eaLnBrk="1" hangingPunct="1"/>
            <a:r>
              <a:rPr lang="en-US" altLang="en-US" b="1"/>
              <a:t>WHAT IS LAW?</a:t>
            </a:r>
            <a:endParaRPr lang="en-GB" altLang="en-US" b="1"/>
          </a:p>
        </p:txBody>
      </p:sp>
      <p:sp>
        <p:nvSpPr>
          <p:cNvPr id="7171" name="Rectangle 3">
            <a:extLst>
              <a:ext uri="{FF2B5EF4-FFF2-40B4-BE49-F238E27FC236}">
                <a16:creationId xmlns:a16="http://schemas.microsoft.com/office/drawing/2014/main" id="{A2E183D0-93F8-44F5-AAF9-7FDAB4AE4D1F}"/>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US" altLang="en-US" dirty="0">
                <a:solidFill>
                  <a:schemeClr val="tx1">
                    <a:lumMod val="75000"/>
                    <a:lumOff val="25000"/>
                  </a:schemeClr>
                </a:solidFill>
              </a:rPr>
              <a:t>"Most of us, if asked to define law, would probably do so in terms of rules: for instance, we understand criminal law, forbidding certain activities, as a set of rules defining the types of </a:t>
            </a:r>
            <a:r>
              <a:rPr lang="en-US" altLang="en-US" dirty="0" err="1">
                <a:solidFill>
                  <a:schemeClr val="tx1">
                    <a:lumMod val="75000"/>
                    <a:lumOff val="25000"/>
                  </a:schemeClr>
                </a:solidFill>
              </a:rPr>
              <a:t>behaviour</a:t>
            </a:r>
            <a:r>
              <a:rPr lang="en-US" altLang="en-US" dirty="0">
                <a:solidFill>
                  <a:schemeClr val="tx1">
                    <a:lumMod val="75000"/>
                    <a:lumOff val="25000"/>
                  </a:schemeClr>
                </a:solidFill>
              </a:rPr>
              <a:t> which, if indulged in, result in some form of official 'retaliation' through police intervention, the courts, and some form of criminal sanction such as imprisonment or a fine.....[T]he fundamental notion for us is that of a 'rule'." (</a:t>
            </a:r>
            <a:r>
              <a:rPr lang="en-US" altLang="en-US" i="1" dirty="0">
                <a:solidFill>
                  <a:schemeClr val="tx1">
                    <a:lumMod val="75000"/>
                    <a:lumOff val="25000"/>
                  </a:schemeClr>
                </a:solidFill>
              </a:rPr>
              <a:t>An Introduction to Law</a:t>
            </a:r>
            <a:r>
              <a:rPr lang="en-US" altLang="en-US" dirty="0">
                <a:solidFill>
                  <a:schemeClr val="tx1">
                    <a:lumMod val="75000"/>
                    <a:lumOff val="25000"/>
                  </a:schemeClr>
                </a:solidFill>
              </a:rPr>
              <a:t>. P Harris [6th </a:t>
            </a:r>
            <a:r>
              <a:rPr lang="en-US" altLang="en-US" dirty="0" err="1">
                <a:solidFill>
                  <a:schemeClr val="tx1">
                    <a:lumMod val="75000"/>
                    <a:lumOff val="25000"/>
                  </a:schemeClr>
                </a:solidFill>
              </a:rPr>
              <a:t>Edn</a:t>
            </a:r>
            <a:r>
              <a:rPr lang="en-US" altLang="en-US" dirty="0">
                <a:solidFill>
                  <a:schemeClr val="tx1">
                    <a:lumMod val="75000"/>
                    <a:lumOff val="25000"/>
                  </a:schemeClr>
                </a:solidFill>
              </a:rPr>
              <a:t>. 2002] p.2)</a:t>
            </a:r>
          </a:p>
          <a:p>
            <a:pPr>
              <a:lnSpc>
                <a:spcPct val="90000"/>
              </a:lnSpc>
              <a:spcAft>
                <a:spcPts val="0"/>
              </a:spcAft>
              <a:buFont typeface="Wingdings 3" charset="2"/>
              <a:buChar char=""/>
              <a:defRPr/>
            </a:pPr>
            <a:r>
              <a:rPr lang="en-US" altLang="en-US" dirty="0">
                <a:solidFill>
                  <a:schemeClr val="tx1">
                    <a:lumMod val="75000"/>
                    <a:lumOff val="25000"/>
                  </a:schemeClr>
                </a:solidFill>
              </a:rPr>
              <a:t>Laws are </a:t>
            </a:r>
            <a:r>
              <a:rPr lang="en-US" altLang="en-US" b="1" dirty="0">
                <a:solidFill>
                  <a:schemeClr val="tx1">
                    <a:lumMod val="75000"/>
                    <a:lumOff val="25000"/>
                  </a:schemeClr>
                </a:solidFill>
              </a:rPr>
              <a:t>RULES</a:t>
            </a:r>
          </a:p>
          <a:p>
            <a:pPr>
              <a:lnSpc>
                <a:spcPct val="90000"/>
              </a:lnSpc>
              <a:spcAft>
                <a:spcPts val="0"/>
              </a:spcAft>
              <a:buFont typeface="Wingdings 3" charset="2"/>
              <a:buChar char=""/>
              <a:defRPr/>
            </a:pPr>
            <a:r>
              <a:rPr lang="en-US" altLang="en-US" b="1" dirty="0">
                <a:solidFill>
                  <a:schemeClr val="tx1">
                    <a:lumMod val="75000"/>
                    <a:lumOff val="25000"/>
                  </a:schemeClr>
                </a:solidFill>
              </a:rPr>
              <a:t>BUT is that all they are?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BF57DCE-7C8B-4AD7-8DB2-E9A7CD59A3BC}"/>
              </a:ext>
            </a:extLst>
          </p:cNvPr>
          <p:cNvSpPr>
            <a:spLocks noGrp="1"/>
          </p:cNvSpPr>
          <p:nvPr>
            <p:ph type="title"/>
          </p:nvPr>
        </p:nvSpPr>
        <p:spPr>
          <a:xfrm>
            <a:off x="550863" y="550800"/>
            <a:ext cx="7308850" cy="986400"/>
          </a:xfrm>
        </p:spPr>
        <p:txBody>
          <a:bodyPr wrap="square" anchor="ctr">
            <a:normAutofit/>
          </a:bodyPr>
          <a:lstStyle/>
          <a:p>
            <a:pPr eaLnBrk="1" hangingPunct="1"/>
            <a:r>
              <a:rPr lang="en-US" altLang="en-US" b="1"/>
              <a:t>WHAT IS A RULE?</a:t>
            </a:r>
            <a:endParaRPr lang="en-GB" altLang="en-US" b="1"/>
          </a:p>
        </p:txBody>
      </p:sp>
      <p:graphicFrame>
        <p:nvGraphicFramePr>
          <p:cNvPr id="8197" name="Rectangle 3">
            <a:extLst>
              <a:ext uri="{FF2B5EF4-FFF2-40B4-BE49-F238E27FC236}">
                <a16:creationId xmlns:a16="http://schemas.microsoft.com/office/drawing/2014/main" id="{4AE94FDC-E3DF-472A-A269-6806510E92CF}"/>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73" name="Picture 924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274" name="Picture 924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275" name="Oval 924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76" name="Picture 925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277" name="Picture 925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278" name="Rectangle 925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9279" name="Rectangle 925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67589EAB-9D45-C7C5-2516-3BE9F051D7C6}"/>
              </a:ext>
            </a:extLst>
          </p:cNvPr>
          <p:cNvPicPr>
            <a:picLocks noChangeAspect="1" noChangeArrowheads="1"/>
          </p:cNvPicPr>
          <p:nvPr/>
        </p:nvPicPr>
        <p:blipFill rotWithShape="1">
          <a:blip r:embed="rId7">
            <a:alphaModFix amt="40000"/>
            <a:extLst>
              <a:ext uri="{28A0092B-C50C-407E-A947-70E740481C1C}">
                <a14:useLocalDpi xmlns:a14="http://schemas.microsoft.com/office/drawing/2010/main" val="0"/>
              </a:ext>
            </a:extLst>
          </a:blip>
          <a:srcRect t="14236" b="2054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218" name="Rectangle 2">
            <a:extLst>
              <a:ext uri="{FF2B5EF4-FFF2-40B4-BE49-F238E27FC236}">
                <a16:creationId xmlns:a16="http://schemas.microsoft.com/office/drawing/2014/main" id="{D90EA707-5103-4950-9FD3-B0CB6B11A8E1}"/>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altLang="en-US" sz="7200">
                <a:solidFill>
                  <a:schemeClr val="tx1"/>
                </a:solidFill>
              </a:rPr>
              <a:t>Law as rules – inadequate definition?</a:t>
            </a:r>
          </a:p>
        </p:txBody>
      </p:sp>
      <p:sp>
        <p:nvSpPr>
          <p:cNvPr id="9219" name="Rectangle 3">
            <a:extLst>
              <a:ext uri="{FF2B5EF4-FFF2-40B4-BE49-F238E27FC236}">
                <a16:creationId xmlns:a16="http://schemas.microsoft.com/office/drawing/2014/main" id="{ADF905B4-161E-4E94-92FF-B19DB0E8E1D7}"/>
              </a:ext>
            </a:extLst>
          </p:cNvPr>
          <p:cNvSpPr>
            <a:spLocks noGrp="1" noChangeArrowheads="1"/>
          </p:cNvSpPr>
          <p:nvPr>
            <p:ph idx="1"/>
          </p:nvPr>
        </p:nvSpPr>
        <p:spPr>
          <a:xfrm>
            <a:off x="1154955" y="4777380"/>
            <a:ext cx="8825658" cy="861420"/>
          </a:xfrm>
        </p:spPr>
        <p:txBody>
          <a:bodyPr vert="horz" lIns="91440" tIns="45720" rIns="91440" bIns="45720" rtlCol="0" anchor="t">
            <a:normAutofit/>
          </a:bodyPr>
          <a:lstStyle/>
          <a:p>
            <a:pPr marL="0" indent="0">
              <a:buNone/>
              <a:defRPr/>
            </a:pPr>
            <a:r>
              <a:rPr lang="en-US" altLang="en-US" cap="all" dirty="0"/>
              <a:t>What to you think?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218"/>
                                        </p:tgtEl>
                                        <p:attrNameLst>
                                          <p:attrName>style.visibility</p:attrName>
                                        </p:attrNameLst>
                                      </p:cBhvr>
                                      <p:to>
                                        <p:strVal val="visible"/>
                                      </p:to>
                                    </p:set>
                                    <p:animEffect transition="in" filter="fade">
                                      <p:cBhvr>
                                        <p:cTn id="7" dur="7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04BA-5A8F-D62E-E5B2-9F9AAC2F0C87}"/>
              </a:ext>
            </a:extLst>
          </p:cNvPr>
          <p:cNvSpPr>
            <a:spLocks noGrp="1"/>
          </p:cNvSpPr>
          <p:nvPr>
            <p:ph type="title"/>
          </p:nvPr>
        </p:nvSpPr>
        <p:spPr>
          <a:xfrm>
            <a:off x="648930" y="629266"/>
            <a:ext cx="6188190" cy="1622321"/>
          </a:xfrm>
        </p:spPr>
        <p:txBody>
          <a:bodyPr>
            <a:normAutofit/>
          </a:bodyPr>
          <a:lstStyle/>
          <a:p>
            <a:r>
              <a:rPr lang="en-GB">
                <a:solidFill>
                  <a:srgbClr val="EBEBEB"/>
                </a:solidFill>
              </a:rPr>
              <a:t>The Law is confusing! </a:t>
            </a:r>
          </a:p>
        </p:txBody>
      </p:sp>
      <p:sp>
        <p:nvSpPr>
          <p:cNvPr id="3" name="Content Placeholder 2">
            <a:extLst>
              <a:ext uri="{FF2B5EF4-FFF2-40B4-BE49-F238E27FC236}">
                <a16:creationId xmlns:a16="http://schemas.microsoft.com/office/drawing/2014/main" id="{4A2F973D-9070-8E90-CCB0-C56A6247B3CB}"/>
              </a:ext>
            </a:extLst>
          </p:cNvPr>
          <p:cNvSpPr>
            <a:spLocks noGrp="1"/>
          </p:cNvSpPr>
          <p:nvPr>
            <p:ph idx="1"/>
          </p:nvPr>
        </p:nvSpPr>
        <p:spPr>
          <a:xfrm>
            <a:off x="648930" y="2438400"/>
            <a:ext cx="6188189" cy="3785419"/>
          </a:xfrm>
        </p:spPr>
        <p:txBody>
          <a:bodyPr>
            <a:normAutofit/>
          </a:bodyPr>
          <a:lstStyle/>
          <a:p>
            <a:pPr>
              <a:lnSpc>
                <a:spcPct val="90000"/>
              </a:lnSpc>
            </a:pPr>
            <a:r>
              <a:rPr lang="en-GB" b="0" i="0" dirty="0">
                <a:solidFill>
                  <a:srgbClr val="FFFFFF"/>
                </a:solidFill>
                <a:effectLst/>
                <a:latin typeface="Times New Roman" panose="02020603050405020304" pitchFamily="18" charset="0"/>
              </a:rPr>
              <a:t>One of the key defining characteristics of law is that it is created and enforced through governmental institutions. </a:t>
            </a:r>
          </a:p>
          <a:p>
            <a:pPr>
              <a:lnSpc>
                <a:spcPct val="90000"/>
              </a:lnSpc>
            </a:pPr>
            <a:r>
              <a:rPr lang="en-GB" b="0" i="0" dirty="0">
                <a:solidFill>
                  <a:srgbClr val="FFFFFF"/>
                </a:solidFill>
                <a:effectLst/>
                <a:latin typeface="Times New Roman" panose="02020603050405020304" pitchFamily="18" charset="0"/>
              </a:rPr>
              <a:t>Laws are created by institutions of the state. </a:t>
            </a:r>
          </a:p>
          <a:p>
            <a:pPr>
              <a:lnSpc>
                <a:spcPct val="90000"/>
              </a:lnSpc>
            </a:pPr>
            <a:r>
              <a:rPr lang="en-GB" b="0" i="0" dirty="0">
                <a:solidFill>
                  <a:srgbClr val="FFFFFF"/>
                </a:solidFill>
                <a:effectLst/>
                <a:latin typeface="Times New Roman" panose="02020603050405020304" pitchFamily="18" charset="0"/>
              </a:rPr>
              <a:t>BUT not all “rules” emerging from the state are laws. </a:t>
            </a:r>
          </a:p>
          <a:p>
            <a:pPr>
              <a:lnSpc>
                <a:spcPct val="90000"/>
              </a:lnSpc>
            </a:pPr>
            <a:r>
              <a:rPr lang="en-GB" b="0" i="0" dirty="0">
                <a:solidFill>
                  <a:srgbClr val="FFFFFF"/>
                </a:solidFill>
                <a:effectLst/>
                <a:latin typeface="Times New Roman" panose="02020603050405020304" pitchFamily="18" charset="0"/>
              </a:rPr>
              <a:t>During the COVID-19 pandemic, the UK government issued both </a:t>
            </a:r>
            <a:r>
              <a:rPr lang="en-GB" b="1" i="0" dirty="0">
                <a:solidFill>
                  <a:srgbClr val="FFFFFF"/>
                </a:solidFill>
                <a:effectLst/>
                <a:latin typeface="Times New Roman" panose="02020603050405020304" pitchFamily="18" charset="0"/>
              </a:rPr>
              <a:t>regulations</a:t>
            </a:r>
            <a:r>
              <a:rPr lang="en-GB" b="0" i="0" dirty="0">
                <a:solidFill>
                  <a:srgbClr val="FFFFFF"/>
                </a:solidFill>
                <a:effectLst/>
                <a:latin typeface="Times New Roman" panose="02020603050405020304" pitchFamily="18" charset="0"/>
              </a:rPr>
              <a:t>, which set what people could and could not do, and </a:t>
            </a:r>
            <a:r>
              <a:rPr lang="en-GB" b="1" i="0" dirty="0">
                <a:solidFill>
                  <a:srgbClr val="FFFFFF"/>
                </a:solidFill>
                <a:effectLst/>
                <a:latin typeface="Times New Roman" panose="02020603050405020304" pitchFamily="18" charset="0"/>
              </a:rPr>
              <a:t>guidance</a:t>
            </a:r>
            <a:r>
              <a:rPr lang="en-GB" b="0" i="0" dirty="0">
                <a:solidFill>
                  <a:srgbClr val="FFFFFF"/>
                </a:solidFill>
                <a:effectLst/>
                <a:latin typeface="Times New Roman" panose="02020603050405020304" pitchFamily="18" charset="0"/>
              </a:rPr>
              <a:t>, which provided an interpretation of those regulations. In the extensive media debate the two were frequently confused, so that it was often not clear what was law and what was not!</a:t>
            </a:r>
            <a:endParaRPr lang="en-GB" dirty="0">
              <a:solidFill>
                <a:srgbClr val="FFFFFF"/>
              </a:solidFill>
            </a:endParaRPr>
          </a:p>
        </p:txBody>
      </p:sp>
      <p:sp>
        <p:nvSpPr>
          <p:cNvPr id="410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BC97B8EF-1970-6028-C056-D314B1BA44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899" r="21098"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894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8DD9A49-E352-44A0-8CF3-2D2D6A22D86F}"/>
              </a:ext>
            </a:extLst>
          </p:cNvPr>
          <p:cNvSpPr>
            <a:spLocks noGrp="1"/>
          </p:cNvSpPr>
          <p:nvPr>
            <p:ph type="title"/>
          </p:nvPr>
        </p:nvSpPr>
        <p:spPr>
          <a:xfrm>
            <a:off x="646111" y="452718"/>
            <a:ext cx="9404723" cy="1400530"/>
          </a:xfrm>
        </p:spPr>
        <p:txBody>
          <a:bodyPr>
            <a:normAutofit/>
          </a:bodyPr>
          <a:lstStyle/>
          <a:p>
            <a:pPr eaLnBrk="1" hangingPunct="1"/>
            <a:r>
              <a:rPr lang="en-GB" altLang="en-US" b="1"/>
              <a:t>Law confers powers/rights</a:t>
            </a:r>
          </a:p>
        </p:txBody>
      </p:sp>
      <p:graphicFrame>
        <p:nvGraphicFramePr>
          <p:cNvPr id="10245" name="Rectangle 3">
            <a:extLst>
              <a:ext uri="{FF2B5EF4-FFF2-40B4-BE49-F238E27FC236}">
                <a16:creationId xmlns:a16="http://schemas.microsoft.com/office/drawing/2014/main" id="{C531907E-AF7D-42DC-9928-444C90E21E15}"/>
              </a:ext>
            </a:extLst>
          </p:cNvPr>
          <p:cNvGraphicFramePr>
            <a:graphicFrameLocks noGrp="1"/>
          </p:cNvGraphicFramePr>
          <p:nvPr>
            <p:ph idx="1"/>
            <p:extLst>
              <p:ext uri="{D42A27DB-BD31-4B8C-83A1-F6EECF244321}">
                <p14:modId xmlns:p14="http://schemas.microsoft.com/office/powerpoint/2010/main" val="3852513710"/>
              </p:ext>
            </p:extLst>
          </p:nvPr>
        </p:nvGraphicFramePr>
        <p:xfrm>
          <a:off x="646111" y="1385455"/>
          <a:ext cx="11005562" cy="4898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B87E442-6205-4F9E-B142-669783284114}"/>
              </a:ext>
            </a:extLst>
          </p:cNvPr>
          <p:cNvSpPr>
            <a:spLocks noGrp="1"/>
          </p:cNvSpPr>
          <p:nvPr>
            <p:ph type="title"/>
          </p:nvPr>
        </p:nvSpPr>
        <p:spPr>
          <a:xfrm>
            <a:off x="550862" y="580363"/>
            <a:ext cx="5437188" cy="1997855"/>
          </a:xfrm>
        </p:spPr>
        <p:txBody>
          <a:bodyPr wrap="square" anchor="t">
            <a:normAutofit fontScale="90000"/>
          </a:bodyPr>
          <a:lstStyle/>
          <a:p>
            <a:pPr eaLnBrk="1" hangingPunct="1"/>
            <a:r>
              <a:rPr lang="en-US" altLang="en-US" sz="4400" b="1"/>
              <a:t>Legal rules combine to form a legal system</a:t>
            </a:r>
            <a:endParaRPr lang="en-GB" altLang="en-US" sz="4400" b="1"/>
          </a:p>
        </p:txBody>
      </p:sp>
      <p:sp>
        <p:nvSpPr>
          <p:cNvPr id="11267" name="Rectangle 3">
            <a:extLst>
              <a:ext uri="{FF2B5EF4-FFF2-40B4-BE49-F238E27FC236}">
                <a16:creationId xmlns:a16="http://schemas.microsoft.com/office/drawing/2014/main" id="{A10D7470-C739-4081-8535-F598DD9BC103}"/>
              </a:ext>
            </a:extLst>
          </p:cNvPr>
          <p:cNvSpPr>
            <a:spLocks noGrp="1" noChangeArrowheads="1"/>
          </p:cNvSpPr>
          <p:nvPr>
            <p:ph idx="1"/>
          </p:nvPr>
        </p:nvSpPr>
        <p:spPr>
          <a:xfrm>
            <a:off x="7140575" y="1520825"/>
            <a:ext cx="4500562" cy="3779837"/>
          </a:xfrm>
        </p:spPr>
        <p:txBody>
          <a:bodyPr rtlCol="0" anchor="t">
            <a:normAutofit fontScale="92500" lnSpcReduction="20000"/>
          </a:bodyPr>
          <a:lstStyle/>
          <a:p>
            <a:pPr>
              <a:lnSpc>
                <a:spcPct val="100000"/>
              </a:lnSpc>
              <a:spcAft>
                <a:spcPts val="0"/>
              </a:spcAft>
              <a:buFont typeface="Wingdings 3" charset="2"/>
              <a:buChar char=""/>
              <a:defRPr/>
            </a:pPr>
            <a:r>
              <a:rPr lang="en-US" altLang="en-US" sz="1700"/>
              <a:t>iii) Legal rules do not operate either in isolation of other legal rules nor in isolation of the society within which they operate</a:t>
            </a:r>
          </a:p>
          <a:p>
            <a:pPr>
              <a:lnSpc>
                <a:spcPct val="100000"/>
              </a:lnSpc>
              <a:spcAft>
                <a:spcPts val="0"/>
              </a:spcAft>
              <a:buFont typeface="Wingdings 3" charset="2"/>
              <a:buChar char=""/>
              <a:defRPr/>
            </a:pPr>
            <a:r>
              <a:rPr lang="en-US" altLang="en-US" sz="1700"/>
              <a:t>All the rules form a </a:t>
            </a:r>
            <a:r>
              <a:rPr lang="en-US" altLang="en-US" sz="1700" b="1"/>
              <a:t>LEGAL SYSTEM</a:t>
            </a:r>
            <a:r>
              <a:rPr lang="en-US" altLang="en-US" sz="1700"/>
              <a:t> with legal institutions and personnel such as police, lawyers, judges, courts, prisons, etc. playing a role</a:t>
            </a:r>
            <a:endParaRPr lang="en-US" altLang="en-US" sz="1700" b="1"/>
          </a:p>
          <a:p>
            <a:pPr>
              <a:lnSpc>
                <a:spcPct val="100000"/>
              </a:lnSpc>
              <a:spcAft>
                <a:spcPts val="0"/>
              </a:spcAft>
              <a:buFont typeface="Wingdings 3" charset="2"/>
              <a:buChar char=""/>
              <a:defRPr/>
            </a:pPr>
            <a:r>
              <a:rPr lang="en-US" altLang="en-US" sz="1700" b="1"/>
              <a:t>BUT</a:t>
            </a:r>
          </a:p>
          <a:p>
            <a:pPr>
              <a:lnSpc>
                <a:spcPct val="100000"/>
              </a:lnSpc>
              <a:spcAft>
                <a:spcPts val="0"/>
              </a:spcAft>
              <a:buFont typeface="Wingdings 3" charset="2"/>
              <a:buChar char=""/>
              <a:defRPr/>
            </a:pPr>
            <a:r>
              <a:rPr lang="en-US" altLang="en-US" sz="1700"/>
              <a:t>What exactly is their role?</a:t>
            </a:r>
          </a:p>
          <a:p>
            <a:pPr>
              <a:lnSpc>
                <a:spcPct val="100000"/>
              </a:lnSpc>
              <a:spcAft>
                <a:spcPts val="0"/>
              </a:spcAft>
              <a:buFont typeface="Wingdings 3" charset="2"/>
              <a:buChar char=""/>
              <a:defRPr/>
            </a:pPr>
            <a:r>
              <a:rPr lang="en-US" altLang="en-US" sz="1700"/>
              <a:t>How can these institutions and personnel be accommodated into a workable definition of law and help us understand what law does in our society?</a:t>
            </a:r>
            <a:endParaRPr lang="en-GB" altLang="en-US" sz="1700"/>
          </a:p>
        </p:txBody>
      </p:sp>
      <p:pic>
        <p:nvPicPr>
          <p:cNvPr id="6146" name="Picture 2" descr="English Legal System and Obligations - Level 5 | 1Training">
            <a:extLst>
              <a:ext uri="{FF2B5EF4-FFF2-40B4-BE49-F238E27FC236}">
                <a16:creationId xmlns:a16="http://schemas.microsoft.com/office/drawing/2014/main" id="{9EA9CB82-2877-7719-6DA8-B076AD14BA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007" y="2983426"/>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6" name="Rectangle 1229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2FE50C7-4EE3-48F3-817E-03815BF5E7A1}"/>
              </a:ext>
            </a:extLst>
          </p:cNvPr>
          <p:cNvSpPr>
            <a:spLocks noGrp="1" noChangeArrowheads="1"/>
          </p:cNvSpPr>
          <p:nvPr>
            <p:ph type="title"/>
          </p:nvPr>
        </p:nvSpPr>
        <p:spPr>
          <a:xfrm>
            <a:off x="648930" y="629266"/>
            <a:ext cx="6188190" cy="1622321"/>
          </a:xfrm>
        </p:spPr>
        <p:txBody>
          <a:bodyPr rtlCol="0">
            <a:normAutofit/>
          </a:bodyPr>
          <a:lstStyle/>
          <a:p>
            <a:pPr>
              <a:lnSpc>
                <a:spcPct val="90000"/>
              </a:lnSpc>
              <a:defRPr/>
            </a:pPr>
            <a:r>
              <a:rPr lang="en-US" altLang="en-US" sz="3600" b="1">
                <a:solidFill>
                  <a:srgbClr val="EBEBEB"/>
                </a:solidFill>
              </a:rPr>
              <a:t>3 important points about the nature of a legal system</a:t>
            </a:r>
            <a:endParaRPr lang="en-GB" altLang="en-US" sz="3600" b="1">
              <a:solidFill>
                <a:srgbClr val="EBEBEB"/>
              </a:solidFill>
            </a:endParaRPr>
          </a:p>
        </p:txBody>
      </p:sp>
      <p:sp>
        <p:nvSpPr>
          <p:cNvPr id="1229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2300" name="Freeform: Shape 12299">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170" name="Picture 2" descr="The Visual Rhetoric of Lady Justice: Understanding Jurisprudence Through  'Metonymic Tokens' - Inquiries Journal">
            <a:extLst>
              <a:ext uri="{FF2B5EF4-FFF2-40B4-BE49-F238E27FC236}">
                <a16:creationId xmlns:a16="http://schemas.microsoft.com/office/drawing/2014/main" id="{2BC0BC42-C306-956F-6871-D8A6C2AEC9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88955" y="647698"/>
            <a:ext cx="3295841" cy="5562601"/>
          </a:xfrm>
          <a:prstGeom prst="rect">
            <a:avLst/>
          </a:prstGeom>
          <a:noFill/>
          <a:effectLst/>
          <a:extLst>
            <a:ext uri="{909E8E84-426E-40DD-AFC4-6F175D3DCCD1}">
              <a14:hiddenFill xmlns:a14="http://schemas.microsoft.com/office/drawing/2010/main">
                <a:solidFill>
                  <a:srgbClr val="FFFFFF"/>
                </a:solidFill>
              </a14:hiddenFill>
            </a:ext>
          </a:extLst>
        </p:spPr>
      </p:pic>
      <p:sp>
        <p:nvSpPr>
          <p:cNvPr id="12302" name="Rectangle 12301">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291" name="Rectangle 3">
            <a:extLst>
              <a:ext uri="{FF2B5EF4-FFF2-40B4-BE49-F238E27FC236}">
                <a16:creationId xmlns:a16="http://schemas.microsoft.com/office/drawing/2014/main" id="{57A2870A-9580-4BEE-B0F6-83F9122AEA0E}"/>
              </a:ext>
            </a:extLst>
          </p:cNvPr>
          <p:cNvSpPr>
            <a:spLocks noGrp="1" noChangeArrowheads="1"/>
          </p:cNvSpPr>
          <p:nvPr>
            <p:ph idx="1"/>
          </p:nvPr>
        </p:nvSpPr>
        <p:spPr>
          <a:xfrm>
            <a:off x="648930" y="2438400"/>
            <a:ext cx="6188189" cy="3785419"/>
          </a:xfrm>
        </p:spPr>
        <p:txBody>
          <a:bodyPr rtlCol="0">
            <a:normAutofit/>
          </a:bodyPr>
          <a:lstStyle/>
          <a:p>
            <a:pPr marL="514350" indent="-514350">
              <a:lnSpc>
                <a:spcPct val="90000"/>
              </a:lnSpc>
              <a:spcAft>
                <a:spcPts val="0"/>
              </a:spcAft>
              <a:buAutoNum type="arabicPeriod"/>
              <a:defRPr/>
            </a:pPr>
            <a:r>
              <a:rPr lang="en-US" altLang="en-US" sz="1300">
                <a:solidFill>
                  <a:srgbClr val="FFFFFF"/>
                </a:solidFill>
                <a:latin typeface="Arial" panose="020B0604020202020204" pitchFamily="34" charset="0"/>
                <a:cs typeface="Arial" panose="020B0604020202020204" pitchFamily="34" charset="0"/>
              </a:rPr>
              <a:t>A legal system has </a:t>
            </a:r>
            <a:r>
              <a:rPr lang="en-US" altLang="en-US" sz="1300" b="1">
                <a:solidFill>
                  <a:srgbClr val="FFFFFF"/>
                </a:solidFill>
                <a:latin typeface="Arial" panose="020B0604020202020204" pitchFamily="34" charset="0"/>
                <a:cs typeface="Arial" panose="020B0604020202020204" pitchFamily="34" charset="0"/>
              </a:rPr>
              <a:t>INSTITUTIONS</a:t>
            </a:r>
            <a:r>
              <a:rPr lang="en-US" altLang="en-US" sz="1300">
                <a:solidFill>
                  <a:srgbClr val="FFFFFF"/>
                </a:solidFill>
                <a:latin typeface="Arial" panose="020B0604020202020204" pitchFamily="34" charset="0"/>
                <a:cs typeface="Arial" panose="020B0604020202020204" pitchFamily="34" charset="0"/>
              </a:rPr>
              <a:t> (legislatures and courts) and</a:t>
            </a:r>
            <a:r>
              <a:rPr lang="en-US" altLang="en-US" sz="1300" b="1">
                <a:solidFill>
                  <a:srgbClr val="FFFFFF"/>
                </a:solidFill>
                <a:latin typeface="Arial" panose="020B0604020202020204" pitchFamily="34" charset="0"/>
                <a:cs typeface="Arial" panose="020B0604020202020204" pitchFamily="34" charset="0"/>
              </a:rPr>
              <a:t> PERSONNEL</a:t>
            </a:r>
            <a:r>
              <a:rPr lang="en-US" altLang="en-US" sz="1300">
                <a:solidFill>
                  <a:srgbClr val="FFFFFF"/>
                </a:solidFill>
                <a:latin typeface="Arial" panose="020B0604020202020204" pitchFamily="34" charset="0"/>
                <a:cs typeface="Arial" panose="020B0604020202020204" pitchFamily="34" charset="0"/>
              </a:rPr>
              <a:t> (members of legislatures, police, lawyers and judges) who have </a:t>
            </a:r>
            <a:r>
              <a:rPr lang="en-US" altLang="en-US" sz="1300" b="1">
                <a:solidFill>
                  <a:srgbClr val="FFFFFF"/>
                </a:solidFill>
                <a:latin typeface="Arial" panose="020B0604020202020204" pitchFamily="34" charset="0"/>
                <a:cs typeface="Arial" panose="020B0604020202020204" pitchFamily="34" charset="0"/>
              </a:rPr>
              <a:t>AUTHORITY</a:t>
            </a:r>
            <a:r>
              <a:rPr lang="en-US" altLang="en-US" sz="1300">
                <a:solidFill>
                  <a:srgbClr val="FFFFFF"/>
                </a:solidFill>
                <a:latin typeface="Arial" panose="020B0604020202020204" pitchFamily="34" charset="0"/>
                <a:cs typeface="Arial" panose="020B0604020202020204" pitchFamily="34" charset="0"/>
              </a:rPr>
              <a:t> to carry out certain legal functions</a:t>
            </a:r>
          </a:p>
          <a:p>
            <a:pPr marL="514350" indent="-514350">
              <a:lnSpc>
                <a:spcPct val="90000"/>
              </a:lnSpc>
              <a:spcAft>
                <a:spcPts val="0"/>
              </a:spcAft>
              <a:buAutoNum type="arabicPeriod"/>
              <a:defRPr/>
            </a:pPr>
            <a:r>
              <a:rPr lang="en-US" altLang="en-US" sz="1300">
                <a:solidFill>
                  <a:srgbClr val="FFFFFF"/>
                </a:solidFill>
                <a:latin typeface="Arial" panose="020B0604020202020204" pitchFamily="34" charset="0"/>
                <a:cs typeface="Arial" panose="020B0604020202020204" pitchFamily="34" charset="0"/>
              </a:rPr>
              <a:t>The two main functions of a legal system are :</a:t>
            </a:r>
          </a:p>
          <a:p>
            <a:pPr lvl="1">
              <a:lnSpc>
                <a:spcPct val="90000"/>
              </a:lnSpc>
              <a:spcAft>
                <a:spcPts val="0"/>
              </a:spcAft>
              <a:defRPr/>
            </a:pPr>
            <a:r>
              <a:rPr lang="en-US" altLang="en-US" sz="1300">
                <a:solidFill>
                  <a:srgbClr val="FFFFFF"/>
                </a:solidFill>
                <a:latin typeface="Arial" panose="020B0604020202020204" pitchFamily="34" charset="0"/>
                <a:cs typeface="Arial" panose="020B0604020202020204" pitchFamily="34" charset="0"/>
              </a:rPr>
              <a:t>To </a:t>
            </a:r>
            <a:r>
              <a:rPr lang="en-US" altLang="en-US" sz="1300" b="1">
                <a:solidFill>
                  <a:srgbClr val="FFFFFF"/>
                </a:solidFill>
                <a:latin typeface="Arial" panose="020B0604020202020204" pitchFamily="34" charset="0"/>
                <a:cs typeface="Arial" panose="020B0604020202020204" pitchFamily="34" charset="0"/>
              </a:rPr>
              <a:t>CREATE</a:t>
            </a:r>
            <a:r>
              <a:rPr lang="en-US" altLang="en-US" sz="1300">
                <a:solidFill>
                  <a:srgbClr val="FFFFFF"/>
                </a:solidFill>
                <a:latin typeface="Arial" panose="020B0604020202020204" pitchFamily="34" charset="0"/>
                <a:cs typeface="Arial" panose="020B0604020202020204" pitchFamily="34" charset="0"/>
              </a:rPr>
              <a:t> laws, and</a:t>
            </a:r>
          </a:p>
          <a:p>
            <a:pPr lvl="1">
              <a:lnSpc>
                <a:spcPct val="90000"/>
              </a:lnSpc>
              <a:spcAft>
                <a:spcPts val="0"/>
              </a:spcAft>
              <a:defRPr/>
            </a:pPr>
            <a:r>
              <a:rPr lang="en-US" altLang="en-US" sz="1300">
                <a:solidFill>
                  <a:srgbClr val="FFFFFF"/>
                </a:solidFill>
                <a:latin typeface="Arial" panose="020B0604020202020204" pitchFamily="34" charset="0"/>
                <a:cs typeface="Arial" panose="020B0604020202020204" pitchFamily="34" charset="0"/>
              </a:rPr>
              <a:t>To </a:t>
            </a:r>
            <a:r>
              <a:rPr lang="en-US" altLang="en-US" sz="1300" b="1">
                <a:solidFill>
                  <a:srgbClr val="FFFFFF"/>
                </a:solidFill>
                <a:latin typeface="Arial" panose="020B0604020202020204" pitchFamily="34" charset="0"/>
                <a:cs typeface="Arial" panose="020B0604020202020204" pitchFamily="34" charset="0"/>
              </a:rPr>
              <a:t>ENFORCE</a:t>
            </a:r>
            <a:r>
              <a:rPr lang="en-US" altLang="en-US" sz="1300">
                <a:solidFill>
                  <a:srgbClr val="FFFFFF"/>
                </a:solidFill>
                <a:latin typeface="Arial" panose="020B0604020202020204" pitchFamily="34" charset="0"/>
                <a:cs typeface="Arial" panose="020B0604020202020204" pitchFamily="34" charset="0"/>
              </a:rPr>
              <a:t> them</a:t>
            </a:r>
          </a:p>
          <a:p>
            <a:pPr marL="457200" lvl="1" indent="0">
              <a:lnSpc>
                <a:spcPct val="90000"/>
              </a:lnSpc>
              <a:spcAft>
                <a:spcPts val="0"/>
              </a:spcAft>
              <a:buNone/>
              <a:defRPr/>
            </a:pPr>
            <a:endParaRPr lang="en-US" altLang="en-US" sz="1300">
              <a:solidFill>
                <a:srgbClr val="FFFFFF"/>
              </a:solidFill>
              <a:latin typeface="Arial" panose="020B0604020202020204" pitchFamily="34" charset="0"/>
              <a:cs typeface="Arial" panose="020B0604020202020204" pitchFamily="34" charset="0"/>
            </a:endParaRPr>
          </a:p>
          <a:p>
            <a:pPr marL="457200" lvl="1" indent="0">
              <a:lnSpc>
                <a:spcPct val="90000"/>
              </a:lnSpc>
              <a:spcAft>
                <a:spcPts val="0"/>
              </a:spcAft>
              <a:buNone/>
              <a:defRPr/>
            </a:pPr>
            <a:r>
              <a:rPr lang="en-US" altLang="en-US" sz="1300">
                <a:solidFill>
                  <a:srgbClr val="FFFFFF"/>
                </a:solidFill>
                <a:latin typeface="Arial" panose="020B0604020202020204" pitchFamily="34" charset="0"/>
                <a:cs typeface="Arial" panose="020B0604020202020204" pitchFamily="34" charset="0"/>
              </a:rPr>
              <a:t>3. In the final analysis, the authority of a legal system is based on </a:t>
            </a:r>
            <a:r>
              <a:rPr lang="en-US" altLang="en-US" sz="1300" b="1">
                <a:solidFill>
                  <a:srgbClr val="FFFFFF"/>
                </a:solidFill>
                <a:latin typeface="Arial" panose="020B0604020202020204" pitchFamily="34" charset="0"/>
                <a:cs typeface="Arial" panose="020B0604020202020204" pitchFamily="34" charset="0"/>
              </a:rPr>
              <a:t>FORCE</a:t>
            </a:r>
          </a:p>
          <a:p>
            <a:pPr lvl="1">
              <a:lnSpc>
                <a:spcPct val="90000"/>
              </a:lnSpc>
              <a:spcAft>
                <a:spcPts val="0"/>
              </a:spcAft>
              <a:defRPr/>
            </a:pPr>
            <a:endParaRPr lang="en-US" altLang="en-US" sz="1300">
              <a:solidFill>
                <a:srgbClr val="FFFFFF"/>
              </a:solidFill>
              <a:latin typeface="Arial" panose="020B0604020202020204" pitchFamily="34" charset="0"/>
              <a:cs typeface="Arial" panose="020B0604020202020204" pitchFamily="34" charset="0"/>
            </a:endParaRPr>
          </a:p>
          <a:p>
            <a:pPr lvl="1">
              <a:lnSpc>
                <a:spcPct val="90000"/>
              </a:lnSpc>
              <a:spcAft>
                <a:spcPts val="0"/>
              </a:spcAft>
              <a:defRPr/>
            </a:pPr>
            <a:r>
              <a:rPr lang="en-US" altLang="en-US" sz="1300">
                <a:solidFill>
                  <a:srgbClr val="FFFFFF"/>
                </a:solidFill>
                <a:latin typeface="Arial" panose="020B0604020202020204" pitchFamily="34" charset="0"/>
                <a:cs typeface="Arial" panose="020B0604020202020204" pitchFamily="34" charset="0"/>
              </a:rPr>
              <a:t>The state has the force available to make people comply with decisions of judges, police officers, etc. e.g. imprisonment for contempt of court</a:t>
            </a:r>
          </a:p>
          <a:p>
            <a:pPr lvl="1">
              <a:lnSpc>
                <a:spcPct val="90000"/>
              </a:lnSpc>
              <a:spcAft>
                <a:spcPts val="0"/>
              </a:spcAft>
              <a:defRPr/>
            </a:pPr>
            <a:endParaRPr lang="en-US" altLang="en-US" sz="1300">
              <a:solidFill>
                <a:srgbClr val="FFFFFF"/>
              </a:solidFill>
            </a:endParaRPr>
          </a:p>
          <a:p>
            <a:pPr marL="457200" lvl="1" indent="0">
              <a:lnSpc>
                <a:spcPct val="90000"/>
              </a:lnSpc>
              <a:spcAft>
                <a:spcPts val="0"/>
              </a:spcAft>
              <a:buNone/>
              <a:defRPr/>
            </a:pPr>
            <a:endParaRPr lang="en-US" altLang="en-US" sz="1300">
              <a:solidFill>
                <a:srgbClr val="FFFFFF"/>
              </a:solidFill>
            </a:endParaRPr>
          </a:p>
        </p:txBody>
      </p:sp>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2FD50-20CC-764E-4662-ACD6FE3CF542}"/>
              </a:ext>
            </a:extLst>
          </p:cNvPr>
          <p:cNvSpPr>
            <a:spLocks noGrp="1"/>
          </p:cNvSpPr>
          <p:nvPr>
            <p:ph type="title"/>
          </p:nvPr>
        </p:nvSpPr>
        <p:spPr>
          <a:xfrm>
            <a:off x="648930" y="629266"/>
            <a:ext cx="6188190" cy="1622321"/>
          </a:xfrm>
        </p:spPr>
        <p:txBody>
          <a:bodyPr>
            <a:normAutofit/>
          </a:bodyPr>
          <a:lstStyle/>
          <a:p>
            <a:r>
              <a:rPr lang="en-GB">
                <a:solidFill>
                  <a:srgbClr val="EBEBEB"/>
                </a:solidFill>
              </a:rPr>
              <a:t>Important Note – Jurisdiction </a:t>
            </a:r>
          </a:p>
        </p:txBody>
      </p:sp>
      <p:sp>
        <p:nvSpPr>
          <p:cNvPr id="3" name="Content Placeholder 2">
            <a:extLst>
              <a:ext uri="{FF2B5EF4-FFF2-40B4-BE49-F238E27FC236}">
                <a16:creationId xmlns:a16="http://schemas.microsoft.com/office/drawing/2014/main" id="{4F636811-2E89-2ABD-2784-B83E225B3AA5}"/>
              </a:ext>
            </a:extLst>
          </p:cNvPr>
          <p:cNvSpPr>
            <a:spLocks noGrp="1"/>
          </p:cNvSpPr>
          <p:nvPr>
            <p:ph idx="1"/>
          </p:nvPr>
        </p:nvSpPr>
        <p:spPr>
          <a:xfrm>
            <a:off x="648930" y="2438400"/>
            <a:ext cx="6188189" cy="3785419"/>
          </a:xfrm>
        </p:spPr>
        <p:txBody>
          <a:bodyPr>
            <a:normAutofit fontScale="92500" lnSpcReduction="20000"/>
          </a:bodyPr>
          <a:lstStyle/>
          <a:p>
            <a:r>
              <a:rPr lang="en-GB" b="0" i="0" dirty="0">
                <a:solidFill>
                  <a:schemeClr val="tx1"/>
                </a:solidFill>
                <a:effectLst/>
                <a:latin typeface="Times New Roman" panose="02020603050405020304" pitchFamily="18" charset="0"/>
              </a:rPr>
              <a:t>The United Kingdom contains three separate legal systems. </a:t>
            </a:r>
          </a:p>
          <a:p>
            <a:r>
              <a:rPr lang="en-GB" b="0" i="0" dirty="0">
                <a:solidFill>
                  <a:schemeClr val="tx1"/>
                </a:solidFill>
                <a:effectLst/>
                <a:latin typeface="Times New Roman" panose="02020603050405020304" pitchFamily="18" charset="0"/>
              </a:rPr>
              <a:t>England and Wales are one </a:t>
            </a:r>
            <a:r>
              <a:rPr lang="en-GB" b="1" i="0" dirty="0">
                <a:solidFill>
                  <a:schemeClr val="tx1"/>
                </a:solidFill>
                <a:effectLst/>
                <a:latin typeface="Times New Roman" panose="02020603050405020304" pitchFamily="18" charset="0"/>
              </a:rPr>
              <a:t>jurisdiction</a:t>
            </a:r>
            <a:r>
              <a:rPr lang="en-GB" b="0" i="0" dirty="0">
                <a:solidFill>
                  <a:schemeClr val="tx1"/>
                </a:solidFill>
                <a:effectLst/>
                <a:latin typeface="Times New Roman" panose="02020603050405020304" pitchFamily="18" charset="0"/>
              </a:rPr>
              <a:t> (an area within which a particular legal system applies); Scotland is a separate jurisdiction; and Northern Ireland is a third. </a:t>
            </a:r>
          </a:p>
          <a:p>
            <a:r>
              <a:rPr lang="en-GB" b="0" i="0" dirty="0">
                <a:solidFill>
                  <a:schemeClr val="tx1"/>
                </a:solidFill>
                <a:effectLst/>
                <a:latin typeface="Times New Roman" panose="02020603050405020304" pitchFamily="18" charset="0"/>
              </a:rPr>
              <a:t>Confusingly, all three legal systems (England and Wales; Scotland; and Northern Ireland) share a single </a:t>
            </a:r>
            <a:r>
              <a:rPr lang="en-GB" b="1" i="0" dirty="0">
                <a:solidFill>
                  <a:schemeClr val="tx1"/>
                </a:solidFill>
                <a:effectLst/>
                <a:latin typeface="Times New Roman" panose="02020603050405020304" pitchFamily="18" charset="0"/>
              </a:rPr>
              <a:t>Supreme Court</a:t>
            </a:r>
            <a:r>
              <a:rPr lang="en-GB" b="0" i="0" dirty="0">
                <a:solidFill>
                  <a:schemeClr val="tx1"/>
                </a:solidFill>
                <a:effectLst/>
                <a:latin typeface="Times New Roman" panose="02020603050405020304" pitchFamily="18" charset="0"/>
              </a:rPr>
              <a:t>, the Supreme Court of the United Kingdom, which hears cases from all three jurisdictions. </a:t>
            </a:r>
          </a:p>
          <a:p>
            <a:r>
              <a:rPr lang="en-GB" b="0" i="0" dirty="0">
                <a:solidFill>
                  <a:schemeClr val="tx1"/>
                </a:solidFill>
                <a:effectLst/>
                <a:latin typeface="Times New Roman" panose="02020603050405020304" pitchFamily="18" charset="0"/>
              </a:rPr>
              <a:t>This module deals primarily with the legal system of England and Wales, but it is important to be aware that Scotland and Northern Ireland have their own legal systems with distinct rules, processes and courts.</a:t>
            </a:r>
            <a:endParaRPr lang="en-GB" dirty="0">
              <a:solidFill>
                <a:schemeClr val="tx1"/>
              </a:solidFill>
            </a:endParaRPr>
          </a:p>
          <a:p>
            <a:endParaRPr lang="en-GB" dirty="0">
              <a:solidFill>
                <a:srgbClr val="FFFFFF"/>
              </a:solidFill>
            </a:endParaRPr>
          </a:p>
        </p:txBody>
      </p:sp>
      <p:sp>
        <p:nvSpPr>
          <p:cNvPr id="51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122" name="Picture 2" descr="Important Icons PNG - Free PNG and Icons Downloads">
            <a:extLst>
              <a:ext uri="{FF2B5EF4-FFF2-40B4-BE49-F238E27FC236}">
                <a16:creationId xmlns:a16="http://schemas.microsoft.com/office/drawing/2014/main" id="{15B8747E-E19D-1877-32F9-5D81D407A3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12" r="13038"/>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358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199" name="Picture 819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201" name="Picture 820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203" name="Oval 820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205" name="Picture 820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207" name="Picture 820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09" name="Rectangle 820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211" name="Rectangle 821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FBDF8-F0E6-AC8B-B022-89993BD057EE}"/>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6100">
                <a:solidFill>
                  <a:srgbClr val="EBEBEB"/>
                </a:solidFill>
              </a:rPr>
              <a:t>Where does the law come from?</a:t>
            </a:r>
          </a:p>
        </p:txBody>
      </p:sp>
      <p:sp>
        <p:nvSpPr>
          <p:cNvPr id="3" name="Content Placeholder 2">
            <a:extLst>
              <a:ext uri="{FF2B5EF4-FFF2-40B4-BE49-F238E27FC236}">
                <a16:creationId xmlns:a16="http://schemas.microsoft.com/office/drawing/2014/main" id="{B8F4B574-8885-E1E3-0F7F-1DA6C8CE7133}"/>
              </a:ext>
            </a:extLst>
          </p:cNvPr>
          <p:cNvSpPr>
            <a:spLocks noGrp="1"/>
          </p:cNvSpPr>
          <p:nvPr>
            <p:ph idx="1"/>
          </p:nvPr>
        </p:nvSpPr>
        <p:spPr>
          <a:xfrm>
            <a:off x="4872012" y="4777380"/>
            <a:ext cx="5222326" cy="861420"/>
          </a:xfrm>
        </p:spPr>
        <p:txBody>
          <a:bodyPr vert="horz" lIns="91440" tIns="45720" rIns="91440" bIns="45720" rtlCol="0" anchor="t">
            <a:normAutofit/>
          </a:bodyPr>
          <a:lstStyle/>
          <a:p>
            <a:pPr marL="0" indent="0">
              <a:buNone/>
            </a:pPr>
            <a:r>
              <a:rPr lang="en-US" cap="all">
                <a:solidFill>
                  <a:schemeClr val="tx2">
                    <a:lumMod val="40000"/>
                    <a:lumOff val="60000"/>
                  </a:schemeClr>
                </a:solidFill>
              </a:rPr>
              <a:t>What do you think?</a:t>
            </a:r>
          </a:p>
        </p:txBody>
      </p:sp>
      <p:sp>
        <p:nvSpPr>
          <p:cNvPr id="821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194" name="Picture 2" descr="open to think Archives - Worq IQ">
            <a:extLst>
              <a:ext uri="{FF2B5EF4-FFF2-40B4-BE49-F238E27FC236}">
                <a16:creationId xmlns:a16="http://schemas.microsoft.com/office/drawing/2014/main" id="{A13F24AB-F032-448E-3434-4820F169766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5074" r="38295" b="1"/>
          <a:stretch/>
        </p:blipFill>
        <p:spPr bwMode="auto">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8215" name="Rectangle 821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6858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57C8-5908-EADA-1A66-C0DD0355889E}"/>
              </a:ext>
            </a:extLst>
          </p:cNvPr>
          <p:cNvSpPr>
            <a:spLocks noGrp="1"/>
          </p:cNvSpPr>
          <p:nvPr>
            <p:ph type="title"/>
          </p:nvPr>
        </p:nvSpPr>
        <p:spPr>
          <a:xfrm>
            <a:off x="648929" y="1450259"/>
            <a:ext cx="3753599" cy="1442153"/>
          </a:xfrm>
        </p:spPr>
        <p:txBody>
          <a:bodyPr>
            <a:normAutofit/>
          </a:bodyPr>
          <a:lstStyle/>
          <a:p>
            <a:r>
              <a:rPr lang="en-GB" sz="3600" dirty="0"/>
              <a:t>Legislation</a:t>
            </a:r>
          </a:p>
        </p:txBody>
      </p:sp>
      <p:sp>
        <p:nvSpPr>
          <p:cNvPr id="9222" name="Content Placeholder 9221">
            <a:extLst>
              <a:ext uri="{FF2B5EF4-FFF2-40B4-BE49-F238E27FC236}">
                <a16:creationId xmlns:a16="http://schemas.microsoft.com/office/drawing/2014/main" id="{D0EFA321-869C-6373-FA29-C31D145040F3}"/>
              </a:ext>
            </a:extLst>
          </p:cNvPr>
          <p:cNvSpPr>
            <a:spLocks noGrp="1"/>
          </p:cNvSpPr>
          <p:nvPr>
            <p:ph idx="1"/>
          </p:nvPr>
        </p:nvSpPr>
        <p:spPr>
          <a:xfrm>
            <a:off x="647700" y="3072385"/>
            <a:ext cx="3754987" cy="2947415"/>
          </a:xfrm>
        </p:spPr>
        <p:txBody>
          <a:bodyPr>
            <a:normAutofit/>
          </a:bodyPr>
          <a:lstStyle/>
          <a:p>
            <a:pPr algn="just"/>
            <a:r>
              <a:rPr lang="en-GB" sz="1600" b="0" i="0" dirty="0">
                <a:effectLst/>
                <a:latin typeface="Times New Roman" panose="02020603050405020304" pitchFamily="18" charset="0"/>
              </a:rPr>
              <a:t>The most important source of law in England and Wales is </a:t>
            </a:r>
            <a:r>
              <a:rPr lang="en-GB" sz="1600" b="1" i="0" dirty="0">
                <a:effectLst/>
                <a:latin typeface="Times New Roman" panose="02020603050405020304" pitchFamily="18" charset="0"/>
              </a:rPr>
              <a:t>legislation</a:t>
            </a:r>
            <a:r>
              <a:rPr lang="en-GB" sz="1600" b="0" i="0" dirty="0">
                <a:effectLst/>
                <a:latin typeface="Times New Roman" panose="02020603050405020304" pitchFamily="18" charset="0"/>
              </a:rPr>
              <a:t>.</a:t>
            </a:r>
          </a:p>
          <a:p>
            <a:pPr algn="just"/>
            <a:r>
              <a:rPr lang="en-GB" sz="1600" b="0" i="0" dirty="0">
                <a:effectLst/>
                <a:latin typeface="Times New Roman" panose="02020603050405020304" pitchFamily="18" charset="0"/>
              </a:rPr>
              <a:t>Legislation is what most people would think of if you asked them for an example of law: a written set of rules, made by a body that has authority to do so (a legislature). There are two main types of legislation in the UK:</a:t>
            </a:r>
          </a:p>
          <a:p>
            <a:pPr algn="just"/>
            <a:r>
              <a:rPr lang="en-GB" sz="1600" b="1" i="0" dirty="0">
                <a:effectLst/>
                <a:latin typeface="Times New Roman" panose="02020603050405020304" pitchFamily="18" charset="0"/>
              </a:rPr>
              <a:t>primary legislation</a:t>
            </a:r>
            <a:r>
              <a:rPr lang="en-GB" sz="1600" b="0" i="0" dirty="0">
                <a:effectLst/>
                <a:latin typeface="Times New Roman" panose="02020603050405020304" pitchFamily="18" charset="0"/>
              </a:rPr>
              <a:t> and </a:t>
            </a:r>
            <a:r>
              <a:rPr lang="en-GB" sz="1600" b="1" i="0" dirty="0">
                <a:effectLst/>
                <a:latin typeface="Times New Roman" panose="02020603050405020304" pitchFamily="18" charset="0"/>
              </a:rPr>
              <a:t>secondary legislation</a:t>
            </a:r>
            <a:r>
              <a:rPr lang="en-GB" sz="1600" b="0" i="0" dirty="0">
                <a:effectLst/>
                <a:latin typeface="Times New Roman" panose="02020603050405020304" pitchFamily="18" charset="0"/>
              </a:rPr>
              <a:t>.</a:t>
            </a:r>
          </a:p>
          <a:p>
            <a:endParaRPr lang="en-US" sz="1800" dirty="0"/>
          </a:p>
        </p:txBody>
      </p:sp>
      <p:pic>
        <p:nvPicPr>
          <p:cNvPr id="9218" name="Picture 2" descr="NEW LEGISLATION: Compulsory electrical safety for landlords - Slater &amp;  Brandley">
            <a:extLst>
              <a:ext uri="{FF2B5EF4-FFF2-40B4-BE49-F238E27FC236}">
                <a16:creationId xmlns:a16="http://schemas.microsoft.com/office/drawing/2014/main" id="{73A3F0DC-4858-6914-5403-76CF3EDE01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223" b="2783"/>
          <a:stretch/>
        </p:blipFill>
        <p:spPr bwMode="auto">
          <a:xfrm>
            <a:off x="5050389" y="1447799"/>
            <a:ext cx="6493910" cy="457200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693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E204-015B-A705-B9C3-065F569780AA}"/>
              </a:ext>
            </a:extLst>
          </p:cNvPr>
          <p:cNvSpPr>
            <a:spLocks noGrp="1"/>
          </p:cNvSpPr>
          <p:nvPr>
            <p:ph type="title"/>
          </p:nvPr>
        </p:nvSpPr>
        <p:spPr>
          <a:xfrm>
            <a:off x="648930" y="629266"/>
            <a:ext cx="4795482" cy="1641987"/>
          </a:xfrm>
        </p:spPr>
        <p:txBody>
          <a:bodyPr>
            <a:normAutofit/>
          </a:bodyPr>
          <a:lstStyle/>
          <a:p>
            <a:pPr>
              <a:lnSpc>
                <a:spcPct val="90000"/>
              </a:lnSpc>
            </a:pPr>
            <a:r>
              <a:rPr lang="en-GB" sz="3600"/>
              <a:t>Primary Legislation – Acts of Parliament</a:t>
            </a:r>
          </a:p>
        </p:txBody>
      </p:sp>
      <p:pic>
        <p:nvPicPr>
          <p:cNvPr id="10242" name="Picture 2" descr="Houses of Parliament | London, England | Sights - Lonely Planet">
            <a:extLst>
              <a:ext uri="{FF2B5EF4-FFF2-40B4-BE49-F238E27FC236}">
                <a16:creationId xmlns:a16="http://schemas.microsoft.com/office/drawing/2014/main" id="{1E8748AC-953C-8D21-4EA2-5C5DE36316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74" r="13600" b="1"/>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0247" name="Rectangle 10246">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6806278-40F9-2DBD-FF8C-C352CBC5FD2E}"/>
              </a:ext>
            </a:extLst>
          </p:cNvPr>
          <p:cNvSpPr>
            <a:spLocks noGrp="1"/>
          </p:cNvSpPr>
          <p:nvPr>
            <p:ph idx="1"/>
          </p:nvPr>
        </p:nvSpPr>
        <p:spPr>
          <a:xfrm>
            <a:off x="647701" y="2438401"/>
            <a:ext cx="4797256" cy="3809998"/>
          </a:xfrm>
        </p:spPr>
        <p:txBody>
          <a:bodyPr>
            <a:normAutofit/>
          </a:bodyPr>
          <a:lstStyle/>
          <a:p>
            <a:pPr>
              <a:lnSpc>
                <a:spcPct val="90000"/>
              </a:lnSpc>
            </a:pPr>
            <a:r>
              <a:rPr lang="en-GB" sz="1900" b="0" i="0" dirty="0">
                <a:effectLst/>
                <a:latin typeface="Times New Roman" panose="02020603050405020304" pitchFamily="18" charset="0"/>
              </a:rPr>
              <a:t>Primary legislation is the term used to describe the main laws which are passed by the legislative bodies in the UK. </a:t>
            </a:r>
          </a:p>
          <a:p>
            <a:pPr>
              <a:lnSpc>
                <a:spcPct val="90000"/>
              </a:lnSpc>
            </a:pPr>
            <a:r>
              <a:rPr lang="en-GB" sz="1900" b="0" i="0" dirty="0">
                <a:effectLst/>
                <a:latin typeface="Times New Roman" panose="02020603050405020304" pitchFamily="18" charset="0"/>
              </a:rPr>
              <a:t>Within the UK, and England and Wales, most primary legislation is contained in </a:t>
            </a:r>
            <a:r>
              <a:rPr lang="en-GB" sz="1900" b="1" i="0" dirty="0">
                <a:effectLst/>
                <a:latin typeface="Times New Roman" panose="02020603050405020304" pitchFamily="18" charset="0"/>
              </a:rPr>
              <a:t>statutes</a:t>
            </a:r>
            <a:r>
              <a:rPr lang="en-GB" sz="1900" b="0" i="0" dirty="0">
                <a:effectLst/>
                <a:latin typeface="Times New Roman" panose="02020603050405020304" pitchFamily="18" charset="0"/>
              </a:rPr>
              <a:t> or </a:t>
            </a:r>
            <a:r>
              <a:rPr lang="en-GB" sz="1900" b="1" i="0" dirty="0">
                <a:effectLst/>
                <a:latin typeface="Times New Roman" panose="02020603050405020304" pitchFamily="18" charset="0"/>
              </a:rPr>
              <a:t>Acts of Parliament</a:t>
            </a:r>
            <a:r>
              <a:rPr lang="en-GB" sz="1900" b="0" i="0" dirty="0">
                <a:effectLst/>
                <a:latin typeface="Times New Roman" panose="02020603050405020304" pitchFamily="18" charset="0"/>
              </a:rPr>
              <a:t>. </a:t>
            </a:r>
          </a:p>
          <a:p>
            <a:pPr>
              <a:lnSpc>
                <a:spcPct val="90000"/>
              </a:lnSpc>
            </a:pPr>
            <a:r>
              <a:rPr lang="en-GB" sz="1900" b="0" i="0" dirty="0">
                <a:effectLst/>
                <a:latin typeface="Times New Roman" panose="02020603050405020304" pitchFamily="18" charset="0"/>
              </a:rPr>
              <a:t>An Act of Parliament is the highest (most authoritative) form of law in the UK. </a:t>
            </a:r>
          </a:p>
          <a:p>
            <a:pPr>
              <a:lnSpc>
                <a:spcPct val="90000"/>
              </a:lnSpc>
            </a:pPr>
            <a:r>
              <a:rPr lang="en-GB" sz="1900" b="0" i="0" dirty="0">
                <a:effectLst/>
                <a:latin typeface="Times New Roman" panose="02020603050405020304" pitchFamily="18" charset="0"/>
              </a:rPr>
              <a:t>The making of Acts of Parliament is a key function of the UK Parliament.</a:t>
            </a:r>
          </a:p>
          <a:p>
            <a:pPr>
              <a:lnSpc>
                <a:spcPct val="90000"/>
              </a:lnSpc>
            </a:pPr>
            <a:r>
              <a:rPr lang="en-GB" sz="1900" b="0" i="0" dirty="0">
                <a:effectLst/>
                <a:latin typeface="Times New Roman" panose="02020603050405020304" pitchFamily="18" charset="0"/>
              </a:rPr>
              <a:t>Acts of Parliament set out the framework and broad principles for a law. </a:t>
            </a:r>
            <a:endParaRPr lang="en-GB" sz="1900" dirty="0"/>
          </a:p>
          <a:p>
            <a:pPr>
              <a:lnSpc>
                <a:spcPct val="90000"/>
              </a:lnSpc>
            </a:pPr>
            <a:endParaRPr lang="en-GB" sz="1900" dirty="0"/>
          </a:p>
        </p:txBody>
      </p:sp>
    </p:spTree>
    <p:extLst>
      <p:ext uri="{BB962C8B-B14F-4D97-AF65-F5344CB8AC3E}">
        <p14:creationId xmlns:p14="http://schemas.microsoft.com/office/powerpoint/2010/main" val="2060964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27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DB02231-B50D-4D9F-8418-70AE4F0B69CD}"/>
              </a:ext>
            </a:extLst>
          </p:cNvPr>
          <p:cNvSpPr>
            <a:spLocks noGrp="1"/>
          </p:cNvSpPr>
          <p:nvPr>
            <p:ph type="title"/>
          </p:nvPr>
        </p:nvSpPr>
        <p:spPr>
          <a:xfrm>
            <a:off x="648930" y="629267"/>
            <a:ext cx="9252154" cy="1016654"/>
          </a:xfrm>
        </p:spPr>
        <p:txBody>
          <a:bodyPr>
            <a:normAutofit/>
          </a:bodyPr>
          <a:lstStyle/>
          <a:p>
            <a:endParaRPr lang="en-GB">
              <a:solidFill>
                <a:srgbClr val="EBEBEB"/>
              </a:solidFill>
            </a:endParaRPr>
          </a:p>
        </p:txBody>
      </p:sp>
      <p:sp useBgFill="1">
        <p:nvSpPr>
          <p:cNvPr id="11277" name="Freeform: Shape 1127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239CC7ED-583C-4C44-822E-FB50BB448E84}"/>
              </a:ext>
            </a:extLst>
          </p:cNvPr>
          <p:cNvSpPr>
            <a:spLocks noGrp="1"/>
          </p:cNvSpPr>
          <p:nvPr>
            <p:ph idx="1"/>
          </p:nvPr>
        </p:nvSpPr>
        <p:spPr>
          <a:xfrm>
            <a:off x="648931" y="2548281"/>
            <a:ext cx="5122606" cy="3658689"/>
          </a:xfrm>
        </p:spPr>
        <p:txBody>
          <a:bodyPr>
            <a:normAutofit lnSpcReduction="10000"/>
          </a:bodyPr>
          <a:lstStyle/>
          <a:p>
            <a:r>
              <a:rPr lang="en-GB" b="0" i="0" dirty="0">
                <a:effectLst/>
                <a:latin typeface="Times New Roman" panose="02020603050405020304" pitchFamily="18" charset="0"/>
              </a:rPr>
              <a:t>For example, the </a:t>
            </a:r>
            <a:r>
              <a:rPr lang="en-GB" b="1" i="0" dirty="0">
                <a:effectLst/>
                <a:latin typeface="Times New Roman" panose="02020603050405020304" pitchFamily="18" charset="0"/>
              </a:rPr>
              <a:t>Public Health (Control of Disease) Act 1984</a:t>
            </a:r>
            <a:r>
              <a:rPr lang="en-GB" b="0" i="0" dirty="0">
                <a:effectLst/>
                <a:latin typeface="Times New Roman" panose="02020603050405020304" pitchFamily="18" charset="0"/>
              </a:rPr>
              <a:t> sets out a framework for action that can be taken in response to outbreaks of infectious diseases and provides powers to ministers to take various actions, including the making of </a:t>
            </a:r>
            <a:r>
              <a:rPr lang="en-GB" b="1" i="0" dirty="0">
                <a:effectLst/>
                <a:latin typeface="Times New Roman" panose="02020603050405020304" pitchFamily="18" charset="0"/>
              </a:rPr>
              <a:t>secondary legislation</a:t>
            </a:r>
            <a:r>
              <a:rPr lang="en-GB" b="0" i="0" dirty="0">
                <a:effectLst/>
                <a:latin typeface="Times New Roman" panose="02020603050405020304" pitchFamily="18" charset="0"/>
              </a:rPr>
              <a:t> (rules and regulations).</a:t>
            </a:r>
          </a:p>
          <a:p>
            <a:r>
              <a:rPr lang="en-GB" b="0" i="0" dirty="0">
                <a:effectLst/>
                <a:latin typeface="Times New Roman" panose="02020603050405020304" pitchFamily="18" charset="0"/>
              </a:rPr>
              <a:t>Powers under </a:t>
            </a:r>
            <a:r>
              <a:rPr lang="en-GB" b="1" i="0" dirty="0">
                <a:effectLst/>
                <a:latin typeface="Times New Roman" panose="02020603050405020304" pitchFamily="18" charset="0"/>
              </a:rPr>
              <a:t>Public Health (Control of Disease) Act 1984</a:t>
            </a:r>
            <a:r>
              <a:rPr lang="en-GB" b="0" i="0" dirty="0">
                <a:effectLst/>
                <a:latin typeface="Times New Roman" panose="02020603050405020304" pitchFamily="18" charset="0"/>
              </a:rPr>
              <a:t> have been used extensively in responding to the COVID-19 crisis.</a:t>
            </a:r>
          </a:p>
          <a:p>
            <a:r>
              <a:rPr lang="en-GB" dirty="0">
                <a:latin typeface="Times New Roman" panose="02020603050405020304" pitchFamily="18" charset="0"/>
              </a:rPr>
              <a:t>Have a look at legislation.gov </a:t>
            </a:r>
            <a:endParaRPr lang="en-GB" b="0" i="0" dirty="0">
              <a:effectLst/>
              <a:latin typeface="Times New Roman" panose="02020603050405020304" pitchFamily="18" charset="0"/>
            </a:endParaRPr>
          </a:p>
          <a:p>
            <a:endParaRPr lang="en-GB" dirty="0"/>
          </a:p>
        </p:txBody>
      </p:sp>
      <p:pic>
        <p:nvPicPr>
          <p:cNvPr id="11266" name="Picture 2" descr="Statute Limitation Photos - Free &amp; Royalty-Free Stock Photos from Dreamstime">
            <a:extLst>
              <a:ext uri="{FF2B5EF4-FFF2-40B4-BE49-F238E27FC236}">
                <a16:creationId xmlns:a16="http://schemas.microsoft.com/office/drawing/2014/main" id="{C1784D62-3463-60D2-EE32-29C0E384E00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1916" y="2571957"/>
            <a:ext cx="5451627" cy="3614665"/>
          </a:xfrm>
          <a:prstGeom prst="rect">
            <a:avLst/>
          </a:prstGeom>
          <a:noFill/>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743567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9BB1B-BE56-4DC9-88AD-EE9D0F910430}"/>
              </a:ext>
            </a:extLst>
          </p:cNvPr>
          <p:cNvSpPr>
            <a:spLocks noGrp="1"/>
          </p:cNvSpPr>
          <p:nvPr>
            <p:ph type="title"/>
          </p:nvPr>
        </p:nvSpPr>
        <p:spPr>
          <a:xfrm>
            <a:off x="5411931" y="452718"/>
            <a:ext cx="4638903" cy="1400530"/>
          </a:xfrm>
        </p:spPr>
        <p:txBody>
          <a:bodyPr>
            <a:normAutofit/>
          </a:bodyPr>
          <a:lstStyle/>
          <a:p>
            <a:r>
              <a:rPr lang="en-GB" dirty="0"/>
              <a:t>Secondary Legislation</a:t>
            </a:r>
          </a:p>
        </p:txBody>
      </p:sp>
      <p:sp>
        <p:nvSpPr>
          <p:cNvPr id="1229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2290" name="Picture 2" descr="Control Of Delegated Legislation — StudyHQ.net (2022 PDF)">
            <a:extLst>
              <a:ext uri="{FF2B5EF4-FFF2-40B4-BE49-F238E27FC236}">
                <a16:creationId xmlns:a16="http://schemas.microsoft.com/office/drawing/2014/main" id="{4C91AB70-16D9-02CF-4178-EBB15BA1D4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824" r="22129"/>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12299" name="Rectangle 1229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467D0B2-1FBC-4B4F-BA8A-2F0653A60A68}"/>
              </a:ext>
            </a:extLst>
          </p:cNvPr>
          <p:cNvSpPr>
            <a:spLocks noGrp="1"/>
          </p:cNvSpPr>
          <p:nvPr>
            <p:ph idx="1"/>
          </p:nvPr>
        </p:nvSpPr>
        <p:spPr>
          <a:xfrm>
            <a:off x="5410950" y="2052918"/>
            <a:ext cx="4638903" cy="4195481"/>
          </a:xfrm>
        </p:spPr>
        <p:txBody>
          <a:bodyPr>
            <a:normAutofit/>
          </a:bodyPr>
          <a:lstStyle/>
          <a:p>
            <a:pPr>
              <a:lnSpc>
                <a:spcPct val="90000"/>
              </a:lnSpc>
            </a:pPr>
            <a:r>
              <a:rPr lang="en-GB" sz="1600" b="1" i="0" dirty="0">
                <a:effectLst/>
                <a:latin typeface="Times New Roman" panose="02020603050405020304" pitchFamily="18" charset="0"/>
              </a:rPr>
              <a:t>Secondary legislation</a:t>
            </a:r>
            <a:r>
              <a:rPr lang="en-GB" sz="1600" b="0" i="0" dirty="0">
                <a:effectLst/>
                <a:latin typeface="Times New Roman" panose="02020603050405020304" pitchFamily="18" charset="0"/>
              </a:rPr>
              <a:t> is legislation which provides the detail of how the Acts of Parliament will operate. </a:t>
            </a:r>
          </a:p>
          <a:p>
            <a:pPr>
              <a:lnSpc>
                <a:spcPct val="90000"/>
              </a:lnSpc>
            </a:pPr>
            <a:r>
              <a:rPr lang="en-GB" sz="1600" dirty="0">
                <a:latin typeface="Times New Roman" panose="02020603050405020304" pitchFamily="18" charset="0"/>
              </a:rPr>
              <a:t>Also called</a:t>
            </a:r>
            <a:r>
              <a:rPr lang="en-GB" sz="1600" b="0" i="0" dirty="0">
                <a:effectLst/>
                <a:latin typeface="Times New Roman" panose="02020603050405020304" pitchFamily="18" charset="0"/>
              </a:rPr>
              <a:t> </a:t>
            </a:r>
            <a:r>
              <a:rPr lang="en-GB" sz="1600" b="1" i="0" dirty="0">
                <a:effectLst/>
                <a:latin typeface="Times New Roman" panose="02020603050405020304" pitchFamily="18" charset="0"/>
              </a:rPr>
              <a:t>delegated legislation</a:t>
            </a:r>
            <a:r>
              <a:rPr lang="en-GB" sz="1600" b="0" i="0" dirty="0">
                <a:effectLst/>
                <a:latin typeface="Times New Roman" panose="02020603050405020304" pitchFamily="18" charset="0"/>
              </a:rPr>
              <a:t> or </a:t>
            </a:r>
            <a:r>
              <a:rPr lang="en-GB" sz="1600" b="1" i="0" dirty="0">
                <a:effectLst/>
                <a:latin typeface="Times New Roman" panose="02020603050405020304" pitchFamily="18" charset="0"/>
              </a:rPr>
              <a:t>subordinate legislation</a:t>
            </a:r>
            <a:r>
              <a:rPr lang="en-GB" sz="1600" b="0" i="0" dirty="0">
                <a:effectLst/>
                <a:latin typeface="Times New Roman" panose="02020603050405020304" pitchFamily="18" charset="0"/>
              </a:rPr>
              <a:t> because it is less important than Acts of Parliament, and often enacted through powers which are given (delegated) within an Act of Parliament.</a:t>
            </a:r>
          </a:p>
          <a:p>
            <a:pPr>
              <a:lnSpc>
                <a:spcPct val="90000"/>
              </a:lnSpc>
            </a:pPr>
            <a:r>
              <a:rPr lang="en-GB" sz="1600" b="0" i="0" dirty="0">
                <a:effectLst/>
                <a:latin typeface="Times New Roman" panose="02020603050405020304" pitchFamily="18" charset="0"/>
              </a:rPr>
              <a:t>Secondary legislation is not made by Parliament, but by government ministers or other bodies (such as Transport for London), though Parliament does scrutinise secondary legislation. </a:t>
            </a:r>
          </a:p>
          <a:p>
            <a:pPr>
              <a:lnSpc>
                <a:spcPct val="90000"/>
              </a:lnSpc>
            </a:pPr>
            <a:r>
              <a:rPr lang="en-GB" sz="1600" b="0" i="0" dirty="0">
                <a:effectLst/>
                <a:latin typeface="Times New Roman" panose="02020603050405020304" pitchFamily="18" charset="0"/>
              </a:rPr>
              <a:t>Secondary legislation comes in different forms, though rules and regulations are probably the most common types.</a:t>
            </a:r>
          </a:p>
          <a:p>
            <a:pPr>
              <a:lnSpc>
                <a:spcPct val="90000"/>
              </a:lnSpc>
            </a:pPr>
            <a:endParaRPr lang="en-GB" sz="1600" dirty="0"/>
          </a:p>
        </p:txBody>
      </p:sp>
    </p:spTree>
    <p:custDataLst>
      <p:tags r:id="rId1"/>
    </p:custDataLst>
    <p:extLst>
      <p:ext uri="{BB962C8B-B14F-4D97-AF65-F5344CB8AC3E}">
        <p14:creationId xmlns:p14="http://schemas.microsoft.com/office/powerpoint/2010/main" val="36475140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96D09-4428-45EA-8E02-ACA01E9D50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75550C-74A4-45DB-84A4-462E25B9A1CA}"/>
              </a:ext>
            </a:extLst>
          </p:cNvPr>
          <p:cNvSpPr>
            <a:spLocks noGrp="1"/>
          </p:cNvSpPr>
          <p:nvPr>
            <p:ph idx="1"/>
          </p:nvPr>
        </p:nvSpPr>
        <p:spPr/>
        <p:txBody>
          <a:bodyPr/>
          <a:lstStyle/>
          <a:p>
            <a:r>
              <a:rPr lang="en-GB" b="0" i="0" dirty="0">
                <a:effectLst/>
                <a:latin typeface="Times New Roman" panose="02020603050405020304" pitchFamily="18" charset="0"/>
              </a:rPr>
              <a:t>Most of the restrictions imposed during the COVID-19 pandemic have been implemented through secondary legislation. </a:t>
            </a:r>
          </a:p>
          <a:p>
            <a:r>
              <a:rPr lang="en-GB" b="0" i="0" dirty="0">
                <a:effectLst/>
                <a:latin typeface="Times New Roman" panose="02020603050405020304" pitchFamily="18" charset="0"/>
              </a:rPr>
              <a:t>It is secondary legislation which imposed lockdown, set out different tiers of restrictions with different requirements and laid out the exceptions to those restrictions. </a:t>
            </a:r>
          </a:p>
          <a:p>
            <a:r>
              <a:rPr lang="en-GB" b="0" i="0" dirty="0">
                <a:effectLst/>
                <a:latin typeface="Times New Roman" panose="02020603050405020304" pitchFamily="18" charset="0"/>
              </a:rPr>
              <a:t>Note, as an example, the </a:t>
            </a:r>
            <a:r>
              <a:rPr lang="en-GB" b="1" i="0" dirty="0">
                <a:effectLst/>
                <a:latin typeface="Times New Roman" panose="02020603050405020304" pitchFamily="18" charset="0"/>
              </a:rPr>
              <a:t>Health Protection (Coronavirus, Restrictions) (England) (No. 4) Regulations 2020</a:t>
            </a:r>
            <a:r>
              <a:rPr lang="en-GB" b="0" i="0" dirty="0">
                <a:effectLst/>
                <a:latin typeface="Times New Roman" panose="02020603050405020304" pitchFamily="18" charset="0"/>
              </a:rPr>
              <a:t> at </a:t>
            </a:r>
            <a:r>
              <a:rPr lang="en-GB" b="0" i="0" u="none" strike="noStrike" dirty="0">
                <a:effectLst/>
                <a:latin typeface="Times New Roman" panose="02020603050405020304" pitchFamily="18" charset="0"/>
                <a:hlinkClick r:id="rId3">
                  <a:extLst>
                    <a:ext uri="{A12FA001-AC4F-418D-AE19-62706E023703}">
                      <ahyp:hlinkClr xmlns:ahyp="http://schemas.microsoft.com/office/drawing/2018/hyperlinkcolor" val="tx"/>
                    </a:ext>
                  </a:extLst>
                </a:hlinkClick>
              </a:rPr>
              <a:t>https://www.legislation.gov.uk/uksi/2020/350/made</a:t>
            </a:r>
            <a:r>
              <a:rPr lang="en-GB" b="0" i="0" dirty="0">
                <a:effectLst/>
                <a:latin typeface="Times New Roman" panose="02020603050405020304" pitchFamily="18" charset="0"/>
              </a:rPr>
              <a:t>.</a:t>
            </a:r>
            <a:endParaRPr lang="en-GB" dirty="0"/>
          </a:p>
        </p:txBody>
      </p:sp>
      <p:pic>
        <p:nvPicPr>
          <p:cNvPr id="13314" name="Picture 2" descr="When and how to use masks">
            <a:extLst>
              <a:ext uri="{FF2B5EF4-FFF2-40B4-BE49-F238E27FC236}">
                <a16:creationId xmlns:a16="http://schemas.microsoft.com/office/drawing/2014/main" id="{819406EF-590D-5CAB-08BA-5582F6A913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58250" y="4423064"/>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2418800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6E61-BBBA-418D-8F36-D4596604A076}"/>
              </a:ext>
            </a:extLst>
          </p:cNvPr>
          <p:cNvSpPr>
            <a:spLocks noGrp="1"/>
          </p:cNvSpPr>
          <p:nvPr>
            <p:ph type="title"/>
          </p:nvPr>
        </p:nvSpPr>
        <p:spPr/>
        <p:txBody>
          <a:bodyPr/>
          <a:lstStyle/>
          <a:p>
            <a:r>
              <a:rPr lang="en-GB" dirty="0"/>
              <a:t>Case Law</a:t>
            </a:r>
          </a:p>
        </p:txBody>
      </p:sp>
      <p:sp>
        <p:nvSpPr>
          <p:cNvPr id="3" name="Content Placeholder 2">
            <a:extLst>
              <a:ext uri="{FF2B5EF4-FFF2-40B4-BE49-F238E27FC236}">
                <a16:creationId xmlns:a16="http://schemas.microsoft.com/office/drawing/2014/main" id="{A1CC0D03-C118-4F91-9D51-6F8AE0CB3D94}"/>
              </a:ext>
            </a:extLst>
          </p:cNvPr>
          <p:cNvSpPr>
            <a:spLocks noGrp="1"/>
          </p:cNvSpPr>
          <p:nvPr>
            <p:ph idx="1"/>
          </p:nvPr>
        </p:nvSpPr>
        <p:spPr/>
        <p:txBody>
          <a:bodyPr/>
          <a:lstStyle/>
          <a:p>
            <a:r>
              <a:rPr lang="en-GB" b="0" i="0" dirty="0">
                <a:effectLst/>
                <a:latin typeface="Times New Roman" panose="02020603050405020304" pitchFamily="18" charset="0"/>
              </a:rPr>
              <a:t>The second key source of laws within England and Wales is </a:t>
            </a:r>
            <a:r>
              <a:rPr lang="en-GB" b="1" i="0" dirty="0">
                <a:effectLst/>
                <a:latin typeface="Times New Roman" panose="02020603050405020304" pitchFamily="18" charset="0"/>
              </a:rPr>
              <a:t>case law</a:t>
            </a:r>
            <a:r>
              <a:rPr lang="en-GB" b="0" i="0" dirty="0">
                <a:effectLst/>
                <a:latin typeface="Times New Roman" panose="02020603050405020304" pitchFamily="18" charset="0"/>
              </a:rPr>
              <a:t>. </a:t>
            </a:r>
          </a:p>
          <a:p>
            <a:r>
              <a:rPr lang="en-GB" b="0" i="0" dirty="0">
                <a:effectLst/>
                <a:latin typeface="Times New Roman" panose="02020603050405020304" pitchFamily="18" charset="0"/>
              </a:rPr>
              <a:t>Case law is law which is created by judges. </a:t>
            </a:r>
          </a:p>
          <a:p>
            <a:r>
              <a:rPr lang="en-GB" b="0" i="0" dirty="0">
                <a:effectLst/>
                <a:latin typeface="Times New Roman" panose="02020603050405020304" pitchFamily="18" charset="0"/>
              </a:rPr>
              <a:t>Judges set out the reasoning underpinning their decisions in individual cases in </a:t>
            </a:r>
            <a:r>
              <a:rPr lang="en-GB" b="1" i="0" dirty="0">
                <a:effectLst/>
                <a:latin typeface="Times New Roman" panose="02020603050405020304" pitchFamily="18" charset="0"/>
              </a:rPr>
              <a:t>judgments</a:t>
            </a:r>
            <a:r>
              <a:rPr lang="en-GB" b="0" i="0" dirty="0">
                <a:effectLst/>
                <a:latin typeface="Times New Roman" panose="02020603050405020304" pitchFamily="18" charset="0"/>
              </a:rPr>
              <a:t> and these judgments, taken together, create a body of case law. </a:t>
            </a:r>
          </a:p>
          <a:p>
            <a:r>
              <a:rPr lang="en-GB" b="0" i="0" dirty="0">
                <a:effectLst/>
                <a:latin typeface="Times New Roman" panose="02020603050405020304" pitchFamily="18" charset="0"/>
              </a:rPr>
              <a:t>Judgments are then relied upon by judges deciding later cases with similar facts. </a:t>
            </a:r>
          </a:p>
          <a:p>
            <a:r>
              <a:rPr lang="en-GB" b="0" i="0" dirty="0">
                <a:effectLst/>
                <a:latin typeface="Times New Roman" panose="02020603050405020304" pitchFamily="18" charset="0"/>
              </a:rPr>
              <a:t>The decision (or judgment) in each case forms part of the law.</a:t>
            </a:r>
            <a:endParaRPr lang="en-GB" dirty="0"/>
          </a:p>
        </p:txBody>
      </p:sp>
    </p:spTree>
    <p:custDataLst>
      <p:tags r:id="rId1"/>
    </p:custDataLst>
    <p:extLst>
      <p:ext uri="{BB962C8B-B14F-4D97-AF65-F5344CB8AC3E}">
        <p14:creationId xmlns:p14="http://schemas.microsoft.com/office/powerpoint/2010/main" val="2433010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7E82-0ADA-34DA-1A0D-BF0BA3CBB63E}"/>
              </a:ext>
            </a:extLst>
          </p:cNvPr>
          <p:cNvSpPr>
            <a:spLocks noGrp="1"/>
          </p:cNvSpPr>
          <p:nvPr>
            <p:ph type="title"/>
          </p:nvPr>
        </p:nvSpPr>
        <p:spPr/>
        <p:txBody>
          <a:bodyPr/>
          <a:lstStyle/>
          <a:p>
            <a:r>
              <a:rPr lang="en-GB" dirty="0"/>
              <a:t>Research Task</a:t>
            </a:r>
          </a:p>
        </p:txBody>
      </p:sp>
      <p:sp>
        <p:nvSpPr>
          <p:cNvPr id="3" name="Content Placeholder 2">
            <a:extLst>
              <a:ext uri="{FF2B5EF4-FFF2-40B4-BE49-F238E27FC236}">
                <a16:creationId xmlns:a16="http://schemas.microsoft.com/office/drawing/2014/main" id="{9B460959-11AF-5DB6-814F-0B99AD1E98CE}"/>
              </a:ext>
            </a:extLst>
          </p:cNvPr>
          <p:cNvSpPr>
            <a:spLocks noGrp="1"/>
          </p:cNvSpPr>
          <p:nvPr>
            <p:ph idx="1"/>
          </p:nvPr>
        </p:nvSpPr>
        <p:spPr/>
        <p:txBody>
          <a:bodyPr/>
          <a:lstStyle/>
          <a:p>
            <a:r>
              <a:rPr lang="en-GB" sz="1600" b="0" i="0" dirty="0">
                <a:effectLst/>
              </a:rPr>
              <a:t>In theory, the role of the judge in a case is to </a:t>
            </a:r>
            <a:r>
              <a:rPr lang="en-GB" sz="1600" b="1" i="0" dirty="0">
                <a:effectLst/>
              </a:rPr>
              <a:t>apply</a:t>
            </a:r>
            <a:r>
              <a:rPr lang="en-GB" sz="1600" b="0" i="0" dirty="0">
                <a:effectLst/>
              </a:rPr>
              <a:t> the law, rather than to make new law. </a:t>
            </a:r>
          </a:p>
          <a:p>
            <a:r>
              <a:rPr lang="en-GB" sz="1600" b="0" i="0" dirty="0">
                <a:effectLst/>
              </a:rPr>
              <a:t>In most cases the existing law is clear, and it is easy to apply statutes and existing case law to the facts of a new case. However, sometimes the legal principles may not be clear, or there may be some aspect of the facts that is novel and has not been addressed by the existing law</a:t>
            </a:r>
            <a:r>
              <a:rPr lang="en-GB" sz="1600" b="0" i="0" dirty="0">
                <a:solidFill>
                  <a:srgbClr val="000000"/>
                </a:solidFill>
                <a:effectLst/>
              </a:rPr>
              <a:t>. </a:t>
            </a:r>
          </a:p>
          <a:p>
            <a:r>
              <a:rPr lang="en-GB" sz="1800" dirty="0">
                <a:effectLst/>
                <a:ea typeface="Calibri" panose="020F0502020204030204" pitchFamily="34" charset="0"/>
                <a:cs typeface="Arial" panose="020B0604020202020204" pitchFamily="34" charset="0"/>
              </a:rPr>
              <a:t>Research case of </a:t>
            </a:r>
            <a:r>
              <a:rPr lang="en-GB" sz="1800" i="1" dirty="0">
                <a:effectLst/>
                <a:ea typeface="Calibri" panose="020F0502020204030204" pitchFamily="34" charset="0"/>
                <a:cs typeface="Arial" panose="020B0604020202020204" pitchFamily="34" charset="0"/>
              </a:rPr>
              <a:t>Airedale NHS Trust v Bland (1993)</a:t>
            </a:r>
          </a:p>
          <a:p>
            <a:r>
              <a:rPr lang="en-GB" sz="1800" i="1" dirty="0">
                <a:ea typeface="Calibri" panose="020F0502020204030204" pitchFamily="34" charset="0"/>
                <a:cs typeface="Arial" panose="020B0604020202020204" pitchFamily="34" charset="0"/>
              </a:rPr>
              <a:t>What do you think of this case? </a:t>
            </a:r>
            <a:endParaRPr lang="en-GB" sz="1800" dirty="0">
              <a:effectLst/>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30542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D685F-130D-BBE5-D9AC-91EC42CD1C67}"/>
              </a:ext>
            </a:extLst>
          </p:cNvPr>
          <p:cNvSpPr>
            <a:spLocks noGrp="1"/>
          </p:cNvSpPr>
          <p:nvPr>
            <p:ph type="title"/>
          </p:nvPr>
        </p:nvSpPr>
        <p:spPr/>
        <p:txBody>
          <a:bodyPr/>
          <a:lstStyle/>
          <a:p>
            <a:r>
              <a:rPr lang="en-GB" dirty="0"/>
              <a:t>Judicial Precedent </a:t>
            </a:r>
          </a:p>
        </p:txBody>
      </p:sp>
      <p:sp>
        <p:nvSpPr>
          <p:cNvPr id="3" name="Content Placeholder 2">
            <a:extLst>
              <a:ext uri="{FF2B5EF4-FFF2-40B4-BE49-F238E27FC236}">
                <a16:creationId xmlns:a16="http://schemas.microsoft.com/office/drawing/2014/main" id="{3468E5DC-A577-0E77-3F1D-636E730ABDBA}"/>
              </a:ext>
            </a:extLst>
          </p:cNvPr>
          <p:cNvSpPr>
            <a:spLocks noGrp="1"/>
          </p:cNvSpPr>
          <p:nvPr>
            <p:ph idx="1"/>
          </p:nvPr>
        </p:nvSpPr>
        <p:spPr/>
        <p:txBody>
          <a:bodyPr/>
          <a:lstStyle/>
          <a:p>
            <a:r>
              <a:rPr lang="en-GB" b="0" i="0" dirty="0">
                <a:effectLst/>
                <a:latin typeface="Times New Roman" panose="02020603050405020304" pitchFamily="18" charset="0"/>
              </a:rPr>
              <a:t>Where a judge gives judgment in a case, this creates a </a:t>
            </a:r>
            <a:r>
              <a:rPr lang="en-GB" b="1" i="0" dirty="0">
                <a:effectLst/>
                <a:latin typeface="Times New Roman" panose="02020603050405020304" pitchFamily="18" charset="0"/>
              </a:rPr>
              <a:t>precedent</a:t>
            </a:r>
            <a:r>
              <a:rPr lang="en-GB" b="0" i="0" dirty="0">
                <a:effectLst/>
                <a:latin typeface="Times New Roman" panose="02020603050405020304" pitchFamily="18" charset="0"/>
              </a:rPr>
              <a:t>, a legal rule which future cases with similar facts must follow. </a:t>
            </a:r>
          </a:p>
          <a:p>
            <a:r>
              <a:rPr lang="en-GB" b="0" i="0" dirty="0">
                <a:effectLst/>
                <a:latin typeface="Times New Roman" panose="02020603050405020304" pitchFamily="18" charset="0"/>
              </a:rPr>
              <a:t>The operation of precedent depends upon the court in which the case was decided: broadly speaking, courts are bound by their own precedents, and those of higher courts, but not of lower courts. </a:t>
            </a:r>
          </a:p>
          <a:p>
            <a:r>
              <a:rPr lang="en-GB" b="0" i="0" dirty="0">
                <a:effectLst/>
                <a:latin typeface="Times New Roman" panose="02020603050405020304" pitchFamily="18" charset="0"/>
              </a:rPr>
              <a:t>So the Court of Appeal is bound by its own decisions, and those of the Supreme Court, but not decisions of the High Court.</a:t>
            </a:r>
            <a:endParaRPr lang="en-GB" dirty="0"/>
          </a:p>
        </p:txBody>
      </p:sp>
    </p:spTree>
    <p:extLst>
      <p:ext uri="{BB962C8B-B14F-4D97-AF65-F5344CB8AC3E}">
        <p14:creationId xmlns:p14="http://schemas.microsoft.com/office/powerpoint/2010/main" val="22671443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20A89-1067-E957-3D2F-7CC940D8C5E4}"/>
              </a:ext>
            </a:extLst>
          </p:cNvPr>
          <p:cNvSpPr>
            <a:spLocks noGrp="1"/>
          </p:cNvSpPr>
          <p:nvPr>
            <p:ph type="title"/>
          </p:nvPr>
        </p:nvSpPr>
        <p:spPr>
          <a:xfrm>
            <a:off x="648930" y="629266"/>
            <a:ext cx="6188190" cy="1622321"/>
          </a:xfrm>
        </p:spPr>
        <p:txBody>
          <a:bodyPr>
            <a:normAutofit/>
          </a:bodyPr>
          <a:lstStyle/>
          <a:p>
            <a:r>
              <a:rPr lang="en-GB">
                <a:solidFill>
                  <a:srgbClr val="EBEBEB"/>
                </a:solidFill>
              </a:rPr>
              <a:t>International Law </a:t>
            </a:r>
          </a:p>
        </p:txBody>
      </p:sp>
      <p:sp>
        <p:nvSpPr>
          <p:cNvPr id="3" name="Content Placeholder 2">
            <a:extLst>
              <a:ext uri="{FF2B5EF4-FFF2-40B4-BE49-F238E27FC236}">
                <a16:creationId xmlns:a16="http://schemas.microsoft.com/office/drawing/2014/main" id="{54EA3F6A-665A-F1F1-6DC3-AE5019BAE59C}"/>
              </a:ext>
            </a:extLst>
          </p:cNvPr>
          <p:cNvSpPr>
            <a:spLocks noGrp="1"/>
          </p:cNvSpPr>
          <p:nvPr>
            <p:ph idx="1"/>
          </p:nvPr>
        </p:nvSpPr>
        <p:spPr>
          <a:xfrm>
            <a:off x="648930" y="2438400"/>
            <a:ext cx="6188189" cy="3785419"/>
          </a:xfrm>
        </p:spPr>
        <p:txBody>
          <a:bodyPr>
            <a:normAutofit/>
          </a:bodyPr>
          <a:lstStyle/>
          <a:p>
            <a:pPr>
              <a:lnSpc>
                <a:spcPct val="90000"/>
              </a:lnSpc>
            </a:pPr>
            <a:r>
              <a:rPr lang="en-GB" sz="1700" b="0" i="0">
                <a:solidFill>
                  <a:srgbClr val="FFFFFF"/>
                </a:solidFill>
                <a:effectLst/>
                <a:latin typeface="Times New Roman" panose="02020603050405020304" pitchFamily="18" charset="0"/>
              </a:rPr>
              <a:t>Legislation and cases are </a:t>
            </a:r>
            <a:r>
              <a:rPr lang="en-GB" sz="1700" b="1" i="0">
                <a:solidFill>
                  <a:srgbClr val="FFFFFF"/>
                </a:solidFill>
                <a:effectLst/>
                <a:latin typeface="Times New Roman" panose="02020603050405020304" pitchFamily="18" charset="0"/>
              </a:rPr>
              <a:t>domestic</a:t>
            </a:r>
            <a:r>
              <a:rPr lang="en-GB" sz="1700" b="0" i="0">
                <a:solidFill>
                  <a:srgbClr val="FFFFFF"/>
                </a:solidFill>
                <a:effectLst/>
                <a:latin typeface="Times New Roman" panose="02020603050405020304" pitchFamily="18" charset="0"/>
              </a:rPr>
              <a:t> sources of law: they are concerned only with the jurisdiction in which we reside, England and Wales; other jurisdictions have their own legislation and may rely on cases to a greater or lesser extent. However, we should also be aware of another form of law and the influence it has in England and Wales.</a:t>
            </a:r>
          </a:p>
          <a:p>
            <a:pPr>
              <a:lnSpc>
                <a:spcPct val="90000"/>
              </a:lnSpc>
            </a:pPr>
            <a:r>
              <a:rPr lang="en-GB" sz="1700" b="0" i="0">
                <a:solidFill>
                  <a:srgbClr val="FFFFFF"/>
                </a:solidFill>
                <a:effectLst/>
                <a:latin typeface="Times New Roman" panose="02020603050405020304" pitchFamily="18" charset="0"/>
              </a:rPr>
              <a:t>International law consists of the rules and principles governing relations between states, between states and individuals, and between international organisations. As such, international law regulates not only the jurisdiction of England and Wales, but many jurisdictions around the globe. It’s important to be aware that the term “international law” does not indicate a single unified system, but many different systems governing different areas.</a:t>
            </a:r>
          </a:p>
          <a:p>
            <a:pPr>
              <a:lnSpc>
                <a:spcPct val="90000"/>
              </a:lnSpc>
            </a:pPr>
            <a:endParaRPr lang="en-GB" sz="1700">
              <a:solidFill>
                <a:srgbClr val="FFFFFF"/>
              </a:solidFill>
            </a:endParaRPr>
          </a:p>
        </p:txBody>
      </p:sp>
      <p:sp>
        <p:nvSpPr>
          <p:cNvPr id="1434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4338" name="Picture 2" descr="Globe | U.S. Geological Survey">
            <a:extLst>
              <a:ext uri="{FF2B5EF4-FFF2-40B4-BE49-F238E27FC236}">
                <a16:creationId xmlns:a16="http://schemas.microsoft.com/office/drawing/2014/main" id="{4CE6E15C-FBA1-8850-EB25-4FF2863356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67" r="1206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4614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05B65-73DC-135E-C0CE-6652AABD9230}"/>
              </a:ext>
            </a:extLst>
          </p:cNvPr>
          <p:cNvSpPr>
            <a:spLocks noGrp="1"/>
          </p:cNvSpPr>
          <p:nvPr>
            <p:ph type="title"/>
          </p:nvPr>
        </p:nvSpPr>
        <p:spPr>
          <a:xfrm>
            <a:off x="648930" y="629266"/>
            <a:ext cx="9252154" cy="1223983"/>
          </a:xfrm>
        </p:spPr>
        <p:txBody>
          <a:bodyPr>
            <a:normAutofit/>
          </a:bodyPr>
          <a:lstStyle/>
          <a:p>
            <a:pPr>
              <a:lnSpc>
                <a:spcPct val="90000"/>
              </a:lnSpc>
            </a:pPr>
            <a:r>
              <a:rPr lang="en-GB" sz="3900"/>
              <a:t>European Convention on Human Rights </a:t>
            </a:r>
          </a:p>
        </p:txBody>
      </p:sp>
      <p:pic>
        <p:nvPicPr>
          <p:cNvPr id="15362" name="Picture 2" descr="European Union - Wikipedia">
            <a:extLst>
              <a:ext uri="{FF2B5EF4-FFF2-40B4-BE49-F238E27FC236}">
                <a16:creationId xmlns:a16="http://schemas.microsoft.com/office/drawing/2014/main" id="{533437C8-F6EC-F03D-F033-757A7298B7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66" r="4279"/>
          <a:stretch/>
        </p:blipFill>
        <p:spPr bwMode="auto">
          <a:xfrm>
            <a:off x="648930"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DD42151-8BF7-A51D-34BF-E9D29796639B}"/>
              </a:ext>
            </a:extLst>
          </p:cNvPr>
          <p:cNvSpPr>
            <a:spLocks noGrp="1"/>
          </p:cNvSpPr>
          <p:nvPr>
            <p:ph idx="1"/>
          </p:nvPr>
        </p:nvSpPr>
        <p:spPr>
          <a:xfrm>
            <a:off x="6750752" y="2052214"/>
            <a:ext cx="4338409" cy="4196185"/>
          </a:xfrm>
        </p:spPr>
        <p:txBody>
          <a:bodyPr>
            <a:normAutofit/>
          </a:bodyPr>
          <a:lstStyle/>
          <a:p>
            <a:pPr>
              <a:lnSpc>
                <a:spcPct val="90000"/>
              </a:lnSpc>
            </a:pPr>
            <a:r>
              <a:rPr lang="en-GB" b="0" i="0" dirty="0">
                <a:effectLst/>
                <a:latin typeface="Times New Roman" panose="02020603050405020304" pitchFamily="18" charset="0"/>
              </a:rPr>
              <a:t>One of the most important international legal systems of which the United Kingdom is a part is the </a:t>
            </a:r>
            <a:r>
              <a:rPr lang="en-GB" b="1" i="0" dirty="0">
                <a:effectLst/>
                <a:latin typeface="Times New Roman" panose="02020603050405020304" pitchFamily="18" charset="0"/>
              </a:rPr>
              <a:t>European Convention on Human Rights</a:t>
            </a:r>
            <a:r>
              <a:rPr lang="en-GB" b="0" i="0" dirty="0">
                <a:effectLst/>
                <a:latin typeface="Times New Roman" panose="02020603050405020304" pitchFamily="18" charset="0"/>
              </a:rPr>
              <a:t> (ECHR). </a:t>
            </a:r>
            <a:endParaRPr lang="en-GB" b="0" i="0">
              <a:effectLst/>
              <a:latin typeface="Times New Roman" panose="02020603050405020304" pitchFamily="18" charset="0"/>
            </a:endParaRPr>
          </a:p>
          <a:p>
            <a:pPr>
              <a:lnSpc>
                <a:spcPct val="90000"/>
              </a:lnSpc>
            </a:pPr>
            <a:r>
              <a:rPr lang="en-GB" b="0" i="0" dirty="0">
                <a:effectLst/>
                <a:latin typeface="Times New Roman" panose="02020603050405020304" pitchFamily="18" charset="0"/>
              </a:rPr>
              <a:t>The ECHR is an international treaty which protects fundamental human rights. It has its own court, the European Court of Human Rights. </a:t>
            </a:r>
            <a:endParaRPr lang="en-GB" b="0" i="0">
              <a:effectLst/>
              <a:latin typeface="Times New Roman" panose="02020603050405020304" pitchFamily="18" charset="0"/>
            </a:endParaRPr>
          </a:p>
          <a:p>
            <a:pPr>
              <a:lnSpc>
                <a:spcPct val="90000"/>
              </a:lnSpc>
            </a:pPr>
            <a:r>
              <a:rPr lang="en-GB" b="0" i="0" dirty="0">
                <a:effectLst/>
                <a:latin typeface="Times New Roman" panose="02020603050405020304" pitchFamily="18" charset="0"/>
              </a:rPr>
              <a:t>The ECHR is a cornerstone of human rights protection within the UK, and has been incorporated into UK law through the </a:t>
            </a:r>
            <a:r>
              <a:rPr lang="en-GB" b="1" i="0" dirty="0">
                <a:effectLst/>
                <a:latin typeface="Times New Roman" panose="02020603050405020304" pitchFamily="18" charset="0"/>
              </a:rPr>
              <a:t>Human Rights Act</a:t>
            </a:r>
            <a:r>
              <a:rPr lang="en-GB" b="0" i="0" dirty="0">
                <a:effectLst/>
                <a:latin typeface="Times New Roman" panose="02020603050405020304" pitchFamily="18" charset="0"/>
              </a:rPr>
              <a:t> </a:t>
            </a:r>
            <a:r>
              <a:rPr lang="en-GB" b="1" i="0" dirty="0">
                <a:effectLst/>
                <a:latin typeface="Times New Roman" panose="02020603050405020304" pitchFamily="18" charset="0"/>
              </a:rPr>
              <a:t>1998</a:t>
            </a:r>
            <a:r>
              <a:rPr lang="en-GB" b="0" i="0" dirty="0">
                <a:effectLst/>
                <a:latin typeface="Times New Roman" panose="02020603050405020304" pitchFamily="18" charset="0"/>
              </a:rPr>
              <a:t>.</a:t>
            </a:r>
            <a:endParaRPr lang="en-GB"/>
          </a:p>
        </p:txBody>
      </p:sp>
    </p:spTree>
    <p:extLst>
      <p:ext uri="{BB962C8B-B14F-4D97-AF65-F5344CB8AC3E}">
        <p14:creationId xmlns:p14="http://schemas.microsoft.com/office/powerpoint/2010/main" val="101418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73AC3-FAC9-1C3E-4201-95712C8C6E55}"/>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76B8C1E9-BD4F-4A1D-9611-B99A6C51DAD7}"/>
              </a:ext>
            </a:extLst>
          </p:cNvPr>
          <p:cNvSpPr>
            <a:spLocks noGrp="1"/>
          </p:cNvSpPr>
          <p:nvPr>
            <p:ph idx="1"/>
          </p:nvPr>
        </p:nvSpPr>
        <p:spPr/>
        <p:txBody>
          <a:bodyPr>
            <a:normAutofit lnSpcReduction="10000"/>
          </a:bodyPr>
          <a:lstStyle/>
          <a:p>
            <a:pPr algn="just"/>
            <a:r>
              <a:rPr lang="en-GB" sz="3200" b="0" i="0" dirty="0">
                <a:effectLst/>
                <a:latin typeface="Times New Roman" panose="02020603050405020304" pitchFamily="18" charset="0"/>
              </a:rPr>
              <a:t>Download the Teaching Resources “The European Convention on Human Rights - Rights and freedoms in practice” (2013) at </a:t>
            </a:r>
          </a:p>
          <a:p>
            <a:pPr algn="just"/>
            <a:r>
              <a:rPr lang="en-GB" sz="3200"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https://edoc.coe.int/en/educational-tools/5327-teaching-resources-the-european-convention-on-human-rights-rights-and-freedoms-in-practice.html</a:t>
            </a:r>
            <a:r>
              <a:rPr lang="en-GB" sz="3200" b="0" i="0" dirty="0">
                <a:effectLst/>
                <a:latin typeface="Times New Roman" panose="02020603050405020304" pitchFamily="18" charset="0"/>
              </a:rPr>
              <a:t>.</a:t>
            </a:r>
          </a:p>
          <a:p>
            <a:pPr algn="just"/>
            <a:r>
              <a:rPr lang="en-GB" sz="3200" b="0" i="0" dirty="0">
                <a:effectLst/>
                <a:latin typeface="Times New Roman" panose="02020603050405020304" pitchFamily="18" charset="0"/>
              </a:rPr>
              <a:t>Review page 2. Can you explain what a “Convention” is?</a:t>
            </a:r>
          </a:p>
          <a:p>
            <a:endParaRPr lang="en-GB" dirty="0"/>
          </a:p>
        </p:txBody>
      </p:sp>
    </p:spTree>
    <p:extLst>
      <p:ext uri="{BB962C8B-B14F-4D97-AF65-F5344CB8AC3E}">
        <p14:creationId xmlns:p14="http://schemas.microsoft.com/office/powerpoint/2010/main" val="3275823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6391" name="Rectangle 1639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64D45-505A-540C-7E91-1D58AB5AF416}"/>
              </a:ext>
            </a:extLst>
          </p:cNvPr>
          <p:cNvSpPr>
            <a:spLocks noGrp="1"/>
          </p:cNvSpPr>
          <p:nvPr>
            <p:ph type="title"/>
          </p:nvPr>
        </p:nvSpPr>
        <p:spPr>
          <a:xfrm>
            <a:off x="648930" y="629266"/>
            <a:ext cx="6188190" cy="1622321"/>
          </a:xfrm>
        </p:spPr>
        <p:txBody>
          <a:bodyPr>
            <a:normAutofit/>
          </a:bodyPr>
          <a:lstStyle/>
          <a:p>
            <a:r>
              <a:rPr lang="en-GB">
                <a:solidFill>
                  <a:srgbClr val="EBEBEB"/>
                </a:solidFill>
              </a:rPr>
              <a:t>The EU</a:t>
            </a:r>
          </a:p>
        </p:txBody>
      </p:sp>
      <p:sp>
        <p:nvSpPr>
          <p:cNvPr id="3" name="Content Placeholder 2">
            <a:extLst>
              <a:ext uri="{FF2B5EF4-FFF2-40B4-BE49-F238E27FC236}">
                <a16:creationId xmlns:a16="http://schemas.microsoft.com/office/drawing/2014/main" id="{CC154798-B264-4D9F-60F0-F4EC2B044944}"/>
              </a:ext>
            </a:extLst>
          </p:cNvPr>
          <p:cNvSpPr>
            <a:spLocks noGrp="1"/>
          </p:cNvSpPr>
          <p:nvPr>
            <p:ph idx="1"/>
          </p:nvPr>
        </p:nvSpPr>
        <p:spPr>
          <a:xfrm>
            <a:off x="648930" y="2438400"/>
            <a:ext cx="6188189" cy="3785419"/>
          </a:xfrm>
        </p:spPr>
        <p:txBody>
          <a:bodyPr>
            <a:normAutofit/>
          </a:bodyPr>
          <a:lstStyle/>
          <a:p>
            <a:pPr>
              <a:lnSpc>
                <a:spcPct val="90000"/>
              </a:lnSpc>
            </a:pPr>
            <a:r>
              <a:rPr lang="en-GB" sz="1700" b="0" i="0">
                <a:solidFill>
                  <a:srgbClr val="FFFFFF"/>
                </a:solidFill>
                <a:effectLst/>
                <a:latin typeface="Times New Roman" panose="02020603050405020304" pitchFamily="18" charset="0"/>
              </a:rPr>
              <a:t>From 1973 to 31 December 2019, the UK was a member of first the European Economic Community, and later the European Union. The European Union has its own legal system, which is a unique form of international law in that it is automatically binding in the domestic legal systems of the EU’s member states. While the UK was a member of the EU, UK citizens could seek remedies in UK courts on the basis that EU legal obligations had been breached (this was known as the doctrine of </a:t>
            </a:r>
            <a:r>
              <a:rPr lang="en-GB" sz="1700" b="1" i="0">
                <a:solidFill>
                  <a:srgbClr val="FFFFFF"/>
                </a:solidFill>
                <a:effectLst/>
                <a:latin typeface="Times New Roman" panose="02020603050405020304" pitchFamily="18" charset="0"/>
              </a:rPr>
              <a:t>direct effect</a:t>
            </a:r>
            <a:r>
              <a:rPr lang="en-GB" sz="1700" b="0" i="0">
                <a:solidFill>
                  <a:srgbClr val="FFFFFF"/>
                </a:solidFill>
                <a:effectLst/>
                <a:latin typeface="Times New Roman" panose="02020603050405020304" pitchFamily="18" charset="0"/>
              </a:rPr>
              <a:t>). </a:t>
            </a:r>
          </a:p>
          <a:p>
            <a:pPr>
              <a:lnSpc>
                <a:spcPct val="90000"/>
              </a:lnSpc>
            </a:pPr>
            <a:r>
              <a:rPr lang="en-GB" sz="1700" b="0" i="0">
                <a:solidFill>
                  <a:srgbClr val="FFFFFF"/>
                </a:solidFill>
                <a:effectLst/>
                <a:latin typeface="Times New Roman" panose="02020603050405020304" pitchFamily="18" charset="0"/>
              </a:rPr>
              <a:t>Now that the UK is no longer a member of the EU, the legal principles that bound the UK by EU law no longer apply, though the </a:t>
            </a:r>
            <a:r>
              <a:rPr lang="en-GB" sz="1700" b="1" i="0">
                <a:solidFill>
                  <a:srgbClr val="FFFFFF"/>
                </a:solidFill>
                <a:effectLst/>
                <a:latin typeface="Times New Roman" panose="02020603050405020304" pitchFamily="18" charset="0"/>
              </a:rPr>
              <a:t>European Union (Withdrawal) Act 2018</a:t>
            </a:r>
            <a:r>
              <a:rPr lang="en-GB" sz="1700" b="0" i="0">
                <a:solidFill>
                  <a:srgbClr val="FFFFFF"/>
                </a:solidFill>
                <a:effectLst/>
                <a:latin typeface="Times New Roman" panose="02020603050405020304" pitchFamily="18" charset="0"/>
              </a:rPr>
              <a:t> incorporated (included) all EU legislation that was in force at the time of exit into UK law.</a:t>
            </a:r>
            <a:endParaRPr lang="en-GB" sz="1700">
              <a:solidFill>
                <a:srgbClr val="FFFFFF"/>
              </a:solidFill>
            </a:endParaRPr>
          </a:p>
        </p:txBody>
      </p:sp>
      <p:sp>
        <p:nvSpPr>
          <p:cNvPr id="1639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386" name="Picture 2" descr="The History of the European Union">
            <a:extLst>
              <a:ext uri="{FF2B5EF4-FFF2-40B4-BE49-F238E27FC236}">
                <a16:creationId xmlns:a16="http://schemas.microsoft.com/office/drawing/2014/main" id="{A4D4A827-3415-7935-C0BC-95ADB419A9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7628"/>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798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434" name="Picture 1743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7436" name="Picture 1743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438" name="Oval 1743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440" name="Picture 1743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442" name="Picture 1744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444" name="Rectangle 1744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1927772-7049-412B-A526-9175C0ADA310}"/>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b="0" i="0" kern="1200" dirty="0">
                <a:solidFill>
                  <a:schemeClr val="tx2"/>
                </a:solidFill>
                <a:latin typeface="+mj-lt"/>
                <a:ea typeface="+mj-ea"/>
                <a:cs typeface="+mj-cs"/>
              </a:rPr>
              <a:t>Classifying the Law</a:t>
            </a:r>
          </a:p>
        </p:txBody>
      </p:sp>
      <p:sp>
        <p:nvSpPr>
          <p:cNvPr id="5" name="TextBox 4">
            <a:extLst>
              <a:ext uri="{FF2B5EF4-FFF2-40B4-BE49-F238E27FC236}">
                <a16:creationId xmlns:a16="http://schemas.microsoft.com/office/drawing/2014/main" id="{95CFE2AF-DD0A-45F5-ABB4-C299D9499DF6}"/>
              </a:ext>
            </a:extLst>
          </p:cNvPr>
          <p:cNvSpPr txBox="1"/>
          <p:nvPr/>
        </p:nvSpPr>
        <p:spPr>
          <a:xfrm>
            <a:off x="1103311" y="2052214"/>
            <a:ext cx="5965394" cy="419618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One of the most important ways we classify law is into criminal law and civil law. </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Criminal law is “the body of laws owed to society as a whole”. It is that part of the law which enables the state to deter and punish crime. </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Civil law is the “body of laws dealing with the rights and duties owed by individuals and organisations to each other”. It encompasses a wide range of areas of law, including property law, family law and the law of contract. Understanding whether a case is a matter of criminal law or civil law is important, because the criminal and civil court systems are separate. Cases are heard in different courts and follow different procedures. The personnel involved in the case are different, as are the outcomes.</a:t>
            </a:r>
          </a:p>
        </p:txBody>
      </p:sp>
      <p:pic>
        <p:nvPicPr>
          <p:cNvPr id="17412" name="Picture 4" descr="Criminal &amp; Civil Law - Teenagers and the Law">
            <a:extLst>
              <a:ext uri="{FF2B5EF4-FFF2-40B4-BE49-F238E27FC236}">
                <a16:creationId xmlns:a16="http://schemas.microsoft.com/office/drawing/2014/main" id="{D5C792FD-951A-E8CE-1D38-3EC1D63E25B3}"/>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534655" y="2607823"/>
            <a:ext cx="4008888" cy="3084964"/>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4578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AF7F-AE2C-44D1-9465-DA8BC6CC61BF}"/>
              </a:ext>
            </a:extLst>
          </p:cNvPr>
          <p:cNvSpPr>
            <a:spLocks noGrp="1"/>
          </p:cNvSpPr>
          <p:nvPr>
            <p:ph type="title"/>
          </p:nvPr>
        </p:nvSpPr>
        <p:spPr/>
        <p:txBody>
          <a:bodyPr/>
          <a:lstStyle/>
          <a:p>
            <a:r>
              <a:rPr lang="en-GB" dirty="0"/>
              <a:t>Public or Private Law</a:t>
            </a:r>
          </a:p>
        </p:txBody>
      </p:sp>
      <p:sp>
        <p:nvSpPr>
          <p:cNvPr id="5" name="TextBox 4">
            <a:extLst>
              <a:ext uri="{FF2B5EF4-FFF2-40B4-BE49-F238E27FC236}">
                <a16:creationId xmlns:a16="http://schemas.microsoft.com/office/drawing/2014/main" id="{CA50F4D2-B47B-46F6-AA72-91234ABBE02D}"/>
              </a:ext>
            </a:extLst>
          </p:cNvPr>
          <p:cNvSpPr txBox="1"/>
          <p:nvPr/>
        </p:nvSpPr>
        <p:spPr>
          <a:xfrm>
            <a:off x="2495600" y="1412777"/>
            <a:ext cx="5897758" cy="3693319"/>
          </a:xfrm>
          <a:prstGeom prst="rect">
            <a:avLst/>
          </a:prstGeom>
          <a:noFill/>
        </p:spPr>
        <p:txBody>
          <a:bodyPr wrap="square">
            <a:spAutoFit/>
          </a:bodyPr>
          <a:lstStyle/>
          <a:p>
            <a:pPr algn="just"/>
            <a:r>
              <a:rPr lang="en-GB" dirty="0">
                <a:latin typeface="Times New Roman" panose="02020603050405020304" pitchFamily="18" charset="0"/>
              </a:rPr>
              <a:t>All law can be regarded as either </a:t>
            </a:r>
            <a:r>
              <a:rPr lang="en-GB" b="1" dirty="0">
                <a:latin typeface="Times New Roman" panose="02020603050405020304" pitchFamily="18" charset="0"/>
              </a:rPr>
              <a:t>public</a:t>
            </a:r>
            <a:r>
              <a:rPr lang="en-GB" dirty="0">
                <a:latin typeface="Times New Roman" panose="02020603050405020304" pitchFamily="18" charset="0"/>
              </a:rPr>
              <a:t> or </a:t>
            </a:r>
            <a:r>
              <a:rPr lang="en-GB" b="1" dirty="0">
                <a:latin typeface="Times New Roman" panose="02020603050405020304" pitchFamily="18" charset="0"/>
              </a:rPr>
              <a:t>private</a:t>
            </a:r>
            <a:r>
              <a:rPr lang="en-GB" dirty="0">
                <a:latin typeface="Times New Roman" panose="02020603050405020304" pitchFamily="18" charset="0"/>
              </a:rPr>
              <a:t>. Public law is that part of the law which is concerned with the relationship between the state and private persons. </a:t>
            </a:r>
          </a:p>
          <a:p>
            <a:pPr algn="just"/>
            <a:endParaRPr lang="en-GB" dirty="0">
              <a:latin typeface="Times New Roman" panose="02020603050405020304" pitchFamily="18" charset="0"/>
            </a:endParaRPr>
          </a:p>
          <a:p>
            <a:pPr algn="just"/>
            <a:r>
              <a:rPr lang="en-GB" dirty="0">
                <a:latin typeface="Times New Roman" panose="02020603050405020304" pitchFamily="18" charset="0"/>
              </a:rPr>
              <a:t>Human rights law is a form of public law: it defines the rights which individuals can assert against the state.</a:t>
            </a:r>
          </a:p>
          <a:p>
            <a:pPr algn="just"/>
            <a:endParaRPr lang="en-GB" dirty="0">
              <a:latin typeface="Times New Roman" panose="02020603050405020304" pitchFamily="18" charset="0"/>
            </a:endParaRPr>
          </a:p>
          <a:p>
            <a:pPr algn="just"/>
            <a:r>
              <a:rPr lang="en-GB" dirty="0">
                <a:latin typeface="Times New Roman" panose="02020603050405020304" pitchFamily="18" charset="0"/>
              </a:rPr>
              <a:t>Private law is that part of the law which is concerned with the relationship between private persons. </a:t>
            </a:r>
          </a:p>
          <a:p>
            <a:pPr algn="just"/>
            <a:endParaRPr lang="en-GB" dirty="0">
              <a:latin typeface="Times New Roman" panose="02020603050405020304" pitchFamily="18" charset="0"/>
            </a:endParaRPr>
          </a:p>
          <a:p>
            <a:pPr algn="just"/>
            <a:r>
              <a:rPr lang="en-GB" dirty="0">
                <a:latin typeface="Times New Roman" panose="02020603050405020304" pitchFamily="18" charset="0"/>
              </a:rPr>
              <a:t>The law of contract is part of private law: it provides a framework for people to regulate their agreements with one another and resolve disputes.</a:t>
            </a:r>
          </a:p>
        </p:txBody>
      </p:sp>
    </p:spTree>
    <p:extLst>
      <p:ext uri="{BB962C8B-B14F-4D97-AF65-F5344CB8AC3E}">
        <p14:creationId xmlns:p14="http://schemas.microsoft.com/office/powerpoint/2010/main" val="2032764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F57-0E1D-C1D2-6026-7ABC602B79CD}"/>
              </a:ext>
            </a:extLst>
          </p:cNvPr>
          <p:cNvSpPr>
            <a:spLocks noGrp="1"/>
          </p:cNvSpPr>
          <p:nvPr>
            <p:ph type="title"/>
          </p:nvPr>
        </p:nvSpPr>
        <p:spPr>
          <a:xfrm>
            <a:off x="648930" y="629266"/>
            <a:ext cx="4795482" cy="1641987"/>
          </a:xfrm>
        </p:spPr>
        <p:txBody>
          <a:bodyPr>
            <a:normAutofit/>
          </a:bodyPr>
          <a:lstStyle/>
          <a:p>
            <a:pPr>
              <a:lnSpc>
                <a:spcPct val="90000"/>
              </a:lnSpc>
            </a:pPr>
            <a:r>
              <a:rPr lang="en-GB" sz="3600"/>
              <a:t>History Lesson – The Development of Common Law</a:t>
            </a:r>
          </a:p>
        </p:txBody>
      </p:sp>
      <p:pic>
        <p:nvPicPr>
          <p:cNvPr id="18434" name="Picture 2" descr="What is Common Law? - YouTube">
            <a:extLst>
              <a:ext uri="{FF2B5EF4-FFF2-40B4-BE49-F238E27FC236}">
                <a16:creationId xmlns:a16="http://schemas.microsoft.com/office/drawing/2014/main" id="{A7873463-46B0-E38D-E105-7145E34C63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29" r="14577"/>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8439" name="Rectangle 1843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6E804C4-C4DB-3372-F6E4-E4EBA16847A3}"/>
              </a:ext>
            </a:extLst>
          </p:cNvPr>
          <p:cNvSpPr>
            <a:spLocks noGrp="1"/>
          </p:cNvSpPr>
          <p:nvPr>
            <p:ph idx="1"/>
          </p:nvPr>
        </p:nvSpPr>
        <p:spPr>
          <a:xfrm>
            <a:off x="647701" y="2438401"/>
            <a:ext cx="4797256" cy="3809998"/>
          </a:xfrm>
        </p:spPr>
        <p:txBody>
          <a:bodyPr>
            <a:normAutofit/>
          </a:bodyPr>
          <a:lstStyle/>
          <a:p>
            <a:pPr>
              <a:lnSpc>
                <a:spcPct val="90000"/>
              </a:lnSpc>
            </a:pPr>
            <a:r>
              <a:rPr lang="en-GB" sz="1600" b="1" i="0">
                <a:effectLst/>
                <a:latin typeface="Times New Roman" panose="02020603050405020304" pitchFamily="18" charset="0"/>
              </a:rPr>
              <a:t>Common law</a:t>
            </a:r>
            <a:r>
              <a:rPr lang="en-GB" sz="1600" b="0" i="0">
                <a:effectLst/>
                <a:latin typeface="Times New Roman" panose="02020603050405020304" pitchFamily="18" charset="0"/>
              </a:rPr>
              <a:t> was a body of law which began to develop in the 11th century in the king’s courts and was common to all of England (and later Wales), replacing localised laws. </a:t>
            </a:r>
          </a:p>
          <a:p>
            <a:pPr>
              <a:lnSpc>
                <a:spcPct val="90000"/>
              </a:lnSpc>
            </a:pPr>
            <a:r>
              <a:rPr lang="en-GB" sz="1600" b="0" i="0">
                <a:effectLst/>
                <a:latin typeface="Times New Roman" panose="02020603050405020304" pitchFamily="18" charset="0"/>
              </a:rPr>
              <a:t>Judges set out the reasons for their decisions in individual cases and, over time, developed a system of </a:t>
            </a:r>
            <a:r>
              <a:rPr lang="en-GB" sz="1600" b="1" i="0">
                <a:effectLst/>
                <a:latin typeface="Times New Roman" panose="02020603050405020304" pitchFamily="18" charset="0"/>
              </a:rPr>
              <a:t>precedent</a:t>
            </a:r>
            <a:r>
              <a:rPr lang="en-GB" sz="1600" b="0" i="0">
                <a:effectLst/>
                <a:latin typeface="Times New Roman" panose="02020603050405020304" pitchFamily="18" charset="0"/>
              </a:rPr>
              <a:t> whereby they relied on a written decision in an earlier case to justify the decision in a later one. </a:t>
            </a:r>
          </a:p>
          <a:p>
            <a:pPr>
              <a:lnSpc>
                <a:spcPct val="90000"/>
              </a:lnSpc>
            </a:pPr>
            <a:r>
              <a:rPr lang="en-GB" sz="1600" b="0" i="0">
                <a:effectLst/>
                <a:latin typeface="Times New Roman" panose="02020603050405020304" pitchFamily="18" charset="0"/>
              </a:rPr>
              <a:t>This system was known as “common law” because it was “common” to the whole of England (and later Wales), replacing more localised laws. </a:t>
            </a:r>
          </a:p>
          <a:p>
            <a:pPr>
              <a:lnSpc>
                <a:spcPct val="90000"/>
              </a:lnSpc>
            </a:pPr>
            <a:r>
              <a:rPr lang="en-GB" sz="1600" b="0" i="0">
                <a:effectLst/>
                <a:latin typeface="Times New Roman" panose="02020603050405020304" pitchFamily="18" charset="0"/>
              </a:rPr>
              <a:t>The only remedy available in common law cases was </a:t>
            </a:r>
            <a:r>
              <a:rPr lang="en-GB" sz="1600" b="1" i="0">
                <a:effectLst/>
                <a:latin typeface="Times New Roman" panose="02020603050405020304" pitchFamily="18" charset="0"/>
              </a:rPr>
              <a:t>damages</a:t>
            </a:r>
            <a:r>
              <a:rPr lang="en-GB" sz="1600" b="0" i="0">
                <a:effectLst/>
                <a:latin typeface="Times New Roman" panose="02020603050405020304" pitchFamily="18" charset="0"/>
              </a:rPr>
              <a:t>.</a:t>
            </a:r>
            <a:endParaRPr lang="en-GB" sz="1600"/>
          </a:p>
        </p:txBody>
      </p:sp>
    </p:spTree>
    <p:extLst>
      <p:ext uri="{BB962C8B-B14F-4D97-AF65-F5344CB8AC3E}">
        <p14:creationId xmlns:p14="http://schemas.microsoft.com/office/powerpoint/2010/main" val="4058871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489" name="Rectangle 20488">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491"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E8060F6-EF50-A932-CB0C-239623176233}"/>
              </a:ext>
            </a:extLst>
          </p:cNvPr>
          <p:cNvSpPr>
            <a:spLocks noGrp="1"/>
          </p:cNvSpPr>
          <p:nvPr>
            <p:ph type="title"/>
          </p:nvPr>
        </p:nvSpPr>
        <p:spPr>
          <a:xfrm>
            <a:off x="648930" y="629267"/>
            <a:ext cx="9252154" cy="1016654"/>
          </a:xfrm>
        </p:spPr>
        <p:txBody>
          <a:bodyPr>
            <a:normAutofit/>
          </a:bodyPr>
          <a:lstStyle/>
          <a:p>
            <a:r>
              <a:rPr lang="en-GB">
                <a:solidFill>
                  <a:srgbClr val="EBEBEB"/>
                </a:solidFill>
              </a:rPr>
              <a:t>The Development of Equity</a:t>
            </a:r>
          </a:p>
        </p:txBody>
      </p:sp>
      <p:sp useBgFill="1">
        <p:nvSpPr>
          <p:cNvPr id="20493" name="Freeform: Shape 20492">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76FA831-F7C6-0206-CCEA-824E82CEE8BF}"/>
              </a:ext>
            </a:extLst>
          </p:cNvPr>
          <p:cNvSpPr>
            <a:spLocks noGrp="1"/>
          </p:cNvSpPr>
          <p:nvPr>
            <p:ph idx="1"/>
          </p:nvPr>
        </p:nvSpPr>
        <p:spPr>
          <a:xfrm>
            <a:off x="648931" y="2548281"/>
            <a:ext cx="7153602" cy="3658689"/>
          </a:xfrm>
        </p:spPr>
        <p:txBody>
          <a:bodyPr>
            <a:normAutofit/>
          </a:bodyPr>
          <a:lstStyle/>
          <a:p>
            <a:pPr>
              <a:lnSpc>
                <a:spcPct val="90000"/>
              </a:lnSpc>
            </a:pPr>
            <a:r>
              <a:rPr lang="en-GB" sz="1400" b="0" i="0">
                <a:effectLst/>
                <a:latin typeface="Times New Roman" panose="02020603050405020304" pitchFamily="18" charset="0"/>
              </a:rPr>
              <a:t>During the 13th century a parallel court system emerged in the Court of Chancery and began to develop its own body of law which became known as </a:t>
            </a:r>
            <a:r>
              <a:rPr lang="en-GB" sz="1400" b="1" i="0">
                <a:effectLst/>
                <a:latin typeface="Times New Roman" panose="02020603050405020304" pitchFamily="18" charset="0"/>
              </a:rPr>
              <a:t>equity</a:t>
            </a:r>
            <a:r>
              <a:rPr lang="en-GB" sz="1400" b="0" i="0">
                <a:effectLst/>
                <a:latin typeface="Times New Roman" panose="02020603050405020304" pitchFamily="18" charset="0"/>
              </a:rPr>
              <a:t>. </a:t>
            </a:r>
          </a:p>
          <a:p>
            <a:pPr>
              <a:lnSpc>
                <a:spcPct val="90000"/>
              </a:lnSpc>
            </a:pPr>
            <a:r>
              <a:rPr lang="en-GB" sz="1400" b="0" i="0">
                <a:effectLst/>
                <a:latin typeface="Times New Roman" panose="02020603050405020304" pitchFamily="18" charset="0"/>
              </a:rPr>
              <a:t>The meaning of equity is fairness, and this reflects the fact that the Catholic Church lawyers who established this court were seeking to develop legal principles based on a wider sense of justice. </a:t>
            </a:r>
          </a:p>
          <a:p>
            <a:pPr>
              <a:lnSpc>
                <a:spcPct val="90000"/>
              </a:lnSpc>
            </a:pPr>
            <a:r>
              <a:rPr lang="en-GB" sz="1400" b="0" i="0">
                <a:effectLst/>
                <a:latin typeface="Times New Roman" panose="02020603050405020304" pitchFamily="18" charset="0"/>
              </a:rPr>
              <a:t>Like common law, courts of equity set out written judgments in individual cases but introduced new legal concepts such as the </a:t>
            </a:r>
            <a:r>
              <a:rPr lang="en-GB" sz="1400" b="1" i="0">
                <a:effectLst/>
                <a:latin typeface="Times New Roman" panose="02020603050405020304" pitchFamily="18" charset="0"/>
              </a:rPr>
              <a:t>mortgage</a:t>
            </a:r>
            <a:r>
              <a:rPr lang="en-GB" sz="1400" b="0" i="0">
                <a:effectLst/>
                <a:latin typeface="Times New Roman" panose="02020603050405020304" pitchFamily="18" charset="0"/>
              </a:rPr>
              <a:t>, where an owner of land could borrow money and the lender could take possession of it if the debt was not repaid.</a:t>
            </a:r>
          </a:p>
          <a:p>
            <a:pPr>
              <a:lnSpc>
                <a:spcPct val="90000"/>
              </a:lnSpc>
            </a:pPr>
            <a:r>
              <a:rPr lang="en-GB" sz="1400" b="0" i="0">
                <a:effectLst/>
                <a:latin typeface="Times New Roman" panose="02020603050405020304" pitchFamily="18" charset="0"/>
              </a:rPr>
              <a:t>The concept of the </a:t>
            </a:r>
            <a:r>
              <a:rPr lang="en-GB" sz="1400" b="1" i="0">
                <a:effectLst/>
                <a:latin typeface="Times New Roman" panose="02020603050405020304" pitchFamily="18" charset="0"/>
              </a:rPr>
              <a:t>trust</a:t>
            </a:r>
            <a:r>
              <a:rPr lang="en-GB" sz="1400" b="0" i="0">
                <a:effectLst/>
                <a:latin typeface="Times New Roman" panose="02020603050405020304" pitchFamily="18" charset="0"/>
              </a:rPr>
              <a:t> enabled property to be looked after by an adult, whilst its owners, who were often children, retained their ownership rights.</a:t>
            </a:r>
          </a:p>
          <a:p>
            <a:pPr>
              <a:lnSpc>
                <a:spcPct val="90000"/>
              </a:lnSpc>
            </a:pPr>
            <a:r>
              <a:rPr lang="en-GB" sz="1400" b="0" i="0">
                <a:effectLst/>
                <a:latin typeface="Times New Roman" panose="02020603050405020304" pitchFamily="18" charset="0"/>
              </a:rPr>
              <a:t>It is important to note that equity did not attempt to cover </a:t>
            </a:r>
            <a:r>
              <a:rPr lang="en-GB" sz="1400" b="1" i="0">
                <a:effectLst/>
                <a:latin typeface="Times New Roman" panose="02020603050405020304" pitchFamily="18" charset="0"/>
              </a:rPr>
              <a:t>every</a:t>
            </a:r>
            <a:r>
              <a:rPr lang="en-GB" sz="1400" b="0" i="0">
                <a:effectLst/>
                <a:latin typeface="Times New Roman" panose="02020603050405020304" pitchFamily="18" charset="0"/>
              </a:rPr>
              <a:t> area of law. It introduced new legal concepts where there were gaps in the common law and was used when the application of common law resulted in decisions which were considered to be </a:t>
            </a:r>
            <a:r>
              <a:rPr lang="en-GB" sz="1400" b="1" i="0">
                <a:effectLst/>
                <a:latin typeface="Times New Roman" panose="02020603050405020304" pitchFamily="18" charset="0"/>
              </a:rPr>
              <a:t>unfair</a:t>
            </a:r>
            <a:r>
              <a:rPr lang="en-GB" sz="1400" b="0" i="0">
                <a:effectLst/>
                <a:latin typeface="Times New Roman" panose="02020603050405020304" pitchFamily="18" charset="0"/>
              </a:rPr>
              <a:t>. So, for example, even in the law of contract, some of the cases and legal principles are derived from equity.</a:t>
            </a:r>
          </a:p>
          <a:p>
            <a:pPr>
              <a:lnSpc>
                <a:spcPct val="90000"/>
              </a:lnSpc>
            </a:pPr>
            <a:endParaRPr lang="en-GB" sz="1400"/>
          </a:p>
        </p:txBody>
      </p:sp>
      <p:pic>
        <p:nvPicPr>
          <p:cNvPr id="20482" name="Picture 2" descr="Difference between Law and Equity | Law vs Equity">
            <a:extLst>
              <a:ext uri="{FF2B5EF4-FFF2-40B4-BE49-F238E27FC236}">
                <a16:creationId xmlns:a16="http://schemas.microsoft.com/office/drawing/2014/main" id="{01480DBB-1E7A-525D-43D8-E900088495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2954082"/>
            <a:ext cx="3413671" cy="285041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739357"/>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BD923-0162-962A-16F8-030CCBA6F75A}"/>
              </a:ext>
            </a:extLst>
          </p:cNvPr>
          <p:cNvSpPr>
            <a:spLocks noGrp="1"/>
          </p:cNvSpPr>
          <p:nvPr>
            <p:ph type="title"/>
          </p:nvPr>
        </p:nvSpPr>
        <p:spPr>
          <a:xfrm>
            <a:off x="648930" y="629266"/>
            <a:ext cx="4795482" cy="1641987"/>
          </a:xfrm>
        </p:spPr>
        <p:txBody>
          <a:bodyPr>
            <a:normAutofit/>
          </a:bodyPr>
          <a:lstStyle/>
          <a:p>
            <a:pPr>
              <a:lnSpc>
                <a:spcPct val="90000"/>
              </a:lnSpc>
            </a:pPr>
            <a:r>
              <a:rPr lang="en-GB" sz="3600"/>
              <a:t>Merging of Common Law and Equity </a:t>
            </a:r>
          </a:p>
        </p:txBody>
      </p:sp>
      <p:pic>
        <p:nvPicPr>
          <p:cNvPr id="19458" name="Picture 2" descr="To merge or not to merge | CollaborationNI">
            <a:extLst>
              <a:ext uri="{FF2B5EF4-FFF2-40B4-BE49-F238E27FC236}">
                <a16:creationId xmlns:a16="http://schemas.microsoft.com/office/drawing/2014/main" id="{F0417F3F-BB5D-89F5-7C26-076DA15518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5" r="1644" b="-1"/>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9463" name="Rectangle 1946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925406F-DDB3-A6B5-D021-CFEC0975F633}"/>
              </a:ext>
            </a:extLst>
          </p:cNvPr>
          <p:cNvSpPr>
            <a:spLocks noGrp="1"/>
          </p:cNvSpPr>
          <p:nvPr>
            <p:ph idx="1"/>
          </p:nvPr>
        </p:nvSpPr>
        <p:spPr>
          <a:xfrm>
            <a:off x="647701" y="2438401"/>
            <a:ext cx="4797256" cy="3809998"/>
          </a:xfrm>
        </p:spPr>
        <p:txBody>
          <a:bodyPr>
            <a:normAutofit/>
          </a:bodyPr>
          <a:lstStyle/>
          <a:p>
            <a:r>
              <a:rPr lang="en-GB" b="0" i="0" dirty="0">
                <a:effectLst/>
                <a:latin typeface="Times New Roman" panose="02020603050405020304" pitchFamily="18" charset="0"/>
              </a:rPr>
              <a:t>The </a:t>
            </a:r>
            <a:r>
              <a:rPr lang="en-GB" b="1" i="0" dirty="0">
                <a:effectLst/>
                <a:latin typeface="Times New Roman" panose="02020603050405020304" pitchFamily="18" charset="0"/>
              </a:rPr>
              <a:t>Judicature Acts 1873–75</a:t>
            </a:r>
            <a:r>
              <a:rPr lang="en-GB" b="0" i="0" dirty="0">
                <a:effectLst/>
                <a:latin typeface="Times New Roman" panose="02020603050405020304" pitchFamily="18" charset="0"/>
              </a:rPr>
              <a:t> merged the common law courts and the Court of Chancery and required </a:t>
            </a:r>
            <a:r>
              <a:rPr lang="en-GB" b="1" i="0" dirty="0">
                <a:effectLst/>
                <a:latin typeface="Times New Roman" panose="02020603050405020304" pitchFamily="18" charset="0"/>
              </a:rPr>
              <a:t>all</a:t>
            </a:r>
            <a:r>
              <a:rPr lang="en-GB" b="0" i="0" dirty="0">
                <a:effectLst/>
                <a:latin typeface="Times New Roman" panose="02020603050405020304" pitchFamily="18" charset="0"/>
              </a:rPr>
              <a:t> courts to apply both common law and equity. </a:t>
            </a:r>
          </a:p>
          <a:p>
            <a:r>
              <a:rPr lang="en-GB" b="0" i="0" dirty="0">
                <a:effectLst/>
                <a:latin typeface="Times New Roman" panose="02020603050405020304" pitchFamily="18" charset="0"/>
              </a:rPr>
              <a:t>Where common law clashes with equity, the courts will now apply equity in all cases.</a:t>
            </a:r>
            <a:endParaRPr lang="en-GB" dirty="0"/>
          </a:p>
        </p:txBody>
      </p:sp>
    </p:spTree>
    <p:extLst>
      <p:ext uri="{BB962C8B-B14F-4D97-AF65-F5344CB8AC3E}">
        <p14:creationId xmlns:p14="http://schemas.microsoft.com/office/powerpoint/2010/main" val="4060661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3E0F-723E-7027-A191-F206D128EF78}"/>
              </a:ext>
            </a:extLst>
          </p:cNvPr>
          <p:cNvSpPr>
            <a:spLocks noGrp="1"/>
          </p:cNvSpPr>
          <p:nvPr>
            <p:ph type="title"/>
          </p:nvPr>
        </p:nvSpPr>
        <p:spPr/>
        <p:txBody>
          <a:bodyPr/>
          <a:lstStyle/>
          <a:p>
            <a:r>
              <a:rPr lang="en-GB" dirty="0"/>
              <a:t>Equitable Maxims</a:t>
            </a:r>
          </a:p>
        </p:txBody>
      </p:sp>
      <p:sp>
        <p:nvSpPr>
          <p:cNvPr id="3" name="Content Placeholder 2">
            <a:extLst>
              <a:ext uri="{FF2B5EF4-FFF2-40B4-BE49-F238E27FC236}">
                <a16:creationId xmlns:a16="http://schemas.microsoft.com/office/drawing/2014/main" id="{1282AB23-426C-AADE-4562-7714610726E3}"/>
              </a:ext>
            </a:extLst>
          </p:cNvPr>
          <p:cNvSpPr>
            <a:spLocks noGrp="1"/>
          </p:cNvSpPr>
          <p:nvPr>
            <p:ph idx="1"/>
          </p:nvPr>
        </p:nvSpPr>
        <p:spPr/>
        <p:txBody>
          <a:bodyPr/>
          <a:lstStyle/>
          <a:p>
            <a:pPr algn="just"/>
            <a:r>
              <a:rPr lang="en-GB" b="0" i="0" dirty="0">
                <a:effectLst/>
                <a:latin typeface="Times New Roman" panose="02020603050405020304" pitchFamily="18" charset="0"/>
              </a:rPr>
              <a:t>In addition to new concepts, the Court of Chancery developed a number of </a:t>
            </a:r>
            <a:r>
              <a:rPr lang="en-GB" b="1" i="0" dirty="0">
                <a:effectLst/>
                <a:latin typeface="Times New Roman" panose="02020603050405020304" pitchFamily="18" charset="0"/>
              </a:rPr>
              <a:t>maxims</a:t>
            </a:r>
            <a:r>
              <a:rPr lang="en-GB" b="0" i="0" dirty="0">
                <a:effectLst/>
                <a:latin typeface="Times New Roman" panose="02020603050405020304" pitchFamily="18" charset="0"/>
              </a:rPr>
              <a:t>. </a:t>
            </a:r>
          </a:p>
          <a:p>
            <a:pPr algn="just"/>
            <a:r>
              <a:rPr lang="en-GB" b="0" i="0" dirty="0">
                <a:effectLst/>
                <a:latin typeface="Times New Roman" panose="02020603050405020304" pitchFamily="18" charset="0"/>
              </a:rPr>
              <a:t>These are fundamental principles which are often employed by judges as part of their legal reasoning. Underlying them is the key requirement that equity is </a:t>
            </a:r>
            <a:r>
              <a:rPr lang="en-GB" b="1" i="0" dirty="0">
                <a:effectLst/>
                <a:latin typeface="Times New Roman" panose="02020603050405020304" pitchFamily="18" charset="0"/>
              </a:rPr>
              <a:t>discretionary</a:t>
            </a:r>
            <a:r>
              <a:rPr lang="en-GB" b="0" i="0" dirty="0">
                <a:effectLst/>
                <a:latin typeface="Times New Roman" panose="02020603050405020304" pitchFamily="18" charset="0"/>
              </a:rPr>
              <a:t>. This means that a court can decide that the principles of common law are adequate and that it is not appropriate in a particular case to use equitable principles and remedies.</a:t>
            </a:r>
          </a:p>
          <a:p>
            <a:pPr algn="just"/>
            <a:r>
              <a:rPr lang="en-GB" b="0" i="0" dirty="0">
                <a:effectLst/>
                <a:latin typeface="Times New Roman" panose="02020603050405020304" pitchFamily="18" charset="0"/>
              </a:rPr>
              <a:t>Equitable maxims are written in the form of short, “pithy” statements which give the curious impression that “equity” is a person, symbolising a wider sense of justice. Some of the key maxims are as follows.</a:t>
            </a:r>
          </a:p>
          <a:p>
            <a:endParaRPr lang="en-GB" dirty="0"/>
          </a:p>
        </p:txBody>
      </p:sp>
    </p:spTree>
    <p:extLst>
      <p:ext uri="{BB962C8B-B14F-4D97-AF65-F5344CB8AC3E}">
        <p14:creationId xmlns:p14="http://schemas.microsoft.com/office/powerpoint/2010/main" val="13723277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1" name="Rectangle 21510">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513" name="Rectangle 21512">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515"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C3DBBB-E588-B942-01E2-C2B55E02D53D}"/>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List of Maxims</a:t>
            </a:r>
          </a:p>
        </p:txBody>
      </p:sp>
      <p:sp useBgFill="1">
        <p:nvSpPr>
          <p:cNvPr id="21517" name="Freeform: Shape 21516">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BD80051F-52D5-E9FC-4EB0-EAB2C8C7933B}"/>
              </a:ext>
            </a:extLst>
          </p:cNvPr>
          <p:cNvSpPr>
            <a:spLocks noGrp="1"/>
          </p:cNvSpPr>
          <p:nvPr>
            <p:ph idx="1"/>
          </p:nvPr>
        </p:nvSpPr>
        <p:spPr>
          <a:xfrm>
            <a:off x="648931" y="2548281"/>
            <a:ext cx="7153602" cy="3658689"/>
          </a:xfrm>
        </p:spPr>
        <p:txBody>
          <a:bodyPr>
            <a:normAutofit/>
          </a:bodyPr>
          <a:lstStyle/>
          <a:p>
            <a:pPr>
              <a:lnSpc>
                <a:spcPct val="90000"/>
              </a:lnSpc>
              <a:buFont typeface="Arial" panose="020B0604020202020204" pitchFamily="34" charset="0"/>
              <a:buChar char="•"/>
            </a:pPr>
            <a:r>
              <a:rPr lang="en-GB" sz="1300" b="0" i="0">
                <a:effectLst/>
                <a:latin typeface="Times New Roman" panose="02020603050405020304" pitchFamily="18" charset="0"/>
              </a:rPr>
              <a:t> (1) “Equity will not assist a volunteer.” This means that a person cannot use equity to get something for nothing.</a:t>
            </a:r>
          </a:p>
          <a:p>
            <a:pPr>
              <a:lnSpc>
                <a:spcPct val="90000"/>
              </a:lnSpc>
              <a:buFont typeface="Arial" panose="020B0604020202020204" pitchFamily="34" charset="0"/>
              <a:buChar char="•"/>
            </a:pPr>
            <a:r>
              <a:rPr lang="en-GB" sz="1300" b="0" i="0">
                <a:effectLst/>
                <a:latin typeface="Times New Roman" panose="02020603050405020304" pitchFamily="18" charset="0"/>
              </a:rPr>
              <a:t>  (2) “He who comes to equity must come with clean hands.” Anyone who seeks an equitable remedy must be able to show that they have acted honourably themself. In </a:t>
            </a:r>
            <a:r>
              <a:rPr lang="en-GB" sz="1300" b="1" i="1" err="1">
                <a:effectLst/>
                <a:latin typeface="Times New Roman" panose="02020603050405020304" pitchFamily="18" charset="0"/>
              </a:rPr>
              <a:t>Everet</a:t>
            </a:r>
            <a:r>
              <a:rPr lang="en-GB" sz="1300" b="1" i="1">
                <a:effectLst/>
                <a:latin typeface="Times New Roman" panose="02020603050405020304" pitchFamily="18" charset="0"/>
              </a:rPr>
              <a:t> v Williams [1725]</a:t>
            </a:r>
            <a:r>
              <a:rPr lang="en-GB" sz="1300" b="0" i="0">
                <a:effectLst/>
                <a:latin typeface="Times New Roman" panose="02020603050405020304" pitchFamily="18" charset="0"/>
              </a:rPr>
              <a:t> a claim by the estate of one highwayman (who had just been hanged!) against his partner, another highwayman, for an agreed share of the proceeds of their robberies was rejected.</a:t>
            </a:r>
          </a:p>
          <a:p>
            <a:pPr>
              <a:lnSpc>
                <a:spcPct val="90000"/>
              </a:lnSpc>
              <a:buFont typeface="Arial" panose="020B0604020202020204" pitchFamily="34" charset="0"/>
              <a:buChar char="•"/>
            </a:pPr>
            <a:r>
              <a:rPr lang="en-GB" sz="1300" b="0" i="0">
                <a:effectLst/>
                <a:latin typeface="Times New Roman" panose="02020603050405020304" pitchFamily="18" charset="0"/>
              </a:rPr>
              <a:t>  (3) “He who seeks equity must do equity.” A person seeking an ­equitable remedy must be able to show that they have acted fairly.</a:t>
            </a:r>
          </a:p>
          <a:p>
            <a:pPr>
              <a:lnSpc>
                <a:spcPct val="90000"/>
              </a:lnSpc>
              <a:buFont typeface="Arial" panose="020B0604020202020204" pitchFamily="34" charset="0"/>
              <a:buChar char="•"/>
            </a:pPr>
            <a:r>
              <a:rPr lang="en-GB" sz="1300" b="0" i="0">
                <a:effectLst/>
                <a:latin typeface="Times New Roman" panose="02020603050405020304" pitchFamily="18" charset="0"/>
              </a:rPr>
              <a:t>  (4) “Delay defeats equity.” This means that claimants seeking equitable remedies who delay are likely to be unsuccessful.</a:t>
            </a:r>
          </a:p>
          <a:p>
            <a:pPr>
              <a:lnSpc>
                <a:spcPct val="90000"/>
              </a:lnSpc>
              <a:buFont typeface="Arial" panose="020B0604020202020204" pitchFamily="34" charset="0"/>
              <a:buChar char="•"/>
            </a:pPr>
            <a:r>
              <a:rPr lang="en-GB" sz="1300" b="0" i="0">
                <a:effectLst/>
                <a:latin typeface="Times New Roman" panose="02020603050405020304" pitchFamily="18" charset="0"/>
              </a:rPr>
              <a:t>  (5) “Equity looks to the intent not the form.” This means that the courts will focus on the underlying intentions of the parties to a written document. If there are discrepancies between the language of the document and the underlying intentions, the courts will give effect to the intentions.</a:t>
            </a:r>
          </a:p>
          <a:p>
            <a:pPr>
              <a:lnSpc>
                <a:spcPct val="90000"/>
              </a:lnSpc>
              <a:buFont typeface="Arial" panose="020B0604020202020204" pitchFamily="34" charset="0"/>
              <a:buChar char="•"/>
            </a:pPr>
            <a:r>
              <a:rPr lang="en-GB" sz="1300" b="0" i="0">
                <a:effectLst/>
                <a:latin typeface="Times New Roman" panose="02020603050405020304" pitchFamily="18" charset="0"/>
              </a:rPr>
              <a:t> </a:t>
            </a:r>
            <a:endParaRPr lang="en-GB" sz="1300"/>
          </a:p>
        </p:txBody>
      </p:sp>
      <p:pic>
        <p:nvPicPr>
          <p:cNvPr id="21506" name="Picture 2" descr="The Daily Filibuster : The Maxims of Equity">
            <a:extLst>
              <a:ext uri="{FF2B5EF4-FFF2-40B4-BE49-F238E27FC236}">
                <a16:creationId xmlns:a16="http://schemas.microsoft.com/office/drawing/2014/main" id="{A24640F7-0CD1-126C-0A1B-46231D5F1A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3451" y="2548281"/>
            <a:ext cx="2746513"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697691"/>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0123C-5AA2-BFC2-E0D0-EEDE5C2FFECB}"/>
              </a:ext>
            </a:extLst>
          </p:cNvPr>
          <p:cNvSpPr>
            <a:spLocks noGrp="1"/>
          </p:cNvSpPr>
          <p:nvPr>
            <p:ph type="title"/>
          </p:nvPr>
        </p:nvSpPr>
        <p:spPr/>
        <p:txBody>
          <a:bodyPr/>
          <a:lstStyle/>
          <a:p>
            <a:r>
              <a:rPr lang="en-GB" dirty="0"/>
              <a:t>List of Maxims continued…</a:t>
            </a:r>
          </a:p>
        </p:txBody>
      </p:sp>
      <p:sp>
        <p:nvSpPr>
          <p:cNvPr id="3" name="Content Placeholder 2">
            <a:extLst>
              <a:ext uri="{FF2B5EF4-FFF2-40B4-BE49-F238E27FC236}">
                <a16:creationId xmlns:a16="http://schemas.microsoft.com/office/drawing/2014/main" id="{C5E2DFF9-D409-CAB7-D978-1766A9832BC5}"/>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b="0" i="0" dirty="0">
                <a:effectLst/>
                <a:latin typeface="Times New Roman" panose="02020603050405020304" pitchFamily="18" charset="0"/>
              </a:rPr>
              <a:t> (6) “Equity will not suffer (permit) a wrong to be without a remedy.” This emphasises how the courts will be prepared to create novel legal solutions (remedies) where they are needed to achieve justice.</a:t>
            </a:r>
          </a:p>
          <a:p>
            <a:pPr algn="just">
              <a:buFont typeface="Arial" panose="020B0604020202020204" pitchFamily="34" charset="0"/>
              <a:buChar char="•"/>
            </a:pPr>
            <a:r>
              <a:rPr lang="en-GB" b="0" i="0" dirty="0">
                <a:effectLst/>
                <a:latin typeface="Times New Roman" panose="02020603050405020304" pitchFamily="18" charset="0"/>
              </a:rPr>
              <a:t>  (7) “Equity acts </a:t>
            </a:r>
            <a:r>
              <a:rPr lang="en-GB" b="0" i="1" dirty="0">
                <a:effectLst/>
                <a:latin typeface="Times New Roman" panose="02020603050405020304" pitchFamily="18" charset="0"/>
              </a:rPr>
              <a:t>in </a:t>
            </a:r>
            <a:r>
              <a:rPr lang="en-GB" b="0" i="1" dirty="0" err="1">
                <a:effectLst/>
                <a:latin typeface="Times New Roman" panose="02020603050405020304" pitchFamily="18" charset="0"/>
              </a:rPr>
              <a:t>personam</a:t>
            </a:r>
            <a:r>
              <a:rPr lang="en-GB" b="0" i="0" dirty="0">
                <a:effectLst/>
                <a:latin typeface="Times New Roman" panose="02020603050405020304" pitchFamily="18" charset="0"/>
              </a:rPr>
              <a:t>.” This means that claims founded on equitable principles are directed against a specific person. As well applying to individuals, this includes “legal persons” such as companies.</a:t>
            </a:r>
          </a:p>
          <a:p>
            <a:pPr algn="just">
              <a:buFont typeface="Arial" panose="020B0604020202020204" pitchFamily="34" charset="0"/>
              <a:buChar char="•"/>
            </a:pPr>
            <a:r>
              <a:rPr lang="en-GB" b="0" i="0" dirty="0">
                <a:effectLst/>
                <a:latin typeface="Times New Roman" panose="02020603050405020304" pitchFamily="18" charset="0"/>
              </a:rPr>
              <a:t>  (8) “Equity follows the law.” “The law” means, here, the common law. Equitable principles will only be used if the common rules or legislation do not take account of a relevant and important fact.</a:t>
            </a:r>
          </a:p>
          <a:p>
            <a:pPr algn="just">
              <a:buFont typeface="Arial" panose="020B0604020202020204" pitchFamily="34" charset="0"/>
              <a:buChar char="•"/>
            </a:pPr>
            <a:r>
              <a:rPr lang="en-GB" b="0" i="0" dirty="0">
                <a:effectLst/>
                <a:latin typeface="Times New Roman" panose="02020603050405020304" pitchFamily="18" charset="0"/>
              </a:rPr>
              <a:t>  (9) “Equality is equity.” In general terms, equitable principles will be applied to benefit individuals in the same legal position equally. If, for example, property is owned by several people, the co-owners are assumed to own equal shares unless there is evidence pointing to unequal shares.</a:t>
            </a:r>
          </a:p>
          <a:p>
            <a:pPr algn="just">
              <a:buFont typeface="Arial" panose="020B0604020202020204" pitchFamily="34" charset="0"/>
              <a:buChar char="•"/>
            </a:pPr>
            <a:r>
              <a:rPr lang="en-GB" b="0" i="0" dirty="0">
                <a:effectLst/>
                <a:latin typeface="Times New Roman" panose="02020603050405020304" pitchFamily="18" charset="0"/>
              </a:rPr>
              <a:t>(10) “Equity sees as done that which ought to be done.” An example of how this maxim has been used is the equitable remedy of specific performance. This remedy has been used to require a person who has contracted to sell land to transfer the land in accordance with the contract, not allowing the seller to compensate the buyer for their purchase costs with damages.</a:t>
            </a:r>
          </a:p>
          <a:p>
            <a:endParaRPr lang="en-GB" dirty="0"/>
          </a:p>
        </p:txBody>
      </p:sp>
    </p:spTree>
    <p:extLst>
      <p:ext uri="{BB962C8B-B14F-4D97-AF65-F5344CB8AC3E}">
        <p14:creationId xmlns:p14="http://schemas.microsoft.com/office/powerpoint/2010/main" val="11272898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5" name="Rectangle 22534">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537" name="Rectangle 22536">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539"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03DAC2F-3A45-49CA-A99C-740E94CAEDE7}"/>
              </a:ext>
            </a:extLst>
          </p:cNvPr>
          <p:cNvSpPr>
            <a:spLocks noGrp="1"/>
          </p:cNvSpPr>
          <p:nvPr>
            <p:ph type="title"/>
          </p:nvPr>
        </p:nvSpPr>
        <p:spPr>
          <a:xfrm>
            <a:off x="648930" y="629267"/>
            <a:ext cx="9252154" cy="1016654"/>
          </a:xfrm>
        </p:spPr>
        <p:txBody>
          <a:bodyPr>
            <a:normAutofit/>
          </a:bodyPr>
          <a:lstStyle/>
          <a:p>
            <a:r>
              <a:rPr lang="en-GB">
                <a:solidFill>
                  <a:srgbClr val="EBEBEB"/>
                </a:solidFill>
              </a:rPr>
              <a:t>Terminology Confusion Alert!</a:t>
            </a:r>
          </a:p>
        </p:txBody>
      </p:sp>
      <p:sp useBgFill="1">
        <p:nvSpPr>
          <p:cNvPr id="22541" name="Freeform: Shape 22540">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FB97EE99-C19A-41C1-B63D-4CF8DC238409}"/>
              </a:ext>
            </a:extLst>
          </p:cNvPr>
          <p:cNvSpPr>
            <a:spLocks noGrp="1"/>
          </p:cNvSpPr>
          <p:nvPr>
            <p:ph idx="1"/>
          </p:nvPr>
        </p:nvSpPr>
        <p:spPr>
          <a:xfrm>
            <a:off x="648931" y="2548281"/>
            <a:ext cx="7153602" cy="3658689"/>
          </a:xfrm>
        </p:spPr>
        <p:txBody>
          <a:bodyPr>
            <a:normAutofit/>
          </a:bodyPr>
          <a:lstStyle/>
          <a:p>
            <a:r>
              <a:rPr lang="en-GB" b="0" i="0" dirty="0">
                <a:effectLst/>
                <a:latin typeface="Times New Roman" panose="02020603050405020304" pitchFamily="18" charset="0"/>
              </a:rPr>
              <a:t>Common law is sometimes, rather confusingly, used as an overall description of </a:t>
            </a:r>
            <a:r>
              <a:rPr lang="en-GB" b="1" i="0" dirty="0">
                <a:effectLst/>
                <a:latin typeface="Times New Roman" panose="02020603050405020304" pitchFamily="18" charset="0"/>
              </a:rPr>
              <a:t>all</a:t>
            </a:r>
            <a:r>
              <a:rPr lang="en-GB" b="0" i="0" dirty="0">
                <a:effectLst/>
                <a:latin typeface="Times New Roman" panose="02020603050405020304" pitchFamily="18" charset="0"/>
              </a:rPr>
              <a:t> case law. </a:t>
            </a:r>
          </a:p>
          <a:p>
            <a:r>
              <a:rPr lang="en-GB" b="0" i="0" dirty="0">
                <a:effectLst/>
                <a:latin typeface="Times New Roman" panose="02020603050405020304" pitchFamily="18" charset="0"/>
              </a:rPr>
              <a:t>This is used in contrast with </a:t>
            </a:r>
            <a:r>
              <a:rPr lang="en-GB" b="1" i="0" dirty="0">
                <a:effectLst/>
                <a:latin typeface="Times New Roman" panose="02020603050405020304" pitchFamily="18" charset="0"/>
              </a:rPr>
              <a:t>legislation</a:t>
            </a:r>
            <a:r>
              <a:rPr lang="en-GB" b="0" i="0" dirty="0">
                <a:effectLst/>
                <a:latin typeface="Times New Roman" panose="02020603050405020304" pitchFamily="18" charset="0"/>
              </a:rPr>
              <a:t>: Acts of Parliament and secondary legislation (laws created by government ministers under the authority of Acts of Parliament).</a:t>
            </a:r>
            <a:endParaRPr lang="en-GB" dirty="0"/>
          </a:p>
        </p:txBody>
      </p:sp>
      <p:pic>
        <p:nvPicPr>
          <p:cNvPr id="22530" name="Picture 2" descr="Confused - Free people icons">
            <a:extLst>
              <a:ext uri="{FF2B5EF4-FFF2-40B4-BE49-F238E27FC236}">
                <a16:creationId xmlns:a16="http://schemas.microsoft.com/office/drawing/2014/main" id="{616D6648-85EA-124D-0FCA-5860E4EFA3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2672454"/>
            <a:ext cx="3413671" cy="341367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9857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3" name="Rectangle 24582">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585" name="Rectangle 24584">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587"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8484217-C4AD-697D-48E4-85A2C45FEF00}"/>
              </a:ext>
            </a:extLst>
          </p:cNvPr>
          <p:cNvSpPr>
            <a:spLocks noGrp="1"/>
          </p:cNvSpPr>
          <p:nvPr>
            <p:ph type="title"/>
          </p:nvPr>
        </p:nvSpPr>
        <p:spPr>
          <a:xfrm>
            <a:off x="648930" y="629267"/>
            <a:ext cx="9252154" cy="1016654"/>
          </a:xfrm>
        </p:spPr>
        <p:txBody>
          <a:bodyPr>
            <a:normAutofit/>
          </a:bodyPr>
          <a:lstStyle/>
          <a:p>
            <a:r>
              <a:rPr lang="en-GB">
                <a:solidFill>
                  <a:srgbClr val="EBEBEB"/>
                </a:solidFill>
              </a:rPr>
              <a:t>Summary </a:t>
            </a:r>
          </a:p>
        </p:txBody>
      </p:sp>
      <p:sp useBgFill="1">
        <p:nvSpPr>
          <p:cNvPr id="24589" name="Freeform: Shape 24588">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24578" name="Picture 2" descr="Use Summary Writing to Improve English Reading Comprehension and Writing  Skills | IDP Canada">
            <a:extLst>
              <a:ext uri="{FF2B5EF4-FFF2-40B4-BE49-F238E27FC236}">
                <a16:creationId xmlns:a16="http://schemas.microsoft.com/office/drawing/2014/main" id="{86B0A8CC-7A0D-6680-3A19-061A11B7C5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3484" y="3491493"/>
            <a:ext cx="5451627" cy="1775593"/>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A21E76-6068-D25F-50EB-5CAA41544B64}"/>
              </a:ext>
            </a:extLst>
          </p:cNvPr>
          <p:cNvSpPr>
            <a:spLocks noGrp="1"/>
          </p:cNvSpPr>
          <p:nvPr>
            <p:ph idx="1"/>
          </p:nvPr>
        </p:nvSpPr>
        <p:spPr>
          <a:xfrm>
            <a:off x="6421089" y="2548281"/>
            <a:ext cx="5122606" cy="3658689"/>
          </a:xfrm>
        </p:spPr>
        <p:txBody>
          <a:bodyPr>
            <a:normAutofit/>
          </a:bodyPr>
          <a:lstStyle/>
          <a:p>
            <a:pPr>
              <a:lnSpc>
                <a:spcPct val="90000"/>
              </a:lnSpc>
              <a:buFont typeface="Arial" panose="020B0604020202020204" pitchFamily="34" charset="0"/>
              <a:buChar char="•"/>
            </a:pPr>
            <a:r>
              <a:rPr lang="en-GB" sz="1600" b="0" i="0">
                <a:effectLst/>
                <a:latin typeface="Times New Roman" panose="02020603050405020304" pitchFamily="18" charset="0"/>
              </a:rPr>
              <a:t>(1)   A jurisdiction is an area within which law applies. The United Kingdom contains three jurisdictions: England and Wales; Scotland; and Northern Ireland. Our focus in this guide is on English law.</a:t>
            </a:r>
          </a:p>
          <a:p>
            <a:pPr>
              <a:lnSpc>
                <a:spcPct val="90000"/>
              </a:lnSpc>
              <a:buFont typeface="Arial" panose="020B0604020202020204" pitchFamily="34" charset="0"/>
              <a:buChar char="•"/>
            </a:pPr>
            <a:r>
              <a:rPr lang="en-GB" sz="1600" b="0" i="0">
                <a:effectLst/>
                <a:latin typeface="Times New Roman" panose="02020603050405020304" pitchFamily="18" charset="0"/>
              </a:rPr>
              <a:t>(2)   Defining what law is, is complicated, but broadly speaking, law is a system of rules which aim to regulate behaviour, which are created and imposed by the state.</a:t>
            </a:r>
          </a:p>
          <a:p>
            <a:pPr>
              <a:lnSpc>
                <a:spcPct val="90000"/>
              </a:lnSpc>
              <a:buFont typeface="Arial" panose="020B0604020202020204" pitchFamily="34" charset="0"/>
              <a:buChar char="•"/>
            </a:pPr>
            <a:r>
              <a:rPr lang="en-GB" sz="1600" b="0" i="0">
                <a:effectLst/>
                <a:latin typeface="Times New Roman" panose="02020603050405020304" pitchFamily="18" charset="0"/>
              </a:rPr>
              <a:t>(3)   A key source of law is </a:t>
            </a:r>
            <a:r>
              <a:rPr lang="en-GB" sz="1600" b="1" i="0">
                <a:effectLst/>
                <a:latin typeface="Times New Roman" panose="02020603050405020304" pitchFamily="18" charset="0"/>
              </a:rPr>
              <a:t>legislation</a:t>
            </a:r>
            <a:r>
              <a:rPr lang="en-GB" sz="1600" b="0" i="0">
                <a:effectLst/>
                <a:latin typeface="Times New Roman" panose="02020603050405020304" pitchFamily="18" charset="0"/>
              </a:rPr>
              <a:t>. Acts of Parliament (or statutes) are primary legislation: they set the overarching principles of a law. Secondary or delegated legislation supplies the detail.</a:t>
            </a:r>
          </a:p>
          <a:p>
            <a:pPr>
              <a:lnSpc>
                <a:spcPct val="90000"/>
              </a:lnSpc>
              <a:buFont typeface="Arial" panose="020B0604020202020204" pitchFamily="34" charset="0"/>
              <a:buChar char="•"/>
            </a:pPr>
            <a:r>
              <a:rPr lang="en-GB" sz="1600" b="0" i="0">
                <a:effectLst/>
                <a:latin typeface="Times New Roman" panose="02020603050405020304" pitchFamily="18" charset="0"/>
              </a:rPr>
              <a:t>(4)   Case law is made by judges when they give judgment in a particular case. This creates new rules which apply in future cases with similar facts.</a:t>
            </a:r>
          </a:p>
          <a:p>
            <a:pPr>
              <a:lnSpc>
                <a:spcPct val="90000"/>
              </a:lnSpc>
            </a:pPr>
            <a:endParaRPr lang="en-GB" sz="1600"/>
          </a:p>
        </p:txBody>
      </p:sp>
    </p:spTree>
    <p:extLst>
      <p:ext uri="{BB962C8B-B14F-4D97-AF65-F5344CB8AC3E}">
        <p14:creationId xmlns:p14="http://schemas.microsoft.com/office/powerpoint/2010/main" val="753674960"/>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7" name="Rectangle 25606">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611"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CB0A8C5-3FF3-EC13-A817-4037235AFF7A}"/>
              </a:ext>
            </a:extLst>
          </p:cNvPr>
          <p:cNvSpPr>
            <a:spLocks noGrp="1"/>
          </p:cNvSpPr>
          <p:nvPr>
            <p:ph type="title"/>
          </p:nvPr>
        </p:nvSpPr>
        <p:spPr>
          <a:xfrm>
            <a:off x="648930" y="629267"/>
            <a:ext cx="9252154" cy="1016654"/>
          </a:xfrm>
        </p:spPr>
        <p:txBody>
          <a:bodyPr>
            <a:normAutofit/>
          </a:bodyPr>
          <a:lstStyle/>
          <a:p>
            <a:endParaRPr lang="en-GB">
              <a:solidFill>
                <a:srgbClr val="EBEBEB"/>
              </a:solidFill>
            </a:endParaRPr>
          </a:p>
        </p:txBody>
      </p:sp>
      <p:sp useBgFill="1">
        <p:nvSpPr>
          <p:cNvPr id="25613" name="Freeform: Shape 25612">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83FAC84A-2169-FC09-A0CA-13F544DF543B}"/>
              </a:ext>
            </a:extLst>
          </p:cNvPr>
          <p:cNvSpPr>
            <a:spLocks noGrp="1"/>
          </p:cNvSpPr>
          <p:nvPr>
            <p:ph idx="1"/>
          </p:nvPr>
        </p:nvSpPr>
        <p:spPr>
          <a:xfrm>
            <a:off x="648931" y="2548281"/>
            <a:ext cx="6578592" cy="3658689"/>
          </a:xfrm>
        </p:spPr>
        <p:txBody>
          <a:bodyPr>
            <a:normAutofit/>
          </a:bodyPr>
          <a:lstStyle/>
          <a:p>
            <a:pPr>
              <a:lnSpc>
                <a:spcPct val="90000"/>
              </a:lnSpc>
              <a:buFont typeface="Arial" panose="020B0604020202020204" pitchFamily="34" charset="0"/>
              <a:buChar char="•"/>
            </a:pPr>
            <a:r>
              <a:rPr lang="en-GB" sz="1400" b="0" i="0">
                <a:effectLst/>
                <a:latin typeface="Times New Roman" panose="02020603050405020304" pitchFamily="18" charset="0"/>
              </a:rPr>
              <a:t>(5)   International law is the law which governs relationships between nation states, and between nation states and individuals.</a:t>
            </a:r>
          </a:p>
          <a:p>
            <a:pPr>
              <a:lnSpc>
                <a:spcPct val="90000"/>
              </a:lnSpc>
              <a:buFont typeface="Arial" panose="020B0604020202020204" pitchFamily="34" charset="0"/>
              <a:buChar char="•"/>
            </a:pPr>
            <a:r>
              <a:rPr lang="en-GB" sz="1400" b="0" i="0">
                <a:effectLst/>
                <a:latin typeface="Times New Roman" panose="02020603050405020304" pitchFamily="18" charset="0"/>
              </a:rPr>
              <a:t>(6)   Important distinctions can be drawn between public law and private law, and between criminal and civil law.</a:t>
            </a:r>
          </a:p>
          <a:p>
            <a:pPr>
              <a:lnSpc>
                <a:spcPct val="90000"/>
              </a:lnSpc>
              <a:buFont typeface="Arial" panose="020B0604020202020204" pitchFamily="34" charset="0"/>
              <a:buChar char="•"/>
            </a:pPr>
            <a:r>
              <a:rPr lang="en-GB" sz="1400" b="0" i="0">
                <a:effectLst/>
                <a:latin typeface="Times New Roman" panose="02020603050405020304" pitchFamily="18" charset="0"/>
              </a:rPr>
              <a:t>(7)   Equity developed as a body of legal principles and case law following problems with the common law created by the king’s courts. These problems included rigidity and the fact that damages were the only remedy available. Application of principles of equity developed the key legal concepts of the trust and the mortgage. Equity also developed a more flexible approach to remedies, including injunction and specific performance.</a:t>
            </a:r>
          </a:p>
          <a:p>
            <a:pPr>
              <a:lnSpc>
                <a:spcPct val="90000"/>
              </a:lnSpc>
              <a:buFont typeface="Arial" panose="020B0604020202020204" pitchFamily="34" charset="0"/>
              <a:buChar char="•"/>
            </a:pPr>
            <a:r>
              <a:rPr lang="en-GB" sz="1400" b="0" i="0">
                <a:effectLst/>
                <a:latin typeface="Times New Roman" panose="02020603050405020304" pitchFamily="18" charset="0"/>
              </a:rPr>
              <a:t>(8)   Common law legal systems (including England and Wales) place significant reliance on case law, and their courts take an </a:t>
            </a:r>
            <a:r>
              <a:rPr lang="en-GB" sz="1400" b="1" i="0">
                <a:effectLst/>
                <a:latin typeface="Times New Roman" panose="02020603050405020304" pitchFamily="18" charset="0"/>
              </a:rPr>
              <a:t>adversarial</a:t>
            </a:r>
            <a:r>
              <a:rPr lang="en-GB" sz="1400" b="0" i="0">
                <a:effectLst/>
                <a:latin typeface="Times New Roman" panose="02020603050405020304" pitchFamily="18" charset="0"/>
              </a:rPr>
              <a:t> approach. These may be contrasted with civil law legal systems, in which the basic principles of the law are codified, and the courts are more </a:t>
            </a:r>
            <a:r>
              <a:rPr lang="en-GB" sz="1400" b="1" i="0">
                <a:effectLst/>
                <a:latin typeface="Times New Roman" panose="02020603050405020304" pitchFamily="18" charset="0"/>
              </a:rPr>
              <a:t>inquisitorial</a:t>
            </a:r>
            <a:r>
              <a:rPr lang="en-GB" sz="1400" b="0" i="0">
                <a:effectLst/>
                <a:latin typeface="Times New Roman" panose="02020603050405020304" pitchFamily="18" charset="0"/>
              </a:rPr>
              <a:t>.</a:t>
            </a:r>
          </a:p>
          <a:p>
            <a:pPr>
              <a:lnSpc>
                <a:spcPct val="90000"/>
              </a:lnSpc>
            </a:pPr>
            <a:endParaRPr lang="en-GB" sz="1400"/>
          </a:p>
        </p:txBody>
      </p:sp>
      <p:pic>
        <p:nvPicPr>
          <p:cNvPr id="25602" name="Picture 2" descr="Use Summary Writing to Improve English Reading Comprehension and Writing  Skills | IDP Canada">
            <a:extLst>
              <a:ext uri="{FF2B5EF4-FFF2-40B4-BE49-F238E27FC236}">
                <a16:creationId xmlns:a16="http://schemas.microsoft.com/office/drawing/2014/main" id="{FCBD48C9-5AFC-972F-2FCE-67203AD9637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0922" y="3729092"/>
            <a:ext cx="3992621" cy="130039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33808"/>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8|1"/>
</p:tagLst>
</file>

<file path=ppt/tags/tag2.xml><?xml version="1.0" encoding="utf-8"?>
<p:tagLst xmlns:a="http://schemas.openxmlformats.org/drawingml/2006/main" xmlns:r="http://schemas.openxmlformats.org/officeDocument/2006/relationships" xmlns:p="http://schemas.openxmlformats.org/presentationml/2006/main">
  <p:tag name="TIMING" val="|2.3|9.2|17.6|16.2"/>
</p:tagLst>
</file>

<file path=ppt/tags/tag3.xml><?xml version="1.0" encoding="utf-8"?>
<p:tagLst xmlns:a="http://schemas.openxmlformats.org/drawingml/2006/main" xmlns:r="http://schemas.openxmlformats.org/officeDocument/2006/relationships" xmlns:p="http://schemas.openxmlformats.org/presentationml/2006/main">
  <p:tag name="TIMING" val="|0.8|11|15.5"/>
</p:tagLst>
</file>

<file path=ppt/tags/tag4.xml><?xml version="1.0" encoding="utf-8"?>
<p:tagLst xmlns:a="http://schemas.openxmlformats.org/drawingml/2006/main" xmlns:r="http://schemas.openxmlformats.org/officeDocument/2006/relationships" xmlns:p="http://schemas.openxmlformats.org/presentationml/2006/main">
  <p:tag name="TIMING" val="|1.8|4.9|4.6|24.8|8.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4201</Words>
  <Application>Microsoft Office PowerPoint</Application>
  <PresentationFormat>Widescreen</PresentationFormat>
  <Paragraphs>201</Paragraphs>
  <Slides>42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Century Gothic</vt:lpstr>
      <vt:lpstr>Times New Roman</vt:lpstr>
      <vt:lpstr>Wingdings 3</vt:lpstr>
      <vt:lpstr>Ion</vt:lpstr>
      <vt:lpstr>Introduction to the Module and the nature and structure of the law </vt:lpstr>
      <vt:lpstr>Lecturer </vt:lpstr>
      <vt:lpstr>Legal Process </vt:lpstr>
      <vt:lpstr>PowerPoint Presentation</vt:lpstr>
      <vt:lpstr>Assessment </vt:lpstr>
      <vt:lpstr>Good Sources?  There is a 90+% chance that the BBC isn’t an appropriate source!! </vt:lpstr>
      <vt:lpstr>What is your first assignment? </vt:lpstr>
      <vt:lpstr>Submission Dates</vt:lpstr>
      <vt:lpstr>Put your thinking caps on…</vt:lpstr>
      <vt:lpstr>WHAT IS LAW?</vt:lpstr>
      <vt:lpstr>WHAT IS A RULE?</vt:lpstr>
      <vt:lpstr>Law as rules – inadequate definition?</vt:lpstr>
      <vt:lpstr>The Law is confusing! </vt:lpstr>
      <vt:lpstr>Law confers powers/rights</vt:lpstr>
      <vt:lpstr>Legal rules combine to form a legal system</vt:lpstr>
      <vt:lpstr>3 important points about the nature of a legal system</vt:lpstr>
      <vt:lpstr>Important Note – Jurisdiction </vt:lpstr>
      <vt:lpstr>Where does the law come from?</vt:lpstr>
      <vt:lpstr>Legislation</vt:lpstr>
      <vt:lpstr>Primary Legislation – Acts of Parliament</vt:lpstr>
      <vt:lpstr>PowerPoint Presentation</vt:lpstr>
      <vt:lpstr>Secondary Legislation</vt:lpstr>
      <vt:lpstr>PowerPoint Presentation</vt:lpstr>
      <vt:lpstr>Case Law</vt:lpstr>
      <vt:lpstr>Research Task</vt:lpstr>
      <vt:lpstr>Judicial Precedent </vt:lpstr>
      <vt:lpstr>International Law </vt:lpstr>
      <vt:lpstr>European Convention on Human Rights </vt:lpstr>
      <vt:lpstr>Task </vt:lpstr>
      <vt:lpstr>The EU</vt:lpstr>
      <vt:lpstr>Classifying the Law</vt:lpstr>
      <vt:lpstr>Public or Private Law</vt:lpstr>
      <vt:lpstr>History Lesson – The Development of Common Law</vt:lpstr>
      <vt:lpstr>The Development of Equity</vt:lpstr>
      <vt:lpstr>Merging of Common Law and Equity </vt:lpstr>
      <vt:lpstr>Equitable Maxims</vt:lpstr>
      <vt:lpstr>List of Maxims</vt:lpstr>
      <vt:lpstr>List of Maxims continued…</vt:lpstr>
      <vt:lpstr>Terminology Confusion Alert!</vt:lpstr>
      <vt:lpstr>Summary </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3</cp:revision>
  <dcterms:created xsi:type="dcterms:W3CDTF">2020-09-23T12:37:13Z</dcterms:created>
  <dcterms:modified xsi:type="dcterms:W3CDTF">2022-09-26T21:32:55Z</dcterms:modified>
</cp:coreProperties>
</file>