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60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513944-1E81-45BF-B2EB-899DB3492942}" v="216" dt="2026-06-20T09:33:06.7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3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Lionte" userId="290de75342b99b69" providerId="LiveId" clId="{D6F3C9A3-D43B-4982-B81B-ADA88F0198E3}"/>
    <pc:docChg chg="undo custSel addSld delSld modSld">
      <pc:chgData name="Bianca Lionte" userId="290de75342b99b69" providerId="LiveId" clId="{D6F3C9A3-D43B-4982-B81B-ADA88F0198E3}" dt="2026-06-20T10:10:24.915" v="1723" actId="1076"/>
      <pc:docMkLst>
        <pc:docMk/>
      </pc:docMkLst>
      <pc:sldChg chg="addSp delSp modSp new mod">
        <pc:chgData name="Bianca Lionte" userId="290de75342b99b69" providerId="LiveId" clId="{D6F3C9A3-D43B-4982-B81B-ADA88F0198E3}" dt="2026-06-20T09:34:41.350" v="1721" actId="1076"/>
        <pc:sldMkLst>
          <pc:docMk/>
          <pc:sldMk cId="1906454240" sldId="256"/>
        </pc:sldMkLst>
        <pc:spChg chg="mod">
          <ac:chgData name="Bianca Lionte" userId="290de75342b99b69" providerId="LiveId" clId="{D6F3C9A3-D43B-4982-B81B-ADA88F0198E3}" dt="2026-06-20T09:33:25.558" v="1711" actId="1076"/>
          <ac:spMkLst>
            <pc:docMk/>
            <pc:sldMk cId="1906454240" sldId="256"/>
            <ac:spMk id="2" creationId="{B559D85A-BCC7-6DF1-3DE0-3651178F79E1}"/>
          </ac:spMkLst>
        </pc:spChg>
        <pc:spChg chg="mod">
          <ac:chgData name="Bianca Lionte" userId="290de75342b99b69" providerId="LiveId" clId="{D6F3C9A3-D43B-4982-B81B-ADA88F0198E3}" dt="2026-06-20T09:34:41.350" v="1721" actId="1076"/>
          <ac:spMkLst>
            <pc:docMk/>
            <pc:sldMk cId="1906454240" sldId="256"/>
            <ac:spMk id="3" creationId="{8F4AB40B-39E1-FD87-F4F9-8792C0D0E0C5}"/>
          </ac:spMkLst>
        </pc:spChg>
        <pc:spChg chg="add del mod">
          <ac:chgData name="Bianca Lionte" userId="290de75342b99b69" providerId="LiveId" clId="{D6F3C9A3-D43B-4982-B81B-ADA88F0198E3}" dt="2026-06-20T09:33:10.428" v="1705" actId="478"/>
          <ac:spMkLst>
            <pc:docMk/>
            <pc:sldMk cId="1906454240" sldId="256"/>
            <ac:spMk id="6" creationId="{69EFEC1E-7F38-07E2-344B-8432C99F3BE8}"/>
          </ac:spMkLst>
        </pc:spChg>
        <pc:spChg chg="add del mod">
          <ac:chgData name="Bianca Lionte" userId="290de75342b99b69" providerId="LiveId" clId="{D6F3C9A3-D43B-4982-B81B-ADA88F0198E3}" dt="2026-06-20T09:32:21.957" v="1696"/>
          <ac:spMkLst>
            <pc:docMk/>
            <pc:sldMk cId="1906454240" sldId="256"/>
            <ac:spMk id="8" creationId="{2A129E67-F62C-7C2D-E3BC-A5901A0FF476}"/>
          </ac:spMkLst>
        </pc:spChg>
        <pc:graphicFrameChg chg="add modGraphic">
          <ac:chgData name="Bianca Lionte" userId="290de75342b99b69" providerId="LiveId" clId="{D6F3C9A3-D43B-4982-B81B-ADA88F0198E3}" dt="2026-06-13T14:58:05.731" v="16" actId="12385"/>
          <ac:graphicFrameMkLst>
            <pc:docMk/>
            <pc:sldMk cId="1906454240" sldId="256"/>
            <ac:graphicFrameMk id="4" creationId="{2567E159-2E4B-F762-403A-408AF9B4ED3D}"/>
          </ac:graphicFrameMkLst>
        </pc:graphicFrameChg>
        <pc:graphicFrameChg chg="add del modGraphic">
          <ac:chgData name="Bianca Lionte" userId="290de75342b99b69" providerId="LiveId" clId="{D6F3C9A3-D43B-4982-B81B-ADA88F0198E3}" dt="2026-06-20T09:30:58.954" v="1679" actId="478"/>
          <ac:graphicFrameMkLst>
            <pc:docMk/>
            <pc:sldMk cId="1906454240" sldId="256"/>
            <ac:graphicFrameMk id="5" creationId="{33DAE6B9-BE06-90DA-33EC-7BBA4A9E7C0C}"/>
          </ac:graphicFrameMkLst>
        </pc:graphicFrameChg>
        <pc:graphicFrameChg chg="add del mod modGraphic">
          <ac:chgData name="Bianca Lionte" userId="290de75342b99b69" providerId="LiveId" clId="{D6F3C9A3-D43B-4982-B81B-ADA88F0198E3}" dt="2026-06-20T09:31:31.162" v="1685" actId="478"/>
          <ac:graphicFrameMkLst>
            <pc:docMk/>
            <pc:sldMk cId="1906454240" sldId="256"/>
            <ac:graphicFrameMk id="7" creationId="{8ACB291C-2DB2-15AB-A6C6-99838592ADD2}"/>
          </ac:graphicFrameMkLst>
        </pc:graphicFrameChg>
        <pc:graphicFrameChg chg="add mod modGraphic">
          <ac:chgData name="Bianca Lionte" userId="290de75342b99b69" providerId="LiveId" clId="{D6F3C9A3-D43B-4982-B81B-ADA88F0198E3}" dt="2026-06-20T09:33:48.053" v="1719"/>
          <ac:graphicFrameMkLst>
            <pc:docMk/>
            <pc:sldMk cId="1906454240" sldId="256"/>
            <ac:graphicFrameMk id="9" creationId="{C260037D-CDD7-99F6-332B-017C76B65F87}"/>
          </ac:graphicFrameMkLst>
        </pc:graphicFrameChg>
      </pc:sldChg>
      <pc:sldChg chg="addSp delSp modSp new mod">
        <pc:chgData name="Bianca Lionte" userId="290de75342b99b69" providerId="LiveId" clId="{D6F3C9A3-D43B-4982-B81B-ADA88F0198E3}" dt="2026-06-20T09:20:30.204" v="1616" actId="14100"/>
        <pc:sldMkLst>
          <pc:docMk/>
          <pc:sldMk cId="2247149354" sldId="257"/>
        </pc:sldMkLst>
        <pc:spChg chg="mod">
          <ac:chgData name="Bianca Lionte" userId="290de75342b99b69" providerId="LiveId" clId="{D6F3C9A3-D43B-4982-B81B-ADA88F0198E3}" dt="2026-06-18T23:19:43.210" v="613" actId="14100"/>
          <ac:spMkLst>
            <pc:docMk/>
            <pc:sldMk cId="2247149354" sldId="257"/>
            <ac:spMk id="2" creationId="{C7AB9BF1-67F9-390E-27F6-7B95B93B054A}"/>
          </ac:spMkLst>
        </pc:spChg>
        <pc:spChg chg="add mod">
          <ac:chgData name="Bianca Lionte" userId="290de75342b99b69" providerId="LiveId" clId="{D6F3C9A3-D43B-4982-B81B-ADA88F0198E3}" dt="2026-06-18T23:13:12.606" v="444"/>
          <ac:spMkLst>
            <pc:docMk/>
            <pc:sldMk cId="2247149354" sldId="257"/>
            <ac:spMk id="10" creationId="{8B661DA1-B12B-4C33-8F42-B1BA32CACFC7}"/>
          </ac:spMkLst>
        </pc:spChg>
        <pc:spChg chg="add mod">
          <ac:chgData name="Bianca Lionte" userId="290de75342b99b69" providerId="LiveId" clId="{D6F3C9A3-D43B-4982-B81B-ADA88F0198E3}" dt="2026-06-18T23:13:29.221" v="490" actId="20577"/>
          <ac:spMkLst>
            <pc:docMk/>
            <pc:sldMk cId="2247149354" sldId="257"/>
            <ac:spMk id="11" creationId="{E007A26B-160D-6601-7427-2C0BB7AFEC80}"/>
          </ac:spMkLst>
        </pc:spChg>
        <pc:spChg chg="mod">
          <ac:chgData name="Bianca Lionte" userId="290de75342b99b69" providerId="LiveId" clId="{D6F3C9A3-D43B-4982-B81B-ADA88F0198E3}" dt="2026-06-18T23:13:34.865" v="491"/>
          <ac:spMkLst>
            <pc:docMk/>
            <pc:sldMk cId="2247149354" sldId="257"/>
            <ac:spMk id="13" creationId="{5D401307-DBC8-331D-9A31-31D16EBA3A8A}"/>
          </ac:spMkLst>
        </pc:spChg>
        <pc:spChg chg="mod">
          <ac:chgData name="Bianca Lionte" userId="290de75342b99b69" providerId="LiveId" clId="{D6F3C9A3-D43B-4982-B81B-ADA88F0198E3}" dt="2026-06-18T23:13:44.533" v="502" actId="20577"/>
          <ac:spMkLst>
            <pc:docMk/>
            <pc:sldMk cId="2247149354" sldId="257"/>
            <ac:spMk id="14" creationId="{A3097BCA-2B4E-AD10-9785-365FF742CA7E}"/>
          </ac:spMkLst>
        </pc:spChg>
        <pc:spChg chg="mod">
          <ac:chgData name="Bianca Lionte" userId="290de75342b99b69" providerId="LiveId" clId="{D6F3C9A3-D43B-4982-B81B-ADA88F0198E3}" dt="2026-06-18T23:13:51.998" v="503"/>
          <ac:spMkLst>
            <pc:docMk/>
            <pc:sldMk cId="2247149354" sldId="257"/>
            <ac:spMk id="16" creationId="{34EEAC01-A046-3673-163F-EC03312B69ED}"/>
          </ac:spMkLst>
        </pc:spChg>
        <pc:spChg chg="mod">
          <ac:chgData name="Bianca Lionte" userId="290de75342b99b69" providerId="LiveId" clId="{D6F3C9A3-D43B-4982-B81B-ADA88F0198E3}" dt="2026-06-18T23:14:03.116" v="512" actId="20577"/>
          <ac:spMkLst>
            <pc:docMk/>
            <pc:sldMk cId="2247149354" sldId="257"/>
            <ac:spMk id="17" creationId="{BF654401-22DD-A2E0-D004-B95AA937BCFD}"/>
          </ac:spMkLst>
        </pc:spChg>
        <pc:spChg chg="mod">
          <ac:chgData name="Bianca Lionte" userId="290de75342b99b69" providerId="LiveId" clId="{D6F3C9A3-D43B-4982-B81B-ADA88F0198E3}" dt="2026-06-18T23:19:08.707" v="571"/>
          <ac:spMkLst>
            <pc:docMk/>
            <pc:sldMk cId="2247149354" sldId="257"/>
            <ac:spMk id="22" creationId="{BA4C63B7-CEBC-163D-6FA8-A93896AC609B}"/>
          </ac:spMkLst>
        </pc:spChg>
        <pc:spChg chg="mod">
          <ac:chgData name="Bianca Lionte" userId="290de75342b99b69" providerId="LiveId" clId="{D6F3C9A3-D43B-4982-B81B-ADA88F0198E3}" dt="2026-06-18T23:19:28.253" v="611" actId="20577"/>
          <ac:spMkLst>
            <pc:docMk/>
            <pc:sldMk cId="2247149354" sldId="257"/>
            <ac:spMk id="23" creationId="{763073D3-E0E5-BD40-11CC-140C3C9E11E1}"/>
          </ac:spMkLst>
        </pc:spChg>
        <pc:grpChg chg="add mod">
          <ac:chgData name="Bianca Lionte" userId="290de75342b99b69" providerId="LiveId" clId="{D6F3C9A3-D43B-4982-B81B-ADA88F0198E3}" dt="2026-06-18T23:13:16.264" v="445" actId="1076"/>
          <ac:grpSpMkLst>
            <pc:docMk/>
            <pc:sldMk cId="2247149354" sldId="257"/>
            <ac:grpSpMk id="9" creationId="{1DA96C4A-C631-F292-AFDB-613727E48332}"/>
          </ac:grpSpMkLst>
        </pc:grpChg>
        <pc:grpChg chg="add mod">
          <ac:chgData name="Bianca Lionte" userId="290de75342b99b69" providerId="LiveId" clId="{D6F3C9A3-D43B-4982-B81B-ADA88F0198E3}" dt="2026-06-18T23:13:39.802" v="492" actId="1076"/>
          <ac:grpSpMkLst>
            <pc:docMk/>
            <pc:sldMk cId="2247149354" sldId="257"/>
            <ac:grpSpMk id="12" creationId="{3F09EE41-15D2-2BAF-49F4-6EF315C8DC93}"/>
          </ac:grpSpMkLst>
        </pc:grpChg>
        <pc:grpChg chg="add mod">
          <ac:chgData name="Bianca Lionte" userId="290de75342b99b69" providerId="LiveId" clId="{D6F3C9A3-D43B-4982-B81B-ADA88F0198E3}" dt="2026-06-18T23:18:51.743" v="570" actId="1076"/>
          <ac:grpSpMkLst>
            <pc:docMk/>
            <pc:sldMk cId="2247149354" sldId="257"/>
            <ac:grpSpMk id="15" creationId="{174E559C-A174-5E5C-4DA1-923E42F8036E}"/>
          </ac:grpSpMkLst>
        </pc:grpChg>
        <pc:grpChg chg="add mod">
          <ac:chgData name="Bianca Lionte" userId="290de75342b99b69" providerId="LiveId" clId="{D6F3C9A3-D43B-4982-B81B-ADA88F0198E3}" dt="2026-06-18T23:19:13.939" v="572" actId="1076"/>
          <ac:grpSpMkLst>
            <pc:docMk/>
            <pc:sldMk cId="2247149354" sldId="257"/>
            <ac:grpSpMk id="21" creationId="{C194A9B6-9B47-5982-ECF5-277B2AD4D0F2}"/>
          </ac:grpSpMkLst>
        </pc:grpChg>
        <pc:graphicFrameChg chg="add mod modGraphic">
          <ac:chgData name="Bianca Lionte" userId="290de75342b99b69" providerId="LiveId" clId="{D6F3C9A3-D43B-4982-B81B-ADA88F0198E3}" dt="2026-06-18T23:20:24.857" v="622"/>
          <ac:graphicFrameMkLst>
            <pc:docMk/>
            <pc:sldMk cId="2247149354" sldId="257"/>
            <ac:graphicFrameMk id="8" creationId="{B3B681BB-5ACF-9C6F-CC39-65F166038363}"/>
          </ac:graphicFrameMkLst>
        </pc:graphicFrameChg>
        <pc:picChg chg="add mod">
          <ac:chgData name="Bianca Lionte" userId="290de75342b99b69" providerId="LiveId" clId="{D6F3C9A3-D43B-4982-B81B-ADA88F0198E3}" dt="2026-06-20T09:20:30.204" v="1616" actId="14100"/>
          <ac:picMkLst>
            <pc:docMk/>
            <pc:sldMk cId="2247149354" sldId="257"/>
            <ac:picMk id="4" creationId="{5ADBFB78-E77D-C182-176D-F09F96BBA56A}"/>
          </ac:picMkLst>
        </pc:picChg>
      </pc:sldChg>
      <pc:sldChg chg="addSp delSp modSp new mod">
        <pc:chgData name="Bianca Lionte" userId="290de75342b99b69" providerId="LiveId" clId="{D6F3C9A3-D43B-4982-B81B-ADA88F0198E3}" dt="2026-06-20T09:26:11.618" v="1654" actId="14734"/>
        <pc:sldMkLst>
          <pc:docMk/>
          <pc:sldMk cId="1164740177" sldId="258"/>
        </pc:sldMkLst>
        <pc:spChg chg="mod">
          <ac:chgData name="Bianca Lionte" userId="290de75342b99b69" providerId="LiveId" clId="{D6F3C9A3-D43B-4982-B81B-ADA88F0198E3}" dt="2026-06-18T23:24:08.443" v="643" actId="207"/>
          <ac:spMkLst>
            <pc:docMk/>
            <pc:sldMk cId="1164740177" sldId="258"/>
            <ac:spMk id="2" creationId="{F65B08C1-540B-A8DF-8581-2FF974D1F1E8}"/>
          </ac:spMkLst>
        </pc:spChg>
        <pc:graphicFrameChg chg="add mod ord modGraphic">
          <ac:chgData name="Bianca Lionte" userId="290de75342b99b69" providerId="LiveId" clId="{D6F3C9A3-D43B-4982-B81B-ADA88F0198E3}" dt="2026-06-20T09:26:11.618" v="1654" actId="14734"/>
          <ac:graphicFrameMkLst>
            <pc:docMk/>
            <pc:sldMk cId="1164740177" sldId="258"/>
            <ac:graphicFrameMk id="7" creationId="{002E4CA5-553C-E4A1-1242-FD65EAB408FE}"/>
          </ac:graphicFrameMkLst>
        </pc:graphicFrameChg>
        <pc:graphicFrameChg chg="add mod modGraphic">
          <ac:chgData name="Bianca Lionte" userId="290de75342b99b69" providerId="LiveId" clId="{D6F3C9A3-D43B-4982-B81B-ADA88F0198E3}" dt="2026-06-20T09:25:45.924" v="1644" actId="1076"/>
          <ac:graphicFrameMkLst>
            <pc:docMk/>
            <pc:sldMk cId="1164740177" sldId="258"/>
            <ac:graphicFrameMk id="8" creationId="{C6DBC413-AF5B-A13E-43A3-537FBB065402}"/>
          </ac:graphicFrameMkLst>
        </pc:graphicFrameChg>
        <pc:picChg chg="add del mod">
          <ac:chgData name="Bianca Lionte" userId="290de75342b99b69" providerId="LiveId" clId="{D6F3C9A3-D43B-4982-B81B-ADA88F0198E3}" dt="2026-06-20T09:23:04.999" v="1621" actId="478"/>
          <ac:picMkLst>
            <pc:docMk/>
            <pc:sldMk cId="1164740177" sldId="258"/>
            <ac:picMk id="4" creationId="{3ED640DB-4982-4C22-B616-FC8109537706}"/>
          </ac:picMkLst>
        </pc:picChg>
        <pc:picChg chg="add mod">
          <ac:chgData name="Bianca Lionte" userId="290de75342b99b69" providerId="LiveId" clId="{D6F3C9A3-D43B-4982-B81B-ADA88F0198E3}" dt="2026-06-20T09:26:07.617" v="1653" actId="1076"/>
          <ac:picMkLst>
            <pc:docMk/>
            <pc:sldMk cId="1164740177" sldId="258"/>
            <ac:picMk id="6" creationId="{79E7C38A-B2ED-0B76-9DB2-5B832D8EED6A}"/>
          </ac:picMkLst>
        </pc:picChg>
        <pc:picChg chg="add del mod">
          <ac:chgData name="Bianca Lionte" userId="290de75342b99b69" providerId="LiveId" clId="{D6F3C9A3-D43B-4982-B81B-ADA88F0198E3}" dt="2026-06-20T09:23:57.618" v="1627" actId="478"/>
          <ac:picMkLst>
            <pc:docMk/>
            <pc:sldMk cId="1164740177" sldId="258"/>
            <ac:picMk id="10" creationId="{18656620-2EF9-E7CF-F295-133490B6BDF7}"/>
          </ac:picMkLst>
        </pc:picChg>
      </pc:sldChg>
      <pc:sldChg chg="addSp delSp modSp new mod modClrScheme chgLayout">
        <pc:chgData name="Bianca Lionte" userId="290de75342b99b69" providerId="LiveId" clId="{D6F3C9A3-D43B-4982-B81B-ADA88F0198E3}" dt="2026-06-19T23:02:05.499" v="825" actId="13782"/>
        <pc:sldMkLst>
          <pc:docMk/>
          <pc:sldMk cId="3446587311" sldId="259"/>
        </pc:sldMkLst>
        <pc:spChg chg="mod ord">
          <ac:chgData name="Bianca Lionte" userId="290de75342b99b69" providerId="LiveId" clId="{D6F3C9A3-D43B-4982-B81B-ADA88F0198E3}" dt="2026-06-19T22:50:26.753" v="672" actId="207"/>
          <ac:spMkLst>
            <pc:docMk/>
            <pc:sldMk cId="3446587311" sldId="259"/>
            <ac:spMk id="2" creationId="{32949EDB-362E-3714-35BF-9CEE4D52F4A9}"/>
          </ac:spMkLst>
        </pc:spChg>
        <pc:spChg chg="mod ord">
          <ac:chgData name="Bianca Lionte" userId="290de75342b99b69" providerId="LiveId" clId="{D6F3C9A3-D43B-4982-B81B-ADA88F0198E3}" dt="2026-06-19T22:51:38.197" v="682" actId="12"/>
          <ac:spMkLst>
            <pc:docMk/>
            <pc:sldMk cId="3446587311" sldId="259"/>
            <ac:spMk id="3" creationId="{AA9CAE16-B001-8334-1963-0EED58B37350}"/>
          </ac:spMkLst>
        </pc:spChg>
        <pc:spChg chg="add mod ord">
          <ac:chgData name="Bianca Lionte" userId="290de75342b99b69" providerId="LiveId" clId="{D6F3C9A3-D43B-4982-B81B-ADA88F0198E3}" dt="2026-06-19T22:51:34.131" v="681" actId="12"/>
          <ac:spMkLst>
            <pc:docMk/>
            <pc:sldMk cId="3446587311" sldId="259"/>
            <ac:spMk id="5" creationId="{6C354140-D012-7AB9-B412-1C095A2ACC7E}"/>
          </ac:spMkLst>
        </pc:spChg>
        <pc:spChg chg="add mod">
          <ac:chgData name="Bianca Lionte" userId="290de75342b99b69" providerId="LiveId" clId="{D6F3C9A3-D43B-4982-B81B-ADA88F0198E3}" dt="2026-06-19T22:53:28.945" v="768" actId="20577"/>
          <ac:spMkLst>
            <pc:docMk/>
            <pc:sldMk cId="3446587311" sldId="259"/>
            <ac:spMk id="7" creationId="{54158918-06BC-E3F4-C84B-63A04FC7B6A2}"/>
          </ac:spMkLst>
        </pc:spChg>
        <pc:spChg chg="add mod">
          <ac:chgData name="Bianca Lionte" userId="290de75342b99b69" providerId="LiveId" clId="{D6F3C9A3-D43B-4982-B81B-ADA88F0198E3}" dt="2026-06-19T22:52:04.210" v="686" actId="1076"/>
          <ac:spMkLst>
            <pc:docMk/>
            <pc:sldMk cId="3446587311" sldId="259"/>
            <ac:spMk id="9" creationId="{431A23A9-770F-6051-3824-D6FF70656F42}"/>
          </ac:spMkLst>
        </pc:spChg>
        <pc:spChg chg="add mod">
          <ac:chgData name="Bianca Lionte" userId="290de75342b99b69" providerId="LiveId" clId="{D6F3C9A3-D43B-4982-B81B-ADA88F0198E3}" dt="2026-06-19T22:57:53.159" v="771" actId="767"/>
          <ac:spMkLst>
            <pc:docMk/>
            <pc:sldMk cId="3446587311" sldId="259"/>
            <ac:spMk id="13" creationId="{A8AE5550-1AB7-D3AE-6554-CCC3B44D03A3}"/>
          </ac:spMkLst>
        </pc:spChg>
        <pc:spChg chg="add mod">
          <ac:chgData name="Bianca Lionte" userId="290de75342b99b69" providerId="LiveId" clId="{D6F3C9A3-D43B-4982-B81B-ADA88F0198E3}" dt="2026-06-19T22:58:41.231" v="778" actId="20577"/>
          <ac:spMkLst>
            <pc:docMk/>
            <pc:sldMk cId="3446587311" sldId="259"/>
            <ac:spMk id="14" creationId="{9A3EA28D-4325-4DCD-DC4B-0ABDBCD3D730}"/>
          </ac:spMkLst>
        </pc:spChg>
        <pc:spChg chg="add del mod">
          <ac:chgData name="Bianca Lionte" userId="290de75342b99b69" providerId="LiveId" clId="{D6F3C9A3-D43B-4982-B81B-ADA88F0198E3}" dt="2026-06-19T22:58:50.759" v="781" actId="478"/>
          <ac:spMkLst>
            <pc:docMk/>
            <pc:sldMk cId="3446587311" sldId="259"/>
            <ac:spMk id="16" creationId="{D6F4CA90-13DD-0833-22FF-44BADFA092D9}"/>
          </ac:spMkLst>
        </pc:spChg>
        <pc:spChg chg="add del mod">
          <ac:chgData name="Bianca Lionte" userId="290de75342b99b69" providerId="LiveId" clId="{D6F3C9A3-D43B-4982-B81B-ADA88F0198E3}" dt="2026-06-19T22:59:10.226" v="784" actId="478"/>
          <ac:spMkLst>
            <pc:docMk/>
            <pc:sldMk cId="3446587311" sldId="259"/>
            <ac:spMk id="18" creationId="{57F97B25-A2B4-A77A-372D-ED06F21BDE2A}"/>
          </ac:spMkLst>
        </pc:spChg>
        <pc:graphicFrameChg chg="add del">
          <ac:chgData name="Bianca Lionte" userId="290de75342b99b69" providerId="LiveId" clId="{D6F3C9A3-D43B-4982-B81B-ADA88F0198E3}" dt="2026-06-19T22:47:36.664" v="655" actId="478"/>
          <ac:graphicFrameMkLst>
            <pc:docMk/>
            <pc:sldMk cId="3446587311" sldId="259"/>
            <ac:graphicFrameMk id="4" creationId="{A80FDD1E-C4F6-D63A-85CF-3E24B594730F}"/>
          </ac:graphicFrameMkLst>
        </pc:graphicFrameChg>
        <pc:graphicFrameChg chg="add del">
          <ac:chgData name="Bianca Lionte" userId="290de75342b99b69" providerId="LiveId" clId="{D6F3C9A3-D43B-4982-B81B-ADA88F0198E3}" dt="2026-06-19T22:56:21.994" v="770"/>
          <ac:graphicFrameMkLst>
            <pc:docMk/>
            <pc:sldMk cId="3446587311" sldId="259"/>
            <ac:graphicFrameMk id="12" creationId="{1CCDD60E-01CF-F84B-13C7-CFE657188147}"/>
          </ac:graphicFrameMkLst>
        </pc:graphicFrameChg>
        <pc:graphicFrameChg chg="add mod modGraphic">
          <ac:chgData name="Bianca Lionte" userId="290de75342b99b69" providerId="LiveId" clId="{D6F3C9A3-D43B-4982-B81B-ADA88F0198E3}" dt="2026-06-19T23:02:05.499" v="825" actId="13782"/>
          <ac:graphicFrameMkLst>
            <pc:docMk/>
            <pc:sldMk cId="3446587311" sldId="259"/>
            <ac:graphicFrameMk id="22" creationId="{0C933169-1FFB-2BDB-8A15-45F577131B84}"/>
          </ac:graphicFrameMkLst>
        </pc:graphicFrameChg>
      </pc:sldChg>
      <pc:sldChg chg="addSp delSp modSp new mod">
        <pc:chgData name="Bianca Lionte" userId="290de75342b99b69" providerId="LiveId" clId="{D6F3C9A3-D43B-4982-B81B-ADA88F0198E3}" dt="2026-06-20T10:10:24.915" v="1723" actId="1076"/>
        <pc:sldMkLst>
          <pc:docMk/>
          <pc:sldMk cId="1919216271" sldId="260"/>
        </pc:sldMkLst>
        <pc:spChg chg="del mod">
          <ac:chgData name="Bianca Lionte" userId="290de75342b99b69" providerId="LiveId" clId="{D6F3C9A3-D43B-4982-B81B-ADA88F0198E3}" dt="2026-06-19T23:08:07.125" v="895" actId="478"/>
          <ac:spMkLst>
            <pc:docMk/>
            <pc:sldMk cId="1919216271" sldId="260"/>
            <ac:spMk id="2" creationId="{9596170C-3307-0468-8AEE-58601D9DECCC}"/>
          </ac:spMkLst>
        </pc:spChg>
        <pc:spChg chg="mod">
          <ac:chgData name="Bianca Lionte" userId="290de75342b99b69" providerId="LiveId" clId="{D6F3C9A3-D43B-4982-B81B-ADA88F0198E3}" dt="2026-06-19T23:09:23.885" v="922" actId="27636"/>
          <ac:spMkLst>
            <pc:docMk/>
            <pc:sldMk cId="1919216271" sldId="260"/>
            <ac:spMk id="3" creationId="{E02E768E-EC4C-4D18-6D11-F3F28CFDD031}"/>
          </ac:spMkLst>
        </pc:spChg>
        <pc:spChg chg="mod">
          <ac:chgData name="Bianca Lionte" userId="290de75342b99b69" providerId="LiveId" clId="{D6F3C9A3-D43B-4982-B81B-ADA88F0198E3}" dt="2026-06-20T10:10:24.915" v="1723" actId="1076"/>
          <ac:spMkLst>
            <pc:docMk/>
            <pc:sldMk cId="1919216271" sldId="260"/>
            <ac:spMk id="4" creationId="{7747713A-EE90-1CBF-A9B4-D16B1B2B839F}"/>
          </ac:spMkLst>
        </pc:spChg>
        <pc:spChg chg="add mod">
          <ac:chgData name="Bianca Lionte" userId="290de75342b99b69" providerId="LiveId" clId="{D6F3C9A3-D43B-4982-B81B-ADA88F0198E3}" dt="2026-06-19T23:07:26.822" v="884" actId="1076"/>
          <ac:spMkLst>
            <pc:docMk/>
            <pc:sldMk cId="1919216271" sldId="260"/>
            <ac:spMk id="6" creationId="{91B52898-7BB0-4A7F-F8B3-3471EC2EA628}"/>
          </ac:spMkLst>
        </pc:spChg>
        <pc:spChg chg="add mod">
          <ac:chgData name="Bianca Lionte" userId="290de75342b99b69" providerId="LiveId" clId="{D6F3C9A3-D43B-4982-B81B-ADA88F0198E3}" dt="2026-06-19T23:08:27.415" v="898" actId="1076"/>
          <ac:spMkLst>
            <pc:docMk/>
            <pc:sldMk cId="1919216271" sldId="260"/>
            <ac:spMk id="7" creationId="{AF5AC4AB-A120-6B8A-9FF0-3AF119230410}"/>
          </ac:spMkLst>
        </pc:spChg>
        <pc:spChg chg="add del mod">
          <ac:chgData name="Bianca Lionte" userId="290de75342b99b69" providerId="LiveId" clId="{D6F3C9A3-D43B-4982-B81B-ADA88F0198E3}" dt="2026-06-19T23:10:33.940" v="946" actId="478"/>
          <ac:spMkLst>
            <pc:docMk/>
            <pc:sldMk cId="1919216271" sldId="260"/>
            <ac:spMk id="9" creationId="{F69675DD-6945-0BD6-08D3-08BE20191E16}"/>
          </ac:spMkLst>
        </pc:spChg>
        <pc:graphicFrameChg chg="add del mod modGraphic">
          <ac:chgData name="Bianca Lionte" userId="290de75342b99b69" providerId="LiveId" clId="{D6F3C9A3-D43B-4982-B81B-ADA88F0198E3}" dt="2026-06-19T23:16:31.109" v="954" actId="478"/>
          <ac:graphicFrameMkLst>
            <pc:docMk/>
            <pc:sldMk cId="1919216271" sldId="260"/>
            <ac:graphicFrameMk id="14" creationId="{517E15EB-9CDC-D8F5-3FA0-6688818B7BD5}"/>
          </ac:graphicFrameMkLst>
        </pc:graphicFrameChg>
        <pc:graphicFrameChg chg="add del mod modGraphic">
          <ac:chgData name="Bianca Lionte" userId="290de75342b99b69" providerId="LiveId" clId="{D6F3C9A3-D43B-4982-B81B-ADA88F0198E3}" dt="2026-06-19T23:17:07.586" v="962" actId="478"/>
          <ac:graphicFrameMkLst>
            <pc:docMk/>
            <pc:sldMk cId="1919216271" sldId="260"/>
            <ac:graphicFrameMk id="15" creationId="{1635E55E-31A3-FDEB-B9A6-2F6FA5F92CCF}"/>
          </ac:graphicFrameMkLst>
        </pc:graphicFrameChg>
        <pc:graphicFrameChg chg="add mod modGraphic">
          <ac:chgData name="Bianca Lionte" userId="290de75342b99b69" providerId="LiveId" clId="{D6F3C9A3-D43B-4982-B81B-ADA88F0198E3}" dt="2026-06-19T23:24:47.442" v="1088" actId="14100"/>
          <ac:graphicFrameMkLst>
            <pc:docMk/>
            <pc:sldMk cId="1919216271" sldId="260"/>
            <ac:graphicFrameMk id="16" creationId="{35D3626F-7355-DFCC-8A60-837ACF411145}"/>
          </ac:graphicFrameMkLst>
        </pc:graphicFrameChg>
      </pc:sldChg>
      <pc:sldChg chg="addSp delSp modSp new mod">
        <pc:chgData name="Bianca Lionte" userId="290de75342b99b69" providerId="LiveId" clId="{D6F3C9A3-D43B-4982-B81B-ADA88F0198E3}" dt="2026-06-19T23:42:53.922" v="1383" actId="1076"/>
        <pc:sldMkLst>
          <pc:docMk/>
          <pc:sldMk cId="3439063643" sldId="261"/>
        </pc:sldMkLst>
        <pc:spChg chg="del">
          <ac:chgData name="Bianca Lionte" userId="290de75342b99b69" providerId="LiveId" clId="{D6F3C9A3-D43B-4982-B81B-ADA88F0198E3}" dt="2026-06-19T23:25:21.129" v="1092" actId="478"/>
          <ac:spMkLst>
            <pc:docMk/>
            <pc:sldMk cId="3439063643" sldId="261"/>
            <ac:spMk id="2" creationId="{645F3DE3-2CD7-C657-9E7F-05C8B65ED7CA}"/>
          </ac:spMkLst>
        </pc:spChg>
        <pc:spChg chg="mod">
          <ac:chgData name="Bianca Lionte" userId="290de75342b99b69" providerId="LiveId" clId="{D6F3C9A3-D43B-4982-B81B-ADA88F0198E3}" dt="2026-06-19T23:27:57.689" v="1161" actId="207"/>
          <ac:spMkLst>
            <pc:docMk/>
            <pc:sldMk cId="3439063643" sldId="261"/>
            <ac:spMk id="3" creationId="{DFEB0EB8-E028-5A2E-2BDA-9E1F39F92A41}"/>
          </ac:spMkLst>
        </pc:spChg>
        <pc:spChg chg="del mod">
          <ac:chgData name="Bianca Lionte" userId="290de75342b99b69" providerId="LiveId" clId="{D6F3C9A3-D43B-4982-B81B-ADA88F0198E3}" dt="2026-06-19T23:28:19.812" v="1162" actId="478"/>
          <ac:spMkLst>
            <pc:docMk/>
            <pc:sldMk cId="3439063643" sldId="261"/>
            <ac:spMk id="4" creationId="{EAD10DCA-DF22-D521-FEF7-A9424F12CDC3}"/>
          </ac:spMkLst>
        </pc:spChg>
        <pc:spChg chg="add del mod">
          <ac:chgData name="Bianca Lionte" userId="290de75342b99b69" providerId="LiveId" clId="{D6F3C9A3-D43B-4982-B81B-ADA88F0198E3}" dt="2026-06-19T23:25:46.514" v="1107"/>
          <ac:spMkLst>
            <pc:docMk/>
            <pc:sldMk cId="3439063643" sldId="261"/>
            <ac:spMk id="5" creationId="{531B31D1-3EF0-1DEB-5B56-E09511FF5BA8}"/>
          </ac:spMkLst>
        </pc:spChg>
        <pc:spChg chg="add del mod">
          <ac:chgData name="Bianca Lionte" userId="290de75342b99b69" providerId="LiveId" clId="{D6F3C9A3-D43B-4982-B81B-ADA88F0198E3}" dt="2026-06-19T23:25:39.989" v="1097" actId="478"/>
          <ac:spMkLst>
            <pc:docMk/>
            <pc:sldMk cId="3439063643" sldId="261"/>
            <ac:spMk id="6" creationId="{EC8F08F2-7936-74DF-9C06-266F1A904EA3}"/>
          </ac:spMkLst>
        </pc:spChg>
        <pc:spChg chg="add mod">
          <ac:chgData name="Bianca Lionte" userId="290de75342b99b69" providerId="LiveId" clId="{D6F3C9A3-D43B-4982-B81B-ADA88F0198E3}" dt="2026-06-19T23:26:03.053" v="1133" actId="1076"/>
          <ac:spMkLst>
            <pc:docMk/>
            <pc:sldMk cId="3439063643" sldId="261"/>
            <ac:spMk id="7" creationId="{966CA63E-BBD4-D6FB-29E8-A0B0C8C285AF}"/>
          </ac:spMkLst>
        </pc:spChg>
        <pc:graphicFrameChg chg="add del modGraphic">
          <ac:chgData name="Bianca Lionte" userId="290de75342b99b69" providerId="LiveId" clId="{D6F3C9A3-D43B-4982-B81B-ADA88F0198E3}" dt="2026-06-19T23:28:38.307" v="1164" actId="478"/>
          <ac:graphicFrameMkLst>
            <pc:docMk/>
            <pc:sldMk cId="3439063643" sldId="261"/>
            <ac:graphicFrameMk id="8" creationId="{AF1156CB-8116-4BF2-97C8-DA1724DE1F62}"/>
          </ac:graphicFrameMkLst>
        </pc:graphicFrameChg>
        <pc:graphicFrameChg chg="add del modGraphic">
          <ac:chgData name="Bianca Lionte" userId="290de75342b99b69" providerId="LiveId" clId="{D6F3C9A3-D43B-4982-B81B-ADA88F0198E3}" dt="2026-06-19T23:29:07.826" v="1166" actId="478"/>
          <ac:graphicFrameMkLst>
            <pc:docMk/>
            <pc:sldMk cId="3439063643" sldId="261"/>
            <ac:graphicFrameMk id="9" creationId="{A2E49C9B-5172-FD12-BAB6-5250D9BBBAD3}"/>
          </ac:graphicFrameMkLst>
        </pc:graphicFrameChg>
        <pc:graphicFrameChg chg="add del mod modGraphic">
          <ac:chgData name="Bianca Lionte" userId="290de75342b99b69" providerId="LiveId" clId="{D6F3C9A3-D43B-4982-B81B-ADA88F0198E3}" dt="2026-06-19T23:39:56.638" v="1372" actId="478"/>
          <ac:graphicFrameMkLst>
            <pc:docMk/>
            <pc:sldMk cId="3439063643" sldId="261"/>
            <ac:graphicFrameMk id="10" creationId="{07240490-8989-669A-1A64-99A0A3A95080}"/>
          </ac:graphicFrameMkLst>
        </pc:graphicFrameChg>
        <pc:graphicFrameChg chg="add mod modGraphic">
          <ac:chgData name="Bianca Lionte" userId="290de75342b99b69" providerId="LiveId" clId="{D6F3C9A3-D43B-4982-B81B-ADA88F0198E3}" dt="2026-06-19T23:42:53.922" v="1383" actId="1076"/>
          <ac:graphicFrameMkLst>
            <pc:docMk/>
            <pc:sldMk cId="3439063643" sldId="261"/>
            <ac:graphicFrameMk id="15" creationId="{319C0AC9-3D1C-FBFA-5912-09D8081D2C53}"/>
          </ac:graphicFrameMkLst>
        </pc:graphicFrameChg>
      </pc:sldChg>
      <pc:sldChg chg="addSp delSp modSp new mod">
        <pc:chgData name="Bianca Lionte" userId="290de75342b99b69" providerId="LiveId" clId="{D6F3C9A3-D43B-4982-B81B-ADA88F0198E3}" dt="2026-06-20T09:10:09.072" v="1606" actId="1076"/>
        <pc:sldMkLst>
          <pc:docMk/>
          <pc:sldMk cId="965865667" sldId="262"/>
        </pc:sldMkLst>
        <pc:spChg chg="del mod">
          <ac:chgData name="Bianca Lionte" userId="290de75342b99b69" providerId="LiveId" clId="{D6F3C9A3-D43B-4982-B81B-ADA88F0198E3}" dt="2026-06-20T09:09:37.382" v="1596" actId="478"/>
          <ac:spMkLst>
            <pc:docMk/>
            <pc:sldMk cId="965865667" sldId="262"/>
            <ac:spMk id="2" creationId="{15DBC54C-6806-8B89-6DCF-B3C632389584}"/>
          </ac:spMkLst>
        </pc:spChg>
        <pc:spChg chg="mod">
          <ac:chgData name="Bianca Lionte" userId="290de75342b99b69" providerId="LiveId" clId="{D6F3C9A3-D43B-4982-B81B-ADA88F0198E3}" dt="2026-06-20T09:09:49.494" v="1603" actId="27636"/>
          <ac:spMkLst>
            <pc:docMk/>
            <pc:sldMk cId="965865667" sldId="262"/>
            <ac:spMk id="3" creationId="{573A765E-0C04-ABBB-CCA2-47C10CC6D8EE}"/>
          </ac:spMkLst>
        </pc:spChg>
        <pc:spChg chg="add del mod">
          <ac:chgData name="Bianca Lionte" userId="290de75342b99b69" providerId="LiveId" clId="{D6F3C9A3-D43B-4982-B81B-ADA88F0198E3}" dt="2026-06-19T23:48:33.941" v="1450" actId="1032"/>
          <ac:spMkLst>
            <pc:docMk/>
            <pc:sldMk cId="965865667" sldId="262"/>
            <ac:spMk id="4" creationId="{41894E03-D2B2-DBF6-CB7C-FB7FFC698974}"/>
          </ac:spMkLst>
        </pc:spChg>
        <pc:spChg chg="add mod">
          <ac:chgData name="Bianca Lionte" userId="290de75342b99b69" providerId="LiveId" clId="{D6F3C9A3-D43B-4982-B81B-ADA88F0198E3}" dt="2026-06-20T09:10:09.072" v="1606" actId="1076"/>
          <ac:spMkLst>
            <pc:docMk/>
            <pc:sldMk cId="965865667" sldId="262"/>
            <ac:spMk id="5" creationId="{F4C164AE-A48F-89A9-D111-45212C5E4840}"/>
          </ac:spMkLst>
        </pc:spChg>
        <pc:spChg chg="add mod">
          <ac:chgData name="Bianca Lionte" userId="290de75342b99b69" providerId="LiveId" clId="{D6F3C9A3-D43B-4982-B81B-ADA88F0198E3}" dt="2026-06-20T09:09:26.811" v="1578" actId="1076"/>
          <ac:spMkLst>
            <pc:docMk/>
            <pc:sldMk cId="965865667" sldId="262"/>
            <ac:spMk id="7" creationId="{C3EDAB45-E145-2A79-BF29-DA7005D159A4}"/>
          </ac:spMkLst>
        </pc:spChg>
        <pc:graphicFrameChg chg="add mod modGraphic">
          <ac:chgData name="Bianca Lionte" userId="290de75342b99b69" providerId="LiveId" clId="{D6F3C9A3-D43B-4982-B81B-ADA88F0198E3}" dt="2026-06-20T09:08:34.935" v="1569" actId="1076"/>
          <ac:graphicFrameMkLst>
            <pc:docMk/>
            <pc:sldMk cId="965865667" sldId="262"/>
            <ac:graphicFrameMk id="6" creationId="{FFB67380-6A23-8674-8E1D-1F7384980653}"/>
          </ac:graphicFrameMkLst>
        </pc:graphicFrameChg>
        <pc:picChg chg="add del mod ord">
          <ac:chgData name="Bianca Lionte" userId="290de75342b99b69" providerId="LiveId" clId="{D6F3C9A3-D43B-4982-B81B-ADA88F0198E3}" dt="2026-06-19T23:47:14.075" v="1449" actId="34307"/>
          <ac:picMkLst>
            <pc:docMk/>
            <pc:sldMk cId="965865667" sldId="262"/>
            <ac:picMk id="5" creationId="{3177988C-D72D-A2FE-3D2D-3217BA53621B}"/>
          </ac:picMkLst>
        </pc:picChg>
      </pc:sldChg>
      <pc:sldChg chg="addSp delSp modSp new mod">
        <pc:chgData name="Bianca Lionte" userId="290de75342b99b69" providerId="LiveId" clId="{D6F3C9A3-D43B-4982-B81B-ADA88F0198E3}" dt="2026-06-20T09:19:33.925" v="1611" actId="14100"/>
        <pc:sldMkLst>
          <pc:docMk/>
          <pc:sldMk cId="3331854698" sldId="263"/>
        </pc:sldMkLst>
        <pc:spChg chg="mod">
          <ac:chgData name="Bianca Lionte" userId="290de75342b99b69" providerId="LiveId" clId="{D6F3C9A3-D43B-4982-B81B-ADA88F0198E3}" dt="2026-06-19T23:44:03.559" v="1407"/>
          <ac:spMkLst>
            <pc:docMk/>
            <pc:sldMk cId="3331854698" sldId="263"/>
            <ac:spMk id="2" creationId="{C98DFA84-3A0F-21CA-E1F9-99011494DD09}"/>
          </ac:spMkLst>
        </pc:spChg>
        <pc:spChg chg="mod">
          <ac:chgData name="Bianca Lionte" userId="290de75342b99b69" providerId="LiveId" clId="{D6F3C9A3-D43B-4982-B81B-ADA88F0198E3}" dt="2026-06-19T23:54:14.174" v="1568" actId="12"/>
          <ac:spMkLst>
            <pc:docMk/>
            <pc:sldMk cId="3331854698" sldId="263"/>
            <ac:spMk id="3" creationId="{88D380F6-A60B-8752-4787-DBC4FA286DF8}"/>
          </ac:spMkLst>
        </pc:spChg>
        <pc:spChg chg="del mod">
          <ac:chgData name="Bianca Lionte" userId="290de75342b99b69" providerId="LiveId" clId="{D6F3C9A3-D43B-4982-B81B-ADA88F0198E3}" dt="2026-06-20T09:19:26.120" v="1608"/>
          <ac:spMkLst>
            <pc:docMk/>
            <pc:sldMk cId="3331854698" sldId="263"/>
            <ac:spMk id="4" creationId="{2C71CA18-1A36-6E83-33AD-947B9E7E35A9}"/>
          </ac:spMkLst>
        </pc:spChg>
        <pc:picChg chg="add mod ord">
          <ac:chgData name="Bianca Lionte" userId="290de75342b99b69" providerId="LiveId" clId="{D6F3C9A3-D43B-4982-B81B-ADA88F0198E3}" dt="2026-06-20T09:19:33.925" v="1611" actId="14100"/>
          <ac:picMkLst>
            <pc:docMk/>
            <pc:sldMk cId="3331854698" sldId="263"/>
            <ac:picMk id="6" creationId="{513BC126-F12E-029B-F2B5-CF8A9CB2B4E0}"/>
          </ac:picMkLst>
        </pc:picChg>
      </pc:sldChg>
      <pc:sldChg chg="modSp new mod">
        <pc:chgData name="Bianca Lionte" userId="290de75342b99b69" providerId="LiveId" clId="{D6F3C9A3-D43B-4982-B81B-ADA88F0198E3}" dt="2026-06-19T23:44:44.976" v="1414"/>
        <pc:sldMkLst>
          <pc:docMk/>
          <pc:sldMk cId="2665961124" sldId="264"/>
        </pc:sldMkLst>
        <pc:spChg chg="mod">
          <ac:chgData name="Bianca Lionte" userId="290de75342b99b69" providerId="LiveId" clId="{D6F3C9A3-D43B-4982-B81B-ADA88F0198E3}" dt="2026-06-19T23:44:24.047" v="1412" actId="207"/>
          <ac:spMkLst>
            <pc:docMk/>
            <pc:sldMk cId="2665961124" sldId="264"/>
            <ac:spMk id="2" creationId="{1C240411-2AF8-1AE7-04CC-EE7B24B6E4D5}"/>
          </ac:spMkLst>
        </pc:spChg>
        <pc:spChg chg="mod">
          <ac:chgData name="Bianca Lionte" userId="290de75342b99b69" providerId="LiveId" clId="{D6F3C9A3-D43B-4982-B81B-ADA88F0198E3}" dt="2026-06-19T23:44:34.345" v="1413"/>
          <ac:spMkLst>
            <pc:docMk/>
            <pc:sldMk cId="2665961124" sldId="264"/>
            <ac:spMk id="3" creationId="{2274F240-64F1-B6DD-1A02-842618606E3F}"/>
          </ac:spMkLst>
        </pc:spChg>
        <pc:spChg chg="mod">
          <ac:chgData name="Bianca Lionte" userId="290de75342b99b69" providerId="LiveId" clId="{D6F3C9A3-D43B-4982-B81B-ADA88F0198E3}" dt="2026-06-19T23:44:44.976" v="1414"/>
          <ac:spMkLst>
            <pc:docMk/>
            <pc:sldMk cId="2665961124" sldId="264"/>
            <ac:spMk id="4" creationId="{558F5394-5D3A-BE9C-510D-332C5F00326D}"/>
          </ac:spMkLst>
        </pc:spChg>
      </pc:sldChg>
      <pc:sldChg chg="delSp modSp new mod">
        <pc:chgData name="Bianca Lionte" userId="290de75342b99b69" providerId="LiveId" clId="{D6F3C9A3-D43B-4982-B81B-ADA88F0198E3}" dt="2026-06-19T23:45:42.443" v="1442" actId="122"/>
        <pc:sldMkLst>
          <pc:docMk/>
          <pc:sldMk cId="2627269136" sldId="265"/>
        </pc:sldMkLst>
        <pc:spChg chg="mod">
          <ac:chgData name="Bianca Lionte" userId="290de75342b99b69" providerId="LiveId" clId="{D6F3C9A3-D43B-4982-B81B-ADA88F0198E3}" dt="2026-06-19T23:45:34.090" v="1440" actId="20577"/>
          <ac:spMkLst>
            <pc:docMk/>
            <pc:sldMk cId="2627269136" sldId="265"/>
            <ac:spMk id="2" creationId="{768E936D-E8A4-4CE0-1806-CCCC0E11EC8F}"/>
          </ac:spMkLst>
        </pc:spChg>
        <pc:spChg chg="mod">
          <ac:chgData name="Bianca Lionte" userId="290de75342b99b69" providerId="LiveId" clId="{D6F3C9A3-D43B-4982-B81B-ADA88F0198E3}" dt="2026-06-19T23:45:42.443" v="1442" actId="122"/>
          <ac:spMkLst>
            <pc:docMk/>
            <pc:sldMk cId="2627269136" sldId="265"/>
            <ac:spMk id="3" creationId="{D18BC9D2-E953-6EC1-7B6D-9A4106233531}"/>
          </ac:spMkLst>
        </pc:spChg>
        <pc:spChg chg="del mod">
          <ac:chgData name="Bianca Lionte" userId="290de75342b99b69" providerId="LiveId" clId="{D6F3C9A3-D43B-4982-B81B-ADA88F0198E3}" dt="2026-06-19T23:45:25.670" v="1419" actId="478"/>
          <ac:spMkLst>
            <pc:docMk/>
            <pc:sldMk cId="2627269136" sldId="265"/>
            <ac:spMk id="4" creationId="{1F058509-E931-786D-0EB1-2F6585691F06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4EDE1-66C4-48D9-8857-C0615968A240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2E42DC3-C5EB-41C1-A3BA-95ACD71E2A6B}">
      <dgm:prSet phldrT="[Text]" phldr="0"/>
      <dgm:spPr/>
      <dgm:t>
        <a:bodyPr/>
        <a:lstStyle/>
        <a:p>
          <a:r>
            <a:rPr lang="en-GB" dirty="0"/>
            <a:t>Organisational </a:t>
          </a:r>
          <a:r>
            <a:rPr lang="en-GB" dirty="0" err="1"/>
            <a:t>Sructure</a:t>
          </a:r>
          <a:endParaRPr lang="en-GB" dirty="0"/>
        </a:p>
      </dgm:t>
    </dgm:pt>
    <dgm:pt modelId="{A08A338A-2E07-4380-A0E1-6A99F3BE27DA}" type="parTrans" cxnId="{C24C5C12-FDC2-4811-AA50-8AD8B45C72B8}">
      <dgm:prSet/>
      <dgm:spPr/>
      <dgm:t>
        <a:bodyPr/>
        <a:lstStyle/>
        <a:p>
          <a:endParaRPr lang="en-GB"/>
        </a:p>
      </dgm:t>
    </dgm:pt>
    <dgm:pt modelId="{B9A2ADA4-7477-43F3-AAE5-D130F2764EC8}" type="sibTrans" cxnId="{C24C5C12-FDC2-4811-AA50-8AD8B45C72B8}">
      <dgm:prSet/>
      <dgm:spPr/>
      <dgm:t>
        <a:bodyPr/>
        <a:lstStyle/>
        <a:p>
          <a:endParaRPr lang="en-GB"/>
        </a:p>
      </dgm:t>
    </dgm:pt>
    <dgm:pt modelId="{E1AE2296-B1AC-4751-88F8-2F018FCFA3FB}">
      <dgm:prSet phldrT="[Text]" phldr="0"/>
      <dgm:spPr/>
      <dgm:t>
        <a:bodyPr/>
        <a:lstStyle/>
        <a:p>
          <a:r>
            <a:rPr lang="en-GB" dirty="0"/>
            <a:t>Organisational chart</a:t>
          </a:r>
        </a:p>
      </dgm:t>
    </dgm:pt>
    <dgm:pt modelId="{D4096894-3576-435F-A2F7-0E7CB4F1D234}" type="parTrans" cxnId="{A53C29C9-B7AC-40E6-A310-5E60D448FF31}">
      <dgm:prSet/>
      <dgm:spPr/>
      <dgm:t>
        <a:bodyPr/>
        <a:lstStyle/>
        <a:p>
          <a:endParaRPr lang="en-GB"/>
        </a:p>
      </dgm:t>
    </dgm:pt>
    <dgm:pt modelId="{72DBE67C-4393-4F86-93AA-9BD16FF5F0DB}" type="sibTrans" cxnId="{A53C29C9-B7AC-40E6-A310-5E60D448FF31}">
      <dgm:prSet/>
      <dgm:spPr/>
      <dgm:t>
        <a:bodyPr/>
        <a:lstStyle/>
        <a:p>
          <a:endParaRPr lang="en-GB"/>
        </a:p>
      </dgm:t>
    </dgm:pt>
    <dgm:pt modelId="{44C826A7-FB41-481C-9E8A-9C0BD0BFF116}">
      <dgm:prSet phldrT="[Text]" phldr="0"/>
      <dgm:spPr/>
      <dgm:t>
        <a:bodyPr/>
        <a:lstStyle/>
        <a:p>
          <a:r>
            <a:rPr lang="en-GB" dirty="0"/>
            <a:t>Importance of organisational structure</a:t>
          </a:r>
        </a:p>
      </dgm:t>
    </dgm:pt>
    <dgm:pt modelId="{B841A524-D576-4D95-A64F-3F5317B1520E}" type="parTrans" cxnId="{213541AF-C2B7-4DA3-BCF5-DCE609C52796}">
      <dgm:prSet/>
      <dgm:spPr/>
      <dgm:t>
        <a:bodyPr/>
        <a:lstStyle/>
        <a:p>
          <a:endParaRPr lang="en-GB"/>
        </a:p>
      </dgm:t>
    </dgm:pt>
    <dgm:pt modelId="{E7ED61CF-026F-47C2-A000-AEEBE792193F}" type="sibTrans" cxnId="{213541AF-C2B7-4DA3-BCF5-DCE609C52796}">
      <dgm:prSet/>
      <dgm:spPr/>
      <dgm:t>
        <a:bodyPr/>
        <a:lstStyle/>
        <a:p>
          <a:endParaRPr lang="en-GB"/>
        </a:p>
      </dgm:t>
    </dgm:pt>
    <dgm:pt modelId="{13573EC7-89D5-415C-8208-ACFE5BC499A0}" type="pres">
      <dgm:prSet presAssocID="{9414EDE1-66C4-48D9-8857-C0615968A240}" presName="CompostProcess" presStyleCnt="0">
        <dgm:presLayoutVars>
          <dgm:dir/>
          <dgm:resizeHandles val="exact"/>
        </dgm:presLayoutVars>
      </dgm:prSet>
      <dgm:spPr/>
    </dgm:pt>
    <dgm:pt modelId="{28E73E9A-01CF-4D34-85DB-FD20BE60D0EC}" type="pres">
      <dgm:prSet presAssocID="{9414EDE1-66C4-48D9-8857-C0615968A240}" presName="arrow" presStyleLbl="bgShp" presStyleIdx="0" presStyleCnt="1" custScaleX="117647" custLinFactNeighborX="-1285" custLinFactNeighborY="-36217"/>
      <dgm:spPr/>
    </dgm:pt>
    <dgm:pt modelId="{3258F89E-6570-4FA8-8B14-5233149D269D}" type="pres">
      <dgm:prSet presAssocID="{9414EDE1-66C4-48D9-8857-C0615968A240}" presName="linearProcess" presStyleCnt="0"/>
      <dgm:spPr/>
    </dgm:pt>
    <dgm:pt modelId="{E677FE11-5DD8-403F-A774-2CF6C1733804}" type="pres">
      <dgm:prSet presAssocID="{02E42DC3-C5EB-41C1-A3BA-95ACD71E2A6B}" presName="textNode" presStyleLbl="node1" presStyleIdx="0" presStyleCnt="3" custLinFactX="-3396" custLinFactNeighborX="-100000" custLinFactNeighborY="619">
        <dgm:presLayoutVars>
          <dgm:bulletEnabled val="1"/>
        </dgm:presLayoutVars>
      </dgm:prSet>
      <dgm:spPr/>
    </dgm:pt>
    <dgm:pt modelId="{01437E91-9376-4B12-A879-00619F1EC0D7}" type="pres">
      <dgm:prSet presAssocID="{B9A2ADA4-7477-43F3-AAE5-D130F2764EC8}" presName="sibTrans" presStyleCnt="0"/>
      <dgm:spPr/>
    </dgm:pt>
    <dgm:pt modelId="{6CA715CE-8ED4-4255-B823-9266FCC96C48}" type="pres">
      <dgm:prSet presAssocID="{E1AE2296-B1AC-4751-88F8-2F018FCFA3FB}" presName="textNode" presStyleLbl="node1" presStyleIdx="1" presStyleCnt="3" custLinFactX="-10430" custLinFactNeighborX="-100000" custLinFactNeighborY="619">
        <dgm:presLayoutVars>
          <dgm:bulletEnabled val="1"/>
        </dgm:presLayoutVars>
      </dgm:prSet>
      <dgm:spPr/>
    </dgm:pt>
    <dgm:pt modelId="{983D7E95-8B27-4E85-B642-E6A392B7937D}" type="pres">
      <dgm:prSet presAssocID="{72DBE67C-4393-4F86-93AA-9BD16FF5F0DB}" presName="sibTrans" presStyleCnt="0"/>
      <dgm:spPr/>
    </dgm:pt>
    <dgm:pt modelId="{F32BB785-F7A2-47D4-86D2-4E7AA793454B}" type="pres">
      <dgm:prSet presAssocID="{44C826A7-FB41-481C-9E8A-9C0BD0BFF116}" presName="textNode" presStyleLbl="node1" presStyleIdx="2" presStyleCnt="3" custLinFactX="-20275" custLinFactNeighborX="-100000" custLinFactNeighborY="619">
        <dgm:presLayoutVars>
          <dgm:bulletEnabled val="1"/>
        </dgm:presLayoutVars>
      </dgm:prSet>
      <dgm:spPr/>
    </dgm:pt>
  </dgm:ptLst>
  <dgm:cxnLst>
    <dgm:cxn modelId="{C24C5C12-FDC2-4811-AA50-8AD8B45C72B8}" srcId="{9414EDE1-66C4-48D9-8857-C0615968A240}" destId="{02E42DC3-C5EB-41C1-A3BA-95ACD71E2A6B}" srcOrd="0" destOrd="0" parTransId="{A08A338A-2E07-4380-A0E1-6A99F3BE27DA}" sibTransId="{B9A2ADA4-7477-43F3-AAE5-D130F2764EC8}"/>
    <dgm:cxn modelId="{8152A714-529C-4F64-9981-D0140ED8BD83}" type="presOf" srcId="{9414EDE1-66C4-48D9-8857-C0615968A240}" destId="{13573EC7-89D5-415C-8208-ACFE5BC499A0}" srcOrd="0" destOrd="0" presId="urn:microsoft.com/office/officeart/2005/8/layout/hProcess9"/>
    <dgm:cxn modelId="{31767146-35F1-4C06-A709-99482D707866}" type="presOf" srcId="{02E42DC3-C5EB-41C1-A3BA-95ACD71E2A6B}" destId="{E677FE11-5DD8-403F-A774-2CF6C1733804}" srcOrd="0" destOrd="0" presId="urn:microsoft.com/office/officeart/2005/8/layout/hProcess9"/>
    <dgm:cxn modelId="{FE63F283-DC6C-4AFA-A4D9-DB39CC22DEA2}" type="presOf" srcId="{44C826A7-FB41-481C-9E8A-9C0BD0BFF116}" destId="{F32BB785-F7A2-47D4-86D2-4E7AA793454B}" srcOrd="0" destOrd="0" presId="urn:microsoft.com/office/officeart/2005/8/layout/hProcess9"/>
    <dgm:cxn modelId="{71FB5D97-E5E1-47AA-8FF4-E2BE6B39CA66}" type="presOf" srcId="{E1AE2296-B1AC-4751-88F8-2F018FCFA3FB}" destId="{6CA715CE-8ED4-4255-B823-9266FCC96C48}" srcOrd="0" destOrd="0" presId="urn:microsoft.com/office/officeart/2005/8/layout/hProcess9"/>
    <dgm:cxn modelId="{213541AF-C2B7-4DA3-BCF5-DCE609C52796}" srcId="{9414EDE1-66C4-48D9-8857-C0615968A240}" destId="{44C826A7-FB41-481C-9E8A-9C0BD0BFF116}" srcOrd="2" destOrd="0" parTransId="{B841A524-D576-4D95-A64F-3F5317B1520E}" sibTransId="{E7ED61CF-026F-47C2-A000-AEEBE792193F}"/>
    <dgm:cxn modelId="{A53C29C9-B7AC-40E6-A310-5E60D448FF31}" srcId="{9414EDE1-66C4-48D9-8857-C0615968A240}" destId="{E1AE2296-B1AC-4751-88F8-2F018FCFA3FB}" srcOrd="1" destOrd="0" parTransId="{D4096894-3576-435F-A2F7-0E7CB4F1D234}" sibTransId="{72DBE67C-4393-4F86-93AA-9BD16FF5F0DB}"/>
    <dgm:cxn modelId="{942BFD7C-864C-4E3C-8D06-CE6C9E676C7C}" type="presParOf" srcId="{13573EC7-89D5-415C-8208-ACFE5BC499A0}" destId="{28E73E9A-01CF-4D34-85DB-FD20BE60D0EC}" srcOrd="0" destOrd="0" presId="urn:microsoft.com/office/officeart/2005/8/layout/hProcess9"/>
    <dgm:cxn modelId="{6ECB4433-553A-48FA-BAD7-0F8AFC20017D}" type="presParOf" srcId="{13573EC7-89D5-415C-8208-ACFE5BC499A0}" destId="{3258F89E-6570-4FA8-8B14-5233149D269D}" srcOrd="1" destOrd="0" presId="urn:microsoft.com/office/officeart/2005/8/layout/hProcess9"/>
    <dgm:cxn modelId="{4ECBEFF3-F87B-4627-8143-C4CEA41AF215}" type="presParOf" srcId="{3258F89E-6570-4FA8-8B14-5233149D269D}" destId="{E677FE11-5DD8-403F-A774-2CF6C1733804}" srcOrd="0" destOrd="0" presId="urn:microsoft.com/office/officeart/2005/8/layout/hProcess9"/>
    <dgm:cxn modelId="{15A324A8-9402-46AC-A592-0AB899572133}" type="presParOf" srcId="{3258F89E-6570-4FA8-8B14-5233149D269D}" destId="{01437E91-9376-4B12-A879-00619F1EC0D7}" srcOrd="1" destOrd="0" presId="urn:microsoft.com/office/officeart/2005/8/layout/hProcess9"/>
    <dgm:cxn modelId="{8EE86761-B5DC-4C0E-AAE2-C27D4C6587BD}" type="presParOf" srcId="{3258F89E-6570-4FA8-8B14-5233149D269D}" destId="{6CA715CE-8ED4-4255-B823-9266FCC96C48}" srcOrd="2" destOrd="0" presId="urn:microsoft.com/office/officeart/2005/8/layout/hProcess9"/>
    <dgm:cxn modelId="{8F7F6900-6BE3-4AD8-827E-4D6DF1CE2586}" type="presParOf" srcId="{3258F89E-6570-4FA8-8B14-5233149D269D}" destId="{983D7E95-8B27-4E85-B642-E6A392B7937D}" srcOrd="3" destOrd="0" presId="urn:microsoft.com/office/officeart/2005/8/layout/hProcess9"/>
    <dgm:cxn modelId="{76FE0C9E-4B81-4B3A-B46E-41AE0A52E740}" type="presParOf" srcId="{3258F89E-6570-4FA8-8B14-5233149D269D}" destId="{F32BB785-F7A2-47D4-86D2-4E7AA793454B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5675AE-B5FD-42AE-B102-C6FF0C9C8885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40C1C1-950F-4747-910F-250C7B526DF8}">
      <dgm:prSet phldrT="[Text]" phldr="0"/>
      <dgm:spPr/>
      <dgm:t>
        <a:bodyPr/>
        <a:lstStyle/>
        <a:p>
          <a:r>
            <a:rPr lang="en-GB" dirty="0"/>
            <a:t>CEO	</a:t>
          </a:r>
        </a:p>
      </dgm:t>
    </dgm:pt>
    <dgm:pt modelId="{524C5320-3A79-4ED9-8C17-FBADBE79E4B7}" type="parTrans" cxnId="{B86EE91A-2E8B-4ED6-9838-8936F599CB32}">
      <dgm:prSet/>
      <dgm:spPr/>
      <dgm:t>
        <a:bodyPr/>
        <a:lstStyle/>
        <a:p>
          <a:endParaRPr lang="en-GB"/>
        </a:p>
      </dgm:t>
    </dgm:pt>
    <dgm:pt modelId="{711C7BB5-9D66-4DB2-8D24-1AC9A287961F}" type="sibTrans" cxnId="{B86EE91A-2E8B-4ED6-9838-8936F599CB32}">
      <dgm:prSet/>
      <dgm:spPr/>
      <dgm:t>
        <a:bodyPr/>
        <a:lstStyle/>
        <a:p>
          <a:endParaRPr lang="en-GB"/>
        </a:p>
      </dgm:t>
    </dgm:pt>
    <dgm:pt modelId="{E59F7026-43FF-4048-8B11-ABC8DED2B939}">
      <dgm:prSet phldrT="[Text]" phldr="0"/>
      <dgm:spPr/>
      <dgm:t>
        <a:bodyPr/>
        <a:lstStyle/>
        <a:p>
          <a:r>
            <a:rPr lang="en-GB" dirty="0"/>
            <a:t>Managers</a:t>
          </a:r>
        </a:p>
      </dgm:t>
    </dgm:pt>
    <dgm:pt modelId="{037A2539-FB21-4F72-AE5C-82C45EB12896}" type="parTrans" cxnId="{C7834DD1-1450-47FE-8901-0DA8552CFA0E}">
      <dgm:prSet/>
      <dgm:spPr/>
      <dgm:t>
        <a:bodyPr/>
        <a:lstStyle/>
        <a:p>
          <a:endParaRPr lang="en-GB"/>
        </a:p>
      </dgm:t>
    </dgm:pt>
    <dgm:pt modelId="{0288F3A5-A79E-4670-A10A-62EE76F18265}" type="sibTrans" cxnId="{C7834DD1-1450-47FE-8901-0DA8552CFA0E}">
      <dgm:prSet/>
      <dgm:spPr/>
      <dgm:t>
        <a:bodyPr/>
        <a:lstStyle/>
        <a:p>
          <a:endParaRPr lang="en-GB"/>
        </a:p>
      </dgm:t>
    </dgm:pt>
    <dgm:pt modelId="{3192FA78-8C4B-40DF-9CA0-F49EE2DD996B}">
      <dgm:prSet phldrT="[Text]" phldr="0"/>
      <dgm:spPr/>
      <dgm:t>
        <a:bodyPr/>
        <a:lstStyle/>
        <a:p>
          <a:r>
            <a:rPr lang="en-GB" dirty="0"/>
            <a:t>Employees</a:t>
          </a:r>
        </a:p>
      </dgm:t>
    </dgm:pt>
    <dgm:pt modelId="{7A49225C-DB79-47B9-AA05-C059E5A92D72}" type="parTrans" cxnId="{350B8D13-745E-4D41-BC47-91D32D7EEEC0}">
      <dgm:prSet/>
      <dgm:spPr/>
      <dgm:t>
        <a:bodyPr/>
        <a:lstStyle/>
        <a:p>
          <a:endParaRPr lang="en-GB"/>
        </a:p>
      </dgm:t>
    </dgm:pt>
    <dgm:pt modelId="{07049D32-638A-4FE2-98AA-50548D406B3A}" type="sibTrans" cxnId="{350B8D13-745E-4D41-BC47-91D32D7EEEC0}">
      <dgm:prSet/>
      <dgm:spPr/>
      <dgm:t>
        <a:bodyPr/>
        <a:lstStyle/>
        <a:p>
          <a:endParaRPr lang="en-GB"/>
        </a:p>
      </dgm:t>
    </dgm:pt>
    <dgm:pt modelId="{2E9A968E-39DF-4E04-B94B-3FA48C6156F1}" type="pres">
      <dgm:prSet presAssocID="{F35675AE-B5FD-42AE-B102-C6FF0C9C8885}" presName="Name0" presStyleCnt="0">
        <dgm:presLayoutVars>
          <dgm:dir/>
          <dgm:animLvl val="lvl"/>
          <dgm:resizeHandles val="exact"/>
        </dgm:presLayoutVars>
      </dgm:prSet>
      <dgm:spPr/>
    </dgm:pt>
    <dgm:pt modelId="{1FE6F532-43B2-4D3C-B77C-0F4A2227E100}" type="pres">
      <dgm:prSet presAssocID="{3192FA78-8C4B-40DF-9CA0-F49EE2DD996B}" presName="boxAndChildren" presStyleCnt="0"/>
      <dgm:spPr/>
    </dgm:pt>
    <dgm:pt modelId="{BB893B8D-0039-4567-9DDB-4DE2E632F60C}" type="pres">
      <dgm:prSet presAssocID="{3192FA78-8C4B-40DF-9CA0-F49EE2DD996B}" presName="parentTextBox" presStyleLbl="node1" presStyleIdx="0" presStyleCnt="3"/>
      <dgm:spPr/>
    </dgm:pt>
    <dgm:pt modelId="{A6AA1294-4B40-4B4C-8B59-16BA784A0B02}" type="pres">
      <dgm:prSet presAssocID="{0288F3A5-A79E-4670-A10A-62EE76F18265}" presName="sp" presStyleCnt="0"/>
      <dgm:spPr/>
    </dgm:pt>
    <dgm:pt modelId="{C3A58B98-3C01-4633-AE6D-EC6755E87F11}" type="pres">
      <dgm:prSet presAssocID="{E59F7026-43FF-4048-8B11-ABC8DED2B939}" presName="arrowAndChildren" presStyleCnt="0"/>
      <dgm:spPr/>
    </dgm:pt>
    <dgm:pt modelId="{1DE86DA5-0EC7-4750-BB9C-823A015CD3FF}" type="pres">
      <dgm:prSet presAssocID="{E59F7026-43FF-4048-8B11-ABC8DED2B939}" presName="parentTextArrow" presStyleLbl="node1" presStyleIdx="1" presStyleCnt="3"/>
      <dgm:spPr/>
    </dgm:pt>
    <dgm:pt modelId="{54ECF437-D982-4AF4-B939-DC5076CE9CF8}" type="pres">
      <dgm:prSet presAssocID="{711C7BB5-9D66-4DB2-8D24-1AC9A287961F}" presName="sp" presStyleCnt="0"/>
      <dgm:spPr/>
    </dgm:pt>
    <dgm:pt modelId="{E1095A9B-58FC-415F-8A49-CAF5A8B6C10E}" type="pres">
      <dgm:prSet presAssocID="{3440C1C1-950F-4747-910F-250C7B526DF8}" presName="arrowAndChildren" presStyleCnt="0"/>
      <dgm:spPr/>
    </dgm:pt>
    <dgm:pt modelId="{9A1FC3EC-70EC-426A-BA7F-4B26D021F9FC}" type="pres">
      <dgm:prSet presAssocID="{3440C1C1-950F-4747-910F-250C7B526DF8}" presName="parentTextArrow" presStyleLbl="node1" presStyleIdx="2" presStyleCnt="3"/>
      <dgm:spPr/>
    </dgm:pt>
  </dgm:ptLst>
  <dgm:cxnLst>
    <dgm:cxn modelId="{350B8D13-745E-4D41-BC47-91D32D7EEEC0}" srcId="{F35675AE-B5FD-42AE-B102-C6FF0C9C8885}" destId="{3192FA78-8C4B-40DF-9CA0-F49EE2DD996B}" srcOrd="2" destOrd="0" parTransId="{7A49225C-DB79-47B9-AA05-C059E5A92D72}" sibTransId="{07049D32-638A-4FE2-98AA-50548D406B3A}"/>
    <dgm:cxn modelId="{B86EE91A-2E8B-4ED6-9838-8936F599CB32}" srcId="{F35675AE-B5FD-42AE-B102-C6FF0C9C8885}" destId="{3440C1C1-950F-4747-910F-250C7B526DF8}" srcOrd="0" destOrd="0" parTransId="{524C5320-3A79-4ED9-8C17-FBADBE79E4B7}" sibTransId="{711C7BB5-9D66-4DB2-8D24-1AC9A287961F}"/>
    <dgm:cxn modelId="{C9AFB832-2B8A-44CE-856A-7844B3A77EEF}" type="presOf" srcId="{3440C1C1-950F-4747-910F-250C7B526DF8}" destId="{9A1FC3EC-70EC-426A-BA7F-4B26D021F9FC}" srcOrd="0" destOrd="0" presId="urn:microsoft.com/office/officeart/2005/8/layout/process4"/>
    <dgm:cxn modelId="{754B4456-B9CE-48E0-A6C3-39AD806E408B}" type="presOf" srcId="{3192FA78-8C4B-40DF-9CA0-F49EE2DD996B}" destId="{BB893B8D-0039-4567-9DDB-4DE2E632F60C}" srcOrd="0" destOrd="0" presId="urn:microsoft.com/office/officeart/2005/8/layout/process4"/>
    <dgm:cxn modelId="{EA7F4EA1-4D23-43B9-A188-B748DB582088}" type="presOf" srcId="{E59F7026-43FF-4048-8B11-ABC8DED2B939}" destId="{1DE86DA5-0EC7-4750-BB9C-823A015CD3FF}" srcOrd="0" destOrd="0" presId="urn:microsoft.com/office/officeart/2005/8/layout/process4"/>
    <dgm:cxn modelId="{C7834DD1-1450-47FE-8901-0DA8552CFA0E}" srcId="{F35675AE-B5FD-42AE-B102-C6FF0C9C8885}" destId="{E59F7026-43FF-4048-8B11-ABC8DED2B939}" srcOrd="1" destOrd="0" parTransId="{037A2539-FB21-4F72-AE5C-82C45EB12896}" sibTransId="{0288F3A5-A79E-4670-A10A-62EE76F18265}"/>
    <dgm:cxn modelId="{73DFF8DC-9D66-44FD-B896-8C9E3F8562ED}" type="presOf" srcId="{F35675AE-B5FD-42AE-B102-C6FF0C9C8885}" destId="{2E9A968E-39DF-4E04-B94B-3FA48C6156F1}" srcOrd="0" destOrd="0" presId="urn:microsoft.com/office/officeart/2005/8/layout/process4"/>
    <dgm:cxn modelId="{A7BBF3F9-BC4B-43A2-89C7-048505BCE39F}" type="presParOf" srcId="{2E9A968E-39DF-4E04-B94B-3FA48C6156F1}" destId="{1FE6F532-43B2-4D3C-B77C-0F4A2227E100}" srcOrd="0" destOrd="0" presId="urn:microsoft.com/office/officeart/2005/8/layout/process4"/>
    <dgm:cxn modelId="{54ED57B9-0C9A-4BE7-9BA2-FF29A60493D2}" type="presParOf" srcId="{1FE6F532-43B2-4D3C-B77C-0F4A2227E100}" destId="{BB893B8D-0039-4567-9DDB-4DE2E632F60C}" srcOrd="0" destOrd="0" presId="urn:microsoft.com/office/officeart/2005/8/layout/process4"/>
    <dgm:cxn modelId="{044EDF22-98A2-44FC-838C-032F679595CB}" type="presParOf" srcId="{2E9A968E-39DF-4E04-B94B-3FA48C6156F1}" destId="{A6AA1294-4B40-4B4C-8B59-16BA784A0B02}" srcOrd="1" destOrd="0" presId="urn:microsoft.com/office/officeart/2005/8/layout/process4"/>
    <dgm:cxn modelId="{9DE3473A-9E4A-498F-AAC7-66A9856EFE9E}" type="presParOf" srcId="{2E9A968E-39DF-4E04-B94B-3FA48C6156F1}" destId="{C3A58B98-3C01-4633-AE6D-EC6755E87F11}" srcOrd="2" destOrd="0" presId="urn:microsoft.com/office/officeart/2005/8/layout/process4"/>
    <dgm:cxn modelId="{52C0B0F0-F6A1-40CA-A439-9DE27088E753}" type="presParOf" srcId="{C3A58B98-3C01-4633-AE6D-EC6755E87F11}" destId="{1DE86DA5-0EC7-4750-BB9C-823A015CD3FF}" srcOrd="0" destOrd="0" presId="urn:microsoft.com/office/officeart/2005/8/layout/process4"/>
    <dgm:cxn modelId="{BF82D852-D7D7-4255-95F9-705AF41148D5}" type="presParOf" srcId="{2E9A968E-39DF-4E04-B94B-3FA48C6156F1}" destId="{54ECF437-D982-4AF4-B939-DC5076CE9CF8}" srcOrd="3" destOrd="0" presId="urn:microsoft.com/office/officeart/2005/8/layout/process4"/>
    <dgm:cxn modelId="{AA8E81F2-2156-4949-8589-C11229AECBA7}" type="presParOf" srcId="{2E9A968E-39DF-4E04-B94B-3FA48C6156F1}" destId="{E1095A9B-58FC-415F-8A49-CAF5A8B6C10E}" srcOrd="4" destOrd="0" presId="urn:microsoft.com/office/officeart/2005/8/layout/process4"/>
    <dgm:cxn modelId="{96899970-9E2F-4CB8-898C-2084CCFC4297}" type="presParOf" srcId="{E1095A9B-58FC-415F-8A49-CAF5A8B6C10E}" destId="{9A1FC3EC-70EC-426A-BA7F-4B26D021F9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C3D1B0-8E6E-4EDA-92F2-87379E902886}" type="doc">
      <dgm:prSet loTypeId="urn:microsoft.com/office/officeart/2009/layout/CirclePictureHierarchy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E4A863-D73E-4383-A8C0-87A9CB798A3F}">
      <dgm:prSet phldrT="[Text]" phldr="0"/>
      <dgm:spPr/>
      <dgm:t>
        <a:bodyPr/>
        <a:lstStyle/>
        <a:p>
          <a:r>
            <a:rPr lang="en-GB" dirty="0"/>
            <a:t> CEO</a:t>
          </a:r>
        </a:p>
      </dgm:t>
    </dgm:pt>
    <dgm:pt modelId="{44D53CA4-98C4-42F4-99EB-2EC4B65EE3D6}" type="parTrans" cxnId="{891DE92D-E671-4135-BA64-875344CF75EF}">
      <dgm:prSet/>
      <dgm:spPr/>
      <dgm:t>
        <a:bodyPr/>
        <a:lstStyle/>
        <a:p>
          <a:endParaRPr lang="en-GB"/>
        </a:p>
      </dgm:t>
    </dgm:pt>
    <dgm:pt modelId="{8F9D59B0-0D3D-40EA-B713-09E8593B445D}" type="sibTrans" cxnId="{891DE92D-E671-4135-BA64-875344CF75EF}">
      <dgm:prSet/>
      <dgm:spPr/>
      <dgm:t>
        <a:bodyPr/>
        <a:lstStyle/>
        <a:p>
          <a:endParaRPr lang="en-GB"/>
        </a:p>
      </dgm:t>
    </dgm:pt>
    <dgm:pt modelId="{60A4889D-2F5B-460F-8E5E-62661FA15978}" type="asst">
      <dgm:prSet phldrT="[Text]" phldr="0"/>
      <dgm:spPr/>
      <dgm:t>
        <a:bodyPr/>
        <a:lstStyle/>
        <a:p>
          <a:r>
            <a:rPr lang="en-GB" dirty="0"/>
            <a:t>HR Manager</a:t>
          </a:r>
        </a:p>
      </dgm:t>
    </dgm:pt>
    <dgm:pt modelId="{5CAD56BF-0FDD-40D6-9D05-320DC30F0849}" type="parTrans" cxnId="{ADEB505A-F30E-44D2-A71E-12F129FE5F3F}">
      <dgm:prSet/>
      <dgm:spPr/>
      <dgm:t>
        <a:bodyPr/>
        <a:lstStyle/>
        <a:p>
          <a:endParaRPr lang="en-GB"/>
        </a:p>
      </dgm:t>
    </dgm:pt>
    <dgm:pt modelId="{20F906ED-A15E-4AFE-BE1D-3CF737DD1457}" type="sibTrans" cxnId="{ADEB505A-F30E-44D2-A71E-12F129FE5F3F}">
      <dgm:prSet/>
      <dgm:spPr/>
      <dgm:t>
        <a:bodyPr/>
        <a:lstStyle/>
        <a:p>
          <a:endParaRPr lang="en-GB"/>
        </a:p>
      </dgm:t>
    </dgm:pt>
    <dgm:pt modelId="{65CC9619-7CD1-47E6-BF6E-B9FF3DFA901C}">
      <dgm:prSet phldrT="[Text]" phldr="0"/>
      <dgm:spPr/>
      <dgm:t>
        <a:bodyPr/>
        <a:lstStyle/>
        <a:p>
          <a:r>
            <a:rPr lang="en-GB" dirty="0"/>
            <a:t>Operations manager</a:t>
          </a:r>
        </a:p>
      </dgm:t>
    </dgm:pt>
    <dgm:pt modelId="{FAEF79DA-9E03-4FD9-8328-A0B67017CF2D}" type="parTrans" cxnId="{7555E083-17B9-4F38-9C87-B378C71EF3E9}">
      <dgm:prSet/>
      <dgm:spPr/>
      <dgm:t>
        <a:bodyPr/>
        <a:lstStyle/>
        <a:p>
          <a:endParaRPr lang="en-GB"/>
        </a:p>
      </dgm:t>
    </dgm:pt>
    <dgm:pt modelId="{5F44B941-7C44-4C27-B851-CF0517B3CC0A}" type="sibTrans" cxnId="{7555E083-17B9-4F38-9C87-B378C71EF3E9}">
      <dgm:prSet/>
      <dgm:spPr/>
      <dgm:t>
        <a:bodyPr/>
        <a:lstStyle/>
        <a:p>
          <a:endParaRPr lang="en-GB"/>
        </a:p>
      </dgm:t>
    </dgm:pt>
    <dgm:pt modelId="{3C31E703-97BB-4EA5-8534-573E9D828D7F}">
      <dgm:prSet phldrT="[Text]" phldr="0"/>
      <dgm:spPr/>
      <dgm:t>
        <a:bodyPr/>
        <a:lstStyle/>
        <a:p>
          <a:r>
            <a:rPr lang="en-GB" dirty="0"/>
            <a:t>Finance manager</a:t>
          </a:r>
        </a:p>
      </dgm:t>
    </dgm:pt>
    <dgm:pt modelId="{8AAE7BB7-1318-466A-8E51-F86C3ADF76BE}" type="parTrans" cxnId="{2DB41557-C051-491D-B985-B7D9C0E33D95}">
      <dgm:prSet/>
      <dgm:spPr/>
      <dgm:t>
        <a:bodyPr/>
        <a:lstStyle/>
        <a:p>
          <a:endParaRPr lang="en-GB"/>
        </a:p>
      </dgm:t>
    </dgm:pt>
    <dgm:pt modelId="{24B68169-B8B5-47BC-86BC-F83BC644F37F}" type="sibTrans" cxnId="{2DB41557-C051-491D-B985-B7D9C0E33D95}">
      <dgm:prSet/>
      <dgm:spPr/>
      <dgm:t>
        <a:bodyPr/>
        <a:lstStyle/>
        <a:p>
          <a:endParaRPr lang="en-GB"/>
        </a:p>
      </dgm:t>
    </dgm:pt>
    <dgm:pt modelId="{838E2789-4019-4D69-A6E8-8BF84350E309}">
      <dgm:prSet phldrT="[Text]" phldr="0"/>
      <dgm:spPr/>
      <dgm:t>
        <a:bodyPr/>
        <a:lstStyle/>
        <a:p>
          <a:r>
            <a:rPr lang="en-GB" dirty="0"/>
            <a:t>IT manager</a:t>
          </a:r>
        </a:p>
      </dgm:t>
    </dgm:pt>
    <dgm:pt modelId="{992E82DE-1B35-4F46-9A60-7E5AB2265E87}" type="parTrans" cxnId="{73FDE270-2D37-48C4-A20E-5070470C54FB}">
      <dgm:prSet/>
      <dgm:spPr/>
      <dgm:t>
        <a:bodyPr/>
        <a:lstStyle/>
        <a:p>
          <a:endParaRPr lang="en-GB"/>
        </a:p>
      </dgm:t>
    </dgm:pt>
    <dgm:pt modelId="{58C40CD5-44F8-4C64-A308-1B75C951AE80}" type="sibTrans" cxnId="{73FDE270-2D37-48C4-A20E-5070470C54FB}">
      <dgm:prSet/>
      <dgm:spPr/>
      <dgm:t>
        <a:bodyPr/>
        <a:lstStyle/>
        <a:p>
          <a:endParaRPr lang="en-GB"/>
        </a:p>
      </dgm:t>
    </dgm:pt>
    <dgm:pt modelId="{543A69BF-67E4-4A75-8831-EA0EF32BA43B}" type="pres">
      <dgm:prSet presAssocID="{D5C3D1B0-8E6E-4EDA-92F2-87379E90288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9316200-FB96-4544-8F3D-3C772C250A80}" type="pres">
      <dgm:prSet presAssocID="{FFE4A863-D73E-4383-A8C0-87A9CB798A3F}" presName="hierRoot1" presStyleCnt="0"/>
      <dgm:spPr/>
    </dgm:pt>
    <dgm:pt modelId="{ADB12233-24CB-4DC9-9DE6-5CA7A4443B74}" type="pres">
      <dgm:prSet presAssocID="{FFE4A863-D73E-4383-A8C0-87A9CB798A3F}" presName="composite" presStyleCnt="0"/>
      <dgm:spPr/>
    </dgm:pt>
    <dgm:pt modelId="{833FDF46-CF67-4A95-95F2-B7A327A11BC6}" type="pres">
      <dgm:prSet presAssocID="{FFE4A863-D73E-4383-A8C0-87A9CB798A3F}" presName="image" presStyleLbl="node0" presStyleIdx="0" presStyleCnt="1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tificial Intelligence outline"/>
        </a:ext>
      </dgm:extLst>
    </dgm:pt>
    <dgm:pt modelId="{26E14541-1B04-46D9-93B8-625ED2466E75}" type="pres">
      <dgm:prSet presAssocID="{FFE4A863-D73E-4383-A8C0-87A9CB798A3F}" presName="text" presStyleLbl="revTx" presStyleIdx="0" presStyleCnt="5">
        <dgm:presLayoutVars>
          <dgm:chPref val="3"/>
        </dgm:presLayoutVars>
      </dgm:prSet>
      <dgm:spPr/>
    </dgm:pt>
    <dgm:pt modelId="{F6D152E7-EF5B-48E8-A4EE-B2636EE78F76}" type="pres">
      <dgm:prSet presAssocID="{FFE4A863-D73E-4383-A8C0-87A9CB798A3F}" presName="hierChild2" presStyleCnt="0"/>
      <dgm:spPr/>
    </dgm:pt>
    <dgm:pt modelId="{5D60D8D9-C3AF-4392-8703-B5FBE7F4EC00}" type="pres">
      <dgm:prSet presAssocID="{5CAD56BF-0FDD-40D6-9D05-320DC30F0849}" presName="Name10" presStyleLbl="parChTrans1D2" presStyleIdx="0" presStyleCnt="4"/>
      <dgm:spPr/>
    </dgm:pt>
    <dgm:pt modelId="{A4303E58-EB0D-43B3-8630-4EF05872E839}" type="pres">
      <dgm:prSet presAssocID="{60A4889D-2F5B-460F-8E5E-62661FA15978}" presName="hierRoot2" presStyleCnt="0"/>
      <dgm:spPr/>
    </dgm:pt>
    <dgm:pt modelId="{EF8EBD85-BD4A-499F-88DA-EEAC8AF58378}" type="pres">
      <dgm:prSet presAssocID="{60A4889D-2F5B-460F-8E5E-62661FA15978}" presName="composite2" presStyleCnt="0"/>
      <dgm:spPr/>
    </dgm:pt>
    <dgm:pt modelId="{4F0BCE04-1D2A-4177-B01D-D459E0EDFDD6}" type="pres">
      <dgm:prSet presAssocID="{60A4889D-2F5B-460F-8E5E-62661FA15978}" presName="image2" presStyleLbl="asst1" presStyleIdx="0" presStyleCnt="1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with solid fill"/>
        </a:ext>
      </dgm:extLst>
    </dgm:pt>
    <dgm:pt modelId="{EE89E1B6-75F7-4154-95FB-C8D07C0B2F84}" type="pres">
      <dgm:prSet presAssocID="{60A4889D-2F5B-460F-8E5E-62661FA15978}" presName="text2" presStyleLbl="revTx" presStyleIdx="1" presStyleCnt="5">
        <dgm:presLayoutVars>
          <dgm:chPref val="3"/>
        </dgm:presLayoutVars>
      </dgm:prSet>
      <dgm:spPr/>
    </dgm:pt>
    <dgm:pt modelId="{6146A9DF-24F4-453B-B92D-CC638CB6532B}" type="pres">
      <dgm:prSet presAssocID="{60A4889D-2F5B-460F-8E5E-62661FA15978}" presName="hierChild3" presStyleCnt="0"/>
      <dgm:spPr/>
    </dgm:pt>
    <dgm:pt modelId="{1E827C80-FC8E-4EF4-A44A-E72543B35C2F}" type="pres">
      <dgm:prSet presAssocID="{FAEF79DA-9E03-4FD9-8328-A0B67017CF2D}" presName="Name10" presStyleLbl="parChTrans1D2" presStyleIdx="1" presStyleCnt="4"/>
      <dgm:spPr/>
    </dgm:pt>
    <dgm:pt modelId="{CF540F78-EB15-4330-AFD5-EFBF62A87BC6}" type="pres">
      <dgm:prSet presAssocID="{65CC9619-7CD1-47E6-BF6E-B9FF3DFA901C}" presName="hierRoot2" presStyleCnt="0"/>
      <dgm:spPr/>
    </dgm:pt>
    <dgm:pt modelId="{62A6D1F6-6475-4B1F-8125-150794225504}" type="pres">
      <dgm:prSet presAssocID="{65CC9619-7CD1-47E6-BF6E-B9FF3DFA901C}" presName="composite2" presStyleCnt="0"/>
      <dgm:spPr/>
    </dgm:pt>
    <dgm:pt modelId="{4017C90A-175D-4C8B-8917-98AB50AA378F}" type="pres">
      <dgm:prSet presAssocID="{65CC9619-7CD1-47E6-BF6E-B9FF3DFA901C}" presName="image2" presStyleLbl="node2" presStyleIdx="0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novation (House With Sparkles) outline"/>
        </a:ext>
      </dgm:extLst>
    </dgm:pt>
    <dgm:pt modelId="{C4225AAD-48B3-432D-93C8-C4432A2B6BA5}" type="pres">
      <dgm:prSet presAssocID="{65CC9619-7CD1-47E6-BF6E-B9FF3DFA901C}" presName="text2" presStyleLbl="revTx" presStyleIdx="2" presStyleCnt="5">
        <dgm:presLayoutVars>
          <dgm:chPref val="3"/>
        </dgm:presLayoutVars>
      </dgm:prSet>
      <dgm:spPr/>
    </dgm:pt>
    <dgm:pt modelId="{2804923F-91CB-43E9-A6EF-018EEFFFF89F}" type="pres">
      <dgm:prSet presAssocID="{65CC9619-7CD1-47E6-BF6E-B9FF3DFA901C}" presName="hierChild3" presStyleCnt="0"/>
      <dgm:spPr/>
    </dgm:pt>
    <dgm:pt modelId="{55F84F87-4FEB-47A1-B6DB-6EA3AAD1173A}" type="pres">
      <dgm:prSet presAssocID="{8AAE7BB7-1318-466A-8E51-F86C3ADF76BE}" presName="Name10" presStyleLbl="parChTrans1D2" presStyleIdx="2" presStyleCnt="4"/>
      <dgm:spPr/>
    </dgm:pt>
    <dgm:pt modelId="{E877F764-1E80-4349-B11A-D91F05E88F2E}" type="pres">
      <dgm:prSet presAssocID="{3C31E703-97BB-4EA5-8534-573E9D828D7F}" presName="hierRoot2" presStyleCnt="0"/>
      <dgm:spPr/>
    </dgm:pt>
    <dgm:pt modelId="{644E024C-E6E2-440C-B455-FF4F5146B6F2}" type="pres">
      <dgm:prSet presAssocID="{3C31E703-97BB-4EA5-8534-573E9D828D7F}" presName="composite2" presStyleCnt="0"/>
      <dgm:spPr/>
    </dgm:pt>
    <dgm:pt modelId="{4C850FD2-2A62-4D65-A4FF-98529E2C13FC}" type="pres">
      <dgm:prSet presAssocID="{3C31E703-97BB-4EA5-8534-573E9D828D7F}" presName="image2" presStyleLbl="node2" presStyleIdx="1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 outline"/>
        </a:ext>
      </dgm:extLst>
    </dgm:pt>
    <dgm:pt modelId="{D8124385-274F-48AD-BEAC-007661D8F5D5}" type="pres">
      <dgm:prSet presAssocID="{3C31E703-97BB-4EA5-8534-573E9D828D7F}" presName="text2" presStyleLbl="revTx" presStyleIdx="3" presStyleCnt="5">
        <dgm:presLayoutVars>
          <dgm:chPref val="3"/>
        </dgm:presLayoutVars>
      </dgm:prSet>
      <dgm:spPr/>
    </dgm:pt>
    <dgm:pt modelId="{C02C9A6B-9801-4E0A-926B-3DF417D23828}" type="pres">
      <dgm:prSet presAssocID="{3C31E703-97BB-4EA5-8534-573E9D828D7F}" presName="hierChild3" presStyleCnt="0"/>
      <dgm:spPr/>
    </dgm:pt>
    <dgm:pt modelId="{817BBF5A-E083-4513-A870-DCD00A36E90A}" type="pres">
      <dgm:prSet presAssocID="{992E82DE-1B35-4F46-9A60-7E5AB2265E87}" presName="Name10" presStyleLbl="parChTrans1D2" presStyleIdx="3" presStyleCnt="4"/>
      <dgm:spPr/>
    </dgm:pt>
    <dgm:pt modelId="{722D5435-FAFD-4F44-B8EF-CB9A05D65D54}" type="pres">
      <dgm:prSet presAssocID="{838E2789-4019-4D69-A6E8-8BF84350E309}" presName="hierRoot2" presStyleCnt="0"/>
      <dgm:spPr/>
    </dgm:pt>
    <dgm:pt modelId="{DFAF6FEC-F482-40D4-A87D-855A5DF8D996}" type="pres">
      <dgm:prSet presAssocID="{838E2789-4019-4D69-A6E8-8BF84350E309}" presName="composite2" presStyleCnt="0"/>
      <dgm:spPr/>
    </dgm:pt>
    <dgm:pt modelId="{9B8E4089-BC69-4008-9DCA-86159F202311}" type="pres">
      <dgm:prSet presAssocID="{838E2789-4019-4D69-A6E8-8BF84350E309}" presName="image2" presStyleLbl="node2" presStyleIdx="2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md Terminal with solid fill"/>
        </a:ext>
      </dgm:extLst>
    </dgm:pt>
    <dgm:pt modelId="{3E746F13-B042-441F-84BB-A794AA50329C}" type="pres">
      <dgm:prSet presAssocID="{838E2789-4019-4D69-A6E8-8BF84350E309}" presName="text2" presStyleLbl="revTx" presStyleIdx="4" presStyleCnt="5">
        <dgm:presLayoutVars>
          <dgm:chPref val="3"/>
        </dgm:presLayoutVars>
      </dgm:prSet>
      <dgm:spPr/>
    </dgm:pt>
    <dgm:pt modelId="{7C013199-3150-4284-AF9D-15442C4ACAA3}" type="pres">
      <dgm:prSet presAssocID="{838E2789-4019-4D69-A6E8-8BF84350E309}" presName="hierChild3" presStyleCnt="0"/>
      <dgm:spPr/>
    </dgm:pt>
  </dgm:ptLst>
  <dgm:cxnLst>
    <dgm:cxn modelId="{891DE92D-E671-4135-BA64-875344CF75EF}" srcId="{D5C3D1B0-8E6E-4EDA-92F2-87379E902886}" destId="{FFE4A863-D73E-4383-A8C0-87A9CB798A3F}" srcOrd="0" destOrd="0" parTransId="{44D53CA4-98C4-42F4-99EB-2EC4B65EE3D6}" sibTransId="{8F9D59B0-0D3D-40EA-B713-09E8593B445D}"/>
    <dgm:cxn modelId="{D2F49A33-F1F7-41D6-BE5F-E980B12C49BB}" type="presOf" srcId="{5CAD56BF-0FDD-40D6-9D05-320DC30F0849}" destId="{5D60D8D9-C3AF-4392-8703-B5FBE7F4EC00}" srcOrd="0" destOrd="0" presId="urn:microsoft.com/office/officeart/2009/layout/CirclePictureHierarchy"/>
    <dgm:cxn modelId="{EDF8EF36-AB5A-42FB-982E-999417C53F68}" type="presOf" srcId="{FFE4A863-D73E-4383-A8C0-87A9CB798A3F}" destId="{26E14541-1B04-46D9-93B8-625ED2466E75}" srcOrd="0" destOrd="0" presId="urn:microsoft.com/office/officeart/2009/layout/CirclePictureHierarchy"/>
    <dgm:cxn modelId="{73FDE270-2D37-48C4-A20E-5070470C54FB}" srcId="{FFE4A863-D73E-4383-A8C0-87A9CB798A3F}" destId="{838E2789-4019-4D69-A6E8-8BF84350E309}" srcOrd="3" destOrd="0" parTransId="{992E82DE-1B35-4F46-9A60-7E5AB2265E87}" sibTransId="{58C40CD5-44F8-4C64-A308-1B75C951AE80}"/>
    <dgm:cxn modelId="{2DB41557-C051-491D-B985-B7D9C0E33D95}" srcId="{FFE4A863-D73E-4383-A8C0-87A9CB798A3F}" destId="{3C31E703-97BB-4EA5-8534-573E9D828D7F}" srcOrd="2" destOrd="0" parTransId="{8AAE7BB7-1318-466A-8E51-F86C3ADF76BE}" sibTransId="{24B68169-B8B5-47BC-86BC-F83BC644F37F}"/>
    <dgm:cxn modelId="{75310058-1DD3-4DBE-B2ED-C4E5F5403639}" type="presOf" srcId="{60A4889D-2F5B-460F-8E5E-62661FA15978}" destId="{EE89E1B6-75F7-4154-95FB-C8D07C0B2F84}" srcOrd="0" destOrd="0" presId="urn:microsoft.com/office/officeart/2009/layout/CirclePictureHierarchy"/>
    <dgm:cxn modelId="{ADEB505A-F30E-44D2-A71E-12F129FE5F3F}" srcId="{FFE4A863-D73E-4383-A8C0-87A9CB798A3F}" destId="{60A4889D-2F5B-460F-8E5E-62661FA15978}" srcOrd="0" destOrd="0" parTransId="{5CAD56BF-0FDD-40D6-9D05-320DC30F0849}" sibTransId="{20F906ED-A15E-4AFE-BE1D-3CF737DD1457}"/>
    <dgm:cxn modelId="{EF40A980-AA9D-47D3-B3D3-A71F57F6AC68}" type="presOf" srcId="{FAEF79DA-9E03-4FD9-8328-A0B67017CF2D}" destId="{1E827C80-FC8E-4EF4-A44A-E72543B35C2F}" srcOrd="0" destOrd="0" presId="urn:microsoft.com/office/officeart/2009/layout/CirclePictureHierarchy"/>
    <dgm:cxn modelId="{7555E083-17B9-4F38-9C87-B378C71EF3E9}" srcId="{FFE4A863-D73E-4383-A8C0-87A9CB798A3F}" destId="{65CC9619-7CD1-47E6-BF6E-B9FF3DFA901C}" srcOrd="1" destOrd="0" parTransId="{FAEF79DA-9E03-4FD9-8328-A0B67017CF2D}" sibTransId="{5F44B941-7C44-4C27-B851-CF0517B3CC0A}"/>
    <dgm:cxn modelId="{2A051D8B-73FD-49AB-A013-FA04B829B47F}" type="presOf" srcId="{3C31E703-97BB-4EA5-8534-573E9D828D7F}" destId="{D8124385-274F-48AD-BEAC-007661D8F5D5}" srcOrd="0" destOrd="0" presId="urn:microsoft.com/office/officeart/2009/layout/CirclePictureHierarchy"/>
    <dgm:cxn modelId="{C6C232AB-31C6-4794-9007-66BC67747412}" type="presOf" srcId="{838E2789-4019-4D69-A6E8-8BF84350E309}" destId="{3E746F13-B042-441F-84BB-A794AA50329C}" srcOrd="0" destOrd="0" presId="urn:microsoft.com/office/officeart/2009/layout/CirclePictureHierarchy"/>
    <dgm:cxn modelId="{D1301DC3-67B7-4CE9-8388-2518DEA82179}" type="presOf" srcId="{65CC9619-7CD1-47E6-BF6E-B9FF3DFA901C}" destId="{C4225AAD-48B3-432D-93C8-C4432A2B6BA5}" srcOrd="0" destOrd="0" presId="urn:microsoft.com/office/officeart/2009/layout/CirclePictureHierarchy"/>
    <dgm:cxn modelId="{7B3634DA-F2BA-4EC1-A285-6DF2CAE905F5}" type="presOf" srcId="{D5C3D1B0-8E6E-4EDA-92F2-87379E902886}" destId="{543A69BF-67E4-4A75-8831-EA0EF32BA43B}" srcOrd="0" destOrd="0" presId="urn:microsoft.com/office/officeart/2009/layout/CirclePictureHierarchy"/>
    <dgm:cxn modelId="{EEDB21E5-5AA4-444B-930A-DE77F12DA1C8}" type="presOf" srcId="{992E82DE-1B35-4F46-9A60-7E5AB2265E87}" destId="{817BBF5A-E083-4513-A870-DCD00A36E90A}" srcOrd="0" destOrd="0" presId="urn:microsoft.com/office/officeart/2009/layout/CirclePictureHierarchy"/>
    <dgm:cxn modelId="{B6596AFA-015B-4DDE-8C01-D09E6B8F6F8A}" type="presOf" srcId="{8AAE7BB7-1318-466A-8E51-F86C3ADF76BE}" destId="{55F84F87-4FEB-47A1-B6DB-6EA3AAD1173A}" srcOrd="0" destOrd="0" presId="urn:microsoft.com/office/officeart/2009/layout/CirclePictureHierarchy"/>
    <dgm:cxn modelId="{DB173580-70D5-4E56-AE3B-A6766123B3B3}" type="presParOf" srcId="{543A69BF-67E4-4A75-8831-EA0EF32BA43B}" destId="{F9316200-FB96-4544-8F3D-3C772C250A80}" srcOrd="0" destOrd="0" presId="urn:microsoft.com/office/officeart/2009/layout/CirclePictureHierarchy"/>
    <dgm:cxn modelId="{0D6B884F-757E-4BA3-AB87-F2EAD3D0E9D1}" type="presParOf" srcId="{F9316200-FB96-4544-8F3D-3C772C250A80}" destId="{ADB12233-24CB-4DC9-9DE6-5CA7A4443B74}" srcOrd="0" destOrd="0" presId="urn:microsoft.com/office/officeart/2009/layout/CirclePictureHierarchy"/>
    <dgm:cxn modelId="{4C84AAFC-9ADA-4553-88A9-EAE7067DFCFD}" type="presParOf" srcId="{ADB12233-24CB-4DC9-9DE6-5CA7A4443B74}" destId="{833FDF46-CF67-4A95-95F2-B7A327A11BC6}" srcOrd="0" destOrd="0" presId="urn:microsoft.com/office/officeart/2009/layout/CirclePictureHierarchy"/>
    <dgm:cxn modelId="{A99B841A-05DE-4777-AA3E-5C5437119E02}" type="presParOf" srcId="{ADB12233-24CB-4DC9-9DE6-5CA7A4443B74}" destId="{26E14541-1B04-46D9-93B8-625ED2466E75}" srcOrd="1" destOrd="0" presId="urn:microsoft.com/office/officeart/2009/layout/CirclePictureHierarchy"/>
    <dgm:cxn modelId="{58A38F0B-73E2-4F92-9EDA-7E820C89616B}" type="presParOf" srcId="{F9316200-FB96-4544-8F3D-3C772C250A80}" destId="{F6D152E7-EF5B-48E8-A4EE-B2636EE78F76}" srcOrd="1" destOrd="0" presId="urn:microsoft.com/office/officeart/2009/layout/CirclePictureHierarchy"/>
    <dgm:cxn modelId="{CAD86035-BA16-4BC8-96B8-B83DD89B39C1}" type="presParOf" srcId="{F6D152E7-EF5B-48E8-A4EE-B2636EE78F76}" destId="{5D60D8D9-C3AF-4392-8703-B5FBE7F4EC00}" srcOrd="0" destOrd="0" presId="urn:microsoft.com/office/officeart/2009/layout/CirclePictureHierarchy"/>
    <dgm:cxn modelId="{FFE4FE4A-D7F0-4DED-8252-AE268BD4AE99}" type="presParOf" srcId="{F6D152E7-EF5B-48E8-A4EE-B2636EE78F76}" destId="{A4303E58-EB0D-43B3-8630-4EF05872E839}" srcOrd="1" destOrd="0" presId="urn:microsoft.com/office/officeart/2009/layout/CirclePictureHierarchy"/>
    <dgm:cxn modelId="{31AEFEDF-3C22-4F76-93BB-956BDC893493}" type="presParOf" srcId="{A4303E58-EB0D-43B3-8630-4EF05872E839}" destId="{EF8EBD85-BD4A-499F-88DA-EEAC8AF58378}" srcOrd="0" destOrd="0" presId="urn:microsoft.com/office/officeart/2009/layout/CirclePictureHierarchy"/>
    <dgm:cxn modelId="{3B8ED2AE-C18E-4F39-AD93-843D09E5F32C}" type="presParOf" srcId="{EF8EBD85-BD4A-499F-88DA-EEAC8AF58378}" destId="{4F0BCE04-1D2A-4177-B01D-D459E0EDFDD6}" srcOrd="0" destOrd="0" presId="urn:microsoft.com/office/officeart/2009/layout/CirclePictureHierarchy"/>
    <dgm:cxn modelId="{BB403E20-1E90-4342-AED0-9C19708D8957}" type="presParOf" srcId="{EF8EBD85-BD4A-499F-88DA-EEAC8AF58378}" destId="{EE89E1B6-75F7-4154-95FB-C8D07C0B2F84}" srcOrd="1" destOrd="0" presId="urn:microsoft.com/office/officeart/2009/layout/CirclePictureHierarchy"/>
    <dgm:cxn modelId="{4A19013A-8F42-4098-B6D3-85AE943C0855}" type="presParOf" srcId="{A4303E58-EB0D-43B3-8630-4EF05872E839}" destId="{6146A9DF-24F4-453B-B92D-CC638CB6532B}" srcOrd="1" destOrd="0" presId="urn:microsoft.com/office/officeart/2009/layout/CirclePictureHierarchy"/>
    <dgm:cxn modelId="{22EC8501-5427-4ABD-B9FB-A4A06EBABA08}" type="presParOf" srcId="{F6D152E7-EF5B-48E8-A4EE-B2636EE78F76}" destId="{1E827C80-FC8E-4EF4-A44A-E72543B35C2F}" srcOrd="2" destOrd="0" presId="urn:microsoft.com/office/officeart/2009/layout/CirclePictureHierarchy"/>
    <dgm:cxn modelId="{F7362E21-09B6-49B1-AFE6-6468BED2125C}" type="presParOf" srcId="{F6D152E7-EF5B-48E8-A4EE-B2636EE78F76}" destId="{CF540F78-EB15-4330-AFD5-EFBF62A87BC6}" srcOrd="3" destOrd="0" presId="urn:microsoft.com/office/officeart/2009/layout/CirclePictureHierarchy"/>
    <dgm:cxn modelId="{83DC5746-B465-487D-AD3C-66B7EB5D13D5}" type="presParOf" srcId="{CF540F78-EB15-4330-AFD5-EFBF62A87BC6}" destId="{62A6D1F6-6475-4B1F-8125-150794225504}" srcOrd="0" destOrd="0" presId="urn:microsoft.com/office/officeart/2009/layout/CirclePictureHierarchy"/>
    <dgm:cxn modelId="{EABE225D-AD85-4B45-8CB5-2F6A513658D7}" type="presParOf" srcId="{62A6D1F6-6475-4B1F-8125-150794225504}" destId="{4017C90A-175D-4C8B-8917-98AB50AA378F}" srcOrd="0" destOrd="0" presId="urn:microsoft.com/office/officeart/2009/layout/CirclePictureHierarchy"/>
    <dgm:cxn modelId="{8D219AE5-B193-4B11-AB6E-BEB66EECCC13}" type="presParOf" srcId="{62A6D1F6-6475-4B1F-8125-150794225504}" destId="{C4225AAD-48B3-432D-93C8-C4432A2B6BA5}" srcOrd="1" destOrd="0" presId="urn:microsoft.com/office/officeart/2009/layout/CirclePictureHierarchy"/>
    <dgm:cxn modelId="{9206F25A-DF7A-414C-A5BC-0FA0FADB3506}" type="presParOf" srcId="{CF540F78-EB15-4330-AFD5-EFBF62A87BC6}" destId="{2804923F-91CB-43E9-A6EF-018EEFFFF89F}" srcOrd="1" destOrd="0" presId="urn:microsoft.com/office/officeart/2009/layout/CirclePictureHierarchy"/>
    <dgm:cxn modelId="{8421AC33-1CBB-4E3D-9CAA-46F3F66BE8E9}" type="presParOf" srcId="{F6D152E7-EF5B-48E8-A4EE-B2636EE78F76}" destId="{55F84F87-4FEB-47A1-B6DB-6EA3AAD1173A}" srcOrd="4" destOrd="0" presId="urn:microsoft.com/office/officeart/2009/layout/CirclePictureHierarchy"/>
    <dgm:cxn modelId="{E15F67D4-16C7-4B81-826F-E7FCAE80C430}" type="presParOf" srcId="{F6D152E7-EF5B-48E8-A4EE-B2636EE78F76}" destId="{E877F764-1E80-4349-B11A-D91F05E88F2E}" srcOrd="5" destOrd="0" presId="urn:microsoft.com/office/officeart/2009/layout/CirclePictureHierarchy"/>
    <dgm:cxn modelId="{91F8B7E2-2424-47D0-8DE6-07CC529F52B6}" type="presParOf" srcId="{E877F764-1E80-4349-B11A-D91F05E88F2E}" destId="{644E024C-E6E2-440C-B455-FF4F5146B6F2}" srcOrd="0" destOrd="0" presId="urn:microsoft.com/office/officeart/2009/layout/CirclePictureHierarchy"/>
    <dgm:cxn modelId="{932F27CA-7488-4B7B-AFDC-6DEBC558581F}" type="presParOf" srcId="{644E024C-E6E2-440C-B455-FF4F5146B6F2}" destId="{4C850FD2-2A62-4D65-A4FF-98529E2C13FC}" srcOrd="0" destOrd="0" presId="urn:microsoft.com/office/officeart/2009/layout/CirclePictureHierarchy"/>
    <dgm:cxn modelId="{0A4AFBE7-B37C-47AC-B83B-E352DFAB72AB}" type="presParOf" srcId="{644E024C-E6E2-440C-B455-FF4F5146B6F2}" destId="{D8124385-274F-48AD-BEAC-007661D8F5D5}" srcOrd="1" destOrd="0" presId="urn:microsoft.com/office/officeart/2009/layout/CirclePictureHierarchy"/>
    <dgm:cxn modelId="{D8E5BB9D-3EEF-4C26-96F3-B81F20035172}" type="presParOf" srcId="{E877F764-1E80-4349-B11A-D91F05E88F2E}" destId="{C02C9A6B-9801-4E0A-926B-3DF417D23828}" srcOrd="1" destOrd="0" presId="urn:microsoft.com/office/officeart/2009/layout/CirclePictureHierarchy"/>
    <dgm:cxn modelId="{51998BF7-EF84-4B51-8843-A0DBB36A691B}" type="presParOf" srcId="{F6D152E7-EF5B-48E8-A4EE-B2636EE78F76}" destId="{817BBF5A-E083-4513-A870-DCD00A36E90A}" srcOrd="6" destOrd="0" presId="urn:microsoft.com/office/officeart/2009/layout/CirclePictureHierarchy"/>
    <dgm:cxn modelId="{00BB73F7-D5EB-46A4-A460-747B54710B4E}" type="presParOf" srcId="{F6D152E7-EF5B-48E8-A4EE-B2636EE78F76}" destId="{722D5435-FAFD-4F44-B8EF-CB9A05D65D54}" srcOrd="7" destOrd="0" presId="urn:microsoft.com/office/officeart/2009/layout/CirclePictureHierarchy"/>
    <dgm:cxn modelId="{900A5A54-9EBB-4B18-B620-492EAC6E6D05}" type="presParOf" srcId="{722D5435-FAFD-4F44-B8EF-CB9A05D65D54}" destId="{DFAF6FEC-F482-40D4-A87D-855A5DF8D996}" srcOrd="0" destOrd="0" presId="urn:microsoft.com/office/officeart/2009/layout/CirclePictureHierarchy"/>
    <dgm:cxn modelId="{D20853D4-EC3A-4E9D-9875-AE43DC50E84F}" type="presParOf" srcId="{DFAF6FEC-F482-40D4-A87D-855A5DF8D996}" destId="{9B8E4089-BC69-4008-9DCA-86159F202311}" srcOrd="0" destOrd="0" presId="urn:microsoft.com/office/officeart/2009/layout/CirclePictureHierarchy"/>
    <dgm:cxn modelId="{B35259F5-DF5D-4806-B63D-B99CF4B6E0EB}" type="presParOf" srcId="{DFAF6FEC-F482-40D4-A87D-855A5DF8D996}" destId="{3E746F13-B042-441F-84BB-A794AA50329C}" srcOrd="1" destOrd="0" presId="urn:microsoft.com/office/officeart/2009/layout/CirclePictureHierarchy"/>
    <dgm:cxn modelId="{214734D2-1629-456A-BB81-21B4C7AF3A79}" type="presParOf" srcId="{722D5435-FAFD-4F44-B8EF-CB9A05D65D54}" destId="{7C013199-3150-4284-AF9D-15442C4ACAA3}" srcOrd="1" destOrd="0" presId="urn:microsoft.com/office/officeart/2009/layout/CirclePicture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0ECB37-87F1-4A45-A94F-6E69664EED0A}" type="doc">
      <dgm:prSet loTypeId="urn:microsoft.com/office/officeart/2005/8/layout/pictureOrgChart+Icon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3656721-80EC-4D49-A877-173ABF027531}">
      <dgm:prSet phldrT="[Text]" phldr="0"/>
      <dgm:spPr/>
      <dgm:t>
        <a:bodyPr/>
        <a:lstStyle/>
        <a:p>
          <a:r>
            <a:rPr lang="en-GB" dirty="0"/>
            <a:t>CEO</a:t>
          </a:r>
        </a:p>
      </dgm:t>
    </dgm:pt>
    <dgm:pt modelId="{2988725E-2C12-4CED-A887-153FE8915B65}" type="parTrans" cxnId="{BD82E305-0784-4C2D-9329-365922609F49}">
      <dgm:prSet/>
      <dgm:spPr/>
      <dgm:t>
        <a:bodyPr/>
        <a:lstStyle/>
        <a:p>
          <a:endParaRPr lang="en-GB"/>
        </a:p>
      </dgm:t>
    </dgm:pt>
    <dgm:pt modelId="{9939CCFA-675A-47AD-8E6B-34C467B7D994}" type="sibTrans" cxnId="{BD82E305-0784-4C2D-9329-365922609F49}">
      <dgm:prSet/>
      <dgm:spPr/>
      <dgm:t>
        <a:bodyPr/>
        <a:lstStyle/>
        <a:p>
          <a:endParaRPr lang="en-GB"/>
        </a:p>
      </dgm:t>
    </dgm:pt>
    <dgm:pt modelId="{04898C7A-B149-443B-AEA0-C96B38BE1454}">
      <dgm:prSet phldrT="[Text]" phldr="0"/>
      <dgm:spPr/>
      <dgm:t>
        <a:bodyPr/>
        <a:lstStyle/>
        <a:p>
          <a:r>
            <a:rPr lang="en-GB" dirty="0"/>
            <a:t>UK division	</a:t>
          </a:r>
        </a:p>
      </dgm:t>
    </dgm:pt>
    <dgm:pt modelId="{C5E78D93-C6EB-4033-BAF7-5D393F274EF4}" type="parTrans" cxnId="{2F30B5EB-32E3-4219-8A9D-7215652B6D18}">
      <dgm:prSet/>
      <dgm:spPr/>
      <dgm:t>
        <a:bodyPr/>
        <a:lstStyle/>
        <a:p>
          <a:endParaRPr lang="en-GB"/>
        </a:p>
      </dgm:t>
    </dgm:pt>
    <dgm:pt modelId="{D4CCB3F7-62ED-4717-B668-1D46B9CE4783}" type="sibTrans" cxnId="{2F30B5EB-32E3-4219-8A9D-7215652B6D18}">
      <dgm:prSet/>
      <dgm:spPr/>
      <dgm:t>
        <a:bodyPr/>
        <a:lstStyle/>
        <a:p>
          <a:endParaRPr lang="en-GB"/>
        </a:p>
      </dgm:t>
    </dgm:pt>
    <dgm:pt modelId="{84C61147-A84F-492E-85DF-AA7DEA2E53A0}">
      <dgm:prSet phldrT="[Text]" phldr="0"/>
      <dgm:spPr/>
      <dgm:t>
        <a:bodyPr/>
        <a:lstStyle/>
        <a:p>
          <a:r>
            <a:rPr lang="en-GB" dirty="0"/>
            <a:t>Germany division</a:t>
          </a:r>
        </a:p>
      </dgm:t>
    </dgm:pt>
    <dgm:pt modelId="{408241E5-B64A-468D-B06E-EF3AA5254C57}" type="parTrans" cxnId="{70BAD2C2-C907-489B-AE90-1FA170591C51}">
      <dgm:prSet/>
      <dgm:spPr/>
      <dgm:t>
        <a:bodyPr/>
        <a:lstStyle/>
        <a:p>
          <a:endParaRPr lang="en-GB"/>
        </a:p>
      </dgm:t>
    </dgm:pt>
    <dgm:pt modelId="{BE11FC79-5837-499B-BC30-C0DCD8A60714}" type="sibTrans" cxnId="{70BAD2C2-C907-489B-AE90-1FA170591C51}">
      <dgm:prSet/>
      <dgm:spPr/>
      <dgm:t>
        <a:bodyPr/>
        <a:lstStyle/>
        <a:p>
          <a:endParaRPr lang="en-GB"/>
        </a:p>
      </dgm:t>
    </dgm:pt>
    <dgm:pt modelId="{016828BB-C22E-4F51-B797-9CCCB36125B1}">
      <dgm:prSet phldrT="[Text]" phldr="0"/>
      <dgm:spPr/>
      <dgm:t>
        <a:bodyPr/>
        <a:lstStyle/>
        <a:p>
          <a:r>
            <a:rPr lang="en-GB" dirty="0"/>
            <a:t>Restaurants division</a:t>
          </a:r>
        </a:p>
      </dgm:t>
    </dgm:pt>
    <dgm:pt modelId="{C4A39BA9-3101-4183-8DE6-BE4C59F1CDD0}" type="parTrans" cxnId="{F431C031-546C-4CA9-BB02-63F2D45B868C}">
      <dgm:prSet/>
      <dgm:spPr/>
      <dgm:t>
        <a:bodyPr/>
        <a:lstStyle/>
        <a:p>
          <a:endParaRPr lang="en-GB"/>
        </a:p>
      </dgm:t>
    </dgm:pt>
    <dgm:pt modelId="{05E2EC03-CF91-4CF0-88D5-C14F67911946}" type="sibTrans" cxnId="{F431C031-546C-4CA9-BB02-63F2D45B868C}">
      <dgm:prSet/>
      <dgm:spPr/>
      <dgm:t>
        <a:bodyPr/>
        <a:lstStyle/>
        <a:p>
          <a:endParaRPr lang="en-GB"/>
        </a:p>
      </dgm:t>
    </dgm:pt>
    <dgm:pt modelId="{D7F9C88C-DC51-46B4-95E0-DA33E2BFAAA4}" type="pres">
      <dgm:prSet presAssocID="{F20ECB37-87F1-4A45-A94F-6E69664EED0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CEEF01B-7D2C-4D22-B10B-1ACC5F36753E}" type="pres">
      <dgm:prSet presAssocID="{23656721-80EC-4D49-A877-173ABF027531}" presName="hierRoot1" presStyleCnt="0">
        <dgm:presLayoutVars>
          <dgm:hierBranch val="init"/>
        </dgm:presLayoutVars>
      </dgm:prSet>
      <dgm:spPr/>
    </dgm:pt>
    <dgm:pt modelId="{0F8F704D-64C5-46E5-A2FC-0F15D7BFC0D7}" type="pres">
      <dgm:prSet presAssocID="{23656721-80EC-4D49-A877-173ABF027531}" presName="rootComposite1" presStyleCnt="0"/>
      <dgm:spPr/>
    </dgm:pt>
    <dgm:pt modelId="{7F571A19-0AF8-466C-8E66-AAC5596ECD52}" type="pres">
      <dgm:prSet presAssocID="{23656721-80EC-4D49-A877-173ABF027531}" presName="rootText1" presStyleLbl="node0" presStyleIdx="0" presStyleCnt="1">
        <dgm:presLayoutVars>
          <dgm:chPref val="3"/>
        </dgm:presLayoutVars>
      </dgm:prSet>
      <dgm:spPr/>
    </dgm:pt>
    <dgm:pt modelId="{208EEF8A-1F27-425B-903B-BC8A40DE0CCC}" type="pres">
      <dgm:prSet presAssocID="{23656721-80EC-4D49-A877-173ABF027531}" presName="rootPict1" presStyleLbl="alignImgPlace1" presStyleIdx="0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Artificial Intelligence outline"/>
        </a:ext>
      </dgm:extLst>
    </dgm:pt>
    <dgm:pt modelId="{B73621DD-D695-4779-B62D-F13BE63137E9}" type="pres">
      <dgm:prSet presAssocID="{23656721-80EC-4D49-A877-173ABF027531}" presName="rootConnector1" presStyleLbl="node1" presStyleIdx="0" presStyleCnt="0"/>
      <dgm:spPr/>
    </dgm:pt>
    <dgm:pt modelId="{65761663-E0FD-4024-9CB1-E36B5B5E0DDF}" type="pres">
      <dgm:prSet presAssocID="{23656721-80EC-4D49-A877-173ABF027531}" presName="hierChild2" presStyleCnt="0"/>
      <dgm:spPr/>
    </dgm:pt>
    <dgm:pt modelId="{2C87DA79-AD52-4883-8EC2-5766B3249218}" type="pres">
      <dgm:prSet presAssocID="{C5E78D93-C6EB-4033-BAF7-5D393F274EF4}" presName="Name37" presStyleLbl="parChTrans1D2" presStyleIdx="0" presStyleCnt="3"/>
      <dgm:spPr/>
    </dgm:pt>
    <dgm:pt modelId="{CFBBE1E3-D460-4F58-8601-32A82001BE54}" type="pres">
      <dgm:prSet presAssocID="{04898C7A-B149-443B-AEA0-C96B38BE1454}" presName="hierRoot2" presStyleCnt="0">
        <dgm:presLayoutVars>
          <dgm:hierBranch val="init"/>
        </dgm:presLayoutVars>
      </dgm:prSet>
      <dgm:spPr/>
    </dgm:pt>
    <dgm:pt modelId="{2EAE2C91-73B7-4EB5-B057-7E59C620992B}" type="pres">
      <dgm:prSet presAssocID="{04898C7A-B149-443B-AEA0-C96B38BE1454}" presName="rootComposite" presStyleCnt="0"/>
      <dgm:spPr/>
    </dgm:pt>
    <dgm:pt modelId="{B2020FAA-E6B6-4F18-A381-4D48966D3581}" type="pres">
      <dgm:prSet presAssocID="{04898C7A-B149-443B-AEA0-C96B38BE1454}" presName="rootText" presStyleLbl="node2" presStyleIdx="0" presStyleCnt="3">
        <dgm:presLayoutVars>
          <dgm:chPref val="3"/>
        </dgm:presLayoutVars>
      </dgm:prSet>
      <dgm:spPr/>
    </dgm:pt>
    <dgm:pt modelId="{ACD3F5C5-0748-4726-A06D-87E2F0AE821D}" type="pres">
      <dgm:prSet presAssocID="{04898C7A-B149-443B-AEA0-C96B38BE1454}" presName="rootPict" presStyleLbl="alignImgPlace1" presStyleIdx="1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Arrow: Rotate right with solid fill"/>
        </a:ext>
      </dgm:extLst>
    </dgm:pt>
    <dgm:pt modelId="{77549573-B3F4-4F41-852F-2C3B140E4B9F}" type="pres">
      <dgm:prSet presAssocID="{04898C7A-B149-443B-AEA0-C96B38BE1454}" presName="rootConnector" presStyleLbl="node2" presStyleIdx="0" presStyleCnt="3"/>
      <dgm:spPr/>
    </dgm:pt>
    <dgm:pt modelId="{B0EB27AE-2E11-491E-AFDD-58A6D6EDA4C6}" type="pres">
      <dgm:prSet presAssocID="{04898C7A-B149-443B-AEA0-C96B38BE1454}" presName="hierChild4" presStyleCnt="0"/>
      <dgm:spPr/>
    </dgm:pt>
    <dgm:pt modelId="{A57BD50F-ED0A-4246-B447-90BFCC1842B2}" type="pres">
      <dgm:prSet presAssocID="{04898C7A-B149-443B-AEA0-C96B38BE1454}" presName="hierChild5" presStyleCnt="0"/>
      <dgm:spPr/>
    </dgm:pt>
    <dgm:pt modelId="{76218FAA-7A29-46E8-9DE7-B9CE4E813D7F}" type="pres">
      <dgm:prSet presAssocID="{408241E5-B64A-468D-B06E-EF3AA5254C57}" presName="Name37" presStyleLbl="parChTrans1D2" presStyleIdx="1" presStyleCnt="3"/>
      <dgm:spPr/>
    </dgm:pt>
    <dgm:pt modelId="{A5C0EFD1-1207-4DD0-A6B8-2938A4E544CC}" type="pres">
      <dgm:prSet presAssocID="{84C61147-A84F-492E-85DF-AA7DEA2E53A0}" presName="hierRoot2" presStyleCnt="0">
        <dgm:presLayoutVars>
          <dgm:hierBranch val="init"/>
        </dgm:presLayoutVars>
      </dgm:prSet>
      <dgm:spPr/>
    </dgm:pt>
    <dgm:pt modelId="{18FD5447-0BAF-40AC-98D3-0D0C092DD68D}" type="pres">
      <dgm:prSet presAssocID="{84C61147-A84F-492E-85DF-AA7DEA2E53A0}" presName="rootComposite" presStyleCnt="0"/>
      <dgm:spPr/>
    </dgm:pt>
    <dgm:pt modelId="{35C65D14-2F31-4BF1-B11B-2C26126DCDE7}" type="pres">
      <dgm:prSet presAssocID="{84C61147-A84F-492E-85DF-AA7DEA2E53A0}" presName="rootText" presStyleLbl="node2" presStyleIdx="1" presStyleCnt="3">
        <dgm:presLayoutVars>
          <dgm:chPref val="3"/>
        </dgm:presLayoutVars>
      </dgm:prSet>
      <dgm:spPr/>
    </dgm:pt>
    <dgm:pt modelId="{7F51CA00-553A-4989-B4F1-39F9E0A53AE8}" type="pres">
      <dgm:prSet presAssocID="{84C61147-A84F-492E-85DF-AA7DEA2E53A0}" presName="rootPict" presStyleLbl="alignImgPlace1" presStyleIdx="2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Globe outline"/>
        </a:ext>
      </dgm:extLst>
    </dgm:pt>
    <dgm:pt modelId="{C16E4CA3-029B-4063-9578-7512CA7F31B4}" type="pres">
      <dgm:prSet presAssocID="{84C61147-A84F-492E-85DF-AA7DEA2E53A0}" presName="rootConnector" presStyleLbl="node2" presStyleIdx="1" presStyleCnt="3"/>
      <dgm:spPr/>
    </dgm:pt>
    <dgm:pt modelId="{54008202-483B-4520-9084-85199FEBBE77}" type="pres">
      <dgm:prSet presAssocID="{84C61147-A84F-492E-85DF-AA7DEA2E53A0}" presName="hierChild4" presStyleCnt="0"/>
      <dgm:spPr/>
    </dgm:pt>
    <dgm:pt modelId="{75F29B47-5E3B-4589-A84A-C39A40C97C4D}" type="pres">
      <dgm:prSet presAssocID="{84C61147-A84F-492E-85DF-AA7DEA2E53A0}" presName="hierChild5" presStyleCnt="0"/>
      <dgm:spPr/>
    </dgm:pt>
    <dgm:pt modelId="{E532FAF9-1F8E-4383-B0A5-1FEECCC84164}" type="pres">
      <dgm:prSet presAssocID="{C4A39BA9-3101-4183-8DE6-BE4C59F1CDD0}" presName="Name37" presStyleLbl="parChTrans1D2" presStyleIdx="2" presStyleCnt="3"/>
      <dgm:spPr/>
    </dgm:pt>
    <dgm:pt modelId="{C4502978-0105-4BE5-BB2D-7068335DE7F6}" type="pres">
      <dgm:prSet presAssocID="{016828BB-C22E-4F51-B797-9CCCB36125B1}" presName="hierRoot2" presStyleCnt="0">
        <dgm:presLayoutVars>
          <dgm:hierBranch val="init"/>
        </dgm:presLayoutVars>
      </dgm:prSet>
      <dgm:spPr/>
    </dgm:pt>
    <dgm:pt modelId="{52AA6238-C622-4F20-A9E4-7F35FC05A139}" type="pres">
      <dgm:prSet presAssocID="{016828BB-C22E-4F51-B797-9CCCB36125B1}" presName="rootComposite" presStyleCnt="0"/>
      <dgm:spPr/>
    </dgm:pt>
    <dgm:pt modelId="{0DC175B0-A9FC-4BAF-B4EA-6471664BFE22}" type="pres">
      <dgm:prSet presAssocID="{016828BB-C22E-4F51-B797-9CCCB36125B1}" presName="rootText" presStyleLbl="node2" presStyleIdx="2" presStyleCnt="3">
        <dgm:presLayoutVars>
          <dgm:chPref val="3"/>
        </dgm:presLayoutVars>
      </dgm:prSet>
      <dgm:spPr/>
    </dgm:pt>
    <dgm:pt modelId="{A82A1D61-3FE9-4956-AA75-D96AA8899BC9}" type="pres">
      <dgm:prSet presAssocID="{016828BB-C22E-4F51-B797-9CCCB36125B1}" presName="rootPict" presStyleLbl="alignImgPlace1" presStyleIdx="3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Catering with solid fill"/>
        </a:ext>
      </dgm:extLst>
    </dgm:pt>
    <dgm:pt modelId="{87CEE14A-92D8-4BF8-9EBF-4F0C6B9EA178}" type="pres">
      <dgm:prSet presAssocID="{016828BB-C22E-4F51-B797-9CCCB36125B1}" presName="rootConnector" presStyleLbl="node2" presStyleIdx="2" presStyleCnt="3"/>
      <dgm:spPr/>
    </dgm:pt>
    <dgm:pt modelId="{864523A6-83A3-4C49-BDA6-CC441DF5558E}" type="pres">
      <dgm:prSet presAssocID="{016828BB-C22E-4F51-B797-9CCCB36125B1}" presName="hierChild4" presStyleCnt="0"/>
      <dgm:spPr/>
    </dgm:pt>
    <dgm:pt modelId="{AE62F4E0-A325-45D5-81C6-EB18F801C4B7}" type="pres">
      <dgm:prSet presAssocID="{016828BB-C22E-4F51-B797-9CCCB36125B1}" presName="hierChild5" presStyleCnt="0"/>
      <dgm:spPr/>
    </dgm:pt>
    <dgm:pt modelId="{9C6A3B8C-A122-4D2B-ABBF-9682042C6C68}" type="pres">
      <dgm:prSet presAssocID="{23656721-80EC-4D49-A877-173ABF027531}" presName="hierChild3" presStyleCnt="0"/>
      <dgm:spPr/>
    </dgm:pt>
  </dgm:ptLst>
  <dgm:cxnLst>
    <dgm:cxn modelId="{BD82E305-0784-4C2D-9329-365922609F49}" srcId="{F20ECB37-87F1-4A45-A94F-6E69664EED0A}" destId="{23656721-80EC-4D49-A877-173ABF027531}" srcOrd="0" destOrd="0" parTransId="{2988725E-2C12-4CED-A887-153FE8915B65}" sibTransId="{9939CCFA-675A-47AD-8E6B-34C467B7D994}"/>
    <dgm:cxn modelId="{91D1AC29-C0A7-44FD-A0E1-68555F62C555}" type="presOf" srcId="{408241E5-B64A-468D-B06E-EF3AA5254C57}" destId="{76218FAA-7A29-46E8-9DE7-B9CE4E813D7F}" srcOrd="0" destOrd="0" presId="urn:microsoft.com/office/officeart/2005/8/layout/pictureOrgChart+Icon"/>
    <dgm:cxn modelId="{28F7D02B-1BD4-433F-B21C-43232A040D11}" type="presOf" srcId="{23656721-80EC-4D49-A877-173ABF027531}" destId="{B73621DD-D695-4779-B62D-F13BE63137E9}" srcOrd="1" destOrd="0" presId="urn:microsoft.com/office/officeart/2005/8/layout/pictureOrgChart+Icon"/>
    <dgm:cxn modelId="{3805C82F-4590-4E78-8FE8-DFA042752F88}" type="presOf" srcId="{23656721-80EC-4D49-A877-173ABF027531}" destId="{7F571A19-0AF8-466C-8E66-AAC5596ECD52}" srcOrd="0" destOrd="0" presId="urn:microsoft.com/office/officeart/2005/8/layout/pictureOrgChart+Icon"/>
    <dgm:cxn modelId="{AC219731-012D-4512-86F7-52EBA3CB53D6}" type="presOf" srcId="{04898C7A-B149-443B-AEA0-C96B38BE1454}" destId="{B2020FAA-E6B6-4F18-A381-4D48966D3581}" srcOrd="0" destOrd="0" presId="urn:microsoft.com/office/officeart/2005/8/layout/pictureOrgChart+Icon"/>
    <dgm:cxn modelId="{F431C031-546C-4CA9-BB02-63F2D45B868C}" srcId="{23656721-80EC-4D49-A877-173ABF027531}" destId="{016828BB-C22E-4F51-B797-9CCCB36125B1}" srcOrd="2" destOrd="0" parTransId="{C4A39BA9-3101-4183-8DE6-BE4C59F1CDD0}" sibTransId="{05E2EC03-CF91-4CF0-88D5-C14F67911946}"/>
    <dgm:cxn modelId="{19D91065-51A0-421A-ACB3-EAAFEEA12D7B}" type="presOf" srcId="{016828BB-C22E-4F51-B797-9CCCB36125B1}" destId="{87CEE14A-92D8-4BF8-9EBF-4F0C6B9EA178}" srcOrd="1" destOrd="0" presId="urn:microsoft.com/office/officeart/2005/8/layout/pictureOrgChart+Icon"/>
    <dgm:cxn modelId="{56DAFE72-AC07-4CF2-9C04-948796AC0E79}" type="presOf" srcId="{04898C7A-B149-443B-AEA0-C96B38BE1454}" destId="{77549573-B3F4-4F41-852F-2C3B140E4B9F}" srcOrd="1" destOrd="0" presId="urn:microsoft.com/office/officeart/2005/8/layout/pictureOrgChart+Icon"/>
    <dgm:cxn modelId="{6B1DEF59-0808-4B30-AE85-257BDBBC6FA5}" type="presOf" srcId="{F20ECB37-87F1-4A45-A94F-6E69664EED0A}" destId="{D7F9C88C-DC51-46B4-95E0-DA33E2BFAAA4}" srcOrd="0" destOrd="0" presId="urn:microsoft.com/office/officeart/2005/8/layout/pictureOrgChart+Icon"/>
    <dgm:cxn modelId="{39C6517C-4376-4EED-8CA2-88EFD10A3AFE}" type="presOf" srcId="{016828BB-C22E-4F51-B797-9CCCB36125B1}" destId="{0DC175B0-A9FC-4BAF-B4EA-6471664BFE22}" srcOrd="0" destOrd="0" presId="urn:microsoft.com/office/officeart/2005/8/layout/pictureOrgChart+Icon"/>
    <dgm:cxn modelId="{26C7CB94-0D2F-4698-B254-5813C749C079}" type="presOf" srcId="{84C61147-A84F-492E-85DF-AA7DEA2E53A0}" destId="{C16E4CA3-029B-4063-9578-7512CA7F31B4}" srcOrd="1" destOrd="0" presId="urn:microsoft.com/office/officeart/2005/8/layout/pictureOrgChart+Icon"/>
    <dgm:cxn modelId="{33DE1499-FFD9-48AE-AC81-5575E12EE2AB}" type="presOf" srcId="{C4A39BA9-3101-4183-8DE6-BE4C59F1CDD0}" destId="{E532FAF9-1F8E-4383-B0A5-1FEECCC84164}" srcOrd="0" destOrd="0" presId="urn:microsoft.com/office/officeart/2005/8/layout/pictureOrgChart+Icon"/>
    <dgm:cxn modelId="{70BAD2C2-C907-489B-AE90-1FA170591C51}" srcId="{23656721-80EC-4D49-A877-173ABF027531}" destId="{84C61147-A84F-492E-85DF-AA7DEA2E53A0}" srcOrd="1" destOrd="0" parTransId="{408241E5-B64A-468D-B06E-EF3AA5254C57}" sibTransId="{BE11FC79-5837-499B-BC30-C0DCD8A60714}"/>
    <dgm:cxn modelId="{A9B471DA-9C7D-4BAF-8EED-08978C46578B}" type="presOf" srcId="{C5E78D93-C6EB-4033-BAF7-5D393F274EF4}" destId="{2C87DA79-AD52-4883-8EC2-5766B3249218}" srcOrd="0" destOrd="0" presId="urn:microsoft.com/office/officeart/2005/8/layout/pictureOrgChart+Icon"/>
    <dgm:cxn modelId="{2F30B5EB-32E3-4219-8A9D-7215652B6D18}" srcId="{23656721-80EC-4D49-A877-173ABF027531}" destId="{04898C7A-B149-443B-AEA0-C96B38BE1454}" srcOrd="0" destOrd="0" parTransId="{C5E78D93-C6EB-4033-BAF7-5D393F274EF4}" sibTransId="{D4CCB3F7-62ED-4717-B668-1D46B9CE4783}"/>
    <dgm:cxn modelId="{C0C7C8FD-713E-4E29-AC6A-1EC76725FFAE}" type="presOf" srcId="{84C61147-A84F-492E-85DF-AA7DEA2E53A0}" destId="{35C65D14-2F31-4BF1-B11B-2C26126DCDE7}" srcOrd="0" destOrd="0" presId="urn:microsoft.com/office/officeart/2005/8/layout/pictureOrgChart+Icon"/>
    <dgm:cxn modelId="{56181860-C4E2-4428-B673-52E45E1BC745}" type="presParOf" srcId="{D7F9C88C-DC51-46B4-95E0-DA33E2BFAAA4}" destId="{1CEEF01B-7D2C-4D22-B10B-1ACC5F36753E}" srcOrd="0" destOrd="0" presId="urn:microsoft.com/office/officeart/2005/8/layout/pictureOrgChart+Icon"/>
    <dgm:cxn modelId="{BFDF5A14-D352-4127-9A24-5E0945A8F9A2}" type="presParOf" srcId="{1CEEF01B-7D2C-4D22-B10B-1ACC5F36753E}" destId="{0F8F704D-64C5-46E5-A2FC-0F15D7BFC0D7}" srcOrd="0" destOrd="0" presId="urn:microsoft.com/office/officeart/2005/8/layout/pictureOrgChart+Icon"/>
    <dgm:cxn modelId="{D0774E02-37A0-48CB-94D9-0ED6E681937B}" type="presParOf" srcId="{0F8F704D-64C5-46E5-A2FC-0F15D7BFC0D7}" destId="{7F571A19-0AF8-466C-8E66-AAC5596ECD52}" srcOrd="0" destOrd="0" presId="urn:microsoft.com/office/officeart/2005/8/layout/pictureOrgChart+Icon"/>
    <dgm:cxn modelId="{5A4B02CC-A592-4A24-B9B5-CB61F5541E53}" type="presParOf" srcId="{0F8F704D-64C5-46E5-A2FC-0F15D7BFC0D7}" destId="{208EEF8A-1F27-425B-903B-BC8A40DE0CCC}" srcOrd="1" destOrd="0" presId="urn:microsoft.com/office/officeart/2005/8/layout/pictureOrgChart+Icon"/>
    <dgm:cxn modelId="{A355C557-EFA7-452B-ADC7-BD633C69A8C2}" type="presParOf" srcId="{0F8F704D-64C5-46E5-A2FC-0F15D7BFC0D7}" destId="{B73621DD-D695-4779-B62D-F13BE63137E9}" srcOrd="2" destOrd="0" presId="urn:microsoft.com/office/officeart/2005/8/layout/pictureOrgChart+Icon"/>
    <dgm:cxn modelId="{96B08821-02DA-4789-AB97-DCC6E63287D2}" type="presParOf" srcId="{1CEEF01B-7D2C-4D22-B10B-1ACC5F36753E}" destId="{65761663-E0FD-4024-9CB1-E36B5B5E0DDF}" srcOrd="1" destOrd="0" presId="urn:microsoft.com/office/officeart/2005/8/layout/pictureOrgChart+Icon"/>
    <dgm:cxn modelId="{FF907181-A9D7-4E94-A299-3343098F179A}" type="presParOf" srcId="{65761663-E0FD-4024-9CB1-E36B5B5E0DDF}" destId="{2C87DA79-AD52-4883-8EC2-5766B3249218}" srcOrd="0" destOrd="0" presId="urn:microsoft.com/office/officeart/2005/8/layout/pictureOrgChart+Icon"/>
    <dgm:cxn modelId="{0875C3F7-18E2-4D97-80C1-F86C851B407E}" type="presParOf" srcId="{65761663-E0FD-4024-9CB1-E36B5B5E0DDF}" destId="{CFBBE1E3-D460-4F58-8601-32A82001BE54}" srcOrd="1" destOrd="0" presId="urn:microsoft.com/office/officeart/2005/8/layout/pictureOrgChart+Icon"/>
    <dgm:cxn modelId="{C1C4D4BF-0D7A-4605-AE27-1F8AE009F6B3}" type="presParOf" srcId="{CFBBE1E3-D460-4F58-8601-32A82001BE54}" destId="{2EAE2C91-73B7-4EB5-B057-7E59C620992B}" srcOrd="0" destOrd="0" presId="urn:microsoft.com/office/officeart/2005/8/layout/pictureOrgChart+Icon"/>
    <dgm:cxn modelId="{E3AF66FE-044E-4EA6-A112-75FB0AFA27F4}" type="presParOf" srcId="{2EAE2C91-73B7-4EB5-B057-7E59C620992B}" destId="{B2020FAA-E6B6-4F18-A381-4D48966D3581}" srcOrd="0" destOrd="0" presId="urn:microsoft.com/office/officeart/2005/8/layout/pictureOrgChart+Icon"/>
    <dgm:cxn modelId="{BF59B5DB-69A5-430A-B925-934B1F6024E1}" type="presParOf" srcId="{2EAE2C91-73B7-4EB5-B057-7E59C620992B}" destId="{ACD3F5C5-0748-4726-A06D-87E2F0AE821D}" srcOrd="1" destOrd="0" presId="urn:microsoft.com/office/officeart/2005/8/layout/pictureOrgChart+Icon"/>
    <dgm:cxn modelId="{458A2DD9-0344-4C01-A30F-86536EBD4C6A}" type="presParOf" srcId="{2EAE2C91-73B7-4EB5-B057-7E59C620992B}" destId="{77549573-B3F4-4F41-852F-2C3B140E4B9F}" srcOrd="2" destOrd="0" presId="urn:microsoft.com/office/officeart/2005/8/layout/pictureOrgChart+Icon"/>
    <dgm:cxn modelId="{C6CFA4CF-09D8-439E-8E6A-4746F167F1C9}" type="presParOf" srcId="{CFBBE1E3-D460-4F58-8601-32A82001BE54}" destId="{B0EB27AE-2E11-491E-AFDD-58A6D6EDA4C6}" srcOrd="1" destOrd="0" presId="urn:microsoft.com/office/officeart/2005/8/layout/pictureOrgChart+Icon"/>
    <dgm:cxn modelId="{5588A619-B48C-44B8-B9C3-9CE3658CBA2E}" type="presParOf" srcId="{CFBBE1E3-D460-4F58-8601-32A82001BE54}" destId="{A57BD50F-ED0A-4246-B447-90BFCC1842B2}" srcOrd="2" destOrd="0" presId="urn:microsoft.com/office/officeart/2005/8/layout/pictureOrgChart+Icon"/>
    <dgm:cxn modelId="{C82BE322-E68C-4022-A624-B39080E5C3D3}" type="presParOf" srcId="{65761663-E0FD-4024-9CB1-E36B5B5E0DDF}" destId="{76218FAA-7A29-46E8-9DE7-B9CE4E813D7F}" srcOrd="2" destOrd="0" presId="urn:microsoft.com/office/officeart/2005/8/layout/pictureOrgChart+Icon"/>
    <dgm:cxn modelId="{D4D0AFCC-1A6A-4C51-B1D8-7F26687A8A97}" type="presParOf" srcId="{65761663-E0FD-4024-9CB1-E36B5B5E0DDF}" destId="{A5C0EFD1-1207-4DD0-A6B8-2938A4E544CC}" srcOrd="3" destOrd="0" presId="urn:microsoft.com/office/officeart/2005/8/layout/pictureOrgChart+Icon"/>
    <dgm:cxn modelId="{A763427F-6E18-4E48-880B-28ACD359E2DB}" type="presParOf" srcId="{A5C0EFD1-1207-4DD0-A6B8-2938A4E544CC}" destId="{18FD5447-0BAF-40AC-98D3-0D0C092DD68D}" srcOrd="0" destOrd="0" presId="urn:microsoft.com/office/officeart/2005/8/layout/pictureOrgChart+Icon"/>
    <dgm:cxn modelId="{71D9F229-1DE5-4CD4-8B5A-4E6266935747}" type="presParOf" srcId="{18FD5447-0BAF-40AC-98D3-0D0C092DD68D}" destId="{35C65D14-2F31-4BF1-B11B-2C26126DCDE7}" srcOrd="0" destOrd="0" presId="urn:microsoft.com/office/officeart/2005/8/layout/pictureOrgChart+Icon"/>
    <dgm:cxn modelId="{B4CE1472-B97D-4445-826E-0998CA2E8212}" type="presParOf" srcId="{18FD5447-0BAF-40AC-98D3-0D0C092DD68D}" destId="{7F51CA00-553A-4989-B4F1-39F9E0A53AE8}" srcOrd="1" destOrd="0" presId="urn:microsoft.com/office/officeart/2005/8/layout/pictureOrgChart+Icon"/>
    <dgm:cxn modelId="{3A54E471-4913-48D9-9386-BD5F14A325F2}" type="presParOf" srcId="{18FD5447-0BAF-40AC-98D3-0D0C092DD68D}" destId="{C16E4CA3-029B-4063-9578-7512CA7F31B4}" srcOrd="2" destOrd="0" presId="urn:microsoft.com/office/officeart/2005/8/layout/pictureOrgChart+Icon"/>
    <dgm:cxn modelId="{87B5DD54-1C37-4F0B-85A4-D276696F0C94}" type="presParOf" srcId="{A5C0EFD1-1207-4DD0-A6B8-2938A4E544CC}" destId="{54008202-483B-4520-9084-85199FEBBE77}" srcOrd="1" destOrd="0" presId="urn:microsoft.com/office/officeart/2005/8/layout/pictureOrgChart+Icon"/>
    <dgm:cxn modelId="{935BBDB8-39B6-4A74-ACC8-21B675D24EA2}" type="presParOf" srcId="{A5C0EFD1-1207-4DD0-A6B8-2938A4E544CC}" destId="{75F29B47-5E3B-4589-A84A-C39A40C97C4D}" srcOrd="2" destOrd="0" presId="urn:microsoft.com/office/officeart/2005/8/layout/pictureOrgChart+Icon"/>
    <dgm:cxn modelId="{201E44CD-A68F-4ED7-9D12-C52D1BFF70AF}" type="presParOf" srcId="{65761663-E0FD-4024-9CB1-E36B5B5E0DDF}" destId="{E532FAF9-1F8E-4383-B0A5-1FEECCC84164}" srcOrd="4" destOrd="0" presId="urn:microsoft.com/office/officeart/2005/8/layout/pictureOrgChart+Icon"/>
    <dgm:cxn modelId="{67F7F427-B0D1-4016-9308-7D8C04C25D53}" type="presParOf" srcId="{65761663-E0FD-4024-9CB1-E36B5B5E0DDF}" destId="{C4502978-0105-4BE5-BB2D-7068335DE7F6}" srcOrd="5" destOrd="0" presId="urn:microsoft.com/office/officeart/2005/8/layout/pictureOrgChart+Icon"/>
    <dgm:cxn modelId="{5DB8AA80-811E-4C63-AA38-6968A822DF0C}" type="presParOf" srcId="{C4502978-0105-4BE5-BB2D-7068335DE7F6}" destId="{52AA6238-C622-4F20-A9E4-7F35FC05A139}" srcOrd="0" destOrd="0" presId="urn:microsoft.com/office/officeart/2005/8/layout/pictureOrgChart+Icon"/>
    <dgm:cxn modelId="{2D6BECB4-6D83-4DBE-8826-BBE1A063DBF7}" type="presParOf" srcId="{52AA6238-C622-4F20-A9E4-7F35FC05A139}" destId="{0DC175B0-A9FC-4BAF-B4EA-6471664BFE22}" srcOrd="0" destOrd="0" presId="urn:microsoft.com/office/officeart/2005/8/layout/pictureOrgChart+Icon"/>
    <dgm:cxn modelId="{15E83464-2615-49EA-AE96-6ABB58DD2D37}" type="presParOf" srcId="{52AA6238-C622-4F20-A9E4-7F35FC05A139}" destId="{A82A1D61-3FE9-4956-AA75-D96AA8899BC9}" srcOrd="1" destOrd="0" presId="urn:microsoft.com/office/officeart/2005/8/layout/pictureOrgChart+Icon"/>
    <dgm:cxn modelId="{F3318E8E-7D31-47D4-A4CD-464EF83EA1F2}" type="presParOf" srcId="{52AA6238-C622-4F20-A9E4-7F35FC05A139}" destId="{87CEE14A-92D8-4BF8-9EBF-4F0C6B9EA178}" srcOrd="2" destOrd="0" presId="urn:microsoft.com/office/officeart/2005/8/layout/pictureOrgChart+Icon"/>
    <dgm:cxn modelId="{58D31341-ACC9-42CC-A20F-9DE354B316FF}" type="presParOf" srcId="{C4502978-0105-4BE5-BB2D-7068335DE7F6}" destId="{864523A6-83A3-4C49-BDA6-CC441DF5558E}" srcOrd="1" destOrd="0" presId="urn:microsoft.com/office/officeart/2005/8/layout/pictureOrgChart+Icon"/>
    <dgm:cxn modelId="{3D86701A-6931-44A2-84CB-706F5DDBDFC6}" type="presParOf" srcId="{C4502978-0105-4BE5-BB2D-7068335DE7F6}" destId="{AE62F4E0-A325-45D5-81C6-EB18F801C4B7}" srcOrd="2" destOrd="0" presId="urn:microsoft.com/office/officeart/2005/8/layout/pictureOrgChart+Icon"/>
    <dgm:cxn modelId="{CE7234C9-A5CA-47DC-BD5C-59AADD41D6AC}" type="presParOf" srcId="{1CEEF01B-7D2C-4D22-B10B-1ACC5F36753E}" destId="{9C6A3B8C-A122-4D2B-ABBF-9682042C6C68}" srcOrd="2" destOrd="0" presId="urn:microsoft.com/office/officeart/2005/8/layout/pictureOrgChar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04A6B84-5B44-4779-A5B4-322A149CF9C1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9A98B3B-AACB-43DB-93EC-CC95E1295911}">
      <dgm:prSet phldrT="[Text]" phldr="0"/>
      <dgm:spPr/>
      <dgm:t>
        <a:bodyPr/>
        <a:lstStyle/>
        <a:p>
          <a:r>
            <a:rPr lang="en-GB" dirty="0"/>
            <a:t>Project Manager	</a:t>
          </a:r>
        </a:p>
      </dgm:t>
    </dgm:pt>
    <dgm:pt modelId="{5DD3B8E7-E787-4F04-B666-4FF386C5F6A6}" type="parTrans" cxnId="{5CD50102-0DEC-4C6A-B1EA-260946D023DF}">
      <dgm:prSet/>
      <dgm:spPr/>
      <dgm:t>
        <a:bodyPr/>
        <a:lstStyle/>
        <a:p>
          <a:endParaRPr lang="en-GB"/>
        </a:p>
      </dgm:t>
    </dgm:pt>
    <dgm:pt modelId="{D932555D-9BA2-4D42-AFC4-A3524EC88431}" type="sibTrans" cxnId="{5CD50102-0DEC-4C6A-B1EA-260946D023DF}">
      <dgm:prSet/>
      <dgm:spPr/>
      <dgm:t>
        <a:bodyPr/>
        <a:lstStyle/>
        <a:p>
          <a:endParaRPr lang="en-GB"/>
        </a:p>
      </dgm:t>
    </dgm:pt>
    <dgm:pt modelId="{E5FFFFAC-B928-4DB6-A1DC-66BD764CC2A9}" type="asst">
      <dgm:prSet phldrT="[Text]" phldr="0"/>
      <dgm:spPr/>
      <dgm:t>
        <a:bodyPr/>
        <a:lstStyle/>
        <a:p>
          <a:r>
            <a:rPr lang="en-GB" dirty="0"/>
            <a:t>Finance manager</a:t>
          </a:r>
        </a:p>
      </dgm:t>
    </dgm:pt>
    <dgm:pt modelId="{CEA3EBF9-E274-45B7-9422-82FAE3C4B5E4}" type="parTrans" cxnId="{F5C83031-864C-4DF4-89A1-2B885068A5B4}">
      <dgm:prSet/>
      <dgm:spPr/>
      <dgm:t>
        <a:bodyPr/>
        <a:lstStyle/>
        <a:p>
          <a:endParaRPr lang="en-GB"/>
        </a:p>
      </dgm:t>
    </dgm:pt>
    <dgm:pt modelId="{2FD5858D-FF98-408A-88C1-E18F03437B99}" type="sibTrans" cxnId="{F5C83031-864C-4DF4-89A1-2B885068A5B4}">
      <dgm:prSet/>
      <dgm:spPr/>
      <dgm:t>
        <a:bodyPr/>
        <a:lstStyle/>
        <a:p>
          <a:endParaRPr lang="en-GB"/>
        </a:p>
      </dgm:t>
    </dgm:pt>
    <dgm:pt modelId="{5C52AC72-4280-45A4-9DA8-B24B4F88628A}">
      <dgm:prSet phldrT="[Text]" phldr="0"/>
      <dgm:spPr/>
      <dgm:t>
        <a:bodyPr/>
        <a:lstStyle/>
        <a:p>
          <a:r>
            <a:rPr lang="en-GB" dirty="0"/>
            <a:t>Operations manager</a:t>
          </a:r>
        </a:p>
      </dgm:t>
    </dgm:pt>
    <dgm:pt modelId="{74B5F9EB-6351-43E6-ABA6-505E947FC944}" type="parTrans" cxnId="{0613F749-1D4C-4847-AF2C-56CF9ED2D927}">
      <dgm:prSet/>
      <dgm:spPr/>
      <dgm:t>
        <a:bodyPr/>
        <a:lstStyle/>
        <a:p>
          <a:endParaRPr lang="en-GB"/>
        </a:p>
      </dgm:t>
    </dgm:pt>
    <dgm:pt modelId="{7F899FD3-DCBF-41DB-8A71-FB0610AD7E9F}" type="sibTrans" cxnId="{0613F749-1D4C-4847-AF2C-56CF9ED2D927}">
      <dgm:prSet/>
      <dgm:spPr/>
      <dgm:t>
        <a:bodyPr/>
        <a:lstStyle/>
        <a:p>
          <a:endParaRPr lang="en-GB"/>
        </a:p>
      </dgm:t>
    </dgm:pt>
    <dgm:pt modelId="{1D7B7D73-8D84-4F00-BD8C-4F5387B0BC36}">
      <dgm:prSet phldrT="[Text]" phldr="0"/>
      <dgm:spPr/>
      <dgm:t>
        <a:bodyPr/>
        <a:lstStyle/>
        <a:p>
          <a:r>
            <a:rPr lang="en-GB" dirty="0"/>
            <a:t>Employee</a:t>
          </a:r>
        </a:p>
      </dgm:t>
    </dgm:pt>
    <dgm:pt modelId="{744D8C5A-D8D7-47A2-858B-FC81E7B62D87}" type="parTrans" cxnId="{A6F5EE1C-A24D-413E-8175-A98BE33DAA45}">
      <dgm:prSet/>
      <dgm:spPr/>
      <dgm:t>
        <a:bodyPr/>
        <a:lstStyle/>
        <a:p>
          <a:endParaRPr lang="en-GB"/>
        </a:p>
      </dgm:t>
    </dgm:pt>
    <dgm:pt modelId="{5D497E88-612F-4903-A0D3-2BA44957C260}" type="sibTrans" cxnId="{A6F5EE1C-A24D-413E-8175-A98BE33DAA45}">
      <dgm:prSet/>
      <dgm:spPr/>
      <dgm:t>
        <a:bodyPr/>
        <a:lstStyle/>
        <a:p>
          <a:endParaRPr lang="en-GB"/>
        </a:p>
      </dgm:t>
    </dgm:pt>
    <dgm:pt modelId="{DB1C9E77-FF57-4CF3-B852-73E92C3A76E4}">
      <dgm:prSet phldrT="[Text]" phldr="0"/>
      <dgm:spPr/>
      <dgm:t>
        <a:bodyPr/>
        <a:lstStyle/>
        <a:p>
          <a:r>
            <a:rPr lang="en-GB" dirty="0"/>
            <a:t>Marketing manager</a:t>
          </a:r>
        </a:p>
      </dgm:t>
    </dgm:pt>
    <dgm:pt modelId="{9E0DFCAD-B088-43A7-81D7-C5EC5F2C49A4}" type="parTrans" cxnId="{C02583F4-6BD7-414F-8A61-759D85368B31}">
      <dgm:prSet/>
      <dgm:spPr/>
      <dgm:t>
        <a:bodyPr/>
        <a:lstStyle/>
        <a:p>
          <a:endParaRPr lang="en-GB"/>
        </a:p>
      </dgm:t>
    </dgm:pt>
    <dgm:pt modelId="{884166A4-3A50-452B-ACCE-1E25431AF055}" type="sibTrans" cxnId="{C02583F4-6BD7-414F-8A61-759D85368B31}">
      <dgm:prSet/>
      <dgm:spPr/>
      <dgm:t>
        <a:bodyPr/>
        <a:lstStyle/>
        <a:p>
          <a:endParaRPr lang="en-GB"/>
        </a:p>
      </dgm:t>
    </dgm:pt>
    <dgm:pt modelId="{B0949B8B-7C17-445D-A799-75D7DAFBCFCD}" type="pres">
      <dgm:prSet presAssocID="{604A6B84-5B44-4779-A5B4-322A149CF9C1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7676C58-1214-4196-B486-ED2F1E03D635}" type="pres">
      <dgm:prSet presAssocID="{99A98B3B-AACB-43DB-93EC-CC95E1295911}" presName="hierRoot1" presStyleCnt="0">
        <dgm:presLayoutVars>
          <dgm:hierBranch val="init"/>
        </dgm:presLayoutVars>
      </dgm:prSet>
      <dgm:spPr/>
    </dgm:pt>
    <dgm:pt modelId="{F691DA50-0E93-4E30-ADAC-002CFB6B96CA}" type="pres">
      <dgm:prSet presAssocID="{99A98B3B-AACB-43DB-93EC-CC95E1295911}" presName="rootComposite1" presStyleCnt="0"/>
      <dgm:spPr/>
    </dgm:pt>
    <dgm:pt modelId="{FFBCB3C7-D287-4D88-A7F6-3EA7143DC8F9}" type="pres">
      <dgm:prSet presAssocID="{99A98B3B-AACB-43DB-93EC-CC95E1295911}" presName="rootText1" presStyleLbl="alignAcc1" presStyleIdx="0" presStyleCnt="0" custLinFactNeighborX="6707" custLinFactNeighborY="-83835">
        <dgm:presLayoutVars>
          <dgm:chPref val="3"/>
        </dgm:presLayoutVars>
      </dgm:prSet>
      <dgm:spPr/>
    </dgm:pt>
    <dgm:pt modelId="{249F7F8A-BEA6-4792-A4AB-5AE261470DE5}" type="pres">
      <dgm:prSet presAssocID="{99A98B3B-AACB-43DB-93EC-CC95E1295911}" presName="topArc1" presStyleLbl="parChTrans1D1" presStyleIdx="0" presStyleCnt="10"/>
      <dgm:spPr/>
    </dgm:pt>
    <dgm:pt modelId="{7A6C5344-1636-4897-99B6-81037755347C}" type="pres">
      <dgm:prSet presAssocID="{99A98B3B-AACB-43DB-93EC-CC95E1295911}" presName="bottomArc1" presStyleLbl="parChTrans1D1" presStyleIdx="1" presStyleCnt="10"/>
      <dgm:spPr/>
    </dgm:pt>
    <dgm:pt modelId="{F116421F-5707-42A3-8333-05F3A82CAC08}" type="pres">
      <dgm:prSet presAssocID="{99A98B3B-AACB-43DB-93EC-CC95E1295911}" presName="topConnNode1" presStyleLbl="node1" presStyleIdx="0" presStyleCnt="0"/>
      <dgm:spPr/>
    </dgm:pt>
    <dgm:pt modelId="{52A2FEFE-89BB-4D3F-AC26-CD9831507874}" type="pres">
      <dgm:prSet presAssocID="{99A98B3B-AACB-43DB-93EC-CC95E1295911}" presName="hierChild2" presStyleCnt="0"/>
      <dgm:spPr/>
    </dgm:pt>
    <dgm:pt modelId="{9D785948-8B9E-48A9-AA7B-7A05BB406E2A}" type="pres">
      <dgm:prSet presAssocID="{74B5F9EB-6351-43E6-ABA6-505E947FC944}" presName="Name28" presStyleLbl="parChTrans1D2" presStyleIdx="0" presStyleCnt="4"/>
      <dgm:spPr/>
    </dgm:pt>
    <dgm:pt modelId="{2ADC92B2-5D25-4135-9091-BDEB4059F2E5}" type="pres">
      <dgm:prSet presAssocID="{5C52AC72-4280-45A4-9DA8-B24B4F88628A}" presName="hierRoot2" presStyleCnt="0">
        <dgm:presLayoutVars>
          <dgm:hierBranch val="init"/>
        </dgm:presLayoutVars>
      </dgm:prSet>
      <dgm:spPr/>
    </dgm:pt>
    <dgm:pt modelId="{889F3B88-2E46-4C99-8ACF-ABFB822CED8A}" type="pres">
      <dgm:prSet presAssocID="{5C52AC72-4280-45A4-9DA8-B24B4F88628A}" presName="rootComposite2" presStyleCnt="0"/>
      <dgm:spPr/>
    </dgm:pt>
    <dgm:pt modelId="{B49384DB-ADB1-4FC9-902F-BA36AF89F9FD}" type="pres">
      <dgm:prSet presAssocID="{5C52AC72-4280-45A4-9DA8-B24B4F88628A}" presName="rootText2" presStyleLbl="alignAcc1" presStyleIdx="0" presStyleCnt="0" custLinFactY="-92820" custLinFactNeighborX="5158" custLinFactNeighborY="-100000">
        <dgm:presLayoutVars>
          <dgm:chPref val="3"/>
        </dgm:presLayoutVars>
      </dgm:prSet>
      <dgm:spPr/>
    </dgm:pt>
    <dgm:pt modelId="{E80C6E71-3524-4B6C-9056-651AD68FA22E}" type="pres">
      <dgm:prSet presAssocID="{5C52AC72-4280-45A4-9DA8-B24B4F88628A}" presName="topArc2" presStyleLbl="parChTrans1D1" presStyleIdx="2" presStyleCnt="10"/>
      <dgm:spPr/>
    </dgm:pt>
    <dgm:pt modelId="{5A520076-5F8F-4E6A-A529-8C1941D1B3B4}" type="pres">
      <dgm:prSet presAssocID="{5C52AC72-4280-45A4-9DA8-B24B4F88628A}" presName="bottomArc2" presStyleLbl="parChTrans1D1" presStyleIdx="3" presStyleCnt="10"/>
      <dgm:spPr/>
    </dgm:pt>
    <dgm:pt modelId="{448EDD54-188C-4E7E-BA32-76083F15F853}" type="pres">
      <dgm:prSet presAssocID="{5C52AC72-4280-45A4-9DA8-B24B4F88628A}" presName="topConnNode2" presStyleLbl="node2" presStyleIdx="0" presStyleCnt="0"/>
      <dgm:spPr/>
    </dgm:pt>
    <dgm:pt modelId="{47A4972A-4F20-4C59-AC78-456B374EEE56}" type="pres">
      <dgm:prSet presAssocID="{5C52AC72-4280-45A4-9DA8-B24B4F88628A}" presName="hierChild4" presStyleCnt="0"/>
      <dgm:spPr/>
    </dgm:pt>
    <dgm:pt modelId="{CB7B269E-6A6D-4548-9031-40198781C8BB}" type="pres">
      <dgm:prSet presAssocID="{5C52AC72-4280-45A4-9DA8-B24B4F88628A}" presName="hierChild5" presStyleCnt="0"/>
      <dgm:spPr/>
    </dgm:pt>
    <dgm:pt modelId="{4D3DCE9E-5D95-4576-95D1-81FCDA91A278}" type="pres">
      <dgm:prSet presAssocID="{744D8C5A-D8D7-47A2-858B-FC81E7B62D87}" presName="Name28" presStyleLbl="parChTrans1D2" presStyleIdx="1" presStyleCnt="4"/>
      <dgm:spPr/>
    </dgm:pt>
    <dgm:pt modelId="{4196BCE3-60EC-46E7-A4FE-2022BF9FCAA2}" type="pres">
      <dgm:prSet presAssocID="{1D7B7D73-8D84-4F00-BD8C-4F5387B0BC36}" presName="hierRoot2" presStyleCnt="0">
        <dgm:presLayoutVars>
          <dgm:hierBranch val="init"/>
        </dgm:presLayoutVars>
      </dgm:prSet>
      <dgm:spPr/>
    </dgm:pt>
    <dgm:pt modelId="{3FB0378D-2909-4181-A6B5-E4CD9ABD50B6}" type="pres">
      <dgm:prSet presAssocID="{1D7B7D73-8D84-4F00-BD8C-4F5387B0BC36}" presName="rootComposite2" presStyleCnt="0"/>
      <dgm:spPr/>
    </dgm:pt>
    <dgm:pt modelId="{ED4A040C-0237-42A6-A20D-AB15B45BD941}" type="pres">
      <dgm:prSet presAssocID="{1D7B7D73-8D84-4F00-BD8C-4F5387B0BC36}" presName="rootText2" presStyleLbl="alignAcc1" presStyleIdx="0" presStyleCnt="0" custScaleY="105454" custLinFactY="-100000" custLinFactNeighborX="10730" custLinFactNeighborY="-136833">
        <dgm:presLayoutVars>
          <dgm:chPref val="3"/>
        </dgm:presLayoutVars>
      </dgm:prSet>
      <dgm:spPr/>
    </dgm:pt>
    <dgm:pt modelId="{D1257581-2D1B-407E-AE87-CF2D08E14BA9}" type="pres">
      <dgm:prSet presAssocID="{1D7B7D73-8D84-4F00-BD8C-4F5387B0BC36}" presName="topArc2" presStyleLbl="parChTrans1D1" presStyleIdx="4" presStyleCnt="10"/>
      <dgm:spPr/>
    </dgm:pt>
    <dgm:pt modelId="{87C9458B-F30C-4483-B56F-883BBD4C0EA2}" type="pres">
      <dgm:prSet presAssocID="{1D7B7D73-8D84-4F00-BD8C-4F5387B0BC36}" presName="bottomArc2" presStyleLbl="parChTrans1D1" presStyleIdx="5" presStyleCnt="10"/>
      <dgm:spPr/>
    </dgm:pt>
    <dgm:pt modelId="{52D713AE-876C-4917-B946-F8573F8EB391}" type="pres">
      <dgm:prSet presAssocID="{1D7B7D73-8D84-4F00-BD8C-4F5387B0BC36}" presName="topConnNode2" presStyleLbl="node2" presStyleIdx="0" presStyleCnt="0"/>
      <dgm:spPr/>
    </dgm:pt>
    <dgm:pt modelId="{FB0A226C-BA8D-43AB-B27C-0F43AFEF1E38}" type="pres">
      <dgm:prSet presAssocID="{1D7B7D73-8D84-4F00-BD8C-4F5387B0BC36}" presName="hierChild4" presStyleCnt="0"/>
      <dgm:spPr/>
    </dgm:pt>
    <dgm:pt modelId="{AE5E21A5-AE96-44EA-ACE0-50BD47172776}" type="pres">
      <dgm:prSet presAssocID="{1D7B7D73-8D84-4F00-BD8C-4F5387B0BC36}" presName="hierChild5" presStyleCnt="0"/>
      <dgm:spPr/>
    </dgm:pt>
    <dgm:pt modelId="{57504A3A-B497-46C4-B5A6-182A2B9A3BE3}" type="pres">
      <dgm:prSet presAssocID="{9E0DFCAD-B088-43A7-81D7-C5EC5F2C49A4}" presName="Name28" presStyleLbl="parChTrans1D2" presStyleIdx="2" presStyleCnt="4"/>
      <dgm:spPr/>
    </dgm:pt>
    <dgm:pt modelId="{9582F662-732B-45A5-9026-C80288AE58DB}" type="pres">
      <dgm:prSet presAssocID="{DB1C9E77-FF57-4CF3-B852-73E92C3A76E4}" presName="hierRoot2" presStyleCnt="0">
        <dgm:presLayoutVars>
          <dgm:hierBranch val="init"/>
        </dgm:presLayoutVars>
      </dgm:prSet>
      <dgm:spPr/>
    </dgm:pt>
    <dgm:pt modelId="{C86216B4-25D2-4DAA-9A67-4ACAAD85F632}" type="pres">
      <dgm:prSet presAssocID="{DB1C9E77-FF57-4CF3-B852-73E92C3A76E4}" presName="rootComposite2" presStyleCnt="0"/>
      <dgm:spPr/>
    </dgm:pt>
    <dgm:pt modelId="{70DFB448-5AE3-4B1F-8640-71DF8B48F2E0}" type="pres">
      <dgm:prSet presAssocID="{DB1C9E77-FF57-4CF3-B852-73E92C3A76E4}" presName="rootText2" presStyleLbl="alignAcc1" presStyleIdx="0" presStyleCnt="0" custLinFactY="-92820" custLinFactNeighborY="-100000">
        <dgm:presLayoutVars>
          <dgm:chPref val="3"/>
        </dgm:presLayoutVars>
      </dgm:prSet>
      <dgm:spPr/>
    </dgm:pt>
    <dgm:pt modelId="{50323C6A-4473-4E06-9014-DB46FFF4872D}" type="pres">
      <dgm:prSet presAssocID="{DB1C9E77-FF57-4CF3-B852-73E92C3A76E4}" presName="topArc2" presStyleLbl="parChTrans1D1" presStyleIdx="6" presStyleCnt="10"/>
      <dgm:spPr/>
    </dgm:pt>
    <dgm:pt modelId="{2060CA40-2C8B-4CE5-B01D-41C3533FDB91}" type="pres">
      <dgm:prSet presAssocID="{DB1C9E77-FF57-4CF3-B852-73E92C3A76E4}" presName="bottomArc2" presStyleLbl="parChTrans1D1" presStyleIdx="7" presStyleCnt="10"/>
      <dgm:spPr/>
    </dgm:pt>
    <dgm:pt modelId="{E0241180-2BC2-4F23-8D71-57189C7708EA}" type="pres">
      <dgm:prSet presAssocID="{DB1C9E77-FF57-4CF3-B852-73E92C3A76E4}" presName="topConnNode2" presStyleLbl="node2" presStyleIdx="0" presStyleCnt="0"/>
      <dgm:spPr/>
    </dgm:pt>
    <dgm:pt modelId="{49BC3530-211A-4490-935A-F4AC48D2DA79}" type="pres">
      <dgm:prSet presAssocID="{DB1C9E77-FF57-4CF3-B852-73E92C3A76E4}" presName="hierChild4" presStyleCnt="0"/>
      <dgm:spPr/>
    </dgm:pt>
    <dgm:pt modelId="{B502B1A3-A426-4F78-A926-C145B295B05A}" type="pres">
      <dgm:prSet presAssocID="{DB1C9E77-FF57-4CF3-B852-73E92C3A76E4}" presName="hierChild5" presStyleCnt="0"/>
      <dgm:spPr/>
    </dgm:pt>
    <dgm:pt modelId="{37A0DBB4-5F79-49A6-A570-AB8C5CF67174}" type="pres">
      <dgm:prSet presAssocID="{99A98B3B-AACB-43DB-93EC-CC95E1295911}" presName="hierChild3" presStyleCnt="0"/>
      <dgm:spPr/>
    </dgm:pt>
    <dgm:pt modelId="{DF045E32-D6C5-465C-91DB-41113975BF4A}" type="pres">
      <dgm:prSet presAssocID="{CEA3EBF9-E274-45B7-9422-82FAE3C4B5E4}" presName="Name101" presStyleLbl="parChTrans1D2" presStyleIdx="3" presStyleCnt="4"/>
      <dgm:spPr/>
    </dgm:pt>
    <dgm:pt modelId="{82C9E19E-52AA-47AA-98BC-558089581C52}" type="pres">
      <dgm:prSet presAssocID="{E5FFFFAC-B928-4DB6-A1DC-66BD764CC2A9}" presName="hierRoot3" presStyleCnt="0">
        <dgm:presLayoutVars>
          <dgm:hierBranch val="init"/>
        </dgm:presLayoutVars>
      </dgm:prSet>
      <dgm:spPr/>
    </dgm:pt>
    <dgm:pt modelId="{DA60FA71-EC94-46FE-B5A3-A3BB8D6A014E}" type="pres">
      <dgm:prSet presAssocID="{E5FFFFAC-B928-4DB6-A1DC-66BD764CC2A9}" presName="rootComposite3" presStyleCnt="0"/>
      <dgm:spPr/>
    </dgm:pt>
    <dgm:pt modelId="{06E00A38-22B3-4B5E-9D4F-A9485682012E}" type="pres">
      <dgm:prSet presAssocID="{E5FFFFAC-B928-4DB6-A1DC-66BD764CC2A9}" presName="rootText3" presStyleLbl="alignAcc1" presStyleIdx="0" presStyleCnt="0" custLinFactY="118936" custLinFactNeighborX="8718" custLinFactNeighborY="200000">
        <dgm:presLayoutVars>
          <dgm:chPref val="3"/>
        </dgm:presLayoutVars>
      </dgm:prSet>
      <dgm:spPr/>
    </dgm:pt>
    <dgm:pt modelId="{F04FD192-E61F-4260-ABBE-3AE1DA964DB5}" type="pres">
      <dgm:prSet presAssocID="{E5FFFFAC-B928-4DB6-A1DC-66BD764CC2A9}" presName="topArc3" presStyleLbl="parChTrans1D1" presStyleIdx="8" presStyleCnt="10"/>
      <dgm:spPr/>
    </dgm:pt>
    <dgm:pt modelId="{74CA9ED2-5647-43D7-B64E-9E402A218A1C}" type="pres">
      <dgm:prSet presAssocID="{E5FFFFAC-B928-4DB6-A1DC-66BD764CC2A9}" presName="bottomArc3" presStyleLbl="parChTrans1D1" presStyleIdx="9" presStyleCnt="10"/>
      <dgm:spPr/>
    </dgm:pt>
    <dgm:pt modelId="{E56D2933-ED95-401A-8914-F99A4A298514}" type="pres">
      <dgm:prSet presAssocID="{E5FFFFAC-B928-4DB6-A1DC-66BD764CC2A9}" presName="topConnNode3" presStyleLbl="asst1" presStyleIdx="0" presStyleCnt="0"/>
      <dgm:spPr/>
    </dgm:pt>
    <dgm:pt modelId="{3C592DE4-5166-4FB9-A0D6-4405914E76D0}" type="pres">
      <dgm:prSet presAssocID="{E5FFFFAC-B928-4DB6-A1DC-66BD764CC2A9}" presName="hierChild6" presStyleCnt="0"/>
      <dgm:spPr/>
    </dgm:pt>
    <dgm:pt modelId="{701E094A-6CD7-4D3C-8F8A-DEEBC2DF49A7}" type="pres">
      <dgm:prSet presAssocID="{E5FFFFAC-B928-4DB6-A1DC-66BD764CC2A9}" presName="hierChild7" presStyleCnt="0"/>
      <dgm:spPr/>
    </dgm:pt>
  </dgm:ptLst>
  <dgm:cxnLst>
    <dgm:cxn modelId="{5CD50102-0DEC-4C6A-B1EA-260946D023DF}" srcId="{604A6B84-5B44-4779-A5B4-322A149CF9C1}" destId="{99A98B3B-AACB-43DB-93EC-CC95E1295911}" srcOrd="0" destOrd="0" parTransId="{5DD3B8E7-E787-4F04-B666-4FF386C5F6A6}" sibTransId="{D932555D-9BA2-4D42-AFC4-A3524EC88431}"/>
    <dgm:cxn modelId="{46D67206-3320-45F9-BB87-3762E1DBF5EA}" type="presOf" srcId="{99A98B3B-AACB-43DB-93EC-CC95E1295911}" destId="{FFBCB3C7-D287-4D88-A7F6-3EA7143DC8F9}" srcOrd="0" destOrd="0" presId="urn:microsoft.com/office/officeart/2008/layout/HalfCircleOrganizationChart"/>
    <dgm:cxn modelId="{A6F5EE1C-A24D-413E-8175-A98BE33DAA45}" srcId="{99A98B3B-AACB-43DB-93EC-CC95E1295911}" destId="{1D7B7D73-8D84-4F00-BD8C-4F5387B0BC36}" srcOrd="2" destOrd="0" parTransId="{744D8C5A-D8D7-47A2-858B-FC81E7B62D87}" sibTransId="{5D497E88-612F-4903-A0D3-2BA44957C260}"/>
    <dgm:cxn modelId="{C5269D1F-7186-442E-AC20-04895B53CC2A}" type="presOf" srcId="{1D7B7D73-8D84-4F00-BD8C-4F5387B0BC36}" destId="{52D713AE-876C-4917-B946-F8573F8EB391}" srcOrd="1" destOrd="0" presId="urn:microsoft.com/office/officeart/2008/layout/HalfCircleOrganizationChart"/>
    <dgm:cxn modelId="{F5C83031-864C-4DF4-89A1-2B885068A5B4}" srcId="{99A98B3B-AACB-43DB-93EC-CC95E1295911}" destId="{E5FFFFAC-B928-4DB6-A1DC-66BD764CC2A9}" srcOrd="0" destOrd="0" parTransId="{CEA3EBF9-E274-45B7-9422-82FAE3C4B5E4}" sibTransId="{2FD5858D-FF98-408A-88C1-E18F03437B99}"/>
    <dgm:cxn modelId="{0C9EAF41-7070-4194-9C2B-F1B776C62BAB}" type="presOf" srcId="{E5FFFFAC-B928-4DB6-A1DC-66BD764CC2A9}" destId="{06E00A38-22B3-4B5E-9D4F-A9485682012E}" srcOrd="0" destOrd="0" presId="urn:microsoft.com/office/officeart/2008/layout/HalfCircleOrganizationChart"/>
    <dgm:cxn modelId="{B14BAF62-89E4-4D65-961D-58702CD700F9}" type="presOf" srcId="{1D7B7D73-8D84-4F00-BD8C-4F5387B0BC36}" destId="{ED4A040C-0237-42A6-A20D-AB15B45BD941}" srcOrd="0" destOrd="0" presId="urn:microsoft.com/office/officeart/2008/layout/HalfCircleOrganizationChart"/>
    <dgm:cxn modelId="{BC74DA66-961C-4979-BC60-49B0C97D0837}" type="presOf" srcId="{604A6B84-5B44-4779-A5B4-322A149CF9C1}" destId="{B0949B8B-7C17-445D-A799-75D7DAFBCFCD}" srcOrd="0" destOrd="0" presId="urn:microsoft.com/office/officeart/2008/layout/HalfCircleOrganizationChart"/>
    <dgm:cxn modelId="{0613F749-1D4C-4847-AF2C-56CF9ED2D927}" srcId="{99A98B3B-AACB-43DB-93EC-CC95E1295911}" destId="{5C52AC72-4280-45A4-9DA8-B24B4F88628A}" srcOrd="1" destOrd="0" parTransId="{74B5F9EB-6351-43E6-ABA6-505E947FC944}" sibTransId="{7F899FD3-DCBF-41DB-8A71-FB0610AD7E9F}"/>
    <dgm:cxn modelId="{DA52184C-4B8F-41F8-95BD-5E44F58426DC}" type="presOf" srcId="{74B5F9EB-6351-43E6-ABA6-505E947FC944}" destId="{9D785948-8B9E-48A9-AA7B-7A05BB406E2A}" srcOrd="0" destOrd="0" presId="urn:microsoft.com/office/officeart/2008/layout/HalfCircleOrganizationChart"/>
    <dgm:cxn modelId="{3336676C-C534-4ADD-A0EB-C3726DBA162A}" type="presOf" srcId="{99A98B3B-AACB-43DB-93EC-CC95E1295911}" destId="{F116421F-5707-42A3-8333-05F3A82CAC08}" srcOrd="1" destOrd="0" presId="urn:microsoft.com/office/officeart/2008/layout/HalfCircleOrganizationChart"/>
    <dgm:cxn modelId="{958FE098-B34E-4FB9-AE7A-809AF78A7B95}" type="presOf" srcId="{5C52AC72-4280-45A4-9DA8-B24B4F88628A}" destId="{448EDD54-188C-4E7E-BA32-76083F15F853}" srcOrd="1" destOrd="0" presId="urn:microsoft.com/office/officeart/2008/layout/HalfCircleOrganizationChart"/>
    <dgm:cxn modelId="{9A79329A-D89E-452B-8B24-80BEA1692D64}" type="presOf" srcId="{E5FFFFAC-B928-4DB6-A1DC-66BD764CC2A9}" destId="{E56D2933-ED95-401A-8914-F99A4A298514}" srcOrd="1" destOrd="0" presId="urn:microsoft.com/office/officeart/2008/layout/HalfCircleOrganizationChart"/>
    <dgm:cxn modelId="{55D1BF9C-BDD8-4F3D-A501-A3F50EC04B4C}" type="presOf" srcId="{5C52AC72-4280-45A4-9DA8-B24B4F88628A}" destId="{B49384DB-ADB1-4FC9-902F-BA36AF89F9FD}" srcOrd="0" destOrd="0" presId="urn:microsoft.com/office/officeart/2008/layout/HalfCircleOrganizationChart"/>
    <dgm:cxn modelId="{2A1E77CE-DAF7-43B5-9ABC-C957113FE137}" type="presOf" srcId="{CEA3EBF9-E274-45B7-9422-82FAE3C4B5E4}" destId="{DF045E32-D6C5-465C-91DB-41113975BF4A}" srcOrd="0" destOrd="0" presId="urn:microsoft.com/office/officeart/2008/layout/HalfCircleOrganizationChart"/>
    <dgm:cxn modelId="{85D2B2CE-055D-41FA-96EF-80B9C28E6F57}" type="presOf" srcId="{DB1C9E77-FF57-4CF3-B852-73E92C3A76E4}" destId="{E0241180-2BC2-4F23-8D71-57189C7708EA}" srcOrd="1" destOrd="0" presId="urn:microsoft.com/office/officeart/2008/layout/HalfCircleOrganizationChart"/>
    <dgm:cxn modelId="{297443D8-9DA5-4BC9-9371-5DCC38289FAE}" type="presOf" srcId="{744D8C5A-D8D7-47A2-858B-FC81E7B62D87}" destId="{4D3DCE9E-5D95-4576-95D1-81FCDA91A278}" srcOrd="0" destOrd="0" presId="urn:microsoft.com/office/officeart/2008/layout/HalfCircleOrganizationChart"/>
    <dgm:cxn modelId="{FDD711E8-1A0A-4475-8132-3DCF209E601E}" type="presOf" srcId="{DB1C9E77-FF57-4CF3-B852-73E92C3A76E4}" destId="{70DFB448-5AE3-4B1F-8640-71DF8B48F2E0}" srcOrd="0" destOrd="0" presId="urn:microsoft.com/office/officeart/2008/layout/HalfCircleOrganizationChart"/>
    <dgm:cxn modelId="{2928ABE9-1EF5-43AF-B3D5-E5507EAEBA7F}" type="presOf" srcId="{9E0DFCAD-B088-43A7-81D7-C5EC5F2C49A4}" destId="{57504A3A-B497-46C4-B5A6-182A2B9A3BE3}" srcOrd="0" destOrd="0" presId="urn:microsoft.com/office/officeart/2008/layout/HalfCircleOrganizationChart"/>
    <dgm:cxn modelId="{C02583F4-6BD7-414F-8A61-759D85368B31}" srcId="{99A98B3B-AACB-43DB-93EC-CC95E1295911}" destId="{DB1C9E77-FF57-4CF3-B852-73E92C3A76E4}" srcOrd="3" destOrd="0" parTransId="{9E0DFCAD-B088-43A7-81D7-C5EC5F2C49A4}" sibTransId="{884166A4-3A50-452B-ACCE-1E25431AF055}"/>
    <dgm:cxn modelId="{41345C0D-B355-4363-A9EC-3F49AB754C94}" type="presParOf" srcId="{B0949B8B-7C17-445D-A799-75D7DAFBCFCD}" destId="{C7676C58-1214-4196-B486-ED2F1E03D635}" srcOrd="0" destOrd="0" presId="urn:microsoft.com/office/officeart/2008/layout/HalfCircleOrganizationChart"/>
    <dgm:cxn modelId="{1E0126AB-7B59-4F49-AB37-E77D0F480C2B}" type="presParOf" srcId="{C7676C58-1214-4196-B486-ED2F1E03D635}" destId="{F691DA50-0E93-4E30-ADAC-002CFB6B96CA}" srcOrd="0" destOrd="0" presId="urn:microsoft.com/office/officeart/2008/layout/HalfCircleOrganizationChart"/>
    <dgm:cxn modelId="{8785930E-320C-47BC-98BA-390DE0EF2A50}" type="presParOf" srcId="{F691DA50-0E93-4E30-ADAC-002CFB6B96CA}" destId="{FFBCB3C7-D287-4D88-A7F6-3EA7143DC8F9}" srcOrd="0" destOrd="0" presId="urn:microsoft.com/office/officeart/2008/layout/HalfCircleOrganizationChart"/>
    <dgm:cxn modelId="{A9923FD7-46E5-4CC3-B141-156ABEA21BE2}" type="presParOf" srcId="{F691DA50-0E93-4E30-ADAC-002CFB6B96CA}" destId="{249F7F8A-BEA6-4792-A4AB-5AE261470DE5}" srcOrd="1" destOrd="0" presId="urn:microsoft.com/office/officeart/2008/layout/HalfCircleOrganizationChart"/>
    <dgm:cxn modelId="{7BD805F6-9AE2-4F59-B6C3-E0710C5A7882}" type="presParOf" srcId="{F691DA50-0E93-4E30-ADAC-002CFB6B96CA}" destId="{7A6C5344-1636-4897-99B6-81037755347C}" srcOrd="2" destOrd="0" presId="urn:microsoft.com/office/officeart/2008/layout/HalfCircleOrganizationChart"/>
    <dgm:cxn modelId="{08F89083-9C3F-4C97-B496-C2FEFDB0A1E6}" type="presParOf" srcId="{F691DA50-0E93-4E30-ADAC-002CFB6B96CA}" destId="{F116421F-5707-42A3-8333-05F3A82CAC08}" srcOrd="3" destOrd="0" presId="urn:microsoft.com/office/officeart/2008/layout/HalfCircleOrganizationChart"/>
    <dgm:cxn modelId="{754EFEC9-F770-4ADE-9B6C-7A04ADCB64B8}" type="presParOf" srcId="{C7676C58-1214-4196-B486-ED2F1E03D635}" destId="{52A2FEFE-89BB-4D3F-AC26-CD9831507874}" srcOrd="1" destOrd="0" presId="urn:microsoft.com/office/officeart/2008/layout/HalfCircleOrganizationChart"/>
    <dgm:cxn modelId="{D313D570-F080-4B11-A4C6-D911367C5D30}" type="presParOf" srcId="{52A2FEFE-89BB-4D3F-AC26-CD9831507874}" destId="{9D785948-8B9E-48A9-AA7B-7A05BB406E2A}" srcOrd="0" destOrd="0" presId="urn:microsoft.com/office/officeart/2008/layout/HalfCircleOrganizationChart"/>
    <dgm:cxn modelId="{1B2A5BFE-CA52-4DA8-B612-B40CFC3F42E4}" type="presParOf" srcId="{52A2FEFE-89BB-4D3F-AC26-CD9831507874}" destId="{2ADC92B2-5D25-4135-9091-BDEB4059F2E5}" srcOrd="1" destOrd="0" presId="urn:microsoft.com/office/officeart/2008/layout/HalfCircleOrganizationChart"/>
    <dgm:cxn modelId="{2B5C07F5-0502-4963-8438-D38F488C17AC}" type="presParOf" srcId="{2ADC92B2-5D25-4135-9091-BDEB4059F2E5}" destId="{889F3B88-2E46-4C99-8ACF-ABFB822CED8A}" srcOrd="0" destOrd="0" presId="urn:microsoft.com/office/officeart/2008/layout/HalfCircleOrganizationChart"/>
    <dgm:cxn modelId="{65997832-1D4D-495D-ADB9-DADC7C448885}" type="presParOf" srcId="{889F3B88-2E46-4C99-8ACF-ABFB822CED8A}" destId="{B49384DB-ADB1-4FC9-902F-BA36AF89F9FD}" srcOrd="0" destOrd="0" presId="urn:microsoft.com/office/officeart/2008/layout/HalfCircleOrganizationChart"/>
    <dgm:cxn modelId="{8A5B7E9E-13C5-40D2-8DF1-4C19DECEF0BD}" type="presParOf" srcId="{889F3B88-2E46-4C99-8ACF-ABFB822CED8A}" destId="{E80C6E71-3524-4B6C-9056-651AD68FA22E}" srcOrd="1" destOrd="0" presId="urn:microsoft.com/office/officeart/2008/layout/HalfCircleOrganizationChart"/>
    <dgm:cxn modelId="{B586CA12-EACE-4B77-B849-E1402BD93FE4}" type="presParOf" srcId="{889F3B88-2E46-4C99-8ACF-ABFB822CED8A}" destId="{5A520076-5F8F-4E6A-A529-8C1941D1B3B4}" srcOrd="2" destOrd="0" presId="urn:microsoft.com/office/officeart/2008/layout/HalfCircleOrganizationChart"/>
    <dgm:cxn modelId="{BF5A2C7F-44B5-4546-BB16-8F6DFF899ECF}" type="presParOf" srcId="{889F3B88-2E46-4C99-8ACF-ABFB822CED8A}" destId="{448EDD54-188C-4E7E-BA32-76083F15F853}" srcOrd="3" destOrd="0" presId="urn:microsoft.com/office/officeart/2008/layout/HalfCircleOrganizationChart"/>
    <dgm:cxn modelId="{71896745-FFB4-4646-AFE9-013DA8DCAB37}" type="presParOf" srcId="{2ADC92B2-5D25-4135-9091-BDEB4059F2E5}" destId="{47A4972A-4F20-4C59-AC78-456B374EEE56}" srcOrd="1" destOrd="0" presId="urn:microsoft.com/office/officeart/2008/layout/HalfCircleOrganizationChart"/>
    <dgm:cxn modelId="{7B74853A-0C37-4B79-B5E6-47202CD63901}" type="presParOf" srcId="{2ADC92B2-5D25-4135-9091-BDEB4059F2E5}" destId="{CB7B269E-6A6D-4548-9031-40198781C8BB}" srcOrd="2" destOrd="0" presId="urn:microsoft.com/office/officeart/2008/layout/HalfCircleOrganizationChart"/>
    <dgm:cxn modelId="{48F2EAE7-3BB5-4AF7-988C-D20ED4077BF7}" type="presParOf" srcId="{52A2FEFE-89BB-4D3F-AC26-CD9831507874}" destId="{4D3DCE9E-5D95-4576-95D1-81FCDA91A278}" srcOrd="2" destOrd="0" presId="urn:microsoft.com/office/officeart/2008/layout/HalfCircleOrganizationChart"/>
    <dgm:cxn modelId="{B750AA8C-A016-4BC5-8036-4B85C4F4AAF0}" type="presParOf" srcId="{52A2FEFE-89BB-4D3F-AC26-CD9831507874}" destId="{4196BCE3-60EC-46E7-A4FE-2022BF9FCAA2}" srcOrd="3" destOrd="0" presId="urn:microsoft.com/office/officeart/2008/layout/HalfCircleOrganizationChart"/>
    <dgm:cxn modelId="{74E48453-CCBF-40C9-940E-1D0F53210251}" type="presParOf" srcId="{4196BCE3-60EC-46E7-A4FE-2022BF9FCAA2}" destId="{3FB0378D-2909-4181-A6B5-E4CD9ABD50B6}" srcOrd="0" destOrd="0" presId="urn:microsoft.com/office/officeart/2008/layout/HalfCircleOrganizationChart"/>
    <dgm:cxn modelId="{C96E31A8-D949-408B-B578-5EB47AB7B08B}" type="presParOf" srcId="{3FB0378D-2909-4181-A6B5-E4CD9ABD50B6}" destId="{ED4A040C-0237-42A6-A20D-AB15B45BD941}" srcOrd="0" destOrd="0" presId="urn:microsoft.com/office/officeart/2008/layout/HalfCircleOrganizationChart"/>
    <dgm:cxn modelId="{0D2E505F-A8A4-4149-8D29-16C1F042D80B}" type="presParOf" srcId="{3FB0378D-2909-4181-A6B5-E4CD9ABD50B6}" destId="{D1257581-2D1B-407E-AE87-CF2D08E14BA9}" srcOrd="1" destOrd="0" presId="urn:microsoft.com/office/officeart/2008/layout/HalfCircleOrganizationChart"/>
    <dgm:cxn modelId="{4F10BC7A-088A-42A7-930B-7E4EE5FD35B8}" type="presParOf" srcId="{3FB0378D-2909-4181-A6B5-E4CD9ABD50B6}" destId="{87C9458B-F30C-4483-B56F-883BBD4C0EA2}" srcOrd="2" destOrd="0" presId="urn:microsoft.com/office/officeart/2008/layout/HalfCircleOrganizationChart"/>
    <dgm:cxn modelId="{A73AA5D2-7B29-4A23-B30D-E893E827B58F}" type="presParOf" srcId="{3FB0378D-2909-4181-A6B5-E4CD9ABD50B6}" destId="{52D713AE-876C-4917-B946-F8573F8EB391}" srcOrd="3" destOrd="0" presId="urn:microsoft.com/office/officeart/2008/layout/HalfCircleOrganizationChart"/>
    <dgm:cxn modelId="{E00B862C-498C-4A39-A868-6DC6029DA344}" type="presParOf" srcId="{4196BCE3-60EC-46E7-A4FE-2022BF9FCAA2}" destId="{FB0A226C-BA8D-43AB-B27C-0F43AFEF1E38}" srcOrd="1" destOrd="0" presId="urn:microsoft.com/office/officeart/2008/layout/HalfCircleOrganizationChart"/>
    <dgm:cxn modelId="{BDDC7CCA-0701-4C7B-97AB-6CE5DDD2417E}" type="presParOf" srcId="{4196BCE3-60EC-46E7-A4FE-2022BF9FCAA2}" destId="{AE5E21A5-AE96-44EA-ACE0-50BD47172776}" srcOrd="2" destOrd="0" presId="urn:microsoft.com/office/officeart/2008/layout/HalfCircleOrganizationChart"/>
    <dgm:cxn modelId="{E8F2B15A-5684-430D-996F-982B14B9C46A}" type="presParOf" srcId="{52A2FEFE-89BB-4D3F-AC26-CD9831507874}" destId="{57504A3A-B497-46C4-B5A6-182A2B9A3BE3}" srcOrd="4" destOrd="0" presId="urn:microsoft.com/office/officeart/2008/layout/HalfCircleOrganizationChart"/>
    <dgm:cxn modelId="{9BF3CBD5-DA06-4FEF-B7FD-EA293EFF5EB8}" type="presParOf" srcId="{52A2FEFE-89BB-4D3F-AC26-CD9831507874}" destId="{9582F662-732B-45A5-9026-C80288AE58DB}" srcOrd="5" destOrd="0" presId="urn:microsoft.com/office/officeart/2008/layout/HalfCircleOrganizationChart"/>
    <dgm:cxn modelId="{E9F37724-0535-4DE6-8128-A503796219E9}" type="presParOf" srcId="{9582F662-732B-45A5-9026-C80288AE58DB}" destId="{C86216B4-25D2-4DAA-9A67-4ACAAD85F632}" srcOrd="0" destOrd="0" presId="urn:microsoft.com/office/officeart/2008/layout/HalfCircleOrganizationChart"/>
    <dgm:cxn modelId="{E944D825-D29A-45E8-9FA3-1A6EEF822E9F}" type="presParOf" srcId="{C86216B4-25D2-4DAA-9A67-4ACAAD85F632}" destId="{70DFB448-5AE3-4B1F-8640-71DF8B48F2E0}" srcOrd="0" destOrd="0" presId="urn:microsoft.com/office/officeart/2008/layout/HalfCircleOrganizationChart"/>
    <dgm:cxn modelId="{2AF55D0F-4C6A-4DE9-8CE6-713A3792FDCD}" type="presParOf" srcId="{C86216B4-25D2-4DAA-9A67-4ACAAD85F632}" destId="{50323C6A-4473-4E06-9014-DB46FFF4872D}" srcOrd="1" destOrd="0" presId="urn:microsoft.com/office/officeart/2008/layout/HalfCircleOrganizationChart"/>
    <dgm:cxn modelId="{B50AFCBD-23F3-482C-9AF5-D06845744F8F}" type="presParOf" srcId="{C86216B4-25D2-4DAA-9A67-4ACAAD85F632}" destId="{2060CA40-2C8B-4CE5-B01D-41C3533FDB91}" srcOrd="2" destOrd="0" presId="urn:microsoft.com/office/officeart/2008/layout/HalfCircleOrganizationChart"/>
    <dgm:cxn modelId="{D724840A-6F06-4241-99A1-B1C0E84DDD72}" type="presParOf" srcId="{C86216B4-25D2-4DAA-9A67-4ACAAD85F632}" destId="{E0241180-2BC2-4F23-8D71-57189C7708EA}" srcOrd="3" destOrd="0" presId="urn:microsoft.com/office/officeart/2008/layout/HalfCircleOrganizationChart"/>
    <dgm:cxn modelId="{D249577C-CEB9-43A8-9435-9F3233106C95}" type="presParOf" srcId="{9582F662-732B-45A5-9026-C80288AE58DB}" destId="{49BC3530-211A-4490-935A-F4AC48D2DA79}" srcOrd="1" destOrd="0" presId="urn:microsoft.com/office/officeart/2008/layout/HalfCircleOrganizationChart"/>
    <dgm:cxn modelId="{28757419-792F-4B03-96C5-9121A5CC1BE8}" type="presParOf" srcId="{9582F662-732B-45A5-9026-C80288AE58DB}" destId="{B502B1A3-A426-4F78-A926-C145B295B05A}" srcOrd="2" destOrd="0" presId="urn:microsoft.com/office/officeart/2008/layout/HalfCircleOrganizationChart"/>
    <dgm:cxn modelId="{CAF11ADA-B3C6-4A8A-AE10-EC2FC32EE3BA}" type="presParOf" srcId="{C7676C58-1214-4196-B486-ED2F1E03D635}" destId="{37A0DBB4-5F79-49A6-A570-AB8C5CF67174}" srcOrd="2" destOrd="0" presId="urn:microsoft.com/office/officeart/2008/layout/HalfCircleOrganizationChart"/>
    <dgm:cxn modelId="{50E6D701-6CB5-4AB5-92F8-FCA81ED54860}" type="presParOf" srcId="{37A0DBB4-5F79-49A6-A570-AB8C5CF67174}" destId="{DF045E32-D6C5-465C-91DB-41113975BF4A}" srcOrd="0" destOrd="0" presId="urn:microsoft.com/office/officeart/2008/layout/HalfCircleOrganizationChart"/>
    <dgm:cxn modelId="{B7F91D38-9539-45CD-9863-232404029128}" type="presParOf" srcId="{37A0DBB4-5F79-49A6-A570-AB8C5CF67174}" destId="{82C9E19E-52AA-47AA-98BC-558089581C52}" srcOrd="1" destOrd="0" presId="urn:microsoft.com/office/officeart/2008/layout/HalfCircleOrganizationChart"/>
    <dgm:cxn modelId="{EED622CB-24B5-4047-8FC4-9E4D701DF1E3}" type="presParOf" srcId="{82C9E19E-52AA-47AA-98BC-558089581C52}" destId="{DA60FA71-EC94-46FE-B5A3-A3BB8D6A014E}" srcOrd="0" destOrd="0" presId="urn:microsoft.com/office/officeart/2008/layout/HalfCircleOrganizationChart"/>
    <dgm:cxn modelId="{5D4DACB3-38F6-4447-9FAF-9600792072F1}" type="presParOf" srcId="{DA60FA71-EC94-46FE-B5A3-A3BB8D6A014E}" destId="{06E00A38-22B3-4B5E-9D4F-A9485682012E}" srcOrd="0" destOrd="0" presId="urn:microsoft.com/office/officeart/2008/layout/HalfCircleOrganizationChart"/>
    <dgm:cxn modelId="{405522FC-FA8B-4817-B048-3E2B44D839CE}" type="presParOf" srcId="{DA60FA71-EC94-46FE-B5A3-A3BB8D6A014E}" destId="{F04FD192-E61F-4260-ABBE-3AE1DA964DB5}" srcOrd="1" destOrd="0" presId="urn:microsoft.com/office/officeart/2008/layout/HalfCircleOrganizationChart"/>
    <dgm:cxn modelId="{B4F9F15C-129F-48C5-8DE3-7BD14835DB29}" type="presParOf" srcId="{DA60FA71-EC94-46FE-B5A3-A3BB8D6A014E}" destId="{74CA9ED2-5647-43D7-B64E-9E402A218A1C}" srcOrd="2" destOrd="0" presId="urn:microsoft.com/office/officeart/2008/layout/HalfCircleOrganizationChart"/>
    <dgm:cxn modelId="{3908EE9E-5521-4C0D-8E5F-1506F0B34EBC}" type="presParOf" srcId="{DA60FA71-EC94-46FE-B5A3-A3BB8D6A014E}" destId="{E56D2933-ED95-401A-8914-F99A4A298514}" srcOrd="3" destOrd="0" presId="urn:microsoft.com/office/officeart/2008/layout/HalfCircleOrganizationChart"/>
    <dgm:cxn modelId="{7B97300D-FC80-426A-B01E-8230211DAF42}" type="presParOf" srcId="{82C9E19E-52AA-47AA-98BC-558089581C52}" destId="{3C592DE4-5166-4FB9-A0D6-4405914E76D0}" srcOrd="1" destOrd="0" presId="urn:microsoft.com/office/officeart/2008/layout/HalfCircleOrganizationChart"/>
    <dgm:cxn modelId="{11DA6B85-F132-416B-BA29-A11879E239CA}" type="presParOf" srcId="{82C9E19E-52AA-47AA-98BC-558089581C52}" destId="{701E094A-6CD7-4D3C-8F8A-DEEBC2DF49A7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E73E9A-01CF-4D34-85DB-FD20BE60D0EC}">
      <dsp:nvSpPr>
        <dsp:cNvPr id="0" name=""/>
        <dsp:cNvSpPr/>
      </dsp:nvSpPr>
      <dsp:spPr>
        <a:xfrm>
          <a:off x="0" y="0"/>
          <a:ext cx="10246566" cy="198210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77FE11-5DD8-403F-A774-2CF6C1733804}">
      <dsp:nvSpPr>
        <dsp:cNvPr id="0" name=""/>
        <dsp:cNvSpPr/>
      </dsp:nvSpPr>
      <dsp:spPr>
        <a:xfrm>
          <a:off x="38699" y="599537"/>
          <a:ext cx="3073971" cy="792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Organisational </a:t>
          </a:r>
          <a:r>
            <a:rPr lang="en-GB" sz="2000" kern="1200" dirty="0" err="1"/>
            <a:t>Sructure</a:t>
          </a:r>
          <a:endParaRPr lang="en-GB" sz="2000" kern="1200" dirty="0"/>
        </a:p>
      </dsp:txBody>
      <dsp:txXfrm>
        <a:off x="77402" y="638240"/>
        <a:ext cx="2996565" cy="715434"/>
      </dsp:txXfrm>
    </dsp:sp>
    <dsp:sp modelId="{6CA715CE-8ED4-4255-B823-9266FCC96C48}">
      <dsp:nvSpPr>
        <dsp:cNvPr id="0" name=""/>
        <dsp:cNvSpPr/>
      </dsp:nvSpPr>
      <dsp:spPr>
        <a:xfrm>
          <a:off x="3081066" y="599537"/>
          <a:ext cx="3073971" cy="792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Organisational chart</a:t>
          </a:r>
        </a:p>
      </dsp:txBody>
      <dsp:txXfrm>
        <a:off x="3119769" y="638240"/>
        <a:ext cx="2996565" cy="715434"/>
      </dsp:txXfrm>
    </dsp:sp>
    <dsp:sp modelId="{F32BB785-F7A2-47D4-86D2-4E7AA793454B}">
      <dsp:nvSpPr>
        <dsp:cNvPr id="0" name=""/>
        <dsp:cNvSpPr/>
      </dsp:nvSpPr>
      <dsp:spPr>
        <a:xfrm>
          <a:off x="6037024" y="599537"/>
          <a:ext cx="3073971" cy="792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Importance of organisational structure</a:t>
          </a:r>
        </a:p>
      </dsp:txBody>
      <dsp:txXfrm>
        <a:off x="6075727" y="638240"/>
        <a:ext cx="2996565" cy="7154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93B8D-0039-4567-9DDB-4DE2E632F60C}">
      <dsp:nvSpPr>
        <dsp:cNvPr id="0" name=""/>
        <dsp:cNvSpPr/>
      </dsp:nvSpPr>
      <dsp:spPr>
        <a:xfrm>
          <a:off x="0" y="2359725"/>
          <a:ext cx="3496187" cy="7745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Employees</a:t>
          </a:r>
        </a:p>
      </dsp:txBody>
      <dsp:txXfrm>
        <a:off x="0" y="2359725"/>
        <a:ext cx="3496187" cy="774514"/>
      </dsp:txXfrm>
    </dsp:sp>
    <dsp:sp modelId="{1DE86DA5-0EC7-4750-BB9C-823A015CD3FF}">
      <dsp:nvSpPr>
        <dsp:cNvPr id="0" name=""/>
        <dsp:cNvSpPr/>
      </dsp:nvSpPr>
      <dsp:spPr>
        <a:xfrm rot="10800000">
          <a:off x="0" y="1180139"/>
          <a:ext cx="3496187" cy="119120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Managers</a:t>
          </a:r>
        </a:p>
      </dsp:txBody>
      <dsp:txXfrm rot="10800000">
        <a:off x="0" y="1180139"/>
        <a:ext cx="3496187" cy="774008"/>
      </dsp:txXfrm>
    </dsp:sp>
    <dsp:sp modelId="{9A1FC3EC-70EC-426A-BA7F-4B26D021F9FC}">
      <dsp:nvSpPr>
        <dsp:cNvPr id="0" name=""/>
        <dsp:cNvSpPr/>
      </dsp:nvSpPr>
      <dsp:spPr>
        <a:xfrm rot="10800000">
          <a:off x="0" y="554"/>
          <a:ext cx="3496187" cy="119120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CEO	</a:t>
          </a:r>
        </a:p>
      </dsp:txBody>
      <dsp:txXfrm rot="10800000">
        <a:off x="0" y="554"/>
        <a:ext cx="3496187" cy="7740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7BBF5A-E083-4513-A870-DCD00A36E90A}">
      <dsp:nvSpPr>
        <dsp:cNvPr id="0" name=""/>
        <dsp:cNvSpPr/>
      </dsp:nvSpPr>
      <dsp:spPr>
        <a:xfrm>
          <a:off x="2907699" y="1070644"/>
          <a:ext cx="2591587" cy="1979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9736"/>
              </a:lnTo>
              <a:lnTo>
                <a:pt x="2591587" y="99736"/>
              </a:lnTo>
              <a:lnTo>
                <a:pt x="2591587" y="19790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F84F87-4FEB-47A1-B6DB-6EA3AAD1173A}">
      <dsp:nvSpPr>
        <dsp:cNvPr id="0" name=""/>
        <dsp:cNvSpPr/>
      </dsp:nvSpPr>
      <dsp:spPr>
        <a:xfrm>
          <a:off x="2907699" y="1070644"/>
          <a:ext cx="863862" cy="1979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9736"/>
              </a:lnTo>
              <a:lnTo>
                <a:pt x="863862" y="99736"/>
              </a:lnTo>
              <a:lnTo>
                <a:pt x="863862" y="19790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827C80-FC8E-4EF4-A44A-E72543B35C2F}">
      <dsp:nvSpPr>
        <dsp:cNvPr id="0" name=""/>
        <dsp:cNvSpPr/>
      </dsp:nvSpPr>
      <dsp:spPr>
        <a:xfrm>
          <a:off x="2043836" y="1070644"/>
          <a:ext cx="863862" cy="197903"/>
        </a:xfrm>
        <a:custGeom>
          <a:avLst/>
          <a:gdLst/>
          <a:ahLst/>
          <a:cxnLst/>
          <a:rect l="0" t="0" r="0" b="0"/>
          <a:pathLst>
            <a:path>
              <a:moveTo>
                <a:pt x="863862" y="0"/>
              </a:moveTo>
              <a:lnTo>
                <a:pt x="863862" y="99736"/>
              </a:lnTo>
              <a:lnTo>
                <a:pt x="0" y="99736"/>
              </a:lnTo>
              <a:lnTo>
                <a:pt x="0" y="19790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60D8D9-C3AF-4392-8703-B5FBE7F4EC00}">
      <dsp:nvSpPr>
        <dsp:cNvPr id="0" name=""/>
        <dsp:cNvSpPr/>
      </dsp:nvSpPr>
      <dsp:spPr>
        <a:xfrm>
          <a:off x="316111" y="1070644"/>
          <a:ext cx="2591587" cy="197903"/>
        </a:xfrm>
        <a:custGeom>
          <a:avLst/>
          <a:gdLst/>
          <a:ahLst/>
          <a:cxnLst/>
          <a:rect l="0" t="0" r="0" b="0"/>
          <a:pathLst>
            <a:path>
              <a:moveTo>
                <a:pt x="2591587" y="0"/>
              </a:moveTo>
              <a:lnTo>
                <a:pt x="2591587" y="99736"/>
              </a:lnTo>
              <a:lnTo>
                <a:pt x="0" y="99736"/>
              </a:lnTo>
              <a:lnTo>
                <a:pt x="0" y="19790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3FDF46-CF67-4A95-95F2-B7A327A11BC6}">
      <dsp:nvSpPr>
        <dsp:cNvPr id="0" name=""/>
        <dsp:cNvSpPr/>
      </dsp:nvSpPr>
      <dsp:spPr>
        <a:xfrm>
          <a:off x="2593567" y="442381"/>
          <a:ext cx="628263" cy="628263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E14541-1B04-46D9-93B8-625ED2466E75}">
      <dsp:nvSpPr>
        <dsp:cNvPr id="0" name=""/>
        <dsp:cNvSpPr/>
      </dsp:nvSpPr>
      <dsp:spPr>
        <a:xfrm>
          <a:off x="3221831" y="440810"/>
          <a:ext cx="942395" cy="628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 CEO</a:t>
          </a:r>
        </a:p>
      </dsp:txBody>
      <dsp:txXfrm>
        <a:off x="3221831" y="440810"/>
        <a:ext cx="942395" cy="628263"/>
      </dsp:txXfrm>
    </dsp:sp>
    <dsp:sp modelId="{4F0BCE04-1D2A-4177-B01D-D459E0EDFDD6}">
      <dsp:nvSpPr>
        <dsp:cNvPr id="0" name=""/>
        <dsp:cNvSpPr/>
      </dsp:nvSpPr>
      <dsp:spPr>
        <a:xfrm>
          <a:off x="1979" y="1268547"/>
          <a:ext cx="628263" cy="628263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E89E1B6-75F7-4154-95FB-C8D07C0B2F84}">
      <dsp:nvSpPr>
        <dsp:cNvPr id="0" name=""/>
        <dsp:cNvSpPr/>
      </dsp:nvSpPr>
      <dsp:spPr>
        <a:xfrm>
          <a:off x="630243" y="1266977"/>
          <a:ext cx="942395" cy="628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HR Manager</a:t>
          </a:r>
        </a:p>
      </dsp:txBody>
      <dsp:txXfrm>
        <a:off x="630243" y="1266977"/>
        <a:ext cx="942395" cy="628263"/>
      </dsp:txXfrm>
    </dsp:sp>
    <dsp:sp modelId="{4017C90A-175D-4C8B-8917-98AB50AA378F}">
      <dsp:nvSpPr>
        <dsp:cNvPr id="0" name=""/>
        <dsp:cNvSpPr/>
      </dsp:nvSpPr>
      <dsp:spPr>
        <a:xfrm>
          <a:off x="1729704" y="1268547"/>
          <a:ext cx="628263" cy="628263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4225AAD-48B3-432D-93C8-C4432A2B6BA5}">
      <dsp:nvSpPr>
        <dsp:cNvPr id="0" name=""/>
        <dsp:cNvSpPr/>
      </dsp:nvSpPr>
      <dsp:spPr>
        <a:xfrm>
          <a:off x="2357968" y="1266977"/>
          <a:ext cx="942395" cy="628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Operations manager</a:t>
          </a:r>
        </a:p>
      </dsp:txBody>
      <dsp:txXfrm>
        <a:off x="2357968" y="1266977"/>
        <a:ext cx="942395" cy="628263"/>
      </dsp:txXfrm>
    </dsp:sp>
    <dsp:sp modelId="{4C850FD2-2A62-4D65-A4FF-98529E2C13FC}">
      <dsp:nvSpPr>
        <dsp:cNvPr id="0" name=""/>
        <dsp:cNvSpPr/>
      </dsp:nvSpPr>
      <dsp:spPr>
        <a:xfrm>
          <a:off x="3457429" y="1268547"/>
          <a:ext cx="628263" cy="628263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8124385-274F-48AD-BEAC-007661D8F5D5}">
      <dsp:nvSpPr>
        <dsp:cNvPr id="0" name=""/>
        <dsp:cNvSpPr/>
      </dsp:nvSpPr>
      <dsp:spPr>
        <a:xfrm>
          <a:off x="4085693" y="1266977"/>
          <a:ext cx="942395" cy="628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Finance manager</a:t>
          </a:r>
        </a:p>
      </dsp:txBody>
      <dsp:txXfrm>
        <a:off x="4085693" y="1266977"/>
        <a:ext cx="942395" cy="628263"/>
      </dsp:txXfrm>
    </dsp:sp>
    <dsp:sp modelId="{9B8E4089-BC69-4008-9DCA-86159F202311}">
      <dsp:nvSpPr>
        <dsp:cNvPr id="0" name=""/>
        <dsp:cNvSpPr/>
      </dsp:nvSpPr>
      <dsp:spPr>
        <a:xfrm>
          <a:off x="5185155" y="1268547"/>
          <a:ext cx="628263" cy="628263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746F13-B042-441F-84BB-A794AA50329C}">
      <dsp:nvSpPr>
        <dsp:cNvPr id="0" name=""/>
        <dsp:cNvSpPr/>
      </dsp:nvSpPr>
      <dsp:spPr>
        <a:xfrm>
          <a:off x="5813418" y="1266977"/>
          <a:ext cx="942395" cy="628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IT manager</a:t>
          </a:r>
        </a:p>
      </dsp:txBody>
      <dsp:txXfrm>
        <a:off x="5813418" y="1266977"/>
        <a:ext cx="942395" cy="6282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32FAF9-1F8E-4383-B0A5-1FEECCC84164}">
      <dsp:nvSpPr>
        <dsp:cNvPr id="0" name=""/>
        <dsp:cNvSpPr/>
      </dsp:nvSpPr>
      <dsp:spPr>
        <a:xfrm>
          <a:off x="3914140" y="2137977"/>
          <a:ext cx="2769282" cy="4806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0309"/>
              </a:lnTo>
              <a:lnTo>
                <a:pt x="2769282" y="240309"/>
              </a:lnTo>
              <a:lnTo>
                <a:pt x="2769282" y="48061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218FAA-7A29-46E8-9DE7-B9CE4E813D7F}">
      <dsp:nvSpPr>
        <dsp:cNvPr id="0" name=""/>
        <dsp:cNvSpPr/>
      </dsp:nvSpPr>
      <dsp:spPr>
        <a:xfrm>
          <a:off x="3868420" y="2137977"/>
          <a:ext cx="91440" cy="48061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8061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87DA79-AD52-4883-8EC2-5766B3249218}">
      <dsp:nvSpPr>
        <dsp:cNvPr id="0" name=""/>
        <dsp:cNvSpPr/>
      </dsp:nvSpPr>
      <dsp:spPr>
        <a:xfrm>
          <a:off x="1144857" y="2137977"/>
          <a:ext cx="2769282" cy="480619"/>
        </a:xfrm>
        <a:custGeom>
          <a:avLst/>
          <a:gdLst/>
          <a:ahLst/>
          <a:cxnLst/>
          <a:rect l="0" t="0" r="0" b="0"/>
          <a:pathLst>
            <a:path>
              <a:moveTo>
                <a:pt x="2769282" y="0"/>
              </a:moveTo>
              <a:lnTo>
                <a:pt x="2769282" y="240309"/>
              </a:lnTo>
              <a:lnTo>
                <a:pt x="0" y="240309"/>
              </a:lnTo>
              <a:lnTo>
                <a:pt x="0" y="48061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571A19-0AF8-466C-8E66-AAC5596ECD52}">
      <dsp:nvSpPr>
        <dsp:cNvPr id="0" name=""/>
        <dsp:cNvSpPr/>
      </dsp:nvSpPr>
      <dsp:spPr>
        <a:xfrm>
          <a:off x="2769808" y="993645"/>
          <a:ext cx="2288663" cy="1144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7759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CEO</a:t>
          </a:r>
        </a:p>
      </dsp:txBody>
      <dsp:txXfrm>
        <a:off x="2769808" y="993645"/>
        <a:ext cx="2288663" cy="1144331"/>
      </dsp:txXfrm>
    </dsp:sp>
    <dsp:sp modelId="{208EEF8A-1F27-425B-903B-BC8A40DE0CCC}">
      <dsp:nvSpPr>
        <dsp:cNvPr id="0" name=""/>
        <dsp:cNvSpPr/>
      </dsp:nvSpPr>
      <dsp:spPr>
        <a:xfrm>
          <a:off x="2884241" y="1108078"/>
          <a:ext cx="686599" cy="915465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020FAA-E6B6-4F18-A381-4D48966D3581}">
      <dsp:nvSpPr>
        <dsp:cNvPr id="0" name=""/>
        <dsp:cNvSpPr/>
      </dsp:nvSpPr>
      <dsp:spPr>
        <a:xfrm>
          <a:off x="525" y="2618596"/>
          <a:ext cx="2288663" cy="1144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7759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UK division	</a:t>
          </a:r>
        </a:p>
      </dsp:txBody>
      <dsp:txXfrm>
        <a:off x="525" y="2618596"/>
        <a:ext cx="2288663" cy="1144331"/>
      </dsp:txXfrm>
    </dsp:sp>
    <dsp:sp modelId="{ACD3F5C5-0748-4726-A06D-87E2F0AE821D}">
      <dsp:nvSpPr>
        <dsp:cNvPr id="0" name=""/>
        <dsp:cNvSpPr/>
      </dsp:nvSpPr>
      <dsp:spPr>
        <a:xfrm>
          <a:off x="114958" y="2733029"/>
          <a:ext cx="686599" cy="915465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65D14-2F31-4BF1-B11B-2C26126DCDE7}">
      <dsp:nvSpPr>
        <dsp:cNvPr id="0" name=""/>
        <dsp:cNvSpPr/>
      </dsp:nvSpPr>
      <dsp:spPr>
        <a:xfrm>
          <a:off x="2769808" y="2618596"/>
          <a:ext cx="2288663" cy="1144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7759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Germany division</a:t>
          </a:r>
        </a:p>
      </dsp:txBody>
      <dsp:txXfrm>
        <a:off x="2769808" y="2618596"/>
        <a:ext cx="2288663" cy="1144331"/>
      </dsp:txXfrm>
    </dsp:sp>
    <dsp:sp modelId="{7F51CA00-553A-4989-B4F1-39F9E0A53AE8}">
      <dsp:nvSpPr>
        <dsp:cNvPr id="0" name=""/>
        <dsp:cNvSpPr/>
      </dsp:nvSpPr>
      <dsp:spPr>
        <a:xfrm>
          <a:off x="2884241" y="2733029"/>
          <a:ext cx="686599" cy="915465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C175B0-A9FC-4BAF-B4EA-6471664BFE22}">
      <dsp:nvSpPr>
        <dsp:cNvPr id="0" name=""/>
        <dsp:cNvSpPr/>
      </dsp:nvSpPr>
      <dsp:spPr>
        <a:xfrm>
          <a:off x="5539091" y="2618596"/>
          <a:ext cx="2288663" cy="1144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47759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Restaurants division</a:t>
          </a:r>
        </a:p>
      </dsp:txBody>
      <dsp:txXfrm>
        <a:off x="5539091" y="2618596"/>
        <a:ext cx="2288663" cy="1144331"/>
      </dsp:txXfrm>
    </dsp:sp>
    <dsp:sp modelId="{A82A1D61-3FE9-4956-AA75-D96AA8899BC9}">
      <dsp:nvSpPr>
        <dsp:cNvPr id="0" name=""/>
        <dsp:cNvSpPr/>
      </dsp:nvSpPr>
      <dsp:spPr>
        <a:xfrm>
          <a:off x="5653524" y="2733029"/>
          <a:ext cx="686599" cy="915465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045E32-D6C5-465C-91DB-41113975BF4A}">
      <dsp:nvSpPr>
        <dsp:cNvPr id="0" name=""/>
        <dsp:cNvSpPr/>
      </dsp:nvSpPr>
      <dsp:spPr>
        <a:xfrm>
          <a:off x="2094190" y="1051765"/>
          <a:ext cx="598212" cy="2406949"/>
        </a:xfrm>
        <a:custGeom>
          <a:avLst/>
          <a:gdLst/>
          <a:ahLst/>
          <a:cxnLst/>
          <a:rect l="0" t="0" r="0" b="0"/>
          <a:pathLst>
            <a:path>
              <a:moveTo>
                <a:pt x="598212" y="0"/>
              </a:moveTo>
              <a:lnTo>
                <a:pt x="598212" y="2406949"/>
              </a:lnTo>
              <a:lnTo>
                <a:pt x="0" y="24069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504A3A-B497-46C4-B5A6-182A2B9A3BE3}">
      <dsp:nvSpPr>
        <dsp:cNvPr id="0" name=""/>
        <dsp:cNvSpPr/>
      </dsp:nvSpPr>
      <dsp:spPr>
        <a:xfrm>
          <a:off x="2692403" y="1051765"/>
          <a:ext cx="1731406" cy="8653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06311"/>
              </a:lnTo>
              <a:lnTo>
                <a:pt x="1731406" y="706311"/>
              </a:lnTo>
              <a:lnTo>
                <a:pt x="1731406" y="86537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3DCE9E-5D95-4576-95D1-81FCDA91A278}">
      <dsp:nvSpPr>
        <dsp:cNvPr id="0" name=""/>
        <dsp:cNvSpPr/>
      </dsp:nvSpPr>
      <dsp:spPr>
        <a:xfrm>
          <a:off x="2646683" y="1051765"/>
          <a:ext cx="91440" cy="65201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2953"/>
              </a:lnTo>
              <a:lnTo>
                <a:pt x="106663" y="492953"/>
              </a:lnTo>
              <a:lnTo>
                <a:pt x="106663" y="65201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785948-8B9E-48A9-AA7B-7A05BB406E2A}">
      <dsp:nvSpPr>
        <dsp:cNvPr id="0" name=""/>
        <dsp:cNvSpPr/>
      </dsp:nvSpPr>
      <dsp:spPr>
        <a:xfrm>
          <a:off x="835927" y="1051765"/>
          <a:ext cx="1856475" cy="865374"/>
        </a:xfrm>
        <a:custGeom>
          <a:avLst/>
          <a:gdLst/>
          <a:ahLst/>
          <a:cxnLst/>
          <a:rect l="0" t="0" r="0" b="0"/>
          <a:pathLst>
            <a:path>
              <a:moveTo>
                <a:pt x="1856475" y="0"/>
              </a:moveTo>
              <a:lnTo>
                <a:pt x="1856475" y="706311"/>
              </a:lnTo>
              <a:lnTo>
                <a:pt x="0" y="706311"/>
              </a:lnTo>
              <a:lnTo>
                <a:pt x="0" y="86537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9F7F8A-BEA6-4792-A4AB-5AE261470DE5}">
      <dsp:nvSpPr>
        <dsp:cNvPr id="0" name=""/>
        <dsp:cNvSpPr/>
      </dsp:nvSpPr>
      <dsp:spPr>
        <a:xfrm>
          <a:off x="2313682" y="294323"/>
          <a:ext cx="757442" cy="757442"/>
        </a:xfrm>
        <a:prstGeom prst="arc">
          <a:avLst>
            <a:gd name="adj1" fmla="val 13200000"/>
            <a:gd name="adj2" fmla="val 192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6C5344-1636-4897-99B6-81037755347C}">
      <dsp:nvSpPr>
        <dsp:cNvPr id="0" name=""/>
        <dsp:cNvSpPr/>
      </dsp:nvSpPr>
      <dsp:spPr>
        <a:xfrm>
          <a:off x="2313682" y="294323"/>
          <a:ext cx="757442" cy="757442"/>
        </a:xfrm>
        <a:prstGeom prst="arc">
          <a:avLst>
            <a:gd name="adj1" fmla="val 2400000"/>
            <a:gd name="adj2" fmla="val 84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BCB3C7-D287-4D88-A7F6-3EA7143DC8F9}">
      <dsp:nvSpPr>
        <dsp:cNvPr id="0" name=""/>
        <dsp:cNvSpPr/>
      </dsp:nvSpPr>
      <dsp:spPr>
        <a:xfrm>
          <a:off x="1934961" y="430663"/>
          <a:ext cx="1514884" cy="484762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Project Manager	</a:t>
          </a:r>
        </a:p>
      </dsp:txBody>
      <dsp:txXfrm>
        <a:off x="1934961" y="430663"/>
        <a:ext cx="1514884" cy="484762"/>
      </dsp:txXfrm>
    </dsp:sp>
    <dsp:sp modelId="{E80C6E71-3524-4B6C-9056-651AD68FA22E}">
      <dsp:nvSpPr>
        <dsp:cNvPr id="0" name=""/>
        <dsp:cNvSpPr/>
      </dsp:nvSpPr>
      <dsp:spPr>
        <a:xfrm>
          <a:off x="457206" y="1917140"/>
          <a:ext cx="757442" cy="757442"/>
        </a:xfrm>
        <a:prstGeom prst="arc">
          <a:avLst>
            <a:gd name="adj1" fmla="val 13200000"/>
            <a:gd name="adj2" fmla="val 192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520076-5F8F-4E6A-A529-8C1941D1B3B4}">
      <dsp:nvSpPr>
        <dsp:cNvPr id="0" name=""/>
        <dsp:cNvSpPr/>
      </dsp:nvSpPr>
      <dsp:spPr>
        <a:xfrm>
          <a:off x="457206" y="1917140"/>
          <a:ext cx="757442" cy="757442"/>
        </a:xfrm>
        <a:prstGeom prst="arc">
          <a:avLst>
            <a:gd name="adj1" fmla="val 2400000"/>
            <a:gd name="adj2" fmla="val 84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9384DB-ADB1-4FC9-902F-BA36AF89F9FD}">
      <dsp:nvSpPr>
        <dsp:cNvPr id="0" name=""/>
        <dsp:cNvSpPr/>
      </dsp:nvSpPr>
      <dsp:spPr>
        <a:xfrm>
          <a:off x="78485" y="2053479"/>
          <a:ext cx="1514884" cy="484762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Operations manager</a:t>
          </a:r>
        </a:p>
      </dsp:txBody>
      <dsp:txXfrm>
        <a:off x="78485" y="2053479"/>
        <a:ext cx="1514884" cy="484762"/>
      </dsp:txXfrm>
    </dsp:sp>
    <dsp:sp modelId="{D1257581-2D1B-407E-AE87-CF2D08E14BA9}">
      <dsp:nvSpPr>
        <dsp:cNvPr id="0" name=""/>
        <dsp:cNvSpPr/>
      </dsp:nvSpPr>
      <dsp:spPr>
        <a:xfrm>
          <a:off x="2374626" y="1703781"/>
          <a:ext cx="757442" cy="798753"/>
        </a:xfrm>
        <a:prstGeom prst="arc">
          <a:avLst>
            <a:gd name="adj1" fmla="val 13200000"/>
            <a:gd name="adj2" fmla="val 192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C9458B-F30C-4483-B56F-883BBD4C0EA2}">
      <dsp:nvSpPr>
        <dsp:cNvPr id="0" name=""/>
        <dsp:cNvSpPr/>
      </dsp:nvSpPr>
      <dsp:spPr>
        <a:xfrm>
          <a:off x="2374626" y="1703781"/>
          <a:ext cx="757442" cy="798753"/>
        </a:xfrm>
        <a:prstGeom prst="arc">
          <a:avLst>
            <a:gd name="adj1" fmla="val 2400000"/>
            <a:gd name="adj2" fmla="val 84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4A040C-0237-42A6-A20D-AB15B45BD941}">
      <dsp:nvSpPr>
        <dsp:cNvPr id="0" name=""/>
        <dsp:cNvSpPr/>
      </dsp:nvSpPr>
      <dsp:spPr>
        <a:xfrm>
          <a:off x="1995904" y="1847557"/>
          <a:ext cx="1514884" cy="51120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Employee</a:t>
          </a:r>
        </a:p>
      </dsp:txBody>
      <dsp:txXfrm>
        <a:off x="1995904" y="1847557"/>
        <a:ext cx="1514884" cy="511201"/>
      </dsp:txXfrm>
    </dsp:sp>
    <dsp:sp modelId="{50323C6A-4473-4E06-9014-DB46FFF4872D}">
      <dsp:nvSpPr>
        <dsp:cNvPr id="0" name=""/>
        <dsp:cNvSpPr/>
      </dsp:nvSpPr>
      <dsp:spPr>
        <a:xfrm>
          <a:off x="4045088" y="1917140"/>
          <a:ext cx="757442" cy="757442"/>
        </a:xfrm>
        <a:prstGeom prst="arc">
          <a:avLst>
            <a:gd name="adj1" fmla="val 13200000"/>
            <a:gd name="adj2" fmla="val 192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60CA40-2C8B-4CE5-B01D-41C3533FDB91}">
      <dsp:nvSpPr>
        <dsp:cNvPr id="0" name=""/>
        <dsp:cNvSpPr/>
      </dsp:nvSpPr>
      <dsp:spPr>
        <a:xfrm>
          <a:off x="4045088" y="1917140"/>
          <a:ext cx="757442" cy="757442"/>
        </a:xfrm>
        <a:prstGeom prst="arc">
          <a:avLst>
            <a:gd name="adj1" fmla="val 2400000"/>
            <a:gd name="adj2" fmla="val 84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DFB448-5AE3-4B1F-8640-71DF8B48F2E0}">
      <dsp:nvSpPr>
        <dsp:cNvPr id="0" name=""/>
        <dsp:cNvSpPr/>
      </dsp:nvSpPr>
      <dsp:spPr>
        <a:xfrm>
          <a:off x="3666367" y="2053479"/>
          <a:ext cx="1514884" cy="484762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Marketing manager</a:t>
          </a:r>
        </a:p>
      </dsp:txBody>
      <dsp:txXfrm>
        <a:off x="3666367" y="2053479"/>
        <a:ext cx="1514884" cy="484762"/>
      </dsp:txXfrm>
    </dsp:sp>
    <dsp:sp modelId="{F04FD192-E61F-4260-ABBE-3AE1DA964DB5}">
      <dsp:nvSpPr>
        <dsp:cNvPr id="0" name=""/>
        <dsp:cNvSpPr/>
      </dsp:nvSpPr>
      <dsp:spPr>
        <a:xfrm>
          <a:off x="1427641" y="3322376"/>
          <a:ext cx="757442" cy="757442"/>
        </a:xfrm>
        <a:prstGeom prst="arc">
          <a:avLst>
            <a:gd name="adj1" fmla="val 13200000"/>
            <a:gd name="adj2" fmla="val 192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CA9ED2-5647-43D7-B64E-9E402A218A1C}">
      <dsp:nvSpPr>
        <dsp:cNvPr id="0" name=""/>
        <dsp:cNvSpPr/>
      </dsp:nvSpPr>
      <dsp:spPr>
        <a:xfrm>
          <a:off x="1427641" y="3322376"/>
          <a:ext cx="757442" cy="757442"/>
        </a:xfrm>
        <a:prstGeom prst="arc">
          <a:avLst>
            <a:gd name="adj1" fmla="val 2400000"/>
            <a:gd name="adj2" fmla="val 8400000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E00A38-22B3-4B5E-9D4F-A9485682012E}">
      <dsp:nvSpPr>
        <dsp:cNvPr id="0" name=""/>
        <dsp:cNvSpPr/>
      </dsp:nvSpPr>
      <dsp:spPr>
        <a:xfrm>
          <a:off x="1048920" y="3458715"/>
          <a:ext cx="1514884" cy="484762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Finance manager</a:t>
          </a:r>
        </a:p>
      </dsp:txBody>
      <dsp:txXfrm>
        <a:off x="1048920" y="3458715"/>
        <a:ext cx="1514884" cy="484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layout/CirclePictureHierarchy">
  <dgm:title val=""/>
  <dgm:desc val=""/>
  <dgm:catLst>
    <dgm:cat type="hierarchy" pri="1750"/>
    <dgm:cat type="picture" pri="23000"/>
    <dgm:cat type="pictureconvert" pri="2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5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for="ch" forName="image" refType="h" fact="0.8"/>
              <dgm:constr type="w" for="ch" forName="image" refType="h" refFor="ch" refForName="image"/>
              <dgm:constr type="t" for="ch" forName="image" refType="h" fact="0.1"/>
              <dgm:constr type="l" for="ch" forName="image"/>
              <dgm:constr type="w" for="ch" forName="text" refType="w" fact="0.6"/>
              <dgm:constr type="h" for="ch" forName="text" refType="h" fact="0.8"/>
              <dgm:constr type="t" for="ch" forName="text" refType="w" fact="0.04"/>
              <dgm:constr type="l" for="ch" forName="text" refType="w" fact="0.4"/>
            </dgm:constrLst>
            <dgm:ruleLst/>
            <dgm:layoutNode name="image" styleLbl="node0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  <dgm:layoutNode name="text" styleLbl="revTx">
              <dgm:varLst>
                <dgm:chPref val="3"/>
              </dgm:varLst>
              <dgm:alg type="tx">
                <dgm:param type="parTxLTRAlign" val="l"/>
                <dgm:param type="parTxRTLAlign" val="r"/>
              </dgm:alg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image"/>
                    <dgm:param type="dstNode" val="image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h" for="ch" forName="image2" refType="h" fact="0.8"/>
                      <dgm:constr type="w" for="ch" forName="image2" refType="h" refFor="ch" refForName="image2"/>
                      <dgm:constr type="t" for="ch" forName="image2" refType="h" fact="0.1"/>
                      <dgm:constr type="l" for="ch" forName="image2"/>
                      <dgm:constr type="w" for="ch" forName="text2" refType="w" fact="0.6"/>
                      <dgm:constr type="h" for="ch" forName="text2" refType="h" fact="0.8"/>
                      <dgm:constr type="t" for="ch" forName="text2" refType="w" fact="0.04"/>
                      <dgm:constr type="l" for="ch" forName="text2" refType="w" fact="0.4"/>
                    </dgm:constrLst>
                    <dgm:ruleLst/>
                    <dgm:layoutNode name="image2">
                      <dgm:alg type="sp"/>
                      <dgm:shape xmlns:r="http://schemas.openxmlformats.org/officeDocument/2006/relationships" type="ellipse" r:blip="" blipPhldr="1">
                        <dgm:adjLst/>
                      </dgm:shape>
                      <dgm:presOf/>
                      <dgm:constrLst/>
                      <dgm:ruleLst/>
                    </dgm:layoutNode>
                    <dgm:layoutNode name="text2" styleLbl="revTx">
                      <dgm:varLst>
                        <dgm:chPref val="3"/>
                      </dgm:varLst>
                      <dgm:alg type="tx">
                        <dgm:param type="parTxLTRAlign" val="l"/>
                        <dgm:param type="parTxRTLAlign" val="r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image2"/>
                            <dgm:param type="dstNode" val="image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h" for="ch" forName="image3" refType="h" fact="0.8"/>
                              <dgm:constr type="w" for="ch" forName="image3" refType="h" refFor="ch" refForName="image3"/>
                              <dgm:constr type="t" for="ch" forName="image3" refType="h" fact="0.1"/>
                              <dgm:constr type="l" for="ch" forName="image3"/>
                              <dgm:constr type="w" for="ch" forName="text3" refType="w" fact="0.6"/>
                              <dgm:constr type="h" for="ch" forName="text3" refType="h" fact="0.8"/>
                              <dgm:constr type="t" for="ch" forName="text3" refType="w" fact="0.04"/>
                              <dgm:constr type="l" for="ch" forName="text3" refType="w" fact="0.4"/>
                            </dgm:constrLst>
                            <dgm:ruleLst/>
                            <dgm:layoutNode name="image3">
                              <dgm:alg type="sp"/>
                              <dgm:shape xmlns:r="http://schemas.openxmlformats.org/officeDocument/2006/relationships" type="ellipse" r:blip="" blipPhldr="1">
                                <dgm:adjLst/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revTx">
                              <dgm:varLst>
                                <dgm:chPref val="3"/>
                              </dgm:varLst>
                              <dgm:alg type="tx">
                                <dgm:param type="parTxLTRAlign" val="l"/>
                                <dgm:param type="parTxRTLAlign" val="r"/>
                              </dgm:alg>
                              <dgm:shape xmlns:r="http://schemas.openxmlformats.org/officeDocument/2006/relationships" type="rect" r:blip="">
                                <dgm:adjLst/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3"/>
                                        <dgm:param type="dstNode" val="image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4"/>
                                        <dgm:param type="dstNode" val="image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h" for="ch" forName="image4" refType="h" fact="0.8"/>
                                      <dgm:constr type="w" for="ch" forName="image4" refType="h" refFor="ch" refForName="image4"/>
                                      <dgm:constr type="t" for="ch" forName="image4" refType="h" fact="0.1"/>
                                      <dgm:constr type="l" for="ch" forName="image4"/>
                                      <dgm:constr type="w" for="ch" forName="text4" refType="w" fact="0.6"/>
                                      <dgm:constr type="h" for="ch" forName="text4" refType="h" fact="0.8"/>
                                      <dgm:constr type="t" for="ch" forName="text4" refType="w" fact="0.04"/>
                                      <dgm:constr type="l" for="ch" forName="text4" refType="w" fact="0.4"/>
                                    </dgm:constrLst>
                                    <dgm:ruleLst/>
                                    <dgm:layoutNode name="image4">
                                      <dgm:alg type="sp"/>
                                      <dgm:shape xmlns:r="http://schemas.openxmlformats.org/officeDocument/2006/relationships" type="ellipse" r:blip="" blipPhldr="1">
                                        <dgm:adjLst/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revTx">
                                      <dgm:varLst>
                                        <dgm:chPref val="3"/>
                                      </dgm:varLst>
                                      <dgm:alg type="tx">
                                        <dgm:param type="parTxLTRAlign" val="l"/>
                                        <dgm:param type="parTxRTLAlign" val="r"/>
                                      </dgm:alg>
                                      <dgm:shape xmlns:r="http://schemas.openxmlformats.org/officeDocument/2006/relationships" type="rect" r:blip="">
                                        <dgm:adjLst/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ictureOrgChart+Icon">
  <dgm:title val="Picture Organization Chart"/>
  <dgm:desc val="Use to show hierarchical information or reporting relationships in an organization, with corresponding pictures. The assistant shape and the Org Chart hanging layouts are available with this layout."/>
  <dgm:catLst>
    <dgm:cat type="hierarchy" pri="1050"/>
    <dgm:cat type="officeonline" pri="1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Pict1" styleLbl="alignImgPlace1">
              <dgm:alg type="sp"/>
              <dgm:shape xmlns:r="http://schemas.openxmlformats.org/officeDocument/2006/relationships" type="rect" r:blip="" blipPhldr="1">
                <dgm:adjLst/>
              </dgm:shape>
              <dgm:presOf/>
              <dgm:constrLst/>
              <dgm:ruleLst/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Pict" styleLbl="alignImgPlace1">
                    <dgm:alg type="sp"/>
                    <dgm:shape xmlns:r="http://schemas.openxmlformats.org/officeDocument/2006/relationships" type="rect" r:blip="" blipPhldr="1">
                      <dgm:adjLst/>
                    </dgm:shape>
                    <dgm:presOf/>
                    <dgm:constrLst/>
                    <dgm:ruleLst/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Pict3" styleLbl="alignImgPlace1">
                    <dgm:alg type="sp"/>
                    <dgm:shape xmlns:r="http://schemas.openxmlformats.org/officeDocument/2006/relationships" type="rect" r:blip="" blipPhldr="1">
                      <dgm:adjLst/>
                    </dgm:shape>
                    <dgm:presOf/>
                    <dgm:constrLst/>
                    <dgm:ruleLst/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4D18FF-8ACD-4EB5-A15E-6AE107D04CCF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7D3E55-D412-4682-8E7C-F643B7397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58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AF3A5-4CB8-382C-5F84-2984BF7DD6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4350DC-725F-C7DA-433D-80DAE43AE4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25F32-00C9-CE4F-AAA3-2845F803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2F4FD-5872-8937-8571-FD24D3B56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4388D-8B1E-18AF-32A0-D4F77D3DA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438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D9A00-F287-4386-93EA-853396C05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2FAF33-7E10-6EF2-5F02-92E08C282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CBE80-63A8-2995-D68B-B4071A83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C48D0-25EE-3DB1-0E6F-B31396931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92D40-DBF1-A396-29C4-184FA96E4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766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6854A-76CE-1765-7D20-D91DA5062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133A2-10AE-3478-3714-888A70B981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C2F30C-DEAF-33F5-3DCF-DD5A0D060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C82512-23F5-2710-BD8F-772B7878F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22D4A-3693-EF23-5371-0AA8ABE7F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385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CAE88-C828-797B-1D66-72794CCF9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8A61C-C7B2-005C-4F6C-0D308B97C6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50A564-6B84-9AF8-A074-8D4E362D44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BED849-894D-3871-0651-9269C6BF6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A63738-3A6E-6085-4DCD-EC2E360C8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BAACD3-692C-65EA-C702-BDD80690C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51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047BD-4393-2233-05F7-A105D8F81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5C8631-054E-BB50-4299-403EDD92B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EC5042-28A7-1593-E6FC-CF98B427AB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30DB7D-6EA4-0A75-F8F5-AE7118E6E5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6A6FF1-7208-66F3-6E1E-4E0D4F7D22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7DAE73-CBC3-8F05-6329-5E1723E93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3A5F54-7357-FB71-156B-BE8BA4B75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1AD923-AF93-FCA9-5508-7161BDCDB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233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12DE2-2EED-E564-BDDA-8496D90F3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F1CBEC-E7BB-C9B0-567F-F04326DE4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FBB3D-9479-E8B2-911B-9A4231C71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AE9A43-44FD-9550-8825-8DE8D15AC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358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3F0D64-991A-66A2-188F-C4244220A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F0B824-7962-76D8-9BE1-80888FDC4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92CC2B-8571-920F-76BF-3F8386519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207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838F1-B7DA-B387-6F01-B3BA11193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86BB8-0819-7420-6BC1-D03429C2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90DD77-A6C5-E9B2-E37F-F5B68E3DF0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8F2057-77FD-57F8-E4C1-7300B920C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E0FA13-6C02-9F0A-3EB2-0AC19E07A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238ABA-EB03-D544-C3D0-DD474D91D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162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72737-600C-9852-0697-25CA48838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D8A2B1-F95E-52CB-2400-64F4997254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C26D9D-43CE-580C-C568-BB766AB77B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58BA72-6329-B62C-CA45-96C7710EF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AF4E5B-42E4-53AB-E65A-AD3BFE4A5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20DF57-5205-AD63-B636-D87225F8E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96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D6AD5-90F6-8EF8-6124-AF1A7F19B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D95A92-6F4A-E275-E28B-7B7911D859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AFCEC-C0DA-117A-763D-6C09B0F5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71F8-0E1B-9809-C965-7939EEF85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4E7C4-085B-462F-D3E4-966475118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62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1C0E50-48D2-D778-F67A-8C8053447C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925B57-D3A6-43B0-E5B3-A46F13D194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1A1C15-F976-EAF6-9F30-E51B37C25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4D6F08-408E-C909-0244-F14FB1364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62BF8-A4A9-15D4-3889-3ACA1F0E8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0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D921B2-1BB3-D713-2B62-77582CD0D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DD96B3-577D-8909-6C72-0100FC7A96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66AFCD-E809-30E7-F524-3416DCB839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419732-67EC-4F20-90E8-DCF71D4ABC3D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F71CE-9651-834A-1426-BBD752414E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15FD4-2F0F-4A28-087D-D854B01996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4EB27D-B0CD-49E5-8C6B-415C7955C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449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itbread.co.uk/about-us/our-business-model/?utm_source=chatgpt.com" TargetMode="External"/><Relationship Id="rId2" Type="http://schemas.openxmlformats.org/officeDocument/2006/relationships/hyperlink" Target="https://www.whitbread.co.uk/about-us?utm_source=chatgpt.com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9D85A-BCC7-6DF1-3DE0-3651178F79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7522" y="2695502"/>
            <a:ext cx="9144000" cy="181750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156082"/>
                </a:solidFill>
              </a:rPr>
              <a:t>Organisational Structure Design in Premier Inn</a:t>
            </a:r>
            <a:br>
              <a:rPr lang="en-GB" b="1" dirty="0"/>
            </a:b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Whitbread PLC )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4AB40B-39E1-FD87-F4F9-8792C0D0E0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5974" y="5680086"/>
            <a:ext cx="9144000" cy="955696"/>
          </a:xfrm>
        </p:spPr>
        <p:txBody>
          <a:bodyPr/>
          <a:lstStyle/>
          <a:p>
            <a:pPr algn="l"/>
            <a:r>
              <a:rPr lang="en-GB" dirty="0"/>
              <a:t>Module: Organisational Structure Design in Premier Inn LCBB4009</a:t>
            </a:r>
          </a:p>
          <a:p>
            <a:pPr algn="l"/>
            <a:r>
              <a:rPr lang="en-GB" dirty="0"/>
              <a:t>Component 1: Individual Presentation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567E159-2E4B-F762-403A-408AF9B4ED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8519401"/>
              </p:ext>
            </p:extLst>
          </p:nvPr>
        </p:nvGraphicFramePr>
        <p:xfrm>
          <a:off x="2032000" y="719666"/>
          <a:ext cx="8128000" cy="365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41865132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8974955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260037D-CDD7-99F6-332B-017C76B65F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3547665"/>
              </p:ext>
            </p:extLst>
          </p:nvPr>
        </p:nvGraphicFramePr>
        <p:xfrm>
          <a:off x="147484" y="129731"/>
          <a:ext cx="3834582" cy="9556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34582">
                  <a:extLst>
                    <a:ext uri="{9D8B030D-6E8A-4147-A177-3AD203B41FA5}">
                      <a16:colId xmlns:a16="http://schemas.microsoft.com/office/drawing/2014/main" val="3634494440"/>
                    </a:ext>
                  </a:extLst>
                </a:gridCol>
              </a:tblGrid>
              <a:tr h="955696">
                <a:tc>
                  <a:txBody>
                    <a:bodyPr/>
                    <a:lstStyle/>
                    <a:p>
                      <a:r>
                        <a:rPr lang="en-GB" dirty="0"/>
                        <a:t>Student Name: Bianca Ioana Lionte</a:t>
                      </a:r>
                    </a:p>
                    <a:p>
                      <a:r>
                        <a:rPr lang="en-GB" dirty="0"/>
                        <a:t>Student number: 2518777</a:t>
                      </a:r>
                    </a:p>
                    <a:p>
                      <a:r>
                        <a:rPr lang="en-GB" dirty="0"/>
                        <a:t>Submission date: 20/06/2026</a:t>
                      </a:r>
                      <a:r>
                        <a:rPr lang="en-GB" sz="18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endParaRPr lang="en-GB" dirty="0"/>
                    </a:p>
                  </a:txBody>
                  <a:tcPr>
                    <a:solidFill>
                      <a:schemeClr val="accent1">
                        <a:alpha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17517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64542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B9BF1-67F9-390E-27F6-7B95B93B0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0249" y="71152"/>
            <a:ext cx="9313494" cy="1556788"/>
          </a:xfrm>
        </p:spPr>
        <p:txBody>
          <a:bodyPr/>
          <a:lstStyle/>
          <a:p>
            <a:pPr algn="ctr"/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Presentation Outline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3B681BB-5ACF-9C6F-CC39-65F1660383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5525189"/>
              </p:ext>
            </p:extLst>
          </p:nvPr>
        </p:nvGraphicFramePr>
        <p:xfrm>
          <a:off x="1738952" y="1334305"/>
          <a:ext cx="10246572" cy="1982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1DA96C4A-C631-F292-AFDB-613727E48332}"/>
              </a:ext>
            </a:extLst>
          </p:cNvPr>
          <p:cNvGrpSpPr/>
          <p:nvPr/>
        </p:nvGrpSpPr>
        <p:grpSpPr>
          <a:xfrm>
            <a:off x="1738952" y="3032580"/>
            <a:ext cx="2970776" cy="792840"/>
            <a:chOff x="0" y="621927"/>
            <a:chExt cx="2970776" cy="792840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8B661DA1-B12B-4C33-8F42-B1BA32CACFC7}"/>
                </a:ext>
              </a:extLst>
            </p:cNvPr>
            <p:cNvSpPr/>
            <p:nvPr/>
          </p:nvSpPr>
          <p:spPr>
            <a:xfrm>
              <a:off x="0" y="621927"/>
              <a:ext cx="2970776" cy="7928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Rectangle: Rounded Corners 4">
              <a:extLst>
                <a:ext uri="{FF2B5EF4-FFF2-40B4-BE49-F238E27FC236}">
                  <a16:creationId xmlns:a16="http://schemas.microsoft.com/office/drawing/2014/main" id="{E007A26B-160D-6601-7427-2C0BB7AFEC80}"/>
                </a:ext>
              </a:extLst>
            </p:cNvPr>
            <p:cNvSpPr txBox="1"/>
            <p:nvPr/>
          </p:nvSpPr>
          <p:spPr>
            <a:xfrm>
              <a:off x="38703" y="660630"/>
              <a:ext cx="2893370" cy="7154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/>
                <a:t>Functional structure</a:t>
              </a:r>
              <a:endParaRPr lang="en-GB" sz="2000" kern="1200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09EE41-15D2-2BAF-49F4-6EF315C8DC93}"/>
              </a:ext>
            </a:extLst>
          </p:cNvPr>
          <p:cNvGrpSpPr/>
          <p:nvPr/>
        </p:nvGrpSpPr>
        <p:grpSpPr>
          <a:xfrm>
            <a:off x="1738952" y="3896164"/>
            <a:ext cx="2970776" cy="792840"/>
            <a:chOff x="0" y="621927"/>
            <a:chExt cx="2970776" cy="792840"/>
          </a:xfrm>
        </p:grpSpPr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5D401307-DBC8-331D-9A31-31D16EBA3A8A}"/>
                </a:ext>
              </a:extLst>
            </p:cNvPr>
            <p:cNvSpPr/>
            <p:nvPr/>
          </p:nvSpPr>
          <p:spPr>
            <a:xfrm>
              <a:off x="0" y="621927"/>
              <a:ext cx="2970776" cy="7928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: Rounded Corners 4">
              <a:extLst>
                <a:ext uri="{FF2B5EF4-FFF2-40B4-BE49-F238E27FC236}">
                  <a16:creationId xmlns:a16="http://schemas.microsoft.com/office/drawing/2014/main" id="{A3097BCA-2B4E-AD10-9785-365FF742CA7E}"/>
                </a:ext>
              </a:extLst>
            </p:cNvPr>
            <p:cNvSpPr txBox="1"/>
            <p:nvPr/>
          </p:nvSpPr>
          <p:spPr>
            <a:xfrm>
              <a:off x="38703" y="660630"/>
              <a:ext cx="2893370" cy="7154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/>
                <a:t>Divisional structure</a:t>
              </a:r>
              <a:endParaRPr lang="en-GB" sz="2000" kern="120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74E559C-A174-5E5C-4DA1-923E42F8036E}"/>
              </a:ext>
            </a:extLst>
          </p:cNvPr>
          <p:cNvGrpSpPr/>
          <p:nvPr/>
        </p:nvGrpSpPr>
        <p:grpSpPr>
          <a:xfrm>
            <a:off x="1738952" y="4759748"/>
            <a:ext cx="2970776" cy="792840"/>
            <a:chOff x="0" y="621927"/>
            <a:chExt cx="2970776" cy="792840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34EEAC01-A046-3673-163F-EC03312B69ED}"/>
                </a:ext>
              </a:extLst>
            </p:cNvPr>
            <p:cNvSpPr/>
            <p:nvPr/>
          </p:nvSpPr>
          <p:spPr>
            <a:xfrm>
              <a:off x="0" y="621927"/>
              <a:ext cx="2970776" cy="7928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: Rounded Corners 4">
              <a:extLst>
                <a:ext uri="{FF2B5EF4-FFF2-40B4-BE49-F238E27FC236}">
                  <a16:creationId xmlns:a16="http://schemas.microsoft.com/office/drawing/2014/main" id="{BF654401-22DD-A2E0-D004-B95AA937BCFD}"/>
                </a:ext>
              </a:extLst>
            </p:cNvPr>
            <p:cNvSpPr txBox="1"/>
            <p:nvPr/>
          </p:nvSpPr>
          <p:spPr>
            <a:xfrm>
              <a:off x="38703" y="660630"/>
              <a:ext cx="2893370" cy="7154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/>
                <a:t>Matrix structure</a:t>
              </a:r>
              <a:endParaRPr lang="en-GB" sz="2000" kern="1200" dirty="0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194A9B6-9B47-5982-ECF5-277B2AD4D0F2}"/>
              </a:ext>
            </a:extLst>
          </p:cNvPr>
          <p:cNvGrpSpPr/>
          <p:nvPr/>
        </p:nvGrpSpPr>
        <p:grpSpPr>
          <a:xfrm>
            <a:off x="1738952" y="5591291"/>
            <a:ext cx="2970776" cy="792840"/>
            <a:chOff x="0" y="621927"/>
            <a:chExt cx="2970776" cy="792840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BA4C63B7-CEBC-163D-6FA8-A93896AC609B}"/>
                </a:ext>
              </a:extLst>
            </p:cNvPr>
            <p:cNvSpPr/>
            <p:nvPr/>
          </p:nvSpPr>
          <p:spPr>
            <a:xfrm>
              <a:off x="0" y="621927"/>
              <a:ext cx="2970776" cy="7928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: Rounded Corners 4">
              <a:extLst>
                <a:ext uri="{FF2B5EF4-FFF2-40B4-BE49-F238E27FC236}">
                  <a16:creationId xmlns:a16="http://schemas.microsoft.com/office/drawing/2014/main" id="{763073D3-E0E5-BD40-11CC-140C3C9E11E1}"/>
                </a:ext>
              </a:extLst>
            </p:cNvPr>
            <p:cNvSpPr txBox="1"/>
            <p:nvPr/>
          </p:nvSpPr>
          <p:spPr>
            <a:xfrm>
              <a:off x="38703" y="660630"/>
              <a:ext cx="2893370" cy="7154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/>
                <a:t>Application to premier Inn</a:t>
              </a:r>
              <a:endParaRPr lang="en-GB" sz="2000" kern="1200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ADBFB78-E77D-C182-176D-F09F96BBA56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5226" y="2935801"/>
            <a:ext cx="514031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149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B08C1-540B-A8DF-8581-2FF974D1F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156082"/>
                </a:solidFill>
              </a:rPr>
              <a:t>Organisational Structure and Organisation Chart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02E4CA5-553C-E4A1-1242-FD65EAB408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650419"/>
              </p:ext>
            </p:extLst>
          </p:nvPr>
        </p:nvGraphicFramePr>
        <p:xfrm>
          <a:off x="838200" y="3016155"/>
          <a:ext cx="10515597" cy="33417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2273625270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833723577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860617194"/>
                    </a:ext>
                  </a:extLst>
                </a:gridCol>
              </a:tblGrid>
              <a:tr h="3341783">
                <a:tc>
                  <a:txBody>
                    <a:bodyPr/>
                    <a:lstStyle/>
                    <a:p>
                      <a:r>
                        <a:rPr lang="en-GB" b="1" dirty="0"/>
                        <a:t>Organisational Structure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Formal framework of authority and responsibility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Defines reporting relationships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Coordinates organisational activities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Supports achievement of objectives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Organisation Chart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Visual representation of organisational structure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Shows hierarchy and chain of command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Clarifies reporting relationships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Identifies roles and responsibilities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Why Is It Important?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Improves communication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Supports coordination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Reduces role confusion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Enhances efficiency and accountability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4457510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6DBC413-AF5B-A13E-43A3-537FBB0654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0823115"/>
              </p:ext>
            </p:extLst>
          </p:nvPr>
        </p:nvGraphicFramePr>
        <p:xfrm>
          <a:off x="838197" y="6357938"/>
          <a:ext cx="10515600" cy="5000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3138083948"/>
                    </a:ext>
                  </a:extLst>
                </a:gridCol>
              </a:tblGrid>
              <a:tr h="500062">
                <a:tc>
                  <a:txBody>
                    <a:bodyPr/>
                    <a:lstStyle/>
                    <a:p>
                      <a:r>
                        <a:rPr lang="en-GB" b="1" dirty="0"/>
                        <a:t>Source:</a:t>
                      </a:r>
                      <a:r>
                        <a:rPr lang="en-GB" dirty="0"/>
                        <a:t> (Mullins, 2022; Robbins and Coulter, 2023)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208806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9E7C38A-B2ED-0B76-9DB2-5B832D8EED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1582" y="1825625"/>
            <a:ext cx="6773487" cy="1081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740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49EDB-362E-3714-35BF-9CEE4D52F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156082"/>
                </a:solidFill>
              </a:rPr>
              <a:t>Organisational Structure and Organisation Chart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CAE16-B001-8334-1963-0EED58B373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257800" cy="186147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156082"/>
                </a:solidFill>
              </a:rPr>
              <a:t>Organisational Structure</a:t>
            </a:r>
            <a:endParaRPr lang="en-GB" dirty="0">
              <a:solidFill>
                <a:srgbClr val="156082"/>
              </a:solidFill>
            </a:endParaRPr>
          </a:p>
          <a:p>
            <a:pPr lvl="0"/>
            <a:r>
              <a:rPr lang="en-GB" dirty="0"/>
              <a:t>Framework of authority and responsibilities </a:t>
            </a:r>
          </a:p>
          <a:p>
            <a:pPr lvl="0"/>
            <a:r>
              <a:rPr lang="en-GB" dirty="0"/>
              <a:t>Defines reporting relationships </a:t>
            </a:r>
          </a:p>
          <a:p>
            <a:pPr lvl="0"/>
            <a:r>
              <a:rPr lang="en-GB" dirty="0"/>
              <a:t>Supports communication and coordination </a:t>
            </a:r>
          </a:p>
          <a:p>
            <a:pPr lvl="0"/>
            <a:r>
              <a:rPr lang="en-GB" dirty="0"/>
              <a:t>Helps achieve organisational goals 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354140-D012-7AB9-B412-1C095A2ACC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6"/>
            <a:ext cx="4820265" cy="173365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156082"/>
                </a:solidFill>
              </a:rPr>
              <a:t>Organisation Chart</a:t>
            </a:r>
            <a:endParaRPr lang="en-GB" dirty="0"/>
          </a:p>
          <a:p>
            <a:pPr lvl="0"/>
            <a:r>
              <a:rPr lang="en-GB" dirty="0"/>
              <a:t>Visual representation of structure </a:t>
            </a:r>
          </a:p>
          <a:p>
            <a:pPr lvl="0"/>
            <a:r>
              <a:rPr lang="en-GB" dirty="0"/>
              <a:t>Shows hierarchy and reporting lines </a:t>
            </a:r>
          </a:p>
          <a:p>
            <a:pPr lvl="0"/>
            <a:r>
              <a:rPr lang="en-GB" dirty="0"/>
              <a:t>Clarifies roles and responsibilities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158918-06BC-E3F4-C84B-63A04FC7B6A2}"/>
              </a:ext>
            </a:extLst>
          </p:cNvPr>
          <p:cNvSpPr txBox="1"/>
          <p:nvPr/>
        </p:nvSpPr>
        <p:spPr>
          <a:xfrm>
            <a:off x="4167648" y="3694216"/>
            <a:ext cx="441468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156082"/>
                </a:solidFill>
              </a:rPr>
              <a:t>Importance</a:t>
            </a:r>
            <a:endParaRPr lang="en-GB" dirty="0">
              <a:solidFill>
                <a:srgbClr val="156082"/>
              </a:solidFill>
            </a:endParaRPr>
          </a:p>
          <a:p>
            <a:pPr lvl="0"/>
            <a:r>
              <a:rPr lang="en-GB" dirty="0"/>
              <a:t>Improves communication and employee engagement</a:t>
            </a:r>
          </a:p>
          <a:p>
            <a:pPr lvl="0"/>
            <a:r>
              <a:rPr lang="en-GB" dirty="0"/>
              <a:t>Reduces confusion </a:t>
            </a:r>
          </a:p>
          <a:p>
            <a:pPr lvl="0"/>
            <a:r>
              <a:rPr lang="en-GB" dirty="0"/>
              <a:t>Supports accountability </a:t>
            </a:r>
          </a:p>
          <a:p>
            <a:pPr lvl="0"/>
            <a:r>
              <a:rPr lang="en-GB" dirty="0"/>
              <a:t>Enhances efficiency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1A23A9-770F-6051-3824-D6FF70656F42}"/>
              </a:ext>
            </a:extLst>
          </p:cNvPr>
          <p:cNvSpPr txBox="1"/>
          <p:nvPr/>
        </p:nvSpPr>
        <p:spPr>
          <a:xfrm>
            <a:off x="550606" y="540949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In-text citation:</a:t>
            </a:r>
            <a:br>
              <a:rPr lang="en-GB" dirty="0"/>
            </a:br>
            <a:r>
              <a:rPr lang="en-GB" dirty="0"/>
              <a:t>(Robbins &amp; Coulter, 2023; Mullins, 2022)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3EA28D-4325-4DCD-DC4B-0ABDBCD3D730}"/>
              </a:ext>
            </a:extLst>
          </p:cNvPr>
          <p:cNvSpPr txBox="1"/>
          <p:nvPr/>
        </p:nvSpPr>
        <p:spPr>
          <a:xfrm>
            <a:off x="5638800" y="2969342"/>
            <a:ext cx="6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0C933169-1FFB-2BDB-8A15-45F577131B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8103782"/>
              </p:ext>
            </p:extLst>
          </p:nvPr>
        </p:nvGraphicFramePr>
        <p:xfrm>
          <a:off x="8275484" y="3369609"/>
          <a:ext cx="3496187" cy="3134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6587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E768E-EC4C-4D18-6D11-F3F28CFDD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057275"/>
            <a:ext cx="5181600" cy="3819526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1900" dirty="0"/>
              <a:t>Employees grouped by specialist functions </a:t>
            </a:r>
          </a:p>
          <a:p>
            <a:pPr lvl="0"/>
            <a:r>
              <a:rPr lang="en-GB" sz="1900" dirty="0"/>
              <a:t>Clear chain of command </a:t>
            </a:r>
          </a:p>
          <a:p>
            <a:pPr lvl="0"/>
            <a:r>
              <a:rPr lang="en-GB" sz="1900" dirty="0"/>
              <a:t>Promotes expertise and efficiency </a:t>
            </a:r>
          </a:p>
          <a:p>
            <a:pPr lvl="0"/>
            <a:r>
              <a:rPr lang="en-GB" sz="1900" dirty="0"/>
              <a:t>Common in large organisations </a:t>
            </a:r>
          </a:p>
          <a:p>
            <a:pPr marL="0" indent="0" algn="ctr">
              <a:buNone/>
            </a:pPr>
            <a:r>
              <a:rPr lang="en-GB" sz="1900" b="1" dirty="0"/>
              <a:t>Premier Inn Example</a:t>
            </a:r>
            <a:endParaRPr lang="en-GB" sz="1900" dirty="0"/>
          </a:p>
          <a:p>
            <a:pPr lvl="0"/>
            <a:r>
              <a:rPr lang="en-GB" sz="1900" dirty="0"/>
              <a:t>Operations </a:t>
            </a:r>
          </a:p>
          <a:p>
            <a:pPr lvl="0"/>
            <a:r>
              <a:rPr lang="en-GB" sz="1900" dirty="0"/>
              <a:t>Human Resources </a:t>
            </a:r>
          </a:p>
          <a:p>
            <a:pPr lvl="0"/>
            <a:r>
              <a:rPr lang="en-GB" sz="1900" dirty="0"/>
              <a:t>Finance </a:t>
            </a:r>
          </a:p>
          <a:p>
            <a:pPr lvl="0"/>
            <a:r>
              <a:rPr lang="en-GB" sz="1900" dirty="0"/>
              <a:t>Marketing </a:t>
            </a:r>
          </a:p>
          <a:p>
            <a:pPr lvl="0"/>
            <a:r>
              <a:rPr lang="en-GB" sz="1900" dirty="0"/>
              <a:t>IT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47713A-EE90-1CBF-A9B4-D16B1B2B83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25227" y="3981940"/>
            <a:ext cx="5269596" cy="2737976"/>
          </a:xfrm>
        </p:spPr>
        <p:txBody>
          <a:bodyPr>
            <a:noAutofit/>
          </a:bodyPr>
          <a:lstStyle/>
          <a:p>
            <a:pPr marL="914400" lvl="2" indent="0">
              <a:buNone/>
            </a:pPr>
            <a:r>
              <a:rPr lang="en-GB" b="1" dirty="0"/>
              <a:t>Advantages</a:t>
            </a:r>
            <a:endParaRPr lang="en-GB" dirty="0"/>
          </a:p>
          <a:p>
            <a:pPr lvl="0"/>
            <a:r>
              <a:rPr lang="en-GB" sz="1900" dirty="0"/>
              <a:t>Specialisation </a:t>
            </a:r>
          </a:p>
          <a:p>
            <a:pPr lvl="0"/>
            <a:r>
              <a:rPr lang="en-GB" sz="1900" dirty="0"/>
              <a:t>Efficiency </a:t>
            </a:r>
          </a:p>
          <a:p>
            <a:pPr lvl="0"/>
            <a:r>
              <a:rPr lang="en-GB" sz="1900" dirty="0"/>
              <a:t>Clear responsibilities </a:t>
            </a:r>
          </a:p>
          <a:p>
            <a:pPr marL="914400" lvl="2" indent="0">
              <a:buNone/>
            </a:pPr>
            <a:r>
              <a:rPr lang="en-GB" b="1" dirty="0"/>
              <a:t>Disadvantages</a:t>
            </a:r>
            <a:endParaRPr lang="en-GB" dirty="0"/>
          </a:p>
          <a:p>
            <a:pPr lvl="0"/>
            <a:r>
              <a:rPr lang="en-GB" sz="1900" dirty="0"/>
              <a:t>Departmental silos </a:t>
            </a:r>
          </a:p>
          <a:p>
            <a:pPr lvl="0"/>
            <a:r>
              <a:rPr lang="en-GB" sz="1900" dirty="0"/>
              <a:t>Slower communication between functions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B52898-7BB0-4A7F-F8B3-3471EC2EA628}"/>
              </a:ext>
            </a:extLst>
          </p:cNvPr>
          <p:cNvSpPr txBox="1"/>
          <p:nvPr/>
        </p:nvSpPr>
        <p:spPr>
          <a:xfrm>
            <a:off x="125361" y="6328357"/>
            <a:ext cx="2765817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1" dirty="0"/>
              <a:t>In-text citation:</a:t>
            </a:r>
            <a:br>
              <a:rPr lang="en-GB" sz="1050" dirty="0"/>
            </a:br>
            <a:r>
              <a:rPr lang="en-GB" sz="1050" dirty="0"/>
              <a:t>(Mullins, 2022)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F5AC4AB-A120-6B8A-9FF0-3AF119230410}"/>
              </a:ext>
            </a:extLst>
          </p:cNvPr>
          <p:cNvSpPr/>
          <p:nvPr/>
        </p:nvSpPr>
        <p:spPr>
          <a:xfrm>
            <a:off x="2471831" y="-7221"/>
            <a:ext cx="63128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Functional Structure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35D3626F-7355-DFCC-8A60-837ACF4111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4299977"/>
              </p:ext>
            </p:extLst>
          </p:nvPr>
        </p:nvGraphicFramePr>
        <p:xfrm>
          <a:off x="4846320" y="1380938"/>
          <a:ext cx="6757794" cy="233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9216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B0EB8-E028-5A2E-2BDA-9E1F39F92A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" y="1326555"/>
            <a:ext cx="5181600" cy="4351338"/>
          </a:xfrm>
        </p:spPr>
        <p:txBody>
          <a:bodyPr>
            <a:normAutofit fontScale="47500" lnSpcReduction="20000"/>
          </a:bodyPr>
          <a:lstStyle/>
          <a:p>
            <a:pPr marL="914400" lvl="2" indent="0">
              <a:buNone/>
            </a:pPr>
            <a:r>
              <a:rPr lang="en-GB" sz="4200" b="1" dirty="0">
                <a:solidFill>
                  <a:srgbClr val="156082"/>
                </a:solidFill>
              </a:rPr>
              <a:t>Divisional Structure</a:t>
            </a:r>
            <a:endParaRPr lang="en-GB" sz="4200" dirty="0">
              <a:solidFill>
                <a:srgbClr val="156082"/>
              </a:solidFill>
            </a:endParaRPr>
          </a:p>
          <a:p>
            <a:pPr lvl="0"/>
            <a:r>
              <a:rPr lang="en-GB" dirty="0"/>
              <a:t>Organised by product, service or location </a:t>
            </a:r>
          </a:p>
          <a:p>
            <a:pPr lvl="0"/>
            <a:r>
              <a:rPr lang="en-GB" dirty="0"/>
              <a:t>Each division operates independently </a:t>
            </a:r>
          </a:p>
          <a:p>
            <a:pPr lvl="0"/>
            <a:r>
              <a:rPr lang="en-GB" dirty="0"/>
              <a:t>Focuses on customer needs </a:t>
            </a:r>
          </a:p>
          <a:p>
            <a:pPr lvl="0"/>
            <a:r>
              <a:rPr lang="en-GB" dirty="0"/>
              <a:t>Suitable for large organisations </a:t>
            </a:r>
          </a:p>
          <a:p>
            <a:pPr marL="914400" lvl="2" indent="0">
              <a:buNone/>
            </a:pPr>
            <a:r>
              <a:rPr lang="en-GB" sz="4200" b="1" dirty="0">
                <a:solidFill>
                  <a:srgbClr val="156082"/>
                </a:solidFill>
              </a:rPr>
              <a:t>Premier Inn Example</a:t>
            </a:r>
            <a:endParaRPr lang="en-GB" sz="4200" dirty="0">
              <a:solidFill>
                <a:srgbClr val="156082"/>
              </a:solidFill>
            </a:endParaRPr>
          </a:p>
          <a:p>
            <a:pPr lvl="0"/>
            <a:r>
              <a:rPr lang="en-GB" dirty="0"/>
              <a:t>UK Hotels Division </a:t>
            </a:r>
          </a:p>
          <a:p>
            <a:pPr lvl="0"/>
            <a:r>
              <a:rPr lang="en-GB" dirty="0"/>
              <a:t>Germany Hotels Division </a:t>
            </a:r>
          </a:p>
          <a:p>
            <a:pPr lvl="0"/>
            <a:r>
              <a:rPr lang="en-GB" dirty="0"/>
              <a:t>Restaurants Division </a:t>
            </a:r>
          </a:p>
          <a:p>
            <a:pPr marL="914400" lvl="2" indent="0">
              <a:buNone/>
            </a:pPr>
            <a:r>
              <a:rPr lang="en-GB" sz="4200" b="1" dirty="0">
                <a:solidFill>
                  <a:srgbClr val="156082"/>
                </a:solidFill>
              </a:rPr>
              <a:t>Advantages</a:t>
            </a:r>
            <a:endParaRPr lang="en-GB" sz="4200" dirty="0">
              <a:solidFill>
                <a:srgbClr val="156082"/>
              </a:solidFill>
            </a:endParaRPr>
          </a:p>
          <a:p>
            <a:pPr lvl="0"/>
            <a:r>
              <a:rPr lang="en-GB" dirty="0"/>
              <a:t>Faster decision-making </a:t>
            </a:r>
          </a:p>
          <a:p>
            <a:pPr lvl="0"/>
            <a:r>
              <a:rPr lang="en-GB" dirty="0"/>
              <a:t>Greater flexibility </a:t>
            </a:r>
          </a:p>
          <a:p>
            <a:pPr lvl="0"/>
            <a:r>
              <a:rPr lang="en-GB" dirty="0"/>
              <a:t>Customer focus </a:t>
            </a:r>
          </a:p>
          <a:p>
            <a:pPr marL="914400" lvl="2" indent="0">
              <a:buNone/>
            </a:pPr>
            <a:r>
              <a:rPr lang="en-GB" sz="4200" b="1" dirty="0">
                <a:solidFill>
                  <a:srgbClr val="156082"/>
                </a:solidFill>
              </a:rPr>
              <a:t>Disadvantages</a:t>
            </a:r>
            <a:endParaRPr lang="en-GB" sz="4200" dirty="0">
              <a:solidFill>
                <a:srgbClr val="156082"/>
              </a:solidFill>
            </a:endParaRPr>
          </a:p>
          <a:p>
            <a:pPr lvl="0"/>
            <a:r>
              <a:rPr lang="en-GB" dirty="0"/>
              <a:t>Higher costs </a:t>
            </a:r>
          </a:p>
          <a:p>
            <a:pPr lvl="0"/>
            <a:r>
              <a:rPr lang="en-GB" dirty="0"/>
              <a:t>Duplication of resources </a:t>
            </a:r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6CA63E-BBD4-D6FB-29E8-A0B0C8C285AF}"/>
              </a:ext>
            </a:extLst>
          </p:cNvPr>
          <p:cNvSpPr/>
          <p:nvPr/>
        </p:nvSpPr>
        <p:spPr>
          <a:xfrm>
            <a:off x="2712818" y="0"/>
            <a:ext cx="60501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Divisional Structure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319C0AC9-3D1C-FBFA-5912-09D8081D2C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6045366"/>
              </p:ext>
            </p:extLst>
          </p:nvPr>
        </p:nvGraphicFramePr>
        <p:xfrm>
          <a:off x="3972560" y="1180107"/>
          <a:ext cx="7828280" cy="47565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9063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A765E-0C04-ABBB-CCA2-47C10CC6D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0" y="1175385"/>
            <a:ext cx="5491317" cy="2954163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Combines functional and divisional structures </a:t>
            </a:r>
          </a:p>
          <a:p>
            <a:pPr lvl="0"/>
            <a:r>
              <a:rPr lang="en-GB" dirty="0"/>
              <a:t>Employees report to two managers </a:t>
            </a:r>
          </a:p>
          <a:p>
            <a:pPr lvl="0"/>
            <a:r>
              <a:rPr lang="en-GB" dirty="0"/>
              <a:t>Encourages collaboration </a:t>
            </a:r>
          </a:p>
          <a:p>
            <a:pPr lvl="0"/>
            <a:r>
              <a:rPr lang="en-GB" dirty="0"/>
              <a:t>Improves resource sharing </a:t>
            </a:r>
          </a:p>
          <a:p>
            <a:pPr marL="457200" lvl="1" indent="0">
              <a:buNone/>
            </a:pPr>
            <a:r>
              <a:rPr lang="en-GB" sz="3300" b="1" dirty="0">
                <a:solidFill>
                  <a:srgbClr val="156082"/>
                </a:solidFill>
              </a:rPr>
              <a:t>Premier Inn Example</a:t>
            </a:r>
            <a:endParaRPr lang="en-GB" sz="3300" dirty="0">
              <a:solidFill>
                <a:srgbClr val="156082"/>
              </a:solidFill>
            </a:endParaRPr>
          </a:p>
          <a:p>
            <a:pPr lvl="0"/>
            <a:r>
              <a:rPr lang="en-GB" dirty="0"/>
              <a:t>Functional managers </a:t>
            </a:r>
          </a:p>
          <a:p>
            <a:pPr lvl="0"/>
            <a:r>
              <a:rPr lang="en-GB" dirty="0"/>
              <a:t>Hotel project managers </a:t>
            </a:r>
          </a:p>
          <a:p>
            <a:pPr lvl="0"/>
            <a:r>
              <a:rPr lang="en-GB" dirty="0"/>
              <a:t>Cross-department teamwork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FB67380-6A23-8674-8E1D-1F738498065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9773530"/>
              </p:ext>
            </p:extLst>
          </p:nvPr>
        </p:nvGraphicFramePr>
        <p:xfrm>
          <a:off x="6319684" y="439276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4C164AE-A48F-89A9-D111-45212C5E4840}"/>
              </a:ext>
            </a:extLst>
          </p:cNvPr>
          <p:cNvSpPr txBox="1"/>
          <p:nvPr/>
        </p:nvSpPr>
        <p:spPr>
          <a:xfrm>
            <a:off x="3492587" y="4381603"/>
            <a:ext cx="6096000" cy="24314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>
              <a:buNone/>
            </a:pPr>
            <a:r>
              <a:rPr lang="en-GB" sz="2900" b="1" dirty="0">
                <a:solidFill>
                  <a:srgbClr val="156082"/>
                </a:solidFill>
              </a:rPr>
              <a:t>Advantages</a:t>
            </a:r>
            <a:endParaRPr lang="en-GB" sz="2900" dirty="0">
              <a:solidFill>
                <a:srgbClr val="156082"/>
              </a:solidFill>
            </a:endParaRPr>
          </a:p>
          <a:p>
            <a:pPr lvl="0"/>
            <a:r>
              <a:rPr lang="en-GB" dirty="0"/>
              <a:t>Flexibility </a:t>
            </a:r>
          </a:p>
          <a:p>
            <a:pPr lvl="0"/>
            <a:r>
              <a:rPr lang="en-GB" dirty="0"/>
              <a:t>Better communication </a:t>
            </a:r>
          </a:p>
          <a:p>
            <a:pPr lvl="0"/>
            <a:r>
              <a:rPr lang="en-GB" dirty="0"/>
              <a:t>Efficient use of resources </a:t>
            </a:r>
          </a:p>
          <a:p>
            <a:pPr marL="457200" lvl="1" indent="0">
              <a:buNone/>
            </a:pPr>
            <a:r>
              <a:rPr lang="en-GB" sz="2900" b="1" dirty="0">
                <a:solidFill>
                  <a:srgbClr val="156082"/>
                </a:solidFill>
              </a:rPr>
              <a:t>Disadvantages</a:t>
            </a:r>
            <a:endParaRPr lang="en-GB" sz="2900" dirty="0">
              <a:solidFill>
                <a:srgbClr val="156082"/>
              </a:solidFill>
            </a:endParaRPr>
          </a:p>
          <a:p>
            <a:pPr lvl="0"/>
            <a:r>
              <a:rPr lang="en-GB" dirty="0"/>
              <a:t>Dual reporting confusion </a:t>
            </a:r>
          </a:p>
          <a:p>
            <a:r>
              <a:rPr lang="en-GB" dirty="0"/>
              <a:t>Potential conflict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EDAB45-E145-2A79-BF29-DA7005D159A4}"/>
              </a:ext>
            </a:extLst>
          </p:cNvPr>
          <p:cNvSpPr/>
          <p:nvPr/>
        </p:nvSpPr>
        <p:spPr>
          <a:xfrm>
            <a:off x="3492587" y="0"/>
            <a:ext cx="48971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Matrix structure</a:t>
            </a:r>
          </a:p>
        </p:txBody>
      </p:sp>
    </p:spTree>
    <p:extLst>
      <p:ext uri="{BB962C8B-B14F-4D97-AF65-F5344CB8AC3E}">
        <p14:creationId xmlns:p14="http://schemas.microsoft.com/office/powerpoint/2010/main" val="965865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DFA84-3A0F-21CA-E1F9-99011494D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Which Structure Best Fits Premier Inn?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380F6-A60B-8752-4787-DBC4FA286DF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Premier Inn Today</a:t>
            </a:r>
            <a:endParaRPr lang="en-GB" dirty="0"/>
          </a:p>
          <a:p>
            <a:pPr lvl="0"/>
            <a:r>
              <a:rPr lang="en-GB" dirty="0"/>
              <a:t>Large hospitality organisation </a:t>
            </a:r>
          </a:p>
          <a:p>
            <a:pPr lvl="0"/>
            <a:r>
              <a:rPr lang="en-GB" dirty="0"/>
              <a:t>Operates hotels and restaurants </a:t>
            </a:r>
          </a:p>
          <a:p>
            <a:pPr lvl="0"/>
            <a:r>
              <a:rPr lang="en-GB" dirty="0"/>
              <a:t>Multiple departments and locations </a:t>
            </a:r>
          </a:p>
          <a:p>
            <a:pPr marL="0" indent="0">
              <a:buNone/>
            </a:pPr>
            <a:r>
              <a:rPr lang="en-GB" b="1" dirty="0"/>
              <a:t>Most Suitable Structure</a:t>
            </a:r>
            <a:endParaRPr lang="en-GB" dirty="0"/>
          </a:p>
          <a:p>
            <a:r>
              <a:rPr lang="en-GB" dirty="0"/>
              <a:t>✓ Functional structure for daily operations</a:t>
            </a:r>
          </a:p>
          <a:p>
            <a:r>
              <a:rPr lang="en-GB" dirty="0"/>
              <a:t>✓ Matrix structure for projects and expansion</a:t>
            </a:r>
          </a:p>
          <a:p>
            <a:r>
              <a:rPr lang="en-GB" dirty="0"/>
              <a:t>✓ Divisional elements for international operations</a:t>
            </a:r>
          </a:p>
          <a:p>
            <a:r>
              <a:rPr lang="en-GB" b="1" dirty="0"/>
              <a:t>In-text citation:</a:t>
            </a:r>
            <a:br>
              <a:rPr lang="en-GB" dirty="0"/>
            </a:br>
            <a:r>
              <a:rPr lang="en-GB" dirty="0"/>
              <a:t>(Whitbread, 2025)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13BC126-F12E-029B-F2B5-CF8A9CB2B4E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7217" y="2103040"/>
            <a:ext cx="5459424" cy="3942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854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40411-2AF8-1AE7-04CC-EE7B24B6E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156082"/>
                </a:solidFill>
              </a:rPr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4F240-64F1-B6DD-1A02-842618606E3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/>
              <a:t>Organisational structure defines authority and communication </a:t>
            </a:r>
          </a:p>
          <a:p>
            <a:pPr lvl="0"/>
            <a:r>
              <a:rPr lang="en-GB" dirty="0"/>
              <a:t>Organisation charts visualise reporting relationships </a:t>
            </a:r>
          </a:p>
          <a:p>
            <a:pPr lvl="0"/>
            <a:r>
              <a:rPr lang="en-GB" dirty="0"/>
              <a:t>Functional structure improves specialisation </a:t>
            </a:r>
          </a:p>
          <a:p>
            <a:pPr lvl="0"/>
            <a:r>
              <a:rPr lang="en-GB" dirty="0"/>
              <a:t>Divisional structure increases flexibility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8F5394-5D3A-BE9C-510D-332C5F0032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Matrix structure promotes collaboration </a:t>
            </a:r>
          </a:p>
          <a:p>
            <a:pPr lvl="0"/>
            <a:r>
              <a:rPr lang="en-GB" dirty="0"/>
              <a:t>Premier Inn uses elements of all three structures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961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E936D-E8A4-4CE0-1806-CCCC0E11E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BC9D2-E953-6EC1-7B6D-9A41062335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dirty="0"/>
              <a:t>References</a:t>
            </a:r>
            <a:endParaRPr lang="en-GB" dirty="0"/>
          </a:p>
          <a:p>
            <a:r>
              <a:rPr lang="en-GB" dirty="0"/>
              <a:t>Mullins, L.J. (2022) </a:t>
            </a:r>
            <a:r>
              <a:rPr lang="en-GB" i="1" dirty="0"/>
              <a:t>Management and Organisational Behaviour</a:t>
            </a:r>
            <a:r>
              <a:rPr lang="en-GB" dirty="0"/>
              <a:t>. 13th ed. Harlow: Pearson.</a:t>
            </a:r>
          </a:p>
          <a:p>
            <a:r>
              <a:rPr lang="en-GB" dirty="0"/>
              <a:t>Robbins, S.P. and Coulter, M. (2023) </a:t>
            </a:r>
            <a:r>
              <a:rPr lang="en-GB" i="1" dirty="0"/>
              <a:t>Management</a:t>
            </a:r>
            <a:r>
              <a:rPr lang="en-GB" dirty="0"/>
              <a:t>. 16th ed. Harlow: Pearson.</a:t>
            </a:r>
          </a:p>
          <a:p>
            <a:r>
              <a:rPr lang="en-GB" u="sng" dirty="0">
                <a:hlinkClick r:id="rId2"/>
              </a:rPr>
              <a:t>Whitbread PLC – About Us</a:t>
            </a:r>
            <a:endParaRPr lang="en-GB" dirty="0"/>
          </a:p>
          <a:p>
            <a:r>
              <a:rPr lang="en-GB" u="sng" dirty="0">
                <a:hlinkClick r:id="rId3"/>
              </a:rPr>
              <a:t>Whitbread PLC – Business Model and Strategy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7269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512</Words>
  <Application>Microsoft Office PowerPoint</Application>
  <PresentationFormat>Widescreen</PresentationFormat>
  <Paragraphs>139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Organisational Structure Design in Premier Inn (Whitbread PLC ) </vt:lpstr>
      <vt:lpstr>Presentation Outline</vt:lpstr>
      <vt:lpstr>Organisational Structure and Organisation Chart</vt:lpstr>
      <vt:lpstr>Organisational Structure and Organisation Chart </vt:lpstr>
      <vt:lpstr>PowerPoint Presentation</vt:lpstr>
      <vt:lpstr>PowerPoint Presentation</vt:lpstr>
      <vt:lpstr>PowerPoint Presentation</vt:lpstr>
      <vt:lpstr>Which Structure Best Fits Premier Inn? </vt:lpstr>
      <vt:lpstr>Conclusion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Bianca Lionte</dc:creator>
  <cp:lastModifiedBy>Bianca Lionte</cp:lastModifiedBy>
  <cp:revision>1</cp:revision>
  <dcterms:created xsi:type="dcterms:W3CDTF">2026-06-13T14:51:01Z</dcterms:created>
  <dcterms:modified xsi:type="dcterms:W3CDTF">2026-06-20T10:10:32Z</dcterms:modified>
</cp:coreProperties>
</file>