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11/2/2018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Miscommunication </a:t>
            </a:r>
            <a:r>
              <a:rPr lang="en-GB" dirty="0"/>
              <a:t>through Poor Grammar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2225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PUNCTUATION SAVES LIVES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6000" dirty="0" smtClean="0"/>
              <a:t>Let’s eat Grandpa!</a:t>
            </a:r>
          </a:p>
          <a:p>
            <a:r>
              <a:rPr lang="en-GB" sz="6000" dirty="0" smtClean="0"/>
              <a:t>Let’s eat, Grandpa!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3223187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attention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Toilet ONLY </a:t>
            </a:r>
          </a:p>
          <a:p>
            <a:pPr marL="0" indent="0" algn="ctr">
              <a:buNone/>
            </a:pPr>
            <a:r>
              <a:rPr lang="en-GB" dirty="0" smtClean="0"/>
              <a:t>For</a:t>
            </a:r>
          </a:p>
          <a:p>
            <a:pPr marL="0" indent="0" algn="ctr">
              <a:buNone/>
            </a:pPr>
            <a:r>
              <a:rPr lang="en-GB" dirty="0" smtClean="0"/>
              <a:t>DISABLED</a:t>
            </a:r>
          </a:p>
          <a:p>
            <a:pPr marL="0" indent="0" algn="ctr">
              <a:buNone/>
            </a:pPr>
            <a:r>
              <a:rPr lang="en-GB" dirty="0" smtClean="0"/>
              <a:t>ELDERLY</a:t>
            </a:r>
          </a:p>
          <a:p>
            <a:pPr marL="0" indent="0" algn="ctr">
              <a:buNone/>
            </a:pPr>
            <a:r>
              <a:rPr lang="en-GB" dirty="0" smtClean="0"/>
              <a:t>PREGNANT </a:t>
            </a:r>
          </a:p>
          <a:p>
            <a:pPr marL="0" indent="0" algn="ctr">
              <a:buNone/>
            </a:pPr>
            <a:r>
              <a:rPr lang="en-GB" dirty="0" smtClean="0"/>
              <a:t>CHILDREN</a:t>
            </a:r>
          </a:p>
          <a:p>
            <a:pPr marL="0" indent="0" algn="ctr">
              <a:buNone/>
            </a:pPr>
            <a:r>
              <a:rPr lang="en-GB" dirty="0" smtClean="0"/>
              <a:t>THANK YOU for shopping with us!!!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2715194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7</TotalTime>
  <Words>31</Words>
  <Application>Microsoft Office PowerPoint</Application>
  <PresentationFormat>Widescreen</PresentationFormat>
  <Paragraphs>12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Gill Sans MT</vt:lpstr>
      <vt:lpstr>Gallery</vt:lpstr>
      <vt:lpstr>Miscommunication through Poor Grammar</vt:lpstr>
      <vt:lpstr>PUNCTUATION SAVES LIVES</vt:lpstr>
      <vt:lpstr>attention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Miscommunication through Poor Grammar</dc:title>
  <dc:creator>Marie Pitson</dc:creator>
  <cp:lastModifiedBy>Marie Pitson</cp:lastModifiedBy>
  <cp:revision>1</cp:revision>
  <dcterms:created xsi:type="dcterms:W3CDTF">2018-11-02T16:24:52Z</dcterms:created>
  <dcterms:modified xsi:type="dcterms:W3CDTF">2018-11-02T16:32:15Z</dcterms:modified>
</cp:coreProperties>
</file>