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ppt/notesSlides/notesSlide141.xml" ContentType="application/vnd.openxmlformats-officedocument.presentationml.notesSlide+xml"/>
  <Override PartName="/ppt/notesSlides/notesSlide142.xml" ContentType="application/vnd.openxmlformats-officedocument.presentationml.notesSlide+xml"/>
  <Override PartName="/ppt/notesSlides/notesSlide143.xml" ContentType="application/vnd.openxmlformats-officedocument.presentationml.notesSlide+xml"/>
  <Override PartName="/ppt/notesSlides/notesSlide144.xml" ContentType="application/vnd.openxmlformats-officedocument.presentationml.notesSlide+xml"/>
  <Override PartName="/ppt/notesSlides/notesSlide145.xml" ContentType="application/vnd.openxmlformats-officedocument.presentationml.notesSlide+xml"/>
  <Override PartName="/ppt/notesSlides/notesSlide146.xml" ContentType="application/vnd.openxmlformats-officedocument.presentationml.notesSlide+xml"/>
  <Override PartName="/ppt/notesSlides/notesSlide147.xml" ContentType="application/vnd.openxmlformats-officedocument.presentationml.notesSlide+xml"/>
  <Override PartName="/ppt/notesSlides/notesSlide148.xml" ContentType="application/vnd.openxmlformats-officedocument.presentationml.notesSlide+xml"/>
  <Override PartName="/ppt/notesSlides/notesSlide149.xml" ContentType="application/vnd.openxmlformats-officedocument.presentationml.notesSlide+xml"/>
  <Override PartName="/ppt/notesSlides/notesSlide150.xml" ContentType="application/vnd.openxmlformats-officedocument.presentationml.notesSlide+xml"/>
  <Override PartName="/ppt/notesSlides/notesSlide151.xml" ContentType="application/vnd.openxmlformats-officedocument.presentationml.notesSlide+xml"/>
  <Override PartName="/ppt/notesSlides/notesSlide152.xml" ContentType="application/vnd.openxmlformats-officedocument.presentationml.notesSlide+xml"/>
  <Override PartName="/ppt/notesSlides/notesSlide153.xml" ContentType="application/vnd.openxmlformats-officedocument.presentationml.notesSlide+xml"/>
  <Override PartName="/ppt/notesSlides/notesSlide154.xml" ContentType="application/vnd.openxmlformats-officedocument.presentationml.notesSlide+xml"/>
  <Override PartName="/ppt/notesSlides/notesSlide155.xml" ContentType="application/vnd.openxmlformats-officedocument.presentationml.notesSlide+xml"/>
  <Override PartName="/ppt/notesSlides/notesSlide156.xml" ContentType="application/vnd.openxmlformats-officedocument.presentationml.notesSlide+xml"/>
  <Override PartName="/ppt/notesSlides/notesSlide157.xml" ContentType="application/vnd.openxmlformats-officedocument.presentationml.notesSlide+xml"/>
  <Override PartName="/ppt/notesSlides/notesSlide158.xml" ContentType="application/vnd.openxmlformats-officedocument.presentationml.notesSlide+xml"/>
  <Override PartName="/ppt/notesSlides/notesSlide159.xml" ContentType="application/vnd.openxmlformats-officedocument.presentationml.notesSlide+xml"/>
  <Override PartName="/ppt/notesSlides/notesSlide160.xml" ContentType="application/vnd.openxmlformats-officedocument.presentationml.notesSlide+xml"/>
  <Override PartName="/ppt/notesSlides/notesSlide161.xml" ContentType="application/vnd.openxmlformats-officedocument.presentationml.notesSlide+xml"/>
  <Override PartName="/ppt/notesSlides/notesSlide162.xml" ContentType="application/vnd.openxmlformats-officedocument.presentationml.notesSlide+xml"/>
  <Override PartName="/ppt/notesSlides/notesSlide163.xml" ContentType="application/vnd.openxmlformats-officedocument.presentationml.notesSlide+xml"/>
  <Override PartName="/ppt/notesSlides/notesSlide164.xml" ContentType="application/vnd.openxmlformats-officedocument.presentationml.notesSlide+xml"/>
  <Override PartName="/ppt/notesSlides/notesSlide165.xml" ContentType="application/vnd.openxmlformats-officedocument.presentationml.notesSlide+xml"/>
  <Override PartName="/ppt/notesSlides/notesSlide166.xml" ContentType="application/vnd.openxmlformats-officedocument.presentationml.notesSlide+xml"/>
  <Override PartName="/ppt/notesSlides/notesSlide167.xml" ContentType="application/vnd.openxmlformats-officedocument.presentationml.notesSlide+xml"/>
  <Override PartName="/ppt/notesSlides/notesSlide168.xml" ContentType="application/vnd.openxmlformats-officedocument.presentationml.notesSlide+xml"/>
  <Override PartName="/ppt/notesSlides/notesSlide169.xml" ContentType="application/vnd.openxmlformats-officedocument.presentationml.notesSlide+xml"/>
  <Override PartName="/ppt/notesSlides/notesSlide170.xml" ContentType="application/vnd.openxmlformats-officedocument.presentationml.notesSlide+xml"/>
  <Override PartName="/ppt/notesSlides/notesSlide171.xml" ContentType="application/vnd.openxmlformats-officedocument.presentationml.notesSlide+xml"/>
  <Override PartName="/ppt/notesSlides/notesSlide172.xml" ContentType="application/vnd.openxmlformats-officedocument.presentationml.notesSlide+xml"/>
  <Override PartName="/ppt/notesSlides/notesSlide173.xml" ContentType="application/vnd.openxmlformats-officedocument.presentationml.notesSlide+xml"/>
  <Override PartName="/ppt/notesSlides/notesSlide174.xml" ContentType="application/vnd.openxmlformats-officedocument.presentationml.notesSlide+xml"/>
  <Override PartName="/ppt/notesSlides/notesSlide175.xml" ContentType="application/vnd.openxmlformats-officedocument.presentationml.notesSlide+xml"/>
  <Override PartName="/ppt/notesSlides/notesSlide176.xml" ContentType="application/vnd.openxmlformats-officedocument.presentationml.notesSlide+xml"/>
  <Override PartName="/ppt/notesSlides/notesSlide177.xml" ContentType="application/vnd.openxmlformats-officedocument.presentationml.notesSlide+xml"/>
  <Override PartName="/ppt/notesSlides/notesSlide178.xml" ContentType="application/vnd.openxmlformats-officedocument.presentationml.notesSlide+xml"/>
  <Override PartName="/ppt/notesSlides/notesSlide179.xml" ContentType="application/vnd.openxmlformats-officedocument.presentationml.notesSlide+xml"/>
  <Override PartName="/ppt/notesSlides/notesSlide180.xml" ContentType="application/vnd.openxmlformats-officedocument.presentationml.notesSlide+xml"/>
  <Override PartName="/ppt/notesSlides/notesSlide181.xml" ContentType="application/vnd.openxmlformats-officedocument.presentationml.notesSlide+xml"/>
  <Override PartName="/ppt/notesSlides/notesSlide182.xml" ContentType="application/vnd.openxmlformats-officedocument.presentationml.notesSlide+xml"/>
  <Override PartName="/ppt/notesSlides/notesSlide183.xml" ContentType="application/vnd.openxmlformats-officedocument.presentationml.notesSlide+xml"/>
  <Override PartName="/ppt/notesSlides/notesSlide184.xml" ContentType="application/vnd.openxmlformats-officedocument.presentationml.notesSlide+xml"/>
  <Override PartName="/ppt/notesSlides/notesSlide185.xml" ContentType="application/vnd.openxmlformats-officedocument.presentationml.notesSlide+xml"/>
  <Override PartName="/ppt/notesSlides/notesSlide186.xml" ContentType="application/vnd.openxmlformats-officedocument.presentationml.notesSlide+xml"/>
  <Override PartName="/ppt/notesSlides/notesSlide18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7" r:id="rId4"/>
    <p:sldMasterId id="2147483667" r:id="rId5"/>
  </p:sldMasterIdLst>
  <p:notesMasterIdLst>
    <p:notesMasterId r:id="rId194"/>
  </p:notesMasterIdLst>
  <p:handoutMasterIdLst>
    <p:handoutMasterId r:id="rId195"/>
  </p:handoutMasterIdLst>
  <p:sldIdLst>
    <p:sldId id="665" r:id="rId6"/>
    <p:sldId id="830" r:id="rId7"/>
    <p:sldId id="667" r:id="rId8"/>
    <p:sldId id="477" r:id="rId9"/>
    <p:sldId id="478" r:id="rId10"/>
    <p:sldId id="479" r:id="rId11"/>
    <p:sldId id="668" r:id="rId12"/>
    <p:sldId id="513" r:id="rId13"/>
    <p:sldId id="720" r:id="rId14"/>
    <p:sldId id="677" r:id="rId15"/>
    <p:sldId id="680" r:id="rId16"/>
    <p:sldId id="682" r:id="rId17"/>
    <p:sldId id="345" r:id="rId18"/>
    <p:sldId id="369" r:id="rId19"/>
    <p:sldId id="294" r:id="rId20"/>
    <p:sldId id="724" r:id="rId21"/>
    <p:sldId id="721" r:id="rId22"/>
    <p:sldId id="295" r:id="rId23"/>
    <p:sldId id="298" r:id="rId24"/>
    <p:sldId id="299" r:id="rId25"/>
    <p:sldId id="300" r:id="rId26"/>
    <p:sldId id="301" r:id="rId27"/>
    <p:sldId id="379" r:id="rId28"/>
    <p:sldId id="678" r:id="rId29"/>
    <p:sldId id="679" r:id="rId30"/>
    <p:sldId id="505" r:id="rId31"/>
    <p:sldId id="273" r:id="rId32"/>
    <p:sldId id="385" r:id="rId33"/>
    <p:sldId id="387" r:id="rId34"/>
    <p:sldId id="306" r:id="rId35"/>
    <p:sldId id="494" r:id="rId36"/>
    <p:sldId id="493" r:id="rId37"/>
    <p:sldId id="320" r:id="rId38"/>
    <p:sldId id="495" r:id="rId39"/>
    <p:sldId id="496" r:id="rId40"/>
    <p:sldId id="319" r:id="rId41"/>
    <p:sldId id="321" r:id="rId42"/>
    <p:sldId id="454" r:id="rId43"/>
    <p:sldId id="452" r:id="rId44"/>
    <p:sldId id="451" r:id="rId45"/>
    <p:sldId id="450" r:id="rId46"/>
    <p:sldId id="318" r:id="rId47"/>
    <p:sldId id="500" r:id="rId48"/>
    <p:sldId id="313" r:id="rId49"/>
    <p:sldId id="315" r:id="rId50"/>
    <p:sldId id="262" r:id="rId51"/>
    <p:sldId id="261" r:id="rId52"/>
    <p:sldId id="260" r:id="rId53"/>
    <p:sldId id="259" r:id="rId54"/>
    <p:sldId id="471" r:id="rId55"/>
    <p:sldId id="373" r:id="rId56"/>
    <p:sldId id="376" r:id="rId57"/>
    <p:sldId id="499" r:id="rId58"/>
    <p:sldId id="382" r:id="rId59"/>
    <p:sldId id="377" r:id="rId60"/>
    <p:sldId id="472" r:id="rId61"/>
    <p:sldId id="738" r:id="rId62"/>
    <p:sldId id="739" r:id="rId63"/>
    <p:sldId id="712" r:id="rId64"/>
    <p:sldId id="831" r:id="rId65"/>
    <p:sldId id="801" r:id="rId66"/>
    <p:sldId id="465" r:id="rId67"/>
    <p:sldId id="316" r:id="rId68"/>
    <p:sldId id="388" r:id="rId69"/>
    <p:sldId id="312" r:id="rId70"/>
    <p:sldId id="389" r:id="rId71"/>
    <p:sldId id="296" r:id="rId72"/>
    <p:sldId id="311" r:id="rId73"/>
    <p:sldId id="309" r:id="rId74"/>
    <p:sldId id="257" r:id="rId75"/>
    <p:sldId id="310" r:id="rId76"/>
    <p:sldId id="307" r:id="rId77"/>
    <p:sldId id="263" r:id="rId78"/>
    <p:sldId id="304" r:id="rId79"/>
    <p:sldId id="303" r:id="rId80"/>
    <p:sldId id="302" r:id="rId81"/>
    <p:sldId id="305" r:id="rId82"/>
    <p:sldId id="286" r:id="rId83"/>
    <p:sldId id="308" r:id="rId84"/>
    <p:sldId id="283" r:id="rId85"/>
    <p:sldId id="285" r:id="rId86"/>
    <p:sldId id="288" r:id="rId87"/>
    <p:sldId id="348" r:id="rId88"/>
    <p:sldId id="258" r:id="rId89"/>
    <p:sldId id="401" r:id="rId90"/>
    <p:sldId id="324" r:id="rId91"/>
    <p:sldId id="404" r:id="rId92"/>
    <p:sldId id="497" r:id="rId93"/>
    <p:sldId id="422" r:id="rId94"/>
    <p:sldId id="325" r:id="rId95"/>
    <p:sldId id="711" r:id="rId96"/>
    <p:sldId id="323" r:id="rId97"/>
    <p:sldId id="408" r:id="rId98"/>
    <p:sldId id="403" r:id="rId99"/>
    <p:sldId id="405" r:id="rId100"/>
    <p:sldId id="402" r:id="rId101"/>
    <p:sldId id="390" r:id="rId102"/>
    <p:sldId id="406" r:id="rId103"/>
    <p:sldId id="407" r:id="rId104"/>
    <p:sldId id="423" r:id="rId105"/>
    <p:sldId id="322" r:id="rId106"/>
    <p:sldId id="381" r:id="rId107"/>
    <p:sldId id="264" r:id="rId108"/>
    <p:sldId id="442" r:id="rId109"/>
    <p:sldId id="440" r:id="rId110"/>
    <p:sldId id="503" r:id="rId111"/>
    <p:sldId id="359" r:id="rId112"/>
    <p:sldId id="360" r:id="rId113"/>
    <p:sldId id="460" r:id="rId114"/>
    <p:sldId id="461" r:id="rId115"/>
    <p:sldId id="464" r:id="rId116"/>
    <p:sldId id="351" r:id="rId117"/>
    <p:sldId id="267" r:id="rId118"/>
    <p:sldId id="350" r:id="rId119"/>
    <p:sldId id="740" r:id="rId120"/>
    <p:sldId id="265" r:id="rId121"/>
    <p:sldId id="741" r:id="rId122"/>
    <p:sldId id="372" r:id="rId123"/>
    <p:sldId id="352" r:id="rId124"/>
    <p:sldId id="437" r:id="rId125"/>
    <p:sldId id="268" r:id="rId126"/>
    <p:sldId id="269" r:id="rId127"/>
    <p:sldId id="719" r:id="rId128"/>
    <p:sldId id="834" r:id="rId129"/>
    <p:sldId id="292" r:id="rId130"/>
    <p:sldId id="271" r:id="rId131"/>
    <p:sldId id="270" r:id="rId132"/>
    <p:sldId id="353" r:id="rId133"/>
    <p:sldId id="414" r:id="rId134"/>
    <p:sldId id="290" r:id="rId135"/>
    <p:sldId id="375" r:id="rId136"/>
    <p:sldId id="728" r:id="rId137"/>
    <p:sldId id="725" r:id="rId138"/>
    <p:sldId id="733" r:id="rId139"/>
    <p:sldId id="729" r:id="rId140"/>
    <p:sldId id="734" r:id="rId141"/>
    <p:sldId id="736" r:id="rId142"/>
    <p:sldId id="735" r:id="rId143"/>
    <p:sldId id="732" r:id="rId144"/>
    <p:sldId id="731" r:id="rId145"/>
    <p:sldId id="730" r:id="rId146"/>
    <p:sldId id="748" r:id="rId147"/>
    <p:sldId id="737" r:id="rId148"/>
    <p:sldId id="726" r:id="rId149"/>
    <p:sldId id="446" r:id="rId150"/>
    <p:sldId id="449" r:id="rId151"/>
    <p:sldId id="727" r:id="rId152"/>
    <p:sldId id="436" r:id="rId153"/>
    <p:sldId id="374" r:id="rId154"/>
    <p:sldId id="347" r:id="rId155"/>
    <p:sldId id="349" r:id="rId156"/>
    <p:sldId id="383" r:id="rId157"/>
    <p:sldId id="742" r:id="rId158"/>
    <p:sldId id="743" r:id="rId159"/>
    <p:sldId id="744" r:id="rId160"/>
    <p:sldId id="364" r:id="rId161"/>
    <p:sldId id="439" r:id="rId162"/>
    <p:sldId id="486" r:id="rId163"/>
    <p:sldId id="368" r:id="rId164"/>
    <p:sldId id="410" r:id="rId165"/>
    <p:sldId id="483" r:id="rId166"/>
    <p:sldId id="482" r:id="rId167"/>
    <p:sldId id="484" r:id="rId168"/>
    <p:sldId id="399" r:id="rId169"/>
    <p:sldId id="416" r:id="rId170"/>
    <p:sldId id="415" r:id="rId171"/>
    <p:sldId id="413" r:id="rId172"/>
    <p:sldId id="490" r:id="rId173"/>
    <p:sldId id="491" r:id="rId174"/>
    <p:sldId id="485" r:id="rId175"/>
    <p:sldId id="489" r:id="rId176"/>
    <p:sldId id="746" r:id="rId177"/>
    <p:sldId id="832" r:id="rId178"/>
    <p:sldId id="713" r:id="rId179"/>
    <p:sldId id="722" r:id="rId180"/>
    <p:sldId id="723" r:id="rId181"/>
    <p:sldId id="714" r:id="rId182"/>
    <p:sldId id="833" r:id="rId183"/>
    <p:sldId id="525" r:id="rId184"/>
    <p:sldId id="526" r:id="rId185"/>
    <p:sldId id="519" r:id="rId186"/>
    <p:sldId id="522" r:id="rId187"/>
    <p:sldId id="523" r:id="rId188"/>
    <p:sldId id="524" r:id="rId189"/>
    <p:sldId id="520" r:id="rId190"/>
    <p:sldId id="521" r:id="rId191"/>
    <p:sldId id="384" r:id="rId192"/>
    <p:sldId id="438" r:id="rId193"/>
  </p:sldIdLst>
  <p:sldSz cx="12192000" cy="6858000"/>
  <p:notesSz cx="6858000" cy="9144000"/>
  <p:defaultTextStyle>
    <a:defPPr>
      <a:defRPr lang="en-US"/>
    </a:defPPr>
    <a:lvl1pPr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5pPr>
    <a:lvl6pPr marL="2286000" algn="l" defTabSz="914400" rtl="0" eaLnBrk="1" latinLnBrk="0" hangingPunct="1">
      <a:defRPr sz="2400" b="1" kern="1200">
        <a:solidFill>
          <a:schemeClr val="tx1"/>
        </a:solidFill>
        <a:latin typeface="Times New Roman" panose="02020603050405020304" pitchFamily="18" charset="0"/>
        <a:ea typeface="+mn-ea"/>
        <a:cs typeface="+mn-cs"/>
      </a:defRPr>
    </a:lvl6pPr>
    <a:lvl7pPr marL="2743200" algn="l" defTabSz="914400" rtl="0" eaLnBrk="1" latinLnBrk="0" hangingPunct="1">
      <a:defRPr sz="2400" b="1" kern="1200">
        <a:solidFill>
          <a:schemeClr val="tx1"/>
        </a:solidFill>
        <a:latin typeface="Times New Roman" panose="02020603050405020304" pitchFamily="18" charset="0"/>
        <a:ea typeface="+mn-ea"/>
        <a:cs typeface="+mn-cs"/>
      </a:defRPr>
    </a:lvl7pPr>
    <a:lvl8pPr marL="3200400" algn="l" defTabSz="914400" rtl="0" eaLnBrk="1" latinLnBrk="0" hangingPunct="1">
      <a:defRPr sz="2400" b="1" kern="1200">
        <a:solidFill>
          <a:schemeClr val="tx1"/>
        </a:solidFill>
        <a:latin typeface="Times New Roman" panose="02020603050405020304" pitchFamily="18" charset="0"/>
        <a:ea typeface="+mn-ea"/>
        <a:cs typeface="+mn-cs"/>
      </a:defRPr>
    </a:lvl8pPr>
    <a:lvl9pPr marL="3657600" algn="l" defTabSz="914400" rtl="0" eaLnBrk="1" latinLnBrk="0" hangingPunct="1">
      <a:defRPr sz="2400" b="1"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536" userDrawn="1">
          <p15:clr>
            <a:srgbClr val="A4A3A4"/>
          </p15:clr>
        </p15:guide>
        <p15:guide id="2" pos="2025"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12121"/>
    <a:srgbClr val="1E1E1E"/>
    <a:srgbClr val="796ADF"/>
    <a:srgbClr val="7A6BE0"/>
    <a:srgbClr val="7465DC"/>
    <a:srgbClr val="A6A6A6"/>
    <a:srgbClr val="F8F8F6"/>
    <a:srgbClr val="FF6600"/>
    <a:srgbClr val="F7FAFF"/>
    <a:srgbClr val="FEE65E"/>
  </p:clrMru>
  <p:extLst>
    <p:ext uri="{E76CE94A-603C-4142-B9EB-6D1370010A27}">
      <p14:discardImageEditData xmlns:p14="http://schemas.microsoft.com/office/powerpoint/2010/main" val="1"/>
    </p:ext>
    <p:ext uri="{D31A062A-798A-4329-ABDD-BBA856620510}">
      <p14:defaultImageDpi xmlns:p14="http://schemas.microsoft.com/office/powerpoint/2010/main" val="15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294C69-51DC-4D21-91AE-40476E7D6FAE}" v="31" dt="2025-10-17T11:54:48.7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114" autoAdjust="0"/>
    <p:restoredTop sz="69290" autoAdjust="0"/>
  </p:normalViewPr>
  <p:slideViewPr>
    <p:cSldViewPr snapToGrid="0" showGuides="1">
      <p:cViewPr varScale="1">
        <p:scale>
          <a:sx n="54" d="100"/>
          <a:sy n="54" d="100"/>
        </p:scale>
        <p:origin x="1819" y="62"/>
      </p:cViewPr>
      <p:guideLst>
        <p:guide orient="horz" pos="536"/>
        <p:guide pos="2025"/>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Lst>
  </p:outlineViewPr>
  <p:notesTextViewPr>
    <p:cViewPr>
      <p:scale>
        <a:sx n="3" d="2"/>
        <a:sy n="3" d="2"/>
      </p:scale>
      <p:origin x="0" y="0"/>
    </p:cViewPr>
  </p:notesTextViewPr>
  <p:sorterViewPr>
    <p:cViewPr>
      <p:scale>
        <a:sx n="70" d="100"/>
        <a:sy n="70" d="100"/>
      </p:scale>
      <p:origin x="0" y="-4282"/>
    </p:cViewPr>
  </p:sorterViewPr>
  <p:notesViewPr>
    <p:cSldViewPr snapToGrid="0" showGuides="1">
      <p:cViewPr varScale="1">
        <p:scale>
          <a:sx n="64" d="100"/>
          <a:sy n="64" d="100"/>
        </p:scale>
        <p:origin x="3115"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2.xml"/><Relationship Id="rId21" Type="http://schemas.openxmlformats.org/officeDocument/2006/relationships/slide" Target="slides/slide16.xml"/><Relationship Id="rId42" Type="http://schemas.openxmlformats.org/officeDocument/2006/relationships/slide" Target="slides/slide37.xml"/><Relationship Id="rId63" Type="http://schemas.openxmlformats.org/officeDocument/2006/relationships/slide" Target="slides/slide58.xml"/><Relationship Id="rId84" Type="http://schemas.openxmlformats.org/officeDocument/2006/relationships/slide" Target="slides/slide79.xml"/><Relationship Id="rId138" Type="http://schemas.openxmlformats.org/officeDocument/2006/relationships/slide" Target="slides/slide133.xml"/><Relationship Id="rId159" Type="http://schemas.openxmlformats.org/officeDocument/2006/relationships/slide" Target="slides/slide154.xml"/><Relationship Id="rId170" Type="http://schemas.openxmlformats.org/officeDocument/2006/relationships/slide" Target="slides/slide165.xml"/><Relationship Id="rId191" Type="http://schemas.openxmlformats.org/officeDocument/2006/relationships/slide" Target="slides/slide186.xml"/><Relationship Id="rId107" Type="http://schemas.openxmlformats.org/officeDocument/2006/relationships/slide" Target="slides/slide102.xml"/><Relationship Id="rId11" Type="http://schemas.openxmlformats.org/officeDocument/2006/relationships/slide" Target="slides/slide6.xml"/><Relationship Id="rId32" Type="http://schemas.openxmlformats.org/officeDocument/2006/relationships/slide" Target="slides/slide27.xml"/><Relationship Id="rId53" Type="http://schemas.openxmlformats.org/officeDocument/2006/relationships/slide" Target="slides/slide48.xml"/><Relationship Id="rId74" Type="http://schemas.openxmlformats.org/officeDocument/2006/relationships/slide" Target="slides/slide69.xml"/><Relationship Id="rId128" Type="http://schemas.openxmlformats.org/officeDocument/2006/relationships/slide" Target="slides/slide123.xml"/><Relationship Id="rId149" Type="http://schemas.openxmlformats.org/officeDocument/2006/relationships/slide" Target="slides/slide144.xml"/><Relationship Id="rId5" Type="http://schemas.openxmlformats.org/officeDocument/2006/relationships/slideMaster" Target="slideMasters/slideMaster2.xml"/><Relationship Id="rId95" Type="http://schemas.openxmlformats.org/officeDocument/2006/relationships/slide" Target="slides/slide90.xml"/><Relationship Id="rId160" Type="http://schemas.openxmlformats.org/officeDocument/2006/relationships/slide" Target="slides/slide155.xml"/><Relationship Id="rId181" Type="http://schemas.openxmlformats.org/officeDocument/2006/relationships/slide" Target="slides/slide176.xml"/><Relationship Id="rId22" Type="http://schemas.openxmlformats.org/officeDocument/2006/relationships/slide" Target="slides/slide17.xml"/><Relationship Id="rId43" Type="http://schemas.openxmlformats.org/officeDocument/2006/relationships/slide" Target="slides/slide38.xml"/><Relationship Id="rId64" Type="http://schemas.openxmlformats.org/officeDocument/2006/relationships/slide" Target="slides/slide59.xml"/><Relationship Id="rId118" Type="http://schemas.openxmlformats.org/officeDocument/2006/relationships/slide" Target="slides/slide113.xml"/><Relationship Id="rId139" Type="http://schemas.openxmlformats.org/officeDocument/2006/relationships/slide" Target="slides/slide134.xml"/><Relationship Id="rId85" Type="http://schemas.openxmlformats.org/officeDocument/2006/relationships/slide" Target="slides/slide80.xml"/><Relationship Id="rId150" Type="http://schemas.openxmlformats.org/officeDocument/2006/relationships/slide" Target="slides/slide145.xml"/><Relationship Id="rId171" Type="http://schemas.openxmlformats.org/officeDocument/2006/relationships/slide" Target="slides/slide166.xml"/><Relationship Id="rId192" Type="http://schemas.openxmlformats.org/officeDocument/2006/relationships/slide" Target="slides/slide187.xml"/><Relationship Id="rId12" Type="http://schemas.openxmlformats.org/officeDocument/2006/relationships/slide" Target="slides/slide7.xml"/><Relationship Id="rId33" Type="http://schemas.openxmlformats.org/officeDocument/2006/relationships/slide" Target="slides/slide28.xml"/><Relationship Id="rId108" Type="http://schemas.openxmlformats.org/officeDocument/2006/relationships/slide" Target="slides/slide103.xml"/><Relationship Id="rId129" Type="http://schemas.openxmlformats.org/officeDocument/2006/relationships/slide" Target="slides/slide124.xml"/><Relationship Id="rId54" Type="http://schemas.openxmlformats.org/officeDocument/2006/relationships/slide" Target="slides/slide49.xml"/><Relationship Id="rId75" Type="http://schemas.openxmlformats.org/officeDocument/2006/relationships/slide" Target="slides/slide70.xml"/><Relationship Id="rId96" Type="http://schemas.openxmlformats.org/officeDocument/2006/relationships/slide" Target="slides/slide91.xml"/><Relationship Id="rId140" Type="http://schemas.openxmlformats.org/officeDocument/2006/relationships/slide" Target="slides/slide135.xml"/><Relationship Id="rId161" Type="http://schemas.openxmlformats.org/officeDocument/2006/relationships/slide" Target="slides/slide156.xml"/><Relationship Id="rId182" Type="http://schemas.openxmlformats.org/officeDocument/2006/relationships/slide" Target="slides/slide177.xml"/><Relationship Id="rId6" Type="http://schemas.openxmlformats.org/officeDocument/2006/relationships/slide" Target="slides/slide1.xml"/><Relationship Id="rId23" Type="http://schemas.openxmlformats.org/officeDocument/2006/relationships/slide" Target="slides/slide18.xml"/><Relationship Id="rId119" Type="http://schemas.openxmlformats.org/officeDocument/2006/relationships/slide" Target="slides/slide114.xml"/><Relationship Id="rId44" Type="http://schemas.openxmlformats.org/officeDocument/2006/relationships/slide" Target="slides/slide39.xml"/><Relationship Id="rId65" Type="http://schemas.openxmlformats.org/officeDocument/2006/relationships/slide" Target="slides/slide60.xml"/><Relationship Id="rId86" Type="http://schemas.openxmlformats.org/officeDocument/2006/relationships/slide" Target="slides/slide81.xml"/><Relationship Id="rId130" Type="http://schemas.openxmlformats.org/officeDocument/2006/relationships/slide" Target="slides/slide125.xml"/><Relationship Id="rId151" Type="http://schemas.openxmlformats.org/officeDocument/2006/relationships/slide" Target="slides/slide146.xml"/><Relationship Id="rId172" Type="http://schemas.openxmlformats.org/officeDocument/2006/relationships/slide" Target="slides/slide167.xml"/><Relationship Id="rId193" Type="http://schemas.openxmlformats.org/officeDocument/2006/relationships/slide" Target="slides/slide188.xml"/><Relationship Id="rId13" Type="http://schemas.openxmlformats.org/officeDocument/2006/relationships/slide" Target="slides/slide8.xml"/><Relationship Id="rId109" Type="http://schemas.openxmlformats.org/officeDocument/2006/relationships/slide" Target="slides/slide104.xml"/><Relationship Id="rId34" Type="http://schemas.openxmlformats.org/officeDocument/2006/relationships/slide" Target="slides/slide29.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20" Type="http://schemas.openxmlformats.org/officeDocument/2006/relationships/slide" Target="slides/slide115.xml"/><Relationship Id="rId141" Type="http://schemas.openxmlformats.org/officeDocument/2006/relationships/slide" Target="slides/slide136.xml"/><Relationship Id="rId7" Type="http://schemas.openxmlformats.org/officeDocument/2006/relationships/slide" Target="slides/slide2.xml"/><Relationship Id="rId162" Type="http://schemas.openxmlformats.org/officeDocument/2006/relationships/slide" Target="slides/slide157.xml"/><Relationship Id="rId183" Type="http://schemas.openxmlformats.org/officeDocument/2006/relationships/slide" Target="slides/slide178.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110" Type="http://schemas.openxmlformats.org/officeDocument/2006/relationships/slide" Target="slides/slide105.xml"/><Relationship Id="rId115" Type="http://schemas.openxmlformats.org/officeDocument/2006/relationships/slide" Target="slides/slide110.xml"/><Relationship Id="rId131" Type="http://schemas.openxmlformats.org/officeDocument/2006/relationships/slide" Target="slides/slide126.xml"/><Relationship Id="rId136" Type="http://schemas.openxmlformats.org/officeDocument/2006/relationships/slide" Target="slides/slide131.xml"/><Relationship Id="rId157" Type="http://schemas.openxmlformats.org/officeDocument/2006/relationships/slide" Target="slides/slide152.xml"/><Relationship Id="rId178" Type="http://schemas.openxmlformats.org/officeDocument/2006/relationships/slide" Target="slides/slide173.xml"/><Relationship Id="rId61" Type="http://schemas.openxmlformats.org/officeDocument/2006/relationships/slide" Target="slides/slide56.xml"/><Relationship Id="rId82" Type="http://schemas.openxmlformats.org/officeDocument/2006/relationships/slide" Target="slides/slide77.xml"/><Relationship Id="rId152" Type="http://schemas.openxmlformats.org/officeDocument/2006/relationships/slide" Target="slides/slide147.xml"/><Relationship Id="rId173" Type="http://schemas.openxmlformats.org/officeDocument/2006/relationships/slide" Target="slides/slide168.xml"/><Relationship Id="rId194" Type="http://schemas.openxmlformats.org/officeDocument/2006/relationships/notesMaster" Target="notesMasters/notesMaster1.xml"/><Relationship Id="rId199" Type="http://schemas.openxmlformats.org/officeDocument/2006/relationships/tableStyles" Target="tableStyles.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slide" Target="slides/slide100.xml"/><Relationship Id="rId126" Type="http://schemas.openxmlformats.org/officeDocument/2006/relationships/slide" Target="slides/slide121.xml"/><Relationship Id="rId147" Type="http://schemas.openxmlformats.org/officeDocument/2006/relationships/slide" Target="slides/slide142.xml"/><Relationship Id="rId168" Type="http://schemas.openxmlformats.org/officeDocument/2006/relationships/slide" Target="slides/slide163.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slide" Target="slides/slide93.xml"/><Relationship Id="rId121" Type="http://schemas.openxmlformats.org/officeDocument/2006/relationships/slide" Target="slides/slide116.xml"/><Relationship Id="rId142" Type="http://schemas.openxmlformats.org/officeDocument/2006/relationships/slide" Target="slides/slide137.xml"/><Relationship Id="rId163" Type="http://schemas.openxmlformats.org/officeDocument/2006/relationships/slide" Target="slides/slide158.xml"/><Relationship Id="rId184" Type="http://schemas.openxmlformats.org/officeDocument/2006/relationships/slide" Target="slides/slide179.xml"/><Relationship Id="rId189" Type="http://schemas.openxmlformats.org/officeDocument/2006/relationships/slide" Target="slides/slide184.xml"/><Relationship Id="rId3" Type="http://schemas.openxmlformats.org/officeDocument/2006/relationships/customXml" Target="../customXml/item3.xml"/><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slide" Target="slides/slide62.xml"/><Relationship Id="rId116" Type="http://schemas.openxmlformats.org/officeDocument/2006/relationships/slide" Target="slides/slide111.xml"/><Relationship Id="rId137" Type="http://schemas.openxmlformats.org/officeDocument/2006/relationships/slide" Target="slides/slide132.xml"/><Relationship Id="rId158" Type="http://schemas.openxmlformats.org/officeDocument/2006/relationships/slide" Target="slides/slide153.xml"/><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slide" Target="slides/slide57.xml"/><Relationship Id="rId83" Type="http://schemas.openxmlformats.org/officeDocument/2006/relationships/slide" Target="slides/slide78.xml"/><Relationship Id="rId88" Type="http://schemas.openxmlformats.org/officeDocument/2006/relationships/slide" Target="slides/slide83.xml"/><Relationship Id="rId111" Type="http://schemas.openxmlformats.org/officeDocument/2006/relationships/slide" Target="slides/slide106.xml"/><Relationship Id="rId132" Type="http://schemas.openxmlformats.org/officeDocument/2006/relationships/slide" Target="slides/slide127.xml"/><Relationship Id="rId153" Type="http://schemas.openxmlformats.org/officeDocument/2006/relationships/slide" Target="slides/slide148.xml"/><Relationship Id="rId174" Type="http://schemas.openxmlformats.org/officeDocument/2006/relationships/slide" Target="slides/slide169.xml"/><Relationship Id="rId179" Type="http://schemas.openxmlformats.org/officeDocument/2006/relationships/slide" Target="slides/slide174.xml"/><Relationship Id="rId195" Type="http://schemas.openxmlformats.org/officeDocument/2006/relationships/handoutMaster" Target="handoutMasters/handoutMaster1.xml"/><Relationship Id="rId190" Type="http://schemas.openxmlformats.org/officeDocument/2006/relationships/slide" Target="slides/slide185.xml"/><Relationship Id="rId15" Type="http://schemas.openxmlformats.org/officeDocument/2006/relationships/slide" Target="slides/slide10.xml"/><Relationship Id="rId36" Type="http://schemas.openxmlformats.org/officeDocument/2006/relationships/slide" Target="slides/slide31.xml"/><Relationship Id="rId57" Type="http://schemas.openxmlformats.org/officeDocument/2006/relationships/slide" Target="slides/slide52.xml"/><Relationship Id="rId106" Type="http://schemas.openxmlformats.org/officeDocument/2006/relationships/slide" Target="slides/slide101.xml"/><Relationship Id="rId127" Type="http://schemas.openxmlformats.org/officeDocument/2006/relationships/slide" Target="slides/slide122.xml"/><Relationship Id="rId10" Type="http://schemas.openxmlformats.org/officeDocument/2006/relationships/slide" Target="slides/slide5.xml"/><Relationship Id="rId31" Type="http://schemas.openxmlformats.org/officeDocument/2006/relationships/slide" Target="slides/slide26.xml"/><Relationship Id="rId52" Type="http://schemas.openxmlformats.org/officeDocument/2006/relationships/slide" Target="slides/slide47.xml"/><Relationship Id="rId73" Type="http://schemas.openxmlformats.org/officeDocument/2006/relationships/slide" Target="slides/slide68.xml"/><Relationship Id="rId78" Type="http://schemas.openxmlformats.org/officeDocument/2006/relationships/slide" Target="slides/slide73.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122" Type="http://schemas.openxmlformats.org/officeDocument/2006/relationships/slide" Target="slides/slide117.xml"/><Relationship Id="rId143" Type="http://schemas.openxmlformats.org/officeDocument/2006/relationships/slide" Target="slides/slide138.xml"/><Relationship Id="rId148" Type="http://schemas.openxmlformats.org/officeDocument/2006/relationships/slide" Target="slides/slide143.xml"/><Relationship Id="rId164" Type="http://schemas.openxmlformats.org/officeDocument/2006/relationships/slide" Target="slides/slide159.xml"/><Relationship Id="rId169" Type="http://schemas.openxmlformats.org/officeDocument/2006/relationships/slide" Target="slides/slide164.xml"/><Relationship Id="rId185" Type="http://schemas.openxmlformats.org/officeDocument/2006/relationships/slide" Target="slides/slide180.xml"/><Relationship Id="rId4" Type="http://schemas.openxmlformats.org/officeDocument/2006/relationships/slideMaster" Target="slideMasters/slideMaster1.xml"/><Relationship Id="rId9" Type="http://schemas.openxmlformats.org/officeDocument/2006/relationships/slide" Target="slides/slide4.xml"/><Relationship Id="rId180" Type="http://schemas.openxmlformats.org/officeDocument/2006/relationships/slide" Target="slides/slide175.xml"/><Relationship Id="rId26" Type="http://schemas.openxmlformats.org/officeDocument/2006/relationships/slide" Target="slides/slide21.xml"/><Relationship Id="rId47" Type="http://schemas.openxmlformats.org/officeDocument/2006/relationships/slide" Target="slides/slide42.xml"/><Relationship Id="rId68" Type="http://schemas.openxmlformats.org/officeDocument/2006/relationships/slide" Target="slides/slide63.xml"/><Relationship Id="rId89" Type="http://schemas.openxmlformats.org/officeDocument/2006/relationships/slide" Target="slides/slide84.xml"/><Relationship Id="rId112" Type="http://schemas.openxmlformats.org/officeDocument/2006/relationships/slide" Target="slides/slide107.xml"/><Relationship Id="rId133" Type="http://schemas.openxmlformats.org/officeDocument/2006/relationships/slide" Target="slides/slide128.xml"/><Relationship Id="rId154" Type="http://schemas.openxmlformats.org/officeDocument/2006/relationships/slide" Target="slides/slide149.xml"/><Relationship Id="rId175" Type="http://schemas.openxmlformats.org/officeDocument/2006/relationships/slide" Target="slides/slide170.xml"/><Relationship Id="rId196" Type="http://schemas.openxmlformats.org/officeDocument/2006/relationships/presProps" Target="presProps.xml"/><Relationship Id="rId200" Type="http://schemas.microsoft.com/office/2016/11/relationships/changesInfo" Target="changesInfos/changesInfo1.xml"/><Relationship Id="rId16" Type="http://schemas.openxmlformats.org/officeDocument/2006/relationships/slide" Target="slides/slide11.xml"/><Relationship Id="rId37" Type="http://schemas.openxmlformats.org/officeDocument/2006/relationships/slide" Target="slides/slide32.xml"/><Relationship Id="rId58" Type="http://schemas.openxmlformats.org/officeDocument/2006/relationships/slide" Target="slides/slide53.xml"/><Relationship Id="rId79" Type="http://schemas.openxmlformats.org/officeDocument/2006/relationships/slide" Target="slides/slide74.xml"/><Relationship Id="rId102" Type="http://schemas.openxmlformats.org/officeDocument/2006/relationships/slide" Target="slides/slide97.xml"/><Relationship Id="rId123" Type="http://schemas.openxmlformats.org/officeDocument/2006/relationships/slide" Target="slides/slide118.xml"/><Relationship Id="rId144" Type="http://schemas.openxmlformats.org/officeDocument/2006/relationships/slide" Target="slides/slide139.xml"/><Relationship Id="rId90" Type="http://schemas.openxmlformats.org/officeDocument/2006/relationships/slide" Target="slides/slide85.xml"/><Relationship Id="rId165" Type="http://schemas.openxmlformats.org/officeDocument/2006/relationships/slide" Target="slides/slide160.xml"/><Relationship Id="rId186" Type="http://schemas.openxmlformats.org/officeDocument/2006/relationships/slide" Target="slides/slide181.xml"/><Relationship Id="rId27" Type="http://schemas.openxmlformats.org/officeDocument/2006/relationships/slide" Target="slides/slide22.xml"/><Relationship Id="rId48" Type="http://schemas.openxmlformats.org/officeDocument/2006/relationships/slide" Target="slides/slide43.xml"/><Relationship Id="rId69" Type="http://schemas.openxmlformats.org/officeDocument/2006/relationships/slide" Target="slides/slide64.xml"/><Relationship Id="rId113" Type="http://schemas.openxmlformats.org/officeDocument/2006/relationships/slide" Target="slides/slide108.xml"/><Relationship Id="rId134" Type="http://schemas.openxmlformats.org/officeDocument/2006/relationships/slide" Target="slides/slide129.xml"/><Relationship Id="rId80" Type="http://schemas.openxmlformats.org/officeDocument/2006/relationships/slide" Target="slides/slide75.xml"/><Relationship Id="rId155" Type="http://schemas.openxmlformats.org/officeDocument/2006/relationships/slide" Target="slides/slide150.xml"/><Relationship Id="rId176" Type="http://schemas.openxmlformats.org/officeDocument/2006/relationships/slide" Target="slides/slide171.xml"/><Relationship Id="rId197" Type="http://schemas.openxmlformats.org/officeDocument/2006/relationships/viewProps" Target="viewProps.xml"/><Relationship Id="rId201" Type="http://schemas.microsoft.com/office/2015/10/relationships/revisionInfo" Target="revisionInfo.xml"/><Relationship Id="rId17" Type="http://schemas.openxmlformats.org/officeDocument/2006/relationships/slide" Target="slides/slide12.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slide" Target="slides/slide98.xml"/><Relationship Id="rId124" Type="http://schemas.openxmlformats.org/officeDocument/2006/relationships/slide" Target="slides/slide119.xml"/><Relationship Id="rId70" Type="http://schemas.openxmlformats.org/officeDocument/2006/relationships/slide" Target="slides/slide65.xml"/><Relationship Id="rId91" Type="http://schemas.openxmlformats.org/officeDocument/2006/relationships/slide" Target="slides/slide86.xml"/><Relationship Id="rId145" Type="http://schemas.openxmlformats.org/officeDocument/2006/relationships/slide" Target="slides/slide140.xml"/><Relationship Id="rId166" Type="http://schemas.openxmlformats.org/officeDocument/2006/relationships/slide" Target="slides/slide161.xml"/><Relationship Id="rId187" Type="http://schemas.openxmlformats.org/officeDocument/2006/relationships/slide" Target="slides/slide182.xml"/><Relationship Id="rId1" Type="http://schemas.openxmlformats.org/officeDocument/2006/relationships/customXml" Target="../customXml/item1.xml"/><Relationship Id="rId28" Type="http://schemas.openxmlformats.org/officeDocument/2006/relationships/slide" Target="slides/slide23.xml"/><Relationship Id="rId49" Type="http://schemas.openxmlformats.org/officeDocument/2006/relationships/slide" Target="slides/slide44.xml"/><Relationship Id="rId114" Type="http://schemas.openxmlformats.org/officeDocument/2006/relationships/slide" Target="slides/slide109.xml"/><Relationship Id="rId60" Type="http://schemas.openxmlformats.org/officeDocument/2006/relationships/slide" Target="slides/slide55.xml"/><Relationship Id="rId81" Type="http://schemas.openxmlformats.org/officeDocument/2006/relationships/slide" Target="slides/slide76.xml"/><Relationship Id="rId135" Type="http://schemas.openxmlformats.org/officeDocument/2006/relationships/slide" Target="slides/slide130.xml"/><Relationship Id="rId156" Type="http://schemas.openxmlformats.org/officeDocument/2006/relationships/slide" Target="slides/slide151.xml"/><Relationship Id="rId177" Type="http://schemas.openxmlformats.org/officeDocument/2006/relationships/slide" Target="slides/slide172.xml"/><Relationship Id="rId198" Type="http://schemas.openxmlformats.org/officeDocument/2006/relationships/theme" Target="theme/theme1.xml"/><Relationship Id="rId18" Type="http://schemas.openxmlformats.org/officeDocument/2006/relationships/slide" Target="slides/slide13.xml"/><Relationship Id="rId39" Type="http://schemas.openxmlformats.org/officeDocument/2006/relationships/slide" Target="slides/slide34.xml"/><Relationship Id="rId50" Type="http://schemas.openxmlformats.org/officeDocument/2006/relationships/slide" Target="slides/slide45.xml"/><Relationship Id="rId104" Type="http://schemas.openxmlformats.org/officeDocument/2006/relationships/slide" Target="slides/slide99.xml"/><Relationship Id="rId125" Type="http://schemas.openxmlformats.org/officeDocument/2006/relationships/slide" Target="slides/slide120.xml"/><Relationship Id="rId146" Type="http://schemas.openxmlformats.org/officeDocument/2006/relationships/slide" Target="slides/slide141.xml"/><Relationship Id="rId167" Type="http://schemas.openxmlformats.org/officeDocument/2006/relationships/slide" Target="slides/slide162.xml"/><Relationship Id="rId188" Type="http://schemas.openxmlformats.org/officeDocument/2006/relationships/slide" Target="slides/slide183.xml"/><Relationship Id="rId71" Type="http://schemas.openxmlformats.org/officeDocument/2006/relationships/slide" Target="slides/slide66.xml"/><Relationship Id="rId92" Type="http://schemas.openxmlformats.org/officeDocument/2006/relationships/slide" Target="slides/slide87.xml"/></Relationships>
</file>

<file path=ppt/_rels/viewProps.xml.rels><?xml version="1.0" encoding="UTF-8" standalone="yes"?>
<Relationships xmlns="http://schemas.openxmlformats.org/package/2006/relationships"><Relationship Id="rId3" Type="http://schemas.openxmlformats.org/officeDocument/2006/relationships/slide" Target="slides/slide7.xml"/><Relationship Id="rId7" Type="http://schemas.openxmlformats.org/officeDocument/2006/relationships/slide" Target="slides/slide91.xml"/><Relationship Id="rId2" Type="http://schemas.openxmlformats.org/officeDocument/2006/relationships/slide" Target="slides/slide3.xml"/><Relationship Id="rId1" Type="http://schemas.openxmlformats.org/officeDocument/2006/relationships/slide" Target="slides/slide2.xml"/><Relationship Id="rId6" Type="http://schemas.openxmlformats.org/officeDocument/2006/relationships/slide" Target="slides/slide61.xml"/><Relationship Id="rId5" Type="http://schemas.openxmlformats.org/officeDocument/2006/relationships/slide" Target="slides/slide10.xml"/><Relationship Id="rId4" Type="http://schemas.openxmlformats.org/officeDocument/2006/relationships/slide" Target="slides/slide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8F294C69-51DC-4D21-91AE-40476E7D6FAE}"/>
    <pc:docChg chg="undo custSel addSld delSld modSld">
      <pc:chgData name="Matthew Archer" userId="aad98465-9c59-4159-8df1-a13be7bdef7f" providerId="ADAL" clId="{8F294C69-51DC-4D21-91AE-40476E7D6FAE}" dt="2025-10-17T11:53:19.783" v="732" actId="47"/>
      <pc:docMkLst>
        <pc:docMk/>
      </pc:docMkLst>
      <pc:sldChg chg="modNotesTx">
        <pc:chgData name="Matthew Archer" userId="aad98465-9c59-4159-8df1-a13be7bdef7f" providerId="ADAL" clId="{8F294C69-51DC-4D21-91AE-40476E7D6FAE}" dt="2025-10-17T11:03:59.496" v="415" actId="12"/>
        <pc:sldMkLst>
          <pc:docMk/>
          <pc:sldMk cId="1207411804" sldId="258"/>
        </pc:sldMkLst>
      </pc:sldChg>
      <pc:sldChg chg="modNotesTx">
        <pc:chgData name="Matthew Archer" userId="aad98465-9c59-4159-8df1-a13be7bdef7f" providerId="ADAL" clId="{8F294C69-51DC-4D21-91AE-40476E7D6FAE}" dt="2025-10-17T10:51:59.946" v="230" actId="20577"/>
        <pc:sldMkLst>
          <pc:docMk/>
          <pc:sldMk cId="1351517525" sldId="262"/>
        </pc:sldMkLst>
      </pc:sldChg>
      <pc:sldChg chg="modNotesTx">
        <pc:chgData name="Matthew Archer" userId="aad98465-9c59-4159-8df1-a13be7bdef7f" providerId="ADAL" clId="{8F294C69-51DC-4D21-91AE-40476E7D6FAE}" dt="2025-10-17T10:57:23.244" v="327" actId="6549"/>
        <pc:sldMkLst>
          <pc:docMk/>
          <pc:sldMk cId="1564087784" sldId="263"/>
        </pc:sldMkLst>
      </pc:sldChg>
      <pc:sldChg chg="modNotesTx">
        <pc:chgData name="Matthew Archer" userId="aad98465-9c59-4159-8df1-a13be7bdef7f" providerId="ADAL" clId="{8F294C69-51DC-4D21-91AE-40476E7D6FAE}" dt="2025-10-17T11:09:00.972" v="513" actId="20577"/>
        <pc:sldMkLst>
          <pc:docMk/>
          <pc:sldMk cId="4160352896" sldId="264"/>
        </pc:sldMkLst>
      </pc:sldChg>
      <pc:sldChg chg="modNotesTx">
        <pc:chgData name="Matthew Archer" userId="aad98465-9c59-4159-8df1-a13be7bdef7f" providerId="ADAL" clId="{8F294C69-51DC-4D21-91AE-40476E7D6FAE}" dt="2025-10-17T11:20:36.276" v="562" actId="6549"/>
        <pc:sldMkLst>
          <pc:docMk/>
          <pc:sldMk cId="357796642" sldId="265"/>
        </pc:sldMkLst>
      </pc:sldChg>
      <pc:sldChg chg="modNotesTx">
        <pc:chgData name="Matthew Archer" userId="aad98465-9c59-4159-8df1-a13be7bdef7f" providerId="ADAL" clId="{8F294C69-51DC-4D21-91AE-40476E7D6FAE}" dt="2025-10-17T11:19:28.866" v="547" actId="20577"/>
        <pc:sldMkLst>
          <pc:docMk/>
          <pc:sldMk cId="3399839473" sldId="267"/>
        </pc:sldMkLst>
      </pc:sldChg>
      <pc:sldChg chg="modNotesTx">
        <pc:chgData name="Matthew Archer" userId="aad98465-9c59-4159-8df1-a13be7bdef7f" providerId="ADAL" clId="{8F294C69-51DC-4D21-91AE-40476E7D6FAE}" dt="2025-10-17T11:22:08.239" v="566" actId="6549"/>
        <pc:sldMkLst>
          <pc:docMk/>
          <pc:sldMk cId="1649000795" sldId="268"/>
        </pc:sldMkLst>
      </pc:sldChg>
      <pc:sldChg chg="modNotesTx">
        <pc:chgData name="Matthew Archer" userId="aad98465-9c59-4159-8df1-a13be7bdef7f" providerId="ADAL" clId="{8F294C69-51DC-4D21-91AE-40476E7D6FAE}" dt="2025-10-17T11:24:03.354" v="604" actId="6549"/>
        <pc:sldMkLst>
          <pc:docMk/>
          <pc:sldMk cId="1521891939" sldId="269"/>
        </pc:sldMkLst>
      </pc:sldChg>
      <pc:sldChg chg="modNotesTx">
        <pc:chgData name="Matthew Archer" userId="aad98465-9c59-4159-8df1-a13be7bdef7f" providerId="ADAL" clId="{8F294C69-51DC-4D21-91AE-40476E7D6FAE}" dt="2025-10-17T11:25:06.289" v="609" actId="113"/>
        <pc:sldMkLst>
          <pc:docMk/>
          <pc:sldMk cId="4010928765" sldId="271"/>
        </pc:sldMkLst>
      </pc:sldChg>
      <pc:sldChg chg="modNotesTx">
        <pc:chgData name="Matthew Archer" userId="aad98465-9c59-4159-8df1-a13be7bdef7f" providerId="ADAL" clId="{8F294C69-51DC-4D21-91AE-40476E7D6FAE}" dt="2025-10-17T10:45:50.263" v="136" actId="6549"/>
        <pc:sldMkLst>
          <pc:docMk/>
          <pc:sldMk cId="2245494726" sldId="273"/>
        </pc:sldMkLst>
      </pc:sldChg>
      <pc:sldChg chg="del">
        <pc:chgData name="Matthew Archer" userId="aad98465-9c59-4159-8df1-a13be7bdef7f" providerId="ADAL" clId="{8F294C69-51DC-4D21-91AE-40476E7D6FAE}" dt="2025-10-17T11:30:10.481" v="694" actId="47"/>
        <pc:sldMkLst>
          <pc:docMk/>
          <pc:sldMk cId="3790298472" sldId="277"/>
        </pc:sldMkLst>
      </pc:sldChg>
      <pc:sldChg chg="modNotesTx">
        <pc:chgData name="Matthew Archer" userId="aad98465-9c59-4159-8df1-a13be7bdef7f" providerId="ADAL" clId="{8F294C69-51DC-4D21-91AE-40476E7D6FAE}" dt="2025-10-17T11:03:26.400" v="413" actId="6549"/>
        <pc:sldMkLst>
          <pc:docMk/>
          <pc:sldMk cId="3978494659" sldId="283"/>
        </pc:sldMkLst>
      </pc:sldChg>
      <pc:sldChg chg="del">
        <pc:chgData name="Matthew Archer" userId="aad98465-9c59-4159-8df1-a13be7bdef7f" providerId="ADAL" clId="{8F294C69-51DC-4D21-91AE-40476E7D6FAE}" dt="2025-10-17T11:03:40.218" v="414" actId="2696"/>
        <pc:sldMkLst>
          <pc:docMk/>
          <pc:sldMk cId="3047197775" sldId="284"/>
        </pc:sldMkLst>
      </pc:sldChg>
      <pc:sldChg chg="modNotesTx">
        <pc:chgData name="Matthew Archer" userId="aad98465-9c59-4159-8df1-a13be7bdef7f" providerId="ADAL" clId="{8F294C69-51DC-4D21-91AE-40476E7D6FAE}" dt="2025-10-17T11:01:44.908" v="393" actId="20577"/>
        <pc:sldMkLst>
          <pc:docMk/>
          <pc:sldMk cId="668095792" sldId="285"/>
        </pc:sldMkLst>
      </pc:sldChg>
      <pc:sldChg chg="modNotesTx">
        <pc:chgData name="Matthew Archer" userId="aad98465-9c59-4159-8df1-a13be7bdef7f" providerId="ADAL" clId="{8F294C69-51DC-4D21-91AE-40476E7D6FAE}" dt="2025-10-17T10:59:10.665" v="364" actId="313"/>
        <pc:sldMkLst>
          <pc:docMk/>
          <pc:sldMk cId="1305187326" sldId="286"/>
        </pc:sldMkLst>
      </pc:sldChg>
      <pc:sldChg chg="modNotesTx">
        <pc:chgData name="Matthew Archer" userId="aad98465-9c59-4159-8df1-a13be7bdef7f" providerId="ADAL" clId="{8F294C69-51DC-4D21-91AE-40476E7D6FAE}" dt="2025-10-17T11:02:00.042" v="394" actId="6549"/>
        <pc:sldMkLst>
          <pc:docMk/>
          <pc:sldMk cId="1479135672" sldId="288"/>
        </pc:sldMkLst>
      </pc:sldChg>
      <pc:sldChg chg="modNotesTx">
        <pc:chgData name="Matthew Archer" userId="aad98465-9c59-4159-8df1-a13be7bdef7f" providerId="ADAL" clId="{8F294C69-51DC-4D21-91AE-40476E7D6FAE}" dt="2025-10-17T11:25:40.005" v="618" actId="6549"/>
        <pc:sldMkLst>
          <pc:docMk/>
          <pc:sldMk cId="852431771" sldId="290"/>
        </pc:sldMkLst>
      </pc:sldChg>
      <pc:sldChg chg="del">
        <pc:chgData name="Matthew Archer" userId="aad98465-9c59-4159-8df1-a13be7bdef7f" providerId="ADAL" clId="{8F294C69-51DC-4D21-91AE-40476E7D6FAE}" dt="2025-10-17T11:30:00.476" v="692" actId="2696"/>
        <pc:sldMkLst>
          <pc:docMk/>
          <pc:sldMk cId="4001908255" sldId="291"/>
        </pc:sldMkLst>
      </pc:sldChg>
      <pc:sldChg chg="modNotesTx">
        <pc:chgData name="Matthew Archer" userId="aad98465-9c59-4159-8df1-a13be7bdef7f" providerId="ADAL" clId="{8F294C69-51DC-4D21-91AE-40476E7D6FAE}" dt="2025-10-17T11:24:51.521" v="608" actId="113"/>
        <pc:sldMkLst>
          <pc:docMk/>
          <pc:sldMk cId="2450285176" sldId="292"/>
        </pc:sldMkLst>
      </pc:sldChg>
      <pc:sldChg chg="modNotesTx">
        <pc:chgData name="Matthew Archer" userId="aad98465-9c59-4159-8df1-a13be7bdef7f" providerId="ADAL" clId="{8F294C69-51DC-4D21-91AE-40476E7D6FAE}" dt="2025-10-17T10:38:54.731" v="64" actId="6549"/>
        <pc:sldMkLst>
          <pc:docMk/>
          <pc:sldMk cId="2626939086" sldId="295"/>
        </pc:sldMkLst>
      </pc:sldChg>
      <pc:sldChg chg="modNotesTx">
        <pc:chgData name="Matthew Archer" userId="aad98465-9c59-4159-8df1-a13be7bdef7f" providerId="ADAL" clId="{8F294C69-51DC-4D21-91AE-40476E7D6FAE}" dt="2025-10-17T10:38:50.597" v="62" actId="6549"/>
        <pc:sldMkLst>
          <pc:docMk/>
          <pc:sldMk cId="542122822" sldId="298"/>
        </pc:sldMkLst>
      </pc:sldChg>
      <pc:sldChg chg="modNotesTx">
        <pc:chgData name="Matthew Archer" userId="aad98465-9c59-4159-8df1-a13be7bdef7f" providerId="ADAL" clId="{8F294C69-51DC-4D21-91AE-40476E7D6FAE}" dt="2025-10-17T10:39:04.177" v="67" actId="6549"/>
        <pc:sldMkLst>
          <pc:docMk/>
          <pc:sldMk cId="3929087362" sldId="299"/>
        </pc:sldMkLst>
      </pc:sldChg>
      <pc:sldChg chg="modNotesTx">
        <pc:chgData name="Matthew Archer" userId="aad98465-9c59-4159-8df1-a13be7bdef7f" providerId="ADAL" clId="{8F294C69-51DC-4D21-91AE-40476E7D6FAE}" dt="2025-10-17T10:39:13.667" v="70" actId="6549"/>
        <pc:sldMkLst>
          <pc:docMk/>
          <pc:sldMk cId="1392119626" sldId="300"/>
        </pc:sldMkLst>
      </pc:sldChg>
      <pc:sldChg chg="modNotesTx">
        <pc:chgData name="Matthew Archer" userId="aad98465-9c59-4159-8df1-a13be7bdef7f" providerId="ADAL" clId="{8F294C69-51DC-4D21-91AE-40476E7D6FAE}" dt="2025-10-17T10:39:21.081" v="73" actId="6549"/>
        <pc:sldMkLst>
          <pc:docMk/>
          <pc:sldMk cId="672158440" sldId="301"/>
        </pc:sldMkLst>
      </pc:sldChg>
      <pc:sldChg chg="modNotesTx">
        <pc:chgData name="Matthew Archer" userId="aad98465-9c59-4159-8df1-a13be7bdef7f" providerId="ADAL" clId="{8F294C69-51DC-4D21-91AE-40476E7D6FAE}" dt="2025-10-17T10:58:52.360" v="357" actId="6549"/>
        <pc:sldMkLst>
          <pc:docMk/>
          <pc:sldMk cId="1255923331" sldId="302"/>
        </pc:sldMkLst>
      </pc:sldChg>
      <pc:sldChg chg="modNotesTx">
        <pc:chgData name="Matthew Archer" userId="aad98465-9c59-4159-8df1-a13be7bdef7f" providerId="ADAL" clId="{8F294C69-51DC-4D21-91AE-40476E7D6FAE}" dt="2025-10-17T10:58:21.412" v="356" actId="20577"/>
        <pc:sldMkLst>
          <pc:docMk/>
          <pc:sldMk cId="3122152212" sldId="303"/>
        </pc:sldMkLst>
      </pc:sldChg>
      <pc:sldChg chg="modNotesTx">
        <pc:chgData name="Matthew Archer" userId="aad98465-9c59-4159-8df1-a13be7bdef7f" providerId="ADAL" clId="{8F294C69-51DC-4D21-91AE-40476E7D6FAE}" dt="2025-10-17T10:58:03.709" v="354" actId="20577"/>
        <pc:sldMkLst>
          <pc:docMk/>
          <pc:sldMk cId="2789919289" sldId="304"/>
        </pc:sldMkLst>
      </pc:sldChg>
      <pc:sldChg chg="modNotesTx">
        <pc:chgData name="Matthew Archer" userId="aad98465-9c59-4159-8df1-a13be7bdef7f" providerId="ADAL" clId="{8F294C69-51DC-4D21-91AE-40476E7D6FAE}" dt="2025-10-17T10:58:54.735" v="358" actId="6549"/>
        <pc:sldMkLst>
          <pc:docMk/>
          <pc:sldMk cId="591027830" sldId="305"/>
        </pc:sldMkLst>
      </pc:sldChg>
      <pc:sldChg chg="modNotesTx">
        <pc:chgData name="Matthew Archer" userId="aad98465-9c59-4159-8df1-a13be7bdef7f" providerId="ADAL" clId="{8F294C69-51DC-4D21-91AE-40476E7D6FAE}" dt="2025-10-17T10:46:55.624" v="139" actId="20577"/>
        <pc:sldMkLst>
          <pc:docMk/>
          <pc:sldMk cId="3027333504" sldId="306"/>
        </pc:sldMkLst>
      </pc:sldChg>
      <pc:sldChg chg="modNotesTx">
        <pc:chgData name="Matthew Archer" userId="aad98465-9c59-4159-8df1-a13be7bdef7f" providerId="ADAL" clId="{8F294C69-51DC-4D21-91AE-40476E7D6FAE}" dt="2025-10-17T10:57:12.416" v="325" actId="6549"/>
        <pc:sldMkLst>
          <pc:docMk/>
          <pc:sldMk cId="2099209451" sldId="307"/>
        </pc:sldMkLst>
      </pc:sldChg>
      <pc:sldChg chg="mod modShow modNotesTx">
        <pc:chgData name="Matthew Archer" userId="aad98465-9c59-4159-8df1-a13be7bdef7f" providerId="ADAL" clId="{8F294C69-51DC-4D21-91AE-40476E7D6FAE}" dt="2025-10-17T11:00:52.958" v="387" actId="729"/>
        <pc:sldMkLst>
          <pc:docMk/>
          <pc:sldMk cId="1747152974" sldId="308"/>
        </pc:sldMkLst>
      </pc:sldChg>
      <pc:sldChg chg="modNotesTx">
        <pc:chgData name="Matthew Archer" userId="aad98465-9c59-4159-8df1-a13be7bdef7f" providerId="ADAL" clId="{8F294C69-51DC-4D21-91AE-40476E7D6FAE}" dt="2025-10-17T10:49:35.556" v="205" actId="20577"/>
        <pc:sldMkLst>
          <pc:docMk/>
          <pc:sldMk cId="1784011179" sldId="318"/>
        </pc:sldMkLst>
      </pc:sldChg>
      <pc:sldChg chg="modNotesTx">
        <pc:chgData name="Matthew Archer" userId="aad98465-9c59-4159-8df1-a13be7bdef7f" providerId="ADAL" clId="{8F294C69-51DC-4D21-91AE-40476E7D6FAE}" dt="2025-10-17T11:08:09.360" v="462" actId="6549"/>
        <pc:sldMkLst>
          <pc:docMk/>
          <pc:sldMk cId="3830660664" sldId="322"/>
        </pc:sldMkLst>
      </pc:sldChg>
      <pc:sldChg chg="del">
        <pc:chgData name="Matthew Archer" userId="aad98465-9c59-4159-8df1-a13be7bdef7f" providerId="ADAL" clId="{8F294C69-51DC-4D21-91AE-40476E7D6FAE}" dt="2025-10-17T11:30:09.251" v="693" actId="47"/>
        <pc:sldMkLst>
          <pc:docMk/>
          <pc:sldMk cId="2160722847" sldId="333"/>
        </pc:sldMkLst>
      </pc:sldChg>
      <pc:sldChg chg="modNotesTx">
        <pc:chgData name="Matthew Archer" userId="aad98465-9c59-4159-8df1-a13be7bdef7f" providerId="ADAL" clId="{8F294C69-51DC-4D21-91AE-40476E7D6FAE}" dt="2025-10-17T10:43:26.427" v="121" actId="6549"/>
        <pc:sldMkLst>
          <pc:docMk/>
          <pc:sldMk cId="2673587543" sldId="345"/>
        </pc:sldMkLst>
      </pc:sldChg>
      <pc:sldChg chg="modNotesTx">
        <pc:chgData name="Matthew Archer" userId="aad98465-9c59-4159-8df1-a13be7bdef7f" providerId="ADAL" clId="{8F294C69-51DC-4D21-91AE-40476E7D6FAE}" dt="2025-10-17T11:19:46.637" v="548" actId="6549"/>
        <pc:sldMkLst>
          <pc:docMk/>
          <pc:sldMk cId="452197444" sldId="350"/>
        </pc:sldMkLst>
      </pc:sldChg>
      <pc:sldChg chg="modNotesTx">
        <pc:chgData name="Matthew Archer" userId="aad98465-9c59-4159-8df1-a13be7bdef7f" providerId="ADAL" clId="{8F294C69-51DC-4D21-91AE-40476E7D6FAE}" dt="2025-10-17T11:20:58.789" v="565" actId="6549"/>
        <pc:sldMkLst>
          <pc:docMk/>
          <pc:sldMk cId="3739642817" sldId="352"/>
        </pc:sldMkLst>
      </pc:sldChg>
      <pc:sldChg chg="modNotesTx">
        <pc:chgData name="Matthew Archer" userId="aad98465-9c59-4159-8df1-a13be7bdef7f" providerId="ADAL" clId="{8F294C69-51DC-4D21-91AE-40476E7D6FAE}" dt="2025-10-17T11:31:25.834" v="705" actId="207"/>
        <pc:sldMkLst>
          <pc:docMk/>
          <pc:sldMk cId="1956892896" sldId="364"/>
        </pc:sldMkLst>
      </pc:sldChg>
      <pc:sldChg chg="modNotesTx">
        <pc:chgData name="Matthew Archer" userId="aad98465-9c59-4159-8df1-a13be7bdef7f" providerId="ADAL" clId="{8F294C69-51DC-4D21-91AE-40476E7D6FAE}" dt="2025-10-17T10:36:16.231" v="35" actId="6549"/>
        <pc:sldMkLst>
          <pc:docMk/>
          <pc:sldMk cId="995932544" sldId="369"/>
        </pc:sldMkLst>
      </pc:sldChg>
      <pc:sldChg chg="del">
        <pc:chgData name="Matthew Archer" userId="aad98465-9c59-4159-8df1-a13be7bdef7f" providerId="ADAL" clId="{8F294C69-51DC-4D21-91AE-40476E7D6FAE}" dt="2025-10-17T11:09:47.690" v="514" actId="47"/>
        <pc:sldMkLst>
          <pc:docMk/>
          <pc:sldMk cId="2339261852" sldId="370"/>
        </pc:sldMkLst>
      </pc:sldChg>
      <pc:sldChg chg="add del">
        <pc:chgData name="Matthew Archer" userId="aad98465-9c59-4159-8df1-a13be7bdef7f" providerId="ADAL" clId="{8F294C69-51DC-4D21-91AE-40476E7D6FAE}" dt="2025-10-17T11:10:22.069" v="523" actId="47"/>
        <pc:sldMkLst>
          <pc:docMk/>
          <pc:sldMk cId="4272633025" sldId="371"/>
        </pc:sldMkLst>
      </pc:sldChg>
      <pc:sldChg chg="modNotesTx">
        <pc:chgData name="Matthew Archer" userId="aad98465-9c59-4159-8df1-a13be7bdef7f" providerId="ADAL" clId="{8F294C69-51DC-4D21-91AE-40476E7D6FAE}" dt="2025-10-17T11:29:46.436" v="691" actId="6549"/>
        <pc:sldMkLst>
          <pc:docMk/>
          <pc:sldMk cId="3398758352" sldId="374"/>
        </pc:sldMkLst>
      </pc:sldChg>
      <pc:sldChg chg="modNotesTx">
        <pc:chgData name="Matthew Archer" userId="aad98465-9c59-4159-8df1-a13be7bdef7f" providerId="ADAL" clId="{8F294C69-51DC-4D21-91AE-40476E7D6FAE}" dt="2025-10-17T11:25:59.929" v="629" actId="6549"/>
        <pc:sldMkLst>
          <pc:docMk/>
          <pc:sldMk cId="819590067" sldId="375"/>
        </pc:sldMkLst>
      </pc:sldChg>
      <pc:sldChg chg="modNotesTx">
        <pc:chgData name="Matthew Archer" userId="aad98465-9c59-4159-8df1-a13be7bdef7f" providerId="ADAL" clId="{8F294C69-51DC-4D21-91AE-40476E7D6FAE}" dt="2025-10-17T10:41:31.388" v="82" actId="6549"/>
        <pc:sldMkLst>
          <pc:docMk/>
          <pc:sldMk cId="2230105254" sldId="379"/>
        </pc:sldMkLst>
      </pc:sldChg>
      <pc:sldChg chg="modNotesTx">
        <pc:chgData name="Matthew Archer" userId="aad98465-9c59-4159-8df1-a13be7bdef7f" providerId="ADAL" clId="{8F294C69-51DC-4D21-91AE-40476E7D6FAE}" dt="2025-10-17T11:30:17.801" v="695" actId="6549"/>
        <pc:sldMkLst>
          <pc:docMk/>
          <pc:sldMk cId="3882222790" sldId="383"/>
        </pc:sldMkLst>
      </pc:sldChg>
      <pc:sldChg chg="modNotesTx">
        <pc:chgData name="Matthew Archer" userId="aad98465-9c59-4159-8df1-a13be7bdef7f" providerId="ADAL" clId="{8F294C69-51DC-4D21-91AE-40476E7D6FAE}" dt="2025-10-17T10:46:25.841" v="137" actId="6549"/>
        <pc:sldMkLst>
          <pc:docMk/>
          <pc:sldMk cId="2644340911" sldId="385"/>
        </pc:sldMkLst>
      </pc:sldChg>
      <pc:sldChg chg="modNotesTx">
        <pc:chgData name="Matthew Archer" userId="aad98465-9c59-4159-8df1-a13be7bdef7f" providerId="ADAL" clId="{8F294C69-51DC-4D21-91AE-40476E7D6FAE}" dt="2025-10-17T10:46:46.198" v="138" actId="207"/>
        <pc:sldMkLst>
          <pc:docMk/>
          <pc:sldMk cId="46438330" sldId="387"/>
        </pc:sldMkLst>
      </pc:sldChg>
      <pc:sldChg chg="modNotesTx">
        <pc:chgData name="Matthew Archer" userId="aad98465-9c59-4159-8df1-a13be7bdef7f" providerId="ADAL" clId="{8F294C69-51DC-4D21-91AE-40476E7D6FAE}" dt="2025-10-17T10:55:16.239" v="278" actId="6549"/>
        <pc:sldMkLst>
          <pc:docMk/>
          <pc:sldMk cId="642272896" sldId="388"/>
        </pc:sldMkLst>
      </pc:sldChg>
      <pc:sldChg chg="modNotesTx">
        <pc:chgData name="Matthew Archer" userId="aad98465-9c59-4159-8df1-a13be7bdef7f" providerId="ADAL" clId="{8F294C69-51DC-4D21-91AE-40476E7D6FAE}" dt="2025-10-17T10:55:00.925" v="277" actId="6549"/>
        <pc:sldMkLst>
          <pc:docMk/>
          <pc:sldMk cId="2953789351" sldId="389"/>
        </pc:sldMkLst>
      </pc:sldChg>
      <pc:sldChg chg="del">
        <pc:chgData name="Matthew Archer" userId="aad98465-9c59-4159-8df1-a13be7bdef7f" providerId="ADAL" clId="{8F294C69-51DC-4D21-91AE-40476E7D6FAE}" dt="2025-10-17T11:35:08.865" v="730" actId="2696"/>
        <pc:sldMkLst>
          <pc:docMk/>
          <pc:sldMk cId="232082913" sldId="398"/>
        </pc:sldMkLst>
      </pc:sldChg>
      <pc:sldChg chg="modNotesTx">
        <pc:chgData name="Matthew Archer" userId="aad98465-9c59-4159-8df1-a13be7bdef7f" providerId="ADAL" clId="{8F294C69-51DC-4D21-91AE-40476E7D6FAE}" dt="2025-10-17T11:04:11.788" v="417" actId="113"/>
        <pc:sldMkLst>
          <pc:docMk/>
          <pc:sldMk cId="1232279159" sldId="401"/>
        </pc:sldMkLst>
      </pc:sldChg>
      <pc:sldChg chg="modNotesTx">
        <pc:chgData name="Matthew Archer" userId="aad98465-9c59-4159-8df1-a13be7bdef7f" providerId="ADAL" clId="{8F294C69-51DC-4D21-91AE-40476E7D6FAE}" dt="2025-10-17T11:05:15.152" v="421" actId="20577"/>
        <pc:sldMkLst>
          <pc:docMk/>
          <pc:sldMk cId="3409753272" sldId="402"/>
        </pc:sldMkLst>
      </pc:sldChg>
      <pc:sldChg chg="modNotesTx">
        <pc:chgData name="Matthew Archer" userId="aad98465-9c59-4159-8df1-a13be7bdef7f" providerId="ADAL" clId="{8F294C69-51DC-4D21-91AE-40476E7D6FAE}" dt="2025-10-17T11:04:58.333" v="418" actId="113"/>
        <pc:sldMkLst>
          <pc:docMk/>
          <pc:sldMk cId="2473986245" sldId="403"/>
        </pc:sldMkLst>
      </pc:sldChg>
      <pc:sldChg chg="modNotesTx">
        <pc:chgData name="Matthew Archer" userId="aad98465-9c59-4159-8df1-a13be7bdef7f" providerId="ADAL" clId="{8F294C69-51DC-4D21-91AE-40476E7D6FAE}" dt="2025-10-17T11:32:19.223" v="709" actId="20577"/>
        <pc:sldMkLst>
          <pc:docMk/>
          <pc:sldMk cId="2145172942" sldId="413"/>
        </pc:sldMkLst>
      </pc:sldChg>
      <pc:sldChg chg="del">
        <pc:chgData name="Matthew Archer" userId="aad98465-9c59-4159-8df1-a13be7bdef7f" providerId="ADAL" clId="{8F294C69-51DC-4D21-91AE-40476E7D6FAE}" dt="2025-10-17T11:09:47.690" v="514" actId="47"/>
        <pc:sldMkLst>
          <pc:docMk/>
          <pc:sldMk cId="242212298" sldId="424"/>
        </pc:sldMkLst>
      </pc:sldChg>
      <pc:sldChg chg="modNotesTx">
        <pc:chgData name="Matthew Archer" userId="aad98465-9c59-4159-8df1-a13be7bdef7f" providerId="ADAL" clId="{8F294C69-51DC-4D21-91AE-40476E7D6FAE}" dt="2025-10-17T10:48:41.934" v="167" actId="20577"/>
        <pc:sldMkLst>
          <pc:docMk/>
          <pc:sldMk cId="1270650538" sldId="450"/>
        </pc:sldMkLst>
      </pc:sldChg>
      <pc:sldChg chg="modNotesTx">
        <pc:chgData name="Matthew Archer" userId="aad98465-9c59-4159-8df1-a13be7bdef7f" providerId="ADAL" clId="{8F294C69-51DC-4D21-91AE-40476E7D6FAE}" dt="2025-10-17T11:09:56.564" v="515" actId="207"/>
        <pc:sldMkLst>
          <pc:docMk/>
          <pc:sldMk cId="2459218620" sldId="460"/>
        </pc:sldMkLst>
      </pc:sldChg>
      <pc:sldChg chg="modNotesTx">
        <pc:chgData name="Matthew Archer" userId="aad98465-9c59-4159-8df1-a13be7bdef7f" providerId="ADAL" clId="{8F294C69-51DC-4D21-91AE-40476E7D6FAE}" dt="2025-10-17T11:10:10.822" v="518" actId="207"/>
        <pc:sldMkLst>
          <pc:docMk/>
          <pc:sldMk cId="13087149" sldId="461"/>
        </pc:sldMkLst>
      </pc:sldChg>
      <pc:sldChg chg="del">
        <pc:chgData name="Matthew Archer" userId="aad98465-9c59-4159-8df1-a13be7bdef7f" providerId="ADAL" clId="{8F294C69-51DC-4D21-91AE-40476E7D6FAE}" dt="2025-10-17T11:10:25.129" v="525" actId="47"/>
        <pc:sldMkLst>
          <pc:docMk/>
          <pc:sldMk cId="3448148367" sldId="462"/>
        </pc:sldMkLst>
      </pc:sldChg>
      <pc:sldChg chg="add del">
        <pc:chgData name="Matthew Archer" userId="aad98465-9c59-4159-8df1-a13be7bdef7f" providerId="ADAL" clId="{8F294C69-51DC-4D21-91AE-40476E7D6FAE}" dt="2025-10-17T11:10:23.085" v="524" actId="47"/>
        <pc:sldMkLst>
          <pc:docMk/>
          <pc:sldMk cId="1541231009" sldId="463"/>
        </pc:sldMkLst>
      </pc:sldChg>
      <pc:sldChg chg="modNotesTx">
        <pc:chgData name="Matthew Archer" userId="aad98465-9c59-4159-8df1-a13be7bdef7f" providerId="ADAL" clId="{8F294C69-51DC-4D21-91AE-40476E7D6FAE}" dt="2025-10-17T10:54:37.495" v="274" actId="20577"/>
        <pc:sldMkLst>
          <pc:docMk/>
          <pc:sldMk cId="235793436" sldId="465"/>
        </pc:sldMkLst>
      </pc:sldChg>
      <pc:sldChg chg="modNotesTx">
        <pc:chgData name="Matthew Archer" userId="aad98465-9c59-4159-8df1-a13be7bdef7f" providerId="ADAL" clId="{8F294C69-51DC-4D21-91AE-40476E7D6FAE}" dt="2025-10-17T10:53:03.820" v="251" actId="113"/>
        <pc:sldMkLst>
          <pc:docMk/>
          <pc:sldMk cId="175238441" sldId="471"/>
        </pc:sldMkLst>
      </pc:sldChg>
      <pc:sldChg chg="modNotesTx">
        <pc:chgData name="Matthew Archer" userId="aad98465-9c59-4159-8df1-a13be7bdef7f" providerId="ADAL" clId="{8F294C69-51DC-4D21-91AE-40476E7D6FAE}" dt="2025-10-17T10:54:07.249" v="272" actId="6549"/>
        <pc:sldMkLst>
          <pc:docMk/>
          <pc:sldMk cId="3148011675" sldId="472"/>
        </pc:sldMkLst>
      </pc:sldChg>
      <pc:sldChg chg="modNotesTx">
        <pc:chgData name="Matthew Archer" userId="aad98465-9c59-4159-8df1-a13be7bdef7f" providerId="ADAL" clId="{8F294C69-51DC-4D21-91AE-40476E7D6FAE}" dt="2025-10-17T11:33:38.142" v="722" actId="20577"/>
        <pc:sldMkLst>
          <pc:docMk/>
          <pc:sldMk cId="971796356" sldId="489"/>
        </pc:sldMkLst>
      </pc:sldChg>
      <pc:sldChg chg="modNotesTx">
        <pc:chgData name="Matthew Archer" userId="aad98465-9c59-4159-8df1-a13be7bdef7f" providerId="ADAL" clId="{8F294C69-51DC-4D21-91AE-40476E7D6FAE}" dt="2025-10-17T11:32:45.179" v="712" actId="207"/>
        <pc:sldMkLst>
          <pc:docMk/>
          <pc:sldMk cId="4120606114" sldId="490"/>
        </pc:sldMkLst>
      </pc:sldChg>
      <pc:sldChg chg="modNotesTx">
        <pc:chgData name="Matthew Archer" userId="aad98465-9c59-4159-8df1-a13be7bdef7f" providerId="ADAL" clId="{8F294C69-51DC-4D21-91AE-40476E7D6FAE}" dt="2025-10-17T11:33:28.201" v="719" actId="6549"/>
        <pc:sldMkLst>
          <pc:docMk/>
          <pc:sldMk cId="794720858" sldId="491"/>
        </pc:sldMkLst>
      </pc:sldChg>
      <pc:sldChg chg="modNotesTx">
        <pc:chgData name="Matthew Archer" userId="aad98465-9c59-4159-8df1-a13be7bdef7f" providerId="ADAL" clId="{8F294C69-51DC-4D21-91AE-40476E7D6FAE}" dt="2025-10-17T10:47:45.674" v="143" actId="20577"/>
        <pc:sldMkLst>
          <pc:docMk/>
          <pc:sldMk cId="3724458556" sldId="493"/>
        </pc:sldMkLst>
      </pc:sldChg>
      <pc:sldChg chg="modNotesTx">
        <pc:chgData name="Matthew Archer" userId="aad98465-9c59-4159-8df1-a13be7bdef7f" providerId="ADAL" clId="{8F294C69-51DC-4D21-91AE-40476E7D6FAE}" dt="2025-10-17T10:47:52.783" v="145" actId="20577"/>
        <pc:sldMkLst>
          <pc:docMk/>
          <pc:sldMk cId="2346611764" sldId="494"/>
        </pc:sldMkLst>
      </pc:sldChg>
      <pc:sldChg chg="modNotesTx">
        <pc:chgData name="Matthew Archer" userId="aad98465-9c59-4159-8df1-a13be7bdef7f" providerId="ADAL" clId="{8F294C69-51DC-4D21-91AE-40476E7D6FAE}" dt="2025-10-17T10:48:06.967" v="147" actId="20577"/>
        <pc:sldMkLst>
          <pc:docMk/>
          <pc:sldMk cId="1335212752" sldId="495"/>
        </pc:sldMkLst>
      </pc:sldChg>
      <pc:sldChg chg="modNotesTx">
        <pc:chgData name="Matthew Archer" userId="aad98465-9c59-4159-8df1-a13be7bdef7f" providerId="ADAL" clId="{8F294C69-51DC-4D21-91AE-40476E7D6FAE}" dt="2025-10-17T10:48:15.836" v="149" actId="20577"/>
        <pc:sldMkLst>
          <pc:docMk/>
          <pc:sldMk cId="3219465446" sldId="496"/>
        </pc:sldMkLst>
      </pc:sldChg>
      <pc:sldChg chg="del">
        <pc:chgData name="Matthew Archer" userId="aad98465-9c59-4159-8df1-a13be7bdef7f" providerId="ADAL" clId="{8F294C69-51DC-4D21-91AE-40476E7D6FAE}" dt="2025-10-17T11:53:19.783" v="732" actId="47"/>
        <pc:sldMkLst>
          <pc:docMk/>
          <pc:sldMk cId="1342533" sldId="504"/>
        </pc:sldMkLst>
      </pc:sldChg>
      <pc:sldChg chg="modNotesTx">
        <pc:chgData name="Matthew Archer" userId="aad98465-9c59-4159-8df1-a13be7bdef7f" providerId="ADAL" clId="{8F294C69-51DC-4D21-91AE-40476E7D6FAE}" dt="2025-10-17T10:41:15.782" v="80" actId="6549"/>
        <pc:sldMkLst>
          <pc:docMk/>
          <pc:sldMk cId="869657353" sldId="505"/>
        </pc:sldMkLst>
      </pc:sldChg>
      <pc:sldChg chg="modNotesTx">
        <pc:chgData name="Matthew Archer" userId="aad98465-9c59-4159-8df1-a13be7bdef7f" providerId="ADAL" clId="{8F294C69-51DC-4D21-91AE-40476E7D6FAE}" dt="2025-10-17T10:42:23.969" v="89" actId="6549"/>
        <pc:sldMkLst>
          <pc:docMk/>
          <pc:sldMk cId="609275105" sldId="678"/>
        </pc:sldMkLst>
      </pc:sldChg>
      <pc:sldChg chg="modNotesTx">
        <pc:chgData name="Matthew Archer" userId="aad98465-9c59-4159-8df1-a13be7bdef7f" providerId="ADAL" clId="{8F294C69-51DC-4D21-91AE-40476E7D6FAE}" dt="2025-10-17T10:41:56.609" v="87" actId="6549"/>
        <pc:sldMkLst>
          <pc:docMk/>
          <pc:sldMk cId="1888337087" sldId="679"/>
        </pc:sldMkLst>
      </pc:sldChg>
      <pc:sldChg chg="modNotesTx">
        <pc:chgData name="Matthew Archer" userId="aad98465-9c59-4159-8df1-a13be7bdef7f" providerId="ADAL" clId="{8F294C69-51DC-4D21-91AE-40476E7D6FAE}" dt="2025-10-17T10:31:48.742" v="10" actId="20577"/>
        <pc:sldMkLst>
          <pc:docMk/>
          <pc:sldMk cId="2013453607" sldId="680"/>
        </pc:sldMkLst>
      </pc:sldChg>
      <pc:sldChg chg="del">
        <pc:chgData name="Matthew Archer" userId="aad98465-9c59-4159-8df1-a13be7bdef7f" providerId="ADAL" clId="{8F294C69-51DC-4D21-91AE-40476E7D6FAE}" dt="2025-10-17T11:35:11.980" v="731" actId="2696"/>
        <pc:sldMkLst>
          <pc:docMk/>
          <pc:sldMk cId="144596199" sldId="718"/>
        </pc:sldMkLst>
      </pc:sldChg>
      <pc:sldChg chg="modNotesTx">
        <pc:chgData name="Matthew Archer" userId="aad98465-9c59-4159-8df1-a13be7bdef7f" providerId="ADAL" clId="{8F294C69-51DC-4D21-91AE-40476E7D6FAE}" dt="2025-10-17T11:24:30.597" v="607" actId="20577"/>
        <pc:sldMkLst>
          <pc:docMk/>
          <pc:sldMk cId="3101709174" sldId="719"/>
        </pc:sldMkLst>
      </pc:sldChg>
      <pc:sldChg chg="modNotesTx">
        <pc:chgData name="Matthew Archer" userId="aad98465-9c59-4159-8df1-a13be7bdef7f" providerId="ADAL" clId="{8F294C69-51DC-4D21-91AE-40476E7D6FAE}" dt="2025-10-17T10:37:48.061" v="48" actId="20577"/>
        <pc:sldMkLst>
          <pc:docMk/>
          <pc:sldMk cId="3851503463" sldId="721"/>
        </pc:sldMkLst>
      </pc:sldChg>
      <pc:sldChg chg="modNotesTx">
        <pc:chgData name="Matthew Archer" userId="aad98465-9c59-4159-8df1-a13be7bdef7f" providerId="ADAL" clId="{8F294C69-51DC-4D21-91AE-40476E7D6FAE}" dt="2025-10-17T10:37:59.184" v="55" actId="20577"/>
        <pc:sldMkLst>
          <pc:docMk/>
          <pc:sldMk cId="3445530443" sldId="724"/>
        </pc:sldMkLst>
      </pc:sldChg>
      <pc:sldChg chg="modNotesTx">
        <pc:chgData name="Matthew Archer" userId="aad98465-9c59-4159-8df1-a13be7bdef7f" providerId="ADAL" clId="{8F294C69-51DC-4D21-91AE-40476E7D6FAE}" dt="2025-10-17T11:27:38.106" v="654" actId="6549"/>
        <pc:sldMkLst>
          <pc:docMk/>
          <pc:sldMk cId="4220144421" sldId="727"/>
        </pc:sldMkLst>
      </pc:sldChg>
      <pc:sldChg chg="modNotesTx">
        <pc:chgData name="Matthew Archer" userId="aad98465-9c59-4159-8df1-a13be7bdef7f" providerId="ADAL" clId="{8F294C69-51DC-4D21-91AE-40476E7D6FAE}" dt="2025-10-17T11:26:27.886" v="644" actId="20577"/>
        <pc:sldMkLst>
          <pc:docMk/>
          <pc:sldMk cId="169152020" sldId="729"/>
        </pc:sldMkLst>
      </pc:sldChg>
      <pc:sldChg chg="modNotesTx">
        <pc:chgData name="Matthew Archer" userId="aad98465-9c59-4159-8df1-a13be7bdef7f" providerId="ADAL" clId="{8F294C69-51DC-4D21-91AE-40476E7D6FAE}" dt="2025-10-17T11:19:59.387" v="549" actId="6549"/>
        <pc:sldMkLst>
          <pc:docMk/>
          <pc:sldMk cId="920261793" sldId="740"/>
        </pc:sldMkLst>
      </pc:sldChg>
      <pc:sldChg chg="modNotesTx">
        <pc:chgData name="Matthew Archer" userId="aad98465-9c59-4159-8df1-a13be7bdef7f" providerId="ADAL" clId="{8F294C69-51DC-4D21-91AE-40476E7D6FAE}" dt="2025-10-17T11:30:30.479" v="699" actId="20577"/>
        <pc:sldMkLst>
          <pc:docMk/>
          <pc:sldMk cId="2391451661" sldId="742"/>
        </pc:sldMkLst>
      </pc:sldChg>
      <pc:sldChg chg="modNotesTx">
        <pc:chgData name="Matthew Archer" userId="aad98465-9c59-4159-8df1-a13be7bdef7f" providerId="ADAL" clId="{8F294C69-51DC-4D21-91AE-40476E7D6FAE}" dt="2025-10-17T11:31:04.463" v="701" actId="6549"/>
        <pc:sldMkLst>
          <pc:docMk/>
          <pc:sldMk cId="2477685074" sldId="743"/>
        </pc:sldMkLst>
      </pc:sldChg>
      <pc:sldChg chg="modNotesTx">
        <pc:chgData name="Matthew Archer" userId="aad98465-9c59-4159-8df1-a13be7bdef7f" providerId="ADAL" clId="{8F294C69-51DC-4D21-91AE-40476E7D6FAE}" dt="2025-10-17T11:31:12.413" v="703" actId="6549"/>
        <pc:sldMkLst>
          <pc:docMk/>
          <pc:sldMk cId="3971309491" sldId="744"/>
        </pc:sldMkLst>
      </pc:sldChg>
      <pc:sldChg chg="modNotesTx">
        <pc:chgData name="Matthew Archer" userId="aad98465-9c59-4159-8df1-a13be7bdef7f" providerId="ADAL" clId="{8F294C69-51DC-4D21-91AE-40476E7D6FAE}" dt="2025-10-17T11:34:00.374" v="728" actId="6549"/>
        <pc:sldMkLst>
          <pc:docMk/>
          <pc:sldMk cId="2812635298" sldId="746"/>
        </pc:sldMkLst>
      </pc:sldChg>
      <pc:sldChg chg="modNotesTx">
        <pc:chgData name="Matthew Archer" userId="aad98465-9c59-4159-8df1-a13be7bdef7f" providerId="ADAL" clId="{8F294C69-51DC-4D21-91AE-40476E7D6FAE}" dt="2025-10-17T11:34:42.794" v="729" actId="6549"/>
        <pc:sldMkLst>
          <pc:docMk/>
          <pc:sldMk cId="1415654092" sldId="833"/>
        </pc:sldMkLst>
      </pc:sldChg>
      <pc:sldChg chg="modNotesTx">
        <pc:chgData name="Matthew Archer" userId="aad98465-9c59-4159-8df1-a13be7bdef7f" providerId="ADAL" clId="{8F294C69-51DC-4D21-91AE-40476E7D6FAE}" dt="2025-10-17T11:24:25.193" v="605" actId="6549"/>
        <pc:sldMkLst>
          <pc:docMk/>
          <pc:sldMk cId="2617379224" sldId="834"/>
        </pc:sldMkLst>
      </pc:sldChg>
    </pc:docChg>
  </pc:docChgLst>
  <pc:docChgLst>
    <pc:chgData name="Matthew Archer" userId="aad98465-9c59-4159-8df1-a13be7bdef7f" providerId="ADAL" clId="{24696FAC-EDCF-45AE-8685-06DEDBB700A3}"/>
    <pc:docChg chg="delSld modSld sldOrd delMainMaster">
      <pc:chgData name="Matthew Archer" userId="aad98465-9c59-4159-8df1-a13be7bdef7f" providerId="ADAL" clId="{24696FAC-EDCF-45AE-8685-06DEDBB700A3}" dt="2025-09-02T13:46:25.756" v="8" actId="20577"/>
      <pc:docMkLst>
        <pc:docMk/>
      </pc:docMkLst>
      <pc:sldChg chg="del">
        <pc:chgData name="Matthew Archer" userId="aad98465-9c59-4159-8df1-a13be7bdef7f" providerId="ADAL" clId="{24696FAC-EDCF-45AE-8685-06DEDBB700A3}" dt="2025-09-02T13:45:36.993" v="0" actId="47"/>
        <pc:sldMkLst>
          <pc:docMk/>
          <pc:sldMk cId="0" sldId="256"/>
        </pc:sldMkLst>
      </pc:sldChg>
      <pc:sldChg chg="del">
        <pc:chgData name="Matthew Archer" userId="aad98465-9c59-4159-8df1-a13be7bdef7f" providerId="ADAL" clId="{24696FAC-EDCF-45AE-8685-06DEDBB700A3}" dt="2025-09-02T13:45:36.993" v="0" actId="47"/>
        <pc:sldMkLst>
          <pc:docMk/>
          <pc:sldMk cId="0" sldId="257"/>
        </pc:sldMkLst>
      </pc:sldChg>
      <pc:sldChg chg="del">
        <pc:chgData name="Matthew Archer" userId="aad98465-9c59-4159-8df1-a13be7bdef7f" providerId="ADAL" clId="{24696FAC-EDCF-45AE-8685-06DEDBB700A3}" dt="2025-09-02T13:45:36.993" v="0" actId="47"/>
        <pc:sldMkLst>
          <pc:docMk/>
          <pc:sldMk cId="0" sldId="258"/>
        </pc:sldMkLst>
      </pc:sldChg>
      <pc:sldChg chg="del">
        <pc:chgData name="Matthew Archer" userId="aad98465-9c59-4159-8df1-a13be7bdef7f" providerId="ADAL" clId="{24696FAC-EDCF-45AE-8685-06DEDBB700A3}" dt="2025-09-02T13:45:36.993" v="0" actId="47"/>
        <pc:sldMkLst>
          <pc:docMk/>
          <pc:sldMk cId="0" sldId="259"/>
        </pc:sldMkLst>
      </pc:sldChg>
      <pc:sldChg chg="del">
        <pc:chgData name="Matthew Archer" userId="aad98465-9c59-4159-8df1-a13be7bdef7f" providerId="ADAL" clId="{24696FAC-EDCF-45AE-8685-06DEDBB700A3}" dt="2025-09-02T13:45:36.993" v="0" actId="47"/>
        <pc:sldMkLst>
          <pc:docMk/>
          <pc:sldMk cId="0" sldId="260"/>
        </pc:sldMkLst>
      </pc:sldChg>
      <pc:sldChg chg="del">
        <pc:chgData name="Matthew Archer" userId="aad98465-9c59-4159-8df1-a13be7bdef7f" providerId="ADAL" clId="{24696FAC-EDCF-45AE-8685-06DEDBB700A3}" dt="2025-09-02T13:45:36.993" v="0" actId="47"/>
        <pc:sldMkLst>
          <pc:docMk/>
          <pc:sldMk cId="0" sldId="261"/>
        </pc:sldMkLst>
      </pc:sldChg>
      <pc:sldChg chg="del">
        <pc:chgData name="Matthew Archer" userId="aad98465-9c59-4159-8df1-a13be7bdef7f" providerId="ADAL" clId="{24696FAC-EDCF-45AE-8685-06DEDBB700A3}" dt="2025-09-02T13:45:36.993" v="0" actId="47"/>
        <pc:sldMkLst>
          <pc:docMk/>
          <pc:sldMk cId="0" sldId="262"/>
        </pc:sldMkLst>
      </pc:sldChg>
      <pc:sldChg chg="del">
        <pc:chgData name="Matthew Archer" userId="aad98465-9c59-4159-8df1-a13be7bdef7f" providerId="ADAL" clId="{24696FAC-EDCF-45AE-8685-06DEDBB700A3}" dt="2025-09-02T13:45:36.993" v="0" actId="47"/>
        <pc:sldMkLst>
          <pc:docMk/>
          <pc:sldMk cId="925222875" sldId="263"/>
        </pc:sldMkLst>
      </pc:sldChg>
      <pc:sldChg chg="del">
        <pc:chgData name="Matthew Archer" userId="aad98465-9c59-4159-8df1-a13be7bdef7f" providerId="ADAL" clId="{24696FAC-EDCF-45AE-8685-06DEDBB700A3}" dt="2025-09-02T13:45:36.993" v="0" actId="47"/>
        <pc:sldMkLst>
          <pc:docMk/>
          <pc:sldMk cId="0" sldId="377"/>
        </pc:sldMkLst>
      </pc:sldChg>
      <pc:sldChg chg="del">
        <pc:chgData name="Matthew Archer" userId="aad98465-9c59-4159-8df1-a13be7bdef7f" providerId="ADAL" clId="{24696FAC-EDCF-45AE-8685-06DEDBB700A3}" dt="2025-09-02T13:45:36.993" v="0" actId="47"/>
        <pc:sldMkLst>
          <pc:docMk/>
          <pc:sldMk cId="3772393716" sldId="389"/>
        </pc:sldMkLst>
      </pc:sldChg>
      <pc:sldChg chg="del">
        <pc:chgData name="Matthew Archer" userId="aad98465-9c59-4159-8df1-a13be7bdef7f" providerId="ADAL" clId="{24696FAC-EDCF-45AE-8685-06DEDBB700A3}" dt="2025-09-02T13:45:36.993" v="0" actId="47"/>
        <pc:sldMkLst>
          <pc:docMk/>
          <pc:sldMk cId="484250537" sldId="392"/>
        </pc:sldMkLst>
      </pc:sldChg>
      <pc:sldChg chg="del">
        <pc:chgData name="Matthew Archer" userId="aad98465-9c59-4159-8df1-a13be7bdef7f" providerId="ADAL" clId="{24696FAC-EDCF-45AE-8685-06DEDBB700A3}" dt="2025-09-02T13:45:36.993" v="0" actId="47"/>
        <pc:sldMkLst>
          <pc:docMk/>
          <pc:sldMk cId="0" sldId="400"/>
        </pc:sldMkLst>
      </pc:sldChg>
      <pc:sldChg chg="del">
        <pc:chgData name="Matthew Archer" userId="aad98465-9c59-4159-8df1-a13be7bdef7f" providerId="ADAL" clId="{24696FAC-EDCF-45AE-8685-06DEDBB700A3}" dt="2025-09-02T13:45:36.993" v="0" actId="47"/>
        <pc:sldMkLst>
          <pc:docMk/>
          <pc:sldMk cId="0" sldId="410"/>
        </pc:sldMkLst>
      </pc:sldChg>
      <pc:sldChg chg="del">
        <pc:chgData name="Matthew Archer" userId="aad98465-9c59-4159-8df1-a13be7bdef7f" providerId="ADAL" clId="{24696FAC-EDCF-45AE-8685-06DEDBB700A3}" dt="2025-09-02T13:45:36.993" v="0" actId="47"/>
        <pc:sldMkLst>
          <pc:docMk/>
          <pc:sldMk cId="1414303173" sldId="414"/>
        </pc:sldMkLst>
      </pc:sldChg>
      <pc:sldChg chg="del">
        <pc:chgData name="Matthew Archer" userId="aad98465-9c59-4159-8df1-a13be7bdef7f" providerId="ADAL" clId="{24696FAC-EDCF-45AE-8685-06DEDBB700A3}" dt="2025-09-02T13:45:36.993" v="0" actId="47"/>
        <pc:sldMkLst>
          <pc:docMk/>
          <pc:sldMk cId="3025139983" sldId="415"/>
        </pc:sldMkLst>
      </pc:sldChg>
      <pc:sldChg chg="del">
        <pc:chgData name="Matthew Archer" userId="aad98465-9c59-4159-8df1-a13be7bdef7f" providerId="ADAL" clId="{24696FAC-EDCF-45AE-8685-06DEDBB700A3}" dt="2025-09-02T13:45:36.993" v="0" actId="47"/>
        <pc:sldMkLst>
          <pc:docMk/>
          <pc:sldMk cId="252915970" sldId="419"/>
        </pc:sldMkLst>
      </pc:sldChg>
      <pc:sldChg chg="del">
        <pc:chgData name="Matthew Archer" userId="aad98465-9c59-4159-8df1-a13be7bdef7f" providerId="ADAL" clId="{24696FAC-EDCF-45AE-8685-06DEDBB700A3}" dt="2025-09-02T13:45:36.993" v="0" actId="47"/>
        <pc:sldMkLst>
          <pc:docMk/>
          <pc:sldMk cId="1398564251" sldId="421"/>
        </pc:sldMkLst>
      </pc:sldChg>
      <pc:sldChg chg="del">
        <pc:chgData name="Matthew Archer" userId="aad98465-9c59-4159-8df1-a13be7bdef7f" providerId="ADAL" clId="{24696FAC-EDCF-45AE-8685-06DEDBB700A3}" dt="2025-09-02T13:45:36.993" v="0" actId="47"/>
        <pc:sldMkLst>
          <pc:docMk/>
          <pc:sldMk cId="385999965" sldId="426"/>
        </pc:sldMkLst>
      </pc:sldChg>
      <pc:sldChg chg="del">
        <pc:chgData name="Matthew Archer" userId="aad98465-9c59-4159-8df1-a13be7bdef7f" providerId="ADAL" clId="{24696FAC-EDCF-45AE-8685-06DEDBB700A3}" dt="2025-09-02T13:45:36.993" v="0" actId="47"/>
        <pc:sldMkLst>
          <pc:docMk/>
          <pc:sldMk cId="2884248592" sldId="428"/>
        </pc:sldMkLst>
      </pc:sldChg>
      <pc:sldChg chg="del">
        <pc:chgData name="Matthew Archer" userId="aad98465-9c59-4159-8df1-a13be7bdef7f" providerId="ADAL" clId="{24696FAC-EDCF-45AE-8685-06DEDBB700A3}" dt="2025-09-02T13:45:36.993" v="0" actId="47"/>
        <pc:sldMkLst>
          <pc:docMk/>
          <pc:sldMk cId="2372097875" sldId="429"/>
        </pc:sldMkLst>
      </pc:sldChg>
      <pc:sldChg chg="del">
        <pc:chgData name="Matthew Archer" userId="aad98465-9c59-4159-8df1-a13be7bdef7f" providerId="ADAL" clId="{24696FAC-EDCF-45AE-8685-06DEDBB700A3}" dt="2025-09-02T13:45:36.993" v="0" actId="47"/>
        <pc:sldMkLst>
          <pc:docMk/>
          <pc:sldMk cId="1529293056" sldId="433"/>
        </pc:sldMkLst>
      </pc:sldChg>
      <pc:sldChg chg="del">
        <pc:chgData name="Matthew Archer" userId="aad98465-9c59-4159-8df1-a13be7bdef7f" providerId="ADAL" clId="{24696FAC-EDCF-45AE-8685-06DEDBB700A3}" dt="2025-09-02T13:45:36.993" v="0" actId="47"/>
        <pc:sldMkLst>
          <pc:docMk/>
          <pc:sldMk cId="2782677310" sldId="567"/>
        </pc:sldMkLst>
      </pc:sldChg>
      <pc:sldChg chg="del">
        <pc:chgData name="Matthew Archer" userId="aad98465-9c59-4159-8df1-a13be7bdef7f" providerId="ADAL" clId="{24696FAC-EDCF-45AE-8685-06DEDBB700A3}" dt="2025-09-02T13:45:36.993" v="0" actId="47"/>
        <pc:sldMkLst>
          <pc:docMk/>
          <pc:sldMk cId="1043984744" sldId="568"/>
        </pc:sldMkLst>
      </pc:sldChg>
      <pc:sldChg chg="del">
        <pc:chgData name="Matthew Archer" userId="aad98465-9c59-4159-8df1-a13be7bdef7f" providerId="ADAL" clId="{24696FAC-EDCF-45AE-8685-06DEDBB700A3}" dt="2025-09-02T13:45:36.993" v="0" actId="47"/>
        <pc:sldMkLst>
          <pc:docMk/>
          <pc:sldMk cId="2751202829" sldId="569"/>
        </pc:sldMkLst>
      </pc:sldChg>
      <pc:sldChg chg="del">
        <pc:chgData name="Matthew Archer" userId="aad98465-9c59-4159-8df1-a13be7bdef7f" providerId="ADAL" clId="{24696FAC-EDCF-45AE-8685-06DEDBB700A3}" dt="2025-09-02T13:45:36.993" v="0" actId="47"/>
        <pc:sldMkLst>
          <pc:docMk/>
          <pc:sldMk cId="3644658490" sldId="570"/>
        </pc:sldMkLst>
      </pc:sldChg>
      <pc:sldChg chg="del">
        <pc:chgData name="Matthew Archer" userId="aad98465-9c59-4159-8df1-a13be7bdef7f" providerId="ADAL" clId="{24696FAC-EDCF-45AE-8685-06DEDBB700A3}" dt="2025-09-02T13:45:36.993" v="0" actId="47"/>
        <pc:sldMkLst>
          <pc:docMk/>
          <pc:sldMk cId="930897416" sldId="571"/>
        </pc:sldMkLst>
      </pc:sldChg>
      <pc:sldChg chg="del">
        <pc:chgData name="Matthew Archer" userId="aad98465-9c59-4159-8df1-a13be7bdef7f" providerId="ADAL" clId="{24696FAC-EDCF-45AE-8685-06DEDBB700A3}" dt="2025-09-02T13:45:36.993" v="0" actId="47"/>
        <pc:sldMkLst>
          <pc:docMk/>
          <pc:sldMk cId="2850642594" sldId="572"/>
        </pc:sldMkLst>
      </pc:sldChg>
      <pc:sldChg chg="del">
        <pc:chgData name="Matthew Archer" userId="aad98465-9c59-4159-8df1-a13be7bdef7f" providerId="ADAL" clId="{24696FAC-EDCF-45AE-8685-06DEDBB700A3}" dt="2025-09-02T13:45:36.993" v="0" actId="47"/>
        <pc:sldMkLst>
          <pc:docMk/>
          <pc:sldMk cId="4149909831" sldId="573"/>
        </pc:sldMkLst>
      </pc:sldChg>
      <pc:sldChg chg="del">
        <pc:chgData name="Matthew Archer" userId="aad98465-9c59-4159-8df1-a13be7bdef7f" providerId="ADAL" clId="{24696FAC-EDCF-45AE-8685-06DEDBB700A3}" dt="2025-09-02T13:45:36.993" v="0" actId="47"/>
        <pc:sldMkLst>
          <pc:docMk/>
          <pc:sldMk cId="1446266064" sldId="574"/>
        </pc:sldMkLst>
      </pc:sldChg>
      <pc:sldChg chg="del">
        <pc:chgData name="Matthew Archer" userId="aad98465-9c59-4159-8df1-a13be7bdef7f" providerId="ADAL" clId="{24696FAC-EDCF-45AE-8685-06DEDBB700A3}" dt="2025-09-02T13:46:02.649" v="4" actId="47"/>
        <pc:sldMkLst>
          <pc:docMk/>
          <pc:sldMk cId="2562525279" sldId="588"/>
        </pc:sldMkLst>
      </pc:sldChg>
      <pc:sldChg chg="del">
        <pc:chgData name="Matthew Archer" userId="aad98465-9c59-4159-8df1-a13be7bdef7f" providerId="ADAL" clId="{24696FAC-EDCF-45AE-8685-06DEDBB700A3}" dt="2025-09-02T13:45:36.993" v="0" actId="47"/>
        <pc:sldMkLst>
          <pc:docMk/>
          <pc:sldMk cId="2052484048" sldId="591"/>
        </pc:sldMkLst>
      </pc:sldChg>
      <pc:sldChg chg="del">
        <pc:chgData name="Matthew Archer" userId="aad98465-9c59-4159-8df1-a13be7bdef7f" providerId="ADAL" clId="{24696FAC-EDCF-45AE-8685-06DEDBB700A3}" dt="2025-09-02T13:45:36.993" v="0" actId="47"/>
        <pc:sldMkLst>
          <pc:docMk/>
          <pc:sldMk cId="447186851" sldId="594"/>
        </pc:sldMkLst>
      </pc:sldChg>
      <pc:sldChg chg="del">
        <pc:chgData name="Matthew Archer" userId="aad98465-9c59-4159-8df1-a13be7bdef7f" providerId="ADAL" clId="{24696FAC-EDCF-45AE-8685-06DEDBB700A3}" dt="2025-09-02T13:45:36.993" v="0" actId="47"/>
        <pc:sldMkLst>
          <pc:docMk/>
          <pc:sldMk cId="1392337750" sldId="595"/>
        </pc:sldMkLst>
      </pc:sldChg>
      <pc:sldChg chg="del">
        <pc:chgData name="Matthew Archer" userId="aad98465-9c59-4159-8df1-a13be7bdef7f" providerId="ADAL" clId="{24696FAC-EDCF-45AE-8685-06DEDBB700A3}" dt="2025-09-02T13:45:36.993" v="0" actId="47"/>
        <pc:sldMkLst>
          <pc:docMk/>
          <pc:sldMk cId="225576452" sldId="602"/>
        </pc:sldMkLst>
      </pc:sldChg>
      <pc:sldChg chg="del">
        <pc:chgData name="Matthew Archer" userId="aad98465-9c59-4159-8df1-a13be7bdef7f" providerId="ADAL" clId="{24696FAC-EDCF-45AE-8685-06DEDBB700A3}" dt="2025-09-02T13:45:36.993" v="0" actId="47"/>
        <pc:sldMkLst>
          <pc:docMk/>
          <pc:sldMk cId="3513502935" sldId="604"/>
        </pc:sldMkLst>
      </pc:sldChg>
      <pc:sldChg chg="del">
        <pc:chgData name="Matthew Archer" userId="aad98465-9c59-4159-8df1-a13be7bdef7f" providerId="ADAL" clId="{24696FAC-EDCF-45AE-8685-06DEDBB700A3}" dt="2025-09-02T13:45:52.831" v="1" actId="47"/>
        <pc:sldMkLst>
          <pc:docMk/>
          <pc:sldMk cId="634493741" sldId="607"/>
        </pc:sldMkLst>
      </pc:sldChg>
      <pc:sldChg chg="del">
        <pc:chgData name="Matthew Archer" userId="aad98465-9c59-4159-8df1-a13be7bdef7f" providerId="ADAL" clId="{24696FAC-EDCF-45AE-8685-06DEDBB700A3}" dt="2025-09-02T13:45:52.831" v="1" actId="47"/>
        <pc:sldMkLst>
          <pc:docMk/>
          <pc:sldMk cId="1470189930" sldId="608"/>
        </pc:sldMkLst>
      </pc:sldChg>
      <pc:sldChg chg="del">
        <pc:chgData name="Matthew Archer" userId="aad98465-9c59-4159-8df1-a13be7bdef7f" providerId="ADAL" clId="{24696FAC-EDCF-45AE-8685-06DEDBB700A3}" dt="2025-09-02T13:45:52.831" v="1" actId="47"/>
        <pc:sldMkLst>
          <pc:docMk/>
          <pc:sldMk cId="1827980823" sldId="610"/>
        </pc:sldMkLst>
      </pc:sldChg>
      <pc:sldChg chg="del">
        <pc:chgData name="Matthew Archer" userId="aad98465-9c59-4159-8df1-a13be7bdef7f" providerId="ADAL" clId="{24696FAC-EDCF-45AE-8685-06DEDBB700A3}" dt="2025-09-02T13:45:52.831" v="1" actId="47"/>
        <pc:sldMkLst>
          <pc:docMk/>
          <pc:sldMk cId="3379514281" sldId="611"/>
        </pc:sldMkLst>
      </pc:sldChg>
      <pc:sldChg chg="del">
        <pc:chgData name="Matthew Archer" userId="aad98465-9c59-4159-8df1-a13be7bdef7f" providerId="ADAL" clId="{24696FAC-EDCF-45AE-8685-06DEDBB700A3}" dt="2025-09-02T13:45:52.831" v="1" actId="47"/>
        <pc:sldMkLst>
          <pc:docMk/>
          <pc:sldMk cId="313060961" sldId="612"/>
        </pc:sldMkLst>
      </pc:sldChg>
      <pc:sldChg chg="del">
        <pc:chgData name="Matthew Archer" userId="aad98465-9c59-4159-8df1-a13be7bdef7f" providerId="ADAL" clId="{24696FAC-EDCF-45AE-8685-06DEDBB700A3}" dt="2025-09-02T13:45:52.831" v="1" actId="47"/>
        <pc:sldMkLst>
          <pc:docMk/>
          <pc:sldMk cId="674570819" sldId="613"/>
        </pc:sldMkLst>
      </pc:sldChg>
      <pc:sldChg chg="del">
        <pc:chgData name="Matthew Archer" userId="aad98465-9c59-4159-8df1-a13be7bdef7f" providerId="ADAL" clId="{24696FAC-EDCF-45AE-8685-06DEDBB700A3}" dt="2025-09-02T13:45:52.831" v="1" actId="47"/>
        <pc:sldMkLst>
          <pc:docMk/>
          <pc:sldMk cId="2228280683" sldId="614"/>
        </pc:sldMkLst>
      </pc:sldChg>
      <pc:sldChg chg="del">
        <pc:chgData name="Matthew Archer" userId="aad98465-9c59-4159-8df1-a13be7bdef7f" providerId="ADAL" clId="{24696FAC-EDCF-45AE-8685-06DEDBB700A3}" dt="2025-09-02T13:45:52.831" v="1" actId="47"/>
        <pc:sldMkLst>
          <pc:docMk/>
          <pc:sldMk cId="3304457666" sldId="615"/>
        </pc:sldMkLst>
      </pc:sldChg>
      <pc:sldChg chg="del">
        <pc:chgData name="Matthew Archer" userId="aad98465-9c59-4159-8df1-a13be7bdef7f" providerId="ADAL" clId="{24696FAC-EDCF-45AE-8685-06DEDBB700A3}" dt="2025-09-02T13:45:52.831" v="1" actId="47"/>
        <pc:sldMkLst>
          <pc:docMk/>
          <pc:sldMk cId="2237925752" sldId="616"/>
        </pc:sldMkLst>
      </pc:sldChg>
      <pc:sldChg chg="del">
        <pc:chgData name="Matthew Archer" userId="aad98465-9c59-4159-8df1-a13be7bdef7f" providerId="ADAL" clId="{24696FAC-EDCF-45AE-8685-06DEDBB700A3}" dt="2025-09-02T13:45:52.831" v="1" actId="47"/>
        <pc:sldMkLst>
          <pc:docMk/>
          <pc:sldMk cId="3821922999" sldId="617"/>
        </pc:sldMkLst>
      </pc:sldChg>
      <pc:sldChg chg="del">
        <pc:chgData name="Matthew Archer" userId="aad98465-9c59-4159-8df1-a13be7bdef7f" providerId="ADAL" clId="{24696FAC-EDCF-45AE-8685-06DEDBB700A3}" dt="2025-09-02T13:45:52.831" v="1" actId="47"/>
        <pc:sldMkLst>
          <pc:docMk/>
          <pc:sldMk cId="2461126385" sldId="618"/>
        </pc:sldMkLst>
      </pc:sldChg>
      <pc:sldChg chg="del">
        <pc:chgData name="Matthew Archer" userId="aad98465-9c59-4159-8df1-a13be7bdef7f" providerId="ADAL" clId="{24696FAC-EDCF-45AE-8685-06DEDBB700A3}" dt="2025-09-02T13:45:52.831" v="1" actId="47"/>
        <pc:sldMkLst>
          <pc:docMk/>
          <pc:sldMk cId="449019274" sldId="619"/>
        </pc:sldMkLst>
      </pc:sldChg>
      <pc:sldChg chg="del">
        <pc:chgData name="Matthew Archer" userId="aad98465-9c59-4159-8df1-a13be7bdef7f" providerId="ADAL" clId="{24696FAC-EDCF-45AE-8685-06DEDBB700A3}" dt="2025-09-02T13:45:52.831" v="1" actId="47"/>
        <pc:sldMkLst>
          <pc:docMk/>
          <pc:sldMk cId="4255004092" sldId="620"/>
        </pc:sldMkLst>
      </pc:sldChg>
      <pc:sldChg chg="del">
        <pc:chgData name="Matthew Archer" userId="aad98465-9c59-4159-8df1-a13be7bdef7f" providerId="ADAL" clId="{24696FAC-EDCF-45AE-8685-06DEDBB700A3}" dt="2025-09-02T13:45:52.831" v="1" actId="47"/>
        <pc:sldMkLst>
          <pc:docMk/>
          <pc:sldMk cId="1593149999" sldId="622"/>
        </pc:sldMkLst>
      </pc:sldChg>
      <pc:sldChg chg="del">
        <pc:chgData name="Matthew Archer" userId="aad98465-9c59-4159-8df1-a13be7bdef7f" providerId="ADAL" clId="{24696FAC-EDCF-45AE-8685-06DEDBB700A3}" dt="2025-09-02T13:45:36.993" v="0" actId="47"/>
        <pc:sldMkLst>
          <pc:docMk/>
          <pc:sldMk cId="1621069216" sldId="630"/>
        </pc:sldMkLst>
      </pc:sldChg>
      <pc:sldChg chg="del">
        <pc:chgData name="Matthew Archer" userId="aad98465-9c59-4159-8df1-a13be7bdef7f" providerId="ADAL" clId="{24696FAC-EDCF-45AE-8685-06DEDBB700A3}" dt="2025-09-02T13:45:52.831" v="1" actId="47"/>
        <pc:sldMkLst>
          <pc:docMk/>
          <pc:sldMk cId="3260530205" sldId="632"/>
        </pc:sldMkLst>
      </pc:sldChg>
      <pc:sldChg chg="del">
        <pc:chgData name="Matthew Archer" userId="aad98465-9c59-4159-8df1-a13be7bdef7f" providerId="ADAL" clId="{24696FAC-EDCF-45AE-8685-06DEDBB700A3}" dt="2025-09-02T13:45:36.993" v="0" actId="47"/>
        <pc:sldMkLst>
          <pc:docMk/>
          <pc:sldMk cId="661381927" sldId="633"/>
        </pc:sldMkLst>
      </pc:sldChg>
      <pc:sldChg chg="del">
        <pc:chgData name="Matthew Archer" userId="aad98465-9c59-4159-8df1-a13be7bdef7f" providerId="ADAL" clId="{24696FAC-EDCF-45AE-8685-06DEDBB700A3}" dt="2025-09-02T13:45:36.993" v="0" actId="47"/>
        <pc:sldMkLst>
          <pc:docMk/>
          <pc:sldMk cId="2158863828" sldId="634"/>
        </pc:sldMkLst>
      </pc:sldChg>
      <pc:sldChg chg="del">
        <pc:chgData name="Matthew Archer" userId="aad98465-9c59-4159-8df1-a13be7bdef7f" providerId="ADAL" clId="{24696FAC-EDCF-45AE-8685-06DEDBB700A3}" dt="2025-09-02T13:45:36.993" v="0" actId="47"/>
        <pc:sldMkLst>
          <pc:docMk/>
          <pc:sldMk cId="2635877157" sldId="636"/>
        </pc:sldMkLst>
      </pc:sldChg>
      <pc:sldChg chg="del">
        <pc:chgData name="Matthew Archer" userId="aad98465-9c59-4159-8df1-a13be7bdef7f" providerId="ADAL" clId="{24696FAC-EDCF-45AE-8685-06DEDBB700A3}" dt="2025-09-02T13:45:36.993" v="0" actId="47"/>
        <pc:sldMkLst>
          <pc:docMk/>
          <pc:sldMk cId="3045385591" sldId="639"/>
        </pc:sldMkLst>
      </pc:sldChg>
      <pc:sldChg chg="del">
        <pc:chgData name="Matthew Archer" userId="aad98465-9c59-4159-8df1-a13be7bdef7f" providerId="ADAL" clId="{24696FAC-EDCF-45AE-8685-06DEDBB700A3}" dt="2025-09-02T13:45:36.993" v="0" actId="47"/>
        <pc:sldMkLst>
          <pc:docMk/>
          <pc:sldMk cId="3686890981" sldId="640"/>
        </pc:sldMkLst>
      </pc:sldChg>
      <pc:sldChg chg="del">
        <pc:chgData name="Matthew Archer" userId="aad98465-9c59-4159-8df1-a13be7bdef7f" providerId="ADAL" clId="{24696FAC-EDCF-45AE-8685-06DEDBB700A3}" dt="2025-09-02T13:45:36.993" v="0" actId="47"/>
        <pc:sldMkLst>
          <pc:docMk/>
          <pc:sldMk cId="3292894327" sldId="641"/>
        </pc:sldMkLst>
      </pc:sldChg>
      <pc:sldChg chg="del">
        <pc:chgData name="Matthew Archer" userId="aad98465-9c59-4159-8df1-a13be7bdef7f" providerId="ADAL" clId="{24696FAC-EDCF-45AE-8685-06DEDBB700A3}" dt="2025-09-02T13:45:36.993" v="0" actId="47"/>
        <pc:sldMkLst>
          <pc:docMk/>
          <pc:sldMk cId="2882494537" sldId="642"/>
        </pc:sldMkLst>
      </pc:sldChg>
      <pc:sldChg chg="del">
        <pc:chgData name="Matthew Archer" userId="aad98465-9c59-4159-8df1-a13be7bdef7f" providerId="ADAL" clId="{24696FAC-EDCF-45AE-8685-06DEDBB700A3}" dt="2025-09-02T13:45:36.993" v="0" actId="47"/>
        <pc:sldMkLst>
          <pc:docMk/>
          <pc:sldMk cId="1209622821" sldId="643"/>
        </pc:sldMkLst>
      </pc:sldChg>
      <pc:sldChg chg="del">
        <pc:chgData name="Matthew Archer" userId="aad98465-9c59-4159-8df1-a13be7bdef7f" providerId="ADAL" clId="{24696FAC-EDCF-45AE-8685-06DEDBB700A3}" dt="2025-09-02T13:45:36.993" v="0" actId="47"/>
        <pc:sldMkLst>
          <pc:docMk/>
          <pc:sldMk cId="2783370478" sldId="644"/>
        </pc:sldMkLst>
      </pc:sldChg>
      <pc:sldChg chg="del">
        <pc:chgData name="Matthew Archer" userId="aad98465-9c59-4159-8df1-a13be7bdef7f" providerId="ADAL" clId="{24696FAC-EDCF-45AE-8685-06DEDBB700A3}" dt="2025-09-02T13:45:36.993" v="0" actId="47"/>
        <pc:sldMkLst>
          <pc:docMk/>
          <pc:sldMk cId="494475582" sldId="645"/>
        </pc:sldMkLst>
      </pc:sldChg>
      <pc:sldChg chg="del">
        <pc:chgData name="Matthew Archer" userId="aad98465-9c59-4159-8df1-a13be7bdef7f" providerId="ADAL" clId="{24696FAC-EDCF-45AE-8685-06DEDBB700A3}" dt="2025-09-02T13:45:36.993" v="0" actId="47"/>
        <pc:sldMkLst>
          <pc:docMk/>
          <pc:sldMk cId="3483254247" sldId="646"/>
        </pc:sldMkLst>
      </pc:sldChg>
      <pc:sldChg chg="del">
        <pc:chgData name="Matthew Archer" userId="aad98465-9c59-4159-8df1-a13be7bdef7f" providerId="ADAL" clId="{24696FAC-EDCF-45AE-8685-06DEDBB700A3}" dt="2025-09-02T13:45:36.993" v="0" actId="47"/>
        <pc:sldMkLst>
          <pc:docMk/>
          <pc:sldMk cId="1248952178" sldId="647"/>
        </pc:sldMkLst>
      </pc:sldChg>
      <pc:sldChg chg="del">
        <pc:chgData name="Matthew Archer" userId="aad98465-9c59-4159-8df1-a13be7bdef7f" providerId="ADAL" clId="{24696FAC-EDCF-45AE-8685-06DEDBB700A3}" dt="2025-09-02T13:45:36.993" v="0" actId="47"/>
        <pc:sldMkLst>
          <pc:docMk/>
          <pc:sldMk cId="1628631970" sldId="648"/>
        </pc:sldMkLst>
      </pc:sldChg>
      <pc:sldChg chg="del">
        <pc:chgData name="Matthew Archer" userId="aad98465-9c59-4159-8df1-a13be7bdef7f" providerId="ADAL" clId="{24696FAC-EDCF-45AE-8685-06DEDBB700A3}" dt="2025-09-02T13:45:36.993" v="0" actId="47"/>
        <pc:sldMkLst>
          <pc:docMk/>
          <pc:sldMk cId="3359293275" sldId="649"/>
        </pc:sldMkLst>
      </pc:sldChg>
      <pc:sldChg chg="del">
        <pc:chgData name="Matthew Archer" userId="aad98465-9c59-4159-8df1-a13be7bdef7f" providerId="ADAL" clId="{24696FAC-EDCF-45AE-8685-06DEDBB700A3}" dt="2025-09-02T13:45:36.993" v="0" actId="47"/>
        <pc:sldMkLst>
          <pc:docMk/>
          <pc:sldMk cId="1456110414" sldId="650"/>
        </pc:sldMkLst>
      </pc:sldChg>
      <pc:sldChg chg="del">
        <pc:chgData name="Matthew Archer" userId="aad98465-9c59-4159-8df1-a13be7bdef7f" providerId="ADAL" clId="{24696FAC-EDCF-45AE-8685-06DEDBB700A3}" dt="2025-09-02T13:45:36.993" v="0" actId="47"/>
        <pc:sldMkLst>
          <pc:docMk/>
          <pc:sldMk cId="1448374334" sldId="651"/>
        </pc:sldMkLst>
      </pc:sldChg>
      <pc:sldChg chg="del">
        <pc:chgData name="Matthew Archer" userId="aad98465-9c59-4159-8df1-a13be7bdef7f" providerId="ADAL" clId="{24696FAC-EDCF-45AE-8685-06DEDBB700A3}" dt="2025-09-02T13:45:36.993" v="0" actId="47"/>
        <pc:sldMkLst>
          <pc:docMk/>
          <pc:sldMk cId="1630304588" sldId="652"/>
        </pc:sldMkLst>
      </pc:sldChg>
      <pc:sldChg chg="del">
        <pc:chgData name="Matthew Archer" userId="aad98465-9c59-4159-8df1-a13be7bdef7f" providerId="ADAL" clId="{24696FAC-EDCF-45AE-8685-06DEDBB700A3}" dt="2025-09-02T13:46:07.180" v="5" actId="47"/>
        <pc:sldMkLst>
          <pc:docMk/>
          <pc:sldMk cId="1592750753" sldId="653"/>
        </pc:sldMkLst>
      </pc:sldChg>
      <pc:sldChg chg="del">
        <pc:chgData name="Matthew Archer" userId="aad98465-9c59-4159-8df1-a13be7bdef7f" providerId="ADAL" clId="{24696FAC-EDCF-45AE-8685-06DEDBB700A3}" dt="2025-09-02T13:45:36.993" v="0" actId="47"/>
        <pc:sldMkLst>
          <pc:docMk/>
          <pc:sldMk cId="3733151681" sldId="655"/>
        </pc:sldMkLst>
      </pc:sldChg>
      <pc:sldChg chg="del">
        <pc:chgData name="Matthew Archer" userId="aad98465-9c59-4159-8df1-a13be7bdef7f" providerId="ADAL" clId="{24696FAC-EDCF-45AE-8685-06DEDBB700A3}" dt="2025-09-02T13:45:36.993" v="0" actId="47"/>
        <pc:sldMkLst>
          <pc:docMk/>
          <pc:sldMk cId="2595590289" sldId="656"/>
        </pc:sldMkLst>
      </pc:sldChg>
      <pc:sldChg chg="del">
        <pc:chgData name="Matthew Archer" userId="aad98465-9c59-4159-8df1-a13be7bdef7f" providerId="ADAL" clId="{24696FAC-EDCF-45AE-8685-06DEDBB700A3}" dt="2025-09-02T13:45:36.993" v="0" actId="47"/>
        <pc:sldMkLst>
          <pc:docMk/>
          <pc:sldMk cId="2371534345" sldId="657"/>
        </pc:sldMkLst>
      </pc:sldChg>
      <pc:sldChg chg="del">
        <pc:chgData name="Matthew Archer" userId="aad98465-9c59-4159-8df1-a13be7bdef7f" providerId="ADAL" clId="{24696FAC-EDCF-45AE-8685-06DEDBB700A3}" dt="2025-09-02T13:45:36.993" v="0" actId="47"/>
        <pc:sldMkLst>
          <pc:docMk/>
          <pc:sldMk cId="2264433173" sldId="658"/>
        </pc:sldMkLst>
      </pc:sldChg>
      <pc:sldChg chg="del">
        <pc:chgData name="Matthew Archer" userId="aad98465-9c59-4159-8df1-a13be7bdef7f" providerId="ADAL" clId="{24696FAC-EDCF-45AE-8685-06DEDBB700A3}" dt="2025-09-02T13:45:36.993" v="0" actId="47"/>
        <pc:sldMkLst>
          <pc:docMk/>
          <pc:sldMk cId="1962176452" sldId="659"/>
        </pc:sldMkLst>
      </pc:sldChg>
      <pc:sldChg chg="del">
        <pc:chgData name="Matthew Archer" userId="aad98465-9c59-4159-8df1-a13be7bdef7f" providerId="ADAL" clId="{24696FAC-EDCF-45AE-8685-06DEDBB700A3}" dt="2025-09-02T13:45:36.993" v="0" actId="47"/>
        <pc:sldMkLst>
          <pc:docMk/>
          <pc:sldMk cId="512344258" sldId="660"/>
        </pc:sldMkLst>
      </pc:sldChg>
      <pc:sldChg chg="modSp mod">
        <pc:chgData name="Matthew Archer" userId="aad98465-9c59-4159-8df1-a13be7bdef7f" providerId="ADAL" clId="{24696FAC-EDCF-45AE-8685-06DEDBB700A3}" dt="2025-09-02T13:46:25.756" v="8" actId="20577"/>
        <pc:sldMkLst>
          <pc:docMk/>
          <pc:sldMk cId="2809455822" sldId="665"/>
        </pc:sldMkLst>
      </pc:sldChg>
      <pc:sldChg chg="del">
        <pc:chgData name="Matthew Archer" userId="aad98465-9c59-4159-8df1-a13be7bdef7f" providerId="ADAL" clId="{24696FAC-EDCF-45AE-8685-06DEDBB700A3}" dt="2025-09-02T13:46:08.068" v="6" actId="47"/>
        <pc:sldMkLst>
          <pc:docMk/>
          <pc:sldMk cId="3964726966" sldId="666"/>
        </pc:sldMkLst>
      </pc:sldChg>
      <pc:sldChg chg="del">
        <pc:chgData name="Matthew Archer" userId="aad98465-9c59-4159-8df1-a13be7bdef7f" providerId="ADAL" clId="{24696FAC-EDCF-45AE-8685-06DEDBB700A3}" dt="2025-09-02T13:45:52.831" v="1" actId="47"/>
        <pc:sldMkLst>
          <pc:docMk/>
          <pc:sldMk cId="258608793" sldId="669"/>
        </pc:sldMkLst>
      </pc:sldChg>
      <pc:sldChg chg="del">
        <pc:chgData name="Matthew Archer" userId="aad98465-9c59-4159-8df1-a13be7bdef7f" providerId="ADAL" clId="{24696FAC-EDCF-45AE-8685-06DEDBB700A3}" dt="2025-09-02T13:45:36.993" v="0" actId="47"/>
        <pc:sldMkLst>
          <pc:docMk/>
          <pc:sldMk cId="2851453872" sldId="671"/>
        </pc:sldMkLst>
      </pc:sldChg>
      <pc:sldChg chg="del">
        <pc:chgData name="Matthew Archer" userId="aad98465-9c59-4159-8df1-a13be7bdef7f" providerId="ADAL" clId="{24696FAC-EDCF-45AE-8685-06DEDBB700A3}" dt="2025-09-02T13:45:36.993" v="0" actId="47"/>
        <pc:sldMkLst>
          <pc:docMk/>
          <pc:sldMk cId="2244230350" sldId="672"/>
        </pc:sldMkLst>
      </pc:sldChg>
      <pc:sldChg chg="del">
        <pc:chgData name="Matthew Archer" userId="aad98465-9c59-4159-8df1-a13be7bdef7f" providerId="ADAL" clId="{24696FAC-EDCF-45AE-8685-06DEDBB700A3}" dt="2025-09-02T13:45:36.993" v="0" actId="47"/>
        <pc:sldMkLst>
          <pc:docMk/>
          <pc:sldMk cId="1800821732" sldId="673"/>
        </pc:sldMkLst>
      </pc:sldChg>
      <pc:sldChg chg="del">
        <pc:chgData name="Matthew Archer" userId="aad98465-9c59-4159-8df1-a13be7bdef7f" providerId="ADAL" clId="{24696FAC-EDCF-45AE-8685-06DEDBB700A3}" dt="2025-09-02T13:45:52.831" v="1" actId="47"/>
        <pc:sldMkLst>
          <pc:docMk/>
          <pc:sldMk cId="1210881397" sldId="674"/>
        </pc:sldMkLst>
      </pc:sldChg>
      <pc:sldChg chg="del">
        <pc:chgData name="Matthew Archer" userId="aad98465-9c59-4159-8df1-a13be7bdef7f" providerId="ADAL" clId="{24696FAC-EDCF-45AE-8685-06DEDBB700A3}" dt="2025-09-02T13:45:36.993" v="0" actId="47"/>
        <pc:sldMkLst>
          <pc:docMk/>
          <pc:sldMk cId="653184525" sldId="675"/>
        </pc:sldMkLst>
      </pc:sldChg>
      <pc:sldChg chg="del">
        <pc:chgData name="Matthew Archer" userId="aad98465-9c59-4159-8df1-a13be7bdef7f" providerId="ADAL" clId="{24696FAC-EDCF-45AE-8685-06DEDBB700A3}" dt="2025-09-02T13:45:36.993" v="0" actId="47"/>
        <pc:sldMkLst>
          <pc:docMk/>
          <pc:sldMk cId="3988297318" sldId="676"/>
        </pc:sldMkLst>
      </pc:sldChg>
      <pc:sldChg chg="ord">
        <pc:chgData name="Matthew Archer" userId="aad98465-9c59-4159-8df1-a13be7bdef7f" providerId="ADAL" clId="{24696FAC-EDCF-45AE-8685-06DEDBB700A3}" dt="2025-09-02T13:46:00.654" v="3"/>
        <pc:sldMkLst>
          <pc:docMk/>
          <pc:sldMk cId="2030320998" sldId="677"/>
        </pc:sldMkLst>
      </pc:sldChg>
      <pc:sldChg chg="del">
        <pc:chgData name="Matthew Archer" userId="aad98465-9c59-4159-8df1-a13be7bdef7f" providerId="ADAL" clId="{24696FAC-EDCF-45AE-8685-06DEDBB700A3}" dt="2025-09-02T13:45:52.831" v="1" actId="47"/>
        <pc:sldMkLst>
          <pc:docMk/>
          <pc:sldMk cId="2348776693" sldId="678"/>
        </pc:sldMkLst>
      </pc:sldChg>
      <pc:sldChg chg="del">
        <pc:chgData name="Matthew Archer" userId="aad98465-9c59-4159-8df1-a13be7bdef7f" providerId="ADAL" clId="{24696FAC-EDCF-45AE-8685-06DEDBB700A3}" dt="2025-09-02T13:45:52.831" v="1" actId="47"/>
        <pc:sldMkLst>
          <pc:docMk/>
          <pc:sldMk cId="1578286648" sldId="679"/>
        </pc:sldMkLst>
      </pc:sldChg>
      <pc:sldChg chg="del">
        <pc:chgData name="Matthew Archer" userId="aad98465-9c59-4159-8df1-a13be7bdef7f" providerId="ADAL" clId="{24696FAC-EDCF-45AE-8685-06DEDBB700A3}" dt="2025-09-02T13:45:36.993" v="0" actId="47"/>
        <pc:sldMkLst>
          <pc:docMk/>
          <pc:sldMk cId="1943856066" sldId="680"/>
        </pc:sldMkLst>
      </pc:sldChg>
      <pc:sldMasterChg chg="del delSldLayout">
        <pc:chgData name="Matthew Archer" userId="aad98465-9c59-4159-8df1-a13be7bdef7f" providerId="ADAL" clId="{24696FAC-EDCF-45AE-8685-06DEDBB700A3}" dt="2025-09-02T13:46:08.068" v="6" actId="47"/>
        <pc:sldMasterMkLst>
          <pc:docMk/>
          <pc:sldMasterMk cId="0" sldId="2147483648"/>
        </pc:sldMasterMkLst>
        <pc:sldLayoutChg chg="del">
          <pc:chgData name="Matthew Archer" userId="aad98465-9c59-4159-8df1-a13be7bdef7f" providerId="ADAL" clId="{24696FAC-EDCF-45AE-8685-06DEDBB700A3}" dt="2025-09-02T13:46:08.068" v="6" actId="47"/>
          <pc:sldLayoutMkLst>
            <pc:docMk/>
            <pc:sldMasterMk cId="0" sldId="2147483648"/>
            <pc:sldLayoutMk cId="412952386" sldId="2147483655"/>
          </pc:sldLayoutMkLst>
        </pc:sldLayoutChg>
        <pc:sldLayoutChg chg="del">
          <pc:chgData name="Matthew Archer" userId="aad98465-9c59-4159-8df1-a13be7bdef7f" providerId="ADAL" clId="{24696FAC-EDCF-45AE-8685-06DEDBB700A3}" dt="2025-09-02T13:46:08.068" v="6" actId="47"/>
          <pc:sldLayoutMkLst>
            <pc:docMk/>
            <pc:sldMasterMk cId="0" sldId="2147483648"/>
            <pc:sldLayoutMk cId="3075979577" sldId="2147483679"/>
          </pc:sldLayoutMkLst>
        </pc:sldLayoutChg>
      </pc:sldMasterChg>
    </pc:docChg>
  </pc:docChgLst>
  <pc:docChgLst>
    <pc:chgData name="Matthew Archer" userId="aad98465-9c59-4159-8df1-a13be7bdef7f" providerId="ADAL" clId="{9E9CDFC2-BB20-4B43-84C8-748242EB5B92}"/>
    <pc:docChg chg="undo redo custSel addSld delSld modSld sldOrd">
      <pc:chgData name="Matthew Archer" userId="aad98465-9c59-4159-8df1-a13be7bdef7f" providerId="ADAL" clId="{9E9CDFC2-BB20-4B43-84C8-748242EB5B92}" dt="2025-10-16T09:46:21.500" v="4382" actId="20577"/>
      <pc:docMkLst>
        <pc:docMk/>
      </pc:docMkLst>
      <pc:sldChg chg="modSp add mod modTransition">
        <pc:chgData name="Matthew Archer" userId="aad98465-9c59-4159-8df1-a13be7bdef7f" providerId="ADAL" clId="{9E9CDFC2-BB20-4B43-84C8-748242EB5B92}" dt="2025-10-16T09:16:31.006" v="4260"/>
        <pc:sldMkLst>
          <pc:docMk/>
          <pc:sldMk cId="1511466766" sldId="257"/>
        </pc:sldMkLst>
        <pc:picChg chg="mod">
          <ac:chgData name="Matthew Archer" userId="aad98465-9c59-4159-8df1-a13be7bdef7f" providerId="ADAL" clId="{9E9CDFC2-BB20-4B43-84C8-748242EB5B92}" dt="2025-10-10T10:58:30.353" v="2824" actId="14100"/>
          <ac:picMkLst>
            <pc:docMk/>
            <pc:sldMk cId="1511466766" sldId="257"/>
            <ac:picMk id="5" creationId="{4A43FB3B-BE8F-4AE4-8636-D253ABFB632F}"/>
          </ac:picMkLst>
        </pc:picChg>
      </pc:sldChg>
      <pc:sldChg chg="modSp add mod modTransition">
        <pc:chgData name="Matthew Archer" userId="aad98465-9c59-4159-8df1-a13be7bdef7f" providerId="ADAL" clId="{9E9CDFC2-BB20-4B43-84C8-748242EB5B92}" dt="2025-10-16T09:16:31.006" v="4260"/>
        <pc:sldMkLst>
          <pc:docMk/>
          <pc:sldMk cId="1207411804" sldId="258"/>
        </pc:sldMkLst>
      </pc:sldChg>
      <pc:sldChg chg="addSp delSp modSp add mod modTransition setBg">
        <pc:chgData name="Matthew Archer" userId="aad98465-9c59-4159-8df1-a13be7bdef7f" providerId="ADAL" clId="{9E9CDFC2-BB20-4B43-84C8-748242EB5B92}" dt="2025-10-16T09:16:31.006" v="4260"/>
        <pc:sldMkLst>
          <pc:docMk/>
          <pc:sldMk cId="2859872130" sldId="259"/>
        </pc:sldMkLst>
        <pc:picChg chg="mod">
          <ac:chgData name="Matthew Archer" userId="aad98465-9c59-4159-8df1-a13be7bdef7f" providerId="ADAL" clId="{9E9CDFC2-BB20-4B43-84C8-748242EB5B92}" dt="2025-10-10T11:35:58.797" v="2958" actId="14100"/>
          <ac:picMkLst>
            <pc:docMk/>
            <pc:sldMk cId="2859872130" sldId="259"/>
            <ac:picMk id="5" creationId="{00000000-0000-0000-0000-000000000000}"/>
          </ac:picMkLst>
        </pc:picChg>
      </pc:sldChg>
      <pc:sldChg chg="modSp add mod modTransition">
        <pc:chgData name="Matthew Archer" userId="aad98465-9c59-4159-8df1-a13be7bdef7f" providerId="ADAL" clId="{9E9CDFC2-BB20-4B43-84C8-748242EB5B92}" dt="2025-10-16T09:16:31.006" v="4260"/>
        <pc:sldMkLst>
          <pc:docMk/>
          <pc:sldMk cId="440174951" sldId="260"/>
        </pc:sldMkLst>
      </pc:sldChg>
      <pc:sldChg chg="addSp modSp add mod modTransition setBg">
        <pc:chgData name="Matthew Archer" userId="aad98465-9c59-4159-8df1-a13be7bdef7f" providerId="ADAL" clId="{9E9CDFC2-BB20-4B43-84C8-748242EB5B92}" dt="2025-10-16T09:16:31.006" v="4260"/>
        <pc:sldMkLst>
          <pc:docMk/>
          <pc:sldMk cId="3058687918" sldId="261"/>
        </pc:sldMkLst>
        <pc:spChg chg="add">
          <ac:chgData name="Matthew Archer" userId="aad98465-9c59-4159-8df1-a13be7bdef7f" providerId="ADAL" clId="{9E9CDFC2-BB20-4B43-84C8-748242EB5B92}" dt="2025-10-10T11:35:17.981" v="2953" actId="26606"/>
          <ac:spMkLst>
            <pc:docMk/>
            <pc:sldMk cId="3058687918" sldId="261"/>
            <ac:spMk id="10" creationId="{F101B3CC-B49F-4CE0-B198-228D1D4285B1}"/>
          </ac:spMkLst>
        </pc:spChg>
        <pc:picChg chg="add mod">
          <ac:chgData name="Matthew Archer" userId="aad98465-9c59-4159-8df1-a13be7bdef7f" providerId="ADAL" clId="{9E9CDFC2-BB20-4B43-84C8-748242EB5B92}" dt="2025-10-10T11:35:17.981" v="2953" actId="26606"/>
          <ac:picMkLst>
            <pc:docMk/>
            <pc:sldMk cId="3058687918" sldId="261"/>
            <ac:picMk id="2" creationId="{454C300A-47FD-600C-0FD7-0D0A88774E99}"/>
          </ac:picMkLst>
        </pc:picChg>
        <pc:picChg chg="mod ord">
          <ac:chgData name="Matthew Archer" userId="aad98465-9c59-4159-8df1-a13be7bdef7f" providerId="ADAL" clId="{9E9CDFC2-BB20-4B43-84C8-748242EB5B92}" dt="2025-10-10T11:35:17.981" v="2953" actId="26606"/>
          <ac:picMkLst>
            <pc:docMk/>
            <pc:sldMk cId="3058687918" sldId="261"/>
            <ac:picMk id="5" creationId="{00000000-0000-0000-0000-000000000000}"/>
          </ac:picMkLst>
        </pc:picChg>
      </pc:sldChg>
      <pc:sldChg chg="modSp add mod modTransition">
        <pc:chgData name="Matthew Archer" userId="aad98465-9c59-4159-8df1-a13be7bdef7f" providerId="ADAL" clId="{9E9CDFC2-BB20-4B43-84C8-748242EB5B92}" dt="2025-10-16T09:16:31.006" v="4260"/>
        <pc:sldMkLst>
          <pc:docMk/>
          <pc:sldMk cId="1351517525" sldId="262"/>
        </pc:sldMkLst>
      </pc:sldChg>
      <pc:sldChg chg="modSp add modTransition">
        <pc:chgData name="Matthew Archer" userId="aad98465-9c59-4159-8df1-a13be7bdef7f" providerId="ADAL" clId="{9E9CDFC2-BB20-4B43-84C8-748242EB5B92}" dt="2025-10-16T09:16:31.006" v="4260"/>
        <pc:sldMkLst>
          <pc:docMk/>
          <pc:sldMk cId="1564087784" sldId="263"/>
        </pc:sldMkLst>
      </pc:sldChg>
      <pc:sldChg chg="modSp add mod modTransition">
        <pc:chgData name="Matthew Archer" userId="aad98465-9c59-4159-8df1-a13be7bdef7f" providerId="ADAL" clId="{9E9CDFC2-BB20-4B43-84C8-748242EB5B92}" dt="2025-10-16T09:16:31.006" v="4260"/>
        <pc:sldMkLst>
          <pc:docMk/>
          <pc:sldMk cId="4160352896" sldId="264"/>
        </pc:sldMkLst>
      </pc:sldChg>
      <pc:sldChg chg="modSp add mod modTransition modShow">
        <pc:chgData name="Matthew Archer" userId="aad98465-9c59-4159-8df1-a13be7bdef7f" providerId="ADAL" clId="{9E9CDFC2-BB20-4B43-84C8-748242EB5B92}" dt="2025-10-16T09:16:31.006" v="4260"/>
        <pc:sldMkLst>
          <pc:docMk/>
          <pc:sldMk cId="357796642" sldId="265"/>
        </pc:sldMkLst>
        <pc:picChg chg="mod">
          <ac:chgData name="Matthew Archer" userId="aad98465-9c59-4159-8df1-a13be7bdef7f" providerId="ADAL" clId="{9E9CDFC2-BB20-4B43-84C8-748242EB5B92}" dt="2025-10-15T11:28:10.182" v="3656" actId="14100"/>
          <ac:picMkLst>
            <pc:docMk/>
            <pc:sldMk cId="357796642" sldId="265"/>
            <ac:picMk id="3074" creationId="{00000000-0000-0000-0000-000000000000}"/>
          </ac:picMkLst>
        </pc:picChg>
      </pc:sldChg>
      <pc:sldChg chg="add modTransition">
        <pc:chgData name="Matthew Archer" userId="aad98465-9c59-4159-8df1-a13be7bdef7f" providerId="ADAL" clId="{9E9CDFC2-BB20-4B43-84C8-748242EB5B92}" dt="2025-10-16T09:16:31.006" v="4260"/>
        <pc:sldMkLst>
          <pc:docMk/>
          <pc:sldMk cId="3399839473" sldId="267"/>
        </pc:sldMkLst>
      </pc:sldChg>
      <pc:sldChg chg="add modTransition">
        <pc:chgData name="Matthew Archer" userId="aad98465-9c59-4159-8df1-a13be7bdef7f" providerId="ADAL" clId="{9E9CDFC2-BB20-4B43-84C8-748242EB5B92}" dt="2025-10-16T09:16:31.006" v="4260"/>
        <pc:sldMkLst>
          <pc:docMk/>
          <pc:sldMk cId="1649000795" sldId="268"/>
        </pc:sldMkLst>
      </pc:sldChg>
      <pc:sldChg chg="add modTransition">
        <pc:chgData name="Matthew Archer" userId="aad98465-9c59-4159-8df1-a13be7bdef7f" providerId="ADAL" clId="{9E9CDFC2-BB20-4B43-84C8-748242EB5B92}" dt="2025-10-16T09:16:31.006" v="4260"/>
        <pc:sldMkLst>
          <pc:docMk/>
          <pc:sldMk cId="1521891939" sldId="269"/>
        </pc:sldMkLst>
      </pc:sldChg>
      <pc:sldChg chg="add modTransition">
        <pc:chgData name="Matthew Archer" userId="aad98465-9c59-4159-8df1-a13be7bdef7f" providerId="ADAL" clId="{9E9CDFC2-BB20-4B43-84C8-748242EB5B92}" dt="2025-10-16T09:16:31.006" v="4260"/>
        <pc:sldMkLst>
          <pc:docMk/>
          <pc:sldMk cId="2864946476" sldId="270"/>
        </pc:sldMkLst>
      </pc:sldChg>
      <pc:sldChg chg="add modTransition">
        <pc:chgData name="Matthew Archer" userId="aad98465-9c59-4159-8df1-a13be7bdef7f" providerId="ADAL" clId="{9E9CDFC2-BB20-4B43-84C8-748242EB5B92}" dt="2025-10-16T09:16:31.006" v="4260"/>
        <pc:sldMkLst>
          <pc:docMk/>
          <pc:sldMk cId="4010928765" sldId="271"/>
        </pc:sldMkLst>
      </pc:sldChg>
      <pc:sldChg chg="addSp modSp add mod modTransition setBg modNotesTx">
        <pc:chgData name="Matthew Archer" userId="aad98465-9c59-4159-8df1-a13be7bdef7f" providerId="ADAL" clId="{9E9CDFC2-BB20-4B43-84C8-748242EB5B92}" dt="2025-10-16T09:22:04.535" v="4266" actId="20577"/>
        <pc:sldMkLst>
          <pc:docMk/>
          <pc:sldMk cId="2245494726" sldId="273"/>
        </pc:sldMkLst>
        <pc:picChg chg="mod">
          <ac:chgData name="Matthew Archer" userId="aad98465-9c59-4159-8df1-a13be7bdef7f" providerId="ADAL" clId="{9E9CDFC2-BB20-4B43-84C8-748242EB5B92}" dt="2025-10-10T11:08:56.380" v="2855" actId="14100"/>
          <ac:picMkLst>
            <pc:docMk/>
            <pc:sldMk cId="2245494726" sldId="273"/>
            <ac:picMk id="4" creationId="{00000000-0000-0000-0000-000000000000}"/>
          </ac:picMkLst>
        </pc:picChg>
      </pc:sldChg>
      <pc:sldChg chg="modSp add mod modTransition">
        <pc:chgData name="Matthew Archer" userId="aad98465-9c59-4159-8df1-a13be7bdef7f" providerId="ADAL" clId="{9E9CDFC2-BB20-4B43-84C8-748242EB5B92}" dt="2025-10-16T09:16:31.006" v="4260"/>
        <pc:sldMkLst>
          <pc:docMk/>
          <pc:sldMk cId="3790298472" sldId="277"/>
        </pc:sldMkLst>
        <pc:spChg chg="mod">
          <ac:chgData name="Matthew Archer" userId="aad98465-9c59-4159-8df1-a13be7bdef7f" providerId="ADAL" clId="{9E9CDFC2-BB20-4B43-84C8-748242EB5B92}" dt="2025-10-16T07:50:42.574" v="4163" actId="6549"/>
          <ac:spMkLst>
            <pc:docMk/>
            <pc:sldMk cId="3790298472" sldId="277"/>
            <ac:spMk id="2" creationId="{00000000-0000-0000-0000-000000000000}"/>
          </ac:spMkLst>
        </pc:spChg>
      </pc:sldChg>
      <pc:sldChg chg="modSp add mod modTransition">
        <pc:chgData name="Matthew Archer" userId="aad98465-9c59-4159-8df1-a13be7bdef7f" providerId="ADAL" clId="{9E9CDFC2-BB20-4B43-84C8-748242EB5B92}" dt="2025-10-16T09:16:31.006" v="4260"/>
        <pc:sldMkLst>
          <pc:docMk/>
          <pc:sldMk cId="3978494659" sldId="283"/>
        </pc:sldMkLst>
      </pc:sldChg>
      <pc:sldChg chg="modSp add mod modTransition">
        <pc:chgData name="Matthew Archer" userId="aad98465-9c59-4159-8df1-a13be7bdef7f" providerId="ADAL" clId="{9E9CDFC2-BB20-4B43-84C8-748242EB5B92}" dt="2025-10-16T09:16:31.006" v="4260"/>
        <pc:sldMkLst>
          <pc:docMk/>
          <pc:sldMk cId="3047197775" sldId="284"/>
        </pc:sldMkLst>
      </pc:sldChg>
      <pc:sldChg chg="modSp add mod modTransition">
        <pc:chgData name="Matthew Archer" userId="aad98465-9c59-4159-8df1-a13be7bdef7f" providerId="ADAL" clId="{9E9CDFC2-BB20-4B43-84C8-748242EB5B92}" dt="2025-10-16T09:16:31.006" v="4260"/>
        <pc:sldMkLst>
          <pc:docMk/>
          <pc:sldMk cId="668095792" sldId="285"/>
        </pc:sldMkLst>
      </pc:sldChg>
      <pc:sldChg chg="modSp add mod modTransition">
        <pc:chgData name="Matthew Archer" userId="aad98465-9c59-4159-8df1-a13be7bdef7f" providerId="ADAL" clId="{9E9CDFC2-BB20-4B43-84C8-748242EB5B92}" dt="2025-10-16T09:16:31.006" v="4260"/>
        <pc:sldMkLst>
          <pc:docMk/>
          <pc:sldMk cId="1305187326" sldId="286"/>
        </pc:sldMkLst>
        <pc:picChg chg="mod">
          <ac:chgData name="Matthew Archer" userId="aad98465-9c59-4159-8df1-a13be7bdef7f" providerId="ADAL" clId="{9E9CDFC2-BB20-4B43-84C8-748242EB5B92}" dt="2025-10-10T10:59:03.385" v="2828" actId="14100"/>
          <ac:picMkLst>
            <pc:docMk/>
            <pc:sldMk cId="1305187326" sldId="286"/>
            <ac:picMk id="3" creationId="{00000000-0000-0000-0000-000000000000}"/>
          </ac:picMkLst>
        </pc:picChg>
      </pc:sldChg>
      <pc:sldChg chg="modSp add del mod">
        <pc:chgData name="Matthew Archer" userId="aad98465-9c59-4159-8df1-a13be7bdef7f" providerId="ADAL" clId="{9E9CDFC2-BB20-4B43-84C8-748242EB5B92}" dt="2025-09-03T07:54:11.775" v="1462" actId="47"/>
        <pc:sldMkLst>
          <pc:docMk/>
          <pc:sldMk cId="3193028315" sldId="287"/>
        </pc:sldMkLst>
      </pc:sldChg>
      <pc:sldChg chg="modSp add mod modTransition modShow">
        <pc:chgData name="Matthew Archer" userId="aad98465-9c59-4159-8df1-a13be7bdef7f" providerId="ADAL" clId="{9E9CDFC2-BB20-4B43-84C8-748242EB5B92}" dt="2025-10-16T09:32:12.671" v="4271" actId="729"/>
        <pc:sldMkLst>
          <pc:docMk/>
          <pc:sldMk cId="1479135672" sldId="288"/>
        </pc:sldMkLst>
      </pc:sldChg>
      <pc:sldChg chg="add modTransition">
        <pc:chgData name="Matthew Archer" userId="aad98465-9c59-4159-8df1-a13be7bdef7f" providerId="ADAL" clId="{9E9CDFC2-BB20-4B43-84C8-748242EB5B92}" dt="2025-10-16T09:16:31.006" v="4260"/>
        <pc:sldMkLst>
          <pc:docMk/>
          <pc:sldMk cId="852431771" sldId="290"/>
        </pc:sldMkLst>
      </pc:sldChg>
      <pc:sldChg chg="modSp add mod modTransition">
        <pc:chgData name="Matthew Archer" userId="aad98465-9c59-4159-8df1-a13be7bdef7f" providerId="ADAL" clId="{9E9CDFC2-BB20-4B43-84C8-748242EB5B92}" dt="2025-10-16T09:16:31.006" v="4260"/>
        <pc:sldMkLst>
          <pc:docMk/>
          <pc:sldMk cId="4001908255" sldId="291"/>
        </pc:sldMkLst>
      </pc:sldChg>
      <pc:sldChg chg="add modTransition">
        <pc:chgData name="Matthew Archer" userId="aad98465-9c59-4159-8df1-a13be7bdef7f" providerId="ADAL" clId="{9E9CDFC2-BB20-4B43-84C8-748242EB5B92}" dt="2025-10-16T09:16:31.006" v="4260"/>
        <pc:sldMkLst>
          <pc:docMk/>
          <pc:sldMk cId="2450285176" sldId="292"/>
        </pc:sldMkLst>
      </pc:sldChg>
      <pc:sldChg chg="delSp modSp add mod modTransition setBg modNotesTx">
        <pc:chgData name="Matthew Archer" userId="aad98465-9c59-4159-8df1-a13be7bdef7f" providerId="ADAL" clId="{9E9CDFC2-BB20-4B43-84C8-748242EB5B92}" dt="2025-10-16T09:16:31.006" v="4260"/>
        <pc:sldMkLst>
          <pc:docMk/>
          <pc:sldMk cId="1943348968" sldId="294"/>
        </pc:sldMkLst>
        <pc:spChg chg="mod">
          <ac:chgData name="Matthew Archer" userId="aad98465-9c59-4159-8df1-a13be7bdef7f" providerId="ADAL" clId="{9E9CDFC2-BB20-4B43-84C8-748242EB5B92}" dt="2025-10-10T12:06:15.574" v="3315" actId="6549"/>
          <ac:spMkLst>
            <pc:docMk/>
            <pc:sldMk cId="1943348968" sldId="294"/>
            <ac:spMk id="2" creationId="{00000000-0000-0000-0000-000000000000}"/>
          </ac:spMkLst>
        </pc:spChg>
      </pc:sldChg>
      <pc:sldChg chg="addSp delSp modSp add mod modTransition setBg">
        <pc:chgData name="Matthew Archer" userId="aad98465-9c59-4159-8df1-a13be7bdef7f" providerId="ADAL" clId="{9E9CDFC2-BB20-4B43-84C8-748242EB5B92}" dt="2025-10-16T09:16:31.006" v="4260"/>
        <pc:sldMkLst>
          <pc:docMk/>
          <pc:sldMk cId="2626939086" sldId="295"/>
        </pc:sldMkLst>
        <pc:spChg chg="mod">
          <ac:chgData name="Matthew Archer" userId="aad98465-9c59-4159-8df1-a13be7bdef7f" providerId="ADAL" clId="{9E9CDFC2-BB20-4B43-84C8-748242EB5B92}" dt="2025-10-10T11:32:00.052" v="2894" actId="113"/>
          <ac:spMkLst>
            <pc:docMk/>
            <pc:sldMk cId="2626939086" sldId="295"/>
            <ac:spMk id="3" creationId="{F616AA1F-06CD-2717-F23F-7F8E53FC7CD8}"/>
          </ac:spMkLst>
        </pc:spChg>
      </pc:sldChg>
      <pc:sldChg chg="modSp add mod modTransition">
        <pc:chgData name="Matthew Archer" userId="aad98465-9c59-4159-8df1-a13be7bdef7f" providerId="ADAL" clId="{9E9CDFC2-BB20-4B43-84C8-748242EB5B92}" dt="2025-10-16T09:16:31.006" v="4260"/>
        <pc:sldMkLst>
          <pc:docMk/>
          <pc:sldMk cId="3046777819" sldId="296"/>
        </pc:sldMkLst>
      </pc:sldChg>
      <pc:sldChg chg="addSp delSp modSp add mod modTransition setBg">
        <pc:chgData name="Matthew Archer" userId="aad98465-9c59-4159-8df1-a13be7bdef7f" providerId="ADAL" clId="{9E9CDFC2-BB20-4B43-84C8-748242EB5B92}" dt="2025-10-16T09:18:31.363" v="4261" actId="20577"/>
        <pc:sldMkLst>
          <pc:docMk/>
          <pc:sldMk cId="542122822" sldId="298"/>
        </pc:sldMkLst>
        <pc:spChg chg="mod">
          <ac:chgData name="Matthew Archer" userId="aad98465-9c59-4159-8df1-a13be7bdef7f" providerId="ADAL" clId="{9E9CDFC2-BB20-4B43-84C8-748242EB5B92}" dt="2025-10-16T09:18:31.363" v="4261" actId="20577"/>
          <ac:spMkLst>
            <pc:docMk/>
            <pc:sldMk cId="542122822" sldId="298"/>
            <ac:spMk id="4" creationId="{2646B021-2C3B-1A48-ECBF-CDA69808E3EE}"/>
          </ac:spMkLst>
        </pc:spChg>
      </pc:sldChg>
      <pc:sldChg chg="addSp delSp modSp add mod modTransition setBg">
        <pc:chgData name="Matthew Archer" userId="aad98465-9c59-4159-8df1-a13be7bdef7f" providerId="ADAL" clId="{9E9CDFC2-BB20-4B43-84C8-748242EB5B92}" dt="2025-10-16T09:18:35.871" v="4262" actId="20577"/>
        <pc:sldMkLst>
          <pc:docMk/>
          <pc:sldMk cId="3929087362" sldId="299"/>
        </pc:sldMkLst>
        <pc:spChg chg="mod">
          <ac:chgData name="Matthew Archer" userId="aad98465-9c59-4159-8df1-a13be7bdef7f" providerId="ADAL" clId="{9E9CDFC2-BB20-4B43-84C8-748242EB5B92}" dt="2025-10-16T09:18:35.871" v="4262" actId="20577"/>
          <ac:spMkLst>
            <pc:docMk/>
            <pc:sldMk cId="3929087362" sldId="299"/>
            <ac:spMk id="3" creationId="{4BABA1D3-6D84-A818-487D-707D2C5C4673}"/>
          </ac:spMkLst>
        </pc:spChg>
      </pc:sldChg>
      <pc:sldChg chg="addSp delSp modSp add mod modTransition setBg">
        <pc:chgData name="Matthew Archer" userId="aad98465-9c59-4159-8df1-a13be7bdef7f" providerId="ADAL" clId="{9E9CDFC2-BB20-4B43-84C8-748242EB5B92}" dt="2025-10-16T09:18:38.954" v="4263" actId="20577"/>
        <pc:sldMkLst>
          <pc:docMk/>
          <pc:sldMk cId="1392119626" sldId="300"/>
        </pc:sldMkLst>
        <pc:spChg chg="mod">
          <ac:chgData name="Matthew Archer" userId="aad98465-9c59-4159-8df1-a13be7bdef7f" providerId="ADAL" clId="{9E9CDFC2-BB20-4B43-84C8-748242EB5B92}" dt="2025-10-10T11:32:28.648" v="2929" actId="1036"/>
          <ac:spMkLst>
            <pc:docMk/>
            <pc:sldMk cId="1392119626" sldId="300"/>
            <ac:spMk id="2" creationId="{00000000-0000-0000-0000-000000000000}"/>
          </ac:spMkLst>
        </pc:spChg>
        <pc:spChg chg="mod">
          <ac:chgData name="Matthew Archer" userId="aad98465-9c59-4159-8df1-a13be7bdef7f" providerId="ADAL" clId="{9E9CDFC2-BB20-4B43-84C8-748242EB5B92}" dt="2025-10-16T09:18:38.954" v="4263" actId="20577"/>
          <ac:spMkLst>
            <pc:docMk/>
            <pc:sldMk cId="1392119626" sldId="300"/>
            <ac:spMk id="4" creationId="{06D1CAAC-8E1F-A681-0180-6AABBBB5A2F5}"/>
          </ac:spMkLst>
        </pc:spChg>
      </pc:sldChg>
      <pc:sldChg chg="addSp delSp modSp add mod modTransition setBg">
        <pc:chgData name="Matthew Archer" userId="aad98465-9c59-4159-8df1-a13be7bdef7f" providerId="ADAL" clId="{9E9CDFC2-BB20-4B43-84C8-748242EB5B92}" dt="2025-10-16T09:18:44.486" v="4264" actId="20577"/>
        <pc:sldMkLst>
          <pc:docMk/>
          <pc:sldMk cId="672158440" sldId="301"/>
        </pc:sldMkLst>
        <pc:spChg chg="mod">
          <ac:chgData name="Matthew Archer" userId="aad98465-9c59-4159-8df1-a13be7bdef7f" providerId="ADAL" clId="{9E9CDFC2-BB20-4B43-84C8-748242EB5B92}" dt="2025-10-16T09:18:44.486" v="4264" actId="20577"/>
          <ac:spMkLst>
            <pc:docMk/>
            <pc:sldMk cId="672158440" sldId="301"/>
            <ac:spMk id="3" creationId="{D3D83CBE-B57C-A2C2-0ACD-7A0126108228}"/>
          </ac:spMkLst>
        </pc:spChg>
      </pc:sldChg>
      <pc:sldChg chg="modSp add mod modTransition">
        <pc:chgData name="Matthew Archer" userId="aad98465-9c59-4159-8df1-a13be7bdef7f" providerId="ADAL" clId="{9E9CDFC2-BB20-4B43-84C8-748242EB5B92}" dt="2025-10-16T09:16:31.006" v="4260"/>
        <pc:sldMkLst>
          <pc:docMk/>
          <pc:sldMk cId="1255923331" sldId="302"/>
        </pc:sldMkLst>
        <pc:picChg chg="mod">
          <ac:chgData name="Matthew Archer" userId="aad98465-9c59-4159-8df1-a13be7bdef7f" providerId="ADAL" clId="{9E9CDFC2-BB20-4B43-84C8-748242EB5B92}" dt="2025-10-10T10:58:49.977" v="2826" actId="14100"/>
          <ac:picMkLst>
            <pc:docMk/>
            <pc:sldMk cId="1255923331" sldId="302"/>
            <ac:picMk id="3" creationId="{E69A2AE5-A6AB-476F-8ECD-CF52BA141199}"/>
          </ac:picMkLst>
        </pc:picChg>
      </pc:sldChg>
      <pc:sldChg chg="modSp add mod modTransition">
        <pc:chgData name="Matthew Archer" userId="aad98465-9c59-4159-8df1-a13be7bdef7f" providerId="ADAL" clId="{9E9CDFC2-BB20-4B43-84C8-748242EB5B92}" dt="2025-10-16T09:16:31.006" v="4260"/>
        <pc:sldMkLst>
          <pc:docMk/>
          <pc:sldMk cId="3122152212" sldId="303"/>
        </pc:sldMkLst>
      </pc:sldChg>
      <pc:sldChg chg="modSp add mod modTransition">
        <pc:chgData name="Matthew Archer" userId="aad98465-9c59-4159-8df1-a13be7bdef7f" providerId="ADAL" clId="{9E9CDFC2-BB20-4B43-84C8-748242EB5B92}" dt="2025-10-16T09:16:31.006" v="4260"/>
        <pc:sldMkLst>
          <pc:docMk/>
          <pc:sldMk cId="2789919289" sldId="304"/>
        </pc:sldMkLst>
      </pc:sldChg>
      <pc:sldChg chg="modSp add mod modTransition">
        <pc:chgData name="Matthew Archer" userId="aad98465-9c59-4159-8df1-a13be7bdef7f" providerId="ADAL" clId="{9E9CDFC2-BB20-4B43-84C8-748242EB5B92}" dt="2025-10-16T09:16:31.006" v="4260"/>
        <pc:sldMkLst>
          <pc:docMk/>
          <pc:sldMk cId="591027830" sldId="305"/>
        </pc:sldMkLst>
        <pc:picChg chg="mod">
          <ac:chgData name="Matthew Archer" userId="aad98465-9c59-4159-8df1-a13be7bdef7f" providerId="ADAL" clId="{9E9CDFC2-BB20-4B43-84C8-748242EB5B92}" dt="2025-10-10T10:58:57.152" v="2827" actId="14100"/>
          <ac:picMkLst>
            <pc:docMk/>
            <pc:sldMk cId="591027830" sldId="305"/>
            <ac:picMk id="2" creationId="{1489D7A3-C012-4873-8812-A76A2B16060F}"/>
          </ac:picMkLst>
        </pc:picChg>
      </pc:sldChg>
      <pc:sldChg chg="modSp add mod modTransition">
        <pc:chgData name="Matthew Archer" userId="aad98465-9c59-4159-8df1-a13be7bdef7f" providerId="ADAL" clId="{9E9CDFC2-BB20-4B43-84C8-748242EB5B92}" dt="2025-10-16T09:16:31.006" v="4260"/>
        <pc:sldMkLst>
          <pc:docMk/>
          <pc:sldMk cId="3027333504" sldId="306"/>
        </pc:sldMkLst>
      </pc:sldChg>
      <pc:sldChg chg="modSp add mod modTransition">
        <pc:chgData name="Matthew Archer" userId="aad98465-9c59-4159-8df1-a13be7bdef7f" providerId="ADAL" clId="{9E9CDFC2-BB20-4B43-84C8-748242EB5B92}" dt="2025-10-16T09:16:31.006" v="4260"/>
        <pc:sldMkLst>
          <pc:docMk/>
          <pc:sldMk cId="2099209451" sldId="307"/>
        </pc:sldMkLst>
        <pc:picChg chg="mod">
          <ac:chgData name="Matthew Archer" userId="aad98465-9c59-4159-8df1-a13be7bdef7f" providerId="ADAL" clId="{9E9CDFC2-BB20-4B43-84C8-748242EB5B92}" dt="2025-10-10T10:58:38.160" v="2825" actId="14100"/>
          <ac:picMkLst>
            <pc:docMk/>
            <pc:sldMk cId="2099209451" sldId="307"/>
            <ac:picMk id="4" creationId="{00000000-0000-0000-0000-000000000000}"/>
          </ac:picMkLst>
        </pc:picChg>
      </pc:sldChg>
      <pc:sldChg chg="modSp add mod modTransition">
        <pc:chgData name="Matthew Archer" userId="aad98465-9c59-4159-8df1-a13be7bdef7f" providerId="ADAL" clId="{9E9CDFC2-BB20-4B43-84C8-748242EB5B92}" dt="2025-10-16T09:16:31.006" v="4260"/>
        <pc:sldMkLst>
          <pc:docMk/>
          <pc:sldMk cId="1747152974" sldId="308"/>
        </pc:sldMkLst>
      </pc:sldChg>
      <pc:sldChg chg="modSp add mod modTransition setBg">
        <pc:chgData name="Matthew Archer" userId="aad98465-9c59-4159-8df1-a13be7bdef7f" providerId="ADAL" clId="{9E9CDFC2-BB20-4B43-84C8-748242EB5B92}" dt="2025-10-16T09:29:21.615" v="4270" actId="1076"/>
        <pc:sldMkLst>
          <pc:docMk/>
          <pc:sldMk cId="785145624" sldId="309"/>
        </pc:sldMkLst>
        <pc:spChg chg="mod">
          <ac:chgData name="Matthew Archer" userId="aad98465-9c59-4159-8df1-a13be7bdef7f" providerId="ADAL" clId="{9E9CDFC2-BB20-4B43-84C8-748242EB5B92}" dt="2025-10-16T09:29:21.615" v="4270" actId="1076"/>
          <ac:spMkLst>
            <pc:docMk/>
            <pc:sldMk cId="785145624" sldId="309"/>
            <ac:spMk id="4" creationId="{97C3CEE8-6938-4BFE-9254-4963FDD7F03E}"/>
          </ac:spMkLst>
        </pc:spChg>
      </pc:sldChg>
      <pc:sldChg chg="modSp add mod modTransition">
        <pc:chgData name="Matthew Archer" userId="aad98465-9c59-4159-8df1-a13be7bdef7f" providerId="ADAL" clId="{9E9CDFC2-BB20-4B43-84C8-748242EB5B92}" dt="2025-10-16T09:16:31.006" v="4260"/>
        <pc:sldMkLst>
          <pc:docMk/>
          <pc:sldMk cId="1446007159" sldId="310"/>
        </pc:sldMkLst>
        <pc:picChg chg="mod">
          <ac:chgData name="Matthew Archer" userId="aad98465-9c59-4159-8df1-a13be7bdef7f" providerId="ADAL" clId="{9E9CDFC2-BB20-4B43-84C8-748242EB5B92}" dt="2025-10-10T10:58:25.408" v="2823" actId="14100"/>
          <ac:picMkLst>
            <pc:docMk/>
            <pc:sldMk cId="1446007159" sldId="310"/>
            <ac:picMk id="4" creationId="{4A25297B-4481-4C58-8A49-0CD571F33219}"/>
          </ac:picMkLst>
        </pc:picChg>
      </pc:sldChg>
      <pc:sldChg chg="modSp add mod modTransition">
        <pc:chgData name="Matthew Archer" userId="aad98465-9c59-4159-8df1-a13be7bdef7f" providerId="ADAL" clId="{9E9CDFC2-BB20-4B43-84C8-748242EB5B92}" dt="2025-10-16T09:16:31.006" v="4260"/>
        <pc:sldMkLst>
          <pc:docMk/>
          <pc:sldMk cId="3720612304" sldId="311"/>
        </pc:sldMkLst>
      </pc:sldChg>
      <pc:sldChg chg="modSp add mod modTransition">
        <pc:chgData name="Matthew Archer" userId="aad98465-9c59-4159-8df1-a13be7bdef7f" providerId="ADAL" clId="{9E9CDFC2-BB20-4B43-84C8-748242EB5B92}" dt="2025-10-16T09:16:31.006" v="4260"/>
        <pc:sldMkLst>
          <pc:docMk/>
          <pc:sldMk cId="1532638430" sldId="312"/>
        </pc:sldMkLst>
      </pc:sldChg>
      <pc:sldChg chg="modSp add mod modTransition">
        <pc:chgData name="Matthew Archer" userId="aad98465-9c59-4159-8df1-a13be7bdef7f" providerId="ADAL" clId="{9E9CDFC2-BB20-4B43-84C8-748242EB5B92}" dt="2025-10-16T09:16:31.006" v="4260"/>
        <pc:sldMkLst>
          <pc:docMk/>
          <pc:sldMk cId="3287071226" sldId="313"/>
        </pc:sldMkLst>
      </pc:sldChg>
      <pc:sldChg chg="modSp add mod modTransition">
        <pc:chgData name="Matthew Archer" userId="aad98465-9c59-4159-8df1-a13be7bdef7f" providerId="ADAL" clId="{9E9CDFC2-BB20-4B43-84C8-748242EB5B92}" dt="2025-10-16T09:16:31.006" v="4260"/>
        <pc:sldMkLst>
          <pc:docMk/>
          <pc:sldMk cId="1571572671" sldId="315"/>
        </pc:sldMkLst>
      </pc:sldChg>
      <pc:sldChg chg="add modTransition modNotesTx">
        <pc:chgData name="Matthew Archer" userId="aad98465-9c59-4159-8df1-a13be7bdef7f" providerId="ADAL" clId="{9E9CDFC2-BB20-4B43-84C8-748242EB5B92}" dt="2025-10-16T09:16:31.006" v="4260"/>
        <pc:sldMkLst>
          <pc:docMk/>
          <pc:sldMk cId="1963472559" sldId="316"/>
        </pc:sldMkLst>
      </pc:sldChg>
      <pc:sldChg chg="modSp add mod modTransition modNotesTx">
        <pc:chgData name="Matthew Archer" userId="aad98465-9c59-4159-8df1-a13be7bdef7f" providerId="ADAL" clId="{9E9CDFC2-BB20-4B43-84C8-748242EB5B92}" dt="2025-10-16T09:25:28.806" v="4268" actId="6549"/>
        <pc:sldMkLst>
          <pc:docMk/>
          <pc:sldMk cId="1784011179" sldId="318"/>
        </pc:sldMkLst>
      </pc:sldChg>
      <pc:sldChg chg="modSp add modTransition">
        <pc:chgData name="Matthew Archer" userId="aad98465-9c59-4159-8df1-a13be7bdef7f" providerId="ADAL" clId="{9E9CDFC2-BB20-4B43-84C8-748242EB5B92}" dt="2025-10-16T09:16:31.006" v="4260"/>
        <pc:sldMkLst>
          <pc:docMk/>
          <pc:sldMk cId="172238729" sldId="319"/>
        </pc:sldMkLst>
      </pc:sldChg>
      <pc:sldChg chg="modSp add mod modTransition">
        <pc:chgData name="Matthew Archer" userId="aad98465-9c59-4159-8df1-a13be7bdef7f" providerId="ADAL" clId="{9E9CDFC2-BB20-4B43-84C8-748242EB5B92}" dt="2025-10-16T09:16:31.006" v="4260"/>
        <pc:sldMkLst>
          <pc:docMk/>
          <pc:sldMk cId="994680868" sldId="320"/>
        </pc:sldMkLst>
      </pc:sldChg>
      <pc:sldChg chg="modSp add mod modTransition">
        <pc:chgData name="Matthew Archer" userId="aad98465-9c59-4159-8df1-a13be7bdef7f" providerId="ADAL" clId="{9E9CDFC2-BB20-4B43-84C8-748242EB5B92}" dt="2025-10-16T09:16:31.006" v="4260"/>
        <pc:sldMkLst>
          <pc:docMk/>
          <pc:sldMk cId="2057892854" sldId="321"/>
        </pc:sldMkLst>
      </pc:sldChg>
      <pc:sldChg chg="modSp add mod modTransition">
        <pc:chgData name="Matthew Archer" userId="aad98465-9c59-4159-8df1-a13be7bdef7f" providerId="ADAL" clId="{9E9CDFC2-BB20-4B43-84C8-748242EB5B92}" dt="2025-10-16T09:16:31.006" v="4260"/>
        <pc:sldMkLst>
          <pc:docMk/>
          <pc:sldMk cId="3830660664" sldId="322"/>
        </pc:sldMkLst>
      </pc:sldChg>
      <pc:sldChg chg="modSp add mod modTransition">
        <pc:chgData name="Matthew Archer" userId="aad98465-9c59-4159-8df1-a13be7bdef7f" providerId="ADAL" clId="{9E9CDFC2-BB20-4B43-84C8-748242EB5B92}" dt="2025-10-16T09:16:31.006" v="4260"/>
        <pc:sldMkLst>
          <pc:docMk/>
          <pc:sldMk cId="3518461378" sldId="323"/>
        </pc:sldMkLst>
      </pc:sldChg>
      <pc:sldChg chg="modSp add mod modTransition">
        <pc:chgData name="Matthew Archer" userId="aad98465-9c59-4159-8df1-a13be7bdef7f" providerId="ADAL" clId="{9E9CDFC2-BB20-4B43-84C8-748242EB5B92}" dt="2025-10-16T09:16:31.006" v="4260"/>
        <pc:sldMkLst>
          <pc:docMk/>
          <pc:sldMk cId="1650629384" sldId="324"/>
        </pc:sldMkLst>
      </pc:sldChg>
      <pc:sldChg chg="modSp add mod modTransition modNotesTx">
        <pc:chgData name="Matthew Archer" userId="aad98465-9c59-4159-8df1-a13be7bdef7f" providerId="ADAL" clId="{9E9CDFC2-BB20-4B43-84C8-748242EB5B92}" dt="2025-10-16T09:34:09.633" v="4286" actId="20577"/>
        <pc:sldMkLst>
          <pc:docMk/>
          <pc:sldMk cId="2066299503" sldId="325"/>
        </pc:sldMkLst>
      </pc:sldChg>
      <pc:sldChg chg="modSp add mod modTransition">
        <pc:chgData name="Matthew Archer" userId="aad98465-9c59-4159-8df1-a13be7bdef7f" providerId="ADAL" clId="{9E9CDFC2-BB20-4B43-84C8-748242EB5B92}" dt="2025-10-16T09:16:31.006" v="4260"/>
        <pc:sldMkLst>
          <pc:docMk/>
          <pc:sldMk cId="2160722847" sldId="333"/>
        </pc:sldMkLst>
      </pc:sldChg>
      <pc:sldChg chg="modSp add del mod">
        <pc:chgData name="Matthew Archer" userId="aad98465-9c59-4159-8df1-a13be7bdef7f" providerId="ADAL" clId="{9E9CDFC2-BB20-4B43-84C8-748242EB5B92}" dt="2025-10-10T11:57:22.730" v="3188" actId="2696"/>
        <pc:sldMkLst>
          <pc:docMk/>
          <pc:sldMk cId="984844541" sldId="337"/>
        </pc:sldMkLst>
      </pc:sldChg>
      <pc:sldChg chg="add del setBg">
        <pc:chgData name="Matthew Archer" userId="aad98465-9c59-4159-8df1-a13be7bdef7f" providerId="ADAL" clId="{9E9CDFC2-BB20-4B43-84C8-748242EB5B92}" dt="2025-10-10T11:57:41.888" v="3191" actId="47"/>
        <pc:sldMkLst>
          <pc:docMk/>
          <pc:sldMk cId="2422378242" sldId="337"/>
        </pc:sldMkLst>
      </pc:sldChg>
      <pc:sldChg chg="add del">
        <pc:chgData name="Matthew Archer" userId="aad98465-9c59-4159-8df1-a13be7bdef7f" providerId="ADAL" clId="{9E9CDFC2-BB20-4B43-84C8-748242EB5B92}" dt="2025-09-16T08:23:40.973" v="2314" actId="47"/>
        <pc:sldMkLst>
          <pc:docMk/>
          <pc:sldMk cId="2883052816" sldId="341"/>
        </pc:sldMkLst>
      </pc:sldChg>
      <pc:sldChg chg="modSp add mod modTransition setBg">
        <pc:chgData name="Matthew Archer" userId="aad98465-9c59-4159-8df1-a13be7bdef7f" providerId="ADAL" clId="{9E9CDFC2-BB20-4B43-84C8-748242EB5B92}" dt="2025-10-16T09:16:31.006" v="4260"/>
        <pc:sldMkLst>
          <pc:docMk/>
          <pc:sldMk cId="2673587543" sldId="345"/>
        </pc:sldMkLst>
        <pc:spChg chg="mod">
          <ac:chgData name="Matthew Archer" userId="aad98465-9c59-4159-8df1-a13be7bdef7f" providerId="ADAL" clId="{9E9CDFC2-BB20-4B43-84C8-748242EB5B92}" dt="2025-10-10T11:30:58.568" v="2887" actId="113"/>
          <ac:spMkLst>
            <pc:docMk/>
            <pc:sldMk cId="2673587543" sldId="345"/>
            <ac:spMk id="2" creationId="{00000000-0000-0000-0000-000000000000}"/>
          </ac:spMkLst>
        </pc:spChg>
      </pc:sldChg>
      <pc:sldChg chg="add del setBg">
        <pc:chgData name="Matthew Archer" userId="aad98465-9c59-4159-8df1-a13be7bdef7f" providerId="ADAL" clId="{9E9CDFC2-BB20-4B43-84C8-748242EB5B92}" dt="2025-10-10T11:57:42.918" v="3192" actId="47"/>
        <pc:sldMkLst>
          <pc:docMk/>
          <pc:sldMk cId="2169577451" sldId="346"/>
        </pc:sldMkLst>
      </pc:sldChg>
      <pc:sldChg chg="modSp add del mod">
        <pc:chgData name="Matthew Archer" userId="aad98465-9c59-4159-8df1-a13be7bdef7f" providerId="ADAL" clId="{9E9CDFC2-BB20-4B43-84C8-748242EB5B92}" dt="2025-10-10T11:57:22.730" v="3188" actId="2696"/>
        <pc:sldMkLst>
          <pc:docMk/>
          <pc:sldMk cId="4187070892" sldId="346"/>
        </pc:sldMkLst>
      </pc:sldChg>
      <pc:sldChg chg="modSp add mod modTransition">
        <pc:chgData name="Matthew Archer" userId="aad98465-9c59-4159-8df1-a13be7bdef7f" providerId="ADAL" clId="{9E9CDFC2-BB20-4B43-84C8-748242EB5B92}" dt="2025-10-16T09:16:31.006" v="4260"/>
        <pc:sldMkLst>
          <pc:docMk/>
          <pc:sldMk cId="2159163241" sldId="347"/>
        </pc:sldMkLst>
        <pc:spChg chg="mod">
          <ac:chgData name="Matthew Archer" userId="aad98465-9c59-4159-8df1-a13be7bdef7f" providerId="ADAL" clId="{9E9CDFC2-BB20-4B43-84C8-748242EB5B92}" dt="2025-10-10T11:45:38.183" v="3045" actId="113"/>
          <ac:spMkLst>
            <pc:docMk/>
            <pc:sldMk cId="2159163241" sldId="347"/>
            <ac:spMk id="2" creationId="{00000000-0000-0000-0000-000000000000}"/>
          </ac:spMkLst>
        </pc:spChg>
      </pc:sldChg>
      <pc:sldChg chg="modSp add mod modTransition setBg">
        <pc:chgData name="Matthew Archer" userId="aad98465-9c59-4159-8df1-a13be7bdef7f" providerId="ADAL" clId="{9E9CDFC2-BB20-4B43-84C8-748242EB5B92}" dt="2025-10-16T09:16:31.006" v="4260"/>
        <pc:sldMkLst>
          <pc:docMk/>
          <pc:sldMk cId="795074359" sldId="348"/>
        </pc:sldMkLst>
        <pc:spChg chg="mod">
          <ac:chgData name="Matthew Archer" userId="aad98465-9c59-4159-8df1-a13be7bdef7f" providerId="ADAL" clId="{9E9CDFC2-BB20-4B43-84C8-748242EB5B92}" dt="2025-10-10T11:38:05.630" v="2971" actId="113"/>
          <ac:spMkLst>
            <pc:docMk/>
            <pc:sldMk cId="795074359" sldId="348"/>
            <ac:spMk id="2" creationId="{00000000-0000-0000-0000-000000000000}"/>
          </ac:spMkLst>
        </pc:spChg>
      </pc:sldChg>
      <pc:sldChg chg="modSp add mod modTransition">
        <pc:chgData name="Matthew Archer" userId="aad98465-9c59-4159-8df1-a13be7bdef7f" providerId="ADAL" clId="{9E9CDFC2-BB20-4B43-84C8-748242EB5B92}" dt="2025-10-16T09:16:31.006" v="4260"/>
        <pc:sldMkLst>
          <pc:docMk/>
          <pc:sldMk cId="768166651" sldId="349"/>
        </pc:sldMkLst>
        <pc:spChg chg="mod">
          <ac:chgData name="Matthew Archer" userId="aad98465-9c59-4159-8df1-a13be7bdef7f" providerId="ADAL" clId="{9E9CDFC2-BB20-4B43-84C8-748242EB5B92}" dt="2025-10-10T11:45:46.824" v="3047" actId="113"/>
          <ac:spMkLst>
            <pc:docMk/>
            <pc:sldMk cId="768166651" sldId="349"/>
            <ac:spMk id="2" creationId="{00000000-0000-0000-0000-000000000000}"/>
          </ac:spMkLst>
        </pc:spChg>
      </pc:sldChg>
      <pc:sldChg chg="add modTransition">
        <pc:chgData name="Matthew Archer" userId="aad98465-9c59-4159-8df1-a13be7bdef7f" providerId="ADAL" clId="{9E9CDFC2-BB20-4B43-84C8-748242EB5B92}" dt="2025-10-16T09:16:31.006" v="4260"/>
        <pc:sldMkLst>
          <pc:docMk/>
          <pc:sldMk cId="452197444" sldId="350"/>
        </pc:sldMkLst>
      </pc:sldChg>
      <pc:sldChg chg="add modTransition modNotesTx">
        <pc:chgData name="Matthew Archer" userId="aad98465-9c59-4159-8df1-a13be7bdef7f" providerId="ADAL" clId="{9E9CDFC2-BB20-4B43-84C8-748242EB5B92}" dt="2025-10-16T09:36:41.813" v="4292" actId="20577"/>
        <pc:sldMkLst>
          <pc:docMk/>
          <pc:sldMk cId="1116042648" sldId="351"/>
        </pc:sldMkLst>
      </pc:sldChg>
      <pc:sldChg chg="add modTransition modNotesTx">
        <pc:chgData name="Matthew Archer" userId="aad98465-9c59-4159-8df1-a13be7bdef7f" providerId="ADAL" clId="{9E9CDFC2-BB20-4B43-84C8-748242EB5B92}" dt="2025-10-16T09:38:51.895" v="4329" actId="6549"/>
        <pc:sldMkLst>
          <pc:docMk/>
          <pc:sldMk cId="3739642817" sldId="352"/>
        </pc:sldMkLst>
      </pc:sldChg>
      <pc:sldChg chg="add modTransition">
        <pc:chgData name="Matthew Archer" userId="aad98465-9c59-4159-8df1-a13be7bdef7f" providerId="ADAL" clId="{9E9CDFC2-BB20-4B43-84C8-748242EB5B92}" dt="2025-10-16T09:16:31.006" v="4260"/>
        <pc:sldMkLst>
          <pc:docMk/>
          <pc:sldMk cId="1277868859" sldId="353"/>
        </pc:sldMkLst>
      </pc:sldChg>
      <pc:sldChg chg="modSp add mod modTransition">
        <pc:chgData name="Matthew Archer" userId="aad98465-9c59-4159-8df1-a13be7bdef7f" providerId="ADAL" clId="{9E9CDFC2-BB20-4B43-84C8-748242EB5B92}" dt="2025-10-16T09:16:31.006" v="4260"/>
        <pc:sldMkLst>
          <pc:docMk/>
          <pc:sldMk cId="1304233318" sldId="359"/>
        </pc:sldMkLst>
        <pc:picChg chg="mod">
          <ac:chgData name="Matthew Archer" userId="aad98465-9c59-4159-8df1-a13be7bdef7f" providerId="ADAL" clId="{9E9CDFC2-BB20-4B43-84C8-748242EB5B92}" dt="2025-10-10T11:41:47.781" v="2991" actId="14100"/>
          <ac:picMkLst>
            <pc:docMk/>
            <pc:sldMk cId="1304233318" sldId="359"/>
            <ac:picMk id="6" creationId="{00000000-0000-0000-0000-000000000000}"/>
          </ac:picMkLst>
        </pc:picChg>
      </pc:sldChg>
      <pc:sldChg chg="addSp delSp modSp add mod modTransition">
        <pc:chgData name="Matthew Archer" userId="aad98465-9c59-4159-8df1-a13be7bdef7f" providerId="ADAL" clId="{9E9CDFC2-BB20-4B43-84C8-748242EB5B92}" dt="2025-10-16T09:16:31.006" v="4260"/>
        <pc:sldMkLst>
          <pc:docMk/>
          <pc:sldMk cId="1075395673" sldId="360"/>
        </pc:sldMkLst>
        <pc:spChg chg="add del mod">
          <ac:chgData name="Matthew Archer" userId="aad98465-9c59-4159-8df1-a13be7bdef7f" providerId="ADAL" clId="{9E9CDFC2-BB20-4B43-84C8-748242EB5B92}" dt="2025-10-10T11:43:54.263" v="3029" actId="164"/>
          <ac:spMkLst>
            <pc:docMk/>
            <pc:sldMk cId="1075395673" sldId="360"/>
            <ac:spMk id="8" creationId="{00000000-0000-0000-0000-000000000000}"/>
          </ac:spMkLst>
        </pc:spChg>
        <pc:spChg chg="mod">
          <ac:chgData name="Matthew Archer" userId="aad98465-9c59-4159-8df1-a13be7bdef7f" providerId="ADAL" clId="{9E9CDFC2-BB20-4B43-84C8-748242EB5B92}" dt="2025-10-10T11:43:54.263" v="3029" actId="164"/>
          <ac:spMkLst>
            <pc:docMk/>
            <pc:sldMk cId="1075395673" sldId="360"/>
            <ac:spMk id="9" creationId="{00000000-0000-0000-0000-000000000000}"/>
          </ac:spMkLst>
        </pc:spChg>
        <pc:spChg chg="mod">
          <ac:chgData name="Matthew Archer" userId="aad98465-9c59-4159-8df1-a13be7bdef7f" providerId="ADAL" clId="{9E9CDFC2-BB20-4B43-84C8-748242EB5B92}" dt="2025-10-10T11:43:54.263" v="3029" actId="164"/>
          <ac:spMkLst>
            <pc:docMk/>
            <pc:sldMk cId="1075395673" sldId="360"/>
            <ac:spMk id="10" creationId="{00000000-0000-0000-0000-000000000000}"/>
          </ac:spMkLst>
        </pc:spChg>
        <pc:spChg chg="mod">
          <ac:chgData name="Matthew Archer" userId="aad98465-9c59-4159-8df1-a13be7bdef7f" providerId="ADAL" clId="{9E9CDFC2-BB20-4B43-84C8-748242EB5B92}" dt="2025-10-10T11:43:54.263" v="3029" actId="164"/>
          <ac:spMkLst>
            <pc:docMk/>
            <pc:sldMk cId="1075395673" sldId="360"/>
            <ac:spMk id="11" creationId="{00000000-0000-0000-0000-000000000000}"/>
          </ac:spMkLst>
        </pc:spChg>
        <pc:spChg chg="mod">
          <ac:chgData name="Matthew Archer" userId="aad98465-9c59-4159-8df1-a13be7bdef7f" providerId="ADAL" clId="{9E9CDFC2-BB20-4B43-84C8-748242EB5B92}" dt="2025-10-10T11:43:54.263" v="3029" actId="164"/>
          <ac:spMkLst>
            <pc:docMk/>
            <pc:sldMk cId="1075395673" sldId="360"/>
            <ac:spMk id="12" creationId="{00000000-0000-0000-0000-000000000000}"/>
          </ac:spMkLst>
        </pc:spChg>
        <pc:spChg chg="mod">
          <ac:chgData name="Matthew Archer" userId="aad98465-9c59-4159-8df1-a13be7bdef7f" providerId="ADAL" clId="{9E9CDFC2-BB20-4B43-84C8-748242EB5B92}" dt="2025-10-10T11:43:54.263" v="3029" actId="164"/>
          <ac:spMkLst>
            <pc:docMk/>
            <pc:sldMk cId="1075395673" sldId="360"/>
            <ac:spMk id="13" creationId="{00000000-0000-0000-0000-000000000000}"/>
          </ac:spMkLst>
        </pc:spChg>
        <pc:grpChg chg="add mod">
          <ac:chgData name="Matthew Archer" userId="aad98465-9c59-4159-8df1-a13be7bdef7f" providerId="ADAL" clId="{9E9CDFC2-BB20-4B43-84C8-748242EB5B92}" dt="2025-10-10T11:43:59.564" v="3030" actId="1076"/>
          <ac:grpSpMkLst>
            <pc:docMk/>
            <pc:sldMk cId="1075395673" sldId="360"/>
            <ac:grpSpMk id="2" creationId="{08B14800-558E-F739-B6ED-2DAF7F464B0C}"/>
          </ac:grpSpMkLst>
        </pc:grpChg>
        <pc:picChg chg="mod ord">
          <ac:chgData name="Matthew Archer" userId="aad98465-9c59-4159-8df1-a13be7bdef7f" providerId="ADAL" clId="{9E9CDFC2-BB20-4B43-84C8-748242EB5B92}" dt="2025-10-10T11:43:54.263" v="3029" actId="164"/>
          <ac:picMkLst>
            <pc:docMk/>
            <pc:sldMk cId="1075395673" sldId="360"/>
            <ac:picMk id="3" creationId="{00000000-0000-0000-0000-000000000000}"/>
          </ac:picMkLst>
        </pc:picChg>
      </pc:sldChg>
      <pc:sldChg chg="modSp add mod modTransition">
        <pc:chgData name="Matthew Archer" userId="aad98465-9c59-4159-8df1-a13be7bdef7f" providerId="ADAL" clId="{9E9CDFC2-BB20-4B43-84C8-748242EB5B92}" dt="2025-10-16T09:16:31.006" v="4260"/>
        <pc:sldMkLst>
          <pc:docMk/>
          <pc:sldMk cId="1956892896" sldId="364"/>
        </pc:sldMkLst>
        <pc:picChg chg="mod">
          <ac:chgData name="Matthew Archer" userId="aad98465-9c59-4159-8df1-a13be7bdef7f" providerId="ADAL" clId="{9E9CDFC2-BB20-4B43-84C8-748242EB5B92}" dt="2025-10-13T15:59:42.507" v="3325" actId="14100"/>
          <ac:picMkLst>
            <pc:docMk/>
            <pc:sldMk cId="1956892896" sldId="364"/>
            <ac:picMk id="2" creationId="{A1A53A98-7B90-B694-020B-3B33FDA80FC8}"/>
          </ac:picMkLst>
        </pc:picChg>
      </pc:sldChg>
      <pc:sldChg chg="modSp add mod modTransition">
        <pc:chgData name="Matthew Archer" userId="aad98465-9c59-4159-8df1-a13be7bdef7f" providerId="ADAL" clId="{9E9CDFC2-BB20-4B43-84C8-748242EB5B92}" dt="2025-10-16T09:16:31.006" v="4260"/>
        <pc:sldMkLst>
          <pc:docMk/>
          <pc:sldMk cId="4086296926" sldId="368"/>
        </pc:sldMkLst>
        <pc:spChg chg="mod">
          <ac:chgData name="Matthew Archer" userId="aad98465-9c59-4159-8df1-a13be7bdef7f" providerId="ADAL" clId="{9E9CDFC2-BB20-4B43-84C8-748242EB5B92}" dt="2025-10-10T11:47:36.498" v="3065" actId="20577"/>
          <ac:spMkLst>
            <pc:docMk/>
            <pc:sldMk cId="4086296926" sldId="368"/>
            <ac:spMk id="2" creationId="{00000000-0000-0000-0000-000000000000}"/>
          </ac:spMkLst>
        </pc:spChg>
      </pc:sldChg>
      <pc:sldChg chg="modSp add mod modTransition setBg">
        <pc:chgData name="Matthew Archer" userId="aad98465-9c59-4159-8df1-a13be7bdef7f" providerId="ADAL" clId="{9E9CDFC2-BB20-4B43-84C8-748242EB5B92}" dt="2025-10-16T09:16:31.006" v="4260"/>
        <pc:sldMkLst>
          <pc:docMk/>
          <pc:sldMk cId="995932544" sldId="369"/>
        </pc:sldMkLst>
        <pc:spChg chg="mod">
          <ac:chgData name="Matthew Archer" userId="aad98465-9c59-4159-8df1-a13be7bdef7f" providerId="ADAL" clId="{9E9CDFC2-BB20-4B43-84C8-748242EB5B92}" dt="2025-10-10T11:31:12.152" v="2889"/>
          <ac:spMkLst>
            <pc:docMk/>
            <pc:sldMk cId="995932544" sldId="369"/>
            <ac:spMk id="2" creationId="{00000000-0000-0000-0000-000000000000}"/>
          </ac:spMkLst>
        </pc:spChg>
      </pc:sldChg>
      <pc:sldChg chg="add modTransition">
        <pc:chgData name="Matthew Archer" userId="aad98465-9c59-4159-8df1-a13be7bdef7f" providerId="ADAL" clId="{9E9CDFC2-BB20-4B43-84C8-748242EB5B92}" dt="2025-10-16T09:16:31.006" v="4260"/>
        <pc:sldMkLst>
          <pc:docMk/>
          <pc:sldMk cId="2339261852" sldId="370"/>
        </pc:sldMkLst>
      </pc:sldChg>
      <pc:sldChg chg="modSp add mod modTransition setBg">
        <pc:chgData name="Matthew Archer" userId="aad98465-9c59-4159-8df1-a13be7bdef7f" providerId="ADAL" clId="{9E9CDFC2-BB20-4B43-84C8-748242EB5B92}" dt="2025-10-16T09:16:31.006" v="4260"/>
        <pc:sldMkLst>
          <pc:docMk/>
          <pc:sldMk cId="4272633025" sldId="371"/>
        </pc:sldMkLst>
      </pc:sldChg>
      <pc:sldChg chg="modSp add mod modTransition setBg">
        <pc:chgData name="Matthew Archer" userId="aad98465-9c59-4159-8df1-a13be7bdef7f" providerId="ADAL" clId="{9E9CDFC2-BB20-4B43-84C8-748242EB5B92}" dt="2025-10-16T09:38:12.983" v="4293" actId="1076"/>
        <pc:sldMkLst>
          <pc:docMk/>
          <pc:sldMk cId="1407901252" sldId="372"/>
        </pc:sldMkLst>
        <pc:spChg chg="mod">
          <ac:chgData name="Matthew Archer" userId="aad98465-9c59-4159-8df1-a13be7bdef7f" providerId="ADAL" clId="{9E9CDFC2-BB20-4B43-84C8-748242EB5B92}" dt="2025-10-16T09:38:12.983" v="4293" actId="1076"/>
          <ac:spMkLst>
            <pc:docMk/>
            <pc:sldMk cId="1407901252" sldId="372"/>
            <ac:spMk id="2" creationId="{00000000-0000-0000-0000-000000000000}"/>
          </ac:spMkLst>
        </pc:spChg>
      </pc:sldChg>
      <pc:sldChg chg="modSp add del mod modTransition setBg modShow">
        <pc:chgData name="Matthew Archer" userId="aad98465-9c59-4159-8df1-a13be7bdef7f" providerId="ADAL" clId="{9E9CDFC2-BB20-4B43-84C8-748242EB5B92}" dt="2025-10-16T09:16:31.006" v="4260"/>
        <pc:sldMkLst>
          <pc:docMk/>
          <pc:sldMk cId="3836419194" sldId="373"/>
        </pc:sldMkLst>
        <pc:spChg chg="mod">
          <ac:chgData name="Matthew Archer" userId="aad98465-9c59-4159-8df1-a13be7bdef7f" providerId="ADAL" clId="{9E9CDFC2-BB20-4B43-84C8-748242EB5B92}" dt="2025-10-16T07:43:28.438" v="4129" actId="113"/>
          <ac:spMkLst>
            <pc:docMk/>
            <pc:sldMk cId="3836419194" sldId="373"/>
            <ac:spMk id="2" creationId="{00000000-0000-0000-0000-000000000000}"/>
          </ac:spMkLst>
        </pc:spChg>
      </pc:sldChg>
      <pc:sldChg chg="modSp add mod modTransition">
        <pc:chgData name="Matthew Archer" userId="aad98465-9c59-4159-8df1-a13be7bdef7f" providerId="ADAL" clId="{9E9CDFC2-BB20-4B43-84C8-748242EB5B92}" dt="2025-10-16T09:16:31.006" v="4260"/>
        <pc:sldMkLst>
          <pc:docMk/>
          <pc:sldMk cId="3398758352" sldId="374"/>
        </pc:sldMkLst>
        <pc:picChg chg="mod">
          <ac:chgData name="Matthew Archer" userId="aad98465-9c59-4159-8df1-a13be7bdef7f" providerId="ADAL" clId="{9E9CDFC2-BB20-4B43-84C8-748242EB5B92}" dt="2025-10-13T15:59:11.915" v="3320" actId="1076"/>
          <ac:picMkLst>
            <pc:docMk/>
            <pc:sldMk cId="3398758352" sldId="374"/>
            <ac:picMk id="5" creationId="{00000000-0000-0000-0000-000000000000}"/>
          </ac:picMkLst>
        </pc:picChg>
      </pc:sldChg>
      <pc:sldChg chg="add modTransition">
        <pc:chgData name="Matthew Archer" userId="aad98465-9c59-4159-8df1-a13be7bdef7f" providerId="ADAL" clId="{9E9CDFC2-BB20-4B43-84C8-748242EB5B92}" dt="2025-10-16T09:16:31.006" v="4260"/>
        <pc:sldMkLst>
          <pc:docMk/>
          <pc:sldMk cId="819590067" sldId="375"/>
        </pc:sldMkLst>
      </pc:sldChg>
      <pc:sldChg chg="add del mod modTransition modShow">
        <pc:chgData name="Matthew Archer" userId="aad98465-9c59-4159-8df1-a13be7bdef7f" providerId="ADAL" clId="{9E9CDFC2-BB20-4B43-84C8-748242EB5B92}" dt="2025-10-16T09:16:31.006" v="4260"/>
        <pc:sldMkLst>
          <pc:docMk/>
          <pc:sldMk cId="2899838633" sldId="376"/>
        </pc:sldMkLst>
      </pc:sldChg>
      <pc:sldChg chg="add del mod modTransition modShow">
        <pc:chgData name="Matthew Archer" userId="aad98465-9c59-4159-8df1-a13be7bdef7f" providerId="ADAL" clId="{9E9CDFC2-BB20-4B43-84C8-748242EB5B92}" dt="2025-10-16T09:16:31.006" v="4260"/>
        <pc:sldMkLst>
          <pc:docMk/>
          <pc:sldMk cId="965860199" sldId="377"/>
        </pc:sldMkLst>
      </pc:sldChg>
      <pc:sldChg chg="modSp add mod modTransition setBg modNotesTx">
        <pc:chgData name="Matthew Archer" userId="aad98465-9c59-4159-8df1-a13be7bdef7f" providerId="ADAL" clId="{9E9CDFC2-BB20-4B43-84C8-748242EB5B92}" dt="2025-10-16T09:16:31.006" v="4260"/>
        <pc:sldMkLst>
          <pc:docMk/>
          <pc:sldMk cId="2230105254" sldId="379"/>
        </pc:sldMkLst>
        <pc:spChg chg="mod">
          <ac:chgData name="Matthew Archer" userId="aad98465-9c59-4159-8df1-a13be7bdef7f" providerId="ADAL" clId="{9E9CDFC2-BB20-4B43-84C8-748242EB5B92}" dt="2025-10-10T11:32:51.764" v="2931"/>
          <ac:spMkLst>
            <pc:docMk/>
            <pc:sldMk cId="2230105254" sldId="379"/>
            <ac:spMk id="2" creationId="{00000000-0000-0000-0000-000000000000}"/>
          </ac:spMkLst>
        </pc:spChg>
      </pc:sldChg>
      <pc:sldChg chg="modSp add mod modTransition setBg">
        <pc:chgData name="Matthew Archer" userId="aad98465-9c59-4159-8df1-a13be7bdef7f" providerId="ADAL" clId="{9E9CDFC2-BB20-4B43-84C8-748242EB5B92}" dt="2025-10-16T09:35:03.436" v="4287" actId="1076"/>
        <pc:sldMkLst>
          <pc:docMk/>
          <pc:sldMk cId="148753332" sldId="381"/>
        </pc:sldMkLst>
        <pc:spChg chg="mod">
          <ac:chgData name="Matthew Archer" userId="aad98465-9c59-4159-8df1-a13be7bdef7f" providerId="ADAL" clId="{9E9CDFC2-BB20-4B43-84C8-748242EB5B92}" dt="2025-10-16T09:35:03.436" v="4287" actId="1076"/>
          <ac:spMkLst>
            <pc:docMk/>
            <pc:sldMk cId="148753332" sldId="381"/>
            <ac:spMk id="2" creationId="{00000000-0000-0000-0000-000000000000}"/>
          </ac:spMkLst>
        </pc:spChg>
      </pc:sldChg>
      <pc:sldChg chg="modSp add del mod modTransition setBg modShow">
        <pc:chgData name="Matthew Archer" userId="aad98465-9c59-4159-8df1-a13be7bdef7f" providerId="ADAL" clId="{9E9CDFC2-BB20-4B43-84C8-748242EB5B92}" dt="2025-10-16T09:16:31.006" v="4260"/>
        <pc:sldMkLst>
          <pc:docMk/>
          <pc:sldMk cId="529286351" sldId="382"/>
        </pc:sldMkLst>
        <pc:spChg chg="mod">
          <ac:chgData name="Matthew Archer" userId="aad98465-9c59-4159-8df1-a13be7bdef7f" providerId="ADAL" clId="{9E9CDFC2-BB20-4B43-84C8-748242EB5B92}" dt="2025-10-10T11:36:46.040" v="2961" actId="113"/>
          <ac:spMkLst>
            <pc:docMk/>
            <pc:sldMk cId="529286351" sldId="382"/>
            <ac:spMk id="2" creationId="{00000000-0000-0000-0000-000000000000}"/>
          </ac:spMkLst>
        </pc:spChg>
      </pc:sldChg>
      <pc:sldChg chg="modSp add mod modTransition">
        <pc:chgData name="Matthew Archer" userId="aad98465-9c59-4159-8df1-a13be7bdef7f" providerId="ADAL" clId="{9E9CDFC2-BB20-4B43-84C8-748242EB5B92}" dt="2025-10-16T09:16:31.006" v="4260"/>
        <pc:sldMkLst>
          <pc:docMk/>
          <pc:sldMk cId="3882222790" sldId="383"/>
        </pc:sldMkLst>
        <pc:spChg chg="mod">
          <ac:chgData name="Matthew Archer" userId="aad98465-9c59-4159-8df1-a13be7bdef7f" providerId="ADAL" clId="{9E9CDFC2-BB20-4B43-84C8-748242EB5B92}" dt="2025-10-10T11:46:23.389" v="3055" actId="14100"/>
          <ac:spMkLst>
            <pc:docMk/>
            <pc:sldMk cId="3882222790" sldId="383"/>
            <ac:spMk id="2" creationId="{00000000-0000-0000-0000-000000000000}"/>
          </ac:spMkLst>
        </pc:spChg>
        <pc:spChg chg="mod">
          <ac:chgData name="Matthew Archer" userId="aad98465-9c59-4159-8df1-a13be7bdef7f" providerId="ADAL" clId="{9E9CDFC2-BB20-4B43-84C8-748242EB5B92}" dt="2025-10-10T11:46:35.829" v="3056" actId="1076"/>
          <ac:spMkLst>
            <pc:docMk/>
            <pc:sldMk cId="3882222790" sldId="383"/>
            <ac:spMk id="4" creationId="{EF3C8CCB-E8F9-44DD-807E-FE5579920184}"/>
          </ac:spMkLst>
        </pc:spChg>
      </pc:sldChg>
      <pc:sldChg chg="addSp delSp modSp add mod ord modTransition modShow">
        <pc:chgData name="Matthew Archer" userId="aad98465-9c59-4159-8df1-a13be7bdef7f" providerId="ADAL" clId="{9E9CDFC2-BB20-4B43-84C8-748242EB5B92}" dt="2025-10-16T09:16:31.006" v="4260"/>
        <pc:sldMkLst>
          <pc:docMk/>
          <pc:sldMk cId="679723486" sldId="384"/>
        </pc:sldMkLst>
        <pc:spChg chg="mod">
          <ac:chgData name="Matthew Archer" userId="aad98465-9c59-4159-8df1-a13be7bdef7f" providerId="ADAL" clId="{9E9CDFC2-BB20-4B43-84C8-748242EB5B92}" dt="2025-10-16T09:14:02.289" v="4252" actId="14100"/>
          <ac:spMkLst>
            <pc:docMk/>
            <pc:sldMk cId="679723486" sldId="384"/>
            <ac:spMk id="2" creationId="{00000000-0000-0000-0000-000000000000}"/>
          </ac:spMkLst>
        </pc:spChg>
        <pc:picChg chg="add del">
          <ac:chgData name="Matthew Archer" userId="aad98465-9c59-4159-8df1-a13be7bdef7f" providerId="ADAL" clId="{9E9CDFC2-BB20-4B43-84C8-748242EB5B92}" dt="2025-10-16T09:12:27.380" v="4239" actId="21"/>
          <ac:picMkLst>
            <pc:docMk/>
            <pc:sldMk cId="679723486" sldId="384"/>
            <ac:picMk id="3" creationId="{0429CEA5-F333-C2F0-A73B-2D072AC4A326}"/>
          </ac:picMkLst>
        </pc:picChg>
      </pc:sldChg>
      <pc:sldChg chg="modSp add mod modTransition setBg">
        <pc:chgData name="Matthew Archer" userId="aad98465-9c59-4159-8df1-a13be7bdef7f" providerId="ADAL" clId="{9E9CDFC2-BB20-4B43-84C8-748242EB5B92}" dt="2025-10-16T09:16:31.006" v="4260"/>
        <pc:sldMkLst>
          <pc:docMk/>
          <pc:sldMk cId="2644340911" sldId="385"/>
        </pc:sldMkLst>
        <pc:spChg chg="mod">
          <ac:chgData name="Matthew Archer" userId="aad98465-9c59-4159-8df1-a13be7bdef7f" providerId="ADAL" clId="{9E9CDFC2-BB20-4B43-84C8-748242EB5B92}" dt="2025-10-10T11:34:17.887" v="2948" actId="113"/>
          <ac:spMkLst>
            <pc:docMk/>
            <pc:sldMk cId="2644340911" sldId="385"/>
            <ac:spMk id="2" creationId="{00000000-0000-0000-0000-000000000000}"/>
          </ac:spMkLst>
        </pc:spChg>
      </pc:sldChg>
      <pc:sldChg chg="modSp add mod modTransition">
        <pc:chgData name="Matthew Archer" userId="aad98465-9c59-4159-8df1-a13be7bdef7f" providerId="ADAL" clId="{9E9CDFC2-BB20-4B43-84C8-748242EB5B92}" dt="2025-10-16T09:16:31.006" v="4260"/>
        <pc:sldMkLst>
          <pc:docMk/>
          <pc:sldMk cId="46438330" sldId="387"/>
        </pc:sldMkLst>
      </pc:sldChg>
      <pc:sldChg chg="modSp add mod modTransition">
        <pc:chgData name="Matthew Archer" userId="aad98465-9c59-4159-8df1-a13be7bdef7f" providerId="ADAL" clId="{9E9CDFC2-BB20-4B43-84C8-748242EB5B92}" dt="2025-10-16T09:16:31.006" v="4260"/>
        <pc:sldMkLst>
          <pc:docMk/>
          <pc:sldMk cId="642272896" sldId="388"/>
        </pc:sldMkLst>
      </pc:sldChg>
      <pc:sldChg chg="add modTransition">
        <pc:chgData name="Matthew Archer" userId="aad98465-9c59-4159-8df1-a13be7bdef7f" providerId="ADAL" clId="{9E9CDFC2-BB20-4B43-84C8-748242EB5B92}" dt="2025-10-16T09:16:31.006" v="4260"/>
        <pc:sldMkLst>
          <pc:docMk/>
          <pc:sldMk cId="2953789351" sldId="389"/>
        </pc:sldMkLst>
      </pc:sldChg>
      <pc:sldChg chg="modSp add mod modTransition setBg">
        <pc:chgData name="Matthew Archer" userId="aad98465-9c59-4159-8df1-a13be7bdef7f" providerId="ADAL" clId="{9E9CDFC2-BB20-4B43-84C8-748242EB5B92}" dt="2025-10-16T09:16:31.006" v="4260"/>
        <pc:sldMkLst>
          <pc:docMk/>
          <pc:sldMk cId="818264817" sldId="390"/>
        </pc:sldMkLst>
        <pc:spChg chg="mod">
          <ac:chgData name="Matthew Archer" userId="aad98465-9c59-4159-8df1-a13be7bdef7f" providerId="ADAL" clId="{9E9CDFC2-BB20-4B43-84C8-748242EB5B92}" dt="2025-10-10T11:40:08.210" v="2982"/>
          <ac:spMkLst>
            <pc:docMk/>
            <pc:sldMk cId="818264817" sldId="390"/>
            <ac:spMk id="2" creationId="{00000000-0000-0000-0000-000000000000}"/>
          </ac:spMkLst>
        </pc:spChg>
      </pc:sldChg>
      <pc:sldChg chg="addSp modSp add mod ord modTransition">
        <pc:chgData name="Matthew Archer" userId="aad98465-9c59-4159-8df1-a13be7bdef7f" providerId="ADAL" clId="{9E9CDFC2-BB20-4B43-84C8-748242EB5B92}" dt="2025-10-16T09:16:31.006" v="4260"/>
        <pc:sldMkLst>
          <pc:docMk/>
          <pc:sldMk cId="232082913" sldId="398"/>
        </pc:sldMkLst>
        <pc:picChg chg="add">
          <ac:chgData name="Matthew Archer" userId="aad98465-9c59-4159-8df1-a13be7bdef7f" providerId="ADAL" clId="{9E9CDFC2-BB20-4B43-84C8-748242EB5B92}" dt="2025-10-16T09:12:30.595" v="4240"/>
          <ac:picMkLst>
            <pc:docMk/>
            <pc:sldMk cId="232082913" sldId="398"/>
            <ac:picMk id="2" creationId="{B213E06E-5213-2B03-03D0-EF92D55D64E9}"/>
          </ac:picMkLst>
        </pc:picChg>
      </pc:sldChg>
      <pc:sldChg chg="modSp add mod modTransition">
        <pc:chgData name="Matthew Archer" userId="aad98465-9c59-4159-8df1-a13be7bdef7f" providerId="ADAL" clId="{9E9CDFC2-BB20-4B43-84C8-748242EB5B92}" dt="2025-10-16T09:16:31.006" v="4260"/>
        <pc:sldMkLst>
          <pc:docMk/>
          <pc:sldMk cId="291639302" sldId="399"/>
        </pc:sldMkLst>
        <pc:spChg chg="mod">
          <ac:chgData name="Matthew Archer" userId="aad98465-9c59-4159-8df1-a13be7bdef7f" providerId="ADAL" clId="{9E9CDFC2-BB20-4B43-84C8-748242EB5B92}" dt="2025-10-10T11:50:44.398" v="3095" actId="255"/>
          <ac:spMkLst>
            <pc:docMk/>
            <pc:sldMk cId="291639302" sldId="399"/>
            <ac:spMk id="2" creationId="{00000000-0000-0000-0000-000000000000}"/>
          </ac:spMkLst>
        </pc:spChg>
      </pc:sldChg>
      <pc:sldChg chg="add modTransition">
        <pc:chgData name="Matthew Archer" userId="aad98465-9c59-4159-8df1-a13be7bdef7f" providerId="ADAL" clId="{9E9CDFC2-BB20-4B43-84C8-748242EB5B92}" dt="2025-10-16T09:16:31.006" v="4260"/>
        <pc:sldMkLst>
          <pc:docMk/>
          <pc:sldMk cId="1232279159" sldId="401"/>
        </pc:sldMkLst>
      </pc:sldChg>
      <pc:sldChg chg="modSp add mod modTransition">
        <pc:chgData name="Matthew Archer" userId="aad98465-9c59-4159-8df1-a13be7bdef7f" providerId="ADAL" clId="{9E9CDFC2-BB20-4B43-84C8-748242EB5B92}" dt="2025-10-16T09:16:31.006" v="4260"/>
        <pc:sldMkLst>
          <pc:docMk/>
          <pc:sldMk cId="3409753272" sldId="402"/>
        </pc:sldMkLst>
      </pc:sldChg>
      <pc:sldChg chg="addSp delSp modSp add mod modTransition">
        <pc:chgData name="Matthew Archer" userId="aad98465-9c59-4159-8df1-a13be7bdef7f" providerId="ADAL" clId="{9E9CDFC2-BB20-4B43-84C8-748242EB5B92}" dt="2025-10-16T09:16:31.006" v="4260"/>
        <pc:sldMkLst>
          <pc:docMk/>
          <pc:sldMk cId="2473986245" sldId="403"/>
        </pc:sldMkLst>
      </pc:sldChg>
      <pc:sldChg chg="modSp add mod modTransition">
        <pc:chgData name="Matthew Archer" userId="aad98465-9c59-4159-8df1-a13be7bdef7f" providerId="ADAL" clId="{9E9CDFC2-BB20-4B43-84C8-748242EB5B92}" dt="2025-10-16T09:16:31.006" v="4260"/>
        <pc:sldMkLst>
          <pc:docMk/>
          <pc:sldMk cId="644698342" sldId="404"/>
        </pc:sldMkLst>
        <pc:picChg chg="mod">
          <ac:chgData name="Matthew Archer" userId="aad98465-9c59-4159-8df1-a13be7bdef7f" providerId="ADAL" clId="{9E9CDFC2-BB20-4B43-84C8-748242EB5B92}" dt="2025-10-10T10:59:50.125" v="2829" actId="14100"/>
          <ac:picMkLst>
            <pc:docMk/>
            <pc:sldMk cId="644698342" sldId="404"/>
            <ac:picMk id="2" creationId="{215D9D6A-2F62-7E26-0A87-93D590D268B3}"/>
          </ac:picMkLst>
        </pc:picChg>
      </pc:sldChg>
      <pc:sldChg chg="modSp add mod modTransition">
        <pc:chgData name="Matthew Archer" userId="aad98465-9c59-4159-8df1-a13be7bdef7f" providerId="ADAL" clId="{9E9CDFC2-BB20-4B43-84C8-748242EB5B92}" dt="2025-10-16T09:16:31.006" v="4260"/>
        <pc:sldMkLst>
          <pc:docMk/>
          <pc:sldMk cId="1748600271" sldId="405"/>
        </pc:sldMkLst>
      </pc:sldChg>
      <pc:sldChg chg="modSp add mod modTransition">
        <pc:chgData name="Matthew Archer" userId="aad98465-9c59-4159-8df1-a13be7bdef7f" providerId="ADAL" clId="{9E9CDFC2-BB20-4B43-84C8-748242EB5B92}" dt="2025-10-16T09:16:31.006" v="4260"/>
        <pc:sldMkLst>
          <pc:docMk/>
          <pc:sldMk cId="2844509022" sldId="406"/>
        </pc:sldMkLst>
      </pc:sldChg>
      <pc:sldChg chg="modSp add mod modTransition modNotesTx">
        <pc:chgData name="Matthew Archer" userId="aad98465-9c59-4159-8df1-a13be7bdef7f" providerId="ADAL" clId="{9E9CDFC2-BB20-4B43-84C8-748242EB5B92}" dt="2025-10-16T09:16:31.006" v="4260"/>
        <pc:sldMkLst>
          <pc:docMk/>
          <pc:sldMk cId="1980095384" sldId="407"/>
        </pc:sldMkLst>
      </pc:sldChg>
      <pc:sldChg chg="modSp add mod modTransition setBg">
        <pc:chgData name="Matthew Archer" userId="aad98465-9c59-4159-8df1-a13be7bdef7f" providerId="ADAL" clId="{9E9CDFC2-BB20-4B43-84C8-748242EB5B92}" dt="2025-10-16T09:16:31.006" v="4260"/>
        <pc:sldMkLst>
          <pc:docMk/>
          <pc:sldMk cId="4020290387" sldId="408"/>
        </pc:sldMkLst>
        <pc:spChg chg="mod">
          <ac:chgData name="Matthew Archer" userId="aad98465-9c59-4159-8df1-a13be7bdef7f" providerId="ADAL" clId="{9E9CDFC2-BB20-4B43-84C8-748242EB5B92}" dt="2025-10-10T11:39:45.166" v="2980" actId="14100"/>
          <ac:spMkLst>
            <pc:docMk/>
            <pc:sldMk cId="4020290387" sldId="408"/>
            <ac:spMk id="2" creationId="{00000000-0000-0000-0000-000000000000}"/>
          </ac:spMkLst>
        </pc:spChg>
      </pc:sldChg>
      <pc:sldChg chg="modSp add mod modTransition">
        <pc:chgData name="Matthew Archer" userId="aad98465-9c59-4159-8df1-a13be7bdef7f" providerId="ADAL" clId="{9E9CDFC2-BB20-4B43-84C8-748242EB5B92}" dt="2025-10-16T09:16:31.006" v="4260"/>
        <pc:sldMkLst>
          <pc:docMk/>
          <pc:sldMk cId="3084836617" sldId="410"/>
        </pc:sldMkLst>
        <pc:spChg chg="mod">
          <ac:chgData name="Matthew Archer" userId="aad98465-9c59-4159-8df1-a13be7bdef7f" providerId="ADAL" clId="{9E9CDFC2-BB20-4B43-84C8-748242EB5B92}" dt="2025-10-10T11:47:48.504" v="3067" actId="113"/>
          <ac:spMkLst>
            <pc:docMk/>
            <pc:sldMk cId="3084836617" sldId="410"/>
            <ac:spMk id="2" creationId="{00000000-0000-0000-0000-000000000000}"/>
          </ac:spMkLst>
        </pc:spChg>
      </pc:sldChg>
      <pc:sldChg chg="addSp delSp modSp add mod modTransition setBg modNotesTx">
        <pc:chgData name="Matthew Archer" userId="aad98465-9c59-4159-8df1-a13be7bdef7f" providerId="ADAL" clId="{9E9CDFC2-BB20-4B43-84C8-748242EB5B92}" dt="2025-10-16T09:44:53.539" v="4348" actId="1076"/>
        <pc:sldMkLst>
          <pc:docMk/>
          <pc:sldMk cId="2145172942" sldId="413"/>
        </pc:sldMkLst>
        <pc:picChg chg="mod">
          <ac:chgData name="Matthew Archer" userId="aad98465-9c59-4159-8df1-a13be7bdef7f" providerId="ADAL" clId="{9E9CDFC2-BB20-4B43-84C8-748242EB5B92}" dt="2025-10-16T09:44:53.539" v="4348" actId="1076"/>
          <ac:picMkLst>
            <pc:docMk/>
            <pc:sldMk cId="2145172942" sldId="413"/>
            <ac:picMk id="2" creationId="{345A933A-7964-746A-1B56-58A8A1BDF901}"/>
          </ac:picMkLst>
        </pc:picChg>
        <pc:picChg chg="add mod">
          <ac:chgData name="Matthew Archer" userId="aad98465-9c59-4159-8df1-a13be7bdef7f" providerId="ADAL" clId="{9E9CDFC2-BB20-4B43-84C8-748242EB5B92}" dt="2025-10-16T09:44:53.539" v="4348" actId="1076"/>
          <ac:picMkLst>
            <pc:docMk/>
            <pc:sldMk cId="2145172942" sldId="413"/>
            <ac:picMk id="3" creationId="{2774F285-F02E-C17C-B143-60BE22BC3621}"/>
          </ac:picMkLst>
        </pc:picChg>
        <pc:picChg chg="add del mod">
          <ac:chgData name="Matthew Archer" userId="aad98465-9c59-4159-8df1-a13be7bdef7f" providerId="ADAL" clId="{9E9CDFC2-BB20-4B43-84C8-748242EB5B92}" dt="2025-10-16T09:44:48.004" v="4347" actId="478"/>
          <ac:picMkLst>
            <pc:docMk/>
            <pc:sldMk cId="2145172942" sldId="413"/>
            <ac:picMk id="4" creationId="{1AB8C1F5-D492-DE6B-47DB-6DCAC2692093}"/>
          </ac:picMkLst>
        </pc:picChg>
      </pc:sldChg>
      <pc:sldChg chg="modSp add mod modTransition setBg">
        <pc:chgData name="Matthew Archer" userId="aad98465-9c59-4159-8df1-a13be7bdef7f" providerId="ADAL" clId="{9E9CDFC2-BB20-4B43-84C8-748242EB5B92}" dt="2025-10-16T09:16:31.006" v="4260"/>
        <pc:sldMkLst>
          <pc:docMk/>
          <pc:sldMk cId="3891337492" sldId="414"/>
        </pc:sldMkLst>
        <pc:spChg chg="mod">
          <ac:chgData name="Matthew Archer" userId="aad98465-9c59-4159-8df1-a13be7bdef7f" providerId="ADAL" clId="{9E9CDFC2-BB20-4B43-84C8-748242EB5B92}" dt="2025-10-10T11:45:05.710" v="3039"/>
          <ac:spMkLst>
            <pc:docMk/>
            <pc:sldMk cId="3891337492" sldId="414"/>
            <ac:spMk id="2" creationId="{00000000-0000-0000-0000-000000000000}"/>
          </ac:spMkLst>
        </pc:spChg>
      </pc:sldChg>
      <pc:sldChg chg="modSp add mod modTransition">
        <pc:chgData name="Matthew Archer" userId="aad98465-9c59-4159-8df1-a13be7bdef7f" providerId="ADAL" clId="{9E9CDFC2-BB20-4B43-84C8-748242EB5B92}" dt="2025-10-16T09:16:31.006" v="4260"/>
        <pc:sldMkLst>
          <pc:docMk/>
          <pc:sldMk cId="1688330556" sldId="415"/>
        </pc:sldMkLst>
        <pc:spChg chg="mod">
          <ac:chgData name="Matthew Archer" userId="aad98465-9c59-4159-8df1-a13be7bdef7f" providerId="ADAL" clId="{9E9CDFC2-BB20-4B43-84C8-748242EB5B92}" dt="2025-10-10T11:51:43.035" v="3103" actId="20577"/>
          <ac:spMkLst>
            <pc:docMk/>
            <pc:sldMk cId="1688330556" sldId="415"/>
            <ac:spMk id="2" creationId="{00000000-0000-0000-0000-000000000000}"/>
          </ac:spMkLst>
        </pc:spChg>
        <pc:spChg chg="mod">
          <ac:chgData name="Matthew Archer" userId="aad98465-9c59-4159-8df1-a13be7bdef7f" providerId="ADAL" clId="{9E9CDFC2-BB20-4B43-84C8-748242EB5B92}" dt="2025-10-10T11:51:50.307" v="3104" actId="1076"/>
          <ac:spMkLst>
            <pc:docMk/>
            <pc:sldMk cId="1688330556" sldId="415"/>
            <ac:spMk id="5" creationId="{DF5669FB-FC83-E560-AB2C-98356E8667E3}"/>
          </ac:spMkLst>
        </pc:spChg>
      </pc:sldChg>
      <pc:sldChg chg="modSp add mod modTransition">
        <pc:chgData name="Matthew Archer" userId="aad98465-9c59-4159-8df1-a13be7bdef7f" providerId="ADAL" clId="{9E9CDFC2-BB20-4B43-84C8-748242EB5B92}" dt="2025-10-16T09:45:10.590" v="4354" actId="1037"/>
        <pc:sldMkLst>
          <pc:docMk/>
          <pc:sldMk cId="2625373145" sldId="416"/>
        </pc:sldMkLst>
        <pc:spChg chg="mod">
          <ac:chgData name="Matthew Archer" userId="aad98465-9c59-4159-8df1-a13be7bdef7f" providerId="ADAL" clId="{9E9CDFC2-BB20-4B43-84C8-748242EB5B92}" dt="2025-10-16T09:45:10.590" v="4354" actId="1037"/>
          <ac:spMkLst>
            <pc:docMk/>
            <pc:sldMk cId="2625373145" sldId="416"/>
            <ac:spMk id="5" creationId="{00000000-0000-0000-0000-000000000000}"/>
          </ac:spMkLst>
        </pc:spChg>
        <pc:spChg chg="mod">
          <ac:chgData name="Matthew Archer" userId="aad98465-9c59-4159-8df1-a13be7bdef7f" providerId="ADAL" clId="{9E9CDFC2-BB20-4B43-84C8-748242EB5B92}" dt="2025-10-15T11:49:08.503" v="3948" actId="1076"/>
          <ac:spMkLst>
            <pc:docMk/>
            <pc:sldMk cId="2625373145" sldId="416"/>
            <ac:spMk id="6" creationId="{00000000-0000-0000-0000-000000000000}"/>
          </ac:spMkLst>
        </pc:spChg>
        <pc:picChg chg="mod">
          <ac:chgData name="Matthew Archer" userId="aad98465-9c59-4159-8df1-a13be7bdef7f" providerId="ADAL" clId="{9E9CDFC2-BB20-4B43-84C8-748242EB5B92}" dt="2025-10-13T16:00:08.098" v="3326" actId="14100"/>
          <ac:picMkLst>
            <pc:docMk/>
            <pc:sldMk cId="2625373145" sldId="416"/>
            <ac:picMk id="4" creationId="{00000000-0000-0000-0000-000000000000}"/>
          </ac:picMkLst>
        </pc:picChg>
      </pc:sldChg>
      <pc:sldChg chg="addSp delSp modSp add mod modTransition setBg">
        <pc:chgData name="Matthew Archer" userId="aad98465-9c59-4159-8df1-a13be7bdef7f" providerId="ADAL" clId="{9E9CDFC2-BB20-4B43-84C8-748242EB5B92}" dt="2025-10-16T09:16:31.006" v="4260"/>
        <pc:sldMkLst>
          <pc:docMk/>
          <pc:sldMk cId="2268954561" sldId="422"/>
        </pc:sldMkLst>
        <pc:spChg chg="add">
          <ac:chgData name="Matthew Archer" userId="aad98465-9c59-4159-8df1-a13be7bdef7f" providerId="ADAL" clId="{9E9CDFC2-BB20-4B43-84C8-748242EB5B92}" dt="2025-10-10T11:39:16.180" v="2977" actId="26606"/>
          <ac:spMkLst>
            <pc:docMk/>
            <pc:sldMk cId="2268954561" sldId="422"/>
            <ac:spMk id="13" creationId="{262ABC4B-37D8-4218-BDD8-6DF6A00C0C80}"/>
          </ac:spMkLst>
        </pc:spChg>
        <pc:picChg chg="add mod">
          <ac:chgData name="Matthew Archer" userId="aad98465-9c59-4159-8df1-a13be7bdef7f" providerId="ADAL" clId="{9E9CDFC2-BB20-4B43-84C8-748242EB5B92}" dt="2025-10-10T11:39:16.180" v="2977" actId="26606"/>
          <ac:picMkLst>
            <pc:docMk/>
            <pc:sldMk cId="2268954561" sldId="422"/>
            <ac:picMk id="2" creationId="{E5C6AAD6-6B70-A173-6059-D38ADAA7FFB2}"/>
          </ac:picMkLst>
        </pc:picChg>
        <pc:picChg chg="mod ord">
          <ac:chgData name="Matthew Archer" userId="aad98465-9c59-4159-8df1-a13be7bdef7f" providerId="ADAL" clId="{9E9CDFC2-BB20-4B43-84C8-748242EB5B92}" dt="2025-10-10T11:39:16.180" v="2977" actId="26606"/>
          <ac:picMkLst>
            <pc:docMk/>
            <pc:sldMk cId="2268954561" sldId="422"/>
            <ac:picMk id="3" creationId="{88C784DB-4EF2-253A-72D1-3283B264EE5A}"/>
          </ac:picMkLst>
        </pc:picChg>
        <pc:picChg chg="add mod ord">
          <ac:chgData name="Matthew Archer" userId="aad98465-9c59-4159-8df1-a13be7bdef7f" providerId="ADAL" clId="{9E9CDFC2-BB20-4B43-84C8-748242EB5B92}" dt="2025-10-10T11:39:16.180" v="2977" actId="26606"/>
          <ac:picMkLst>
            <pc:docMk/>
            <pc:sldMk cId="2268954561" sldId="422"/>
            <ac:picMk id="4" creationId="{6E1F0267-2282-7749-8F44-F324D4343646}"/>
          </ac:picMkLst>
        </pc:picChg>
      </pc:sldChg>
      <pc:sldChg chg="modSp add mod modTransition setBg">
        <pc:chgData name="Matthew Archer" userId="aad98465-9c59-4159-8df1-a13be7bdef7f" providerId="ADAL" clId="{9E9CDFC2-BB20-4B43-84C8-748242EB5B92}" dt="2025-10-16T09:16:31.006" v="4260"/>
        <pc:sldMkLst>
          <pc:docMk/>
          <pc:sldMk cId="3261108330" sldId="423"/>
        </pc:sldMkLst>
        <pc:spChg chg="mod">
          <ac:chgData name="Matthew Archer" userId="aad98465-9c59-4159-8df1-a13be7bdef7f" providerId="ADAL" clId="{9E9CDFC2-BB20-4B43-84C8-748242EB5B92}" dt="2025-10-10T11:40:18.263" v="2984" actId="113"/>
          <ac:spMkLst>
            <pc:docMk/>
            <pc:sldMk cId="3261108330" sldId="423"/>
            <ac:spMk id="2" creationId="{00000000-0000-0000-0000-000000000000}"/>
          </ac:spMkLst>
        </pc:spChg>
      </pc:sldChg>
      <pc:sldChg chg="add modTransition">
        <pc:chgData name="Matthew Archer" userId="aad98465-9c59-4159-8df1-a13be7bdef7f" providerId="ADAL" clId="{9E9CDFC2-BB20-4B43-84C8-748242EB5B92}" dt="2025-10-16T09:16:31.006" v="4260"/>
        <pc:sldMkLst>
          <pc:docMk/>
          <pc:sldMk cId="242212298" sldId="424"/>
        </pc:sldMkLst>
      </pc:sldChg>
      <pc:sldChg chg="modSp add mod modTransition setBg">
        <pc:chgData name="Matthew Archer" userId="aad98465-9c59-4159-8df1-a13be7bdef7f" providerId="ADAL" clId="{9E9CDFC2-BB20-4B43-84C8-748242EB5B92}" dt="2025-10-16T09:16:31.006" v="4260"/>
        <pc:sldMkLst>
          <pc:docMk/>
          <pc:sldMk cId="3343368964" sldId="436"/>
        </pc:sldMkLst>
        <pc:spChg chg="mod">
          <ac:chgData name="Matthew Archer" userId="aad98465-9c59-4159-8df1-a13be7bdef7f" providerId="ADAL" clId="{9E9CDFC2-BB20-4B43-84C8-748242EB5B92}" dt="2025-10-10T11:45:26.850" v="3043"/>
          <ac:spMkLst>
            <pc:docMk/>
            <pc:sldMk cId="3343368964" sldId="436"/>
            <ac:spMk id="2" creationId="{00000000-0000-0000-0000-000000000000}"/>
          </ac:spMkLst>
        </pc:spChg>
      </pc:sldChg>
      <pc:sldChg chg="modSp add mod modTransition setBg">
        <pc:chgData name="Matthew Archer" userId="aad98465-9c59-4159-8df1-a13be7bdef7f" providerId="ADAL" clId="{9E9CDFC2-BB20-4B43-84C8-748242EB5B92}" dt="2025-10-16T09:39:02.854" v="4330" actId="1076"/>
        <pc:sldMkLst>
          <pc:docMk/>
          <pc:sldMk cId="3386377103" sldId="437"/>
        </pc:sldMkLst>
        <pc:spChg chg="mod">
          <ac:chgData name="Matthew Archer" userId="aad98465-9c59-4159-8df1-a13be7bdef7f" providerId="ADAL" clId="{9E9CDFC2-BB20-4B43-84C8-748242EB5B92}" dt="2025-10-16T09:39:02.854" v="4330" actId="1076"/>
          <ac:spMkLst>
            <pc:docMk/>
            <pc:sldMk cId="3386377103" sldId="437"/>
            <ac:spMk id="2" creationId="{00000000-0000-0000-0000-000000000000}"/>
          </ac:spMkLst>
        </pc:spChg>
      </pc:sldChg>
      <pc:sldChg chg="delSp modSp add mod modTransition">
        <pc:chgData name="Matthew Archer" userId="aad98465-9c59-4159-8df1-a13be7bdef7f" providerId="ADAL" clId="{9E9CDFC2-BB20-4B43-84C8-748242EB5B92}" dt="2025-10-16T09:46:21.500" v="4382" actId="20577"/>
        <pc:sldMkLst>
          <pc:docMk/>
          <pc:sldMk cId="3701165548" sldId="438"/>
        </pc:sldMkLst>
        <pc:spChg chg="mod">
          <ac:chgData name="Matthew Archer" userId="aad98465-9c59-4159-8df1-a13be7bdef7f" providerId="ADAL" clId="{9E9CDFC2-BB20-4B43-84C8-748242EB5B92}" dt="2025-10-16T09:46:21.500" v="4382" actId="20577"/>
          <ac:spMkLst>
            <pc:docMk/>
            <pc:sldMk cId="3701165548" sldId="438"/>
            <ac:spMk id="2" creationId="{00000000-0000-0000-0000-000000000000}"/>
          </ac:spMkLst>
        </pc:spChg>
      </pc:sldChg>
      <pc:sldChg chg="add modTransition">
        <pc:chgData name="Matthew Archer" userId="aad98465-9c59-4159-8df1-a13be7bdef7f" providerId="ADAL" clId="{9E9CDFC2-BB20-4B43-84C8-748242EB5B92}" dt="2025-10-16T09:16:31.006" v="4260"/>
        <pc:sldMkLst>
          <pc:docMk/>
          <pc:sldMk cId="4092671021" sldId="439"/>
        </pc:sldMkLst>
      </pc:sldChg>
      <pc:sldChg chg="modSp add mod modTransition">
        <pc:chgData name="Matthew Archer" userId="aad98465-9c59-4159-8df1-a13be7bdef7f" providerId="ADAL" clId="{9E9CDFC2-BB20-4B43-84C8-748242EB5B92}" dt="2025-10-16T09:16:31.006" v="4260"/>
        <pc:sldMkLst>
          <pc:docMk/>
          <pc:sldMk cId="2770109704" sldId="440"/>
        </pc:sldMkLst>
        <pc:picChg chg="mod">
          <ac:chgData name="Matthew Archer" userId="aad98465-9c59-4159-8df1-a13be7bdef7f" providerId="ADAL" clId="{9E9CDFC2-BB20-4B43-84C8-748242EB5B92}" dt="2025-10-10T11:41:35.654" v="2989" actId="14100"/>
          <ac:picMkLst>
            <pc:docMk/>
            <pc:sldMk cId="2770109704" sldId="440"/>
            <ac:picMk id="3" creationId="{447243B3-3A62-5D60-25CA-A981E095739F}"/>
          </ac:picMkLst>
        </pc:picChg>
      </pc:sldChg>
      <pc:sldChg chg="modSp add mod modTransition setBg">
        <pc:chgData name="Matthew Archer" userId="aad98465-9c59-4159-8df1-a13be7bdef7f" providerId="ADAL" clId="{9E9CDFC2-BB20-4B43-84C8-748242EB5B92}" dt="2025-10-16T09:16:31.006" v="4260"/>
        <pc:sldMkLst>
          <pc:docMk/>
          <pc:sldMk cId="1005927451" sldId="442"/>
        </pc:sldMkLst>
        <pc:spChg chg="mod">
          <ac:chgData name="Matthew Archer" userId="aad98465-9c59-4159-8df1-a13be7bdef7f" providerId="ADAL" clId="{9E9CDFC2-BB20-4B43-84C8-748242EB5B92}" dt="2025-10-10T11:41:23.949" v="2988" actId="2711"/>
          <ac:spMkLst>
            <pc:docMk/>
            <pc:sldMk cId="1005927451" sldId="442"/>
            <ac:spMk id="2" creationId="{00000000-0000-0000-0000-000000000000}"/>
          </ac:spMkLst>
        </pc:spChg>
      </pc:sldChg>
      <pc:sldChg chg="addSp delSp modSp add mod ord modTransition setBg modNotesTx">
        <pc:chgData name="Matthew Archer" userId="aad98465-9c59-4159-8df1-a13be7bdef7f" providerId="ADAL" clId="{9E9CDFC2-BB20-4B43-84C8-748242EB5B92}" dt="2025-10-16T09:16:31.006" v="4260"/>
        <pc:sldMkLst>
          <pc:docMk/>
          <pc:sldMk cId="3288247221" sldId="446"/>
        </pc:sldMkLst>
        <pc:spChg chg="add">
          <ac:chgData name="Matthew Archer" userId="aad98465-9c59-4159-8df1-a13be7bdef7f" providerId="ADAL" clId="{9E9CDFC2-BB20-4B43-84C8-748242EB5B92}" dt="2025-10-15T10:35:08.610" v="3360" actId="26606"/>
          <ac:spMkLst>
            <pc:docMk/>
            <pc:sldMk cId="3288247221" sldId="446"/>
            <ac:spMk id="8" creationId="{42A4FC2C-047E-45A5-965D-8E1E3BF09BC6}"/>
          </ac:spMkLst>
        </pc:spChg>
        <pc:picChg chg="add mod">
          <ac:chgData name="Matthew Archer" userId="aad98465-9c59-4159-8df1-a13be7bdef7f" providerId="ADAL" clId="{9E9CDFC2-BB20-4B43-84C8-748242EB5B92}" dt="2025-10-15T10:35:08.610" v="3360" actId="26606"/>
          <ac:picMkLst>
            <pc:docMk/>
            <pc:sldMk cId="3288247221" sldId="446"/>
            <ac:picMk id="3" creationId="{42D6A03A-C4AE-1E6A-CDAE-E057BF7F9B45}"/>
          </ac:picMkLst>
        </pc:picChg>
      </pc:sldChg>
      <pc:sldChg chg="modSp add mod modTransition setBg">
        <pc:chgData name="Matthew Archer" userId="aad98465-9c59-4159-8df1-a13be7bdef7f" providerId="ADAL" clId="{9E9CDFC2-BB20-4B43-84C8-748242EB5B92}" dt="2025-10-16T09:16:31.006" v="4260"/>
        <pc:sldMkLst>
          <pc:docMk/>
          <pc:sldMk cId="28752458" sldId="449"/>
        </pc:sldMkLst>
        <pc:spChg chg="mod">
          <ac:chgData name="Matthew Archer" userId="aad98465-9c59-4159-8df1-a13be7bdef7f" providerId="ADAL" clId="{9E9CDFC2-BB20-4B43-84C8-748242EB5B92}" dt="2025-10-10T11:45:16.756" v="3041" actId="2711"/>
          <ac:spMkLst>
            <pc:docMk/>
            <pc:sldMk cId="28752458" sldId="449"/>
            <ac:spMk id="2" creationId="{00000000-0000-0000-0000-000000000000}"/>
          </ac:spMkLst>
        </pc:spChg>
      </pc:sldChg>
      <pc:sldChg chg="modSp add mod modTransition">
        <pc:chgData name="Matthew Archer" userId="aad98465-9c59-4159-8df1-a13be7bdef7f" providerId="ADAL" clId="{9E9CDFC2-BB20-4B43-84C8-748242EB5B92}" dt="2025-10-16T09:16:31.006" v="4260"/>
        <pc:sldMkLst>
          <pc:docMk/>
          <pc:sldMk cId="1270650538" sldId="450"/>
        </pc:sldMkLst>
      </pc:sldChg>
      <pc:sldChg chg="modSp add mod modTransition">
        <pc:chgData name="Matthew Archer" userId="aad98465-9c59-4159-8df1-a13be7bdef7f" providerId="ADAL" clId="{9E9CDFC2-BB20-4B43-84C8-748242EB5B92}" dt="2025-10-16T09:16:31.006" v="4260"/>
        <pc:sldMkLst>
          <pc:docMk/>
          <pc:sldMk cId="2222160812" sldId="451"/>
        </pc:sldMkLst>
      </pc:sldChg>
      <pc:sldChg chg="modSp add mod modTransition">
        <pc:chgData name="Matthew Archer" userId="aad98465-9c59-4159-8df1-a13be7bdef7f" providerId="ADAL" clId="{9E9CDFC2-BB20-4B43-84C8-748242EB5B92}" dt="2025-10-16T09:16:31.006" v="4260"/>
        <pc:sldMkLst>
          <pc:docMk/>
          <pc:sldMk cId="1115548797" sldId="452"/>
        </pc:sldMkLst>
      </pc:sldChg>
      <pc:sldChg chg="modSp add mod modTransition">
        <pc:chgData name="Matthew Archer" userId="aad98465-9c59-4159-8df1-a13be7bdef7f" providerId="ADAL" clId="{9E9CDFC2-BB20-4B43-84C8-748242EB5B92}" dt="2025-10-16T09:16:31.006" v="4260"/>
        <pc:sldMkLst>
          <pc:docMk/>
          <pc:sldMk cId="365263159" sldId="454"/>
        </pc:sldMkLst>
      </pc:sldChg>
      <pc:sldChg chg="add modTransition">
        <pc:chgData name="Matthew Archer" userId="aad98465-9c59-4159-8df1-a13be7bdef7f" providerId="ADAL" clId="{9E9CDFC2-BB20-4B43-84C8-748242EB5B92}" dt="2025-10-16T09:16:31.006" v="4260"/>
        <pc:sldMkLst>
          <pc:docMk/>
          <pc:sldMk cId="2459218620" sldId="460"/>
        </pc:sldMkLst>
      </pc:sldChg>
      <pc:sldChg chg="modSp add mod modTransition">
        <pc:chgData name="Matthew Archer" userId="aad98465-9c59-4159-8df1-a13be7bdef7f" providerId="ADAL" clId="{9E9CDFC2-BB20-4B43-84C8-748242EB5B92}" dt="2025-10-16T09:36:08.660" v="4288" actId="14100"/>
        <pc:sldMkLst>
          <pc:docMk/>
          <pc:sldMk cId="13087149" sldId="461"/>
        </pc:sldMkLst>
        <pc:picChg chg="mod">
          <ac:chgData name="Matthew Archer" userId="aad98465-9c59-4159-8df1-a13be7bdef7f" providerId="ADAL" clId="{9E9CDFC2-BB20-4B43-84C8-748242EB5B92}" dt="2025-10-16T09:36:08.660" v="4288" actId="14100"/>
          <ac:picMkLst>
            <pc:docMk/>
            <pc:sldMk cId="13087149" sldId="461"/>
            <ac:picMk id="3" creationId="{0FF7F670-8FC0-0C6A-DD0D-EF6D13938BA7}"/>
          </ac:picMkLst>
        </pc:picChg>
      </pc:sldChg>
      <pc:sldChg chg="add modTransition">
        <pc:chgData name="Matthew Archer" userId="aad98465-9c59-4159-8df1-a13be7bdef7f" providerId="ADAL" clId="{9E9CDFC2-BB20-4B43-84C8-748242EB5B92}" dt="2025-10-16T09:16:31.006" v="4260"/>
        <pc:sldMkLst>
          <pc:docMk/>
          <pc:sldMk cId="3448148367" sldId="462"/>
        </pc:sldMkLst>
      </pc:sldChg>
      <pc:sldChg chg="add modTransition">
        <pc:chgData name="Matthew Archer" userId="aad98465-9c59-4159-8df1-a13be7bdef7f" providerId="ADAL" clId="{9E9CDFC2-BB20-4B43-84C8-748242EB5B92}" dt="2025-10-16T09:16:31.006" v="4260"/>
        <pc:sldMkLst>
          <pc:docMk/>
          <pc:sldMk cId="1541231009" sldId="463"/>
        </pc:sldMkLst>
      </pc:sldChg>
      <pc:sldChg chg="modSp add mod modTransition setBg">
        <pc:chgData name="Matthew Archer" userId="aad98465-9c59-4159-8df1-a13be7bdef7f" providerId="ADAL" clId="{9E9CDFC2-BB20-4B43-84C8-748242EB5B92}" dt="2025-10-16T09:36:21.468" v="4289" actId="1076"/>
        <pc:sldMkLst>
          <pc:docMk/>
          <pc:sldMk cId="4210219504" sldId="464"/>
        </pc:sldMkLst>
        <pc:spChg chg="mod">
          <ac:chgData name="Matthew Archer" userId="aad98465-9c59-4159-8df1-a13be7bdef7f" providerId="ADAL" clId="{9E9CDFC2-BB20-4B43-84C8-748242EB5B92}" dt="2025-10-16T09:36:21.468" v="4289" actId="1076"/>
          <ac:spMkLst>
            <pc:docMk/>
            <pc:sldMk cId="4210219504" sldId="464"/>
            <ac:spMk id="2" creationId="{00000000-0000-0000-0000-000000000000}"/>
          </ac:spMkLst>
        </pc:spChg>
      </pc:sldChg>
      <pc:sldChg chg="modSp add mod modTransition setBg">
        <pc:chgData name="Matthew Archer" userId="aad98465-9c59-4159-8df1-a13be7bdef7f" providerId="ADAL" clId="{9E9CDFC2-BB20-4B43-84C8-748242EB5B92}" dt="2025-10-16T09:16:31.006" v="4260"/>
        <pc:sldMkLst>
          <pc:docMk/>
          <pc:sldMk cId="235793436" sldId="465"/>
        </pc:sldMkLst>
        <pc:spChg chg="mod">
          <ac:chgData name="Matthew Archer" userId="aad98465-9c59-4159-8df1-a13be7bdef7f" providerId="ADAL" clId="{9E9CDFC2-BB20-4B43-84C8-748242EB5B92}" dt="2025-10-10T11:37:07.511" v="2964"/>
          <ac:spMkLst>
            <pc:docMk/>
            <pc:sldMk cId="235793436" sldId="465"/>
            <ac:spMk id="2" creationId="{00000000-0000-0000-0000-000000000000}"/>
          </ac:spMkLst>
        </pc:spChg>
      </pc:sldChg>
      <pc:sldChg chg="addSp delSp modSp add mod modTransition setBg">
        <pc:chgData name="Matthew Archer" userId="aad98465-9c59-4159-8df1-a13be7bdef7f" providerId="ADAL" clId="{9E9CDFC2-BB20-4B43-84C8-748242EB5B92}" dt="2025-10-16T09:16:31.006" v="4260"/>
        <pc:sldMkLst>
          <pc:docMk/>
          <pc:sldMk cId="175238441" sldId="471"/>
        </pc:sldMkLst>
        <pc:spChg chg="add mod ord">
          <ac:chgData name="Matthew Archer" userId="aad98465-9c59-4159-8df1-a13be7bdef7f" providerId="ADAL" clId="{9E9CDFC2-BB20-4B43-84C8-748242EB5B92}" dt="2025-10-10T11:36:23.189" v="2959" actId="113"/>
          <ac:spMkLst>
            <pc:docMk/>
            <pc:sldMk cId="175238441" sldId="471"/>
            <ac:spMk id="4" creationId="{741E0F92-4573-A4BC-6D8A-096CBAB3F323}"/>
          </ac:spMkLst>
        </pc:spChg>
      </pc:sldChg>
      <pc:sldChg chg="addSp delSp modSp add del mod modTransition setBg modShow">
        <pc:chgData name="Matthew Archer" userId="aad98465-9c59-4159-8df1-a13be7bdef7f" providerId="ADAL" clId="{9E9CDFC2-BB20-4B43-84C8-748242EB5B92}" dt="2025-10-16T09:16:31.006" v="4260"/>
        <pc:sldMkLst>
          <pc:docMk/>
          <pc:sldMk cId="3148011675" sldId="472"/>
        </pc:sldMkLst>
        <pc:spChg chg="add mod">
          <ac:chgData name="Matthew Archer" userId="aad98465-9c59-4159-8df1-a13be7bdef7f" providerId="ADAL" clId="{9E9CDFC2-BB20-4B43-84C8-748242EB5B92}" dt="2025-10-10T11:36:57.438" v="2962" actId="113"/>
          <ac:spMkLst>
            <pc:docMk/>
            <pc:sldMk cId="3148011675" sldId="472"/>
            <ac:spMk id="2" creationId="{349C9292-E6A3-4968-B6D5-63BEBCDB2F15}"/>
          </ac:spMkLst>
        </pc:spChg>
      </pc:sldChg>
      <pc:sldChg chg="addSp delSp modSp add mod modTransition setBg">
        <pc:chgData name="Matthew Archer" userId="aad98465-9c59-4159-8df1-a13be7bdef7f" providerId="ADAL" clId="{9E9CDFC2-BB20-4B43-84C8-748242EB5B92}" dt="2025-10-16T09:16:31.006" v="4260"/>
        <pc:sldMkLst>
          <pc:docMk/>
          <pc:sldMk cId="1337073267" sldId="477"/>
        </pc:sldMkLst>
        <pc:spChg chg="add mod">
          <ac:chgData name="Matthew Archer" userId="aad98465-9c59-4159-8df1-a13be7bdef7f" providerId="ADAL" clId="{9E9CDFC2-BB20-4B43-84C8-748242EB5B92}" dt="2025-10-10T10:04:12.708" v="2513"/>
          <ac:spMkLst>
            <pc:docMk/>
            <pc:sldMk cId="1337073267" sldId="477"/>
            <ac:spMk id="3" creationId="{AF6BCA18-250C-CE0C-E710-142C26FB862C}"/>
          </ac:spMkLst>
        </pc:spChg>
      </pc:sldChg>
      <pc:sldChg chg="addSp delSp modSp add mod modTransition">
        <pc:chgData name="Matthew Archer" userId="aad98465-9c59-4159-8df1-a13be7bdef7f" providerId="ADAL" clId="{9E9CDFC2-BB20-4B43-84C8-748242EB5B92}" dt="2025-10-16T09:16:31.006" v="4260"/>
        <pc:sldMkLst>
          <pc:docMk/>
          <pc:sldMk cId="767375476" sldId="478"/>
        </pc:sldMkLst>
        <pc:picChg chg="add mod">
          <ac:chgData name="Matthew Archer" userId="aad98465-9c59-4159-8df1-a13be7bdef7f" providerId="ADAL" clId="{9E9CDFC2-BB20-4B43-84C8-748242EB5B92}" dt="2025-10-10T10:05:09.241" v="2521"/>
          <ac:picMkLst>
            <pc:docMk/>
            <pc:sldMk cId="767375476" sldId="478"/>
            <ac:picMk id="2" creationId="{551D1037-84EC-A0EA-4B6B-7144D7C3B149}"/>
          </ac:picMkLst>
        </pc:picChg>
      </pc:sldChg>
      <pc:sldChg chg="addSp delSp modSp add mod ord modTransition">
        <pc:chgData name="Matthew Archer" userId="aad98465-9c59-4159-8df1-a13be7bdef7f" providerId="ADAL" clId="{9E9CDFC2-BB20-4B43-84C8-748242EB5B92}" dt="2025-10-16T09:16:31.006" v="4260"/>
        <pc:sldMkLst>
          <pc:docMk/>
          <pc:sldMk cId="863366016" sldId="479"/>
        </pc:sldMkLst>
      </pc:sldChg>
      <pc:sldChg chg="modSp add del mod setBg">
        <pc:chgData name="Matthew Archer" userId="aad98465-9c59-4159-8df1-a13be7bdef7f" providerId="ADAL" clId="{9E9CDFC2-BB20-4B43-84C8-748242EB5B92}" dt="2025-09-02T15:04:37.936" v="111" actId="47"/>
        <pc:sldMkLst>
          <pc:docMk/>
          <pc:sldMk cId="2732537159" sldId="480"/>
        </pc:sldMkLst>
      </pc:sldChg>
      <pc:sldChg chg="add del">
        <pc:chgData name="Matthew Archer" userId="aad98465-9c59-4159-8df1-a13be7bdef7f" providerId="ADAL" clId="{9E9CDFC2-BB20-4B43-84C8-748242EB5B92}" dt="2025-09-16T08:23:31.246" v="2313" actId="47"/>
        <pc:sldMkLst>
          <pc:docMk/>
          <pc:sldMk cId="3571138099" sldId="481"/>
        </pc:sldMkLst>
      </pc:sldChg>
      <pc:sldChg chg="modSp add mod modTransition">
        <pc:chgData name="Matthew Archer" userId="aad98465-9c59-4159-8df1-a13be7bdef7f" providerId="ADAL" clId="{9E9CDFC2-BB20-4B43-84C8-748242EB5B92}" dt="2025-10-16T09:16:31.006" v="4260"/>
        <pc:sldMkLst>
          <pc:docMk/>
          <pc:sldMk cId="532102554" sldId="482"/>
        </pc:sldMkLst>
        <pc:spChg chg="mod">
          <ac:chgData name="Matthew Archer" userId="aad98465-9c59-4159-8df1-a13be7bdef7f" providerId="ADAL" clId="{9E9CDFC2-BB20-4B43-84C8-748242EB5B92}" dt="2025-10-10T11:48:14.312" v="3071" actId="113"/>
          <ac:spMkLst>
            <pc:docMk/>
            <pc:sldMk cId="532102554" sldId="482"/>
            <ac:spMk id="2" creationId="{00000000-0000-0000-0000-000000000000}"/>
          </ac:spMkLst>
        </pc:spChg>
      </pc:sldChg>
      <pc:sldChg chg="modSp add mod modTransition">
        <pc:chgData name="Matthew Archer" userId="aad98465-9c59-4159-8df1-a13be7bdef7f" providerId="ADAL" clId="{9E9CDFC2-BB20-4B43-84C8-748242EB5B92}" dt="2025-10-16T09:16:31.006" v="4260"/>
        <pc:sldMkLst>
          <pc:docMk/>
          <pc:sldMk cId="2465168712" sldId="483"/>
        </pc:sldMkLst>
        <pc:spChg chg="mod">
          <ac:chgData name="Matthew Archer" userId="aad98465-9c59-4159-8df1-a13be7bdef7f" providerId="ADAL" clId="{9E9CDFC2-BB20-4B43-84C8-748242EB5B92}" dt="2025-10-10T11:48:01.176" v="3069" actId="113"/>
          <ac:spMkLst>
            <pc:docMk/>
            <pc:sldMk cId="2465168712" sldId="483"/>
            <ac:spMk id="2" creationId="{00000000-0000-0000-0000-000000000000}"/>
          </ac:spMkLst>
        </pc:spChg>
      </pc:sldChg>
      <pc:sldChg chg="modSp add mod modTransition">
        <pc:chgData name="Matthew Archer" userId="aad98465-9c59-4159-8df1-a13be7bdef7f" providerId="ADAL" clId="{9E9CDFC2-BB20-4B43-84C8-748242EB5B92}" dt="2025-10-16T09:16:31.006" v="4260"/>
        <pc:sldMkLst>
          <pc:docMk/>
          <pc:sldMk cId="710613051" sldId="484"/>
        </pc:sldMkLst>
        <pc:spChg chg="mod">
          <ac:chgData name="Matthew Archer" userId="aad98465-9c59-4159-8df1-a13be7bdef7f" providerId="ADAL" clId="{9E9CDFC2-BB20-4B43-84C8-748242EB5B92}" dt="2025-10-10T11:50:16.526" v="3092" actId="14100"/>
          <ac:spMkLst>
            <pc:docMk/>
            <pc:sldMk cId="710613051" sldId="484"/>
            <ac:spMk id="2" creationId="{00000000-0000-0000-0000-000000000000}"/>
          </ac:spMkLst>
        </pc:spChg>
      </pc:sldChg>
      <pc:sldChg chg="modSp add mod modTransition">
        <pc:chgData name="Matthew Archer" userId="aad98465-9c59-4159-8df1-a13be7bdef7f" providerId="ADAL" clId="{9E9CDFC2-BB20-4B43-84C8-748242EB5B92}" dt="2025-10-16T09:16:31.006" v="4260"/>
        <pc:sldMkLst>
          <pc:docMk/>
          <pc:sldMk cId="2822298505" sldId="485"/>
        </pc:sldMkLst>
        <pc:spChg chg="mod">
          <ac:chgData name="Matthew Archer" userId="aad98465-9c59-4159-8df1-a13be7bdef7f" providerId="ADAL" clId="{9E9CDFC2-BB20-4B43-84C8-748242EB5B92}" dt="2025-10-10T11:56:09.493" v="3184" actId="255"/>
          <ac:spMkLst>
            <pc:docMk/>
            <pc:sldMk cId="2822298505" sldId="485"/>
            <ac:spMk id="2" creationId="{00000000-0000-0000-0000-000000000000}"/>
          </ac:spMkLst>
        </pc:spChg>
      </pc:sldChg>
      <pc:sldChg chg="modSp add mod modTransition">
        <pc:chgData name="Matthew Archer" userId="aad98465-9c59-4159-8df1-a13be7bdef7f" providerId="ADAL" clId="{9E9CDFC2-BB20-4B43-84C8-748242EB5B92}" dt="2025-10-16T09:16:31.006" v="4260"/>
        <pc:sldMkLst>
          <pc:docMk/>
          <pc:sldMk cId="1441636083" sldId="486"/>
        </pc:sldMkLst>
        <pc:spChg chg="mod">
          <ac:chgData name="Matthew Archer" userId="aad98465-9c59-4159-8df1-a13be7bdef7f" providerId="ADAL" clId="{9E9CDFC2-BB20-4B43-84C8-748242EB5B92}" dt="2025-10-16T07:47:43.728" v="4144" actId="14100"/>
          <ac:spMkLst>
            <pc:docMk/>
            <pc:sldMk cId="1441636083" sldId="486"/>
            <ac:spMk id="3" creationId="{00000000-0000-0000-0000-000000000000}"/>
          </ac:spMkLst>
        </pc:spChg>
      </pc:sldChg>
      <pc:sldChg chg="add del">
        <pc:chgData name="Matthew Archer" userId="aad98465-9c59-4159-8df1-a13be7bdef7f" providerId="ADAL" clId="{9E9CDFC2-BB20-4B43-84C8-748242EB5B92}" dt="2025-09-16T08:23:28.672" v="2312" actId="47"/>
        <pc:sldMkLst>
          <pc:docMk/>
          <pc:sldMk cId="2271803090" sldId="487"/>
        </pc:sldMkLst>
      </pc:sldChg>
      <pc:sldChg chg="add del">
        <pc:chgData name="Matthew Archer" userId="aad98465-9c59-4159-8df1-a13be7bdef7f" providerId="ADAL" clId="{9E9CDFC2-BB20-4B43-84C8-748242EB5B92}" dt="2025-09-16T08:23:26.600" v="2311" actId="47"/>
        <pc:sldMkLst>
          <pc:docMk/>
          <pc:sldMk cId="4159724070" sldId="488"/>
        </pc:sldMkLst>
      </pc:sldChg>
      <pc:sldChg chg="modSp add mod modTransition">
        <pc:chgData name="Matthew Archer" userId="aad98465-9c59-4159-8df1-a13be7bdef7f" providerId="ADAL" clId="{9E9CDFC2-BB20-4B43-84C8-748242EB5B92}" dt="2025-10-16T09:16:31.006" v="4260"/>
        <pc:sldMkLst>
          <pc:docMk/>
          <pc:sldMk cId="971796356" sldId="489"/>
        </pc:sldMkLst>
        <pc:spChg chg="mod">
          <ac:chgData name="Matthew Archer" userId="aad98465-9c59-4159-8df1-a13be7bdef7f" providerId="ADAL" clId="{9E9CDFC2-BB20-4B43-84C8-748242EB5B92}" dt="2025-10-10T11:56:18.003" v="3185" actId="255"/>
          <ac:spMkLst>
            <pc:docMk/>
            <pc:sldMk cId="971796356" sldId="489"/>
            <ac:spMk id="2" creationId="{00000000-0000-0000-0000-000000000000}"/>
          </ac:spMkLst>
        </pc:spChg>
      </pc:sldChg>
      <pc:sldChg chg="modSp add mod modTransition">
        <pc:chgData name="Matthew Archer" userId="aad98465-9c59-4159-8df1-a13be7bdef7f" providerId="ADAL" clId="{9E9CDFC2-BB20-4B43-84C8-748242EB5B92}" dt="2025-10-16T09:16:31.006" v="4260"/>
        <pc:sldMkLst>
          <pc:docMk/>
          <pc:sldMk cId="4120606114" sldId="490"/>
        </pc:sldMkLst>
        <pc:spChg chg="mod">
          <ac:chgData name="Matthew Archer" userId="aad98465-9c59-4159-8df1-a13be7bdef7f" providerId="ADAL" clId="{9E9CDFC2-BB20-4B43-84C8-748242EB5B92}" dt="2025-10-10T11:52:27.397" v="3108" actId="20577"/>
          <ac:spMkLst>
            <pc:docMk/>
            <pc:sldMk cId="4120606114" sldId="490"/>
            <ac:spMk id="2" creationId="{00000000-0000-0000-0000-000000000000}"/>
          </ac:spMkLst>
        </pc:spChg>
      </pc:sldChg>
      <pc:sldChg chg="modSp add mod modTransition modNotesTx">
        <pc:chgData name="Matthew Archer" userId="aad98465-9c59-4159-8df1-a13be7bdef7f" providerId="ADAL" clId="{9E9CDFC2-BB20-4B43-84C8-748242EB5B92}" dt="2025-10-16T09:16:31.006" v="4260"/>
        <pc:sldMkLst>
          <pc:docMk/>
          <pc:sldMk cId="794720858" sldId="491"/>
        </pc:sldMkLst>
        <pc:spChg chg="mod">
          <ac:chgData name="Matthew Archer" userId="aad98465-9c59-4159-8df1-a13be7bdef7f" providerId="ADAL" clId="{9E9CDFC2-BB20-4B43-84C8-748242EB5B92}" dt="2025-10-10T11:52:52.819" v="3113" actId="14100"/>
          <ac:spMkLst>
            <pc:docMk/>
            <pc:sldMk cId="794720858" sldId="491"/>
            <ac:spMk id="2" creationId="{00000000-0000-0000-0000-000000000000}"/>
          </ac:spMkLst>
        </pc:spChg>
      </pc:sldChg>
      <pc:sldChg chg="delSp add del mod">
        <pc:chgData name="Matthew Archer" userId="aad98465-9c59-4159-8df1-a13be7bdef7f" providerId="ADAL" clId="{9E9CDFC2-BB20-4B43-84C8-748242EB5B92}" dt="2025-10-10T11:54:49.298" v="3124" actId="2696"/>
        <pc:sldMkLst>
          <pc:docMk/>
          <pc:sldMk cId="2305907523" sldId="492"/>
        </pc:sldMkLst>
      </pc:sldChg>
      <pc:sldChg chg="modSp add mod modTransition">
        <pc:chgData name="Matthew Archer" userId="aad98465-9c59-4159-8df1-a13be7bdef7f" providerId="ADAL" clId="{9E9CDFC2-BB20-4B43-84C8-748242EB5B92}" dt="2025-10-16T09:16:31.006" v="4260"/>
        <pc:sldMkLst>
          <pc:docMk/>
          <pc:sldMk cId="3724458556" sldId="493"/>
        </pc:sldMkLst>
      </pc:sldChg>
      <pc:sldChg chg="modSp add mod modTransition setBg">
        <pc:chgData name="Matthew Archer" userId="aad98465-9c59-4159-8df1-a13be7bdef7f" providerId="ADAL" clId="{9E9CDFC2-BB20-4B43-84C8-748242EB5B92}" dt="2025-10-16T09:16:31.006" v="4260"/>
        <pc:sldMkLst>
          <pc:docMk/>
          <pc:sldMk cId="2346611764" sldId="494"/>
        </pc:sldMkLst>
        <pc:spChg chg="mod">
          <ac:chgData name="Matthew Archer" userId="aad98465-9c59-4159-8df1-a13be7bdef7f" providerId="ADAL" clId="{9E9CDFC2-BB20-4B43-84C8-748242EB5B92}" dt="2025-10-10T11:34:34.117" v="2950"/>
          <ac:spMkLst>
            <pc:docMk/>
            <pc:sldMk cId="2346611764" sldId="494"/>
            <ac:spMk id="2" creationId="{00000000-0000-0000-0000-000000000000}"/>
          </ac:spMkLst>
        </pc:spChg>
      </pc:sldChg>
      <pc:sldChg chg="modSp add mod modTransition">
        <pc:chgData name="Matthew Archer" userId="aad98465-9c59-4159-8df1-a13be7bdef7f" providerId="ADAL" clId="{9E9CDFC2-BB20-4B43-84C8-748242EB5B92}" dt="2025-10-16T09:16:31.006" v="4260"/>
        <pc:sldMkLst>
          <pc:docMk/>
          <pc:sldMk cId="1335212752" sldId="495"/>
        </pc:sldMkLst>
      </pc:sldChg>
      <pc:sldChg chg="modSp add mod modTransition">
        <pc:chgData name="Matthew Archer" userId="aad98465-9c59-4159-8df1-a13be7bdef7f" providerId="ADAL" clId="{9E9CDFC2-BB20-4B43-84C8-748242EB5B92}" dt="2025-10-16T09:16:31.006" v="4260"/>
        <pc:sldMkLst>
          <pc:docMk/>
          <pc:sldMk cId="3219465446" sldId="496"/>
        </pc:sldMkLst>
      </pc:sldChg>
      <pc:sldChg chg="modSp add mod modTransition">
        <pc:chgData name="Matthew Archer" userId="aad98465-9c59-4159-8df1-a13be7bdef7f" providerId="ADAL" clId="{9E9CDFC2-BB20-4B43-84C8-748242EB5B92}" dt="2025-10-16T09:16:31.006" v="4260"/>
        <pc:sldMkLst>
          <pc:docMk/>
          <pc:sldMk cId="1304511743" sldId="497"/>
        </pc:sldMkLst>
      </pc:sldChg>
      <pc:sldChg chg="add del mod modTransition modShow">
        <pc:chgData name="Matthew Archer" userId="aad98465-9c59-4159-8df1-a13be7bdef7f" providerId="ADAL" clId="{9E9CDFC2-BB20-4B43-84C8-748242EB5B92}" dt="2025-10-16T09:16:31.006" v="4260"/>
        <pc:sldMkLst>
          <pc:docMk/>
          <pc:sldMk cId="1609287525" sldId="499"/>
        </pc:sldMkLst>
      </pc:sldChg>
      <pc:sldChg chg="modSp add mod modTransition">
        <pc:chgData name="Matthew Archer" userId="aad98465-9c59-4159-8df1-a13be7bdef7f" providerId="ADAL" clId="{9E9CDFC2-BB20-4B43-84C8-748242EB5B92}" dt="2025-10-16T09:16:31.006" v="4260"/>
        <pc:sldMkLst>
          <pc:docMk/>
          <pc:sldMk cId="499285733" sldId="500"/>
        </pc:sldMkLst>
      </pc:sldChg>
      <pc:sldChg chg="modSp add mod modTransition">
        <pc:chgData name="Matthew Archer" userId="aad98465-9c59-4159-8df1-a13be7bdef7f" providerId="ADAL" clId="{9E9CDFC2-BB20-4B43-84C8-748242EB5B92}" dt="2025-10-16T09:16:31.006" v="4260"/>
        <pc:sldMkLst>
          <pc:docMk/>
          <pc:sldMk cId="3032324344" sldId="503"/>
        </pc:sldMkLst>
        <pc:picChg chg="mod">
          <ac:chgData name="Matthew Archer" userId="aad98465-9c59-4159-8df1-a13be7bdef7f" providerId="ADAL" clId="{9E9CDFC2-BB20-4B43-84C8-748242EB5B92}" dt="2025-10-10T11:41:42.348" v="2990" actId="14100"/>
          <ac:picMkLst>
            <pc:docMk/>
            <pc:sldMk cId="3032324344" sldId="503"/>
            <ac:picMk id="2" creationId="{00000000-0000-0000-0000-000000000000}"/>
          </ac:picMkLst>
        </pc:picChg>
      </pc:sldChg>
      <pc:sldChg chg="modSp add mod modTransition">
        <pc:chgData name="Matthew Archer" userId="aad98465-9c59-4159-8df1-a13be7bdef7f" providerId="ADAL" clId="{9E9CDFC2-BB20-4B43-84C8-748242EB5B92}" dt="2025-10-16T09:16:31.006" v="4260"/>
        <pc:sldMkLst>
          <pc:docMk/>
          <pc:sldMk cId="1342533" sldId="504"/>
        </pc:sldMkLst>
      </pc:sldChg>
      <pc:sldChg chg="modSp add mod modTransition setBg">
        <pc:chgData name="Matthew Archer" userId="aad98465-9c59-4159-8df1-a13be7bdef7f" providerId="ADAL" clId="{9E9CDFC2-BB20-4B43-84C8-748242EB5B92}" dt="2025-10-16T09:16:31.006" v="4260"/>
        <pc:sldMkLst>
          <pc:docMk/>
          <pc:sldMk cId="869657353" sldId="505"/>
        </pc:sldMkLst>
        <pc:spChg chg="mod">
          <ac:chgData name="Matthew Archer" userId="aad98465-9c59-4159-8df1-a13be7bdef7f" providerId="ADAL" clId="{9E9CDFC2-BB20-4B43-84C8-748242EB5B92}" dt="2025-10-10T11:34:09.446" v="2946" actId="14100"/>
          <ac:spMkLst>
            <pc:docMk/>
            <pc:sldMk cId="869657353" sldId="505"/>
            <ac:spMk id="2" creationId="{00000000-0000-0000-0000-000000000000}"/>
          </ac:spMkLst>
        </pc:spChg>
      </pc:sldChg>
      <pc:sldChg chg="modSp add del mod setBg">
        <pc:chgData name="Matthew Archer" userId="aad98465-9c59-4159-8df1-a13be7bdef7f" providerId="ADAL" clId="{9E9CDFC2-BB20-4B43-84C8-748242EB5B92}" dt="2025-09-02T15:04:44.203" v="112" actId="47"/>
        <pc:sldMkLst>
          <pc:docMk/>
          <pc:sldMk cId="2310605777" sldId="506"/>
        </pc:sldMkLst>
      </pc:sldChg>
      <pc:sldChg chg="delSp add del mod">
        <pc:chgData name="Matthew Archer" userId="aad98465-9c59-4159-8df1-a13be7bdef7f" providerId="ADAL" clId="{9E9CDFC2-BB20-4B43-84C8-748242EB5B92}" dt="2025-09-02T15:42:26.687" v="913" actId="47"/>
        <pc:sldMkLst>
          <pc:docMk/>
          <pc:sldMk cId="3079026731" sldId="507"/>
        </pc:sldMkLst>
      </pc:sldChg>
      <pc:sldChg chg="modSp add del mod">
        <pc:chgData name="Matthew Archer" userId="aad98465-9c59-4159-8df1-a13be7bdef7f" providerId="ADAL" clId="{9E9CDFC2-BB20-4B43-84C8-748242EB5B92}" dt="2025-09-03T07:40:44.906" v="983" actId="2696"/>
        <pc:sldMkLst>
          <pc:docMk/>
          <pc:sldMk cId="2468235824" sldId="508"/>
        </pc:sldMkLst>
      </pc:sldChg>
      <pc:sldChg chg="addSp delSp modSp add mod modTransition modNotesTx">
        <pc:chgData name="Matthew Archer" userId="aad98465-9c59-4159-8df1-a13be7bdef7f" providerId="ADAL" clId="{9E9CDFC2-BB20-4B43-84C8-748242EB5B92}" dt="2025-10-16T09:16:31.006" v="4260"/>
        <pc:sldMkLst>
          <pc:docMk/>
          <pc:sldMk cId="24598872" sldId="513"/>
        </pc:sldMkLst>
        <pc:picChg chg="add mod">
          <ac:chgData name="Matthew Archer" userId="aad98465-9c59-4159-8df1-a13be7bdef7f" providerId="ADAL" clId="{9E9CDFC2-BB20-4B43-84C8-748242EB5B92}" dt="2025-10-10T10:19:55.406" v="2601" actId="1076"/>
          <ac:picMkLst>
            <pc:docMk/>
            <pc:sldMk cId="24598872" sldId="513"/>
            <ac:picMk id="2" creationId="{1CC3ABB9-16C4-D542-CE75-A03D0B5AEAE6}"/>
          </ac:picMkLst>
        </pc:picChg>
        <pc:picChg chg="mod">
          <ac:chgData name="Matthew Archer" userId="aad98465-9c59-4159-8df1-a13be7bdef7f" providerId="ADAL" clId="{9E9CDFC2-BB20-4B43-84C8-748242EB5B92}" dt="2025-10-10T10:19:59.324" v="2602" actId="1076"/>
          <ac:picMkLst>
            <pc:docMk/>
            <pc:sldMk cId="24598872" sldId="513"/>
            <ac:picMk id="5" creationId="{64E3FA63-7C5A-9983-A32A-1AACEC71838C}"/>
          </ac:picMkLst>
        </pc:picChg>
        <pc:picChg chg="mod">
          <ac:chgData name="Matthew Archer" userId="aad98465-9c59-4159-8df1-a13be7bdef7f" providerId="ADAL" clId="{9E9CDFC2-BB20-4B43-84C8-748242EB5B92}" dt="2025-10-10T10:19:53.148" v="2600" actId="1076"/>
          <ac:picMkLst>
            <pc:docMk/>
            <pc:sldMk cId="24598872" sldId="513"/>
            <ac:picMk id="7" creationId="{8E076D02-F8EF-6A2D-C747-9A4F4A282733}"/>
          </ac:picMkLst>
        </pc:picChg>
      </pc:sldChg>
      <pc:sldChg chg="add del">
        <pc:chgData name="Matthew Archer" userId="aad98465-9c59-4159-8df1-a13be7bdef7f" providerId="ADAL" clId="{9E9CDFC2-BB20-4B43-84C8-748242EB5B92}" dt="2025-10-10T11:35:28.366" v="2954" actId="47"/>
        <pc:sldMkLst>
          <pc:docMk/>
          <pc:sldMk cId="2533261545" sldId="514"/>
        </pc:sldMkLst>
      </pc:sldChg>
      <pc:sldChg chg="add del">
        <pc:chgData name="Matthew Archer" userId="aad98465-9c59-4159-8df1-a13be7bdef7f" providerId="ADAL" clId="{9E9CDFC2-BB20-4B43-84C8-748242EB5B92}" dt="2025-10-10T10:28:42.065" v="2603" actId="47"/>
        <pc:sldMkLst>
          <pc:docMk/>
          <pc:sldMk cId="2057022299" sldId="518"/>
        </pc:sldMkLst>
      </pc:sldChg>
      <pc:sldChg chg="add modTransition setBg">
        <pc:chgData name="Matthew Archer" userId="aad98465-9c59-4159-8df1-a13be7bdef7f" providerId="ADAL" clId="{9E9CDFC2-BB20-4B43-84C8-748242EB5B92}" dt="2025-10-16T09:16:31.006" v="4260"/>
        <pc:sldMkLst>
          <pc:docMk/>
          <pc:sldMk cId="2667271859" sldId="519"/>
        </pc:sldMkLst>
      </pc:sldChg>
      <pc:sldChg chg="add modTransition">
        <pc:chgData name="Matthew Archer" userId="aad98465-9c59-4159-8df1-a13be7bdef7f" providerId="ADAL" clId="{9E9CDFC2-BB20-4B43-84C8-748242EB5B92}" dt="2025-10-16T09:16:31.006" v="4260"/>
        <pc:sldMkLst>
          <pc:docMk/>
          <pc:sldMk cId="3759010937" sldId="520"/>
        </pc:sldMkLst>
      </pc:sldChg>
      <pc:sldChg chg="add modTransition">
        <pc:chgData name="Matthew Archer" userId="aad98465-9c59-4159-8df1-a13be7bdef7f" providerId="ADAL" clId="{9E9CDFC2-BB20-4B43-84C8-748242EB5B92}" dt="2025-10-16T09:16:31.006" v="4260"/>
        <pc:sldMkLst>
          <pc:docMk/>
          <pc:sldMk cId="2004543766" sldId="521"/>
        </pc:sldMkLst>
      </pc:sldChg>
      <pc:sldChg chg="add modTransition">
        <pc:chgData name="Matthew Archer" userId="aad98465-9c59-4159-8df1-a13be7bdef7f" providerId="ADAL" clId="{9E9CDFC2-BB20-4B43-84C8-748242EB5B92}" dt="2025-10-16T09:16:31.006" v="4260"/>
        <pc:sldMkLst>
          <pc:docMk/>
          <pc:sldMk cId="1582204969" sldId="522"/>
        </pc:sldMkLst>
      </pc:sldChg>
      <pc:sldChg chg="add modTransition">
        <pc:chgData name="Matthew Archer" userId="aad98465-9c59-4159-8df1-a13be7bdef7f" providerId="ADAL" clId="{9E9CDFC2-BB20-4B43-84C8-748242EB5B92}" dt="2025-10-16T09:16:31.006" v="4260"/>
        <pc:sldMkLst>
          <pc:docMk/>
          <pc:sldMk cId="3587264086" sldId="523"/>
        </pc:sldMkLst>
      </pc:sldChg>
      <pc:sldChg chg="add modTransition">
        <pc:chgData name="Matthew Archer" userId="aad98465-9c59-4159-8df1-a13be7bdef7f" providerId="ADAL" clId="{9E9CDFC2-BB20-4B43-84C8-748242EB5B92}" dt="2025-10-16T09:16:31.006" v="4260"/>
        <pc:sldMkLst>
          <pc:docMk/>
          <pc:sldMk cId="2322987605" sldId="524"/>
        </pc:sldMkLst>
      </pc:sldChg>
      <pc:sldChg chg="add modTransition">
        <pc:chgData name="Matthew Archer" userId="aad98465-9c59-4159-8df1-a13be7bdef7f" providerId="ADAL" clId="{9E9CDFC2-BB20-4B43-84C8-748242EB5B92}" dt="2025-10-16T09:16:31.006" v="4260"/>
        <pc:sldMkLst>
          <pc:docMk/>
          <pc:sldMk cId="402028825" sldId="525"/>
        </pc:sldMkLst>
      </pc:sldChg>
      <pc:sldChg chg="add modTransition">
        <pc:chgData name="Matthew Archer" userId="aad98465-9c59-4159-8df1-a13be7bdef7f" providerId="ADAL" clId="{9E9CDFC2-BB20-4B43-84C8-748242EB5B92}" dt="2025-10-16T09:16:31.006" v="4260"/>
        <pc:sldMkLst>
          <pc:docMk/>
          <pc:sldMk cId="1387339904" sldId="526"/>
        </pc:sldMkLst>
      </pc:sldChg>
      <pc:sldChg chg="del">
        <pc:chgData name="Matthew Archer" userId="aad98465-9c59-4159-8df1-a13be7bdef7f" providerId="ADAL" clId="{9E9CDFC2-BB20-4B43-84C8-748242EB5B92}" dt="2025-10-10T11:29:02.819" v="2885" actId="47"/>
        <pc:sldMkLst>
          <pc:docMk/>
          <pc:sldMk cId="814929381" sldId="605"/>
        </pc:sldMkLst>
      </pc:sldChg>
      <pc:sldChg chg="del">
        <pc:chgData name="Matthew Archer" userId="aad98465-9c59-4159-8df1-a13be7bdef7f" providerId="ADAL" clId="{9E9CDFC2-BB20-4B43-84C8-748242EB5B92}" dt="2025-09-02T15:24:16.786" v="877" actId="47"/>
        <pc:sldMkLst>
          <pc:docMk/>
          <pc:sldMk cId="2627990904" sldId="631"/>
        </pc:sldMkLst>
      </pc:sldChg>
      <pc:sldChg chg="modSp mod modTransition">
        <pc:chgData name="Matthew Archer" userId="aad98465-9c59-4159-8df1-a13be7bdef7f" providerId="ADAL" clId="{9E9CDFC2-BB20-4B43-84C8-748242EB5B92}" dt="2025-10-16T09:16:31.006" v="4260"/>
        <pc:sldMkLst>
          <pc:docMk/>
          <pc:sldMk cId="2809455822" sldId="665"/>
        </pc:sldMkLst>
      </pc:sldChg>
      <pc:sldChg chg="modSp mod modTransition setBg">
        <pc:chgData name="Matthew Archer" userId="aad98465-9c59-4159-8df1-a13be7bdef7f" providerId="ADAL" clId="{9E9CDFC2-BB20-4B43-84C8-748242EB5B92}" dt="2025-10-16T09:16:31.006" v="4260"/>
        <pc:sldMkLst>
          <pc:docMk/>
          <pc:sldMk cId="2318204280" sldId="667"/>
        </pc:sldMkLst>
        <pc:spChg chg="mod">
          <ac:chgData name="Matthew Archer" userId="aad98465-9c59-4159-8df1-a13be7bdef7f" providerId="ADAL" clId="{9E9CDFC2-BB20-4B43-84C8-748242EB5B92}" dt="2025-10-16T07:39:35.157" v="4116" actId="6549"/>
          <ac:spMkLst>
            <pc:docMk/>
            <pc:sldMk cId="2318204280" sldId="667"/>
            <ac:spMk id="3" creationId="{B7667ABE-B8F2-1AB9-7CCA-C376CCE707DF}"/>
          </ac:spMkLst>
        </pc:spChg>
      </pc:sldChg>
      <pc:sldChg chg="delSp modSp mod modTransition setBg">
        <pc:chgData name="Matthew Archer" userId="aad98465-9c59-4159-8df1-a13be7bdef7f" providerId="ADAL" clId="{9E9CDFC2-BB20-4B43-84C8-748242EB5B92}" dt="2025-10-16T09:16:31.006" v="4260"/>
        <pc:sldMkLst>
          <pc:docMk/>
          <pc:sldMk cId="3540913415" sldId="668"/>
        </pc:sldMkLst>
        <pc:spChg chg="mod">
          <ac:chgData name="Matthew Archer" userId="aad98465-9c59-4159-8df1-a13be7bdef7f" providerId="ADAL" clId="{9E9CDFC2-BB20-4B43-84C8-748242EB5B92}" dt="2025-10-10T10:44:13.264" v="2783" actId="20577"/>
          <ac:spMkLst>
            <pc:docMk/>
            <pc:sldMk cId="3540913415" sldId="668"/>
            <ac:spMk id="3" creationId="{ED57A210-93C5-537B-6564-85F0FB11D525}"/>
          </ac:spMkLst>
        </pc:spChg>
      </pc:sldChg>
      <pc:sldChg chg="addSp delSp modSp mod ord modTransition">
        <pc:chgData name="Matthew Archer" userId="aad98465-9c59-4159-8df1-a13be7bdef7f" providerId="ADAL" clId="{9E9CDFC2-BB20-4B43-84C8-748242EB5B92}" dt="2025-10-16T09:16:31.006" v="4260"/>
        <pc:sldMkLst>
          <pc:docMk/>
          <pc:sldMk cId="2030320998" sldId="677"/>
        </pc:sldMkLst>
        <pc:spChg chg="mod">
          <ac:chgData name="Matthew Archer" userId="aad98465-9c59-4159-8df1-a13be7bdef7f" providerId="ADAL" clId="{9E9CDFC2-BB20-4B43-84C8-748242EB5B92}" dt="2025-10-10T10:46:57.163" v="2801" actId="20577"/>
          <ac:spMkLst>
            <pc:docMk/>
            <pc:sldMk cId="2030320998" sldId="677"/>
            <ac:spMk id="2" creationId="{E2BF8D66-CBDD-4EA7-EB27-CECD04958BCC}"/>
          </ac:spMkLst>
        </pc:spChg>
        <pc:picChg chg="add mod modCrop">
          <ac:chgData name="Matthew Archer" userId="aad98465-9c59-4159-8df1-a13be7bdef7f" providerId="ADAL" clId="{9E9CDFC2-BB20-4B43-84C8-748242EB5B92}" dt="2025-10-10T10:42:06.258" v="2758" actId="1076"/>
          <ac:picMkLst>
            <pc:docMk/>
            <pc:sldMk cId="2030320998" sldId="677"/>
            <ac:picMk id="3" creationId="{1C93139C-11E2-B32B-EB40-B937AD6767AB}"/>
          </ac:picMkLst>
        </pc:picChg>
        <pc:picChg chg="add mod modCrop">
          <ac:chgData name="Matthew Archer" userId="aad98465-9c59-4159-8df1-a13be7bdef7f" providerId="ADAL" clId="{9E9CDFC2-BB20-4B43-84C8-748242EB5B92}" dt="2025-10-10T10:42:21.786" v="2762" actId="732"/>
          <ac:picMkLst>
            <pc:docMk/>
            <pc:sldMk cId="2030320998" sldId="677"/>
            <ac:picMk id="5" creationId="{E7E15EB7-A9ED-0A71-3E31-93141B54D669}"/>
          </ac:picMkLst>
        </pc:picChg>
      </pc:sldChg>
      <pc:sldChg chg="modSp add mod modTransition">
        <pc:chgData name="Matthew Archer" userId="aad98465-9c59-4159-8df1-a13be7bdef7f" providerId="ADAL" clId="{9E9CDFC2-BB20-4B43-84C8-748242EB5B92}" dt="2025-10-16T09:16:31.006" v="4260"/>
        <pc:sldMkLst>
          <pc:docMk/>
          <pc:sldMk cId="609275105" sldId="678"/>
        </pc:sldMkLst>
        <pc:spChg chg="mod">
          <ac:chgData name="Matthew Archer" userId="aad98465-9c59-4159-8df1-a13be7bdef7f" providerId="ADAL" clId="{9E9CDFC2-BB20-4B43-84C8-748242EB5B92}" dt="2025-10-10T11:33:17.334" v="2937" actId="255"/>
          <ac:spMkLst>
            <pc:docMk/>
            <pc:sldMk cId="609275105" sldId="678"/>
            <ac:spMk id="2" creationId="{4CAA30E7-16B8-5BF8-CF44-F6C99B4B6349}"/>
          </ac:spMkLst>
        </pc:spChg>
      </pc:sldChg>
      <pc:sldChg chg="modSp add mod modTransition modNotesTx">
        <pc:chgData name="Matthew Archer" userId="aad98465-9c59-4159-8df1-a13be7bdef7f" providerId="ADAL" clId="{9E9CDFC2-BB20-4B43-84C8-748242EB5B92}" dt="2025-10-16T09:20:19.987" v="4265"/>
        <pc:sldMkLst>
          <pc:docMk/>
          <pc:sldMk cId="1888337087" sldId="679"/>
        </pc:sldMkLst>
        <pc:spChg chg="mod">
          <ac:chgData name="Matthew Archer" userId="aad98465-9c59-4159-8df1-a13be7bdef7f" providerId="ADAL" clId="{9E9CDFC2-BB20-4B43-84C8-748242EB5B92}" dt="2025-10-10T11:33:48.732" v="2943" actId="6549"/>
          <ac:spMkLst>
            <pc:docMk/>
            <pc:sldMk cId="1888337087" sldId="679"/>
            <ac:spMk id="2" creationId="{B8B6C8BA-A87A-36C6-078B-17AAF8008B01}"/>
          </ac:spMkLst>
        </pc:spChg>
      </pc:sldChg>
      <pc:sldChg chg="addSp delSp modSp add mod ord modTransition modNotesTx">
        <pc:chgData name="Matthew Archer" userId="aad98465-9c59-4159-8df1-a13be7bdef7f" providerId="ADAL" clId="{9E9CDFC2-BB20-4B43-84C8-748242EB5B92}" dt="2025-10-16T09:16:31.006" v="4260"/>
        <pc:sldMkLst>
          <pc:docMk/>
          <pc:sldMk cId="2013453607" sldId="680"/>
        </pc:sldMkLst>
      </pc:sldChg>
      <pc:sldChg chg="addSp delSp modSp add del mod">
        <pc:chgData name="Matthew Archer" userId="aad98465-9c59-4159-8df1-a13be7bdef7f" providerId="ADAL" clId="{9E9CDFC2-BB20-4B43-84C8-748242EB5B92}" dt="2025-10-10T10:46:08.436" v="2796" actId="47"/>
        <pc:sldMkLst>
          <pc:docMk/>
          <pc:sldMk cId="3010973776" sldId="681"/>
        </pc:sldMkLst>
      </pc:sldChg>
      <pc:sldChg chg="addSp delSp modSp add mod modTransition modNotesTx">
        <pc:chgData name="Matthew Archer" userId="aad98465-9c59-4159-8df1-a13be7bdef7f" providerId="ADAL" clId="{9E9CDFC2-BB20-4B43-84C8-748242EB5B92}" dt="2025-10-16T09:16:31.006" v="4260"/>
        <pc:sldMkLst>
          <pc:docMk/>
          <pc:sldMk cId="3246387564" sldId="682"/>
        </pc:sldMkLst>
        <pc:spChg chg="add mod">
          <ac:chgData name="Matthew Archer" userId="aad98465-9c59-4159-8df1-a13be7bdef7f" providerId="ADAL" clId="{9E9CDFC2-BB20-4B43-84C8-748242EB5B92}" dt="2025-10-10T10:30:50.762" v="2615" actId="208"/>
          <ac:spMkLst>
            <pc:docMk/>
            <pc:sldMk cId="3246387564" sldId="682"/>
            <ac:spMk id="5" creationId="{45FA921E-DBFC-4ACE-3C41-BC299CA8E1C8}"/>
          </ac:spMkLst>
        </pc:spChg>
        <pc:picChg chg="add mod ord">
          <ac:chgData name="Matthew Archer" userId="aad98465-9c59-4159-8df1-a13be7bdef7f" providerId="ADAL" clId="{9E9CDFC2-BB20-4B43-84C8-748242EB5B92}" dt="2025-10-10T10:31:56.396" v="2616"/>
          <ac:picMkLst>
            <pc:docMk/>
            <pc:sldMk cId="3246387564" sldId="682"/>
            <ac:picMk id="2" creationId="{6E129E19-616C-92FB-B598-CE50D0EFE5C9}"/>
          </ac:picMkLst>
        </pc:picChg>
        <pc:picChg chg="mod">
          <ac:chgData name="Matthew Archer" userId="aad98465-9c59-4159-8df1-a13be7bdef7f" providerId="ADAL" clId="{9E9CDFC2-BB20-4B43-84C8-748242EB5B92}" dt="2025-10-10T10:30:16.811" v="2612" actId="1076"/>
          <ac:picMkLst>
            <pc:docMk/>
            <pc:sldMk cId="3246387564" sldId="682"/>
            <ac:picMk id="3" creationId="{C4F7B50E-FB53-270E-CD2D-AACF5E9CA715}"/>
          </ac:picMkLst>
        </pc:picChg>
        <pc:picChg chg="mod">
          <ac:chgData name="Matthew Archer" userId="aad98465-9c59-4159-8df1-a13be7bdef7f" providerId="ADAL" clId="{9E9CDFC2-BB20-4B43-84C8-748242EB5B92}" dt="2025-10-10T10:30:11.490" v="2611" actId="1076"/>
          <ac:picMkLst>
            <pc:docMk/>
            <pc:sldMk cId="3246387564" sldId="682"/>
            <ac:picMk id="4" creationId="{2C18B495-BE82-2128-F8EE-29FD5FE88783}"/>
          </ac:picMkLst>
        </pc:picChg>
      </pc:sldChg>
      <pc:sldChg chg="add del">
        <pc:chgData name="Matthew Archer" userId="aad98465-9c59-4159-8df1-a13be7bdef7f" providerId="ADAL" clId="{9E9CDFC2-BB20-4B43-84C8-748242EB5B92}" dt="2025-09-03T07:38:25.970" v="954" actId="2890"/>
        <pc:sldMkLst>
          <pc:docMk/>
          <pc:sldMk cId="4264888222" sldId="682"/>
        </pc:sldMkLst>
      </pc:sldChg>
      <pc:sldChg chg="addSp delSp modSp add mod modTransition modNotesTx">
        <pc:chgData name="Matthew Archer" userId="aad98465-9c59-4159-8df1-a13be7bdef7f" providerId="ADAL" clId="{9E9CDFC2-BB20-4B43-84C8-748242EB5B92}" dt="2025-10-16T09:16:31.006" v="4260"/>
        <pc:sldMkLst>
          <pc:docMk/>
          <pc:sldMk cId="1401257559" sldId="711"/>
        </pc:sldMkLst>
      </pc:sldChg>
      <pc:sldChg chg="addSp delSp modSp add mod ord modTransition modNotesTx">
        <pc:chgData name="Matthew Archer" userId="aad98465-9c59-4159-8df1-a13be7bdef7f" providerId="ADAL" clId="{9E9CDFC2-BB20-4B43-84C8-748242EB5B92}" dt="2025-10-16T09:16:31.006" v="4260"/>
        <pc:sldMkLst>
          <pc:docMk/>
          <pc:sldMk cId="636055706" sldId="712"/>
        </pc:sldMkLst>
      </pc:sldChg>
      <pc:sldChg chg="modSp add mod modTransition modNotesTx">
        <pc:chgData name="Matthew Archer" userId="aad98465-9c59-4159-8df1-a13be7bdef7f" providerId="ADAL" clId="{9E9CDFC2-BB20-4B43-84C8-748242EB5B92}" dt="2025-10-16T09:16:31.006" v="4260"/>
        <pc:sldMkLst>
          <pc:docMk/>
          <pc:sldMk cId="2045235905" sldId="713"/>
        </pc:sldMkLst>
        <pc:spChg chg="mod">
          <ac:chgData name="Matthew Archer" userId="aad98465-9c59-4159-8df1-a13be7bdef7f" providerId="ADAL" clId="{9E9CDFC2-BB20-4B43-84C8-748242EB5B92}" dt="2025-10-10T11:56:45.318" v="3187" actId="113"/>
          <ac:spMkLst>
            <pc:docMk/>
            <pc:sldMk cId="2045235905" sldId="713"/>
            <ac:spMk id="2" creationId="{152128B1-D3EB-F1C3-C7CC-9AAF8C03FD39}"/>
          </ac:spMkLst>
        </pc:spChg>
      </pc:sldChg>
      <pc:sldChg chg="modSp add mod ord modTransition setBg">
        <pc:chgData name="Matthew Archer" userId="aad98465-9c59-4159-8df1-a13be7bdef7f" providerId="ADAL" clId="{9E9CDFC2-BB20-4B43-84C8-748242EB5B92}" dt="2025-10-16T09:16:31.006" v="4260"/>
        <pc:sldMkLst>
          <pc:docMk/>
          <pc:sldMk cId="3296834941" sldId="714"/>
        </pc:sldMkLst>
        <pc:spChg chg="mod">
          <ac:chgData name="Matthew Archer" userId="aad98465-9c59-4159-8df1-a13be7bdef7f" providerId="ADAL" clId="{9E9CDFC2-BB20-4B43-84C8-748242EB5B92}" dt="2025-10-16T09:15:03.343" v="4257" actId="255"/>
          <ac:spMkLst>
            <pc:docMk/>
            <pc:sldMk cId="3296834941" sldId="714"/>
            <ac:spMk id="2" creationId="{E73B5C94-4CD0-7519-0FF9-5B59341A0527}"/>
          </ac:spMkLst>
        </pc:spChg>
      </pc:sldChg>
      <pc:sldChg chg="add mod ord modTransition modShow">
        <pc:chgData name="Matthew Archer" userId="aad98465-9c59-4159-8df1-a13be7bdef7f" providerId="ADAL" clId="{9E9CDFC2-BB20-4B43-84C8-748242EB5B92}" dt="2025-10-16T09:16:31.006" v="4260"/>
        <pc:sldMkLst>
          <pc:docMk/>
          <pc:sldMk cId="144596199" sldId="718"/>
        </pc:sldMkLst>
      </pc:sldChg>
      <pc:sldChg chg="addSp delSp modSp add mod modTransition modNotesTx">
        <pc:chgData name="Matthew Archer" userId="aad98465-9c59-4159-8df1-a13be7bdef7f" providerId="ADAL" clId="{9E9CDFC2-BB20-4B43-84C8-748242EB5B92}" dt="2025-10-16T09:39:54.433" v="4332" actId="478"/>
        <pc:sldMkLst>
          <pc:docMk/>
          <pc:sldMk cId="3101709174" sldId="719"/>
        </pc:sldMkLst>
        <pc:picChg chg="add del mod">
          <ac:chgData name="Matthew Archer" userId="aad98465-9c59-4159-8df1-a13be7bdef7f" providerId="ADAL" clId="{9E9CDFC2-BB20-4B43-84C8-748242EB5B92}" dt="2025-10-16T09:39:54.433" v="4332" actId="478"/>
          <ac:picMkLst>
            <pc:docMk/>
            <pc:sldMk cId="3101709174" sldId="719"/>
            <ac:picMk id="2" creationId="{124B33E0-39CB-E2D3-6F9C-5ABAB83CF033}"/>
          </ac:picMkLst>
        </pc:picChg>
      </pc:sldChg>
      <pc:sldChg chg="delSp modSp add mod ord modTransition">
        <pc:chgData name="Matthew Archer" userId="aad98465-9c59-4159-8df1-a13be7bdef7f" providerId="ADAL" clId="{9E9CDFC2-BB20-4B43-84C8-748242EB5B92}" dt="2025-10-16T09:16:31.006" v="4260"/>
        <pc:sldMkLst>
          <pc:docMk/>
          <pc:sldMk cId="2872633740" sldId="720"/>
        </pc:sldMkLst>
        <pc:spChg chg="mod">
          <ac:chgData name="Matthew Archer" userId="aad98465-9c59-4159-8df1-a13be7bdef7f" providerId="ADAL" clId="{9E9CDFC2-BB20-4B43-84C8-748242EB5B92}" dt="2025-10-10T10:43:45.129" v="2781" actId="20577"/>
          <ac:spMkLst>
            <pc:docMk/>
            <pc:sldMk cId="2872633740" sldId="720"/>
            <ac:spMk id="3" creationId="{297472EF-1FFA-B8B1-6D52-EE13AA1F357A}"/>
          </ac:spMkLst>
        </pc:spChg>
      </pc:sldChg>
      <pc:sldChg chg="add del">
        <pc:chgData name="Matthew Archer" userId="aad98465-9c59-4159-8df1-a13be7bdef7f" providerId="ADAL" clId="{9E9CDFC2-BB20-4B43-84C8-748242EB5B92}" dt="2025-10-10T10:34:30.923" v="2719" actId="47"/>
        <pc:sldMkLst>
          <pc:docMk/>
          <pc:sldMk cId="4122524666" sldId="720"/>
        </pc:sldMkLst>
      </pc:sldChg>
      <pc:sldChg chg="modSp add mod modTransition">
        <pc:chgData name="Matthew Archer" userId="aad98465-9c59-4159-8df1-a13be7bdef7f" providerId="ADAL" clId="{9E9CDFC2-BB20-4B43-84C8-748242EB5B92}" dt="2025-10-16T09:16:31.006" v="4260"/>
        <pc:sldMkLst>
          <pc:docMk/>
          <pc:sldMk cId="3851503463" sldId="721"/>
        </pc:sldMkLst>
        <pc:spChg chg="mod">
          <ac:chgData name="Matthew Archer" userId="aad98465-9c59-4159-8df1-a13be7bdef7f" providerId="ADAL" clId="{9E9CDFC2-BB20-4B43-84C8-748242EB5B92}" dt="2025-10-10T11:31:48.548" v="2893"/>
          <ac:spMkLst>
            <pc:docMk/>
            <pc:sldMk cId="3851503463" sldId="721"/>
            <ac:spMk id="2" creationId="{BA4F722A-78DB-9647-4D4D-968FA2F171F7}"/>
          </ac:spMkLst>
        </pc:spChg>
      </pc:sldChg>
      <pc:sldChg chg="add modTransition">
        <pc:chgData name="Matthew Archer" userId="aad98465-9c59-4159-8df1-a13be7bdef7f" providerId="ADAL" clId="{9E9CDFC2-BB20-4B43-84C8-748242EB5B92}" dt="2025-10-16T09:16:31.006" v="4260"/>
        <pc:sldMkLst>
          <pc:docMk/>
          <pc:sldMk cId="3847665077" sldId="722"/>
        </pc:sldMkLst>
      </pc:sldChg>
      <pc:sldChg chg="add modTransition">
        <pc:chgData name="Matthew Archer" userId="aad98465-9c59-4159-8df1-a13be7bdef7f" providerId="ADAL" clId="{9E9CDFC2-BB20-4B43-84C8-748242EB5B92}" dt="2025-10-16T09:16:31.006" v="4260"/>
        <pc:sldMkLst>
          <pc:docMk/>
          <pc:sldMk cId="355536793" sldId="723"/>
        </pc:sldMkLst>
      </pc:sldChg>
      <pc:sldChg chg="add modTransition modNotesTx">
        <pc:chgData name="Matthew Archer" userId="aad98465-9c59-4159-8df1-a13be7bdef7f" providerId="ADAL" clId="{9E9CDFC2-BB20-4B43-84C8-748242EB5B92}" dt="2025-10-16T09:16:31.006" v="4260"/>
        <pc:sldMkLst>
          <pc:docMk/>
          <pc:sldMk cId="3445530443" sldId="724"/>
        </pc:sldMkLst>
      </pc:sldChg>
      <pc:sldChg chg="addSp delSp modSp add mod modTransition setBg modNotesTx">
        <pc:chgData name="Matthew Archer" userId="aad98465-9c59-4159-8df1-a13be7bdef7f" providerId="ADAL" clId="{9E9CDFC2-BB20-4B43-84C8-748242EB5B92}" dt="2025-10-16T09:16:31.006" v="4260"/>
        <pc:sldMkLst>
          <pc:docMk/>
          <pc:sldMk cId="2868086351" sldId="725"/>
        </pc:sldMkLst>
        <pc:picChg chg="add mod">
          <ac:chgData name="Matthew Archer" userId="aad98465-9c59-4159-8df1-a13be7bdef7f" providerId="ADAL" clId="{9E9CDFC2-BB20-4B43-84C8-748242EB5B92}" dt="2025-10-15T10:37:32.043" v="3397" actId="14100"/>
          <ac:picMkLst>
            <pc:docMk/>
            <pc:sldMk cId="2868086351" sldId="725"/>
            <ac:picMk id="8" creationId="{733E4EAF-7A43-4730-1EAA-374EAB9D4490}"/>
          </ac:picMkLst>
        </pc:picChg>
      </pc:sldChg>
      <pc:sldChg chg="modSp add mod ord modTransition">
        <pc:chgData name="Matthew Archer" userId="aad98465-9c59-4159-8df1-a13be7bdef7f" providerId="ADAL" clId="{9E9CDFC2-BB20-4B43-84C8-748242EB5B92}" dt="2025-10-16T09:16:31.006" v="4260"/>
        <pc:sldMkLst>
          <pc:docMk/>
          <pc:sldMk cId="2227639031" sldId="726"/>
        </pc:sldMkLst>
        <pc:spChg chg="mod">
          <ac:chgData name="Matthew Archer" userId="aad98465-9c59-4159-8df1-a13be7bdef7f" providerId="ADAL" clId="{9E9CDFC2-BB20-4B43-84C8-748242EB5B92}" dt="2025-10-15T10:34:37.398" v="3357" actId="6549"/>
          <ac:spMkLst>
            <pc:docMk/>
            <pc:sldMk cId="2227639031" sldId="726"/>
            <ac:spMk id="2" creationId="{CC847E3E-1DEE-EDFB-9437-25F5E9F100FA}"/>
          </ac:spMkLst>
        </pc:spChg>
      </pc:sldChg>
      <pc:sldChg chg="add modTransition">
        <pc:chgData name="Matthew Archer" userId="aad98465-9c59-4159-8df1-a13be7bdef7f" providerId="ADAL" clId="{9E9CDFC2-BB20-4B43-84C8-748242EB5B92}" dt="2025-10-16T09:16:31.006" v="4260"/>
        <pc:sldMkLst>
          <pc:docMk/>
          <pc:sldMk cId="4220144421" sldId="727"/>
        </pc:sldMkLst>
      </pc:sldChg>
      <pc:sldChg chg="modSp add mod ord modTransition">
        <pc:chgData name="Matthew Archer" userId="aad98465-9c59-4159-8df1-a13be7bdef7f" providerId="ADAL" clId="{9E9CDFC2-BB20-4B43-84C8-748242EB5B92}" dt="2025-10-16T09:16:31.006" v="4260"/>
        <pc:sldMkLst>
          <pc:docMk/>
          <pc:sldMk cId="391530209" sldId="728"/>
        </pc:sldMkLst>
        <pc:spChg chg="mod">
          <ac:chgData name="Matthew Archer" userId="aad98465-9c59-4159-8df1-a13be7bdef7f" providerId="ADAL" clId="{9E9CDFC2-BB20-4B43-84C8-748242EB5B92}" dt="2025-10-15T10:36:27.393" v="3388" actId="14100"/>
          <ac:spMkLst>
            <pc:docMk/>
            <pc:sldMk cId="391530209" sldId="728"/>
            <ac:spMk id="2" creationId="{344888AE-5308-9567-1ACB-D049298FB4FD}"/>
          </ac:spMkLst>
        </pc:spChg>
      </pc:sldChg>
      <pc:sldChg chg="addSp delSp modSp add mod modTransition modNotesTx">
        <pc:chgData name="Matthew Archer" userId="aad98465-9c59-4159-8df1-a13be7bdef7f" providerId="ADAL" clId="{9E9CDFC2-BB20-4B43-84C8-748242EB5B92}" dt="2025-10-16T09:16:31.006" v="4260"/>
        <pc:sldMkLst>
          <pc:docMk/>
          <pc:sldMk cId="169152020" sldId="729"/>
        </pc:sldMkLst>
        <pc:spChg chg="add">
          <ac:chgData name="Matthew Archer" userId="aad98465-9c59-4159-8df1-a13be7bdef7f" providerId="ADAL" clId="{9E9CDFC2-BB20-4B43-84C8-748242EB5B92}" dt="2025-10-15T10:38:17.913" v="3404" actId="26606"/>
          <ac:spMkLst>
            <pc:docMk/>
            <pc:sldMk cId="169152020" sldId="729"/>
            <ac:spMk id="9" creationId="{42A4FC2C-047E-45A5-965D-8E1E3BF09BC6}"/>
          </ac:spMkLst>
        </pc:spChg>
        <pc:picChg chg="add mod">
          <ac:chgData name="Matthew Archer" userId="aad98465-9c59-4159-8df1-a13be7bdef7f" providerId="ADAL" clId="{9E9CDFC2-BB20-4B43-84C8-748242EB5B92}" dt="2025-10-15T10:39:18.259" v="3410" actId="692"/>
          <ac:picMkLst>
            <pc:docMk/>
            <pc:sldMk cId="169152020" sldId="729"/>
            <ac:picMk id="3" creationId="{02A9813B-D0AB-B9ED-E0A1-F44FB532AFC8}"/>
          </ac:picMkLst>
        </pc:picChg>
      </pc:sldChg>
      <pc:sldChg chg="addSp delSp modSp add mod modTransition">
        <pc:chgData name="Matthew Archer" userId="aad98465-9c59-4159-8df1-a13be7bdef7f" providerId="ADAL" clId="{9E9CDFC2-BB20-4B43-84C8-748242EB5B92}" dt="2025-10-16T09:16:31.006" v="4260"/>
        <pc:sldMkLst>
          <pc:docMk/>
          <pc:sldMk cId="260896380" sldId="730"/>
        </pc:sldMkLst>
        <pc:spChg chg="add mod">
          <ac:chgData name="Matthew Archer" userId="aad98465-9c59-4159-8df1-a13be7bdef7f" providerId="ADAL" clId="{9E9CDFC2-BB20-4B43-84C8-748242EB5B92}" dt="2025-10-16T07:38:33.016" v="4080" actId="14861"/>
          <ac:spMkLst>
            <pc:docMk/>
            <pc:sldMk cId="260896380" sldId="730"/>
            <ac:spMk id="2" creationId="{D96372A0-140D-FDE7-70C4-3450AD843AEE}"/>
          </ac:spMkLst>
        </pc:spChg>
        <pc:picChg chg="add mod modCrop">
          <ac:chgData name="Matthew Archer" userId="aad98465-9c59-4159-8df1-a13be7bdef7f" providerId="ADAL" clId="{9E9CDFC2-BB20-4B43-84C8-748242EB5B92}" dt="2025-10-16T07:37:51.913" v="4075" actId="1076"/>
          <ac:picMkLst>
            <pc:docMk/>
            <pc:sldMk cId="260896380" sldId="730"/>
            <ac:picMk id="3" creationId="{F4BD50E4-FF2C-56D7-824E-B5545FF0E1F6}"/>
          </ac:picMkLst>
        </pc:picChg>
        <pc:picChg chg="add del mod">
          <ac:chgData name="Matthew Archer" userId="aad98465-9c59-4159-8df1-a13be7bdef7f" providerId="ADAL" clId="{9E9CDFC2-BB20-4B43-84C8-748242EB5B92}" dt="2025-10-16T07:37:06.170" v="4072" actId="21"/>
          <ac:picMkLst>
            <pc:docMk/>
            <pc:sldMk cId="260896380" sldId="730"/>
            <ac:picMk id="5" creationId="{19FEB77B-5DF0-E74D-E92C-F2A7EE17C441}"/>
          </ac:picMkLst>
        </pc:picChg>
      </pc:sldChg>
      <pc:sldChg chg="addSp delSp modSp add mod modTransition modNotesTx">
        <pc:chgData name="Matthew Archer" userId="aad98465-9c59-4159-8df1-a13be7bdef7f" providerId="ADAL" clId="{9E9CDFC2-BB20-4B43-84C8-748242EB5B92}" dt="2025-10-16T09:16:31.006" v="4260"/>
        <pc:sldMkLst>
          <pc:docMk/>
          <pc:sldMk cId="4222969413" sldId="731"/>
        </pc:sldMkLst>
        <pc:spChg chg="add mod">
          <ac:chgData name="Matthew Archer" userId="aad98465-9c59-4159-8df1-a13be7bdef7f" providerId="ADAL" clId="{9E9CDFC2-BB20-4B43-84C8-748242EB5B92}" dt="2025-10-15T10:44:22.356" v="3432" actId="14861"/>
          <ac:spMkLst>
            <pc:docMk/>
            <pc:sldMk cId="4222969413" sldId="731"/>
            <ac:spMk id="4" creationId="{F62E4E4A-233D-6DF5-D8D4-6AAB48AA2B3B}"/>
          </ac:spMkLst>
        </pc:spChg>
        <pc:picChg chg="add mod">
          <ac:chgData name="Matthew Archer" userId="aad98465-9c59-4159-8df1-a13be7bdef7f" providerId="ADAL" clId="{9E9CDFC2-BB20-4B43-84C8-748242EB5B92}" dt="2025-10-15T10:44:43.229" v="3434" actId="692"/>
          <ac:picMkLst>
            <pc:docMk/>
            <pc:sldMk cId="4222969413" sldId="731"/>
            <ac:picMk id="2" creationId="{E75D3190-FB39-C2BD-2CB5-F44944955D91}"/>
          </ac:picMkLst>
        </pc:picChg>
      </pc:sldChg>
      <pc:sldChg chg="addSp delSp modSp add mod modTransition modNotesTx">
        <pc:chgData name="Matthew Archer" userId="aad98465-9c59-4159-8df1-a13be7bdef7f" providerId="ADAL" clId="{9E9CDFC2-BB20-4B43-84C8-748242EB5B92}" dt="2025-10-16T09:16:31.006" v="4260"/>
        <pc:sldMkLst>
          <pc:docMk/>
          <pc:sldMk cId="2212265540" sldId="732"/>
        </pc:sldMkLst>
        <pc:picChg chg="add mod">
          <ac:chgData name="Matthew Archer" userId="aad98465-9c59-4159-8df1-a13be7bdef7f" providerId="ADAL" clId="{9E9CDFC2-BB20-4B43-84C8-748242EB5B92}" dt="2025-10-15T10:45:48.283" v="3439" actId="14100"/>
          <ac:picMkLst>
            <pc:docMk/>
            <pc:sldMk cId="2212265540" sldId="732"/>
            <ac:picMk id="2" creationId="{0AC64EE6-3673-02C5-1738-D7DE31675DB1}"/>
          </ac:picMkLst>
        </pc:picChg>
        <pc:picChg chg="add mod">
          <ac:chgData name="Matthew Archer" userId="aad98465-9c59-4159-8df1-a13be7bdef7f" providerId="ADAL" clId="{9E9CDFC2-BB20-4B43-84C8-748242EB5B92}" dt="2025-10-15T10:46:06.690" v="3442" actId="14100"/>
          <ac:picMkLst>
            <pc:docMk/>
            <pc:sldMk cId="2212265540" sldId="732"/>
            <ac:picMk id="4" creationId="{D909DE26-C092-F20A-6BBE-0E5BFEA8112A}"/>
          </ac:picMkLst>
        </pc:picChg>
      </pc:sldChg>
      <pc:sldChg chg="delSp add mod modTransition">
        <pc:chgData name="Matthew Archer" userId="aad98465-9c59-4159-8df1-a13be7bdef7f" providerId="ADAL" clId="{9E9CDFC2-BB20-4B43-84C8-748242EB5B92}" dt="2025-10-16T09:16:31.006" v="4260"/>
        <pc:sldMkLst>
          <pc:docMk/>
          <pc:sldMk cId="3036592732" sldId="733"/>
        </pc:sldMkLst>
      </pc:sldChg>
      <pc:sldChg chg="addSp delSp modSp add mod modTransition setBg modNotesTx">
        <pc:chgData name="Matthew Archer" userId="aad98465-9c59-4159-8df1-a13be7bdef7f" providerId="ADAL" clId="{9E9CDFC2-BB20-4B43-84C8-748242EB5B92}" dt="2025-10-16T09:16:31.006" v="4260"/>
        <pc:sldMkLst>
          <pc:docMk/>
          <pc:sldMk cId="2982239827" sldId="734"/>
        </pc:sldMkLst>
        <pc:picChg chg="add mod modCrop">
          <ac:chgData name="Matthew Archer" userId="aad98465-9c59-4159-8df1-a13be7bdef7f" providerId="ADAL" clId="{9E9CDFC2-BB20-4B43-84C8-748242EB5B92}" dt="2025-10-15T11:09:54.775" v="3578" actId="1038"/>
          <ac:picMkLst>
            <pc:docMk/>
            <pc:sldMk cId="2982239827" sldId="734"/>
            <ac:picMk id="5" creationId="{19E356F1-04EB-78A4-1F75-55A3E917393C}"/>
          </ac:picMkLst>
        </pc:picChg>
      </pc:sldChg>
      <pc:sldChg chg="delSp modSp add mod modTransition">
        <pc:chgData name="Matthew Archer" userId="aad98465-9c59-4159-8df1-a13be7bdef7f" providerId="ADAL" clId="{9E9CDFC2-BB20-4B43-84C8-748242EB5B92}" dt="2025-10-16T09:16:31.006" v="4260"/>
        <pc:sldMkLst>
          <pc:docMk/>
          <pc:sldMk cId="3273031226" sldId="735"/>
        </pc:sldMkLst>
        <pc:picChg chg="mod">
          <ac:chgData name="Matthew Archer" userId="aad98465-9c59-4159-8df1-a13be7bdef7f" providerId="ADAL" clId="{9E9CDFC2-BB20-4B43-84C8-748242EB5B92}" dt="2025-10-15T11:08:49.318" v="3556" actId="1076"/>
          <ac:picMkLst>
            <pc:docMk/>
            <pc:sldMk cId="3273031226" sldId="735"/>
            <ac:picMk id="6" creationId="{5DDAF968-E8B3-7039-36E2-5BD4F759F284}"/>
          </ac:picMkLst>
        </pc:picChg>
      </pc:sldChg>
      <pc:sldChg chg="add modTransition">
        <pc:chgData name="Matthew Archer" userId="aad98465-9c59-4159-8df1-a13be7bdef7f" providerId="ADAL" clId="{9E9CDFC2-BB20-4B43-84C8-748242EB5B92}" dt="2025-10-16T09:16:31.006" v="4260"/>
        <pc:sldMkLst>
          <pc:docMk/>
          <pc:sldMk cId="3633272122" sldId="736"/>
        </pc:sldMkLst>
      </pc:sldChg>
      <pc:sldChg chg="delSp modSp add mod modTransition">
        <pc:chgData name="Matthew Archer" userId="aad98465-9c59-4159-8df1-a13be7bdef7f" providerId="ADAL" clId="{9E9CDFC2-BB20-4B43-84C8-748242EB5B92}" dt="2025-10-16T09:16:31.006" v="4260"/>
        <pc:sldMkLst>
          <pc:docMk/>
          <pc:sldMk cId="1319169508" sldId="737"/>
        </pc:sldMkLst>
        <pc:picChg chg="mod">
          <ac:chgData name="Matthew Archer" userId="aad98465-9c59-4159-8df1-a13be7bdef7f" providerId="ADAL" clId="{9E9CDFC2-BB20-4B43-84C8-748242EB5B92}" dt="2025-10-15T11:12:53.923" v="3623" actId="1037"/>
          <ac:picMkLst>
            <pc:docMk/>
            <pc:sldMk cId="1319169508" sldId="737"/>
            <ac:picMk id="2" creationId="{E7C8205C-B20A-24D0-8543-B8492DB2690C}"/>
          </ac:picMkLst>
        </pc:picChg>
        <pc:picChg chg="mod">
          <ac:chgData name="Matthew Archer" userId="aad98465-9c59-4159-8df1-a13be7bdef7f" providerId="ADAL" clId="{9E9CDFC2-BB20-4B43-84C8-748242EB5B92}" dt="2025-10-15T11:12:57.458" v="3624" actId="1076"/>
          <ac:picMkLst>
            <pc:docMk/>
            <pc:sldMk cId="1319169508" sldId="737"/>
            <ac:picMk id="4" creationId="{1DD739AE-8E0E-D3BB-260F-C18BDDCC5747}"/>
          </ac:picMkLst>
        </pc:picChg>
        <pc:picChg chg="mod">
          <ac:chgData name="Matthew Archer" userId="aad98465-9c59-4159-8df1-a13be7bdef7f" providerId="ADAL" clId="{9E9CDFC2-BB20-4B43-84C8-748242EB5B92}" dt="2025-10-15T11:13:01.297" v="3625" actId="1076"/>
          <ac:picMkLst>
            <pc:docMk/>
            <pc:sldMk cId="1319169508" sldId="737"/>
            <ac:picMk id="7" creationId="{93A2F2DC-AC49-B197-93A9-28593DE264D2}"/>
          </ac:picMkLst>
        </pc:picChg>
      </pc:sldChg>
      <pc:sldChg chg="addSp delSp modSp add mod ord modTransition modNotesTx">
        <pc:chgData name="Matthew Archer" userId="aad98465-9c59-4159-8df1-a13be7bdef7f" providerId="ADAL" clId="{9E9CDFC2-BB20-4B43-84C8-748242EB5B92}" dt="2025-10-16T09:16:31.006" v="4260"/>
        <pc:sldMkLst>
          <pc:docMk/>
          <pc:sldMk cId="3886816902" sldId="738"/>
        </pc:sldMkLst>
        <pc:picChg chg="add mod">
          <ac:chgData name="Matthew Archer" userId="aad98465-9c59-4159-8df1-a13be7bdef7f" providerId="ADAL" clId="{9E9CDFC2-BB20-4B43-84C8-748242EB5B92}" dt="2025-10-15T11:16:00.463" v="3628" actId="14100"/>
          <ac:picMkLst>
            <pc:docMk/>
            <pc:sldMk cId="3886816902" sldId="738"/>
            <ac:picMk id="2" creationId="{559F59E0-83E7-BB2A-71AF-08FCF297AB05}"/>
          </ac:picMkLst>
        </pc:picChg>
      </pc:sldChg>
      <pc:sldChg chg="modSp add mod ord modTransition modNotesTx">
        <pc:chgData name="Matthew Archer" userId="aad98465-9c59-4159-8df1-a13be7bdef7f" providerId="ADAL" clId="{9E9CDFC2-BB20-4B43-84C8-748242EB5B92}" dt="2025-10-16T09:28:51.765" v="4269" actId="6549"/>
        <pc:sldMkLst>
          <pc:docMk/>
          <pc:sldMk cId="3761166627" sldId="739"/>
        </pc:sldMkLst>
        <pc:spChg chg="mod">
          <ac:chgData name="Matthew Archer" userId="aad98465-9c59-4159-8df1-a13be7bdef7f" providerId="ADAL" clId="{9E9CDFC2-BB20-4B43-84C8-748242EB5B92}" dt="2025-10-15T11:19:50.859" v="3639" actId="20577"/>
          <ac:spMkLst>
            <pc:docMk/>
            <pc:sldMk cId="3761166627" sldId="739"/>
            <ac:spMk id="2" creationId="{98930FE3-A008-BA85-78F0-8BB71F92DAAF}"/>
          </ac:spMkLst>
        </pc:spChg>
        <pc:spChg chg="mod">
          <ac:chgData name="Matthew Archer" userId="aad98465-9c59-4159-8df1-a13be7bdef7f" providerId="ADAL" clId="{9E9CDFC2-BB20-4B43-84C8-748242EB5B92}" dt="2025-10-15T11:19:56.031" v="3640" actId="14100"/>
          <ac:spMkLst>
            <pc:docMk/>
            <pc:sldMk cId="3761166627" sldId="739"/>
            <ac:spMk id="3" creationId="{DB33EF81-0827-4767-E533-C0F48587465C}"/>
          </ac:spMkLst>
        </pc:spChg>
      </pc:sldChg>
      <pc:sldChg chg="addSp delSp modSp add mod ord modTransition modShow">
        <pc:chgData name="Matthew Archer" userId="aad98465-9c59-4159-8df1-a13be7bdef7f" providerId="ADAL" clId="{9E9CDFC2-BB20-4B43-84C8-748242EB5B92}" dt="2025-10-16T09:16:31.006" v="4260"/>
        <pc:sldMkLst>
          <pc:docMk/>
          <pc:sldMk cId="920261793" sldId="740"/>
        </pc:sldMkLst>
        <pc:picChg chg="add mod ord">
          <ac:chgData name="Matthew Archer" userId="aad98465-9c59-4159-8df1-a13be7bdef7f" providerId="ADAL" clId="{9E9CDFC2-BB20-4B43-84C8-748242EB5B92}" dt="2025-10-15T11:25:06.933" v="3649" actId="167"/>
          <ac:picMkLst>
            <pc:docMk/>
            <pc:sldMk cId="920261793" sldId="740"/>
            <ac:picMk id="3" creationId="{765F9233-C99F-6BA4-8E97-30042D362A31}"/>
          </ac:picMkLst>
        </pc:picChg>
      </pc:sldChg>
      <pc:sldChg chg="addSp delSp modSp add mod modTransition modNotesTx">
        <pc:chgData name="Matthew Archer" userId="aad98465-9c59-4159-8df1-a13be7bdef7f" providerId="ADAL" clId="{9E9CDFC2-BB20-4B43-84C8-748242EB5B92}" dt="2025-10-16T09:16:31.006" v="4260"/>
        <pc:sldMkLst>
          <pc:docMk/>
          <pc:sldMk cId="4258029450" sldId="741"/>
        </pc:sldMkLst>
        <pc:picChg chg="add mod">
          <ac:chgData name="Matthew Archer" userId="aad98465-9c59-4159-8df1-a13be7bdef7f" providerId="ADAL" clId="{9E9CDFC2-BB20-4B43-84C8-748242EB5B92}" dt="2025-10-15T11:32:44.495" v="3693" actId="14100"/>
          <ac:picMkLst>
            <pc:docMk/>
            <pc:sldMk cId="4258029450" sldId="741"/>
            <ac:picMk id="2" creationId="{4FFF19C2-37BF-D7EC-330C-AB6687313C68}"/>
          </ac:picMkLst>
        </pc:picChg>
      </pc:sldChg>
      <pc:sldChg chg="delSp modSp add mod modTransition modNotesTx">
        <pc:chgData name="Matthew Archer" userId="aad98465-9c59-4159-8df1-a13be7bdef7f" providerId="ADAL" clId="{9E9CDFC2-BB20-4B43-84C8-748242EB5B92}" dt="2025-10-16T09:16:31.006" v="4260"/>
        <pc:sldMkLst>
          <pc:docMk/>
          <pc:sldMk cId="2391451661" sldId="742"/>
        </pc:sldMkLst>
        <pc:spChg chg="mod">
          <ac:chgData name="Matthew Archer" userId="aad98465-9c59-4159-8df1-a13be7bdef7f" providerId="ADAL" clId="{9E9CDFC2-BB20-4B43-84C8-748242EB5B92}" dt="2025-10-15T11:45:19.835" v="3909" actId="20577"/>
          <ac:spMkLst>
            <pc:docMk/>
            <pc:sldMk cId="2391451661" sldId="742"/>
            <ac:spMk id="2" creationId="{166E3C14-FAD8-000F-CF45-F45736B4D49A}"/>
          </ac:spMkLst>
        </pc:spChg>
      </pc:sldChg>
      <pc:sldChg chg="add del replId">
        <pc:chgData name="Matthew Archer" userId="aad98465-9c59-4159-8df1-a13be7bdef7f" providerId="ADAL" clId="{9E9CDFC2-BB20-4B43-84C8-748242EB5B92}" dt="2025-10-15T11:28:28.525" v="3657" actId="47"/>
        <pc:sldMkLst>
          <pc:docMk/>
          <pc:sldMk cId="3769881228" sldId="742"/>
        </pc:sldMkLst>
      </pc:sldChg>
      <pc:sldChg chg="addSp modSp add mod modTransition modNotesTx">
        <pc:chgData name="Matthew Archer" userId="aad98465-9c59-4159-8df1-a13be7bdef7f" providerId="ADAL" clId="{9E9CDFC2-BB20-4B43-84C8-748242EB5B92}" dt="2025-10-16T09:43:40.324" v="4343" actId="20577"/>
        <pc:sldMkLst>
          <pc:docMk/>
          <pc:sldMk cId="2477685074" sldId="743"/>
        </pc:sldMkLst>
        <pc:spChg chg="mod">
          <ac:chgData name="Matthew Archer" userId="aad98465-9c59-4159-8df1-a13be7bdef7f" providerId="ADAL" clId="{9E9CDFC2-BB20-4B43-84C8-748242EB5B92}" dt="2025-10-16T09:09:55.931" v="4218" actId="1035"/>
          <ac:spMkLst>
            <pc:docMk/>
            <pc:sldMk cId="2477685074" sldId="743"/>
            <ac:spMk id="2" creationId="{4294DE36-1750-B89B-A06B-9A9E98D73E46}"/>
          </ac:spMkLst>
        </pc:spChg>
        <pc:spChg chg="add mod">
          <ac:chgData name="Matthew Archer" userId="aad98465-9c59-4159-8df1-a13be7bdef7f" providerId="ADAL" clId="{9E9CDFC2-BB20-4B43-84C8-748242EB5B92}" dt="2025-10-16T09:09:55.931" v="4218" actId="1035"/>
          <ac:spMkLst>
            <pc:docMk/>
            <pc:sldMk cId="2477685074" sldId="743"/>
            <ac:spMk id="3" creationId="{92644705-F89C-3DEF-53C9-481F2C1092D4}"/>
          </ac:spMkLst>
        </pc:spChg>
      </pc:sldChg>
      <pc:sldChg chg="addSp modSp add mod modTransition modNotesTx">
        <pc:chgData name="Matthew Archer" userId="aad98465-9c59-4159-8df1-a13be7bdef7f" providerId="ADAL" clId="{9E9CDFC2-BB20-4B43-84C8-748242EB5B92}" dt="2025-10-16T09:16:31.006" v="4260"/>
        <pc:sldMkLst>
          <pc:docMk/>
          <pc:sldMk cId="3971309491" sldId="744"/>
        </pc:sldMkLst>
        <pc:spChg chg="mod">
          <ac:chgData name="Matthew Archer" userId="aad98465-9c59-4159-8df1-a13be7bdef7f" providerId="ADAL" clId="{9E9CDFC2-BB20-4B43-84C8-748242EB5B92}" dt="2025-10-15T11:41:35.798" v="3752" actId="6549"/>
          <ac:spMkLst>
            <pc:docMk/>
            <pc:sldMk cId="3971309491" sldId="744"/>
            <ac:spMk id="2" creationId="{AC3CCA22-C272-9A72-3231-BB7704DCCE88}"/>
          </ac:spMkLst>
        </pc:spChg>
        <pc:spChg chg="add mod">
          <ac:chgData name="Matthew Archer" userId="aad98465-9c59-4159-8df1-a13be7bdef7f" providerId="ADAL" clId="{9E9CDFC2-BB20-4B43-84C8-748242EB5B92}" dt="2025-10-16T09:10:04.783" v="4222" actId="1037"/>
          <ac:spMkLst>
            <pc:docMk/>
            <pc:sldMk cId="3971309491" sldId="744"/>
            <ac:spMk id="4" creationId="{C04E1A62-CF3C-5E2D-B1A0-A1FEA90C75F5}"/>
          </ac:spMkLst>
        </pc:spChg>
        <pc:spChg chg="add mod">
          <ac:chgData name="Matthew Archer" userId="aad98465-9c59-4159-8df1-a13be7bdef7f" providerId="ADAL" clId="{9E9CDFC2-BB20-4B43-84C8-748242EB5B92}" dt="2025-10-16T09:10:04.783" v="4222" actId="1037"/>
          <ac:spMkLst>
            <pc:docMk/>
            <pc:sldMk cId="3971309491" sldId="744"/>
            <ac:spMk id="6" creationId="{AB4B9763-5CD2-CFFC-7933-5DB0786F184B}"/>
          </ac:spMkLst>
        </pc:spChg>
        <pc:spChg chg="add mod">
          <ac:chgData name="Matthew Archer" userId="aad98465-9c59-4159-8df1-a13be7bdef7f" providerId="ADAL" clId="{9E9CDFC2-BB20-4B43-84C8-748242EB5B92}" dt="2025-10-16T09:10:04.783" v="4222" actId="1037"/>
          <ac:spMkLst>
            <pc:docMk/>
            <pc:sldMk cId="3971309491" sldId="744"/>
            <ac:spMk id="8" creationId="{71DB1B13-1EBD-610A-F1DF-5074A8BFA0FD}"/>
          </ac:spMkLst>
        </pc:spChg>
        <pc:cxnChg chg="add mod">
          <ac:chgData name="Matthew Archer" userId="aad98465-9c59-4159-8df1-a13be7bdef7f" providerId="ADAL" clId="{9E9CDFC2-BB20-4B43-84C8-748242EB5B92}" dt="2025-10-16T09:10:04.783" v="4222" actId="1037"/>
          <ac:cxnSpMkLst>
            <pc:docMk/>
            <pc:sldMk cId="3971309491" sldId="744"/>
            <ac:cxnSpMk id="10" creationId="{CA605981-4179-532B-221F-9055E80FE2A1}"/>
          </ac:cxnSpMkLst>
        </pc:cxnChg>
      </pc:sldChg>
      <pc:sldChg chg="modSp add del mod modTransition modNotesTx">
        <pc:chgData name="Matthew Archer" userId="aad98465-9c59-4159-8df1-a13be7bdef7f" providerId="ADAL" clId="{9E9CDFC2-BB20-4B43-84C8-748242EB5B92}" dt="2025-10-16T09:43:47.215" v="4344" actId="47"/>
        <pc:sldMkLst>
          <pc:docMk/>
          <pc:sldMk cId="3047363537" sldId="745"/>
        </pc:sldMkLst>
      </pc:sldChg>
      <pc:sldChg chg="addSp delSp modSp add mod ord modTransition modNotesTx">
        <pc:chgData name="Matthew Archer" userId="aad98465-9c59-4159-8df1-a13be7bdef7f" providerId="ADAL" clId="{9E9CDFC2-BB20-4B43-84C8-748242EB5B92}" dt="2025-10-16T09:16:31.006" v="4260"/>
        <pc:sldMkLst>
          <pc:docMk/>
          <pc:sldMk cId="2812635298" sldId="746"/>
        </pc:sldMkLst>
        <pc:spChg chg="add mod">
          <ac:chgData name="Matthew Archer" userId="aad98465-9c59-4159-8df1-a13be7bdef7f" providerId="ADAL" clId="{9E9CDFC2-BB20-4B43-84C8-748242EB5B92}" dt="2025-10-16T07:50:02.027" v="4151" actId="20577"/>
          <ac:spMkLst>
            <pc:docMk/>
            <pc:sldMk cId="2812635298" sldId="746"/>
            <ac:spMk id="4" creationId="{2B4BFE27-BB5D-0865-9C8E-2FE96C48582B}"/>
          </ac:spMkLst>
        </pc:spChg>
      </pc:sldChg>
      <pc:sldChg chg="add del ord">
        <pc:chgData name="Matthew Archer" userId="aad98465-9c59-4159-8df1-a13be7bdef7f" providerId="ADAL" clId="{9E9CDFC2-BB20-4B43-84C8-748242EB5B92}" dt="2025-10-16T07:49:45.517" v="4148" actId="2696"/>
        <pc:sldMkLst>
          <pc:docMk/>
          <pc:sldMk cId="1643918802" sldId="747"/>
        </pc:sldMkLst>
      </pc:sldChg>
      <pc:sldChg chg="add modTransition">
        <pc:chgData name="Matthew Archer" userId="aad98465-9c59-4159-8df1-a13be7bdef7f" providerId="ADAL" clId="{9E9CDFC2-BB20-4B43-84C8-748242EB5B92}" dt="2025-10-16T09:16:31.006" v="4260"/>
        <pc:sldMkLst>
          <pc:docMk/>
          <pc:sldMk cId="2483278209" sldId="748"/>
        </pc:sldMkLst>
      </pc:sldChg>
      <pc:sldChg chg="delSp modSp add mod ord modTransition">
        <pc:chgData name="Matthew Archer" userId="aad98465-9c59-4159-8df1-a13be7bdef7f" providerId="ADAL" clId="{9E9CDFC2-BB20-4B43-84C8-748242EB5B92}" dt="2025-10-16T09:16:31.006" v="4260"/>
        <pc:sldMkLst>
          <pc:docMk/>
          <pc:sldMk cId="225074684" sldId="801"/>
        </pc:sldMkLst>
        <pc:spChg chg="del">
          <ac:chgData name="Matthew Archer" userId="aad98465-9c59-4159-8df1-a13be7bdef7f" providerId="ADAL" clId="{9E9CDFC2-BB20-4B43-84C8-748242EB5B92}" dt="2025-10-16T07:44:00.570" v="4131" actId="478"/>
          <ac:spMkLst>
            <pc:docMk/>
            <pc:sldMk cId="225074684" sldId="801"/>
            <ac:spMk id="4" creationId="{0D8DCA1D-7D47-D842-F90B-EABCF9DFD1C7}"/>
          </ac:spMkLst>
        </pc:spChg>
        <pc:picChg chg="mod">
          <ac:chgData name="Matthew Archer" userId="aad98465-9c59-4159-8df1-a13be7bdef7f" providerId="ADAL" clId="{9E9CDFC2-BB20-4B43-84C8-748242EB5B92}" dt="2025-10-16T07:44:11.007" v="4133" actId="14100"/>
          <ac:picMkLst>
            <pc:docMk/>
            <pc:sldMk cId="225074684" sldId="801"/>
            <ac:picMk id="3" creationId="{D8C8D2D4-DA68-F2AC-DF52-284EABDB4056}"/>
          </ac:picMkLst>
        </pc:picChg>
      </pc:sldChg>
      <pc:sldChg chg="modSp add mod ord modTransition setBg">
        <pc:chgData name="Matthew Archer" userId="aad98465-9c59-4159-8df1-a13be7bdef7f" providerId="ADAL" clId="{9E9CDFC2-BB20-4B43-84C8-748242EB5B92}" dt="2025-10-16T09:16:31.006" v="4260"/>
        <pc:sldMkLst>
          <pc:docMk/>
          <pc:sldMk cId="835819477" sldId="830"/>
        </pc:sldMkLst>
        <pc:spChg chg="mod">
          <ac:chgData name="Matthew Archer" userId="aad98465-9c59-4159-8df1-a13be7bdef7f" providerId="ADAL" clId="{9E9CDFC2-BB20-4B43-84C8-748242EB5B92}" dt="2025-10-16T07:41:29.017" v="4119" actId="6549"/>
          <ac:spMkLst>
            <pc:docMk/>
            <pc:sldMk cId="835819477" sldId="830"/>
            <ac:spMk id="3" creationId="{713D3C5D-4BC5-E692-4729-069A16439A05}"/>
          </ac:spMkLst>
        </pc:spChg>
      </pc:sldChg>
      <pc:sldChg chg="modSp add mod ord modTransition">
        <pc:chgData name="Matthew Archer" userId="aad98465-9c59-4159-8df1-a13be7bdef7f" providerId="ADAL" clId="{9E9CDFC2-BB20-4B43-84C8-748242EB5B92}" dt="2025-10-16T09:16:31.006" v="4260"/>
        <pc:sldMkLst>
          <pc:docMk/>
          <pc:sldMk cId="1973336268" sldId="831"/>
        </pc:sldMkLst>
        <pc:spChg chg="mod">
          <ac:chgData name="Matthew Archer" userId="aad98465-9c59-4159-8df1-a13be7bdef7f" providerId="ADAL" clId="{9E9CDFC2-BB20-4B43-84C8-748242EB5B92}" dt="2025-10-16T07:43:49.351" v="4130" actId="1076"/>
          <ac:spMkLst>
            <pc:docMk/>
            <pc:sldMk cId="1973336268" sldId="831"/>
            <ac:spMk id="2" creationId="{FDDDC05C-0062-9E1D-5CE4-11B40314AE5C}"/>
          </ac:spMkLst>
        </pc:spChg>
      </pc:sldChg>
      <pc:sldChg chg="add modTransition">
        <pc:chgData name="Matthew Archer" userId="aad98465-9c59-4159-8df1-a13be7bdef7f" providerId="ADAL" clId="{9E9CDFC2-BB20-4B43-84C8-748242EB5B92}" dt="2025-10-16T09:16:31.006" v="4260"/>
        <pc:sldMkLst>
          <pc:docMk/>
          <pc:sldMk cId="902010662" sldId="832"/>
        </pc:sldMkLst>
      </pc:sldChg>
      <pc:sldChg chg="modSp add mod ord modTransition">
        <pc:chgData name="Matthew Archer" userId="aad98465-9c59-4159-8df1-a13be7bdef7f" providerId="ADAL" clId="{9E9CDFC2-BB20-4B43-84C8-748242EB5B92}" dt="2025-10-16T09:16:31.006" v="4260"/>
        <pc:sldMkLst>
          <pc:docMk/>
          <pc:sldMk cId="1415654092" sldId="833"/>
        </pc:sldMkLst>
        <pc:spChg chg="mod">
          <ac:chgData name="Matthew Archer" userId="aad98465-9c59-4159-8df1-a13be7bdef7f" providerId="ADAL" clId="{9E9CDFC2-BB20-4B43-84C8-748242EB5B92}" dt="2025-10-16T09:11:42.792" v="4238" actId="1076"/>
          <ac:spMkLst>
            <pc:docMk/>
            <pc:sldMk cId="1415654092" sldId="833"/>
            <ac:spMk id="2" creationId="{1BD8A202-6C70-548F-D078-1AC5725D8184}"/>
          </ac:spMkLst>
        </pc:spChg>
      </pc:sldChg>
      <pc:sldChg chg="addSp delSp modSp add mod">
        <pc:chgData name="Matthew Archer" userId="aad98465-9c59-4159-8df1-a13be7bdef7f" providerId="ADAL" clId="{9E9CDFC2-BB20-4B43-84C8-748242EB5B92}" dt="2025-10-16T09:41:34.657" v="4341" actId="1076"/>
        <pc:sldMkLst>
          <pc:docMk/>
          <pc:sldMk cId="2617379224" sldId="834"/>
        </pc:sldMkLst>
        <pc:picChg chg="del">
          <ac:chgData name="Matthew Archer" userId="aad98465-9c59-4159-8df1-a13be7bdef7f" providerId="ADAL" clId="{9E9CDFC2-BB20-4B43-84C8-748242EB5B92}" dt="2025-10-16T09:41:02.863" v="4337" actId="478"/>
          <ac:picMkLst>
            <pc:docMk/>
            <pc:sldMk cId="2617379224" sldId="834"/>
            <ac:picMk id="2" creationId="{283C3681-48B1-6CAB-6B8B-3CEE1706B9A2}"/>
          </ac:picMkLst>
        </pc:picChg>
        <pc:picChg chg="add mod">
          <ac:chgData name="Matthew Archer" userId="aad98465-9c59-4159-8df1-a13be7bdef7f" providerId="ADAL" clId="{9E9CDFC2-BB20-4B43-84C8-748242EB5B92}" dt="2025-10-16T09:41:00.617" v="4336" actId="1076"/>
          <ac:picMkLst>
            <pc:docMk/>
            <pc:sldMk cId="2617379224" sldId="834"/>
            <ac:picMk id="3" creationId="{7EC572F0-B75E-F29B-6D3F-D299CD63E9F1}"/>
          </ac:picMkLst>
        </pc:picChg>
        <pc:picChg chg="add mod">
          <ac:chgData name="Matthew Archer" userId="aad98465-9c59-4159-8df1-a13be7bdef7f" providerId="ADAL" clId="{9E9CDFC2-BB20-4B43-84C8-748242EB5B92}" dt="2025-10-16T09:41:34.657" v="4341" actId="1076"/>
          <ac:picMkLst>
            <pc:docMk/>
            <pc:sldMk cId="2617379224" sldId="834"/>
            <ac:picMk id="4" creationId="{545AAD05-CD39-1EE0-A09A-B6FAF00259E4}"/>
          </ac:picMkLst>
        </pc:picChg>
      </pc:sldChg>
      <pc:sldChg chg="add del">
        <pc:chgData name="Matthew Archer" userId="aad98465-9c59-4159-8df1-a13be7bdef7f" providerId="ADAL" clId="{9E9CDFC2-BB20-4B43-84C8-748242EB5B92}" dt="2025-10-16T09:44:44.306" v="4346" actId="47"/>
        <pc:sldMkLst>
          <pc:docMk/>
          <pc:sldMk cId="2633078981" sldId="835"/>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smtClean="0"/>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smtClean="0"/>
            </a:lvl1pPr>
          </a:lstStyle>
          <a:p>
            <a:pPr>
              <a:defRPr/>
            </a:pPr>
            <a:fld id="{A1647075-030B-4236-89B6-E3D9FDCE7D83}" type="datetimeFigureOut">
              <a:rPr lang="en-GB"/>
              <a:pPr>
                <a:defRPr/>
              </a:pPr>
              <a:t>17/10/2025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smtClean="0"/>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44B37FE4-1839-48CD-9AFD-BE1B57422F5D}"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b="0" smtClean="0"/>
            </a:lvl1pPr>
          </a:lstStyle>
          <a:p>
            <a:pPr>
              <a:defRPr/>
            </a:pPr>
            <a:endParaRPr lang="en-GB"/>
          </a:p>
        </p:txBody>
      </p:sp>
      <p:sp>
        <p:nvSpPr>
          <p:cNvPr id="1331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0" smtClean="0"/>
            </a:lvl1pPr>
          </a:lstStyle>
          <a:p>
            <a:pPr>
              <a:defRPr/>
            </a:pPr>
            <a:endParaRPr lang="en-GB"/>
          </a:p>
        </p:txBody>
      </p:sp>
      <p:sp>
        <p:nvSpPr>
          <p:cNvPr id="18436" name="Rectangle 4"/>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331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b="0" smtClean="0"/>
            </a:lvl1pPr>
          </a:lstStyle>
          <a:p>
            <a:pPr>
              <a:defRPr/>
            </a:pPr>
            <a:endParaRPr lang="en-GB"/>
          </a:p>
        </p:txBody>
      </p:sp>
      <p:sp>
        <p:nvSpPr>
          <p:cNvPr id="1331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b="0"/>
            </a:lvl1pPr>
          </a:lstStyle>
          <a:p>
            <a:fld id="{9094A44D-036D-40EB-87CA-412D4725AB6F}"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8" Type="http://schemas.openxmlformats.org/officeDocument/2006/relationships/hyperlink" Target="http://en.wikipedia.org/wiki/Trope_(literature)" TargetMode="External"/><Relationship Id="rId3" Type="http://schemas.openxmlformats.org/officeDocument/2006/relationships/hyperlink" Target="http://en.wikipedia.org/wiki/Chaos_theory" TargetMode="External"/><Relationship Id="rId7" Type="http://schemas.openxmlformats.org/officeDocument/2006/relationships/hyperlink" Target="http://en.wikipedia.org/wiki/Butterfly"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en.wikipedia.org/wiki/Edward_Lorenz" TargetMode="External"/><Relationship Id="rId5" Type="http://schemas.openxmlformats.org/officeDocument/2006/relationships/hyperlink" Target="http://en.wikipedia.org/wiki/Nonlinear_system" TargetMode="External"/><Relationship Id="rId4" Type="http://schemas.openxmlformats.org/officeDocument/2006/relationships/hyperlink" Target="http://en.wikipedia.org/wiki/Initial_condition" TargetMode="External"/><Relationship Id="rId9" Type="http://schemas.openxmlformats.org/officeDocument/2006/relationships/hyperlink" Target="http://en.wikipedia.org/wiki/Time_travel" TargetMode="Externa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en.wikipedia.org/wiki/Trope_(literature)" TargetMode="External"/><Relationship Id="rId3" Type="http://schemas.openxmlformats.org/officeDocument/2006/relationships/hyperlink" Target="http://en.wikipedia.org/wiki/Chaos_theory" TargetMode="External"/><Relationship Id="rId7" Type="http://schemas.openxmlformats.org/officeDocument/2006/relationships/hyperlink" Target="http://en.wikipedia.org/wiki/Butterfly"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en.wikipedia.org/wiki/Edward_Lorenz" TargetMode="External"/><Relationship Id="rId5" Type="http://schemas.openxmlformats.org/officeDocument/2006/relationships/hyperlink" Target="http://en.wikipedia.org/wiki/Nonlinear_system" TargetMode="External"/><Relationship Id="rId4" Type="http://schemas.openxmlformats.org/officeDocument/2006/relationships/hyperlink" Target="http://en.wikipedia.org/wiki/Initial_condition" TargetMode="External"/><Relationship Id="rId9" Type="http://schemas.openxmlformats.org/officeDocument/2006/relationships/hyperlink" Target="http://en.wikipedia.org/wiki/Time_travel"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en.wikipedia.org/wiki/Emotional_bias" TargetMode="External"/><Relationship Id="rId3" Type="http://schemas.openxmlformats.org/officeDocument/2006/relationships/hyperlink" Target="http://en.wikipedia.org/wiki/Complexity" TargetMode="External"/><Relationship Id="rId7" Type="http://schemas.openxmlformats.org/officeDocument/2006/relationships/hyperlink" Target="http://en.wikipedia.org/wiki/Cognitive_bias"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en.wikipedia.org/wiki/Self-deception" TargetMode="External"/><Relationship Id="rId5" Type="http://schemas.openxmlformats.org/officeDocument/2006/relationships/hyperlink" Target="http://en.wikipedia.org/wiki/Stupidity" TargetMode="External"/><Relationship Id="rId10" Type="http://schemas.openxmlformats.org/officeDocument/2006/relationships/hyperlink" Target="http://en.wikipedia.org/wiki/Robert_K._Merton" TargetMode="External"/><Relationship Id="rId4" Type="http://schemas.openxmlformats.org/officeDocument/2006/relationships/hyperlink" Target="http://en.wikipedia.org/wiki/Perverse_incentive" TargetMode="External"/><Relationship Id="rId9" Type="http://schemas.openxmlformats.org/officeDocument/2006/relationships/hyperlink" Target="http://en.wikipedia.org/wiki/Butterfly_effect" TargetMode="External"/></Relationships>
</file>

<file path=ppt/notesSlides/_rels/notesSlide16.xml.rels><?xml version="1.0" encoding="UTF-8" standalone="yes"?>
<Relationships xmlns="http://schemas.openxmlformats.org/package/2006/relationships"><Relationship Id="rId8" Type="http://schemas.openxmlformats.org/officeDocument/2006/relationships/hyperlink" Target="http://en.wikipedia.org/wiki/Emotional_bias" TargetMode="External"/><Relationship Id="rId3" Type="http://schemas.openxmlformats.org/officeDocument/2006/relationships/hyperlink" Target="http://en.wikipedia.org/wiki/Complexity" TargetMode="External"/><Relationship Id="rId7" Type="http://schemas.openxmlformats.org/officeDocument/2006/relationships/hyperlink" Target="http://en.wikipedia.org/wiki/Cognitive_bias" TargetMode="External"/><Relationship Id="rId2" Type="http://schemas.openxmlformats.org/officeDocument/2006/relationships/slide" Target="../slides/slide17.xml"/><Relationship Id="rId1" Type="http://schemas.openxmlformats.org/officeDocument/2006/relationships/notesMaster" Target="../notesMasters/notesMaster1.xml"/><Relationship Id="rId6" Type="http://schemas.openxmlformats.org/officeDocument/2006/relationships/hyperlink" Target="http://en.wikipedia.org/wiki/Self-deception" TargetMode="External"/><Relationship Id="rId5" Type="http://schemas.openxmlformats.org/officeDocument/2006/relationships/hyperlink" Target="http://en.wikipedia.org/wiki/Stupidity" TargetMode="External"/><Relationship Id="rId10" Type="http://schemas.openxmlformats.org/officeDocument/2006/relationships/hyperlink" Target="http://en.wikipedia.org/wiki/Robert_K._Merton" TargetMode="External"/><Relationship Id="rId4" Type="http://schemas.openxmlformats.org/officeDocument/2006/relationships/hyperlink" Target="http://en.wikipedia.org/wiki/Perverse_incentive" TargetMode="External"/><Relationship Id="rId9" Type="http://schemas.openxmlformats.org/officeDocument/2006/relationships/hyperlink" Target="http://en.wikipedia.org/wiki/Butterfly_effect"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8" Type="http://schemas.openxmlformats.org/officeDocument/2006/relationships/hyperlink" Target="http://en.wikipedia.org/wiki/Trope_(literature)" TargetMode="External"/><Relationship Id="rId13" Type="http://schemas.openxmlformats.org/officeDocument/2006/relationships/hyperlink" Target="https://en.wikipedia.org/wiki/Nonlinear_dynamics" TargetMode="External"/><Relationship Id="rId3" Type="http://schemas.openxmlformats.org/officeDocument/2006/relationships/hyperlink" Target="http://en.wikipedia.org/wiki/Chaos_theory" TargetMode="External"/><Relationship Id="rId7" Type="http://schemas.openxmlformats.org/officeDocument/2006/relationships/hyperlink" Target="http://en.wikipedia.org/wiki/Butterfly" TargetMode="External"/><Relationship Id="rId12" Type="http://schemas.openxmlformats.org/officeDocument/2006/relationships/hyperlink" Target="https://en.wikipedia.org/wiki/Edward_Norton_Lorenz" TargetMode="External"/><Relationship Id="rId2" Type="http://schemas.openxmlformats.org/officeDocument/2006/relationships/slide" Target="../slides/slide27.xml"/><Relationship Id="rId16" Type="http://schemas.openxmlformats.org/officeDocument/2006/relationships/hyperlink" Target="https://en.wikipedia.org/wiki/Dice" TargetMode="External"/><Relationship Id="rId1" Type="http://schemas.openxmlformats.org/officeDocument/2006/relationships/notesMaster" Target="../notesMasters/notesMaster1.xml"/><Relationship Id="rId6" Type="http://schemas.openxmlformats.org/officeDocument/2006/relationships/hyperlink" Target="http://en.wikipedia.org/wiki/Edward_Lorenz" TargetMode="External"/><Relationship Id="rId11" Type="http://schemas.openxmlformats.org/officeDocument/2006/relationships/hyperlink" Target="https://en.wikipedia.org/wiki/Norbert_Wiener" TargetMode="External"/><Relationship Id="rId5" Type="http://schemas.openxmlformats.org/officeDocument/2006/relationships/hyperlink" Target="http://en.wikipedia.org/wiki/Nonlinear_system" TargetMode="External"/><Relationship Id="rId15" Type="http://schemas.openxmlformats.org/officeDocument/2006/relationships/hyperlink" Target="https://en.wikipedia.org/wiki/Randomness" TargetMode="External"/><Relationship Id="rId10" Type="http://schemas.openxmlformats.org/officeDocument/2006/relationships/hyperlink" Target="https://en.wikipedia.org/wiki/Henri_Poincar%C3%A9" TargetMode="External"/><Relationship Id="rId4" Type="http://schemas.openxmlformats.org/officeDocument/2006/relationships/hyperlink" Target="http://en.wikipedia.org/wiki/Initial_condition" TargetMode="External"/><Relationship Id="rId9" Type="http://schemas.openxmlformats.org/officeDocument/2006/relationships/hyperlink" Target="http://en.wikipedia.org/wiki/Time_travel" TargetMode="External"/><Relationship Id="rId14" Type="http://schemas.openxmlformats.org/officeDocument/2006/relationships/hyperlink" Target="https://en.wikipedia.org/wiki/Chaos_theory" TargetMode="External"/></Relationships>
</file>

<file path=ppt/notesSlides/_rels/notesSlide27.xml.rels><?xml version="1.0" encoding="UTF-8" standalone="yes"?>
<Relationships xmlns="http://schemas.openxmlformats.org/package/2006/relationships"><Relationship Id="rId8" Type="http://schemas.openxmlformats.org/officeDocument/2006/relationships/hyperlink" Target="http://en.wikipedia.org/wiki/Trope_(literature)" TargetMode="External"/><Relationship Id="rId13" Type="http://schemas.openxmlformats.org/officeDocument/2006/relationships/hyperlink" Target="https://en.wikipedia.org/wiki/Nonlinear_dynamics" TargetMode="External"/><Relationship Id="rId3" Type="http://schemas.openxmlformats.org/officeDocument/2006/relationships/hyperlink" Target="http://en.wikipedia.org/wiki/Chaos_theory" TargetMode="External"/><Relationship Id="rId7" Type="http://schemas.openxmlformats.org/officeDocument/2006/relationships/hyperlink" Target="http://en.wikipedia.org/wiki/Butterfly" TargetMode="External"/><Relationship Id="rId12" Type="http://schemas.openxmlformats.org/officeDocument/2006/relationships/hyperlink" Target="https://en.wikipedia.org/wiki/Edward_Norton_Lorenz" TargetMode="External"/><Relationship Id="rId2" Type="http://schemas.openxmlformats.org/officeDocument/2006/relationships/slide" Target="../slides/slide28.xml"/><Relationship Id="rId16" Type="http://schemas.openxmlformats.org/officeDocument/2006/relationships/hyperlink" Target="https://en.wikipedia.org/wiki/Dice" TargetMode="External"/><Relationship Id="rId1" Type="http://schemas.openxmlformats.org/officeDocument/2006/relationships/notesMaster" Target="../notesMasters/notesMaster1.xml"/><Relationship Id="rId6" Type="http://schemas.openxmlformats.org/officeDocument/2006/relationships/hyperlink" Target="http://en.wikipedia.org/wiki/Edward_Lorenz" TargetMode="External"/><Relationship Id="rId11" Type="http://schemas.openxmlformats.org/officeDocument/2006/relationships/hyperlink" Target="https://en.wikipedia.org/wiki/Norbert_Wiener" TargetMode="External"/><Relationship Id="rId5" Type="http://schemas.openxmlformats.org/officeDocument/2006/relationships/hyperlink" Target="http://en.wikipedia.org/wiki/Nonlinear_system" TargetMode="External"/><Relationship Id="rId15" Type="http://schemas.openxmlformats.org/officeDocument/2006/relationships/hyperlink" Target="https://en.wikipedia.org/wiki/Randomness" TargetMode="External"/><Relationship Id="rId10" Type="http://schemas.openxmlformats.org/officeDocument/2006/relationships/hyperlink" Target="https://en.wikipedia.org/wiki/Henri_Poincar%C3%A9" TargetMode="External"/><Relationship Id="rId4" Type="http://schemas.openxmlformats.org/officeDocument/2006/relationships/hyperlink" Target="http://en.wikipedia.org/wiki/Initial_condition" TargetMode="External"/><Relationship Id="rId9" Type="http://schemas.openxmlformats.org/officeDocument/2006/relationships/hyperlink" Target="http://en.wikipedia.org/wiki/Time_travel" TargetMode="External"/><Relationship Id="rId14" Type="http://schemas.openxmlformats.org/officeDocument/2006/relationships/hyperlink" Target="https://en.wikipedia.org/wiki/Chaos_theory" TargetMode="Externa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nouse.co.uk/2021/10/26/panic-buying-getting-ahead-but-at-what-cost"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3" Type="http://schemas.openxmlformats.org/officeDocument/2006/relationships/hyperlink" Target="http://www.core77.com/blog/transportation/unintended_consequences_of_design_cargo_ships_hidden_cargo_leads_to_ecological_disaster_25867.asp"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3" Type="http://schemas.openxmlformats.org/officeDocument/2006/relationships/hyperlink" Target="http://www.core77.com/blog/transportation/unintended_consequences_of_design_cargo_ships_hidden_cargo_leads_to_ecological_disaster_25867.asp"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3" Type="http://schemas.openxmlformats.org/officeDocument/2006/relationships/hyperlink" Target="http://www.core77.com/blog/transportation/unintended_consequences_of_design_cargo_ships_hidden_cargo_leads_to_ecological_disaster_25867.asp" TargetMode="External"/><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3" Type="http://schemas.openxmlformats.org/officeDocument/2006/relationships/hyperlink" Target="http://www.core77.com/blog/transportation/unintended_consequences_of_design_cargo_ships_hidden_cargo_leads_to_ecological_disaster_25867.asp"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3" Type="http://schemas.openxmlformats.org/officeDocument/2006/relationships/hyperlink" Target="http://en.wikipedia.org/wiki/Robert_K._Merton" TargetMode="External"/><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3" Type="http://schemas.openxmlformats.org/officeDocument/2006/relationships/hyperlink" Target="http://en.wikipedia.org/wiki/Robert_K._Merton" TargetMode="External"/><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3" Type="http://schemas.openxmlformats.org/officeDocument/2006/relationships/hyperlink" Target="http://en.wikipedia.org/wiki/Robert_K._Merton" TargetMode="External"/><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3" Type="http://schemas.openxmlformats.org/officeDocument/2006/relationships/hyperlink" Target="https://en.wikipedia.org/wiki/Motorola_DynaTAC" TargetMode="External"/><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8" Type="http://schemas.openxmlformats.org/officeDocument/2006/relationships/hyperlink" Target="http://www.dailymail.co.uk/health/article-2237034/Unsupervised-children-having-accidents-parents-busy-playing-smartphones.htm" TargetMode="External"/><Relationship Id="rId3" Type="http://schemas.openxmlformats.org/officeDocument/2006/relationships/hyperlink" Target="http://www.iam.org.uk/media-and-research/media-centre/news-archive/996-using-smartphones-behind-the-wheel-is-more-dangerous-than-drink-driving" TargetMode="External"/><Relationship Id="rId7" Type="http://schemas.openxmlformats.org/officeDocument/2006/relationships/hyperlink" Target="http://www.bbc.co.uk/news/health-22631731" TargetMode="External"/><Relationship Id="rId2" Type="http://schemas.openxmlformats.org/officeDocument/2006/relationships/slide" Target="../slides/slide79.xml"/><Relationship Id="rId1" Type="http://schemas.openxmlformats.org/officeDocument/2006/relationships/notesMaster" Target="../notesMasters/notesMaster1.xml"/><Relationship Id="rId6" Type="http://schemas.openxmlformats.org/officeDocument/2006/relationships/hyperlink" Target="http://www.dailymail.co.uk/news/article-525785/Brick-Lane-Britains-Safe-Text-street-padded-lampposts-prevent-mobile-phone-injuries.html" TargetMode="External"/><Relationship Id="rId11" Type="http://schemas.openxmlformats.org/officeDocument/2006/relationships/hyperlink" Target="http://www.telegraph.co.uk/motoring/news/10125402/First-mobile-phone-threatens-young-pedestrians.html" TargetMode="External"/><Relationship Id="rId5" Type="http://schemas.openxmlformats.org/officeDocument/2006/relationships/hyperlink" Target="http://www.ibtimes.com/texting-while-walking-ban-hopes-make-oblivious-phone-use-250-ticket-nevada-1109668" TargetMode="External"/><Relationship Id="rId10" Type="http://schemas.openxmlformats.org/officeDocument/2006/relationships/hyperlink" Target="http://metro.co.uk/2013/05/16/teenager-killed-at-train-crossing-was-listening-to-her-ipod-3763969/" TargetMode="External"/><Relationship Id="rId4" Type="http://schemas.openxmlformats.org/officeDocument/2006/relationships/hyperlink" Target="http://www.youtube.com/watch?v=jPW8xmI4w6U" TargetMode="External"/><Relationship Id="rId9" Type="http://schemas.openxmlformats.org/officeDocument/2006/relationships/hyperlink" Target="http://online.wsj.com/article/SB10000872396390444772404577589683644202996.html" TargetMode="External"/></Relationships>
</file>

<file path=ppt/notesSlides/_rels/notesSlide79.xml.rels><?xml version="1.0" encoding="UTF-8" standalone="yes"?>
<Relationships xmlns="http://schemas.openxmlformats.org/package/2006/relationships"><Relationship Id="rId3" Type="http://schemas.openxmlformats.org/officeDocument/2006/relationships/hyperlink" Target="https://www.spineuniverse.com/conditions/neck-pain" TargetMode="External"/><Relationship Id="rId2" Type="http://schemas.openxmlformats.org/officeDocument/2006/relationships/slide" Target="../slides/slide80.xml"/><Relationship Id="rId1" Type="http://schemas.openxmlformats.org/officeDocument/2006/relationships/notesMaster" Target="../notesMasters/notesMaster1.xml"/><Relationship Id="rId4" Type="http://schemas.openxmlformats.org/officeDocument/2006/relationships/hyperlink" Target="https://www.spineuniverse.com/wellness/ergonomics/workstation-ergonomic-tips-computer-monitors-posture" TargetMode="External"/></Relationships>
</file>

<file path=ppt/notesSlides/_rels/notesSlide80.xml.rels><?xml version="1.0" encoding="UTF-8" standalone="yes"?>
<Relationships xmlns="http://schemas.openxmlformats.org/package/2006/relationships"><Relationship Id="rId3" Type="http://schemas.openxmlformats.org/officeDocument/2006/relationships/hyperlink" Target="https://cbsminnesota.files.wordpress.com/2014/11/spine-study.pdf" TargetMode="External"/><Relationship Id="rId2" Type="http://schemas.openxmlformats.org/officeDocument/2006/relationships/slide" Target="../slides/slide81.xml"/><Relationship Id="rId1" Type="http://schemas.openxmlformats.org/officeDocument/2006/relationships/notesMaster" Target="../notesMasters/notesMaster1.xml"/><Relationship Id="rId4" Type="http://schemas.openxmlformats.org/officeDocument/2006/relationships/hyperlink" Target="http://www.nhs.uk/Livewell/Backpain/Pages/back-pain-and-common-posture-mistakes.aspx" TargetMode="Externa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3" Type="http://schemas.openxmlformats.org/officeDocument/2006/relationships/hyperlink" Target="https://www.dictionary.com/e/emoji/thumbs-up-emoji/#:~:text=The%20thumbs%2Dup%20emoji%20is,communications%2C%20especially%20in%20Western%20cultures." TargetMode="External"/><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8" Type="http://schemas.openxmlformats.org/officeDocument/2006/relationships/hyperlink" Target="http://en.wikipedia.org/wiki/Paris" TargetMode="External"/><Relationship Id="rId13" Type="http://schemas.openxmlformats.org/officeDocument/2006/relationships/hyperlink" Target="http://en.wikipedia.org/wiki/Brazilian_Navy" TargetMode="External"/><Relationship Id="rId18" Type="http://schemas.openxmlformats.org/officeDocument/2006/relationships/hyperlink" Target="http://en.wikipedia.org/wiki/Pitot_tube" TargetMode="External"/><Relationship Id="rId3" Type="http://schemas.openxmlformats.org/officeDocument/2006/relationships/hyperlink" Target="#cite_note-2"/><Relationship Id="rId21" Type="http://schemas.openxmlformats.org/officeDocument/2006/relationships/hyperlink" Target="http://en.wikipedia.org/wiki/Air_France_accidents_and_incidents" TargetMode="External"/><Relationship Id="rId7" Type="http://schemas.openxmlformats.org/officeDocument/2006/relationships/hyperlink" Target="http://en.wikipedia.org/wiki/Rio_de_Janeiro_(city)" TargetMode="External"/><Relationship Id="rId12" Type="http://schemas.openxmlformats.org/officeDocument/2006/relationships/hyperlink" Target="http://en.wikipedia.org/wiki/Flight_attendant" TargetMode="External"/><Relationship Id="rId17" Type="http://schemas.openxmlformats.org/officeDocument/2006/relationships/hyperlink" Target="http://en.wikipedia.org/wiki/News_conference" TargetMode="External"/><Relationship Id="rId2" Type="http://schemas.openxmlformats.org/officeDocument/2006/relationships/slide" Target="../slides/slide103.xml"/><Relationship Id="rId16" Type="http://schemas.openxmlformats.org/officeDocument/2006/relationships/hyperlink" Target="http://en.wikipedia.org/wiki/Ocean_floor" TargetMode="External"/><Relationship Id="rId20" Type="http://schemas.openxmlformats.org/officeDocument/2006/relationships/hyperlink" Target="http://en.wikipedia.org/wiki/Stall_(flight)" TargetMode="External"/><Relationship Id="rId1" Type="http://schemas.openxmlformats.org/officeDocument/2006/relationships/notesMaster" Target="../notesMasters/notesMaster1.xml"/><Relationship Id="rId6" Type="http://schemas.openxmlformats.org/officeDocument/2006/relationships/hyperlink" Target="http://en.wikipedia.org/wiki/Air_France" TargetMode="External"/><Relationship Id="rId11" Type="http://schemas.openxmlformats.org/officeDocument/2006/relationships/hyperlink" Target="http://en.wikipedia.org/wiki/Aircrew" TargetMode="External"/><Relationship Id="rId5" Type="http://schemas.openxmlformats.org/officeDocument/2006/relationships/hyperlink" Target="http://en.wikipedia.org/wiki/Flight_length#Categories" TargetMode="External"/><Relationship Id="rId15" Type="http://schemas.openxmlformats.org/officeDocument/2006/relationships/hyperlink" Target="http://en.wikipedia.org/wiki/Black_box_(transportation)" TargetMode="External"/><Relationship Id="rId10" Type="http://schemas.openxmlformats.org/officeDocument/2006/relationships/hyperlink" Target="http://en.wikipedia.org/wiki/Atlantic_Ocean" TargetMode="External"/><Relationship Id="rId19" Type="http://schemas.openxmlformats.org/officeDocument/2006/relationships/hyperlink" Target="http://en.wikipedia.org/wiki/Autopilot" TargetMode="External"/><Relationship Id="rId4" Type="http://schemas.openxmlformats.org/officeDocument/2006/relationships/hyperlink" Target="http://en.wikipedia.org/wiki/International_flight" TargetMode="External"/><Relationship Id="rId9" Type="http://schemas.openxmlformats.org/officeDocument/2006/relationships/hyperlink" Target="http://en.wikipedia.org/wiki/Airbus_A330" TargetMode="External"/><Relationship Id="rId14" Type="http://schemas.openxmlformats.org/officeDocument/2006/relationships/hyperlink" Target="http://en.wikipedia.org/wiki/Bureau_d'Enqu%C3%AAtes_et_d'Analyses_pour_la_S%C3%A9curit%C3%A9_de_l'Aviation_Civile" TargetMode="Externa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3" Type="http://schemas.openxmlformats.org/officeDocument/2006/relationships/hyperlink" Target="https://www.theguardian.com/environment/2023/oct/15/california-abandoned-offshore-oil-marine-life-fish-sanctuary" TargetMode="External"/><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3" Type="http://schemas.openxmlformats.org/officeDocument/2006/relationships/hyperlink" Target="https://www.theguardian.com/environment/2023/oct/15/california-abandoned-offshore-oil-marine-life-fish-sanctuary" TargetMode="External"/><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3" Type="http://schemas.openxmlformats.org/officeDocument/2006/relationships/hyperlink" Target="https://en.wikipedia.org/wiki/Risk_compensation" TargetMode="External"/><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3" Type="http://schemas.openxmlformats.org/officeDocument/2006/relationships/hyperlink" Target="http://www.ist.ucf.edu/people/hancockp/hancock.htm" TargetMode="External"/><Relationship Id="rId2" Type="http://schemas.openxmlformats.org/officeDocument/2006/relationships/slide" Target="../slides/slide113.xml"/><Relationship Id="rId1" Type="http://schemas.openxmlformats.org/officeDocument/2006/relationships/notesMaster" Target="../notesMasters/notesMaster1.xml"/><Relationship Id="rId4" Type="http://schemas.openxmlformats.org/officeDocument/2006/relationships/hyperlink" Target="http://en.wikipedia.org/wiki/Mode_(computer_interface)#Mode_errors" TargetMode="Externa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3" Type="http://schemas.openxmlformats.org/officeDocument/2006/relationships/hyperlink" Target="http://blog.crowdtwist.com/catching-a-rat-product-design-and-unintended-consequences/" TargetMode="External"/><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3" Type="http://schemas.openxmlformats.org/officeDocument/2006/relationships/hyperlink" Target="http://www.mirror.co.uk/all-about/teenagers" TargetMode="External"/><Relationship Id="rId2" Type="http://schemas.openxmlformats.org/officeDocument/2006/relationships/slide" Target="../slides/slide149.xml"/><Relationship Id="rId1" Type="http://schemas.openxmlformats.org/officeDocument/2006/relationships/notesMaster" Target="../notesMasters/notesMaster1.xml"/><Relationship Id="rId5" Type="http://schemas.openxmlformats.org/officeDocument/2006/relationships/hyperlink" Target="http://www.mirror.co.uk/all-about/computers" TargetMode="External"/><Relationship Id="rId4" Type="http://schemas.openxmlformats.org/officeDocument/2006/relationships/hyperlink" Target="http://bloknot.ru/chp/podrostok-iz-bashkirii-umer-igraya-v-komp-yuter-298530.html" TargetMode="External"/></Relationships>
</file>

<file path=ppt/notesSlides/_rels/notesSlide149.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50.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151.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152.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153.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154.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155.xml.rels><?xml version="1.0" encoding="UTF-8" standalone="yes"?>
<Relationships xmlns="http://schemas.openxmlformats.org/package/2006/relationships"><Relationship Id="rId3" Type="http://schemas.openxmlformats.org/officeDocument/2006/relationships/hyperlink" Target="https://www.explorerlabs.co/thinking/how-to-manage-the-unintended-consequences-of-innovation-business-design" TargetMode="External"/><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56.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157.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158.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159.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160.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61.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62.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63.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164.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165.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166.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167.xml.rels><?xml version="1.0" encoding="UTF-8" standalone="yes"?>
<Relationships xmlns="http://schemas.openxmlformats.org/package/2006/relationships"><Relationship Id="rId3" Type="http://schemas.openxmlformats.org/officeDocument/2006/relationships/hyperlink" Target="https://conversational-leadership.net/paper/unintended-and-undesirable-consequences-of-innovation/" TargetMode="External"/><Relationship Id="rId2" Type="http://schemas.openxmlformats.org/officeDocument/2006/relationships/slide" Target="../slides/slide168.xml"/><Relationship Id="rId1" Type="http://schemas.openxmlformats.org/officeDocument/2006/relationships/notesMaster" Target="../notesMasters/notesMaster1.xml"/><Relationship Id="rId5" Type="http://schemas.openxmlformats.org/officeDocument/2006/relationships/hyperlink" Target="https://www.sveiby.com/article/Aboriginal-Principles-For-Sustainable-Development" TargetMode="External"/><Relationship Id="rId4" Type="http://schemas.openxmlformats.org/officeDocument/2006/relationships/hyperlink" Target="https://conversational-leadership.net/book/treading-lightly/" TargetMode="External"/></Relationships>
</file>

<file path=ppt/notesSlides/_rels/notesSlide168.xml.rels><?xml version="1.0" encoding="UTF-8" standalone="yes"?>
<Relationships xmlns="http://schemas.openxmlformats.org/package/2006/relationships"><Relationship Id="rId3" Type="http://schemas.openxmlformats.org/officeDocument/2006/relationships/hyperlink" Target="https://conversational-leadership.net/paper/unintended-and-undesirable-consequences-of-innovation/" TargetMode="External"/><Relationship Id="rId2" Type="http://schemas.openxmlformats.org/officeDocument/2006/relationships/slide" Target="../slides/slide169.xml"/><Relationship Id="rId1" Type="http://schemas.openxmlformats.org/officeDocument/2006/relationships/notesMaster" Target="../notesMasters/notesMaster1.xml"/><Relationship Id="rId5" Type="http://schemas.openxmlformats.org/officeDocument/2006/relationships/hyperlink" Target="https://www.sveiby.com/article/Aboriginal-Principles-For-Sustainable-Development" TargetMode="External"/><Relationship Id="rId4" Type="http://schemas.openxmlformats.org/officeDocument/2006/relationships/hyperlink" Target="https://conversational-leadership.net/book/treading-lightly/" TargetMode="External"/></Relationships>
</file>

<file path=ppt/notesSlides/_rels/notesSlide169.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170.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171.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172.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173.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174.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175.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176.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177.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178.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179.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180.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181.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182.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_rels/notesSlide183.xml.rels><?xml version="1.0" encoding="UTF-8" standalone="yes"?>
<Relationships xmlns="http://schemas.openxmlformats.org/package/2006/relationships"><Relationship Id="rId2" Type="http://schemas.openxmlformats.org/officeDocument/2006/relationships/slide" Target="../slides/slide184.xml"/><Relationship Id="rId1" Type="http://schemas.openxmlformats.org/officeDocument/2006/relationships/notesMaster" Target="../notesMasters/notesMaster1.xml"/></Relationships>
</file>

<file path=ppt/notesSlides/_rels/notesSlide184.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_rels/notesSlide185.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186.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187.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B3846B-95C9-8668-DDF9-05D7465AA6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0BC043-AD1F-FB76-C6BD-756F51E124B5}"/>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3321CF6B-2F0E-D309-8D86-44E546F007C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42B7917-45A1-1853-0E65-E1A84E8FE85C}"/>
              </a:ext>
            </a:extLst>
          </p:cNvPr>
          <p:cNvSpPr>
            <a:spLocks noGrp="1"/>
          </p:cNvSpPr>
          <p:nvPr>
            <p:ph type="sldNum" sz="quarter" idx="5"/>
          </p:nvPr>
        </p:nvSpPr>
        <p:spPr/>
        <p:txBody>
          <a:bodyPr/>
          <a:lstStyle/>
          <a:p>
            <a:fld id="{9094A44D-036D-40EB-87CA-412D4725AB6F}" type="slidenum">
              <a:rPr lang="en-GB" altLang="en-US" smtClean="0"/>
              <a:pPr/>
              <a:t>2</a:t>
            </a:fld>
            <a:endParaRPr lang="en-GB" altLang="en-US"/>
          </a:p>
        </p:txBody>
      </p:sp>
    </p:spTree>
    <p:extLst>
      <p:ext uri="{BB962C8B-B14F-4D97-AF65-F5344CB8AC3E}">
        <p14:creationId xmlns:p14="http://schemas.microsoft.com/office/powerpoint/2010/main" val="50012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1473FC-40A9-CEA3-BA66-B589BB6D7E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807664-9797-5BA1-B407-FD5B0AEAC17B}"/>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AD0049B-F99B-F5CC-3258-A4E1336E333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1B0EFBC-355B-E54E-79A6-6DF1F69BA426}"/>
              </a:ext>
            </a:extLst>
          </p:cNvPr>
          <p:cNvSpPr>
            <a:spLocks noGrp="1"/>
          </p:cNvSpPr>
          <p:nvPr>
            <p:ph type="sldNum" sz="quarter" idx="5"/>
          </p:nvPr>
        </p:nvSpPr>
        <p:spPr/>
        <p:txBody>
          <a:bodyPr/>
          <a:lstStyle/>
          <a:p>
            <a:fld id="{9094A44D-036D-40EB-87CA-412D4725AB6F}" type="slidenum">
              <a:rPr lang="en-GB" altLang="en-US" smtClean="0"/>
              <a:pPr/>
              <a:t>3</a:t>
            </a:fld>
            <a:endParaRPr lang="en-GB" altLang="en-US"/>
          </a:p>
        </p:txBody>
      </p:sp>
    </p:spTree>
    <p:extLst>
      <p:ext uri="{BB962C8B-B14F-4D97-AF65-F5344CB8AC3E}">
        <p14:creationId xmlns:p14="http://schemas.microsoft.com/office/powerpoint/2010/main" val="13017204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891859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Bikes Than People</a:t>
            </a:r>
          </a:p>
          <a:p>
            <a:endParaRPr lang="en-GB" dirty="0"/>
          </a:p>
          <a:p>
            <a:r>
              <a:rPr lang="en-GB" dirty="0"/>
              <a:t>The Netherlands is one of the most bike-friendly countries in the world. This obsession with cycling started in the 1970s, when Dutch officials moved away from cars in the hopes of creating more </a:t>
            </a:r>
            <a:r>
              <a:rPr lang="en-GB" dirty="0" err="1"/>
              <a:t>livable</a:t>
            </a:r>
            <a:r>
              <a:rPr lang="en-GB" dirty="0"/>
              <a:t>, safer cities.</a:t>
            </a:r>
          </a:p>
          <a:p>
            <a:endParaRPr lang="en-GB" dirty="0"/>
          </a:p>
          <a:p>
            <a:r>
              <a:rPr lang="en-GB" dirty="0"/>
              <a:t>The Netherlands government redesigned the country’s major cities, installing miles of bike lanes and creating a culture of cycling safety. This appears to have paid off, as just 14.6% of the Dutch population is classified as obese (as opposed to 30.7% in America).</a:t>
            </a:r>
          </a:p>
          <a:p>
            <a:endParaRPr lang="en-GB" dirty="0"/>
          </a:p>
          <a:p>
            <a:r>
              <a:rPr lang="en-GB" dirty="0"/>
              <a:t>Officials in the Netherlands, a country with more bicycles than people, are tackling a plague of “wild parking” by confiscating illegally stationed bikes and increasing the penalties to get them back.</a:t>
            </a:r>
          </a:p>
          <a:p>
            <a:endParaRPr lang="en-GB" dirty="0"/>
          </a:p>
          <a:p>
            <a:r>
              <a:rPr lang="en-GB" dirty="0"/>
              <a:t>This year the southern city of Maastricht – beloved of international students – banned people from “orphaning” their bikes by deserting them on the street. Now it is doubling the fines it charges people who want to reclaim impounded bicycles.</a:t>
            </a:r>
          </a:p>
          <a:p>
            <a:endParaRPr lang="en-GB" dirty="0"/>
          </a:p>
          <a:p>
            <a:r>
              <a:rPr lang="en-GB" dirty="0"/>
              <a:t>From January, those who have had a bicycle confiscated will need to pay €50 (£43) to release it from the pound rather than €25.</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096086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a:t>
            </a:r>
            <a:r>
              <a:rPr lang="en-GB" dirty="0"/>
              <a:t>scheme had captured the world's imagination for its innovative use of technology involving a smart digital lock and GPS. The digital lock innovation was a game changer for China, which was once known as the "kingdom of bicycles", before the rapid growth of its automobile industry.</a:t>
            </a:r>
          </a:p>
          <a:p>
            <a:endParaRPr lang="en-GB" dirty="0"/>
          </a:p>
          <a:p>
            <a:r>
              <a:rPr lang="en-GB" dirty="0"/>
              <a:t>The bike share schemes presented a cost-effective alternative solution to traveling in cars, easing traffic congestion in the process. Ofo, one of the country's most well-known bike share companies, had wanted to present a technology-driven transport solution that could serve the needs of people who wanted to travel short distances. They had aimed to match up the existing number of bikes in service with the number of people who needed them. The scheme was a hit with investors seeking green transport solutions for China. Ofo was not the only one to gain interest – its competitors such as </a:t>
            </a:r>
            <a:r>
              <a:rPr lang="en-GB" dirty="0" err="1"/>
              <a:t>Mobike</a:t>
            </a:r>
            <a:r>
              <a:rPr lang="en-GB" dirty="0"/>
              <a:t> and </a:t>
            </a:r>
            <a:r>
              <a:rPr lang="en-GB" dirty="0" err="1"/>
              <a:t>Bluegogo</a:t>
            </a:r>
            <a:r>
              <a:rPr lang="en-GB" dirty="0"/>
              <a:t> also garnered substantial interest from venture capitalists and investors.</a:t>
            </a:r>
          </a:p>
          <a:p>
            <a:endParaRPr lang="en-GB" dirty="0"/>
          </a:p>
          <a:p>
            <a:r>
              <a:rPr lang="en-GB" dirty="0"/>
              <a:t>But while these firms started off with healthy balance sheets, there was no regulatory framework under which these bikes might be gradually introduced and integrated into China's existing public transport system. A sudden influx of what amounted to millions of bikes inundated China's urban centres. The lack of regulation also allowed copycat bike share companies to spring up unchecked, so that at one point, there were more than 40 dockless bike share companies operating around the country, leading to an oversupply of shared bicycles.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796510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8044F0-C791-BA7E-CA75-95EA3D6A4C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236E23-0BD9-3CE6-E102-15E85D068694}"/>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08C8D5E-F9A0-AB91-3CBE-EA8920C9418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108F691-68F1-2A7E-4430-CBCFA420DD49}"/>
              </a:ext>
            </a:extLst>
          </p:cNvPr>
          <p:cNvSpPr>
            <a:spLocks noGrp="1"/>
          </p:cNvSpPr>
          <p:nvPr>
            <p:ph type="sldNum" sz="quarter" idx="5"/>
          </p:nvPr>
        </p:nvSpPr>
        <p:spPr/>
        <p:txBody>
          <a:bodyPr/>
          <a:lstStyle/>
          <a:p>
            <a:fld id="{9094A44D-036D-40EB-87CA-412D4725AB6F}" type="slidenum">
              <a:rPr lang="en-GB" altLang="en-US" smtClean="0"/>
              <a:pPr/>
              <a:t>7</a:t>
            </a:fld>
            <a:endParaRPr lang="en-GB" altLang="en-US"/>
          </a:p>
        </p:txBody>
      </p:sp>
    </p:spTree>
    <p:extLst>
      <p:ext uri="{BB962C8B-B14F-4D97-AF65-F5344CB8AC3E}">
        <p14:creationId xmlns:p14="http://schemas.microsoft.com/office/powerpoint/2010/main" val="37677313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Book published 6th May 1974</a:t>
            </a:r>
          </a:p>
          <a:p>
            <a:r>
              <a:rPr lang="en-GB" dirty="0"/>
              <a:t>Film screened in 1975</a:t>
            </a:r>
          </a:p>
          <a:p>
            <a:r>
              <a:rPr lang="en-GB" dirty="0"/>
              <a:t>Director was 27 year old Steven Spielberg who made a subtle cameo in the film as the voice of a news reporter on the radio.</a:t>
            </a:r>
          </a:p>
          <a:p>
            <a:r>
              <a:rPr lang="en-GB" dirty="0"/>
              <a:t>John Williams - music composer of the film’s iconic theme music.</a:t>
            </a:r>
          </a:p>
          <a:p>
            <a:endParaRPr lang="en-GB" dirty="0"/>
          </a:p>
          <a:p>
            <a:r>
              <a:rPr lang="en-GB" dirty="0"/>
              <a:t>The original hardcover with its black &amp; white dust jacket and cover. This cover was designed by a legend of the book cover design industry, Paul Bacon. Bacon designed some of the most recognizable book covers of the 20th century, including Catch-22, One Flew Over The Cuckoo’s Nest, Slaughterhouse-Five, and Jaws.</a:t>
            </a:r>
          </a:p>
          <a:p>
            <a:endParaRPr lang="en-GB" dirty="0"/>
          </a:p>
          <a:p>
            <a:r>
              <a:rPr lang="en-GB" dirty="0"/>
              <a:t>The artwork for film was done by Robert Kastel. Star Wars fans might know Kastel’s name as he did the poster for The Empire Strikes Back.</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741992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0B05DD-593F-BA28-A658-F0F0F48A36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B25E3C-7218-5544-D341-160CE25233D7}"/>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3ABFC65-44CC-65F4-1DCA-EE4542B6A70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5924BF2-7B99-207F-DDA7-F54E4C155DC7}"/>
              </a:ext>
            </a:extLst>
          </p:cNvPr>
          <p:cNvSpPr>
            <a:spLocks noGrp="1"/>
          </p:cNvSpPr>
          <p:nvPr>
            <p:ph type="sldNum" sz="quarter" idx="5"/>
          </p:nvPr>
        </p:nvSpPr>
        <p:spPr/>
        <p:txBody>
          <a:bodyPr/>
          <a:lstStyle/>
          <a:p>
            <a:fld id="{9094A44D-036D-40EB-87CA-412D4725AB6F}" type="slidenum">
              <a:rPr lang="en-GB" altLang="en-US" smtClean="0"/>
              <a:pPr/>
              <a:t>9</a:t>
            </a:fld>
            <a:endParaRPr lang="en-GB" altLang="en-US"/>
          </a:p>
        </p:txBody>
      </p:sp>
    </p:spTree>
    <p:extLst>
      <p:ext uri="{BB962C8B-B14F-4D97-AF65-F5344CB8AC3E}">
        <p14:creationId xmlns:p14="http://schemas.microsoft.com/office/powerpoint/2010/main" val="6465545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AA9F5D-4117-1733-299D-AA50848FBF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5F40C0-4815-5D95-0835-B63D9605FD71}"/>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C51B3C6B-18C9-5A12-C66E-F8F13F88673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504C970-253C-FA4D-7D4F-668562AEF3C4}"/>
              </a:ext>
            </a:extLst>
          </p:cNvPr>
          <p:cNvSpPr>
            <a:spLocks noGrp="1"/>
          </p:cNvSpPr>
          <p:nvPr>
            <p:ph type="sldNum" sz="quarter" idx="5"/>
          </p:nvPr>
        </p:nvSpPr>
        <p:spPr/>
        <p:txBody>
          <a:bodyPr/>
          <a:lstStyle/>
          <a:p>
            <a:fld id="{9094A44D-036D-40EB-87CA-412D4725AB6F}" type="slidenum">
              <a:rPr lang="en-GB" altLang="en-US" smtClean="0"/>
              <a:pPr/>
              <a:t>10</a:t>
            </a:fld>
            <a:endParaRPr lang="en-GB" altLang="en-US"/>
          </a:p>
        </p:txBody>
      </p:sp>
    </p:spTree>
    <p:extLst>
      <p:ext uri="{BB962C8B-B14F-4D97-AF65-F5344CB8AC3E}">
        <p14:creationId xmlns:p14="http://schemas.microsoft.com/office/powerpoint/2010/main" val="29853737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C04A09-5B9F-4D89-22EE-9C9D726E4B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414A0B-037A-244C-F7FA-0B609BF236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80126D-9000-769D-65D9-7DD416A2B9EA}"/>
              </a:ext>
            </a:extLst>
          </p:cNvPr>
          <p:cNvSpPr>
            <a:spLocks noGrp="1"/>
          </p:cNvSpPr>
          <p:nvPr>
            <p:ph type="body" idx="1"/>
          </p:nvPr>
        </p:nvSpPr>
        <p:spPr/>
        <p:txBody>
          <a:bodyPr/>
          <a:lstStyle/>
          <a:p>
            <a:r>
              <a:rPr lang="en-GB" dirty="0"/>
              <a:t>Reference: 2020 </a:t>
            </a:r>
            <a:r>
              <a:rPr lang="en-GB" dirty="0" err="1"/>
              <a:t>Seaspiracy</a:t>
            </a:r>
            <a:endParaRPr lang="en-GB" dirty="0"/>
          </a:p>
          <a:p>
            <a:endParaRPr lang="en-GB" dirty="0"/>
          </a:p>
          <a:p>
            <a:r>
              <a:rPr lang="en-GB" dirty="0"/>
              <a:t>Tourism down in Martha’s Vineyard, a popular vacation spot in Massachusetts.</a:t>
            </a:r>
          </a:p>
          <a:p>
            <a:endParaRPr lang="en-GB" dirty="0"/>
          </a:p>
          <a:p>
            <a:r>
              <a:rPr lang="en-GB" dirty="0"/>
              <a:t>Wildlife photographer Thomas P. </a:t>
            </a:r>
            <a:r>
              <a:rPr lang="en-GB" dirty="0" err="1"/>
              <a:t>Peschak</a:t>
            </a:r>
            <a:r>
              <a:rPr lang="en-GB" dirty="0"/>
              <a:t> echoed these fears. He considered the film “a seminal turning point” in the way the public perception of sharks. “Almost overnight,” he wrote, “The white shark went from being considered an obscure ocean dweller to a man-eating monster with a lust for wanton killing, best eradicated from our planet forever.”</a:t>
            </a:r>
          </a:p>
          <a:p>
            <a:endParaRPr lang="en-GB" dirty="0"/>
          </a:p>
          <a:p>
            <a:r>
              <a:rPr lang="en-GB" dirty="0"/>
              <a:t>Raised the interest in shark conservation.</a:t>
            </a:r>
          </a:p>
        </p:txBody>
      </p:sp>
      <p:sp>
        <p:nvSpPr>
          <p:cNvPr id="4" name="Slide Number Placeholder 3">
            <a:extLst>
              <a:ext uri="{FF2B5EF4-FFF2-40B4-BE49-F238E27FC236}">
                <a16:creationId xmlns:a16="http://schemas.microsoft.com/office/drawing/2014/main" id="{21E506C6-8B15-3417-F998-2BAA86ADC095}"/>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980896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C1ECB1-E7E8-F2EE-CA04-71D4316498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98CC4B-30AE-355C-CA7D-E900C0D9B6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896304-4B20-DAF2-D6D6-71DCBB5E5803}"/>
              </a:ext>
            </a:extLst>
          </p:cNvPr>
          <p:cNvSpPr>
            <a:spLocks noGrp="1"/>
          </p:cNvSpPr>
          <p:nvPr>
            <p:ph type="body" idx="1"/>
          </p:nvPr>
        </p:nvSpPr>
        <p:spPr/>
        <p:txBody>
          <a:bodyPr/>
          <a:lstStyle/>
          <a:p>
            <a:r>
              <a:rPr lang="en-GB" dirty="0" err="1"/>
              <a:t>NexCar</a:t>
            </a:r>
            <a:r>
              <a:rPr lang="en-GB" dirty="0"/>
              <a:t> Ltd, Skewen</a:t>
            </a:r>
          </a:p>
          <a:p>
            <a:endParaRPr lang="en-GB" dirty="0"/>
          </a:p>
          <a:p>
            <a:r>
              <a:rPr lang="en-GB" dirty="0"/>
              <a:t>LEGO has teamed with Universal Pictures and Amblin Entertainment to launch a JAWS set.</a:t>
            </a:r>
          </a:p>
          <a:p>
            <a:endParaRPr lang="en-GB" dirty="0"/>
          </a:p>
          <a:p>
            <a:r>
              <a:rPr lang="en-GB" dirty="0"/>
              <a:t>The 1497-piece set came via LEGO Ideas, where it was conceived by LEGO fan Johnny Campbell. It features the shark and Orca boat, complete with a detailed cabin and removable roof, an adjustable boom and rigging. Accessories include a revolver, compass, fishing rod, harpoon, spear and yellow barrels.</a:t>
            </a:r>
          </a:p>
          <a:p>
            <a:endParaRPr lang="en-GB" dirty="0"/>
          </a:p>
          <a:p>
            <a:r>
              <a:rPr lang="en-GB" dirty="0"/>
              <a:t>It also includes LEGO minifigures of Police Chief Martin Brody, marine biologist Matt Hooper and sailor Sam Quint.</a:t>
            </a:r>
          </a:p>
          <a:p>
            <a:endParaRPr lang="en-GB" dirty="0"/>
          </a:p>
          <a:p>
            <a:r>
              <a:rPr lang="en-GB" dirty="0"/>
              <a:t>The set can be placed on a brick-built seawater base with the JAWS LEGO shark model attacking the Orca boat. Also attached is a printed tile featuring Chief Brody’s famous line – “You’re </a:t>
            </a:r>
            <a:r>
              <a:rPr lang="en-GB" dirty="0" err="1"/>
              <a:t>gonna</a:t>
            </a:r>
            <a:r>
              <a:rPr lang="en-GB" dirty="0"/>
              <a:t> need a bigger boat” – that can be attached to the base.</a:t>
            </a:r>
          </a:p>
          <a:p>
            <a:endParaRPr lang="en-GB" dirty="0"/>
          </a:p>
          <a:p>
            <a:r>
              <a:rPr lang="en-GB" dirty="0"/>
              <a:t>Alternatively, the Shark can be displayed separately from the boat, on its own stand.</a:t>
            </a:r>
          </a:p>
          <a:p>
            <a:endParaRPr lang="en-GB" dirty="0"/>
          </a:p>
          <a:p>
            <a:r>
              <a:rPr lang="en-GB" dirty="0"/>
              <a:t>“JAWS is my favourite movie of all-time, so I really wanted to recreate it in LEGO bricks,” said fan designer Johnny Campbell.</a:t>
            </a:r>
          </a:p>
          <a:p>
            <a:endParaRPr lang="en-GB" dirty="0"/>
          </a:p>
          <a:p>
            <a:r>
              <a:rPr lang="en-GB" dirty="0"/>
              <a:t>“LEGO building has always been a part of my life in some shape or form but in order to get all of the finer details, I actually freeze-framed JAWS as I watched it so that I could catch a glimpse of the finer details taking notes as I went along. It is just mind-blowing that my design is now an official LEGO set. I can’t wait to stand in a LEGO shop looking at the shelves and seeing a set that I have been involved with and watching someone buying it. It’s every LEGO fan’s dream!”</a:t>
            </a:r>
          </a:p>
          <a:p>
            <a:endParaRPr lang="en-GB" dirty="0"/>
          </a:p>
          <a:p>
            <a:r>
              <a:rPr lang="en-GB" dirty="0"/>
              <a:t>The LEGO Ideas JAWS set is available from August 6th priced at £129.99.</a:t>
            </a:r>
          </a:p>
          <a:p>
            <a:r>
              <a:rPr lang="en-GB" dirty="0"/>
              <a:t>Lego Jaws – Price £129.99 Released 6 August 2024</a:t>
            </a:r>
          </a:p>
          <a:p>
            <a:endParaRPr lang="en-GB" dirty="0"/>
          </a:p>
          <a:p>
            <a:endParaRPr lang="en-GB" dirty="0"/>
          </a:p>
        </p:txBody>
      </p:sp>
      <p:sp>
        <p:nvSpPr>
          <p:cNvPr id="4" name="Slide Number Placeholder 3">
            <a:extLst>
              <a:ext uri="{FF2B5EF4-FFF2-40B4-BE49-F238E27FC236}">
                <a16:creationId xmlns:a16="http://schemas.microsoft.com/office/drawing/2014/main" id="{176FFF97-893C-7D9F-88F9-73B332F94AC9}"/>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28411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dirty="0"/>
          </a:p>
          <a:p>
            <a:pPr rtl="0"/>
            <a:r>
              <a:rPr lang="en-GB" dirty="0"/>
              <a:t>In </a:t>
            </a:r>
            <a:r>
              <a:rPr lang="en-GB" dirty="0">
                <a:hlinkClick r:id="rId3" action="ppaction://hlinkfile" tooltip="Chaos theory"/>
              </a:rPr>
              <a:t>chaos theory</a:t>
            </a:r>
            <a:r>
              <a:rPr lang="en-GB" dirty="0"/>
              <a:t>, the </a:t>
            </a:r>
            <a:r>
              <a:rPr lang="en-GB" b="1" dirty="0"/>
              <a:t>butterfly effect</a:t>
            </a:r>
            <a:r>
              <a:rPr lang="en-GB" dirty="0"/>
              <a:t> is the </a:t>
            </a:r>
            <a:r>
              <a:rPr lang="en-GB" i="1" dirty="0"/>
              <a:t>sensitive dependency on </a:t>
            </a:r>
            <a:r>
              <a:rPr lang="en-GB" i="1" dirty="0">
                <a:hlinkClick r:id="rId4" action="ppaction://hlinkfile" tooltip="Initial condition"/>
              </a:rPr>
              <a:t>initial conditions</a:t>
            </a:r>
            <a:r>
              <a:rPr lang="en-GB" dirty="0"/>
              <a:t> in which a small change at one place in a deterministic </a:t>
            </a:r>
            <a:r>
              <a:rPr lang="en-GB" dirty="0">
                <a:hlinkClick r:id="rId5" action="ppaction://hlinkfile" tooltip="Nonlinear system"/>
              </a:rPr>
              <a:t>nonlinear system</a:t>
            </a:r>
            <a:r>
              <a:rPr lang="en-GB" dirty="0"/>
              <a:t> can result in large differences in a later state. The name of the effect, coined by </a:t>
            </a:r>
            <a:r>
              <a:rPr lang="en-GB" dirty="0">
                <a:hlinkClick r:id="rId6" action="ppaction://hlinkfile" tooltip="Edward Lorenz"/>
              </a:rPr>
              <a:t>Edward Lorenz</a:t>
            </a:r>
            <a:r>
              <a:rPr lang="en-GB" dirty="0"/>
              <a:t>, is derived from the theoretical example of a hurricane's formation being contingent on whether or not a distant </a:t>
            </a:r>
            <a:r>
              <a:rPr lang="en-GB" dirty="0">
                <a:hlinkClick r:id="rId7" action="ppaction://hlinkfile" tooltip="Butterfly"/>
              </a:rPr>
              <a:t>butterfly</a:t>
            </a:r>
            <a:r>
              <a:rPr lang="en-GB" dirty="0"/>
              <a:t> had flapped its wings several weeks earlier.</a:t>
            </a:r>
          </a:p>
          <a:p>
            <a:pPr rtl="0"/>
            <a:r>
              <a:rPr lang="en-GB" dirty="0"/>
              <a:t>Although the butterfly effect may appear to be an unlikely </a:t>
            </a:r>
            <a:r>
              <a:rPr lang="en-GB" dirty="0" err="1"/>
              <a:t>behavior</a:t>
            </a:r>
            <a:r>
              <a:rPr lang="en-GB" dirty="0"/>
              <a:t>, it is exhibited by very simple systems. For example, a ball placed at the crest of a hill may roll into any surrounding valley depending on, among other things, slight differences in its initial position.</a:t>
            </a:r>
          </a:p>
          <a:p>
            <a:pPr rtl="0"/>
            <a:r>
              <a:rPr lang="en-GB" dirty="0"/>
              <a:t>The butterfly effect is a common </a:t>
            </a:r>
            <a:r>
              <a:rPr lang="en-GB" dirty="0">
                <a:hlinkClick r:id="rId8" action="ppaction://hlinkfile" tooltip="Trope (literature)"/>
              </a:rPr>
              <a:t>trope</a:t>
            </a:r>
            <a:r>
              <a:rPr lang="en-GB" dirty="0"/>
              <a:t> in fiction, especially in scenarios involving </a:t>
            </a:r>
            <a:r>
              <a:rPr lang="en-GB" dirty="0">
                <a:hlinkClick r:id="rId9" action="ppaction://hlinkfile" tooltip="Time travel"/>
              </a:rPr>
              <a:t>time travel</a:t>
            </a:r>
            <a:r>
              <a:rPr lang="en-GB" dirty="0"/>
              <a:t>. Additionally, works of fiction that involve points at which the storyline diverges during a seemingly minor event, resulting in a significantly different outcome than would have occurred without the divergence, are an example of the butterfly effect.</a:t>
            </a:r>
          </a:p>
          <a:p>
            <a:pPr rtl="0"/>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13</a:t>
            </a:fld>
            <a:endParaRPr lang="en-GB"/>
          </a:p>
        </p:txBody>
      </p:sp>
    </p:spTree>
    <p:extLst>
      <p:ext uri="{BB962C8B-B14F-4D97-AF65-F5344CB8AC3E}">
        <p14:creationId xmlns:p14="http://schemas.microsoft.com/office/powerpoint/2010/main" val="18293186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dirty="0"/>
              <a:t>In </a:t>
            </a:r>
            <a:r>
              <a:rPr lang="en-GB" dirty="0">
                <a:hlinkClick r:id="rId3" action="ppaction://hlinkfile" tooltip="Chaos theory"/>
              </a:rPr>
              <a:t>chaos theory</a:t>
            </a:r>
            <a:r>
              <a:rPr lang="en-GB" dirty="0"/>
              <a:t>, the </a:t>
            </a:r>
            <a:r>
              <a:rPr lang="en-GB" b="1" dirty="0"/>
              <a:t>butterfly effect</a:t>
            </a:r>
            <a:r>
              <a:rPr lang="en-GB" dirty="0"/>
              <a:t> is the </a:t>
            </a:r>
            <a:r>
              <a:rPr lang="en-GB" i="1" dirty="0"/>
              <a:t>sensitive dependency on </a:t>
            </a:r>
            <a:r>
              <a:rPr lang="en-GB" i="1" dirty="0">
                <a:hlinkClick r:id="rId4" action="ppaction://hlinkfile" tooltip="Initial condition"/>
              </a:rPr>
              <a:t>initial conditions</a:t>
            </a:r>
            <a:r>
              <a:rPr lang="en-GB" dirty="0"/>
              <a:t> in which a small change at one place in a deterministic </a:t>
            </a:r>
            <a:r>
              <a:rPr lang="en-GB" dirty="0">
                <a:hlinkClick r:id="rId5" action="ppaction://hlinkfile" tooltip="Nonlinear system"/>
              </a:rPr>
              <a:t>nonlinear system</a:t>
            </a:r>
            <a:r>
              <a:rPr lang="en-GB" dirty="0"/>
              <a:t> can result in large differences in a later state. The name of the effect, coined by </a:t>
            </a:r>
            <a:r>
              <a:rPr lang="en-GB" dirty="0">
                <a:hlinkClick r:id="rId6" action="ppaction://hlinkfile" tooltip="Edward Lorenz"/>
              </a:rPr>
              <a:t>Edward Lorenz</a:t>
            </a:r>
            <a:r>
              <a:rPr lang="en-GB" dirty="0"/>
              <a:t>, is derived from the theoretical example of a hurricane's formation being contingent on whether or not a distant </a:t>
            </a:r>
            <a:r>
              <a:rPr lang="en-GB" dirty="0">
                <a:hlinkClick r:id="rId7" action="ppaction://hlinkfile" tooltip="Butterfly"/>
              </a:rPr>
              <a:t>butterfly</a:t>
            </a:r>
            <a:r>
              <a:rPr lang="en-GB" dirty="0"/>
              <a:t> had flapped its wings several weeks earlier.</a:t>
            </a:r>
          </a:p>
          <a:p>
            <a:pPr rtl="0"/>
            <a:r>
              <a:rPr lang="en-GB" dirty="0"/>
              <a:t>Although the butterfly effect may appear to be an unlikely </a:t>
            </a:r>
            <a:r>
              <a:rPr lang="en-GB" dirty="0" err="1"/>
              <a:t>behavior</a:t>
            </a:r>
            <a:r>
              <a:rPr lang="en-GB" dirty="0"/>
              <a:t>, it is exhibited by very simple systems. For example, a ball placed at the crest of a hill may roll into any surrounding valley depending on, among other things, slight differences in its initial position.</a:t>
            </a:r>
          </a:p>
          <a:p>
            <a:pPr rtl="0"/>
            <a:r>
              <a:rPr lang="en-GB" dirty="0"/>
              <a:t>The butterfly effect is a common </a:t>
            </a:r>
            <a:r>
              <a:rPr lang="en-GB" dirty="0">
                <a:hlinkClick r:id="rId8" action="ppaction://hlinkfile" tooltip="Trope (literature)"/>
              </a:rPr>
              <a:t>trope</a:t>
            </a:r>
            <a:r>
              <a:rPr lang="en-GB" dirty="0"/>
              <a:t> in fiction, especially in scenarios involving </a:t>
            </a:r>
            <a:r>
              <a:rPr lang="en-GB" dirty="0">
                <a:hlinkClick r:id="rId9" action="ppaction://hlinkfile" tooltip="Time travel"/>
              </a:rPr>
              <a:t>time travel</a:t>
            </a:r>
            <a:r>
              <a:rPr lang="en-GB" dirty="0"/>
              <a:t>. Additionally, works of fiction that involve points at which the storyline diverges during a seemingly minor event, resulting in a significantly different outcome than would have occurred without the divergence, are an example of the butterfly effect.</a:t>
            </a:r>
          </a:p>
          <a:p>
            <a:pPr rtl="0"/>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14</a:t>
            </a:fld>
            <a:endParaRPr lang="en-GB"/>
          </a:p>
        </p:txBody>
      </p:sp>
    </p:spTree>
    <p:extLst>
      <p:ext uri="{BB962C8B-B14F-4D97-AF65-F5344CB8AC3E}">
        <p14:creationId xmlns:p14="http://schemas.microsoft.com/office/powerpoint/2010/main" val="14902089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1692</a:t>
            </a:r>
          </a:p>
          <a:p>
            <a:r>
              <a:rPr lang="en-GB" dirty="0"/>
              <a:t>John Locke is credited with the concept of unintended consequences, which he discussed in his letter to Sir John Somers in 1692 regarding interest rate regulation. He argued that instead of benefiting borrowers, as intended, the law would actually hurt them by creating more opportunities for circumvention, leading to less available credit and a redistribution of income away from vulnerable groups. </a:t>
            </a:r>
          </a:p>
        </p:txBody>
      </p:sp>
      <p:sp>
        <p:nvSpPr>
          <p:cNvPr id="4" name="Slide Number Placeholder 3"/>
          <p:cNvSpPr>
            <a:spLocks noGrp="1"/>
          </p:cNvSpPr>
          <p:nvPr>
            <p:ph type="sldNum" sz="quarter" idx="10"/>
          </p:nvPr>
        </p:nvSpPr>
        <p:spPr/>
        <p:txBody>
          <a:bodyPr/>
          <a:lstStyle/>
          <a:p>
            <a:fld id="{3A40C232-871E-49C6-A38E-B087202758B8}" type="slidenum">
              <a:rPr lang="en-GB" smtClean="0"/>
              <a:t>15</a:t>
            </a:fld>
            <a:endParaRPr lang="en-GB"/>
          </a:p>
        </p:txBody>
      </p:sp>
    </p:spTree>
    <p:extLst>
      <p:ext uri="{BB962C8B-B14F-4D97-AF65-F5344CB8AC3E}">
        <p14:creationId xmlns:p14="http://schemas.microsoft.com/office/powerpoint/2010/main" val="41778790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D32292-5E85-BB00-7478-886F8E2A21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D9F4CA-231C-E858-91A0-87FCD06A52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7822D6-9B8A-4F16-00BE-EE11A2A70ACB}"/>
              </a:ext>
            </a:extLst>
          </p:cNvPr>
          <p:cNvSpPr>
            <a:spLocks noGrp="1"/>
          </p:cNvSpPr>
          <p:nvPr>
            <p:ph type="body" idx="1"/>
          </p:nvPr>
        </p:nvSpPr>
        <p:spPr/>
        <p:txBody>
          <a:bodyPr/>
          <a:lstStyle/>
          <a:p>
            <a:pPr rtl="0"/>
            <a:r>
              <a:rPr lang="en-GB" b="0" u="none" dirty="0"/>
              <a:t>The theory of unintended consequences refers to outcomes that are not the ones foreseen or intended by a purposeful action. This concept was popularized by sociologist Robert K. Merton, who identified five principal causes of unintended consequences</a:t>
            </a:r>
          </a:p>
          <a:p>
            <a:pPr rtl="0"/>
            <a:endParaRPr lang="en-GB" b="0" u="none" dirty="0"/>
          </a:p>
          <a:p>
            <a:pPr rtl="0"/>
            <a:r>
              <a:rPr lang="en-GB" b="1" u="none" dirty="0">
                <a:solidFill>
                  <a:schemeClr val="tx1"/>
                </a:solidFill>
              </a:rPr>
              <a:t>Causes</a:t>
            </a:r>
          </a:p>
          <a:p>
            <a:pPr rtl="0"/>
            <a:r>
              <a:rPr lang="en-GB" u="none" dirty="0">
                <a:solidFill>
                  <a:schemeClr val="tx1"/>
                </a:solidFill>
              </a:rPr>
              <a:t>Possible causes of unintended consequences include the world's inherent </a:t>
            </a:r>
            <a:r>
              <a:rPr lang="en-GB" u="none" dirty="0">
                <a:solidFill>
                  <a:schemeClr val="tx1"/>
                </a:solidFill>
                <a:hlinkClick r:id="rId3" action="ppaction://hlinkfile" tooltip="Complexity">
                  <a:extLst>
                    <a:ext uri="{A12FA001-AC4F-418D-AE19-62706E023703}">
                      <ahyp:hlinkClr xmlns:ahyp="http://schemas.microsoft.com/office/drawing/2018/hyperlinkcolor" val="tx"/>
                    </a:ext>
                  </a:extLst>
                </a:hlinkClick>
              </a:rPr>
              <a:t>complexity</a:t>
            </a:r>
            <a:r>
              <a:rPr lang="en-GB" u="none" dirty="0">
                <a:solidFill>
                  <a:schemeClr val="tx1"/>
                </a:solidFill>
              </a:rPr>
              <a:t> (parts of a system responding to changes in the environment), </a:t>
            </a:r>
            <a:r>
              <a:rPr lang="en-GB" u="none" dirty="0">
                <a:solidFill>
                  <a:schemeClr val="tx1"/>
                </a:solidFill>
                <a:hlinkClick r:id="rId4" action="ppaction://hlinkfile" tooltip="Perverse incentive">
                  <a:extLst>
                    <a:ext uri="{A12FA001-AC4F-418D-AE19-62706E023703}">
                      <ahyp:hlinkClr xmlns:ahyp="http://schemas.microsoft.com/office/drawing/2018/hyperlinkcolor" val="tx"/>
                    </a:ext>
                  </a:extLst>
                </a:hlinkClick>
              </a:rPr>
              <a:t>perverse incentives</a:t>
            </a:r>
            <a:r>
              <a:rPr lang="en-GB" u="none" dirty="0">
                <a:solidFill>
                  <a:schemeClr val="tx1"/>
                </a:solidFill>
              </a:rPr>
              <a:t>, human </a:t>
            </a:r>
            <a:r>
              <a:rPr lang="en-GB" u="none" dirty="0">
                <a:solidFill>
                  <a:schemeClr val="tx1"/>
                </a:solidFill>
                <a:hlinkClick r:id="rId5" action="ppaction://hlinkfile" tooltip="Stupidity">
                  <a:extLst>
                    <a:ext uri="{A12FA001-AC4F-418D-AE19-62706E023703}">
                      <ahyp:hlinkClr xmlns:ahyp="http://schemas.microsoft.com/office/drawing/2018/hyperlinkcolor" val="tx"/>
                    </a:ext>
                  </a:extLst>
                </a:hlinkClick>
              </a:rPr>
              <a:t>stupidity</a:t>
            </a:r>
            <a:r>
              <a:rPr lang="en-GB" u="none" dirty="0">
                <a:solidFill>
                  <a:schemeClr val="tx1"/>
                </a:solidFill>
              </a:rPr>
              <a:t>, </a:t>
            </a:r>
            <a:r>
              <a:rPr lang="en-GB" u="none" dirty="0">
                <a:solidFill>
                  <a:schemeClr val="tx1"/>
                </a:solidFill>
                <a:hlinkClick r:id="rId6" action="ppaction://hlinkfile" tooltip="Self-deception">
                  <a:extLst>
                    <a:ext uri="{A12FA001-AC4F-418D-AE19-62706E023703}">
                      <ahyp:hlinkClr xmlns:ahyp="http://schemas.microsoft.com/office/drawing/2018/hyperlinkcolor" val="tx"/>
                    </a:ext>
                  </a:extLst>
                </a:hlinkClick>
              </a:rPr>
              <a:t>self-deception</a:t>
            </a:r>
            <a:r>
              <a:rPr lang="en-GB" u="none" dirty="0">
                <a:solidFill>
                  <a:schemeClr val="tx1"/>
                </a:solidFill>
              </a:rPr>
              <a:t>, failure to account for human nature or other </a:t>
            </a:r>
            <a:r>
              <a:rPr lang="en-GB" u="none" dirty="0">
                <a:solidFill>
                  <a:schemeClr val="tx1"/>
                </a:solidFill>
                <a:hlinkClick r:id="rId7" action="ppaction://hlinkfile" tooltip="Cognitive bias">
                  <a:extLst>
                    <a:ext uri="{A12FA001-AC4F-418D-AE19-62706E023703}">
                      <ahyp:hlinkClr xmlns:ahyp="http://schemas.microsoft.com/office/drawing/2018/hyperlinkcolor" val="tx"/>
                    </a:ext>
                  </a:extLst>
                </a:hlinkClick>
              </a:rPr>
              <a:t>cognitive</a:t>
            </a:r>
            <a:r>
              <a:rPr lang="en-GB" u="none" dirty="0">
                <a:solidFill>
                  <a:schemeClr val="tx1"/>
                </a:solidFill>
              </a:rPr>
              <a:t> or </a:t>
            </a:r>
            <a:r>
              <a:rPr lang="en-GB" u="none" dirty="0">
                <a:solidFill>
                  <a:schemeClr val="tx1"/>
                </a:solidFill>
                <a:hlinkClick r:id="rId8" action="ppaction://hlinkfile" tooltip="Emotional bias">
                  <a:extLst>
                    <a:ext uri="{A12FA001-AC4F-418D-AE19-62706E023703}">
                      <ahyp:hlinkClr xmlns:ahyp="http://schemas.microsoft.com/office/drawing/2018/hyperlinkcolor" val="tx"/>
                    </a:ext>
                  </a:extLst>
                </a:hlinkClick>
              </a:rPr>
              <a:t>emotional</a:t>
            </a:r>
            <a:r>
              <a:rPr lang="en-GB" u="none" dirty="0">
                <a:solidFill>
                  <a:schemeClr val="tx1"/>
                </a:solidFill>
              </a:rPr>
              <a:t> biases. As a sub-component of complexity (in the scientific sense), the chaotic nature of the universe—and especially its quality of having small, apparently insignificant changes with far-reaching effects (e.g., the </a:t>
            </a:r>
            <a:r>
              <a:rPr lang="en-GB" u="none" dirty="0">
                <a:solidFill>
                  <a:schemeClr val="tx1"/>
                </a:solidFill>
                <a:hlinkClick r:id="rId9" action="ppaction://hlinkfile" tooltip="Butterfly effect">
                  <a:extLst>
                    <a:ext uri="{A12FA001-AC4F-418D-AE19-62706E023703}">
                      <ahyp:hlinkClr xmlns:ahyp="http://schemas.microsoft.com/office/drawing/2018/hyperlinkcolor" val="tx"/>
                    </a:ext>
                  </a:extLst>
                </a:hlinkClick>
              </a:rPr>
              <a:t>butterfly effect</a:t>
            </a:r>
            <a:r>
              <a:rPr lang="en-GB" u="none" dirty="0">
                <a:solidFill>
                  <a:schemeClr val="tx1"/>
                </a:solidFill>
              </a:rPr>
              <a:t>)—applies.</a:t>
            </a:r>
          </a:p>
          <a:p>
            <a:pPr rtl="0"/>
            <a:r>
              <a:rPr lang="en-GB" u="none" dirty="0">
                <a:solidFill>
                  <a:schemeClr val="tx1"/>
                </a:solidFill>
                <a:hlinkClick r:id="rId10" action="ppaction://hlinkfile" tooltip="Robert K. Merton">
                  <a:extLst>
                    <a:ext uri="{A12FA001-AC4F-418D-AE19-62706E023703}">
                      <ahyp:hlinkClr xmlns:ahyp="http://schemas.microsoft.com/office/drawing/2018/hyperlinkcolor" val="tx"/>
                    </a:ext>
                  </a:extLst>
                </a:hlinkClick>
              </a:rPr>
              <a:t>Robert K. Merton</a:t>
            </a:r>
            <a:r>
              <a:rPr lang="en-GB" u="none" dirty="0">
                <a:solidFill>
                  <a:schemeClr val="tx1"/>
                </a:solidFill>
              </a:rPr>
              <a:t> listed five possible causes of unanticipated consequences in 1936.</a:t>
            </a:r>
            <a:endParaRPr lang="en-GB" u="none" baseline="30000" dirty="0">
              <a:solidFill>
                <a:schemeClr val="tx1"/>
              </a:solidFill>
            </a:endParaRPr>
          </a:p>
          <a:p>
            <a:pPr rtl="0"/>
            <a:endParaRPr lang="en-GB" u="none" dirty="0">
              <a:solidFill>
                <a:schemeClr val="tx1"/>
              </a:solidFill>
            </a:endParaRPr>
          </a:p>
          <a:p>
            <a:pPr rtl="0">
              <a:buFont typeface="+mj-lt"/>
              <a:buNone/>
            </a:pPr>
            <a:endParaRPr lang="en-GB" u="none" dirty="0">
              <a:solidFill>
                <a:schemeClr val="tx1"/>
              </a:solidFill>
            </a:endParaRPr>
          </a:p>
          <a:p>
            <a:pPr rtl="0"/>
            <a:r>
              <a:rPr lang="en-GB" u="none" dirty="0">
                <a:solidFill>
                  <a:schemeClr val="tx1"/>
                </a:solidFill>
              </a:rPr>
              <a:t>In this paper, Merton announced that he would write a book on the history and analysis of unintended consequences - but this remained unfinished when he died in 2003.</a:t>
            </a:r>
          </a:p>
          <a:p>
            <a:pPr rtl="0"/>
            <a:endParaRPr lang="en-GB" u="none" dirty="0">
              <a:solidFill>
                <a:schemeClr val="tx1"/>
              </a:solidFill>
            </a:endParaRPr>
          </a:p>
          <a:p>
            <a:endParaRPr lang="en-GB" dirty="0"/>
          </a:p>
        </p:txBody>
      </p:sp>
      <p:sp>
        <p:nvSpPr>
          <p:cNvPr id="4" name="Slide Number Placeholder 3">
            <a:extLst>
              <a:ext uri="{FF2B5EF4-FFF2-40B4-BE49-F238E27FC236}">
                <a16:creationId xmlns:a16="http://schemas.microsoft.com/office/drawing/2014/main" id="{02F2A1EA-42C8-13F8-363C-3AEDCBFB87DF}"/>
              </a:ext>
            </a:extLst>
          </p:cNvPr>
          <p:cNvSpPr>
            <a:spLocks noGrp="1"/>
          </p:cNvSpPr>
          <p:nvPr>
            <p:ph type="sldNum" sz="quarter" idx="10"/>
          </p:nvPr>
        </p:nvSpPr>
        <p:spPr/>
        <p:txBody>
          <a:bodyPr/>
          <a:lstStyle/>
          <a:p>
            <a:fld id="{3A40C232-871E-49C6-A38E-B087202758B8}" type="slidenum">
              <a:rPr lang="en-GB" smtClean="0"/>
              <a:t>16</a:t>
            </a:fld>
            <a:endParaRPr lang="en-GB"/>
          </a:p>
        </p:txBody>
      </p:sp>
    </p:spTree>
    <p:extLst>
      <p:ext uri="{BB962C8B-B14F-4D97-AF65-F5344CB8AC3E}">
        <p14:creationId xmlns:p14="http://schemas.microsoft.com/office/powerpoint/2010/main" val="2641524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313CF5-A711-BA11-396C-E05DA7A2FB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C0BC59-FC4E-8A19-9CE4-28189ED2A0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9F0835-B8F5-4660-1C96-0671400C62C6}"/>
              </a:ext>
            </a:extLst>
          </p:cNvPr>
          <p:cNvSpPr>
            <a:spLocks noGrp="1"/>
          </p:cNvSpPr>
          <p:nvPr>
            <p:ph type="body" idx="1"/>
          </p:nvPr>
        </p:nvSpPr>
        <p:spPr/>
        <p:txBody>
          <a:bodyPr/>
          <a:lstStyle/>
          <a:p>
            <a:pPr rtl="0"/>
            <a:r>
              <a:rPr lang="en-GB" b="0" u="none" dirty="0"/>
              <a:t>The theory of unintended consequences refers to outcomes that are not the ones foreseen or intended by a purposeful action. This concept was popularized by sociologist Robert K. Merton, who identified five principal causes of unintended consequences</a:t>
            </a:r>
          </a:p>
          <a:p>
            <a:pPr rtl="0"/>
            <a:endParaRPr lang="en-GB" b="1" u="none" dirty="0">
              <a:solidFill>
                <a:schemeClr val="tx1"/>
              </a:solidFill>
            </a:endParaRPr>
          </a:p>
          <a:p>
            <a:pPr rtl="0"/>
            <a:r>
              <a:rPr lang="en-GB" b="1" u="none" dirty="0">
                <a:solidFill>
                  <a:schemeClr val="tx1"/>
                </a:solidFill>
              </a:rPr>
              <a:t>Causes</a:t>
            </a:r>
          </a:p>
          <a:p>
            <a:pPr rtl="0"/>
            <a:r>
              <a:rPr lang="en-GB" u="none" dirty="0">
                <a:solidFill>
                  <a:schemeClr val="tx1"/>
                </a:solidFill>
              </a:rPr>
              <a:t>Possible causes of unintended consequences include the world's inherent </a:t>
            </a:r>
            <a:r>
              <a:rPr lang="en-GB" u="none" dirty="0">
                <a:solidFill>
                  <a:schemeClr val="tx1"/>
                </a:solidFill>
                <a:hlinkClick r:id="rId3" action="ppaction://hlinkfile" tooltip="Complexity">
                  <a:extLst>
                    <a:ext uri="{A12FA001-AC4F-418D-AE19-62706E023703}">
                      <ahyp:hlinkClr xmlns:ahyp="http://schemas.microsoft.com/office/drawing/2018/hyperlinkcolor" val="tx"/>
                    </a:ext>
                  </a:extLst>
                </a:hlinkClick>
              </a:rPr>
              <a:t>complexity</a:t>
            </a:r>
            <a:r>
              <a:rPr lang="en-GB" u="none" dirty="0">
                <a:solidFill>
                  <a:schemeClr val="tx1"/>
                </a:solidFill>
              </a:rPr>
              <a:t> (parts of a system responding to changes in the environment), </a:t>
            </a:r>
            <a:r>
              <a:rPr lang="en-GB" u="none" dirty="0">
                <a:solidFill>
                  <a:schemeClr val="tx1"/>
                </a:solidFill>
                <a:hlinkClick r:id="rId4" action="ppaction://hlinkfile" tooltip="Perverse incentive">
                  <a:extLst>
                    <a:ext uri="{A12FA001-AC4F-418D-AE19-62706E023703}">
                      <ahyp:hlinkClr xmlns:ahyp="http://schemas.microsoft.com/office/drawing/2018/hyperlinkcolor" val="tx"/>
                    </a:ext>
                  </a:extLst>
                </a:hlinkClick>
              </a:rPr>
              <a:t>perverse incentives</a:t>
            </a:r>
            <a:r>
              <a:rPr lang="en-GB" u="none" dirty="0">
                <a:solidFill>
                  <a:schemeClr val="tx1"/>
                </a:solidFill>
              </a:rPr>
              <a:t>, human </a:t>
            </a:r>
            <a:r>
              <a:rPr lang="en-GB" u="none" dirty="0">
                <a:solidFill>
                  <a:schemeClr val="tx1"/>
                </a:solidFill>
                <a:hlinkClick r:id="rId5" action="ppaction://hlinkfile" tooltip="Stupidity">
                  <a:extLst>
                    <a:ext uri="{A12FA001-AC4F-418D-AE19-62706E023703}">
                      <ahyp:hlinkClr xmlns:ahyp="http://schemas.microsoft.com/office/drawing/2018/hyperlinkcolor" val="tx"/>
                    </a:ext>
                  </a:extLst>
                </a:hlinkClick>
              </a:rPr>
              <a:t>stupidity</a:t>
            </a:r>
            <a:r>
              <a:rPr lang="en-GB" u="none" dirty="0">
                <a:solidFill>
                  <a:schemeClr val="tx1"/>
                </a:solidFill>
              </a:rPr>
              <a:t>, </a:t>
            </a:r>
            <a:r>
              <a:rPr lang="en-GB" u="none" dirty="0">
                <a:solidFill>
                  <a:schemeClr val="tx1"/>
                </a:solidFill>
                <a:hlinkClick r:id="rId6" action="ppaction://hlinkfile" tooltip="Self-deception">
                  <a:extLst>
                    <a:ext uri="{A12FA001-AC4F-418D-AE19-62706E023703}">
                      <ahyp:hlinkClr xmlns:ahyp="http://schemas.microsoft.com/office/drawing/2018/hyperlinkcolor" val="tx"/>
                    </a:ext>
                  </a:extLst>
                </a:hlinkClick>
              </a:rPr>
              <a:t>self-deception</a:t>
            </a:r>
            <a:r>
              <a:rPr lang="en-GB" u="none" dirty="0">
                <a:solidFill>
                  <a:schemeClr val="tx1"/>
                </a:solidFill>
              </a:rPr>
              <a:t>, failure to account for human nature or other </a:t>
            </a:r>
            <a:r>
              <a:rPr lang="en-GB" u="none" dirty="0">
                <a:solidFill>
                  <a:schemeClr val="tx1"/>
                </a:solidFill>
                <a:hlinkClick r:id="rId7" action="ppaction://hlinkfile" tooltip="Cognitive bias">
                  <a:extLst>
                    <a:ext uri="{A12FA001-AC4F-418D-AE19-62706E023703}">
                      <ahyp:hlinkClr xmlns:ahyp="http://schemas.microsoft.com/office/drawing/2018/hyperlinkcolor" val="tx"/>
                    </a:ext>
                  </a:extLst>
                </a:hlinkClick>
              </a:rPr>
              <a:t>cognitive</a:t>
            </a:r>
            <a:r>
              <a:rPr lang="en-GB" u="none" dirty="0">
                <a:solidFill>
                  <a:schemeClr val="tx1"/>
                </a:solidFill>
              </a:rPr>
              <a:t> or </a:t>
            </a:r>
            <a:r>
              <a:rPr lang="en-GB" u="none" dirty="0">
                <a:solidFill>
                  <a:schemeClr val="tx1"/>
                </a:solidFill>
                <a:hlinkClick r:id="rId8" action="ppaction://hlinkfile" tooltip="Emotional bias">
                  <a:extLst>
                    <a:ext uri="{A12FA001-AC4F-418D-AE19-62706E023703}">
                      <ahyp:hlinkClr xmlns:ahyp="http://schemas.microsoft.com/office/drawing/2018/hyperlinkcolor" val="tx"/>
                    </a:ext>
                  </a:extLst>
                </a:hlinkClick>
              </a:rPr>
              <a:t>emotional</a:t>
            </a:r>
            <a:r>
              <a:rPr lang="en-GB" u="none" dirty="0">
                <a:solidFill>
                  <a:schemeClr val="tx1"/>
                </a:solidFill>
              </a:rPr>
              <a:t> biases. As a sub-component of complexity (in the scientific sense), the chaotic nature of the universe—and especially its quality of having small, apparently insignificant changes with far-reaching effects (e.g., the </a:t>
            </a:r>
            <a:r>
              <a:rPr lang="en-GB" u="none" dirty="0">
                <a:solidFill>
                  <a:schemeClr val="tx1"/>
                </a:solidFill>
                <a:hlinkClick r:id="rId9" action="ppaction://hlinkfile" tooltip="Butterfly effect">
                  <a:extLst>
                    <a:ext uri="{A12FA001-AC4F-418D-AE19-62706E023703}">
                      <ahyp:hlinkClr xmlns:ahyp="http://schemas.microsoft.com/office/drawing/2018/hyperlinkcolor" val="tx"/>
                    </a:ext>
                  </a:extLst>
                </a:hlinkClick>
              </a:rPr>
              <a:t>butterfly effect</a:t>
            </a:r>
            <a:r>
              <a:rPr lang="en-GB" u="none" dirty="0">
                <a:solidFill>
                  <a:schemeClr val="tx1"/>
                </a:solidFill>
              </a:rPr>
              <a:t>)—applies.</a:t>
            </a:r>
          </a:p>
          <a:p>
            <a:pPr rtl="0"/>
            <a:r>
              <a:rPr lang="en-GB" u="none" dirty="0">
                <a:solidFill>
                  <a:schemeClr val="tx1"/>
                </a:solidFill>
                <a:hlinkClick r:id="rId10" action="ppaction://hlinkfile" tooltip="Robert K. Merton">
                  <a:extLst>
                    <a:ext uri="{A12FA001-AC4F-418D-AE19-62706E023703}">
                      <ahyp:hlinkClr xmlns:ahyp="http://schemas.microsoft.com/office/drawing/2018/hyperlinkcolor" val="tx"/>
                    </a:ext>
                  </a:extLst>
                </a:hlinkClick>
              </a:rPr>
              <a:t>Robert K. Merton</a:t>
            </a:r>
            <a:r>
              <a:rPr lang="en-GB" u="none" dirty="0">
                <a:solidFill>
                  <a:schemeClr val="tx1"/>
                </a:solidFill>
              </a:rPr>
              <a:t> listed five possible causes of unanticipated consequences in 1936.</a:t>
            </a:r>
            <a:endParaRPr lang="en-GB" u="none" baseline="30000" dirty="0">
              <a:solidFill>
                <a:schemeClr val="tx1"/>
              </a:solidFill>
            </a:endParaRPr>
          </a:p>
        </p:txBody>
      </p:sp>
      <p:sp>
        <p:nvSpPr>
          <p:cNvPr id="4" name="Slide Number Placeholder 3">
            <a:extLst>
              <a:ext uri="{FF2B5EF4-FFF2-40B4-BE49-F238E27FC236}">
                <a16:creationId xmlns:a16="http://schemas.microsoft.com/office/drawing/2014/main" id="{3E43D219-DF89-C61C-8C98-B0A6CCE62E97}"/>
              </a:ext>
            </a:extLst>
          </p:cNvPr>
          <p:cNvSpPr>
            <a:spLocks noGrp="1"/>
          </p:cNvSpPr>
          <p:nvPr>
            <p:ph type="sldNum" sz="quarter" idx="10"/>
          </p:nvPr>
        </p:nvSpPr>
        <p:spPr/>
        <p:txBody>
          <a:bodyPr/>
          <a:lstStyle/>
          <a:p>
            <a:fld id="{3A40C232-871E-49C6-A38E-B087202758B8}" type="slidenum">
              <a:rPr lang="en-GB" smtClean="0"/>
              <a:t>17</a:t>
            </a:fld>
            <a:endParaRPr lang="en-GB"/>
          </a:p>
        </p:txBody>
      </p:sp>
    </p:spTree>
    <p:extLst>
      <p:ext uri="{BB962C8B-B14F-4D97-AF65-F5344CB8AC3E}">
        <p14:creationId xmlns:p14="http://schemas.microsoft.com/office/powerpoint/2010/main" val="42895660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 typeface="+mj-lt"/>
              <a:buNone/>
            </a:pPr>
            <a:r>
              <a:rPr lang="en-GB" b="1" i="1" dirty="0">
                <a:solidFill>
                  <a:schemeClr val="tx1"/>
                </a:solidFill>
              </a:rPr>
              <a:t>1. Ignorance</a:t>
            </a:r>
            <a:r>
              <a:rPr lang="en-GB" dirty="0">
                <a:solidFill>
                  <a:schemeClr val="tx1"/>
                </a:solidFill>
              </a:rPr>
              <a:t> (It is impossible to anticipate everything, thereby leading to incomplete analysis).</a:t>
            </a:r>
          </a:p>
          <a:p>
            <a:pPr marL="0" lvl="0" indent="0" rtl="0">
              <a:buFont typeface="+mj-lt"/>
              <a:buNone/>
            </a:pPr>
            <a:r>
              <a:rPr lang="en-GB" dirty="0">
                <a:solidFill>
                  <a:schemeClr val="tx1"/>
                </a:solidFill>
              </a:rPr>
              <a:t>Lack of knowledge, experience, expertise and prudent investigation of a problem. This is not always negative, simple economics means that the best decision possible must often be made with the information available subject to time and data constraints.</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18</a:t>
            </a:fld>
            <a:endParaRPr lang="en-GB"/>
          </a:p>
        </p:txBody>
      </p:sp>
    </p:spTree>
    <p:extLst>
      <p:ext uri="{BB962C8B-B14F-4D97-AF65-F5344CB8AC3E}">
        <p14:creationId xmlns:p14="http://schemas.microsoft.com/office/powerpoint/2010/main" val="15731199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 typeface="+mj-lt"/>
              <a:buNone/>
            </a:pPr>
            <a:r>
              <a:rPr lang="en-GB" b="1" i="1" dirty="0">
                <a:solidFill>
                  <a:schemeClr val="tx1"/>
                </a:solidFill>
              </a:rPr>
              <a:t>2. Error</a:t>
            </a:r>
            <a:r>
              <a:rPr lang="en-GB" dirty="0">
                <a:solidFill>
                  <a:schemeClr val="tx1"/>
                </a:solidFill>
              </a:rPr>
              <a:t> (Incorrect analysis of the problem or following habits that worked in the past but may not apply to the current situation)</a:t>
            </a:r>
          </a:p>
          <a:p>
            <a:pPr rtl="0">
              <a:buFont typeface="+mj-lt"/>
              <a:buNone/>
            </a:pPr>
            <a:r>
              <a:rPr lang="en-GB" dirty="0">
                <a:solidFill>
                  <a:schemeClr val="tx1"/>
                </a:solidFill>
              </a:rPr>
              <a:t>Incorrect reasoning, analysis techniques and interpretation of a problem. Similarly, this is also not always negative, as chance can dictate alternate outcomes within a probability distribution, even one that is leptokurtic.</a:t>
            </a:r>
          </a:p>
        </p:txBody>
      </p:sp>
      <p:sp>
        <p:nvSpPr>
          <p:cNvPr id="4" name="Slide Number Placeholder 3"/>
          <p:cNvSpPr>
            <a:spLocks noGrp="1"/>
          </p:cNvSpPr>
          <p:nvPr>
            <p:ph type="sldNum" sz="quarter" idx="10"/>
          </p:nvPr>
        </p:nvSpPr>
        <p:spPr/>
        <p:txBody>
          <a:bodyPr/>
          <a:lstStyle/>
          <a:p>
            <a:fld id="{3A40C232-871E-49C6-A38E-B087202758B8}" type="slidenum">
              <a:rPr lang="en-GB" smtClean="0"/>
              <a:t>19</a:t>
            </a:fld>
            <a:endParaRPr lang="en-GB"/>
          </a:p>
        </p:txBody>
      </p:sp>
    </p:spTree>
    <p:extLst>
      <p:ext uri="{BB962C8B-B14F-4D97-AF65-F5344CB8AC3E}">
        <p14:creationId xmlns:p14="http://schemas.microsoft.com/office/powerpoint/2010/main" val="31174142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 typeface="+mj-lt"/>
              <a:buNone/>
            </a:pPr>
            <a:r>
              <a:rPr lang="en-GB" b="1" i="1" dirty="0"/>
              <a:t>3. Immediate interest</a:t>
            </a:r>
            <a:r>
              <a:rPr lang="en-GB" dirty="0"/>
              <a:t>, which may override long-term interests</a:t>
            </a:r>
          </a:p>
          <a:p>
            <a:pPr rtl="0">
              <a:buFont typeface="+mj-lt"/>
              <a:buNone/>
            </a:pPr>
            <a:r>
              <a:rPr lang="en-GB" b="1" dirty="0"/>
              <a:t>Short-termism</a:t>
            </a:r>
            <a:r>
              <a:rPr lang="en-GB" dirty="0"/>
              <a:t>. Focus on short term goals and incentives over long-term, sustainable or more sizeable benefits.</a:t>
            </a:r>
          </a:p>
          <a:p>
            <a:pPr rtl="0"/>
            <a:endParaRPr lang="en-GB" dirty="0"/>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20</a:t>
            </a:fld>
            <a:endParaRPr lang="en-GB"/>
          </a:p>
        </p:txBody>
      </p:sp>
    </p:spTree>
    <p:extLst>
      <p:ext uri="{BB962C8B-B14F-4D97-AF65-F5344CB8AC3E}">
        <p14:creationId xmlns:p14="http://schemas.microsoft.com/office/powerpoint/2010/main" val="27283687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 typeface="+mj-lt"/>
              <a:buNone/>
            </a:pPr>
            <a:r>
              <a:rPr lang="en-GB" b="1" i="1" dirty="0"/>
              <a:t>4. Basic values</a:t>
            </a:r>
            <a:r>
              <a:rPr lang="en-GB" b="1" dirty="0"/>
              <a:t> </a:t>
            </a:r>
            <a:r>
              <a:rPr lang="en-GB" dirty="0"/>
              <a:t>may require or prohibit certain actions even if the long-term result might be </a:t>
            </a:r>
            <a:r>
              <a:rPr lang="en-GB" dirty="0" err="1"/>
              <a:t>unfavorable</a:t>
            </a:r>
            <a:r>
              <a:rPr lang="en-GB" dirty="0"/>
              <a:t> (these long-term consequences may eventually cause changes in basic values)</a:t>
            </a:r>
          </a:p>
          <a:p>
            <a:pPr rtl="0">
              <a:buFont typeface="+mj-lt"/>
              <a:buNone/>
            </a:pPr>
            <a:r>
              <a:rPr lang="en-GB" b="1" dirty="0"/>
              <a:t>Dogmatism</a:t>
            </a:r>
            <a:r>
              <a:rPr lang="en-GB" dirty="0"/>
              <a:t>. Sticking to values, axioms and policies which are ancient, insufficient, out of touch or out of depth. Consequences here are not addressed at all (not even desired ones), as the only supportive argument is consistency with prior belief. </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21</a:t>
            </a:fld>
            <a:endParaRPr lang="en-GB"/>
          </a:p>
        </p:txBody>
      </p:sp>
    </p:spTree>
    <p:extLst>
      <p:ext uri="{BB962C8B-B14F-4D97-AF65-F5344CB8AC3E}">
        <p14:creationId xmlns:p14="http://schemas.microsoft.com/office/powerpoint/2010/main" val="21353761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Font typeface="+mj-lt"/>
              <a:buNone/>
            </a:pPr>
            <a:r>
              <a:rPr lang="en-GB" b="1" i="1" dirty="0"/>
              <a:t>5. Self-defeating prophecies </a:t>
            </a:r>
            <a:r>
              <a:rPr lang="en-GB" dirty="0"/>
              <a:t>(Fear of some consequence drives people to find solutions before the problem occurs, thus the non-occurrence of the problem is not anticipated.)</a:t>
            </a:r>
          </a:p>
          <a:p>
            <a:pPr rtl="0">
              <a:buFont typeface="+mj-lt"/>
              <a:buNone/>
            </a:pPr>
            <a:r>
              <a:rPr lang="en-GB" b="1" i="1" dirty="0"/>
              <a:t>Self-defeating prophecies</a:t>
            </a:r>
            <a:r>
              <a:rPr lang="en-GB" dirty="0"/>
              <a:t>. Fear, preparation for disaster and playing it safe often make the system overcompensate in defence, leading to the unintended consequence of the expected disaster not occurring. However, predictions not regarding human action are often not subject to this factor: for example, natural phenomena like a comet’s orbit.</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22</a:t>
            </a:fld>
            <a:endParaRPr lang="en-GB"/>
          </a:p>
        </p:txBody>
      </p:sp>
    </p:spTree>
    <p:extLst>
      <p:ext uri="{BB962C8B-B14F-4D97-AF65-F5344CB8AC3E}">
        <p14:creationId xmlns:p14="http://schemas.microsoft.com/office/powerpoint/2010/main" val="19668103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10.10.25 Research by Google Scholar identified that when searching the terms, there were about 1,380,000 results (0.09 sec) hits for “unintended consequences” and about 595,000 results (0.07 sec) for “unanticipated consequences.” Google Web likewise yields </a:t>
            </a:r>
            <a:r>
              <a:rPr lang="en-GB" dirty="0">
                <a:highlight>
                  <a:srgbClr val="FFFF00"/>
                </a:highlight>
              </a:rPr>
              <a:t>52,880,000 </a:t>
            </a:r>
            <a:r>
              <a:rPr lang="en-GB" dirty="0"/>
              <a:t>hits for “unintended consequences” and </a:t>
            </a:r>
            <a:r>
              <a:rPr lang="en-GB" sz="1200" b="0" i="0" kern="1200" dirty="0">
                <a:solidFill>
                  <a:schemeClr val="tx1"/>
                </a:solidFill>
                <a:effectLst/>
                <a:latin typeface="Times New Roman" pitchFamily="18" charset="0"/>
                <a:ea typeface="+mn-ea"/>
                <a:cs typeface="+mn-cs"/>
              </a:rPr>
              <a:t>about 1,070,000</a:t>
            </a:r>
            <a:r>
              <a:rPr lang="en-GB" dirty="0"/>
              <a:t> for “unanticipated consequences.”</a:t>
            </a:r>
          </a:p>
        </p:txBody>
      </p:sp>
      <p:sp>
        <p:nvSpPr>
          <p:cNvPr id="4" name="Slide Number Placeholder 3"/>
          <p:cNvSpPr>
            <a:spLocks noGrp="1"/>
          </p:cNvSpPr>
          <p:nvPr>
            <p:ph type="sldNum" sz="quarter" idx="10"/>
          </p:nvPr>
        </p:nvSpPr>
        <p:spPr/>
        <p:txBody>
          <a:bodyPr/>
          <a:lstStyle/>
          <a:p>
            <a:fld id="{3A40C232-871E-49C6-A38E-B087202758B8}" type="slidenum">
              <a:rPr lang="en-GB" smtClean="0"/>
              <a:t>23</a:t>
            </a:fld>
            <a:endParaRPr lang="en-GB"/>
          </a:p>
        </p:txBody>
      </p:sp>
    </p:spTree>
    <p:extLst>
      <p:ext uri="{BB962C8B-B14F-4D97-AF65-F5344CB8AC3E}">
        <p14:creationId xmlns:p14="http://schemas.microsoft.com/office/powerpoint/2010/main" val="21725994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EC7482-7D73-6E53-C46B-4E43B59B2A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6FD620-A261-23ED-3C55-933D3D3AAF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0D44AC-1C85-7EA7-D82D-17161EA680F8}"/>
              </a:ext>
            </a:extLst>
          </p:cNvPr>
          <p:cNvSpPr>
            <a:spLocks noGrp="1"/>
          </p:cNvSpPr>
          <p:nvPr>
            <p:ph type="body" idx="1"/>
          </p:nvPr>
        </p:nvSpPr>
        <p:spPr/>
        <p:txBody>
          <a:bodyPr/>
          <a:lstStyle/>
          <a:p>
            <a:r>
              <a:rPr lang="en-GB" dirty="0"/>
              <a:t>10.10.25 Research by Google Scholar identified that when searching the terms, there were about 1,380,000 results (0.09 sec) hits for “unintended consequences” and about 595,000 results (0.07 sec) for “unanticipated consequences.” Google Web likewise yields </a:t>
            </a:r>
            <a:r>
              <a:rPr lang="en-GB" dirty="0">
                <a:highlight>
                  <a:srgbClr val="FFFF00"/>
                </a:highlight>
              </a:rPr>
              <a:t>52,880,000 </a:t>
            </a:r>
            <a:r>
              <a:rPr lang="en-GB" dirty="0"/>
              <a:t>hits for “unintended consequences” and </a:t>
            </a:r>
            <a:r>
              <a:rPr lang="en-GB" sz="1200" b="0" i="0" kern="1200" dirty="0">
                <a:solidFill>
                  <a:schemeClr val="tx1"/>
                </a:solidFill>
                <a:effectLst/>
                <a:latin typeface="Times New Roman" pitchFamily="18" charset="0"/>
                <a:ea typeface="+mn-ea"/>
                <a:cs typeface="+mn-cs"/>
              </a:rPr>
              <a:t>about 1,070,000</a:t>
            </a:r>
            <a:r>
              <a:rPr lang="en-GB" dirty="0"/>
              <a:t> for “unanticipated consequences.”</a:t>
            </a:r>
          </a:p>
        </p:txBody>
      </p:sp>
      <p:sp>
        <p:nvSpPr>
          <p:cNvPr id="4" name="Slide Number Placeholder 3">
            <a:extLst>
              <a:ext uri="{FF2B5EF4-FFF2-40B4-BE49-F238E27FC236}">
                <a16:creationId xmlns:a16="http://schemas.microsoft.com/office/drawing/2014/main" id="{BA967F86-09F6-CE83-57A5-39E559D7892B}"/>
              </a:ext>
            </a:extLst>
          </p:cNvPr>
          <p:cNvSpPr>
            <a:spLocks noGrp="1"/>
          </p:cNvSpPr>
          <p:nvPr>
            <p:ph type="sldNum" sz="quarter" idx="10"/>
          </p:nvPr>
        </p:nvSpPr>
        <p:spPr/>
        <p:txBody>
          <a:bodyPr/>
          <a:lstStyle/>
          <a:p>
            <a:fld id="{3A40C232-871E-49C6-A38E-B087202758B8}" type="slidenum">
              <a:rPr lang="en-GB" smtClean="0"/>
              <a:t>24</a:t>
            </a:fld>
            <a:endParaRPr lang="en-GB"/>
          </a:p>
        </p:txBody>
      </p:sp>
    </p:spTree>
    <p:extLst>
      <p:ext uri="{BB962C8B-B14F-4D97-AF65-F5344CB8AC3E}">
        <p14:creationId xmlns:p14="http://schemas.microsoft.com/office/powerpoint/2010/main" val="33081410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D1F413-5EAF-7F52-6430-310B5A15F5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974635-0530-BE57-0879-8735BD7E5A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A5EE5E-0581-8695-42CF-F2AC313CDE97}"/>
              </a:ext>
            </a:extLst>
          </p:cNvPr>
          <p:cNvSpPr>
            <a:spLocks noGrp="1"/>
          </p:cNvSpPr>
          <p:nvPr>
            <p:ph type="body" idx="1"/>
          </p:nvPr>
        </p:nvSpPr>
        <p:spPr/>
        <p:txBody>
          <a:bodyPr/>
          <a:lstStyle/>
          <a:p>
            <a:r>
              <a:rPr lang="en-GB" dirty="0"/>
              <a:t>Does the declining use of “unanticipated consequences” reflect a change in the real world? Or has it simply been replaced by “unintended consequences” as a synonym? A change in the real world would imply that our ability to anticipate the effects of purposive social action has improved over time.</a:t>
            </a:r>
          </a:p>
        </p:txBody>
      </p:sp>
      <p:sp>
        <p:nvSpPr>
          <p:cNvPr id="4" name="Slide Number Placeholder 3">
            <a:extLst>
              <a:ext uri="{FF2B5EF4-FFF2-40B4-BE49-F238E27FC236}">
                <a16:creationId xmlns:a16="http://schemas.microsoft.com/office/drawing/2014/main" id="{83764D7D-E780-CEF7-5C31-4EB3645EE030}"/>
              </a:ext>
            </a:extLst>
          </p:cNvPr>
          <p:cNvSpPr>
            <a:spLocks noGrp="1"/>
          </p:cNvSpPr>
          <p:nvPr>
            <p:ph type="sldNum" sz="quarter" idx="10"/>
          </p:nvPr>
        </p:nvSpPr>
        <p:spPr/>
        <p:txBody>
          <a:bodyPr/>
          <a:lstStyle/>
          <a:p>
            <a:fld id="{3A40C232-871E-49C6-A38E-B087202758B8}" type="slidenum">
              <a:rPr lang="en-GB" smtClean="0"/>
              <a:t>25</a:t>
            </a:fld>
            <a:endParaRPr lang="en-GB"/>
          </a:p>
        </p:txBody>
      </p:sp>
    </p:spTree>
    <p:extLst>
      <p:ext uri="{BB962C8B-B14F-4D97-AF65-F5344CB8AC3E}">
        <p14:creationId xmlns:p14="http://schemas.microsoft.com/office/powerpoint/2010/main" val="10488671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Unanticipated consequences, so it seems, are disappearing from the literature because they are being called by another name: “unintended consequences.” The two have been mistakenly blended/conflated. True, unanticipated consequences can only be unintended, but unintended consequences can be either anticipated or unanticipated, a distinction lost in the single opposition of “intended” versus “unintended.”</a:t>
            </a:r>
          </a:p>
        </p:txBody>
      </p:sp>
      <p:sp>
        <p:nvSpPr>
          <p:cNvPr id="4" name="Slide Number Placeholder 3"/>
          <p:cNvSpPr>
            <a:spLocks noGrp="1"/>
          </p:cNvSpPr>
          <p:nvPr>
            <p:ph type="sldNum" sz="quarter" idx="10"/>
          </p:nvPr>
        </p:nvSpPr>
        <p:spPr/>
        <p:txBody>
          <a:bodyPr/>
          <a:lstStyle/>
          <a:p>
            <a:fld id="{3A40C232-871E-49C6-A38E-B087202758B8}" type="slidenum">
              <a:rPr lang="en-GB" smtClean="0"/>
              <a:t>26</a:t>
            </a:fld>
            <a:endParaRPr lang="en-GB"/>
          </a:p>
        </p:txBody>
      </p:sp>
    </p:spTree>
    <p:extLst>
      <p:ext uri="{BB962C8B-B14F-4D97-AF65-F5344CB8AC3E}">
        <p14:creationId xmlns:p14="http://schemas.microsoft.com/office/powerpoint/2010/main" val="279182210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dirty="0"/>
              <a:t>The butterfly effect is a concept in chaos theory that suggests small changes in initial conditions can lead to vastly different outcomes in complex systems.</a:t>
            </a:r>
          </a:p>
          <a:p>
            <a:pPr rtl="0"/>
            <a:endParaRPr lang="en-GB" dirty="0"/>
          </a:p>
          <a:p>
            <a:pPr rtl="0"/>
            <a:r>
              <a:rPr lang="en-GB" dirty="0"/>
              <a:t>Definition and Origin</a:t>
            </a:r>
          </a:p>
          <a:p>
            <a:pPr rtl="0"/>
            <a:r>
              <a:rPr lang="en-GB" dirty="0"/>
              <a:t>The butterfly effect refers to the idea that a small event, such as a butterfly flapping its wings, can set off a chain of events leading to significant consequences, such as a tornado occurring weeks later in a different part of the world. This concept was popularized by meteorologist Edward Lorenz in the 1960s while he was studying weather patterns. He discovered that tiny changes in initial conditions could lead to dramatically different weather predictions, illustrating the sensitivity of complex systems to initial conditions.</a:t>
            </a:r>
          </a:p>
          <a:p>
            <a:pPr rtl="0"/>
            <a:endParaRPr lang="en-GB" b="0" i="0" u="none" dirty="0">
              <a:solidFill>
                <a:schemeClr val="tx1"/>
              </a:solidFill>
            </a:endParaRPr>
          </a:p>
          <a:p>
            <a:pPr rtl="0"/>
            <a:r>
              <a:rPr lang="en-GB" b="0" i="0" u="none" dirty="0">
                <a:solidFill>
                  <a:schemeClr val="tx1"/>
                </a:solidFill>
              </a:rPr>
              <a:t>In </a:t>
            </a:r>
            <a:r>
              <a:rPr lang="en-GB" b="0" i="0" u="none" dirty="0">
                <a:solidFill>
                  <a:schemeClr val="tx1"/>
                </a:solidFill>
                <a:hlinkClick r:id="rId3" action="ppaction://hlinkfile" tooltip="Chaos theory">
                  <a:extLst>
                    <a:ext uri="{A12FA001-AC4F-418D-AE19-62706E023703}">
                      <ahyp:hlinkClr xmlns:ahyp="http://schemas.microsoft.com/office/drawing/2018/hyperlinkcolor" val="tx"/>
                    </a:ext>
                  </a:extLst>
                </a:hlinkClick>
              </a:rPr>
              <a:t>chaos theory</a:t>
            </a:r>
            <a:r>
              <a:rPr lang="en-GB" b="0" i="0" u="none" dirty="0">
                <a:solidFill>
                  <a:schemeClr val="tx1"/>
                </a:solidFill>
              </a:rPr>
              <a:t>, the butterfly effect is the sensitive dependency on </a:t>
            </a:r>
            <a:r>
              <a:rPr lang="en-GB" b="0" i="0" u="none" dirty="0">
                <a:solidFill>
                  <a:schemeClr val="tx1"/>
                </a:solidFill>
                <a:hlinkClick r:id="rId4" action="ppaction://hlinkfile" tooltip="Initial condition">
                  <a:extLst>
                    <a:ext uri="{A12FA001-AC4F-418D-AE19-62706E023703}">
                      <ahyp:hlinkClr xmlns:ahyp="http://schemas.microsoft.com/office/drawing/2018/hyperlinkcolor" val="tx"/>
                    </a:ext>
                  </a:extLst>
                </a:hlinkClick>
              </a:rPr>
              <a:t>initial conditions</a:t>
            </a:r>
            <a:r>
              <a:rPr lang="en-GB" b="0" i="0" u="none" dirty="0">
                <a:solidFill>
                  <a:schemeClr val="tx1"/>
                </a:solidFill>
              </a:rPr>
              <a:t> in which a small change at one place in a deterministic </a:t>
            </a:r>
            <a:r>
              <a:rPr lang="en-GB" b="0" i="0" u="none" dirty="0">
                <a:solidFill>
                  <a:schemeClr val="tx1"/>
                </a:solidFill>
                <a:hlinkClick r:id="rId5" action="ppaction://hlinkfile" tooltip="Nonlinear system">
                  <a:extLst>
                    <a:ext uri="{A12FA001-AC4F-418D-AE19-62706E023703}">
                      <ahyp:hlinkClr xmlns:ahyp="http://schemas.microsoft.com/office/drawing/2018/hyperlinkcolor" val="tx"/>
                    </a:ext>
                  </a:extLst>
                </a:hlinkClick>
              </a:rPr>
              <a:t>nonlinear system</a:t>
            </a:r>
            <a:r>
              <a:rPr lang="en-GB" b="0" i="0" u="none" dirty="0">
                <a:solidFill>
                  <a:schemeClr val="tx1"/>
                </a:solidFill>
              </a:rPr>
              <a:t> can result in large differences in a later state. The name of the effect, coined by </a:t>
            </a:r>
            <a:r>
              <a:rPr lang="en-GB" b="0" i="0" u="none" dirty="0">
                <a:solidFill>
                  <a:schemeClr val="tx1"/>
                </a:solidFill>
                <a:hlinkClick r:id="rId6" action="ppaction://hlinkfile" tooltip="Edward Lorenz">
                  <a:extLst>
                    <a:ext uri="{A12FA001-AC4F-418D-AE19-62706E023703}">
                      <ahyp:hlinkClr xmlns:ahyp="http://schemas.microsoft.com/office/drawing/2018/hyperlinkcolor" val="tx"/>
                    </a:ext>
                  </a:extLst>
                </a:hlinkClick>
              </a:rPr>
              <a:t>Edward Lorenz</a:t>
            </a:r>
            <a:r>
              <a:rPr lang="en-GB" b="0" i="0" u="none" dirty="0">
                <a:solidFill>
                  <a:schemeClr val="tx1"/>
                </a:solidFill>
              </a:rPr>
              <a:t>, is derived from the theoretical example of a hurricane's formation being contingent on whether or not a distant </a:t>
            </a:r>
            <a:r>
              <a:rPr lang="en-GB" b="0" i="0" u="none" dirty="0">
                <a:solidFill>
                  <a:schemeClr val="tx1"/>
                </a:solidFill>
                <a:hlinkClick r:id="rId7" action="ppaction://hlinkfile" tooltip="Butterfly">
                  <a:extLst>
                    <a:ext uri="{A12FA001-AC4F-418D-AE19-62706E023703}">
                      <ahyp:hlinkClr xmlns:ahyp="http://schemas.microsoft.com/office/drawing/2018/hyperlinkcolor" val="tx"/>
                    </a:ext>
                  </a:extLst>
                </a:hlinkClick>
              </a:rPr>
              <a:t>butterfly</a:t>
            </a:r>
            <a:r>
              <a:rPr lang="en-GB" b="0" i="0" u="none" dirty="0">
                <a:solidFill>
                  <a:schemeClr val="tx1"/>
                </a:solidFill>
              </a:rPr>
              <a:t> had flapped its wings several weeks earlier. Although the butterfly effect may appear to be an unlikely behaviour, it is exhibited by very simple systems. For example, a ball placed at the crest of a hill may roll into any surrounding valley depending on, among other things, slight differences in its initial position.</a:t>
            </a:r>
          </a:p>
          <a:p>
            <a:pPr rtl="0"/>
            <a:endParaRPr lang="en-GB" b="0" i="0" u="none" dirty="0">
              <a:solidFill>
                <a:schemeClr val="tx1"/>
              </a:solidFill>
            </a:endParaRPr>
          </a:p>
          <a:p>
            <a:pPr rtl="0"/>
            <a:r>
              <a:rPr lang="en-GB" b="0" i="0" u="none" dirty="0">
                <a:solidFill>
                  <a:schemeClr val="tx1"/>
                </a:solidFill>
              </a:rPr>
              <a:t>The butterfly effect is a common </a:t>
            </a:r>
            <a:r>
              <a:rPr lang="en-GB" b="0" i="0" u="none" dirty="0">
                <a:solidFill>
                  <a:schemeClr val="tx1"/>
                </a:solidFill>
                <a:hlinkClick r:id="rId8" action="ppaction://hlinkfile" tooltip="Trope (literature)">
                  <a:extLst>
                    <a:ext uri="{A12FA001-AC4F-418D-AE19-62706E023703}">
                      <ahyp:hlinkClr xmlns:ahyp="http://schemas.microsoft.com/office/drawing/2018/hyperlinkcolor" val="tx"/>
                    </a:ext>
                  </a:extLst>
                </a:hlinkClick>
              </a:rPr>
              <a:t>trope</a:t>
            </a:r>
            <a:r>
              <a:rPr lang="en-GB" b="0" i="0" u="none" dirty="0">
                <a:solidFill>
                  <a:schemeClr val="tx1"/>
                </a:solidFill>
              </a:rPr>
              <a:t> in fiction, especially in scenarios involving </a:t>
            </a:r>
            <a:r>
              <a:rPr lang="en-GB" b="0" i="0" u="none" dirty="0">
                <a:solidFill>
                  <a:schemeClr val="tx1"/>
                </a:solidFill>
                <a:hlinkClick r:id="rId9" action="ppaction://hlinkfile" tooltip="Time travel">
                  <a:extLst>
                    <a:ext uri="{A12FA001-AC4F-418D-AE19-62706E023703}">
                      <ahyp:hlinkClr xmlns:ahyp="http://schemas.microsoft.com/office/drawing/2018/hyperlinkcolor" val="tx"/>
                    </a:ext>
                  </a:extLst>
                </a:hlinkClick>
              </a:rPr>
              <a:t>time travel</a:t>
            </a:r>
            <a:r>
              <a:rPr lang="en-GB" b="0" i="0" u="none" dirty="0">
                <a:solidFill>
                  <a:schemeClr val="tx1"/>
                </a:solidFill>
              </a:rPr>
              <a:t>. Additionally, works of fiction that involve points at which the storyline diverges during a seemingly minor event, resulting in a significantly different outcome than would have occurred without the divergence, are an example of the butterfly effect.</a:t>
            </a:r>
          </a:p>
          <a:p>
            <a:pPr rtl="0"/>
            <a:endParaRPr lang="en-GB" b="0" i="0" u="none" dirty="0">
              <a:solidFill>
                <a:schemeClr val="tx1"/>
              </a:solidFill>
              <a:effectLst/>
            </a:endParaRPr>
          </a:p>
          <a:p>
            <a:pPr rtl="0"/>
            <a:r>
              <a:rPr lang="en-GB" b="0" i="0" u="none" dirty="0">
                <a:solidFill>
                  <a:schemeClr val="tx1"/>
                </a:solidFill>
                <a:effectLst/>
              </a:rPr>
              <a:t>The idea, that small causes may have large effects in general and in weather specifically, was used from </a:t>
            </a:r>
            <a:r>
              <a:rPr lang="en-GB" b="0" i="0" u="none" dirty="0">
                <a:solidFill>
                  <a:srgbClr val="CCCCFF"/>
                </a:solidFill>
                <a:effectLst/>
                <a:hlinkClick r:id="rId10" tooltip="Henri Poincaré">
                  <a:extLst>
                    <a:ext uri="{A12FA001-AC4F-418D-AE19-62706E023703}">
                      <ahyp:hlinkClr xmlns:ahyp="http://schemas.microsoft.com/office/drawing/2018/hyperlinkcolor" val="tx"/>
                    </a:ext>
                  </a:extLst>
                </a:hlinkClick>
              </a:rPr>
              <a:t>Henri </a:t>
            </a:r>
            <a:r>
              <a:rPr lang="en-GB" b="0" i="0" u="none" dirty="0" err="1">
                <a:solidFill>
                  <a:schemeClr val="tx1"/>
                </a:solidFill>
                <a:effectLst/>
                <a:hlinkClick r:id="rId10" tooltip="Henri Poincaré">
                  <a:extLst>
                    <a:ext uri="{A12FA001-AC4F-418D-AE19-62706E023703}">
                      <ahyp:hlinkClr xmlns:ahyp="http://schemas.microsoft.com/office/drawing/2018/hyperlinkcolor" val="tx"/>
                    </a:ext>
                  </a:extLst>
                </a:hlinkClick>
              </a:rPr>
              <a:t>Poincaré</a:t>
            </a:r>
            <a:r>
              <a:rPr lang="en-GB" b="0" i="0" u="none" dirty="0">
                <a:solidFill>
                  <a:schemeClr val="tx1"/>
                </a:solidFill>
                <a:effectLst/>
              </a:rPr>
              <a:t> to </a:t>
            </a:r>
            <a:r>
              <a:rPr lang="en-GB" b="0" i="0" u="none" dirty="0">
                <a:solidFill>
                  <a:schemeClr val="tx1"/>
                </a:solidFill>
                <a:effectLst/>
                <a:hlinkClick r:id="rId11" tooltip="Norbert Wiener">
                  <a:extLst>
                    <a:ext uri="{A12FA001-AC4F-418D-AE19-62706E023703}">
                      <ahyp:hlinkClr xmlns:ahyp="http://schemas.microsoft.com/office/drawing/2018/hyperlinkcolor" val="tx"/>
                    </a:ext>
                  </a:extLst>
                </a:hlinkClick>
              </a:rPr>
              <a:t>Norbert Wiener</a:t>
            </a:r>
            <a:r>
              <a:rPr lang="en-GB" b="0" i="0" u="none" dirty="0">
                <a:solidFill>
                  <a:schemeClr val="tx1"/>
                </a:solidFill>
                <a:effectLst/>
              </a:rPr>
              <a:t>. </a:t>
            </a:r>
            <a:r>
              <a:rPr lang="en-GB" b="0" i="0" u="none" dirty="0">
                <a:solidFill>
                  <a:schemeClr val="tx1"/>
                </a:solidFill>
                <a:effectLst/>
                <a:hlinkClick r:id="rId12" tooltip="Edward Norton Lorenz">
                  <a:extLst>
                    <a:ext uri="{A12FA001-AC4F-418D-AE19-62706E023703}">
                      <ahyp:hlinkClr xmlns:ahyp="http://schemas.microsoft.com/office/drawing/2018/hyperlinkcolor" val="tx"/>
                    </a:ext>
                  </a:extLst>
                </a:hlinkClick>
              </a:rPr>
              <a:t>Edward Lorenz</a:t>
            </a:r>
            <a:r>
              <a:rPr lang="en-GB" b="0" i="0" u="none" dirty="0">
                <a:solidFill>
                  <a:schemeClr val="tx1"/>
                </a:solidFill>
                <a:effectLst/>
              </a:rPr>
              <a:t>'s work placed the concept of instability of the atmosphere onto a quantitative base and linked the concept of instability to the properties of large classes of dynamic systems which are undergoing </a:t>
            </a:r>
            <a:r>
              <a:rPr lang="en-GB" b="0" i="0" u="none" dirty="0">
                <a:solidFill>
                  <a:schemeClr val="tx1"/>
                </a:solidFill>
                <a:effectLst/>
                <a:hlinkClick r:id="rId13" tooltip="Nonlinear dynamics">
                  <a:extLst>
                    <a:ext uri="{A12FA001-AC4F-418D-AE19-62706E023703}">
                      <ahyp:hlinkClr xmlns:ahyp="http://schemas.microsoft.com/office/drawing/2018/hyperlinkcolor" val="tx"/>
                    </a:ext>
                  </a:extLst>
                </a:hlinkClick>
              </a:rPr>
              <a:t>nonlinear dynamics</a:t>
            </a:r>
            <a:r>
              <a:rPr lang="en-GB" b="0" i="0" u="none" dirty="0">
                <a:solidFill>
                  <a:schemeClr val="tx1"/>
                </a:solidFill>
                <a:effectLst/>
              </a:rPr>
              <a:t> and </a:t>
            </a:r>
            <a:r>
              <a:rPr lang="en-GB" b="0" i="0" u="none" dirty="0">
                <a:solidFill>
                  <a:schemeClr val="tx1"/>
                </a:solidFill>
                <a:effectLst/>
                <a:hlinkClick r:id="rId14" tooltip="Chaos theory">
                  <a:extLst>
                    <a:ext uri="{A12FA001-AC4F-418D-AE19-62706E023703}">
                      <ahyp:hlinkClr xmlns:ahyp="http://schemas.microsoft.com/office/drawing/2018/hyperlinkcolor" val="tx"/>
                    </a:ext>
                  </a:extLst>
                </a:hlinkClick>
              </a:rPr>
              <a:t>deterministic chaos</a:t>
            </a:r>
            <a:r>
              <a:rPr lang="en-GB" b="0" i="0" u="none" dirty="0">
                <a:solidFill>
                  <a:schemeClr val="tx1"/>
                </a:solidFill>
                <a:effectLst/>
              </a:rPr>
              <a:t>. The butterfly effect is exhibited by very simple systems. For example, the </a:t>
            </a:r>
            <a:r>
              <a:rPr lang="en-GB" b="0" i="0" u="none" dirty="0">
                <a:solidFill>
                  <a:schemeClr val="tx1"/>
                </a:solidFill>
                <a:effectLst/>
                <a:hlinkClick r:id="rId15" tooltip="Randomness">
                  <a:extLst>
                    <a:ext uri="{A12FA001-AC4F-418D-AE19-62706E023703}">
                      <ahyp:hlinkClr xmlns:ahyp="http://schemas.microsoft.com/office/drawing/2018/hyperlinkcolor" val="tx"/>
                    </a:ext>
                  </a:extLst>
                </a:hlinkClick>
              </a:rPr>
              <a:t>randomness</a:t>
            </a:r>
            <a:r>
              <a:rPr lang="en-GB" b="0" i="0" u="none" dirty="0">
                <a:solidFill>
                  <a:schemeClr val="tx1"/>
                </a:solidFill>
                <a:effectLst/>
              </a:rPr>
              <a:t> of the outcomes of throwing </a:t>
            </a:r>
            <a:r>
              <a:rPr lang="en-GB" b="0" i="0" u="none" dirty="0">
                <a:solidFill>
                  <a:schemeClr val="tx1"/>
                </a:solidFill>
                <a:effectLst/>
                <a:hlinkClick r:id="rId16" tooltip="Dice">
                  <a:extLst>
                    <a:ext uri="{A12FA001-AC4F-418D-AE19-62706E023703}">
                      <ahyp:hlinkClr xmlns:ahyp="http://schemas.microsoft.com/office/drawing/2018/hyperlinkcolor" val="tx"/>
                    </a:ext>
                  </a:extLst>
                </a:hlinkClick>
              </a:rPr>
              <a:t>dice</a:t>
            </a:r>
            <a:r>
              <a:rPr lang="en-GB" b="0" i="0" u="none" dirty="0">
                <a:solidFill>
                  <a:schemeClr val="tx1"/>
                </a:solidFill>
                <a:effectLst/>
              </a:rPr>
              <a:t> depends on this characteristic to amplify small differences in initial conditions—the precise direction, thrust, and orientation of the throw—into significantly different dice paths and outcomes, which makes it virtually impossible to throw dice exactly the same way twice.</a:t>
            </a:r>
          </a:p>
        </p:txBody>
      </p:sp>
      <p:sp>
        <p:nvSpPr>
          <p:cNvPr id="4" name="Slide Number Placeholder 3"/>
          <p:cNvSpPr>
            <a:spLocks noGrp="1"/>
          </p:cNvSpPr>
          <p:nvPr>
            <p:ph type="sldNum" sz="quarter" idx="10"/>
          </p:nvPr>
        </p:nvSpPr>
        <p:spPr/>
        <p:txBody>
          <a:bodyPr/>
          <a:lstStyle/>
          <a:p>
            <a:fld id="{3A40C232-871E-49C6-A38E-B087202758B8}" type="slidenum">
              <a:rPr lang="en-GB" smtClean="0"/>
              <a:t>27</a:t>
            </a:fld>
            <a:endParaRPr lang="en-GB"/>
          </a:p>
        </p:txBody>
      </p:sp>
    </p:spTree>
    <p:extLst>
      <p:ext uri="{BB962C8B-B14F-4D97-AF65-F5344CB8AC3E}">
        <p14:creationId xmlns:p14="http://schemas.microsoft.com/office/powerpoint/2010/main" val="39734304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dirty="0"/>
              <a:t>The butterfly effect is a concept in chaos theory that suggests small changes in initial conditions can lead to vastly different outcomes in complex systems.</a:t>
            </a:r>
          </a:p>
          <a:p>
            <a:pPr rtl="0"/>
            <a:endParaRPr lang="en-GB" dirty="0"/>
          </a:p>
          <a:p>
            <a:pPr rtl="0"/>
            <a:r>
              <a:rPr lang="en-GB" dirty="0"/>
              <a:t>Definition and Origin</a:t>
            </a:r>
          </a:p>
          <a:p>
            <a:pPr rtl="0"/>
            <a:r>
              <a:rPr lang="en-GB" dirty="0"/>
              <a:t>The butterfly effect refers to the idea that a small event, such as a butterfly flapping its wings, can set off a chain of events leading to significant consequences, such as a tornado occurring weeks later in a different part of the world. This concept was popularized by meteorologist Edward Lorenz in the 1960s while he was studying weather patterns. He discovered that tiny changes in initial conditions could lead to dramatically different weather predictions, illustrating the sensitivity of complex systems to initial conditions.</a:t>
            </a:r>
          </a:p>
          <a:p>
            <a:pPr rtl="0"/>
            <a:endParaRPr lang="en-GB" b="0" i="0" u="none" dirty="0">
              <a:solidFill>
                <a:schemeClr val="tx1"/>
              </a:solidFill>
            </a:endParaRPr>
          </a:p>
          <a:p>
            <a:pPr rtl="0"/>
            <a:r>
              <a:rPr lang="en-GB" b="0" i="0" u="none" dirty="0">
                <a:solidFill>
                  <a:schemeClr val="tx1"/>
                </a:solidFill>
              </a:rPr>
              <a:t>In </a:t>
            </a:r>
            <a:r>
              <a:rPr lang="en-GB" b="0" i="0" u="none" dirty="0">
                <a:solidFill>
                  <a:schemeClr val="tx1"/>
                </a:solidFill>
                <a:hlinkClick r:id="rId3" action="ppaction://hlinkfile" tooltip="Chaos theory">
                  <a:extLst>
                    <a:ext uri="{A12FA001-AC4F-418D-AE19-62706E023703}">
                      <ahyp:hlinkClr xmlns:ahyp="http://schemas.microsoft.com/office/drawing/2018/hyperlinkcolor" val="tx"/>
                    </a:ext>
                  </a:extLst>
                </a:hlinkClick>
              </a:rPr>
              <a:t>chaos theory</a:t>
            </a:r>
            <a:r>
              <a:rPr lang="en-GB" b="0" i="0" u="none" dirty="0">
                <a:solidFill>
                  <a:schemeClr val="tx1"/>
                </a:solidFill>
              </a:rPr>
              <a:t>, the butterfly effect is the sensitive dependency on </a:t>
            </a:r>
            <a:r>
              <a:rPr lang="en-GB" b="0" i="0" u="none" dirty="0">
                <a:solidFill>
                  <a:schemeClr val="tx1"/>
                </a:solidFill>
                <a:hlinkClick r:id="rId4" action="ppaction://hlinkfile" tooltip="Initial condition">
                  <a:extLst>
                    <a:ext uri="{A12FA001-AC4F-418D-AE19-62706E023703}">
                      <ahyp:hlinkClr xmlns:ahyp="http://schemas.microsoft.com/office/drawing/2018/hyperlinkcolor" val="tx"/>
                    </a:ext>
                  </a:extLst>
                </a:hlinkClick>
              </a:rPr>
              <a:t>initial conditions</a:t>
            </a:r>
            <a:r>
              <a:rPr lang="en-GB" b="0" i="0" u="none" dirty="0">
                <a:solidFill>
                  <a:schemeClr val="tx1"/>
                </a:solidFill>
              </a:rPr>
              <a:t> in which a small change at one place in a deterministic </a:t>
            </a:r>
            <a:r>
              <a:rPr lang="en-GB" b="0" i="0" u="none" dirty="0">
                <a:solidFill>
                  <a:schemeClr val="tx1"/>
                </a:solidFill>
                <a:hlinkClick r:id="rId5" action="ppaction://hlinkfile" tooltip="Nonlinear system">
                  <a:extLst>
                    <a:ext uri="{A12FA001-AC4F-418D-AE19-62706E023703}">
                      <ahyp:hlinkClr xmlns:ahyp="http://schemas.microsoft.com/office/drawing/2018/hyperlinkcolor" val="tx"/>
                    </a:ext>
                  </a:extLst>
                </a:hlinkClick>
              </a:rPr>
              <a:t>nonlinear system</a:t>
            </a:r>
            <a:r>
              <a:rPr lang="en-GB" b="0" i="0" u="none" dirty="0">
                <a:solidFill>
                  <a:schemeClr val="tx1"/>
                </a:solidFill>
              </a:rPr>
              <a:t> can result in large differences in a later state. The name of the effect, coined by </a:t>
            </a:r>
            <a:r>
              <a:rPr lang="en-GB" b="0" i="0" u="none" dirty="0">
                <a:solidFill>
                  <a:schemeClr val="tx1"/>
                </a:solidFill>
                <a:hlinkClick r:id="rId6" action="ppaction://hlinkfile" tooltip="Edward Lorenz">
                  <a:extLst>
                    <a:ext uri="{A12FA001-AC4F-418D-AE19-62706E023703}">
                      <ahyp:hlinkClr xmlns:ahyp="http://schemas.microsoft.com/office/drawing/2018/hyperlinkcolor" val="tx"/>
                    </a:ext>
                  </a:extLst>
                </a:hlinkClick>
              </a:rPr>
              <a:t>Edward Lorenz</a:t>
            </a:r>
            <a:r>
              <a:rPr lang="en-GB" b="0" i="0" u="none" dirty="0">
                <a:solidFill>
                  <a:schemeClr val="tx1"/>
                </a:solidFill>
              </a:rPr>
              <a:t>, is derived from the theoretical example of a hurricane's formation being contingent on whether or not a distant </a:t>
            </a:r>
            <a:r>
              <a:rPr lang="en-GB" b="0" i="0" u="none" dirty="0">
                <a:solidFill>
                  <a:schemeClr val="tx1"/>
                </a:solidFill>
                <a:hlinkClick r:id="rId7" action="ppaction://hlinkfile" tooltip="Butterfly">
                  <a:extLst>
                    <a:ext uri="{A12FA001-AC4F-418D-AE19-62706E023703}">
                      <ahyp:hlinkClr xmlns:ahyp="http://schemas.microsoft.com/office/drawing/2018/hyperlinkcolor" val="tx"/>
                    </a:ext>
                  </a:extLst>
                </a:hlinkClick>
              </a:rPr>
              <a:t>butterfly</a:t>
            </a:r>
            <a:r>
              <a:rPr lang="en-GB" b="0" i="0" u="none" dirty="0">
                <a:solidFill>
                  <a:schemeClr val="tx1"/>
                </a:solidFill>
              </a:rPr>
              <a:t> had flapped its wings several weeks earlier. Although the butterfly effect may appear to be an unlikely behaviour, it is exhibited by very simple systems. For example, a ball placed at the crest of a hill may roll into any surrounding valley depending on, among other things, slight differences in its initial position.</a:t>
            </a:r>
          </a:p>
          <a:p>
            <a:pPr rtl="0"/>
            <a:endParaRPr lang="en-GB" b="0" i="0" u="none" dirty="0">
              <a:solidFill>
                <a:schemeClr val="tx1"/>
              </a:solidFill>
            </a:endParaRPr>
          </a:p>
          <a:p>
            <a:pPr rtl="0"/>
            <a:r>
              <a:rPr lang="en-GB" b="0" i="0" u="none" dirty="0">
                <a:solidFill>
                  <a:schemeClr val="tx1"/>
                </a:solidFill>
              </a:rPr>
              <a:t>The butterfly effect is a common </a:t>
            </a:r>
            <a:r>
              <a:rPr lang="en-GB" b="0" i="0" u="none" dirty="0">
                <a:solidFill>
                  <a:schemeClr val="tx1"/>
                </a:solidFill>
                <a:hlinkClick r:id="rId8" action="ppaction://hlinkfile" tooltip="Trope (literature)">
                  <a:extLst>
                    <a:ext uri="{A12FA001-AC4F-418D-AE19-62706E023703}">
                      <ahyp:hlinkClr xmlns:ahyp="http://schemas.microsoft.com/office/drawing/2018/hyperlinkcolor" val="tx"/>
                    </a:ext>
                  </a:extLst>
                </a:hlinkClick>
              </a:rPr>
              <a:t>trope</a:t>
            </a:r>
            <a:r>
              <a:rPr lang="en-GB" b="0" i="0" u="none" dirty="0">
                <a:solidFill>
                  <a:schemeClr val="tx1"/>
                </a:solidFill>
              </a:rPr>
              <a:t> in fiction, especially in scenarios involving </a:t>
            </a:r>
            <a:r>
              <a:rPr lang="en-GB" b="0" i="0" u="none" dirty="0">
                <a:solidFill>
                  <a:schemeClr val="tx1"/>
                </a:solidFill>
                <a:hlinkClick r:id="rId9" action="ppaction://hlinkfile" tooltip="Time travel">
                  <a:extLst>
                    <a:ext uri="{A12FA001-AC4F-418D-AE19-62706E023703}">
                      <ahyp:hlinkClr xmlns:ahyp="http://schemas.microsoft.com/office/drawing/2018/hyperlinkcolor" val="tx"/>
                    </a:ext>
                  </a:extLst>
                </a:hlinkClick>
              </a:rPr>
              <a:t>time travel</a:t>
            </a:r>
            <a:r>
              <a:rPr lang="en-GB" b="0" i="0" u="none" dirty="0">
                <a:solidFill>
                  <a:schemeClr val="tx1"/>
                </a:solidFill>
              </a:rPr>
              <a:t>. Additionally, works of fiction that involve points at which the storyline diverges during a seemingly minor event, resulting in a significantly different outcome than would have occurred without the divergence, are an example of the butterfly effect.</a:t>
            </a:r>
          </a:p>
          <a:p>
            <a:pPr rtl="0"/>
            <a:endParaRPr lang="en-GB" b="0" i="0" u="none" dirty="0">
              <a:solidFill>
                <a:schemeClr val="tx1"/>
              </a:solidFill>
              <a:effectLst/>
            </a:endParaRPr>
          </a:p>
          <a:p>
            <a:pPr rtl="0"/>
            <a:r>
              <a:rPr lang="en-GB" b="0" i="0" u="none" dirty="0">
                <a:solidFill>
                  <a:schemeClr val="tx1"/>
                </a:solidFill>
                <a:effectLst/>
              </a:rPr>
              <a:t>The idea, that small causes may have large effects in general and in weather specifically, was used from </a:t>
            </a:r>
            <a:r>
              <a:rPr lang="en-GB" b="0" i="0" u="none" dirty="0">
                <a:solidFill>
                  <a:srgbClr val="CCCCFF"/>
                </a:solidFill>
                <a:effectLst/>
                <a:hlinkClick r:id="rId10" tooltip="Henri Poincaré">
                  <a:extLst>
                    <a:ext uri="{A12FA001-AC4F-418D-AE19-62706E023703}">
                      <ahyp:hlinkClr xmlns:ahyp="http://schemas.microsoft.com/office/drawing/2018/hyperlinkcolor" val="tx"/>
                    </a:ext>
                  </a:extLst>
                </a:hlinkClick>
              </a:rPr>
              <a:t>Henri </a:t>
            </a:r>
            <a:r>
              <a:rPr lang="en-GB" b="0" i="0" u="none" dirty="0" err="1">
                <a:solidFill>
                  <a:schemeClr val="tx1"/>
                </a:solidFill>
                <a:effectLst/>
                <a:hlinkClick r:id="rId10" tooltip="Henri Poincaré">
                  <a:extLst>
                    <a:ext uri="{A12FA001-AC4F-418D-AE19-62706E023703}">
                      <ahyp:hlinkClr xmlns:ahyp="http://schemas.microsoft.com/office/drawing/2018/hyperlinkcolor" val="tx"/>
                    </a:ext>
                  </a:extLst>
                </a:hlinkClick>
              </a:rPr>
              <a:t>Poincaré</a:t>
            </a:r>
            <a:r>
              <a:rPr lang="en-GB" b="0" i="0" u="none" dirty="0">
                <a:solidFill>
                  <a:schemeClr val="tx1"/>
                </a:solidFill>
                <a:effectLst/>
              </a:rPr>
              <a:t> to </a:t>
            </a:r>
            <a:r>
              <a:rPr lang="en-GB" b="0" i="0" u="none" dirty="0">
                <a:solidFill>
                  <a:schemeClr val="tx1"/>
                </a:solidFill>
                <a:effectLst/>
                <a:hlinkClick r:id="rId11" tooltip="Norbert Wiener">
                  <a:extLst>
                    <a:ext uri="{A12FA001-AC4F-418D-AE19-62706E023703}">
                      <ahyp:hlinkClr xmlns:ahyp="http://schemas.microsoft.com/office/drawing/2018/hyperlinkcolor" val="tx"/>
                    </a:ext>
                  </a:extLst>
                </a:hlinkClick>
              </a:rPr>
              <a:t>Norbert Wiener</a:t>
            </a:r>
            <a:r>
              <a:rPr lang="en-GB" b="0" i="0" u="none" dirty="0">
                <a:solidFill>
                  <a:schemeClr val="tx1"/>
                </a:solidFill>
                <a:effectLst/>
              </a:rPr>
              <a:t>. </a:t>
            </a:r>
            <a:r>
              <a:rPr lang="en-GB" b="0" i="0" u="none" dirty="0">
                <a:solidFill>
                  <a:schemeClr val="tx1"/>
                </a:solidFill>
                <a:effectLst/>
                <a:hlinkClick r:id="rId12" tooltip="Edward Norton Lorenz">
                  <a:extLst>
                    <a:ext uri="{A12FA001-AC4F-418D-AE19-62706E023703}">
                      <ahyp:hlinkClr xmlns:ahyp="http://schemas.microsoft.com/office/drawing/2018/hyperlinkcolor" val="tx"/>
                    </a:ext>
                  </a:extLst>
                </a:hlinkClick>
              </a:rPr>
              <a:t>Edward Lorenz</a:t>
            </a:r>
            <a:r>
              <a:rPr lang="en-GB" b="0" i="0" u="none" dirty="0">
                <a:solidFill>
                  <a:schemeClr val="tx1"/>
                </a:solidFill>
                <a:effectLst/>
              </a:rPr>
              <a:t>'s work placed the concept of instability of the atmosphere onto a quantitative base and linked the concept of instability to the properties of large classes of dynamic systems which are undergoing </a:t>
            </a:r>
            <a:r>
              <a:rPr lang="en-GB" b="0" i="0" u="none" dirty="0">
                <a:solidFill>
                  <a:schemeClr val="tx1"/>
                </a:solidFill>
                <a:effectLst/>
                <a:hlinkClick r:id="rId13" tooltip="Nonlinear dynamics">
                  <a:extLst>
                    <a:ext uri="{A12FA001-AC4F-418D-AE19-62706E023703}">
                      <ahyp:hlinkClr xmlns:ahyp="http://schemas.microsoft.com/office/drawing/2018/hyperlinkcolor" val="tx"/>
                    </a:ext>
                  </a:extLst>
                </a:hlinkClick>
              </a:rPr>
              <a:t>nonlinear dynamics</a:t>
            </a:r>
            <a:r>
              <a:rPr lang="en-GB" b="0" i="0" u="none" dirty="0">
                <a:solidFill>
                  <a:schemeClr val="tx1"/>
                </a:solidFill>
                <a:effectLst/>
              </a:rPr>
              <a:t> and </a:t>
            </a:r>
            <a:r>
              <a:rPr lang="en-GB" b="0" i="0" u="none" dirty="0">
                <a:solidFill>
                  <a:schemeClr val="tx1"/>
                </a:solidFill>
                <a:effectLst/>
                <a:hlinkClick r:id="rId14" tooltip="Chaos theory">
                  <a:extLst>
                    <a:ext uri="{A12FA001-AC4F-418D-AE19-62706E023703}">
                      <ahyp:hlinkClr xmlns:ahyp="http://schemas.microsoft.com/office/drawing/2018/hyperlinkcolor" val="tx"/>
                    </a:ext>
                  </a:extLst>
                </a:hlinkClick>
              </a:rPr>
              <a:t>deterministic chaos</a:t>
            </a:r>
            <a:r>
              <a:rPr lang="en-GB" b="0" i="0" u="none" dirty="0">
                <a:solidFill>
                  <a:schemeClr val="tx1"/>
                </a:solidFill>
                <a:effectLst/>
              </a:rPr>
              <a:t>. The butterfly effect is exhibited by very simple systems. For example, the </a:t>
            </a:r>
            <a:r>
              <a:rPr lang="en-GB" b="0" i="0" u="none" dirty="0">
                <a:solidFill>
                  <a:schemeClr val="tx1"/>
                </a:solidFill>
                <a:effectLst/>
                <a:hlinkClick r:id="rId15" tooltip="Randomness">
                  <a:extLst>
                    <a:ext uri="{A12FA001-AC4F-418D-AE19-62706E023703}">
                      <ahyp:hlinkClr xmlns:ahyp="http://schemas.microsoft.com/office/drawing/2018/hyperlinkcolor" val="tx"/>
                    </a:ext>
                  </a:extLst>
                </a:hlinkClick>
              </a:rPr>
              <a:t>randomness</a:t>
            </a:r>
            <a:r>
              <a:rPr lang="en-GB" b="0" i="0" u="none" dirty="0">
                <a:solidFill>
                  <a:schemeClr val="tx1"/>
                </a:solidFill>
                <a:effectLst/>
              </a:rPr>
              <a:t> of the outcomes of throwing </a:t>
            </a:r>
            <a:r>
              <a:rPr lang="en-GB" b="0" i="0" u="none" dirty="0">
                <a:solidFill>
                  <a:schemeClr val="tx1"/>
                </a:solidFill>
                <a:effectLst/>
                <a:hlinkClick r:id="rId16" tooltip="Dice">
                  <a:extLst>
                    <a:ext uri="{A12FA001-AC4F-418D-AE19-62706E023703}">
                      <ahyp:hlinkClr xmlns:ahyp="http://schemas.microsoft.com/office/drawing/2018/hyperlinkcolor" val="tx"/>
                    </a:ext>
                  </a:extLst>
                </a:hlinkClick>
              </a:rPr>
              <a:t>dice</a:t>
            </a:r>
            <a:r>
              <a:rPr lang="en-GB" b="0" i="0" u="none" dirty="0">
                <a:solidFill>
                  <a:schemeClr val="tx1"/>
                </a:solidFill>
                <a:effectLst/>
              </a:rPr>
              <a:t> depends on this characteristic to amplify small differences in initial conditions—the precise direction, thrust, and orientation of the throw—into significantly different dice paths and outcomes, which makes it virtually impossible to throw dice exactly the same way twice.</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28</a:t>
            </a:fld>
            <a:endParaRPr lang="en-GB"/>
          </a:p>
        </p:txBody>
      </p:sp>
    </p:spTree>
    <p:extLst>
      <p:ext uri="{BB962C8B-B14F-4D97-AF65-F5344CB8AC3E}">
        <p14:creationId xmlns:p14="http://schemas.microsoft.com/office/powerpoint/2010/main" val="228171314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dirty="0">
                <a:solidFill>
                  <a:schemeClr val="tx1"/>
                </a:solidFill>
              </a:rPr>
              <a:t>Butterfly Effect of Pandemic &amp; Supply Chain Logistic &amp; Media resulting in Panic buying.</a:t>
            </a:r>
          </a:p>
          <a:p>
            <a:pPr rtl="0"/>
            <a:endParaRPr lang="en-GB" dirty="0">
              <a:solidFill>
                <a:schemeClr val="tx1"/>
              </a:solidFill>
            </a:endParaRPr>
          </a:p>
          <a:p>
            <a:pPr rtl="0"/>
            <a:r>
              <a:rPr lang="en-GB" dirty="0">
                <a:solidFill>
                  <a:schemeClr val="tx1"/>
                </a:solidFill>
              </a:rPr>
              <a:t>If we think about panic buying as a matter of strategy, surely an ideal strategy is going to be one that secures your survival. The question then becomes: are we focussed on our survival at the level of ourselves as individuals, or ourselves as a collective? Economists have observed the following: although panic buying is collectively irrational, it is individually rational.</a:t>
            </a:r>
          </a:p>
          <a:p>
            <a:pPr rtl="0"/>
            <a:endParaRPr lang="en-GB" dirty="0">
              <a:solidFill>
                <a:schemeClr val="tx1"/>
              </a:solidFill>
            </a:endParaRPr>
          </a:p>
          <a:p>
            <a:pPr rtl="0"/>
            <a:r>
              <a:rPr lang="en-GB" dirty="0">
                <a:solidFill>
                  <a:schemeClr val="tx1"/>
                </a:solidFill>
                <a:hlinkClick r:id="rId3">
                  <a:extLst>
                    <a:ext uri="{A12FA001-AC4F-418D-AE19-62706E023703}">
                      <ahyp:hlinkClr xmlns:ahyp="http://schemas.microsoft.com/office/drawing/2018/hyperlinkcolor" val="tx"/>
                    </a:ext>
                  </a:extLst>
                </a:hlinkClick>
              </a:rPr>
              <a:t>Panic buying: getting ahead, but at what cost? (nouse.co.uk)</a:t>
            </a:r>
            <a:endParaRPr lang="en-GB" dirty="0">
              <a:solidFill>
                <a:schemeClr val="tx1"/>
              </a:solidFill>
            </a:endParaRPr>
          </a:p>
        </p:txBody>
      </p:sp>
      <p:sp>
        <p:nvSpPr>
          <p:cNvPr id="4" name="Slide Number Placeholder 3"/>
          <p:cNvSpPr>
            <a:spLocks noGrp="1"/>
          </p:cNvSpPr>
          <p:nvPr>
            <p:ph type="sldNum" sz="quarter" idx="10"/>
          </p:nvPr>
        </p:nvSpPr>
        <p:spPr/>
        <p:txBody>
          <a:bodyPr/>
          <a:lstStyle/>
          <a:p>
            <a:fld id="{3A40C232-871E-49C6-A38E-B087202758B8}" type="slidenum">
              <a:rPr lang="en-GB" smtClean="0"/>
              <a:t>29</a:t>
            </a:fld>
            <a:endParaRPr lang="en-GB"/>
          </a:p>
        </p:txBody>
      </p:sp>
    </p:spTree>
    <p:extLst>
      <p:ext uri="{BB962C8B-B14F-4D97-AF65-F5344CB8AC3E}">
        <p14:creationId xmlns:p14="http://schemas.microsoft.com/office/powerpoint/2010/main" val="17996255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of the Butterfly Effect:</a:t>
            </a:r>
          </a:p>
          <a:p>
            <a:endParaRPr lang="en-GB" dirty="0"/>
          </a:p>
          <a:p>
            <a:r>
              <a:rPr lang="en-GB" dirty="0"/>
              <a:t>The shipping container is arguably one of the most impactful but overlooked designs of the 21st century. Although not much to look at itself, the image of the shipping container is instantly recognisable and embedded within our psyche. Such an iconic symbol of globalization, haulage and industrialisation has impacted almost everyone on our planet in some way or another.</a:t>
            </a:r>
          </a:p>
          <a:p>
            <a:endParaRPr lang="en-GB" dirty="0"/>
          </a:p>
          <a:p>
            <a:r>
              <a:rPr lang="en-GB" dirty="0"/>
              <a:t>More than 80% of goods traded worldwide travel on one of the more than 90,000 cargo ships crisscrossing the world’s oceans. And right at the heart of it all is the container – one of the most important inventions for global trade. It is estimated that there are between 25 and 40 million containers currently in use. A very small number of these will go missing, either out of oversight or due to rough seas. So what happens to those lost containers and what do Lego, running shoes and rubber duckies have to do with it? </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30</a:t>
            </a:fld>
            <a:endParaRPr lang="en-GB"/>
          </a:p>
        </p:txBody>
      </p:sp>
    </p:spTree>
    <p:extLst>
      <p:ext uri="{BB962C8B-B14F-4D97-AF65-F5344CB8AC3E}">
        <p14:creationId xmlns:p14="http://schemas.microsoft.com/office/powerpoint/2010/main" val="35210879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An example of the Butterfly Effect.</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31</a:t>
            </a:fld>
            <a:endParaRPr lang="en-GB"/>
          </a:p>
        </p:txBody>
      </p:sp>
    </p:spTree>
    <p:extLst>
      <p:ext uri="{BB962C8B-B14F-4D97-AF65-F5344CB8AC3E}">
        <p14:creationId xmlns:p14="http://schemas.microsoft.com/office/powerpoint/2010/main" val="291326349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of the Butterfly Effect.</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32</a:t>
            </a:fld>
            <a:endParaRPr lang="en-GB"/>
          </a:p>
        </p:txBody>
      </p:sp>
    </p:spTree>
    <p:extLst>
      <p:ext uri="{BB962C8B-B14F-4D97-AF65-F5344CB8AC3E}">
        <p14:creationId xmlns:p14="http://schemas.microsoft.com/office/powerpoint/2010/main" val="40859221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many cargo containers sink at sea? According to research conducted by the World Shipping Council, the results of the total fifteen-year period (2008-2022) surveyed, the WSC estimates that there was on average a total of 1,566 containers lost at sea each year. Average losses for the last three years was </a:t>
            </a:r>
            <a:r>
              <a:rPr lang="en-GB" b="1" dirty="0"/>
              <a:t>2,301</a:t>
            </a:r>
            <a:r>
              <a:rPr lang="en-GB" dirty="0"/>
              <a:t> containers per year (2020-2022)</a:t>
            </a:r>
          </a:p>
          <a:p>
            <a:endParaRPr lang="en-GB" dirty="0"/>
          </a:p>
          <a:p>
            <a:r>
              <a:rPr lang="en-GB" dirty="0"/>
              <a:t>Dangerous to other vessels &amp; ocean life.</a:t>
            </a:r>
          </a:p>
        </p:txBody>
      </p:sp>
      <p:sp>
        <p:nvSpPr>
          <p:cNvPr id="4" name="Slide Number Placeholder 3"/>
          <p:cNvSpPr>
            <a:spLocks noGrp="1"/>
          </p:cNvSpPr>
          <p:nvPr>
            <p:ph type="sldNum" sz="quarter" idx="10"/>
          </p:nvPr>
        </p:nvSpPr>
        <p:spPr/>
        <p:txBody>
          <a:bodyPr/>
          <a:lstStyle/>
          <a:p>
            <a:fld id="{3A40C232-871E-49C6-A38E-B087202758B8}" type="slidenum">
              <a:rPr lang="en-GB" smtClean="0"/>
              <a:t>33</a:t>
            </a:fld>
            <a:endParaRPr lang="en-GB"/>
          </a:p>
        </p:txBody>
      </p:sp>
    </p:spTree>
    <p:extLst>
      <p:ext uri="{BB962C8B-B14F-4D97-AF65-F5344CB8AC3E}">
        <p14:creationId xmlns:p14="http://schemas.microsoft.com/office/powerpoint/2010/main" val="6890600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Sneakers and plastic ducks trace currents.</a:t>
            </a:r>
          </a:p>
          <a:p>
            <a:endParaRPr lang="en-GB" dirty="0"/>
          </a:p>
          <a:p>
            <a:r>
              <a:rPr lang="en-GB" dirty="0"/>
              <a:t>The amount of garbage and microplastics in our planet’s oceans has reached alarming proportions. But many marine researchers have made the best out of this disturbing development by using these materials to study ocean currents. For example, the story of 29,000 plastic ducks and blue and green plastic frogs and turtles made headlines worldwide. Having “escaped” from a container lost in the Pacific in 1992, they ended up floating ashore on beaches across the entire world before finally reaching as far as Europe in 2007. Think about it: Their haphazard journey lasted 15 years and carried them nearly 27,000 </a:t>
            </a:r>
            <a:r>
              <a:rPr lang="en-GB" dirty="0" err="1"/>
              <a:t>kilometers</a:t>
            </a:r>
            <a:r>
              <a:rPr lang="en-GB" dirty="0"/>
              <a:t> from where they originated. Just two years prior, 61,000 sneakers helped scientists trace ocean currents that travel between Alaska and Hawai’i. These “Friendly </a:t>
            </a:r>
            <a:r>
              <a:rPr lang="en-GB" dirty="0" err="1"/>
              <a:t>Floatees</a:t>
            </a:r>
            <a:r>
              <a:rPr lang="en-GB" dirty="0"/>
              <a:t>”, as American oceanographers dubbed them, were a fantastic practical means of identifying the movements of these currents.</a:t>
            </a:r>
          </a:p>
        </p:txBody>
      </p:sp>
      <p:sp>
        <p:nvSpPr>
          <p:cNvPr id="4" name="Slide Number Placeholder 3"/>
          <p:cNvSpPr>
            <a:spLocks noGrp="1"/>
          </p:cNvSpPr>
          <p:nvPr>
            <p:ph type="sldNum" sz="quarter" idx="10"/>
          </p:nvPr>
        </p:nvSpPr>
        <p:spPr/>
        <p:txBody>
          <a:bodyPr/>
          <a:lstStyle/>
          <a:p>
            <a:fld id="{3A40C232-871E-49C6-A38E-B087202758B8}" type="slidenum">
              <a:rPr lang="en-GB" smtClean="0"/>
              <a:t>34</a:t>
            </a:fld>
            <a:endParaRPr lang="en-GB"/>
          </a:p>
        </p:txBody>
      </p:sp>
    </p:spTree>
    <p:extLst>
      <p:ext uri="{BB962C8B-B14F-4D97-AF65-F5344CB8AC3E}">
        <p14:creationId xmlns:p14="http://schemas.microsoft.com/office/powerpoint/2010/main" val="194497998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Sneakers and plastic ducks trace currents.</a:t>
            </a:r>
          </a:p>
          <a:p>
            <a:endParaRPr lang="en-GB" dirty="0"/>
          </a:p>
          <a:p>
            <a:r>
              <a:rPr lang="en-GB" dirty="0"/>
              <a:t>The amount of garbage and microplastics in our planet’s oceans has reached alarming proportions. But many marine researchers have made the best out of this disturbing development by using these materials to study ocean currents. For example, the story of 29,000 plastic ducks and blue and green plastic frogs and turtles made headlines worldwide. Having “escaped” from a container lost in the Pacific in 1992, they ended up floating ashore on beaches across the entire world before finally reaching as far as Europe in 2007. Think about it: Their haphazard journey lasted 15 years and carried them nearly 27,000 </a:t>
            </a:r>
            <a:r>
              <a:rPr lang="en-GB" dirty="0" err="1"/>
              <a:t>kilometers</a:t>
            </a:r>
            <a:r>
              <a:rPr lang="en-GB" dirty="0"/>
              <a:t> from where they originated. Just two years prior, 61,000 sneakers helped scientists trace ocean currents that travel between Alaska and Hawai’i. These “Friendly </a:t>
            </a:r>
            <a:r>
              <a:rPr lang="en-GB" dirty="0" err="1"/>
              <a:t>Floatees</a:t>
            </a:r>
            <a:r>
              <a:rPr lang="en-GB" dirty="0"/>
              <a:t>”, as American oceanographers dubbed them, were a fantastic practical means of identifying the movements of these currents.</a:t>
            </a:r>
          </a:p>
        </p:txBody>
      </p:sp>
      <p:sp>
        <p:nvSpPr>
          <p:cNvPr id="4" name="Slide Number Placeholder 3"/>
          <p:cNvSpPr>
            <a:spLocks noGrp="1"/>
          </p:cNvSpPr>
          <p:nvPr>
            <p:ph type="sldNum" sz="quarter" idx="10"/>
          </p:nvPr>
        </p:nvSpPr>
        <p:spPr/>
        <p:txBody>
          <a:bodyPr/>
          <a:lstStyle/>
          <a:p>
            <a:fld id="{3A40C232-871E-49C6-A38E-B087202758B8}" type="slidenum">
              <a:rPr lang="en-GB" smtClean="0"/>
              <a:t>35</a:t>
            </a:fld>
            <a:endParaRPr lang="en-GB"/>
          </a:p>
        </p:txBody>
      </p:sp>
    </p:spTree>
    <p:extLst>
      <p:ext uri="{BB962C8B-B14F-4D97-AF65-F5344CB8AC3E}">
        <p14:creationId xmlns:p14="http://schemas.microsoft.com/office/powerpoint/2010/main" val="138204666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Cartoon from the ILWU newspaper, The Dispatcher” (Smithsonian National Museum of American History, n.d.). </a:t>
            </a:r>
          </a:p>
          <a:p>
            <a:endParaRPr lang="en-GB" dirty="0"/>
          </a:p>
          <a:p>
            <a:r>
              <a:rPr lang="en-GB" dirty="0"/>
              <a:t>The manual job of “ingenuity, experience, brawn, and teamwork” (Smithsonian National Museum of American History, n.d.) was replaced largely by cranes and trucks. As Marc Levinson writes, “A trucker can deposit a trailer at a customer’s loading dock, hook up another trailer, and drive on immediately ... consequences of the container revolution” (Levinson, M, 2006, p.8). </a:t>
            </a:r>
          </a:p>
        </p:txBody>
      </p:sp>
      <p:sp>
        <p:nvSpPr>
          <p:cNvPr id="4" name="Slide Number Placeholder 3"/>
          <p:cNvSpPr>
            <a:spLocks noGrp="1"/>
          </p:cNvSpPr>
          <p:nvPr>
            <p:ph type="sldNum" sz="quarter" idx="10"/>
          </p:nvPr>
        </p:nvSpPr>
        <p:spPr/>
        <p:txBody>
          <a:bodyPr/>
          <a:lstStyle/>
          <a:p>
            <a:fld id="{3A40C232-871E-49C6-A38E-B087202758B8}" type="slidenum">
              <a:rPr lang="en-GB" smtClean="0"/>
              <a:t>36</a:t>
            </a:fld>
            <a:endParaRPr lang="en-GB"/>
          </a:p>
        </p:txBody>
      </p:sp>
    </p:spTree>
    <p:extLst>
      <p:ext uri="{BB962C8B-B14F-4D97-AF65-F5344CB8AC3E}">
        <p14:creationId xmlns:p14="http://schemas.microsoft.com/office/powerpoint/2010/main" val="427501483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the 1970s onwards Liverpool's docks and traditional manufacturing industries went into further sharp decline. The advent of containerisation meant that Liverpool's docks ceased to be a major local employer. Liverpool Central High Level railway station closed in 1972, as well as the Waterloo, Victoria and Wapping tunnels.</a:t>
            </a:r>
            <a:r>
              <a:rPr lang="en-GB" b="0" i="0" dirty="0">
                <a:solidFill>
                  <a:srgbClr val="444444"/>
                </a:solidFill>
                <a:effectLst/>
                <a:latin typeface="Roboto" panose="02000000000000000000" pitchFamily="2" charset="0"/>
              </a:rPr>
              <a:t> The unemployment rate in Liverpool rose to one of the highest in the UK.</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2172287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Liverpool's Albert Dock before the refurbishment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5125549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Rebirth of the Albert Dock.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9369928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Rebirth of the Albert Dock.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0339878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International Innovator Hub, Liverpool Docks.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196411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Felixstowe UK</a:t>
            </a:r>
          </a:p>
          <a:p>
            <a:endParaRPr lang="en-GB" dirty="0"/>
          </a:p>
          <a:p>
            <a:r>
              <a:rPr lang="en-GB" dirty="0"/>
              <a:t>The Port of Felixstowe is the largest container port in the UK, processing between 3 million and 4 million TEUs (Twenty-foot Equivalent Units) each year. It handles approximately 2,000 ships annually, including some of the largest container vessels in the world. Consider the Globalisation, Mass manufacture &amp; Cheap labour implications.</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42</a:t>
            </a:fld>
            <a:endParaRPr lang="en-GB"/>
          </a:p>
        </p:txBody>
      </p:sp>
    </p:spTree>
    <p:extLst>
      <p:ext uri="{BB962C8B-B14F-4D97-AF65-F5344CB8AC3E}">
        <p14:creationId xmlns:p14="http://schemas.microsoft.com/office/powerpoint/2010/main" val="291451833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Felixstowe UK</a:t>
            </a:r>
          </a:p>
          <a:p>
            <a:endParaRPr lang="en-GB" dirty="0"/>
          </a:p>
          <a:p>
            <a:r>
              <a:rPr lang="en-GB" dirty="0"/>
              <a:t>The Port of Felixstowe is the largest container port in the UK, processing between 3 million and 4 million TEUs (Twenty-foot Equivalent Units) each year. It handles approximately 2,000 ships annually, including some of the largest container vessels in the world. Consider the Globalisation, Mass manufacture &amp; Cheap labour implications.</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43</a:t>
            </a:fld>
            <a:endParaRPr lang="en-GB"/>
          </a:p>
        </p:txBody>
      </p:sp>
    </p:spTree>
    <p:extLst>
      <p:ext uri="{BB962C8B-B14F-4D97-AF65-F5344CB8AC3E}">
        <p14:creationId xmlns:p14="http://schemas.microsoft.com/office/powerpoint/2010/main" val="83126288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dirty="0">
                <a:effectLst/>
              </a:rPr>
              <a:t>Butterfly Effect March 2021</a:t>
            </a:r>
          </a:p>
          <a:p>
            <a:pPr rtl="0"/>
            <a:endParaRPr lang="en-GB" dirty="0">
              <a:effectLst/>
            </a:endParaRPr>
          </a:p>
          <a:p>
            <a:pPr rtl="0"/>
            <a:r>
              <a:rPr lang="en-GB" dirty="0">
                <a:effectLst/>
              </a:rPr>
              <a:t>Suez Canal blockage adds to pressure points in global trade</a:t>
            </a:r>
          </a:p>
          <a:p>
            <a:pPr rtl="0"/>
            <a:r>
              <a:rPr lang="en-GB" dirty="0">
                <a:effectLst/>
              </a:rPr>
              <a:t>Delays in freeing a mammoth container ship, Ever Given stuck in Egypt’s Suez Canal have highlighted still more pressure points in global trade, a year after supply chains were disrupted by the pandemic.</a:t>
            </a:r>
          </a:p>
          <a:p>
            <a:pPr rtl="0"/>
            <a:endParaRPr lang="en-GB" dirty="0">
              <a:effectLst/>
            </a:endParaRPr>
          </a:p>
          <a:p>
            <a:pPr rtl="0"/>
            <a:r>
              <a:rPr lang="en-GB" dirty="0"/>
              <a:t>The Suez Canal is an Egyptian waterway connecting Europe and Asia, responsible for facilitating about 12% of all global trade.</a:t>
            </a:r>
          </a:p>
          <a:p>
            <a:pPr rtl="0"/>
            <a:endParaRPr lang="en-GB" dirty="0"/>
          </a:p>
          <a:p>
            <a:pPr rtl="0"/>
            <a:r>
              <a:rPr lang="en-GB" dirty="0"/>
              <a:t>Data from Lloyd's List showed the stranded ship was holding up an estimated $9.6bn of trade along the waterway each day. That equates to $400m and 3.3 million tonnes of cargo an hour, or $6.7m a minute.</a:t>
            </a:r>
          </a:p>
          <a:p>
            <a:pPr rtl="0"/>
            <a:endParaRPr lang="en-GB" dirty="0"/>
          </a:p>
          <a:p>
            <a:pPr rtl="0"/>
            <a:r>
              <a:rPr lang="en-GB" dirty="0"/>
              <a:t>Even more that Elon Musk makes!!</a:t>
            </a:r>
          </a:p>
        </p:txBody>
      </p:sp>
      <p:sp>
        <p:nvSpPr>
          <p:cNvPr id="4" name="Slide Number Placeholder 3"/>
          <p:cNvSpPr>
            <a:spLocks noGrp="1"/>
          </p:cNvSpPr>
          <p:nvPr>
            <p:ph type="sldNum" sz="quarter" idx="10"/>
          </p:nvPr>
        </p:nvSpPr>
        <p:spPr/>
        <p:txBody>
          <a:bodyPr/>
          <a:lstStyle/>
          <a:p>
            <a:fld id="{3A40C232-871E-49C6-A38E-B087202758B8}" type="slidenum">
              <a:rPr lang="en-GB" smtClean="0"/>
              <a:t>44</a:t>
            </a:fld>
            <a:endParaRPr lang="en-GB"/>
          </a:p>
        </p:txBody>
      </p:sp>
    </p:spTree>
    <p:extLst>
      <p:ext uri="{BB962C8B-B14F-4D97-AF65-F5344CB8AC3E}">
        <p14:creationId xmlns:p14="http://schemas.microsoft.com/office/powerpoint/2010/main" val="392051630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dirty="0">
                <a:effectLst/>
              </a:rPr>
              <a:t>March 2021</a:t>
            </a:r>
          </a:p>
          <a:p>
            <a:pPr rtl="0"/>
            <a:endParaRPr lang="en-GB" dirty="0">
              <a:effectLst/>
            </a:endParaRPr>
          </a:p>
          <a:p>
            <a:pPr rtl="0"/>
            <a:r>
              <a:rPr lang="en-GB" dirty="0">
                <a:effectLst/>
              </a:rPr>
              <a:t>The blocking of the Suez Canal created a backlog of over 420 ships </a:t>
            </a:r>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45</a:t>
            </a:fld>
            <a:endParaRPr lang="en-GB"/>
          </a:p>
        </p:txBody>
      </p:sp>
    </p:spTree>
    <p:extLst>
      <p:ext uri="{BB962C8B-B14F-4D97-AF65-F5344CB8AC3E}">
        <p14:creationId xmlns:p14="http://schemas.microsoft.com/office/powerpoint/2010/main" val="353502911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982"/>
              </a:spcAft>
            </a:pPr>
            <a:r>
              <a:rPr lang="en-GB" b="0" i="0" dirty="0">
                <a:solidFill>
                  <a:schemeClr val="tx1"/>
                </a:solidFill>
                <a:ea typeface="Calibri"/>
                <a:cs typeface="Times New Roman"/>
              </a:rPr>
              <a:t>It's the cargo you can't see that's the problem!</a:t>
            </a:r>
          </a:p>
          <a:p>
            <a:pPr>
              <a:lnSpc>
                <a:spcPct val="115000"/>
              </a:lnSpc>
              <a:spcAft>
                <a:spcPts val="982"/>
              </a:spcAft>
            </a:pPr>
            <a:endParaRPr lang="en-GB" b="0" i="0" dirty="0">
              <a:solidFill>
                <a:schemeClr val="tx1"/>
              </a:solidFill>
              <a:ea typeface="Calibri"/>
              <a:cs typeface="Times New Roman"/>
            </a:endParaRPr>
          </a:p>
          <a:p>
            <a:pPr>
              <a:lnSpc>
                <a:spcPct val="115000"/>
              </a:lnSpc>
              <a:spcAft>
                <a:spcPts val="982"/>
              </a:spcAft>
            </a:pPr>
            <a:r>
              <a:rPr lang="en-GB" b="0" i="0" dirty="0">
                <a:solidFill>
                  <a:schemeClr val="tx1"/>
                </a:solidFill>
                <a:ea typeface="Calibri"/>
                <a:cs typeface="Times New Roman"/>
              </a:rPr>
              <a:t>Ships need what's called ballast, a certain amount of weight in their holds to provide stability. In a fully laden cargo ship, the cargo itself can serve as the ballast; but it can't make its return journey empty, or something like what you see in the photo below would happen.</a:t>
            </a:r>
          </a:p>
          <a:p>
            <a:pPr>
              <a:lnSpc>
                <a:spcPct val="115000"/>
              </a:lnSpc>
              <a:spcAft>
                <a:spcPts val="982"/>
              </a:spcAft>
            </a:pPr>
            <a:endParaRPr lang="en-GB" b="0" i="0" dirty="0">
              <a:solidFill>
                <a:schemeClr val="tx1"/>
              </a:solidFill>
              <a:ea typeface="Calibri"/>
              <a:cs typeface="Times New Roman"/>
            </a:endParaRPr>
          </a:p>
          <a:p>
            <a:pPr>
              <a:lnSpc>
                <a:spcPct val="115000"/>
              </a:lnSpc>
              <a:spcAft>
                <a:spcPts val="982"/>
              </a:spcAft>
            </a:pPr>
            <a:r>
              <a:rPr lang="en-GB" b="0" i="0" dirty="0">
                <a:solidFill>
                  <a:schemeClr val="tx1"/>
                </a:solidFill>
                <a:ea typeface="Calibri"/>
                <a:cs typeface="Times New Roman"/>
              </a:rPr>
              <a:t>Many New England cities that served as early trade ports with Europe are paved with cobblestones; ships traveling from the Old World were loaded up with the stuff, to be dumped on American shores to make room for New World goods. Enterprising city officials turned the otherwise useless rocks into roads. Over a century ago, some ingenious, unknown ship designer(s) came up with the idea of using seawater itself as the ballast. On its surface this is a brilliant idea. Valves allow seawater to fill compartments in the bottom of the ship as it is unloaded with cargo, enabling the ship to maintain perfect equilibrium. And when the ship gets into its next port and needs to load up, the seawater is simply evacuated. As brilliant as this design is, it has created an ecological disaster that we've only recently begun to address. In the late 1980s, folks living around the Great Lakes in Canada noticed something was wrong. Valves and pipes at local water treatment plants had become completely clogged with zebra mussels, a species that was then unseen in North America. Boats, boat motors, anchors, underwater discharge grates, and even buoys were </a:t>
            </a:r>
            <a:r>
              <a:rPr lang="en-GB" b="0" i="0" dirty="0" err="1">
                <a:solidFill>
                  <a:schemeClr val="tx1"/>
                </a:solidFill>
                <a:ea typeface="Calibri"/>
                <a:cs typeface="Times New Roman"/>
              </a:rPr>
              <a:t>compeltely</a:t>
            </a:r>
            <a:r>
              <a:rPr lang="en-GB" b="0" i="0" dirty="0">
                <a:solidFill>
                  <a:schemeClr val="tx1"/>
                </a:solidFill>
                <a:ea typeface="Calibri"/>
                <a:cs typeface="Times New Roman"/>
              </a:rPr>
              <a:t> encrusted with zebra mussels. They had completely colonized the Great Lakes, killing native mussels and causing the growth of new types of poisonous algae in the water. They are also thought to be responsible for introducing a strain of avian botulism that subsequently decimated the Great Lakes' bird population. The mystery was where they came from, as the zebra mussel is native to southern Russia. But as you can guess, it was finally determined that the culprit was shipping vessels that </a:t>
            </a:r>
            <a:r>
              <a:rPr lang="en-GB" b="0" i="0" dirty="0" err="1">
                <a:solidFill>
                  <a:schemeClr val="tx1"/>
                </a:solidFill>
                <a:ea typeface="Calibri"/>
                <a:cs typeface="Times New Roman"/>
              </a:rPr>
              <a:t>traveled</a:t>
            </a:r>
            <a:r>
              <a:rPr lang="en-GB" b="0" i="0" dirty="0">
                <a:solidFill>
                  <a:schemeClr val="tx1"/>
                </a:solidFill>
                <a:ea typeface="Calibri"/>
                <a:cs typeface="Times New Roman"/>
              </a:rPr>
              <a:t> to the Great Lakes from Europe, dumping ballast water loaded up with zebra mussel larvae. It made perfect sense as infestations had also popped up in the UK, Europe and Scandinavia, all along major shipping routes. Zebra mussels have proved intractable, and in America alone they've since spread from the Great Lakes to virtually every major river in the country, from the Hudson to the Colorado, clogging everything from water filtration plants to hydroelectric facilities. Treating the infestation in the Great Lakes region alone is estimated to cost over $500 million per year. Although the zebra mussel problem gained public awareness around 1988, it was only last year that the U.S. Department of Homeland Security and the Coast Guard issued a new rule requiring incoming cargo ships to use </a:t>
            </a:r>
            <a:r>
              <a:rPr lang="en-GB" b="0" i="0" dirty="0" err="1">
                <a:solidFill>
                  <a:schemeClr val="tx1"/>
                </a:solidFill>
                <a:ea typeface="Calibri"/>
                <a:cs typeface="Times New Roman"/>
              </a:rPr>
              <a:t>onboard</a:t>
            </a:r>
            <a:r>
              <a:rPr lang="en-GB" b="0" i="0" dirty="0">
                <a:solidFill>
                  <a:schemeClr val="tx1"/>
                </a:solidFill>
                <a:ea typeface="Calibri"/>
                <a:cs typeface="Times New Roman"/>
              </a:rPr>
              <a:t> ballast water treatment systems. It is too little, too late, of course; experts predict the zebra mussel will spread wherever it already hasn't by hitching a ride on smaller boats, from charters to pleasure craft. </a:t>
            </a:r>
          </a:p>
          <a:p>
            <a:pPr>
              <a:lnSpc>
                <a:spcPct val="115000"/>
              </a:lnSpc>
              <a:spcAft>
                <a:spcPts val="982"/>
              </a:spcAft>
            </a:pPr>
            <a:endParaRPr lang="en-GB" b="0" i="0" dirty="0">
              <a:solidFill>
                <a:schemeClr val="tx1"/>
              </a:solidFill>
              <a:ea typeface="Calibri"/>
              <a:cs typeface="Times New Roman"/>
            </a:endParaRPr>
          </a:p>
          <a:p>
            <a:pPr>
              <a:lnSpc>
                <a:spcPct val="115000"/>
              </a:lnSpc>
              <a:spcAft>
                <a:spcPts val="982"/>
              </a:spcAft>
            </a:pPr>
            <a:r>
              <a:rPr lang="en-GB" b="0" i="0" u="sng" dirty="0">
                <a:solidFill>
                  <a:schemeClr val="tx1"/>
                </a:solidFill>
                <a:ea typeface="Calibri"/>
                <a:cs typeface="Times New Roman"/>
                <a:hlinkClick r:id="rId3">
                  <a:extLst>
                    <a:ext uri="{A12FA001-AC4F-418D-AE19-62706E023703}">
                      <ahyp:hlinkClr xmlns:ahyp="http://schemas.microsoft.com/office/drawing/2018/hyperlinkcolor" val="tx"/>
                    </a:ext>
                  </a:extLst>
                </a:hlinkClick>
              </a:rPr>
              <a:t>http://www.core77.com/blog/transportation/unintended_consequences_of_design_cargo_ships_hidden_cargo_leads_to_ecological_disaster_25867.asp</a:t>
            </a:r>
            <a:endParaRPr lang="en-GB" b="0" i="0" dirty="0">
              <a:solidFill>
                <a:schemeClr val="tx1"/>
              </a:solidFill>
              <a:ea typeface="Calibri"/>
              <a:cs typeface="Times New Roman"/>
            </a:endParaRP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46</a:t>
            </a:fld>
            <a:endParaRPr lang="en-GB"/>
          </a:p>
        </p:txBody>
      </p:sp>
    </p:spTree>
    <p:extLst>
      <p:ext uri="{BB962C8B-B14F-4D97-AF65-F5344CB8AC3E}">
        <p14:creationId xmlns:p14="http://schemas.microsoft.com/office/powerpoint/2010/main" val="261866731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982"/>
              </a:spcAft>
            </a:pPr>
            <a:r>
              <a:rPr lang="en-GB" b="0" i="0" dirty="0">
                <a:solidFill>
                  <a:schemeClr val="tx1"/>
                </a:solidFill>
                <a:ea typeface="Calibri"/>
                <a:cs typeface="Times New Roman"/>
              </a:rPr>
              <a:t>It's the cargo you can't see that's the problem!</a:t>
            </a:r>
          </a:p>
          <a:p>
            <a:pPr>
              <a:lnSpc>
                <a:spcPct val="115000"/>
              </a:lnSpc>
              <a:spcAft>
                <a:spcPts val="982"/>
              </a:spcAft>
            </a:pPr>
            <a:endParaRPr lang="en-GB" b="0" i="0" dirty="0">
              <a:solidFill>
                <a:schemeClr val="tx1"/>
              </a:solidFill>
              <a:ea typeface="Calibri"/>
              <a:cs typeface="Times New Roman"/>
            </a:endParaRPr>
          </a:p>
          <a:p>
            <a:pPr>
              <a:lnSpc>
                <a:spcPct val="115000"/>
              </a:lnSpc>
              <a:spcAft>
                <a:spcPts val="982"/>
              </a:spcAft>
            </a:pPr>
            <a:r>
              <a:rPr lang="en-GB" b="0" i="0" dirty="0">
                <a:solidFill>
                  <a:schemeClr val="tx1"/>
                </a:solidFill>
                <a:ea typeface="Calibri"/>
                <a:cs typeface="Times New Roman"/>
              </a:rPr>
              <a:t>Ships need what's called ballast, a certain amount of weight in their holds to provide stability. In a fully laden cargo ship, the cargo itself can serve as the ballast; but it can't make its return journey empty, or something like what you see in the photo below would happen.</a:t>
            </a:r>
          </a:p>
          <a:p>
            <a:pPr>
              <a:lnSpc>
                <a:spcPct val="115000"/>
              </a:lnSpc>
              <a:spcAft>
                <a:spcPts val="982"/>
              </a:spcAft>
            </a:pPr>
            <a:endParaRPr lang="en-GB" b="0" i="0" dirty="0">
              <a:solidFill>
                <a:schemeClr val="tx1"/>
              </a:solidFill>
              <a:ea typeface="Calibri"/>
              <a:cs typeface="Times New Roman"/>
            </a:endParaRPr>
          </a:p>
          <a:p>
            <a:pPr>
              <a:lnSpc>
                <a:spcPct val="115000"/>
              </a:lnSpc>
              <a:spcAft>
                <a:spcPts val="982"/>
              </a:spcAft>
            </a:pPr>
            <a:r>
              <a:rPr lang="en-GB" b="0" i="0" dirty="0">
                <a:solidFill>
                  <a:schemeClr val="tx1"/>
                </a:solidFill>
                <a:ea typeface="Calibri"/>
                <a:cs typeface="Times New Roman"/>
              </a:rPr>
              <a:t>Many New England cities that served as early trade ports with Europe are paved with cobblestones; ships traveling from the Old World were loaded up with the stuff, to be dumped on American shores to make room for New World goods. Enterprising city officials turned the otherwise useless rocks into roads. Over a century ago, some ingenious, unknown ship designer(s) came up with the idea of using seawater itself as the ballast. On its surface this is a brilliant idea. Valves allow seawater to fill compartments in the bottom of the ship as it is unloaded with cargo, enabling the ship to maintain perfect equilibrium. And when the ship gets into its next port and needs to load up, the seawater is simply evacuated. As brilliant as this design is, it has created an ecological disaster that we've only recently begun to address. In the late 1980s, folks living around the Great Lakes in Canada noticed something was wrong. Valves and pipes at local water treatment plants had become completely clogged with zebra mussels, a species that was then unseen in North America. Boats, boat motors, anchors, underwater discharge grates, and even buoys were </a:t>
            </a:r>
            <a:r>
              <a:rPr lang="en-GB" b="0" i="0" dirty="0" err="1">
                <a:solidFill>
                  <a:schemeClr val="tx1"/>
                </a:solidFill>
                <a:ea typeface="Calibri"/>
                <a:cs typeface="Times New Roman"/>
              </a:rPr>
              <a:t>compeltely</a:t>
            </a:r>
            <a:r>
              <a:rPr lang="en-GB" b="0" i="0" dirty="0">
                <a:solidFill>
                  <a:schemeClr val="tx1"/>
                </a:solidFill>
                <a:ea typeface="Calibri"/>
                <a:cs typeface="Times New Roman"/>
              </a:rPr>
              <a:t> encrusted with zebra mussels. They had completely colonized the Great Lakes, killing native mussels and causing the growth of new types of poisonous algae in the water. They are also thought to be responsible for introducing a strain of avian botulism that subsequently decimated the Great Lakes' bird population. The mystery was where they came from, as the zebra mussel is native to southern Russia. But as you can guess, it was finally determined that the culprit was shipping vessels that </a:t>
            </a:r>
            <a:r>
              <a:rPr lang="en-GB" b="0" i="0" dirty="0" err="1">
                <a:solidFill>
                  <a:schemeClr val="tx1"/>
                </a:solidFill>
                <a:ea typeface="Calibri"/>
                <a:cs typeface="Times New Roman"/>
              </a:rPr>
              <a:t>traveled</a:t>
            </a:r>
            <a:r>
              <a:rPr lang="en-GB" b="0" i="0" dirty="0">
                <a:solidFill>
                  <a:schemeClr val="tx1"/>
                </a:solidFill>
                <a:ea typeface="Calibri"/>
                <a:cs typeface="Times New Roman"/>
              </a:rPr>
              <a:t> to the Great Lakes from Europe, dumping ballast water loaded up with zebra mussel larvae. It made perfect sense as infestations had also popped up in the UK, Europe and Scandinavia, all along major shipping routes. Zebra mussels have proved intractable, and in America alone they've since spread from the Great Lakes to virtually every major river in the country, from the Hudson to the Colorado, clogging everything from water filtration plants to hydroelectric facilities. Treating the infestation in the Great Lakes region alone is estimated to cost over $500 million per year. Although the zebra mussel problem gained public awareness around 1988, it was only last year that the U.S. Department of Homeland Security and the Coast Guard issued a new rule requiring incoming cargo ships to use onboard ballast water treatment systems. It is too little, too late, of course; experts predict the zebra mussel will spread wherever it already hasn't by hitching a ride on smaller boats, from charters to pleasure craft. </a:t>
            </a:r>
          </a:p>
          <a:p>
            <a:pPr>
              <a:lnSpc>
                <a:spcPct val="115000"/>
              </a:lnSpc>
              <a:spcAft>
                <a:spcPts val="982"/>
              </a:spcAft>
            </a:pPr>
            <a:endParaRPr lang="en-GB" b="0" i="0" dirty="0">
              <a:solidFill>
                <a:schemeClr val="tx1"/>
              </a:solidFill>
              <a:ea typeface="Calibri"/>
              <a:cs typeface="Times New Roman"/>
            </a:endParaRPr>
          </a:p>
          <a:p>
            <a:pPr>
              <a:lnSpc>
                <a:spcPct val="115000"/>
              </a:lnSpc>
              <a:spcAft>
                <a:spcPts val="982"/>
              </a:spcAft>
            </a:pPr>
            <a:r>
              <a:rPr lang="en-GB" b="0" i="0" u="sng" dirty="0">
                <a:solidFill>
                  <a:schemeClr val="tx1"/>
                </a:solidFill>
                <a:ea typeface="Calibri"/>
                <a:cs typeface="Times New Roman"/>
                <a:hlinkClick r:id="rId3">
                  <a:extLst>
                    <a:ext uri="{A12FA001-AC4F-418D-AE19-62706E023703}">
                      <ahyp:hlinkClr xmlns:ahyp="http://schemas.microsoft.com/office/drawing/2018/hyperlinkcolor" val="tx"/>
                    </a:ext>
                  </a:extLst>
                </a:hlinkClick>
              </a:rPr>
              <a:t>http://www.core77.com/blog/transportation/unintended_consequences_of_design_cargo_ships_hidden_cargo_leads_to_ecological_disaster_25867.asp</a:t>
            </a:r>
            <a:endParaRPr lang="en-GB" b="0" i="0" dirty="0">
              <a:solidFill>
                <a:schemeClr val="tx1"/>
              </a:solidFill>
              <a:ea typeface="Calibri"/>
              <a:cs typeface="Times New Roman"/>
            </a:endParaRPr>
          </a:p>
          <a:p>
            <a:endParaRPr lang="en-GB" dirty="0"/>
          </a:p>
        </p:txBody>
      </p:sp>
      <p:sp>
        <p:nvSpPr>
          <p:cNvPr id="5" name="Slide Number Placeholder 4"/>
          <p:cNvSpPr>
            <a:spLocks noGrp="1"/>
          </p:cNvSpPr>
          <p:nvPr>
            <p:ph type="sldNum" sz="quarter" idx="11"/>
          </p:nvPr>
        </p:nvSpPr>
        <p:spPr/>
        <p:txBody>
          <a:bodyPr/>
          <a:lstStyle/>
          <a:p>
            <a:fld id="{3A40C232-871E-49C6-A38E-B087202758B8}" type="slidenum">
              <a:rPr lang="en-GB" smtClean="0"/>
              <a:t>47</a:t>
            </a:fld>
            <a:endParaRPr lang="en-GB"/>
          </a:p>
        </p:txBody>
      </p:sp>
    </p:spTree>
    <p:extLst>
      <p:ext uri="{BB962C8B-B14F-4D97-AF65-F5344CB8AC3E}">
        <p14:creationId xmlns:p14="http://schemas.microsoft.com/office/powerpoint/2010/main" val="32853431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982"/>
              </a:spcAft>
            </a:pPr>
            <a:r>
              <a:rPr lang="en-GB" b="0" i="0" dirty="0">
                <a:solidFill>
                  <a:schemeClr val="tx1"/>
                </a:solidFill>
                <a:ea typeface="Calibri"/>
                <a:cs typeface="Times New Roman"/>
              </a:rPr>
              <a:t>It's the cargo you can't see that's the problem!</a:t>
            </a:r>
          </a:p>
          <a:p>
            <a:pPr>
              <a:lnSpc>
                <a:spcPct val="115000"/>
              </a:lnSpc>
              <a:spcAft>
                <a:spcPts val="982"/>
              </a:spcAft>
            </a:pPr>
            <a:endParaRPr lang="en-GB" b="0" i="0" dirty="0">
              <a:solidFill>
                <a:schemeClr val="tx1"/>
              </a:solidFill>
              <a:ea typeface="Calibri"/>
              <a:cs typeface="Times New Roman"/>
            </a:endParaRPr>
          </a:p>
          <a:p>
            <a:pPr>
              <a:lnSpc>
                <a:spcPct val="115000"/>
              </a:lnSpc>
              <a:spcAft>
                <a:spcPts val="982"/>
              </a:spcAft>
            </a:pPr>
            <a:r>
              <a:rPr lang="en-GB" b="0" i="0" dirty="0">
                <a:solidFill>
                  <a:schemeClr val="tx1"/>
                </a:solidFill>
                <a:ea typeface="Calibri"/>
                <a:cs typeface="Times New Roman"/>
              </a:rPr>
              <a:t>Ships need what's called ballast, a certain amount of weight in their holds to provide stability. In a fully laden cargo ship, the cargo itself can serve as the ballast; but it can't make its return journey empty, or something like what you see in the photo below would happen.</a:t>
            </a:r>
          </a:p>
          <a:p>
            <a:pPr>
              <a:lnSpc>
                <a:spcPct val="115000"/>
              </a:lnSpc>
              <a:spcAft>
                <a:spcPts val="982"/>
              </a:spcAft>
            </a:pPr>
            <a:endParaRPr lang="en-GB" b="0" i="0" dirty="0">
              <a:solidFill>
                <a:schemeClr val="tx1"/>
              </a:solidFill>
              <a:ea typeface="Calibri"/>
              <a:cs typeface="Times New Roman"/>
            </a:endParaRPr>
          </a:p>
          <a:p>
            <a:pPr>
              <a:lnSpc>
                <a:spcPct val="115000"/>
              </a:lnSpc>
              <a:spcAft>
                <a:spcPts val="982"/>
              </a:spcAft>
            </a:pPr>
            <a:r>
              <a:rPr lang="en-GB" b="0" i="0" dirty="0">
                <a:solidFill>
                  <a:schemeClr val="tx1"/>
                </a:solidFill>
                <a:ea typeface="Calibri"/>
                <a:cs typeface="Times New Roman"/>
              </a:rPr>
              <a:t>Many New England cities that served as early trade ports with Europe are paved with cobblestones; ships traveling from the Old World were loaded up with the stuff, to be dumped on American shores to make room for New World goods. Enterprising city officials turned the otherwise useless rocks into roads. Over a century ago, some ingenious, unknown ship designer(s) came up with the idea of using seawater itself as the ballast. On its surface this is a brilliant idea. Valves allow seawater to fill compartments in the bottom of the ship as it is unloaded with cargo, enabling the ship to maintain perfect equilibrium. And when the ship gets into its next port and needs to load up, the seawater is simply evacuated. As brilliant as this design is, it has created an ecological disaster that we've only recently begun to address. In the late 1980s, folks living around the Great Lakes in Canada noticed something was wrong. Valves and pipes at local water treatment plants had become completely clogged with zebra mussels, a species that was then unseen in North America. Boats, boat motors, anchors, underwater discharge grates, and even buoys were </a:t>
            </a:r>
            <a:r>
              <a:rPr lang="en-GB" b="0" i="0" dirty="0" err="1">
                <a:solidFill>
                  <a:schemeClr val="tx1"/>
                </a:solidFill>
                <a:ea typeface="Calibri"/>
                <a:cs typeface="Times New Roman"/>
              </a:rPr>
              <a:t>compeltely</a:t>
            </a:r>
            <a:r>
              <a:rPr lang="en-GB" b="0" i="0" dirty="0">
                <a:solidFill>
                  <a:schemeClr val="tx1"/>
                </a:solidFill>
                <a:ea typeface="Calibri"/>
                <a:cs typeface="Times New Roman"/>
              </a:rPr>
              <a:t> encrusted with zebra mussels. They had completely colonized the Great Lakes, killing native mussels and causing the growth of new types of poisonous algae in the water. They are also thought to be responsible for introducing a strain of avian botulism that subsequently decimated the Great Lakes' bird population. The mystery was where they came from, as the zebra mussel is native to southern Russia. But as you can guess, it was finally determined that the culprit was shipping vessels that </a:t>
            </a:r>
            <a:r>
              <a:rPr lang="en-GB" b="0" i="0" dirty="0" err="1">
                <a:solidFill>
                  <a:schemeClr val="tx1"/>
                </a:solidFill>
                <a:ea typeface="Calibri"/>
                <a:cs typeface="Times New Roman"/>
              </a:rPr>
              <a:t>traveled</a:t>
            </a:r>
            <a:r>
              <a:rPr lang="en-GB" b="0" i="0" dirty="0">
                <a:solidFill>
                  <a:schemeClr val="tx1"/>
                </a:solidFill>
                <a:ea typeface="Calibri"/>
                <a:cs typeface="Times New Roman"/>
              </a:rPr>
              <a:t> to the Great Lakes from Europe, dumping ballast water loaded up with zebra mussel larvae. It made perfect sense as infestations had also popped up in the UK, Europe and Scandinavia, all along major shipping routes. Zebra mussels have proved intractable, and in America alone they've since spread from the Great Lakes to virtually every major river in the country, from the Hudson to the Colorado, clogging everything from water filtration plants to hydroelectric facilities. Treating the infestation in the Great Lakes region alone is estimated to cost over $500 million per year. Although the zebra mussel problem gained public awareness around 1988, it was only last year that the U.S. Department of Homeland Security and the Coast Guard issued a new rule requiring incoming cargo ships to use onboard ballast water treatment systems. It is too little, too late, of course; experts predict the zebra mussel will spread wherever it already hasn't by hitching a ride on smaller boats, from charters to pleasure craft. </a:t>
            </a:r>
          </a:p>
          <a:p>
            <a:pPr>
              <a:lnSpc>
                <a:spcPct val="115000"/>
              </a:lnSpc>
              <a:spcAft>
                <a:spcPts val="982"/>
              </a:spcAft>
            </a:pPr>
            <a:endParaRPr lang="en-GB" b="0" i="0" dirty="0">
              <a:solidFill>
                <a:schemeClr val="tx1"/>
              </a:solidFill>
              <a:ea typeface="Calibri"/>
              <a:cs typeface="Times New Roman"/>
            </a:endParaRPr>
          </a:p>
          <a:p>
            <a:pPr>
              <a:lnSpc>
                <a:spcPct val="115000"/>
              </a:lnSpc>
              <a:spcAft>
                <a:spcPts val="982"/>
              </a:spcAft>
            </a:pPr>
            <a:r>
              <a:rPr lang="en-GB" b="0" i="0" u="sng" dirty="0">
                <a:solidFill>
                  <a:schemeClr val="tx1"/>
                </a:solidFill>
                <a:ea typeface="Calibri"/>
                <a:cs typeface="Times New Roman"/>
                <a:hlinkClick r:id="rId3">
                  <a:extLst>
                    <a:ext uri="{A12FA001-AC4F-418D-AE19-62706E023703}">
                      <ahyp:hlinkClr xmlns:ahyp="http://schemas.microsoft.com/office/drawing/2018/hyperlinkcolor" val="tx"/>
                    </a:ext>
                  </a:extLst>
                </a:hlinkClick>
              </a:rPr>
              <a:t>http://www.core77.com/blog/transportation/unintended_consequences_of_design_cargo_ships_hidden_cargo_leads_to_ecological_disaster_25867.asp</a:t>
            </a:r>
            <a:endParaRPr lang="en-GB" b="0" i="0" dirty="0">
              <a:solidFill>
                <a:schemeClr val="tx1"/>
              </a:solidFill>
              <a:ea typeface="Calibri"/>
              <a:cs typeface="Times New Roman"/>
            </a:endParaRPr>
          </a:p>
          <a:p>
            <a:endParaRPr lang="en-GB" dirty="0"/>
          </a:p>
        </p:txBody>
      </p:sp>
      <p:sp>
        <p:nvSpPr>
          <p:cNvPr id="5" name="Slide Number Placeholder 4"/>
          <p:cNvSpPr>
            <a:spLocks noGrp="1"/>
          </p:cNvSpPr>
          <p:nvPr>
            <p:ph type="sldNum" sz="quarter" idx="11"/>
          </p:nvPr>
        </p:nvSpPr>
        <p:spPr/>
        <p:txBody>
          <a:bodyPr/>
          <a:lstStyle/>
          <a:p>
            <a:fld id="{3A40C232-871E-49C6-A38E-B087202758B8}" type="slidenum">
              <a:rPr lang="en-GB" smtClean="0"/>
              <a:t>48</a:t>
            </a:fld>
            <a:endParaRPr lang="en-GB"/>
          </a:p>
        </p:txBody>
      </p:sp>
    </p:spTree>
    <p:extLst>
      <p:ext uri="{BB962C8B-B14F-4D97-AF65-F5344CB8AC3E}">
        <p14:creationId xmlns:p14="http://schemas.microsoft.com/office/powerpoint/2010/main" val="300335961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982"/>
              </a:spcAft>
            </a:pPr>
            <a:r>
              <a:rPr lang="en-GB" b="0" i="0" dirty="0">
                <a:solidFill>
                  <a:schemeClr val="tx1"/>
                </a:solidFill>
                <a:ea typeface="Calibri"/>
                <a:cs typeface="Times New Roman"/>
              </a:rPr>
              <a:t>It's the cargo you can't see that's the problem!</a:t>
            </a:r>
          </a:p>
          <a:p>
            <a:pPr>
              <a:lnSpc>
                <a:spcPct val="115000"/>
              </a:lnSpc>
              <a:spcAft>
                <a:spcPts val="982"/>
              </a:spcAft>
            </a:pPr>
            <a:endParaRPr lang="en-GB" b="0" i="0" dirty="0">
              <a:solidFill>
                <a:schemeClr val="tx1"/>
              </a:solidFill>
              <a:ea typeface="Calibri"/>
              <a:cs typeface="Times New Roman"/>
            </a:endParaRPr>
          </a:p>
          <a:p>
            <a:pPr>
              <a:lnSpc>
                <a:spcPct val="115000"/>
              </a:lnSpc>
              <a:spcAft>
                <a:spcPts val="982"/>
              </a:spcAft>
            </a:pPr>
            <a:r>
              <a:rPr lang="en-GB" b="0" i="0" dirty="0">
                <a:solidFill>
                  <a:schemeClr val="tx1"/>
                </a:solidFill>
                <a:ea typeface="Calibri"/>
                <a:cs typeface="Times New Roman"/>
              </a:rPr>
              <a:t>Ships need what's called ballast, a certain amount of weight in their holds to provide stability. In a fully laden cargo ship, the cargo itself can serve as the ballast; but it can't make its return journey empty, or something like what you see in the photo below would happen.</a:t>
            </a:r>
          </a:p>
          <a:p>
            <a:pPr>
              <a:lnSpc>
                <a:spcPct val="115000"/>
              </a:lnSpc>
              <a:spcAft>
                <a:spcPts val="982"/>
              </a:spcAft>
            </a:pPr>
            <a:endParaRPr lang="en-GB" b="0" i="0" dirty="0">
              <a:solidFill>
                <a:schemeClr val="tx1"/>
              </a:solidFill>
              <a:ea typeface="Calibri"/>
              <a:cs typeface="Times New Roman"/>
            </a:endParaRPr>
          </a:p>
          <a:p>
            <a:pPr>
              <a:lnSpc>
                <a:spcPct val="115000"/>
              </a:lnSpc>
              <a:spcAft>
                <a:spcPts val="982"/>
              </a:spcAft>
            </a:pPr>
            <a:r>
              <a:rPr lang="en-GB" b="0" i="0" dirty="0">
                <a:solidFill>
                  <a:schemeClr val="tx1"/>
                </a:solidFill>
                <a:ea typeface="Calibri"/>
                <a:cs typeface="Times New Roman"/>
              </a:rPr>
              <a:t>Many New England cities that served as early trade ports with Europe are paved with cobblestones; ships traveling from the Old World were loaded up with the stuff, to be dumped on American shores to make room for New World goods. Enterprising city officials turned the otherwise useless rocks into roads. Over a century ago, some ingenious, unknown ship designer(s) came up with the idea of using seawater itself as the ballast. On its surface this is a brilliant idea. Valves allow seawater to fill compartments in the bottom of the ship as it is unloaded with cargo, enabling the ship to maintain perfect equilibrium. And when the ship gets into its next port and needs to load up, the seawater is simply evacuated. As brilliant as this design is, it has created an ecological disaster that we've only recently begun to address. In the late 1980s, folks living around the Great Lakes in Canada noticed something was wrong. Valves and pipes at local water treatment plants had become completely clogged with zebra mussels, a species that was then unseen in North America. Boats, boat motors, anchors, underwater discharge grates, and even buoys were </a:t>
            </a:r>
            <a:r>
              <a:rPr lang="en-GB" b="0" i="0" dirty="0" err="1">
                <a:solidFill>
                  <a:schemeClr val="tx1"/>
                </a:solidFill>
                <a:ea typeface="Calibri"/>
                <a:cs typeface="Times New Roman"/>
              </a:rPr>
              <a:t>compeltely</a:t>
            </a:r>
            <a:r>
              <a:rPr lang="en-GB" b="0" i="0" dirty="0">
                <a:solidFill>
                  <a:schemeClr val="tx1"/>
                </a:solidFill>
                <a:ea typeface="Calibri"/>
                <a:cs typeface="Times New Roman"/>
              </a:rPr>
              <a:t> encrusted with zebra mussels. They had completely colonized the Great Lakes, killing native mussels and causing the growth of new types of poisonous algae in the water. They are also thought to be responsible for introducing a strain of avian botulism that subsequently decimated the Great Lakes' bird population. The mystery was where they came from, as the zebra mussel is native to southern Russia. But as you can guess, it was finally determined that the culprit was shipping vessels that </a:t>
            </a:r>
            <a:r>
              <a:rPr lang="en-GB" b="0" i="0" dirty="0" err="1">
                <a:solidFill>
                  <a:schemeClr val="tx1"/>
                </a:solidFill>
                <a:ea typeface="Calibri"/>
                <a:cs typeface="Times New Roman"/>
              </a:rPr>
              <a:t>traveled</a:t>
            </a:r>
            <a:r>
              <a:rPr lang="en-GB" b="0" i="0" dirty="0">
                <a:solidFill>
                  <a:schemeClr val="tx1"/>
                </a:solidFill>
                <a:ea typeface="Calibri"/>
                <a:cs typeface="Times New Roman"/>
              </a:rPr>
              <a:t> to the Great Lakes from Europe, dumping ballast water loaded up with zebra mussel larvae. It made perfect sense as infestations had also popped up in the UK, Europe and Scandinavia, all along major shipping routes. Zebra mussels have proved intractable, and in America alone they've since spread from the Great Lakes to virtually every major river in the country, from the Hudson to the Colorado, clogging everything from water filtration plants to hydroelectric facilities. Treating the infestation in the Great Lakes region alone is estimated to cost over $500 million per year. Although the zebra mussel problem gained public awareness around 1988, it was only last year that the U.S. Department of Homeland Security and the Coast Guard issued a new rule requiring incoming cargo ships to use onboard ballast water treatment systems. It is too little, too late, of course; experts predict the zebra mussel will spread wherever it already hasn't by hitching a ride on smaller boats, from charters to pleasure craft. </a:t>
            </a:r>
          </a:p>
          <a:p>
            <a:pPr>
              <a:lnSpc>
                <a:spcPct val="115000"/>
              </a:lnSpc>
              <a:spcAft>
                <a:spcPts val="982"/>
              </a:spcAft>
            </a:pPr>
            <a:endParaRPr lang="en-GB" b="0" i="0" dirty="0">
              <a:solidFill>
                <a:schemeClr val="tx1"/>
              </a:solidFill>
              <a:ea typeface="Calibri"/>
              <a:cs typeface="Times New Roman"/>
            </a:endParaRPr>
          </a:p>
          <a:p>
            <a:pPr>
              <a:lnSpc>
                <a:spcPct val="115000"/>
              </a:lnSpc>
              <a:spcAft>
                <a:spcPts val="982"/>
              </a:spcAft>
            </a:pPr>
            <a:r>
              <a:rPr lang="en-GB" b="0" i="0" u="sng" dirty="0">
                <a:solidFill>
                  <a:schemeClr val="tx1"/>
                </a:solidFill>
                <a:ea typeface="Calibri"/>
                <a:cs typeface="Times New Roman"/>
                <a:hlinkClick r:id="rId3">
                  <a:extLst>
                    <a:ext uri="{A12FA001-AC4F-418D-AE19-62706E023703}">
                      <ahyp:hlinkClr xmlns:ahyp="http://schemas.microsoft.com/office/drawing/2018/hyperlinkcolor" val="tx"/>
                    </a:ext>
                  </a:extLst>
                </a:hlinkClick>
              </a:rPr>
              <a:t>http://www.core77.com/blog/transportation/unintended_consequences_of_design_cargo_ships_hidden_cargo_leads_to_ecological_disaster_25867.asp</a:t>
            </a:r>
            <a:endParaRPr lang="en-GB" b="0" i="0" dirty="0">
              <a:solidFill>
                <a:schemeClr val="tx1"/>
              </a:solidFill>
              <a:ea typeface="Calibri"/>
              <a:cs typeface="Times New Roman"/>
            </a:endParaRPr>
          </a:p>
          <a:p>
            <a:endParaRPr lang="en-GB" dirty="0"/>
          </a:p>
        </p:txBody>
      </p:sp>
      <p:sp>
        <p:nvSpPr>
          <p:cNvPr id="5" name="Slide Number Placeholder 4"/>
          <p:cNvSpPr>
            <a:spLocks noGrp="1"/>
          </p:cNvSpPr>
          <p:nvPr>
            <p:ph type="sldNum" sz="quarter" idx="11"/>
          </p:nvPr>
        </p:nvSpPr>
        <p:spPr/>
        <p:txBody>
          <a:bodyPr/>
          <a:lstStyle/>
          <a:p>
            <a:fld id="{3A40C232-871E-49C6-A38E-B087202758B8}" type="slidenum">
              <a:rPr lang="en-GB" smtClean="0"/>
              <a:t>49</a:t>
            </a:fld>
            <a:endParaRPr lang="en-GB"/>
          </a:p>
        </p:txBody>
      </p:sp>
    </p:spTree>
    <p:extLst>
      <p:ext uri="{BB962C8B-B14F-4D97-AF65-F5344CB8AC3E}">
        <p14:creationId xmlns:p14="http://schemas.microsoft.com/office/powerpoint/2010/main" val="161330238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b="0" dirty="0">
                <a:solidFill>
                  <a:schemeClr val="tx1"/>
                </a:solidFill>
                <a:hlinkClick r:id="rId3" action="ppaction://hlinkfile" tooltip="Robert K. Merton">
                  <a:extLst>
                    <a:ext uri="{A12FA001-AC4F-418D-AE19-62706E023703}">
                      <ahyp:hlinkClr xmlns:ahyp="http://schemas.microsoft.com/office/drawing/2018/hyperlinkcolor" val="tx"/>
                    </a:ext>
                  </a:extLst>
                </a:hlinkClick>
              </a:rPr>
              <a:t>Robert K. Merton</a:t>
            </a:r>
            <a:r>
              <a:rPr lang="en-GB" b="0" dirty="0">
                <a:solidFill>
                  <a:schemeClr val="tx1"/>
                </a:solidFill>
              </a:rPr>
              <a:t> listed possible causes of unanticipated consequences.</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8435769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1513607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Passengers: 2,435, crew: 892. Total: 3,327 (or 3,547 according to other sources) RMS Titanic was a British passenger liner operated by the White Star Line that sank in the North Atlantic Ocean on 15 April 1912, at about 2:20a.m, after striking an iceberg during her maiden voyage from Southampton to New York City.</a:t>
            </a:r>
          </a:p>
          <a:p>
            <a:endParaRPr lang="en-GB" dirty="0"/>
          </a:p>
          <a:p>
            <a:r>
              <a:rPr lang="en-GB" dirty="0"/>
              <a:t>For a watertight compartment to be truly watertight, it must be enclosed on all six sides to form a box or cube within the hull. However, on passenger liners in particular, this was of course generally found to be totally unacceptable. Passengers and crew alike needed to access all parts of the ship without hindrance, and large public rooms also used up a lot of the space within the hull. It simply wasn’t practical to expect passengers to go up a staircase to get over a bulkhead, so doors were put into the bulkheads to allow access, immediately removing the ability for a flooded compartment to be kept isolated from the next.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9539745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evening dinner menu for first-class passengers onboard the RMS Titanic has sold for £84,000 at auction.</a:t>
            </a:r>
          </a:p>
          <a:p>
            <a:endParaRPr lang="en-GB" dirty="0"/>
          </a:p>
          <a:p>
            <a:r>
              <a:rPr lang="en-GB" dirty="0"/>
              <a:t>It lists the dinner - including oysters, beef, spring lamb and mallard duck - served on the evening of 11 April 1912.</a:t>
            </a:r>
          </a:p>
          <a:p>
            <a:endParaRPr lang="en-GB" dirty="0"/>
          </a:p>
          <a:p>
            <a:r>
              <a:rPr lang="en-GB" dirty="0"/>
              <a:t>More than 1,500 people died when the Titanic struck an iceberg in the Atlantic Ocean on 14 April 1912, causing the boat to sink.</a:t>
            </a:r>
          </a:p>
          <a:p>
            <a:endParaRPr lang="en-GB" dirty="0"/>
          </a:p>
          <a:p>
            <a:r>
              <a:rPr lang="en-GB" dirty="0"/>
              <a:t>The sale on Saturday was run by Henry Aldridge &amp; Son in Devizes, Wiltshire.</a:t>
            </a:r>
          </a:p>
          <a:p>
            <a:endParaRPr lang="en-GB" dirty="0"/>
          </a:p>
          <a:p>
            <a:r>
              <a:rPr lang="en-GB" dirty="0"/>
              <a:t>Auctioneer Andrew Aldridge said: "The menu is a remarkable survivor from the most famous ocean liner of all time."</a:t>
            </a:r>
          </a:p>
          <a:p>
            <a:endParaRPr lang="en-GB" dirty="0"/>
          </a:p>
          <a:p>
            <a:r>
              <a:rPr lang="en-GB" dirty="0"/>
              <a:t>The menu bears an embossed White Star Line flag and would have originally shown gilt lettering depicting the initials OSNC (Ocean Steamship Navigation Company) alongside the lettering "RMS Titanic".</a:t>
            </a:r>
          </a:p>
          <a:p>
            <a:endParaRPr lang="en-GB" dirty="0"/>
          </a:p>
          <a:p>
            <a:r>
              <a:rPr lang="en-GB" dirty="0"/>
              <a:t>Passengers: 2,435, crew: 892. Total: 3,327 (or 3,547 according to other sources) RMS Titanic was a British passenger liner operated by the White Star Line that sank in the North Atlantic Ocean on 15 April 1912, at about 2:20a.m, after striking an iceberg during her maiden voyage from Southampton to New York City.</a:t>
            </a:r>
          </a:p>
          <a:p>
            <a:endParaRPr lang="en-GB" dirty="0"/>
          </a:p>
          <a:p>
            <a:r>
              <a:rPr lang="en-GB" dirty="0"/>
              <a:t>For a watertight compartment to be truly watertight, it must be enclosed on all six sides to form a box or cube within the hull. However, on passenger liners in particular, this was of course generally found to be totally unacceptable. Passengers and crew alike needed to access all parts of the ship without hindrance, and large public rooms also used up a lot of the space within the hull. It simply wasn’t practical to expect passengers to go up a staircase to get over a bulkhead, so doors were put into the bulkheads to allow access, immediately removing the ability for a flooded compartment to be kept isolated from the next.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427819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HYPE or MYTH</a:t>
            </a:r>
          </a:p>
          <a:p>
            <a:endParaRPr lang="en-GB" dirty="0"/>
          </a:p>
          <a:p>
            <a:r>
              <a:rPr lang="en-GB" dirty="0"/>
              <a:t>The phase that the Titanic was “unsinkable” was started by a White Star Line brochure which stated, “these… vessels are designed to be unsinkable.” When White Star Line’s Vice President P.A.S. Franklin was told that the Titanic was in trouble, he dismissed it by saying, “We believe the boat is unsinkable.” By the time he spoke those words, the Titanic had already sunk.</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1907167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Passenger Comfort &amp; Crew Logistics over safety.</a:t>
            </a:r>
          </a:p>
          <a:p>
            <a:endParaRPr lang="en-GB" dirty="0"/>
          </a:p>
          <a:p>
            <a:r>
              <a:rPr lang="en-GB" dirty="0"/>
              <a:t>Passengers: 2,435, crew: 892. Total: 3,327 (or 3,547 according to other sources) RMS Titanic was a British passenger liner operated by the White Star Line that sank in the North Atlantic Ocean on 15 April 1912, at about 2:20a.m, after striking an iceberg during her maiden voyage from Southampton to New York City.</a:t>
            </a:r>
          </a:p>
          <a:p>
            <a:endParaRPr lang="en-GB" dirty="0"/>
          </a:p>
          <a:p>
            <a:r>
              <a:rPr lang="en-GB" dirty="0"/>
              <a:t>For a watertight compartment to be truly watertight, it must be enclosed on all six sides to form a box or cube within the hull. However, on passenger liners in particular, this was of course generally found to be totally unacceptable. Passengers and crew alike needed to access all parts of the ship without hindrance, and large public rooms also used up a lot of the space within the hull. It simply wasn’t practical to expect passengers to go up a staircase to get over a bulkhead, so doors were put into the bulkheads to allow access, immediately removing the ability for a flooded compartment to be kept isolated from the next.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4515186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b="0" dirty="0">
                <a:solidFill>
                  <a:schemeClr val="tx1"/>
                </a:solidFill>
                <a:hlinkClick r:id="rId3" action="ppaction://hlinkfile" tooltip="Robert K. Merton">
                  <a:extLst>
                    <a:ext uri="{A12FA001-AC4F-418D-AE19-62706E023703}">
                      <ahyp:hlinkClr xmlns:ahyp="http://schemas.microsoft.com/office/drawing/2018/hyperlinkcolor" val="tx"/>
                    </a:ext>
                  </a:extLst>
                </a:hlinkClick>
              </a:rPr>
              <a:t>Robert K. Merton</a:t>
            </a:r>
            <a:r>
              <a:rPr lang="en-GB" b="0" dirty="0">
                <a:solidFill>
                  <a:schemeClr val="tx1"/>
                </a:solidFill>
              </a:rPr>
              <a:t> listed possible causes of unanticipated consequences.</a:t>
            </a:r>
            <a:endParaRPr lang="en-GB" b="0" baseline="30000" dirty="0">
              <a:solidFill>
                <a:schemeClr val="tx1"/>
              </a:solidFill>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3997538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0DEB35-DC06-0BEB-8418-7D979E72B9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098D59-937D-B03B-316D-060C22BDC9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33AB43-F421-FAB0-CB0C-A52288A07088}"/>
              </a:ext>
            </a:extLst>
          </p:cNvPr>
          <p:cNvSpPr>
            <a:spLocks noGrp="1"/>
          </p:cNvSpPr>
          <p:nvPr>
            <p:ph type="body" idx="1"/>
          </p:nvPr>
        </p:nvSpPr>
        <p:spPr/>
        <p:txBody>
          <a:bodyPr/>
          <a:lstStyle/>
          <a:p>
            <a:r>
              <a:rPr lang="en-GB" dirty="0"/>
              <a:t>The Eastland Disaster</a:t>
            </a:r>
          </a:p>
          <a:p>
            <a:endParaRPr lang="en-GB" dirty="0"/>
          </a:p>
          <a:p>
            <a:r>
              <a:rPr lang="en-GB" dirty="0"/>
              <a:t>The Titanic had been one of the most famous ships in the world, and the huge loss of life, including some very wealthy individuals, spurred the US Senate to call an inquiry. It was concluded, entirely reasonably, that the death toll would have been substantially lower if the Titanic had set to sea with a full complement of lifeboats.</a:t>
            </a:r>
          </a:p>
          <a:p>
            <a:endParaRPr lang="en-GB" dirty="0"/>
          </a:p>
          <a:p>
            <a:r>
              <a:rPr lang="en-GB" dirty="0"/>
              <a:t>In 1915, as a direct result of the Titanic disaster, a new law stipulated that any American ship of over 100 tons had to carry enough lifeboats to carry every passenger in the event of an emergency. Unfortunately, this did not have the intended effect of making every ship safer.</a:t>
            </a:r>
          </a:p>
          <a:p>
            <a:endParaRPr lang="en-GB" dirty="0"/>
          </a:p>
          <a:p>
            <a:r>
              <a:rPr lang="en-GB" dirty="0"/>
              <a:t>The SS Eastland was a badly-designed, ungainly vessel at the best of times. The extra weight of several additional lifeboats crammed onto her top deck turned her into an unstable death trap. On July 24, 1915, just yards from her moorings on the Chicago River, she tilted alarmingly, took on water, and rolled over in just twenty-feet of water. While some lucky survivors were able to literally step from the Eastland’s upturned hull onto dry land, many less fortunate individuals were trapped below decks or thrown into the water.</a:t>
            </a:r>
          </a:p>
        </p:txBody>
      </p:sp>
      <p:sp>
        <p:nvSpPr>
          <p:cNvPr id="4" name="Slide Number Placeholder 3">
            <a:extLst>
              <a:ext uri="{FF2B5EF4-FFF2-40B4-BE49-F238E27FC236}">
                <a16:creationId xmlns:a16="http://schemas.microsoft.com/office/drawing/2014/main" id="{3F451C9C-B27F-F209-6370-0CDE092161B6}"/>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6426428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F803C3-3404-BCF5-CB01-E3930E4BBE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07020E-B817-B915-A4B3-6DBAF0485F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A76CEF-5C64-7629-3793-1FD50F1B0571}"/>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0" dirty="0">
                <a:solidFill>
                  <a:schemeClr val="tx1"/>
                </a:solidFill>
                <a:hlinkClick r:id="rId3" action="ppaction://hlinkfile" tooltip="Robert K. Merton">
                  <a:extLst>
                    <a:ext uri="{A12FA001-AC4F-418D-AE19-62706E023703}">
                      <ahyp:hlinkClr xmlns:ahyp="http://schemas.microsoft.com/office/drawing/2018/hyperlinkcolor" val="tx"/>
                    </a:ext>
                  </a:extLst>
                </a:hlinkClick>
              </a:rPr>
              <a:t>Robert K. Merton</a:t>
            </a:r>
            <a:r>
              <a:rPr lang="en-GB" b="0" dirty="0">
                <a:solidFill>
                  <a:schemeClr val="tx1"/>
                </a:solidFill>
              </a:rPr>
              <a:t> listed possible causes of unanticipated consequences.</a:t>
            </a:r>
            <a:endParaRPr lang="en-GB" b="0" baseline="30000" dirty="0">
              <a:solidFill>
                <a:schemeClr val="tx1"/>
              </a:solidFill>
            </a:endParaRPr>
          </a:p>
          <a:p>
            <a:endParaRPr lang="en-GB" dirty="0"/>
          </a:p>
        </p:txBody>
      </p:sp>
      <p:sp>
        <p:nvSpPr>
          <p:cNvPr id="4" name="Slide Number Placeholder 3">
            <a:extLst>
              <a:ext uri="{FF2B5EF4-FFF2-40B4-BE49-F238E27FC236}">
                <a16:creationId xmlns:a16="http://schemas.microsoft.com/office/drawing/2014/main" id="{3BF14018-DD0B-0DE3-3F28-A36624E25C2B}"/>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7569577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5ABE03-A70B-0281-21C1-797F70F514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54B53C-DF0E-18DB-016C-04C3F8DF59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C7E09B-6AA2-7E78-5ED2-DE34476B1DFF}"/>
              </a:ext>
            </a:extLst>
          </p:cNvPr>
          <p:cNvSpPr>
            <a:spLocks noGrp="1"/>
          </p:cNvSpPr>
          <p:nvPr>
            <p:ph type="body" idx="1"/>
          </p:nvPr>
        </p:nvSpPr>
        <p:spPr/>
        <p:txBody>
          <a:bodyPr/>
          <a:lstStyle/>
          <a:p>
            <a:r>
              <a:rPr lang="en-GB" dirty="0"/>
              <a:t>Futility is a novella written by Morgan Robertson, first published in 1898. It was revised as The Wreck of the Titan in 1912. It features a fictional American ocean liner named Titan that sinks in the North Atlantic Ocean after striking an iceberg. The Titan and its sinking are famous for their similarities to the real-life passenger ship RMS Titanic and its sinking 14 years later.</a:t>
            </a:r>
          </a:p>
        </p:txBody>
      </p:sp>
      <p:sp>
        <p:nvSpPr>
          <p:cNvPr id="4" name="Slide Number Placeholder 3">
            <a:extLst>
              <a:ext uri="{FF2B5EF4-FFF2-40B4-BE49-F238E27FC236}">
                <a16:creationId xmlns:a16="http://schemas.microsoft.com/office/drawing/2014/main" id="{9AF98BA7-71A1-07C1-B845-03451497A9C5}"/>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4317689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664450-9842-6732-478B-AB9C89AF49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1F40B6-412F-33FA-25B0-18A8BA0001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C5D31B-1317-22E8-3CA4-7E81A7465B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8FF636D-D403-B414-B3FC-7ABB564080FC}"/>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5937107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D459EA-2BD8-6E89-1FEA-B1BABB57AD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AB6179-695E-ADCF-5B05-027DED34A6E1}"/>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E7CD257E-81E6-4EA9-91B4-B746A28BEB68}"/>
              </a:ext>
            </a:extLst>
          </p:cNvPr>
          <p:cNvSpPr>
            <a:spLocks noGrp="1"/>
          </p:cNvSpPr>
          <p:nvPr>
            <p:ph type="body" idx="1"/>
          </p:nvPr>
        </p:nvSpPr>
        <p:spPr/>
        <p:txBody>
          <a:bodyPr/>
          <a:lstStyle/>
          <a:p>
            <a:r>
              <a:rPr lang="en-GB" dirty="0"/>
              <a:t>Definition: Taxonomy is a practice and science concerned with classification or categorization</a:t>
            </a:r>
          </a:p>
        </p:txBody>
      </p:sp>
      <p:sp>
        <p:nvSpPr>
          <p:cNvPr id="4" name="Slide Number Placeholder 3">
            <a:extLst>
              <a:ext uri="{FF2B5EF4-FFF2-40B4-BE49-F238E27FC236}">
                <a16:creationId xmlns:a16="http://schemas.microsoft.com/office/drawing/2014/main" id="{15F186C1-18C9-739A-7958-FD4359B02595}"/>
              </a:ext>
            </a:extLst>
          </p:cNvPr>
          <p:cNvSpPr>
            <a:spLocks noGrp="1"/>
          </p:cNvSpPr>
          <p:nvPr>
            <p:ph type="sldNum" sz="quarter" idx="5"/>
          </p:nvPr>
        </p:nvSpPr>
        <p:spPr/>
        <p:txBody>
          <a:bodyPr/>
          <a:lstStyle/>
          <a:p>
            <a:fld id="{9094A44D-036D-40EB-87CA-412D4725AB6F}" type="slidenum">
              <a:rPr lang="en-GB" altLang="en-US" smtClean="0"/>
              <a:pPr/>
              <a:t>61</a:t>
            </a:fld>
            <a:endParaRPr lang="en-GB" altLang="en-US"/>
          </a:p>
        </p:txBody>
      </p:sp>
    </p:spTree>
    <p:extLst>
      <p:ext uri="{BB962C8B-B14F-4D97-AF65-F5344CB8AC3E}">
        <p14:creationId xmlns:p14="http://schemas.microsoft.com/office/powerpoint/2010/main" val="126453303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Technological Innovation Pull</a:t>
            </a:r>
          </a:p>
          <a:p>
            <a:endParaRPr lang="en-GB" dirty="0"/>
          </a:p>
          <a:p>
            <a:r>
              <a:rPr lang="en-GB" dirty="0"/>
              <a:t>Any innovation, hence, involves deep knowledge of both a problem and a solution. If an organization identifies a real customer problem/need first, and then search for a solution, this is PULL method. Under this method, commercial applications are known before technology is developed.</a:t>
            </a:r>
          </a:p>
        </p:txBody>
      </p:sp>
      <p:sp>
        <p:nvSpPr>
          <p:cNvPr id="4" name="Slide Number Placeholder 3"/>
          <p:cNvSpPr>
            <a:spLocks noGrp="1"/>
          </p:cNvSpPr>
          <p:nvPr>
            <p:ph type="sldNum" sz="quarter" idx="10"/>
          </p:nvPr>
        </p:nvSpPr>
        <p:spPr/>
        <p:txBody>
          <a:bodyPr/>
          <a:lstStyle/>
          <a:p>
            <a:fld id="{3A40C232-871E-49C6-A38E-B087202758B8}" type="slidenum">
              <a:rPr lang="en-GB" smtClean="0"/>
              <a:t>62</a:t>
            </a:fld>
            <a:endParaRPr lang="en-GB"/>
          </a:p>
        </p:txBody>
      </p:sp>
    </p:spTree>
    <p:extLst>
      <p:ext uri="{BB962C8B-B14F-4D97-AF65-F5344CB8AC3E}">
        <p14:creationId xmlns:p14="http://schemas.microsoft.com/office/powerpoint/2010/main" val="28334823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a:t>
            </a:r>
            <a:r>
              <a:rPr lang="en-GB" sz="1200" b="0" i="0" u="none" strike="noStrike" kern="1200" dirty="0">
                <a:solidFill>
                  <a:srgbClr val="CCCCFF"/>
                </a:solidFill>
                <a:effectLst/>
                <a:latin typeface="+mn-lt"/>
                <a:ea typeface="+mn-ea"/>
                <a:cs typeface="+mn-cs"/>
                <a:hlinkClick r:id="rId3" tooltip="Motorola DynaTAC">
                  <a:extLst>
                    <a:ext uri="{A12FA001-AC4F-418D-AE19-62706E023703}">
                      <ahyp:hlinkClr xmlns:ahyp="http://schemas.microsoft.com/office/drawing/2018/hyperlinkcolor" val="tx"/>
                    </a:ext>
                  </a:extLst>
                </a:hlinkClick>
              </a:rPr>
              <a:t>Motorola </a:t>
            </a:r>
            <a:r>
              <a:rPr lang="en-GB" sz="1200" b="0" i="0" u="none" strike="noStrike" kern="1200" dirty="0" err="1">
                <a:solidFill>
                  <a:schemeClr val="tx1"/>
                </a:solidFill>
                <a:effectLst/>
                <a:latin typeface="+mn-lt"/>
                <a:ea typeface="+mn-ea"/>
                <a:cs typeface="+mn-cs"/>
                <a:hlinkClick r:id="rId3" tooltip="Motorola DynaTAC">
                  <a:extLst>
                    <a:ext uri="{A12FA001-AC4F-418D-AE19-62706E023703}">
                      <ahyp:hlinkClr xmlns:ahyp="http://schemas.microsoft.com/office/drawing/2018/hyperlinkcolor" val="tx"/>
                    </a:ext>
                  </a:extLst>
                </a:hlinkClick>
              </a:rPr>
              <a:t>DynaTAC</a:t>
            </a:r>
            <a:r>
              <a:rPr lang="en-GB" sz="1200" b="0" i="0" u="none" strike="noStrike" kern="1200" dirty="0">
                <a:solidFill>
                  <a:schemeClr val="tx1"/>
                </a:solidFill>
                <a:effectLst/>
                <a:latin typeface="+mn-lt"/>
                <a:ea typeface="+mn-ea"/>
                <a:cs typeface="+mn-cs"/>
              </a:rPr>
              <a:t> 8000X. First commercially available handheld cellular mobile phone, 1983.</a:t>
            </a:r>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63</a:t>
            </a:fld>
            <a:endParaRPr lang="en-GB"/>
          </a:p>
        </p:txBody>
      </p:sp>
    </p:spTree>
    <p:extLst>
      <p:ext uri="{BB962C8B-B14F-4D97-AF65-F5344CB8AC3E}">
        <p14:creationId xmlns:p14="http://schemas.microsoft.com/office/powerpoint/2010/main" val="3917952127"/>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creation of Motorola's mobile phone is heavily credited to John Mitchell, chief engineer. Above Retirement in 1998.</a:t>
            </a:r>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64</a:t>
            </a:fld>
            <a:endParaRPr lang="en-GB"/>
          </a:p>
        </p:txBody>
      </p:sp>
    </p:spTree>
    <p:extLst>
      <p:ext uri="{BB962C8B-B14F-4D97-AF65-F5344CB8AC3E}">
        <p14:creationId xmlns:p14="http://schemas.microsoft.com/office/powerpoint/2010/main" val="52917363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How old is the Smart Phone?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first smartphone, created by IBM, was invented in 1992 and released for purchase in 1994. It was called the Simon Personal Communicator (SPC). While not very compact and sleek, the device still featured several elements that became staples to every smartphone that followed.</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For example, the SPC was equipped with a touch screen as well as the ability to send and receive both emails and faxes. It had a calendar, address book, and a native appointment scheduler. It even featured standard and predictive stylus input screen keyboards!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These features were different and advanced enough to deem it worthy of the title “World’s First Smartphone.”</a:t>
            </a:r>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65</a:t>
            </a:fld>
            <a:endParaRPr lang="en-GB"/>
          </a:p>
        </p:txBody>
      </p:sp>
    </p:spTree>
    <p:extLst>
      <p:ext uri="{BB962C8B-B14F-4D97-AF65-F5344CB8AC3E}">
        <p14:creationId xmlns:p14="http://schemas.microsoft.com/office/powerpoint/2010/main" val="204929625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2007 iPhone revolution and other brands – Steve Jobs and Apple, like with the listening to music evolution.</a:t>
            </a:r>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66</a:t>
            </a:fld>
            <a:endParaRPr lang="en-GB"/>
          </a:p>
        </p:txBody>
      </p:sp>
    </p:spTree>
    <p:extLst>
      <p:ext uri="{BB962C8B-B14F-4D97-AF65-F5344CB8AC3E}">
        <p14:creationId xmlns:p14="http://schemas.microsoft.com/office/powerpoint/2010/main" val="2588311872"/>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Apple iPhone 13 Pro (2021)</a:t>
            </a:r>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67</a:t>
            </a:fld>
            <a:endParaRPr lang="en-GB"/>
          </a:p>
        </p:txBody>
      </p:sp>
    </p:spTree>
    <p:extLst>
      <p:ext uri="{BB962C8B-B14F-4D97-AF65-F5344CB8AC3E}">
        <p14:creationId xmlns:p14="http://schemas.microsoft.com/office/powerpoint/2010/main" val="2652846462"/>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Galaxy Z Flip3 Bespoke Edition (2021)</a:t>
            </a:r>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68</a:t>
            </a:fld>
            <a:endParaRPr lang="en-GB"/>
          </a:p>
        </p:txBody>
      </p:sp>
    </p:spTree>
    <p:extLst>
      <p:ext uri="{BB962C8B-B14F-4D97-AF65-F5344CB8AC3E}">
        <p14:creationId xmlns:p14="http://schemas.microsoft.com/office/powerpoint/2010/main" val="2803816364"/>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69</a:t>
            </a:fld>
            <a:endParaRPr lang="en-GB"/>
          </a:p>
        </p:txBody>
      </p:sp>
    </p:spTree>
    <p:extLst>
      <p:ext uri="{BB962C8B-B14F-4D97-AF65-F5344CB8AC3E}">
        <p14:creationId xmlns:p14="http://schemas.microsoft.com/office/powerpoint/2010/main" val="427024857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children aged two to five years, media should be limited to one hour a day, the statement said, and it should involve high-quality programming or ...</a:t>
            </a:r>
          </a:p>
          <a:p>
            <a:endParaRPr lang="en-GB" dirty="0"/>
          </a:p>
          <a:p>
            <a:r>
              <a:rPr lang="en-GB" dirty="0"/>
              <a:t>Read more at: https://english.mathrubhumi.com/health/parenting/avoid-giving-smartphone-to-calm-down-your-kid-say-experts-children-smartphones-health-1.1445333</a:t>
            </a:r>
          </a:p>
        </p:txBody>
      </p:sp>
      <p:sp>
        <p:nvSpPr>
          <p:cNvPr id="4" name="Slide Number Placeholder 3"/>
          <p:cNvSpPr>
            <a:spLocks noGrp="1"/>
          </p:cNvSpPr>
          <p:nvPr>
            <p:ph type="sldNum" sz="quarter" idx="10"/>
          </p:nvPr>
        </p:nvSpPr>
        <p:spPr/>
        <p:txBody>
          <a:bodyPr/>
          <a:lstStyle/>
          <a:p>
            <a:fld id="{3A40C232-871E-49C6-A38E-B087202758B8}" type="slidenum">
              <a:rPr lang="en-GB" smtClean="0"/>
              <a:t>70</a:t>
            </a:fld>
            <a:endParaRPr lang="en-GB"/>
          </a:p>
        </p:txBody>
      </p:sp>
    </p:spTree>
    <p:extLst>
      <p:ext uri="{BB962C8B-B14F-4D97-AF65-F5344CB8AC3E}">
        <p14:creationId xmlns:p14="http://schemas.microsoft.com/office/powerpoint/2010/main" val="115849692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this the future you want?</a:t>
            </a:r>
          </a:p>
        </p:txBody>
      </p:sp>
      <p:sp>
        <p:nvSpPr>
          <p:cNvPr id="4" name="Slide Number Placeholder 3"/>
          <p:cNvSpPr>
            <a:spLocks noGrp="1"/>
          </p:cNvSpPr>
          <p:nvPr>
            <p:ph type="sldNum" sz="quarter" idx="10"/>
          </p:nvPr>
        </p:nvSpPr>
        <p:spPr/>
        <p:txBody>
          <a:bodyPr/>
          <a:lstStyle/>
          <a:p>
            <a:fld id="{3A40C232-871E-49C6-A38E-B087202758B8}" type="slidenum">
              <a:rPr lang="en-GB" smtClean="0"/>
              <a:t>71</a:t>
            </a:fld>
            <a:endParaRPr lang="en-GB"/>
          </a:p>
        </p:txBody>
      </p:sp>
    </p:spTree>
    <p:extLst>
      <p:ext uri="{BB962C8B-B14F-4D97-AF65-F5344CB8AC3E}">
        <p14:creationId xmlns:p14="http://schemas.microsoft.com/office/powerpoint/2010/main" val="3269999118"/>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Unpredictable Side Effects of Technology: Cell Phone Storage Trucks for Students</a:t>
            </a:r>
          </a:p>
          <a:p>
            <a:r>
              <a:rPr lang="en-GB" dirty="0"/>
              <a:t> </a:t>
            </a:r>
          </a:p>
          <a:p>
            <a:r>
              <a:rPr lang="en-GB" dirty="0"/>
              <a:t>New York City public schools have a citywide ban on cell phones, and I'd heard there were bodegas that offer daily "storage" to students for a small fee. It's a good deal for bodegas--assuming they don't get targeted and robbed--as cell phones don't take up much space, and the twice-daily student traffic probably provides a modest boost in sales. A company called Pure Loyalty Electronic Device Storage has expanded on this business model, deploying brightly-painted trucks to schools with metal detectors (where it's impossible to smuggle a phone in) to serve as mobile storage units. At the Bronx's DeWitt Clinton high school alone, the truck serves an estimated 500 to 550 students per day. At a buck per phone and with 180 school days a year, that one truck alone grosses roughly $90,000 to $99,000 annually. When things like cell phones are invented, the inventors are thinking about the device's functionality and user experience. It's interesting to see the totally unforeseen and occasionally bizarre economic side effects that crop up when disruptive technologies collide with societal rules. </a:t>
            </a:r>
          </a:p>
          <a:p>
            <a:endParaRPr lang="en-GB" dirty="0"/>
          </a:p>
          <a:p>
            <a:r>
              <a:rPr lang="en-GB" dirty="0"/>
              <a:t>This led to profiteering from students and theft of vans!</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72</a:t>
            </a:fld>
            <a:endParaRPr lang="en-GB"/>
          </a:p>
        </p:txBody>
      </p:sp>
    </p:spTree>
    <p:extLst>
      <p:ext uri="{BB962C8B-B14F-4D97-AF65-F5344CB8AC3E}">
        <p14:creationId xmlns:p14="http://schemas.microsoft.com/office/powerpoint/2010/main" val="1722304526"/>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Texting and Walking</a:t>
            </a:r>
          </a:p>
          <a:p>
            <a:endParaRPr lang="en-GB" dirty="0"/>
          </a:p>
          <a:p>
            <a:r>
              <a:rPr lang="en-GB" dirty="0"/>
              <a:t>Years ago, a cruel joke often applied to the less coordinated was that “He couldn’t walk and chew bubble gum at the same time.” The idea of not being able to do two such mindless tasks simultaneously was seen as the pinnacle of incompetence. Fast forward 50 years. Today, it seems that texting and walking is a serious problem for most people. In the time it takes to look down and respond to a text message, you can walk across a busy intersection. </a:t>
            </a:r>
          </a:p>
          <a:p>
            <a:endParaRPr lang="en-GB" dirty="0"/>
          </a:p>
          <a:p>
            <a:r>
              <a:rPr lang="en-GB" dirty="0"/>
              <a:t>Now here’s the scary part. Many people behind the wheel are not paying attention either. The National Highway Traffic Safety Administration reports 23 </a:t>
            </a:r>
            <a:r>
              <a:rPr lang="en-GB" dirty="0" err="1"/>
              <a:t>percent</a:t>
            </a:r>
            <a:r>
              <a:rPr lang="en-GB" dirty="0"/>
              <a:t> of all car crashes in 2010 were caused by distracted drivers. A Fox News article citing research from the Journal of Injury Prevention pointed out that pedestrians who text or talk on their phones are less cautious and walk more slowly than undistracted walkers.</a:t>
            </a:r>
          </a:p>
          <a:p>
            <a:r>
              <a:rPr lang="en-GB" dirty="0"/>
              <a:t> </a:t>
            </a:r>
          </a:p>
          <a:p>
            <a:r>
              <a:rPr lang="en-GB" dirty="0"/>
              <a:t>Researchers monitored 1,102 walkers at 20 different intersections in Seattle, Wash. They found that one out of every three people used their phones to talk, listen to music or text while they crossed the street. On average, music listeners walked slightly faster than undistracted pedestrians, but </a:t>
            </a:r>
            <a:r>
              <a:rPr lang="en-GB" dirty="0" err="1"/>
              <a:t>texters</a:t>
            </a:r>
            <a:r>
              <a:rPr lang="en-GB" dirty="0"/>
              <a:t> took 18 </a:t>
            </a:r>
            <a:r>
              <a:rPr lang="en-GB" dirty="0" err="1"/>
              <a:t>percent</a:t>
            </a:r>
            <a:r>
              <a:rPr lang="en-GB" dirty="0"/>
              <a:t> longer to cross the street. Moreover, the </a:t>
            </a:r>
            <a:r>
              <a:rPr lang="en-GB" dirty="0" err="1"/>
              <a:t>texters</a:t>
            </a:r>
            <a:r>
              <a:rPr lang="en-GB" dirty="0"/>
              <a:t> were nearly four times more likely to disobey traffic signals, cross mid-intersection, or walk without looking both ways. Women were twice as likely as men to exhibit at least one unsafe crossing </a:t>
            </a:r>
            <a:r>
              <a:rPr lang="en-GB" dirty="0" err="1"/>
              <a:t>behavior</a:t>
            </a:r>
            <a:r>
              <a:rPr lang="en-GB" dirty="0"/>
              <a:t>.</a:t>
            </a:r>
          </a:p>
          <a:p>
            <a:r>
              <a:rPr lang="en-GB" dirty="0"/>
              <a:t> </a:t>
            </a:r>
          </a:p>
          <a:p>
            <a:r>
              <a:rPr lang="en-GB" dirty="0"/>
              <a:t>A research team at Stony Brook University conducted a study around texting while walking and found that participants consistently veered away from walking a straight path by a 60 </a:t>
            </a:r>
            <a:r>
              <a:rPr lang="en-GB" dirty="0" err="1"/>
              <a:t>percent</a:t>
            </a:r>
            <a:r>
              <a:rPr lang="en-GB" dirty="0"/>
              <a:t> deviation. This could explain why people walk into light poles, step off curbs, fall into fountains, and even walk off piers while texting.</a:t>
            </a:r>
          </a:p>
          <a:p>
            <a:r>
              <a:rPr lang="en-GB" dirty="0"/>
              <a:t> </a:t>
            </a:r>
          </a:p>
          <a:p>
            <a:r>
              <a:rPr lang="en-GB" dirty="0"/>
              <a:t>An study published in PLOS One (the Public Library of Science) by Siobhan M. </a:t>
            </a:r>
            <a:r>
              <a:rPr lang="en-GB" dirty="0" err="1"/>
              <a:t>Schabrun</a:t>
            </a:r>
            <a:r>
              <a:rPr lang="en-GB" dirty="0"/>
              <a:t>, </a:t>
            </a:r>
            <a:r>
              <a:rPr lang="en-GB" dirty="0" err="1"/>
              <a:t>Wolbert</a:t>
            </a:r>
            <a:r>
              <a:rPr lang="en-GB" dirty="0"/>
              <a:t> van den Hoorn, Alison Moorcroft, Cameron Greenland, Paul W. Hodges explains how this may happen. They conducted their research at the University of Queensland, School of Health and Rehabilitation Science and National Health and Medical Research Council (NHMRC) Centre of Clinical Research Excellence in Spinal Pain, Injury and Health, Brisbane, Queensland, Australia.</a:t>
            </a:r>
          </a:p>
          <a:p>
            <a:r>
              <a:rPr lang="en-GB" dirty="0"/>
              <a:t>According to the authors, cognitive distraction, altered mechanical demands, and the reduced visual field associated with texting are likely </a:t>
            </a:r>
            <a:r>
              <a:rPr lang="en-GB" dirty="0" err="1"/>
              <a:t>causes.They</a:t>
            </a:r>
            <a:r>
              <a:rPr lang="en-GB" dirty="0"/>
              <a:t> asked 26 healthy individuals to walk at a comfortable pace in a straight line over a distance of approximately 30 feet while 1) walking without the use of a phone, 2) reading text on a mobile phone, or 3) typing text on a mobile phone.</a:t>
            </a:r>
          </a:p>
          <a:p>
            <a:r>
              <a:rPr lang="en-GB" dirty="0"/>
              <a:t> </a:t>
            </a:r>
          </a:p>
          <a:p>
            <a:r>
              <a:rPr lang="en-GB" dirty="0"/>
              <a:t>Compared to normal waking, “when participants read or wrote text messages they walked with: greater absolute lateral foot position from one stride to the next; slower speed; greater rotation range of motion (ROM) of the head with respect to global space; the head held in a flexed position; more in-phase motion of the thorax and head in all planes, less motion between thorax and head (neck ROM); and more tightly organized coordination in lateral flexion and rotation directions. While writing text, participants walked slower, deviated more from a straight line and used less neck ROM than reading text. Although the arms and head moved with the thorax to reduce relative motion of the phone and facilitate reading and texting, movement of the head in global space increased and this could negatively impact the balance system. Texting, and to a lesser extent reading, modify gait performance.</a:t>
            </a:r>
          </a:p>
          <a:p>
            <a:r>
              <a:rPr lang="en-GB" dirty="0"/>
              <a:t> </a:t>
            </a:r>
          </a:p>
          <a:p>
            <a:r>
              <a:rPr lang="en-GB" dirty="0"/>
              <a:t>They concluded: Texting or reading on a mobile phone may pose an additional risk to safety for pedestrians navigating obstacles or crossing the road.</a:t>
            </a:r>
          </a:p>
          <a:p>
            <a:r>
              <a:rPr lang="en-GB" dirty="0"/>
              <a:t> </a:t>
            </a:r>
          </a:p>
          <a:p>
            <a:r>
              <a:rPr lang="en-GB" dirty="0"/>
              <a:t>77% of the world’s population now owns a mobile phone according to the authors. Although the dangers of typing text while driving have received considerable interest, attention is now shifting to texting while walking.</a:t>
            </a:r>
          </a:p>
          <a:p>
            <a:r>
              <a:rPr lang="en-GB" dirty="0"/>
              <a:t> People who type while crossing the street in experience more hits by motor vehicles. They look away from the street more frequently than those who are not distracted. Likewise, emailing on a mobile phone reduces gait velocity, stride length and stance phase during walking. These findings, coupled with a sharp increase in the number of pedestrians injured while talking or texting have led to bans on texting while walking in some towns in the United States.</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73</a:t>
            </a:fld>
            <a:endParaRPr lang="en-GB"/>
          </a:p>
        </p:txBody>
      </p:sp>
    </p:spTree>
    <p:extLst>
      <p:ext uri="{BB962C8B-B14F-4D97-AF65-F5344CB8AC3E}">
        <p14:creationId xmlns:p14="http://schemas.microsoft.com/office/powerpoint/2010/main" val="4070920391"/>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Australian Pedestrian Council is looking to double the penalty for people who cross the road without “due care and attention” to $200, with fines set to increase for pedestrians distracted by their mobiles.</a:t>
            </a:r>
            <a:endParaRPr lang="en-GB" b="0" u="none" dirty="0"/>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There are strict laws for drivers when it comes to smartphone usage but the laws are about to shift to include pedestrians to clamp down on mobile distraction when crossing the road.</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reason they don’t have that “care and attention” is because often they are looking down at their phone or typing instead of looking at the traffic situation around them.</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According to a new national road safety report there was a 40 per cent increase in the number of pedestrians who were distracted while crossing the roads.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report even suggests warning signs being erected at busy intersections.</a:t>
            </a:r>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74</a:t>
            </a:fld>
            <a:endParaRPr lang="en-GB"/>
          </a:p>
        </p:txBody>
      </p:sp>
    </p:spTree>
    <p:extLst>
      <p:ext uri="{BB962C8B-B14F-4D97-AF65-F5344CB8AC3E}">
        <p14:creationId xmlns:p14="http://schemas.microsoft.com/office/powerpoint/2010/main" val="820529486"/>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Times New Roman" pitchFamily="18" charset="0"/>
                <a:ea typeface="+mn-ea"/>
                <a:cs typeface="+mn-cs"/>
              </a:rPr>
              <a:t>The Australian Pedestrian Council is looking to double the penalty for people who cross the road without “due care and attention” to $200, with fines set to increase for pedestrians distracted by their mobiles.</a:t>
            </a:r>
            <a:endParaRPr lang="en-GB" b="0" u="none" dirty="0"/>
          </a:p>
          <a:p>
            <a:endParaRPr lang="en-GB" sz="1200" b="0" i="0" u="none" strike="noStrike" kern="1200" dirty="0">
              <a:solidFill>
                <a:schemeClr val="tx1"/>
              </a:solidFill>
              <a:effectLst/>
              <a:latin typeface="Times New Roman" pitchFamily="18" charset="0"/>
              <a:ea typeface="+mn-ea"/>
              <a:cs typeface="+mn-cs"/>
            </a:endParaRPr>
          </a:p>
          <a:p>
            <a:r>
              <a:rPr lang="en-GB" sz="1200" b="0" i="0" u="none" strike="noStrike" kern="1200" dirty="0">
                <a:solidFill>
                  <a:schemeClr val="tx1"/>
                </a:solidFill>
                <a:effectLst/>
                <a:latin typeface="Times New Roman" pitchFamily="18" charset="0"/>
                <a:ea typeface="+mn-ea"/>
                <a:cs typeface="+mn-cs"/>
              </a:rPr>
              <a:t>There are strict laws for drivers when it comes to smartphone usage but the laws are about to shift to include pedestrians to clamp down on mobile distraction when crossing the road.</a:t>
            </a:r>
          </a:p>
          <a:p>
            <a:endParaRPr lang="en-GB" sz="1200" b="0" i="0" u="none" strike="noStrike" kern="1200" dirty="0">
              <a:solidFill>
                <a:schemeClr val="tx1"/>
              </a:solidFill>
              <a:effectLst/>
              <a:latin typeface="Times New Roman" pitchFamily="18" charset="0"/>
              <a:ea typeface="+mn-ea"/>
              <a:cs typeface="+mn-cs"/>
            </a:endParaRPr>
          </a:p>
          <a:p>
            <a:r>
              <a:rPr lang="en-GB" sz="1200" b="0" i="0" u="none" strike="noStrike" kern="1200" dirty="0">
                <a:solidFill>
                  <a:schemeClr val="tx1"/>
                </a:solidFill>
                <a:effectLst/>
                <a:latin typeface="Times New Roman" pitchFamily="18" charset="0"/>
                <a:ea typeface="+mn-ea"/>
                <a:cs typeface="+mn-cs"/>
              </a:rPr>
              <a:t>The reason they don’t have that “care and attention” is because often they are looking down at their phone or typing instead of looking at the traffic situation around them.</a:t>
            </a:r>
          </a:p>
          <a:p>
            <a:endParaRPr lang="en-GB" sz="1200" b="0" i="0" u="none" strike="noStrike" kern="1200" dirty="0">
              <a:solidFill>
                <a:schemeClr val="tx1"/>
              </a:solidFill>
              <a:effectLst/>
              <a:latin typeface="Times New Roman" pitchFamily="18" charset="0"/>
              <a:ea typeface="+mn-ea"/>
              <a:cs typeface="+mn-cs"/>
            </a:endParaRPr>
          </a:p>
          <a:p>
            <a:r>
              <a:rPr lang="en-GB" sz="1200" b="0" i="0" u="none" strike="noStrike" kern="1200" dirty="0">
                <a:solidFill>
                  <a:schemeClr val="tx1"/>
                </a:solidFill>
                <a:effectLst/>
                <a:latin typeface="Times New Roman" pitchFamily="18" charset="0"/>
                <a:ea typeface="+mn-ea"/>
                <a:cs typeface="+mn-cs"/>
              </a:rPr>
              <a:t>According to a new national road safety report there was a 40 per cent increase in the number of pedestrians who were distracted while crossing the roads.</a:t>
            </a:r>
          </a:p>
          <a:p>
            <a:endParaRPr lang="en-GB" sz="1200" b="0" i="0" u="none" strike="noStrike" kern="1200" dirty="0">
              <a:solidFill>
                <a:schemeClr val="tx1"/>
              </a:solidFill>
              <a:effectLst/>
              <a:latin typeface="Times New Roman" pitchFamily="18" charset="0"/>
              <a:ea typeface="+mn-ea"/>
              <a:cs typeface="+mn-cs"/>
            </a:endParaRPr>
          </a:p>
          <a:p>
            <a:r>
              <a:rPr lang="en-GB" sz="1200" b="0" i="0" u="none" strike="noStrike" kern="1200" dirty="0">
                <a:solidFill>
                  <a:schemeClr val="tx1"/>
                </a:solidFill>
                <a:effectLst/>
                <a:latin typeface="Times New Roman" pitchFamily="18" charset="0"/>
                <a:ea typeface="+mn-ea"/>
                <a:cs typeface="+mn-cs"/>
              </a:rPr>
              <a:t>The report even suggests warning signs being erected at busy intersections.</a:t>
            </a:r>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75</a:t>
            </a:fld>
            <a:endParaRPr lang="en-GB"/>
          </a:p>
        </p:txBody>
      </p:sp>
    </p:spTree>
    <p:extLst>
      <p:ext uri="{BB962C8B-B14F-4D97-AF65-F5344CB8AC3E}">
        <p14:creationId xmlns:p14="http://schemas.microsoft.com/office/powerpoint/2010/main" val="3578605893"/>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this a solution we really want?</a:t>
            </a:r>
          </a:p>
        </p:txBody>
      </p:sp>
      <p:sp>
        <p:nvSpPr>
          <p:cNvPr id="4" name="Slide Number Placeholder 3"/>
          <p:cNvSpPr>
            <a:spLocks noGrp="1"/>
          </p:cNvSpPr>
          <p:nvPr>
            <p:ph type="sldNum" sz="quarter" idx="10"/>
          </p:nvPr>
        </p:nvSpPr>
        <p:spPr/>
        <p:txBody>
          <a:bodyPr/>
          <a:lstStyle/>
          <a:p>
            <a:fld id="{3A40C232-871E-49C6-A38E-B087202758B8}" type="slidenum">
              <a:rPr lang="en-GB" smtClean="0"/>
              <a:t>76</a:t>
            </a:fld>
            <a:endParaRPr lang="en-GB"/>
          </a:p>
        </p:txBody>
      </p:sp>
    </p:spTree>
    <p:extLst>
      <p:ext uri="{BB962C8B-B14F-4D97-AF65-F5344CB8AC3E}">
        <p14:creationId xmlns:p14="http://schemas.microsoft.com/office/powerpoint/2010/main" val="2219330504"/>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this a solution we really want?</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77</a:t>
            </a:fld>
            <a:endParaRPr lang="en-GB"/>
          </a:p>
        </p:txBody>
      </p:sp>
    </p:spTree>
    <p:extLst>
      <p:ext uri="{BB962C8B-B14F-4D97-AF65-F5344CB8AC3E}">
        <p14:creationId xmlns:p14="http://schemas.microsoft.com/office/powerpoint/2010/main" val="1649715109"/>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Children 'becoming hunchbacks' due to addiction to smart phones. Chiropractor claims that young people who spend hours hunched over electronic devices are seriously damaging their necks and spines, as witnessed by the rise in cases of 'text neck’.</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78</a:t>
            </a:fld>
            <a:endParaRPr lang="en-GB"/>
          </a:p>
        </p:txBody>
      </p:sp>
    </p:spTree>
    <p:extLst>
      <p:ext uri="{BB962C8B-B14F-4D97-AF65-F5344CB8AC3E}">
        <p14:creationId xmlns:p14="http://schemas.microsoft.com/office/powerpoint/2010/main" val="4057678828"/>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Smartphones and the rise of child accidents.</a:t>
            </a:r>
          </a:p>
          <a:p>
            <a:r>
              <a:rPr lang="en-GB" sz="1200" b="0" i="0" u="none" strike="noStrike" kern="1200" dirty="0">
                <a:solidFill>
                  <a:schemeClr val="tx1"/>
                </a:solidFill>
                <a:effectLst/>
                <a:latin typeface="+mn-lt"/>
                <a:ea typeface="+mn-ea"/>
                <a:cs typeface="+mn-cs"/>
              </a:rPr>
              <a:t> </a:t>
            </a:r>
          </a:p>
          <a:p>
            <a:r>
              <a:rPr lang="en-GB" sz="1200" b="0" i="0" u="none" strike="noStrike" kern="1200" dirty="0">
                <a:solidFill>
                  <a:schemeClr val="tx1"/>
                </a:solidFill>
                <a:effectLst/>
                <a:latin typeface="+mn-lt"/>
                <a:ea typeface="+mn-ea"/>
                <a:cs typeface="+mn-cs"/>
              </a:rPr>
              <a:t>Using a mobile while walking down the street is a challenge for most adults, but new figures reveal that children may be even more at risk from life-threatening distractions. </a:t>
            </a:r>
            <a:r>
              <a:rPr lang="en-GB" sz="1200" b="0" i="0" u="none" strike="noStrike" kern="1200" cap="all" dirty="0">
                <a:solidFill>
                  <a:schemeClr val="tx1"/>
                </a:solidFill>
                <a:effectLst/>
                <a:latin typeface="+mn-lt"/>
                <a:ea typeface="+mn-ea"/>
                <a:cs typeface="+mn-cs"/>
              </a:rPr>
              <a:t>T</a:t>
            </a:r>
            <a:r>
              <a:rPr lang="en-GB" sz="1200" b="0" i="0" u="none" strike="noStrike" kern="1200" dirty="0">
                <a:solidFill>
                  <a:schemeClr val="tx1"/>
                </a:solidFill>
                <a:effectLst/>
                <a:latin typeface="+mn-lt"/>
                <a:ea typeface="+mn-ea"/>
                <a:cs typeface="+mn-cs"/>
              </a:rPr>
              <a:t>he problem with much mobile technology is that it's not really designed to be used while you're actually mobile – or at least, not if being mobile demands that you concentrate on something other than your mobile technology.</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Like driving, for example. There's a reason why the use of handheld devices behind the wheel is banned in the UK: </a:t>
            </a:r>
            <a:r>
              <a:rPr lang="en-GB" sz="1200" b="0" i="0" u="none" strike="noStrik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research</a:t>
            </a:r>
            <a:r>
              <a:rPr lang="en-GB" sz="1200" b="0" i="0" u="none" strike="noStrike" kern="1200" dirty="0">
                <a:solidFill>
                  <a:schemeClr val="tx1"/>
                </a:solidFill>
                <a:effectLst/>
                <a:latin typeface="+mn-lt"/>
                <a:ea typeface="+mn-ea"/>
                <a:cs typeface="+mn-cs"/>
              </a:rPr>
              <a:t> shows the response time of a driver using a smartphone to access social media, emails or texts slows by around 37.5% (far more than after marijuana or moderate alcohol use). But we're not very good at using mobile technology while walking, either. </a:t>
            </a:r>
            <a:r>
              <a:rPr lang="en-GB" sz="1200" b="0" i="0" u="none" strike="noStrike"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YouTube</a:t>
            </a:r>
            <a:r>
              <a:rPr lang="en-GB" sz="1200" b="0" i="0" u="none" strike="noStrike" kern="1200" dirty="0">
                <a:solidFill>
                  <a:schemeClr val="tx1"/>
                </a:solidFill>
                <a:effectLst/>
                <a:latin typeface="+mn-lt"/>
                <a:ea typeface="+mn-ea"/>
                <a:cs typeface="+mn-cs"/>
              </a:rPr>
              <a:t> has armies of unsuspecting </a:t>
            </a:r>
            <a:r>
              <a:rPr lang="en-GB" sz="1200" b="0" i="0" u="none" strike="noStrike" kern="1200" dirty="0" err="1">
                <a:solidFill>
                  <a:schemeClr val="tx1"/>
                </a:solidFill>
                <a:effectLst/>
                <a:latin typeface="+mn-lt"/>
                <a:ea typeface="+mn-ea"/>
                <a:cs typeface="+mn-cs"/>
              </a:rPr>
              <a:t>texters</a:t>
            </a:r>
            <a:r>
              <a:rPr lang="en-GB" sz="1200" b="0" i="0" u="none" strike="noStrike" kern="1200" dirty="0">
                <a:solidFill>
                  <a:schemeClr val="tx1"/>
                </a:solidFill>
                <a:effectLst/>
                <a:latin typeface="+mn-lt"/>
                <a:ea typeface="+mn-ea"/>
                <a:cs typeface="+mn-cs"/>
              </a:rPr>
              <a:t> slamming into doors, colliding with lampposts, tumbling down stairs or tripping into fountains.</a:t>
            </a:r>
          </a:p>
          <a:p>
            <a:r>
              <a:rPr lang="en-GB" sz="1200" b="0" i="0" u="none" strike="noStrike" kern="1200" dirty="0">
                <a:solidFill>
                  <a:schemeClr val="tx1"/>
                </a:solidFill>
                <a:effectLst/>
                <a:latin typeface="+mn-lt"/>
                <a:ea typeface="+mn-ea"/>
                <a:cs typeface="+mn-cs"/>
              </a:rPr>
              <a:t>Get Society Weekly: our newsletter for public service professionals </a:t>
            </a:r>
            <a:endParaRPr lang="en-GB" sz="1200" b="0" i="0"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 America, towns have started </a:t>
            </a:r>
            <a:r>
              <a:rPr lang="en-GB" sz="1200" b="0" i="0" u="none" strike="noStrike" kern="1200" dirty="0">
                <a:solidFill>
                  <a:schemeClr val="tx1"/>
                </a:solidFill>
                <a:effectLst/>
                <a:latin typeface="+mn-lt"/>
                <a:ea typeface="+mn-ea"/>
                <a:cs typeface="+mn-cs"/>
                <a:hlinkClick r:id="rId5">
                  <a:extLst>
                    <a:ext uri="{A12FA001-AC4F-418D-AE19-62706E023703}">
                      <ahyp:hlinkClr xmlns:ahyp="http://schemas.microsoft.com/office/drawing/2018/hyperlinkcolor" val="tx"/>
                    </a:ext>
                  </a:extLst>
                </a:hlinkClick>
              </a:rPr>
              <a:t>fining pedestrians who use smartphones while they're walking</a:t>
            </a:r>
            <a:r>
              <a:rPr lang="en-GB" sz="1200" b="0" i="0" u="none" strike="noStrike" kern="1200" dirty="0">
                <a:solidFill>
                  <a:schemeClr val="tx1"/>
                </a:solidFill>
                <a:effectLst/>
                <a:latin typeface="+mn-lt"/>
                <a:ea typeface="+mn-ea"/>
                <a:cs typeface="+mn-cs"/>
              </a:rPr>
              <a:t>. Here, London streets have hosted experiments that have involved </a:t>
            </a:r>
            <a:r>
              <a:rPr lang="en-GB" sz="1200" b="0" i="0" u="none" strike="noStrike" kern="1200" dirty="0">
                <a:solidFill>
                  <a:schemeClr val="tx1"/>
                </a:solidFill>
                <a:effectLst/>
                <a:latin typeface="+mn-lt"/>
                <a:ea typeface="+mn-ea"/>
                <a:cs typeface="+mn-cs"/>
                <a:hlinkClick r:id="rId6">
                  <a:extLst>
                    <a:ext uri="{A12FA001-AC4F-418D-AE19-62706E023703}">
                      <ahyp:hlinkClr xmlns:ahyp="http://schemas.microsoft.com/office/drawing/2018/hyperlinkcolor" val="tx"/>
                    </a:ext>
                  </a:extLst>
                </a:hlinkClick>
              </a:rPr>
              <a:t>attaching pads to lampposts and bollards</a:t>
            </a:r>
            <a:r>
              <a:rPr lang="en-GB" sz="1200" b="0" i="0" u="none" strike="noStrike" kern="1200" dirty="0">
                <a:solidFill>
                  <a:schemeClr val="tx1"/>
                </a:solidFill>
                <a:effectLst/>
                <a:latin typeface="+mn-lt"/>
                <a:ea typeface="+mn-ea"/>
                <a:cs typeface="+mn-cs"/>
              </a:rPr>
              <a:t> in an effort to reduce injuries from "inattention blindness".</a:t>
            </a:r>
          </a:p>
          <a:p>
            <a:r>
              <a:rPr lang="en-GB" sz="1200" b="0" i="0" u="none" strike="noStrike" kern="1200" dirty="0">
                <a:solidFill>
                  <a:schemeClr val="tx1"/>
                </a:solidFill>
                <a:effectLst/>
                <a:latin typeface="+mn-lt"/>
                <a:ea typeface="+mn-ea"/>
                <a:cs typeface="+mn-cs"/>
              </a:rPr>
              <a:t>There is even an app, </a:t>
            </a:r>
            <a:r>
              <a:rPr lang="en-GB" sz="1200" b="0" i="0" u="none" strike="noStrike" kern="1200" dirty="0">
                <a:solidFill>
                  <a:schemeClr val="tx1"/>
                </a:solidFill>
                <a:effectLst/>
                <a:latin typeface="+mn-lt"/>
                <a:ea typeface="+mn-ea"/>
                <a:cs typeface="+mn-cs"/>
                <a:hlinkClick r:id="rId7">
                  <a:extLst>
                    <a:ext uri="{A12FA001-AC4F-418D-AE19-62706E023703}">
                      <ahyp:hlinkClr xmlns:ahyp="http://schemas.microsoft.com/office/drawing/2018/hyperlinkcolor" val="tx"/>
                    </a:ext>
                  </a:extLst>
                </a:hlinkClick>
              </a:rPr>
              <a:t>CrashAlert</a:t>
            </a:r>
            <a:r>
              <a:rPr lang="en-GB" sz="1200" b="0" i="0" u="none" strike="noStrike" kern="1200" dirty="0">
                <a:solidFill>
                  <a:schemeClr val="tx1"/>
                </a:solidFill>
                <a:effectLst/>
                <a:latin typeface="+mn-lt"/>
                <a:ea typeface="+mn-ea"/>
                <a:cs typeface="+mn-cs"/>
              </a:rPr>
              <a:t>, being developed at the University of Manitoba in Canada that uses a distance-sensing camera to scan the path ahead and alert smartphone users to hazards by flashing a red square on to their screen.</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issue is that the human brain can only pay attention to about three things at a time – and concentrate effectively on just one of them. Even though the consequences of smartphone distraction are sometimes amusing, they can also be serious. The number of children admitted to hospital after accidents in public playgrounds has climbed by about a third in five years, according to NHS data. Experts </a:t>
            </a:r>
            <a:r>
              <a:rPr lang="en-GB" sz="1200" b="0" i="0" u="none" strike="noStrike" kern="1200" dirty="0">
                <a:solidFill>
                  <a:schemeClr val="tx1"/>
                </a:solidFill>
                <a:effectLst/>
                <a:latin typeface="+mn-lt"/>
                <a:ea typeface="+mn-ea"/>
                <a:cs typeface="+mn-cs"/>
                <a:hlinkClick r:id="rId8">
                  <a:extLst>
                    <a:ext uri="{A12FA001-AC4F-418D-AE19-62706E023703}">
                      <ahyp:hlinkClr xmlns:ahyp="http://schemas.microsoft.com/office/drawing/2018/hyperlinkcolor" val="tx"/>
                    </a:ext>
                  </a:extLst>
                </a:hlinkClick>
              </a:rPr>
              <a:t>in both Britain</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9">
                  <a:extLst>
                    <a:ext uri="{A12FA001-AC4F-418D-AE19-62706E023703}">
                      <ahyp:hlinkClr xmlns:ahyp="http://schemas.microsoft.com/office/drawing/2018/hyperlinkcolor" val="tx"/>
                    </a:ext>
                  </a:extLst>
                </a:hlinkClick>
              </a:rPr>
              <a:t>and the US</a:t>
            </a:r>
            <a:r>
              <a:rPr lang="en-GB" sz="1200" b="0" i="0" u="none" strike="noStrike" kern="1200" dirty="0">
                <a:solidFill>
                  <a:schemeClr val="tx1"/>
                </a:solidFill>
                <a:effectLst/>
                <a:latin typeface="+mn-lt"/>
                <a:ea typeface="+mn-ea"/>
                <a:cs typeface="+mn-cs"/>
              </a:rPr>
              <a:t> – where a similar rise has occurred – suggest some of the increase may be a result of parents being too distracted by their phones to supervise their offspring properly.</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When already distraction-prone children get their own phones, the consequences can be catastrophic. Katherine Littlewood, 15, </a:t>
            </a:r>
            <a:r>
              <a:rPr lang="en-GB" sz="1200" b="0" i="0" u="none" strike="noStrike" kern="1200" dirty="0">
                <a:solidFill>
                  <a:schemeClr val="tx1"/>
                </a:solidFill>
                <a:effectLst/>
                <a:latin typeface="+mn-lt"/>
                <a:ea typeface="+mn-ea"/>
                <a:cs typeface="+mn-cs"/>
                <a:hlinkClick r:id="rId10">
                  <a:extLst>
                    <a:ext uri="{A12FA001-AC4F-418D-AE19-62706E023703}">
                      <ahyp:hlinkClr xmlns:ahyp="http://schemas.microsoft.com/office/drawing/2018/hyperlinkcolor" val="tx"/>
                    </a:ext>
                  </a:extLst>
                </a:hlinkClick>
              </a:rPr>
              <a:t>was hit by a train and killed on a level crossing last year</a:t>
            </a:r>
            <a:r>
              <a:rPr lang="en-GB" sz="1200" b="0" i="0" u="none" strike="noStrike" kern="1200" dirty="0">
                <a:solidFill>
                  <a:schemeClr val="tx1"/>
                </a:solidFill>
                <a:effectLst/>
                <a:latin typeface="+mn-lt"/>
                <a:ea typeface="+mn-ea"/>
                <a:cs typeface="+mn-cs"/>
              </a:rPr>
              <a:t>; her iPod, headphones and the </a:t>
            </a:r>
            <a:r>
              <a:rPr lang="en-GB" sz="1200" b="0" i="0" u="none" strike="noStrike" kern="1200" dirty="0" err="1">
                <a:solidFill>
                  <a:schemeClr val="tx1"/>
                </a:solidFill>
                <a:effectLst/>
                <a:latin typeface="+mn-lt"/>
                <a:ea typeface="+mn-ea"/>
                <a:cs typeface="+mn-cs"/>
              </a:rPr>
              <a:t>the</a:t>
            </a:r>
            <a:r>
              <a:rPr lang="en-GB" sz="1200" b="0" i="0" u="none" strike="noStrike" kern="1200" dirty="0">
                <a:solidFill>
                  <a:schemeClr val="tx1"/>
                </a:solidFill>
                <a:effectLst/>
                <a:latin typeface="+mn-lt"/>
                <a:ea typeface="+mn-ea"/>
                <a:cs typeface="+mn-cs"/>
              </a:rPr>
              <a:t> BlackBerry on which she had been texting friends were found next to her body. And now comes </a:t>
            </a:r>
            <a:r>
              <a:rPr lang="en-GB" sz="1200" b="0" i="0" u="none" strike="noStrike" kern="1200" dirty="0">
                <a:solidFill>
                  <a:schemeClr val="tx1"/>
                </a:solidFill>
                <a:effectLst/>
                <a:latin typeface="+mn-lt"/>
                <a:ea typeface="+mn-ea"/>
                <a:cs typeface="+mn-cs"/>
                <a:hlinkClick r:id="rId11">
                  <a:extLst>
                    <a:ext uri="{A12FA001-AC4F-418D-AE19-62706E023703}">
                      <ahyp:hlinkClr xmlns:ahyp="http://schemas.microsoft.com/office/drawing/2018/hyperlinkcolor" val="tx"/>
                    </a:ext>
                  </a:extLst>
                </a:hlinkClick>
              </a:rPr>
              <a:t>evidence</a:t>
            </a:r>
            <a:r>
              <a:rPr lang="en-GB" sz="1200" b="0" i="0" u="none" strike="noStrike" kern="1200" dirty="0">
                <a:solidFill>
                  <a:schemeClr val="tx1"/>
                </a:solidFill>
                <a:effectLst/>
                <a:latin typeface="+mn-lt"/>
                <a:ea typeface="+mn-ea"/>
                <a:cs typeface="+mn-cs"/>
              </a:rPr>
              <a:t> that shows that 11-year-old pedestrians are three times more likely to be hurt or seriously injured on the way to and from school than 10-year-olds – and also, since 11 is the average age at which children receive their first mobile phone, six times more likely to be sending a text when it happens.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 quarter of children surveyed admitted that they had been distracted by personal technology while crossing the road. "There is," the report concluded, "a clear correlation between the use of technology and the time of serious accidents with children". We, or mobile technology, need to evolve.</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79</a:t>
            </a:fld>
            <a:endParaRPr lang="en-GB"/>
          </a:p>
        </p:txBody>
      </p:sp>
    </p:spTree>
    <p:extLst>
      <p:ext uri="{BB962C8B-B14F-4D97-AF65-F5344CB8AC3E}">
        <p14:creationId xmlns:p14="http://schemas.microsoft.com/office/powerpoint/2010/main" val="264634973"/>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Cell phones and tablets are changing the way we access information and entertainment. The use of these devices influences our posture and body mechanics in unhealthy ways that contribute to </a:t>
            </a:r>
            <a:r>
              <a:rPr lang="en-GB" sz="1200" b="0" i="0" u="none" strike="noStrik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neck</a:t>
            </a:r>
            <a:r>
              <a:rPr lang="en-GB" sz="1200" b="0" i="0" u="none" strike="noStrike" kern="1200" dirty="0">
                <a:solidFill>
                  <a:schemeClr val="tx1"/>
                </a:solidFill>
                <a:effectLst/>
                <a:latin typeface="+mn-lt"/>
                <a:ea typeface="+mn-ea"/>
                <a:cs typeface="+mn-cs"/>
              </a:rPr>
              <a:t>, upper back, shoulder, and arm pain. Furthermore, poor posture while sitting, standing, walking, or in a static position can lead to more than upper body pain and stiffness—poor posture affects other parts of the spine, such as the middle and low back.</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How much does a human head weigh? Typically, an adult human head weighs between 10 and 12 pounds. As the head tilts or angles forward, the cervical spine’s (neck) muscles, tendons, and ligaments support the head during movement and when static; such as holding the head in a forward tilted position. Even the neck’s intervertebral discs are involved and help absorb and distribute the forces exerted on the neck.</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How much heavier is the human head when tilted forward? To find out, Kenneth K. </a:t>
            </a:r>
            <a:r>
              <a:rPr lang="en-GB" sz="1200" b="0" i="0" u="none" strike="noStrike" kern="1200" dirty="0" err="1">
                <a:solidFill>
                  <a:schemeClr val="tx1"/>
                </a:solidFill>
                <a:effectLst/>
                <a:latin typeface="+mn-lt"/>
                <a:ea typeface="+mn-ea"/>
                <a:cs typeface="+mn-cs"/>
              </a:rPr>
              <a:t>Hansraj</a:t>
            </a:r>
            <a:r>
              <a:rPr lang="en-GB" sz="1200" b="0" i="0" u="none" strike="noStrike" kern="1200" dirty="0">
                <a:solidFill>
                  <a:schemeClr val="tx1"/>
                </a:solidFill>
                <a:effectLst/>
                <a:latin typeface="+mn-lt"/>
                <a:ea typeface="+mn-ea"/>
                <a:cs typeface="+mn-cs"/>
              </a:rPr>
              <a:t>, MD, Chief of Spine Surgery at New York Spine Surgery and Rehabilitation Medicine, created a computer model of the cervical spine. In an article published in Surgical Technology International, he reported that this model showed that the strain on your neck rises as the forward angle of your head increases.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At 15 degrees of forward tilt may equate to a head weighing 27 pounds.</a:t>
            </a:r>
          </a:p>
          <a:p>
            <a:r>
              <a:rPr lang="en-GB" sz="1200" b="0" i="0" u="none" strike="noStrike" kern="1200" dirty="0">
                <a:solidFill>
                  <a:schemeClr val="tx1"/>
                </a:solidFill>
                <a:effectLst/>
                <a:latin typeface="+mn-lt"/>
                <a:ea typeface="+mn-ea"/>
                <a:cs typeface="+mn-cs"/>
              </a:rPr>
              <a:t>At 30 degrees forward, the strain on the neck equals a 40 pound head.</a:t>
            </a:r>
          </a:p>
          <a:p>
            <a:r>
              <a:rPr lang="en-GB" sz="1200" b="0" i="0" u="none" strike="noStrike" kern="1200" dirty="0">
                <a:solidFill>
                  <a:schemeClr val="tx1"/>
                </a:solidFill>
                <a:effectLst/>
                <a:latin typeface="+mn-lt"/>
                <a:ea typeface="+mn-ea"/>
                <a:cs typeface="+mn-cs"/>
              </a:rPr>
              <a:t>The greater the angle, the greater the strain: 45 degrees forward equals 49 pounds of strain, and 60 degrees forward equals 60 pounds.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Now consider the fact that the average person is holding his or her head forward to look at a phone or read a tablet for 2 to 4 hours a day, according to </a:t>
            </a:r>
            <a:r>
              <a:rPr lang="en-GB" sz="1200" b="0" i="0" u="none" strike="noStrike" kern="1200" dirty="0" err="1">
                <a:solidFill>
                  <a:schemeClr val="tx1"/>
                </a:solidFill>
                <a:effectLst/>
                <a:latin typeface="+mn-lt"/>
                <a:ea typeface="+mn-ea"/>
                <a:cs typeface="+mn-cs"/>
              </a:rPr>
              <a:t>Dr.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Hansraj</a:t>
            </a:r>
            <a:r>
              <a:rPr lang="en-GB" sz="1200" b="0" i="0" u="none" strike="noStrike" kern="1200" dirty="0">
                <a:solidFill>
                  <a:schemeClr val="tx1"/>
                </a:solidFill>
                <a:effectLst/>
                <a:latin typeface="+mn-lt"/>
                <a:ea typeface="+mn-ea"/>
                <a:cs typeface="+mn-cs"/>
              </a:rPr>
              <a:t>. Teenagers spend even more time each day looking down at their devices, he added. As you tilt your head, you also move your shoulders forward into a rounded position, which is another aspect of poor posture. All this excess strain creates extra wear and tear on the structures of the neck, upper spine and back, and contributes to/can lead to spinal degeneration that may require surgery.</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Postural awareness a positive first step. Making good posture a habit can help prevent neck or back pain from developing, along with related posture and biomechanical problems. Good posture means that your head is upright, your ears are in line with your shoulders, and your shoulder blades are down and retracted. “In proper alignment, spinal stress is diminished. It is the most efficient position for the spine,” </a:t>
            </a:r>
            <a:r>
              <a:rPr lang="en-GB" sz="1200" b="0" i="0" u="none" strike="noStrike" kern="1200" dirty="0" err="1">
                <a:solidFill>
                  <a:schemeClr val="tx1"/>
                </a:solidFill>
                <a:effectLst/>
                <a:latin typeface="+mn-lt"/>
                <a:ea typeface="+mn-ea"/>
                <a:cs typeface="+mn-cs"/>
              </a:rPr>
              <a:t>Dr.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Hanraj</a:t>
            </a:r>
            <a:r>
              <a:rPr lang="en-GB" sz="1200" b="0" i="0" u="none" strike="noStrike" kern="1200" dirty="0">
                <a:solidFill>
                  <a:schemeClr val="tx1"/>
                </a:solidFill>
                <a:effectLst/>
                <a:latin typeface="+mn-lt"/>
                <a:ea typeface="+mn-ea"/>
                <a:cs typeface="+mn-cs"/>
              </a:rPr>
              <a:t> said. Good posture is not only good for the health of your spine; it is good for your over-all health and mood as well as, </a:t>
            </a:r>
            <a:r>
              <a:rPr lang="en-GB" sz="1200" b="0" i="0" u="none" strike="noStrike" kern="1200" dirty="0" err="1">
                <a:solidFill>
                  <a:schemeClr val="tx1"/>
                </a:solidFill>
                <a:effectLst/>
                <a:latin typeface="+mn-lt"/>
                <a:ea typeface="+mn-ea"/>
                <a:cs typeface="+mn-cs"/>
              </a:rPr>
              <a:t>Dr.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Hansraj</a:t>
            </a:r>
            <a:r>
              <a:rPr lang="en-GB" sz="1200" b="0" i="0" u="none" strike="noStrike" kern="1200" dirty="0">
                <a:solidFill>
                  <a:schemeClr val="tx1"/>
                </a:solidFill>
                <a:effectLst/>
                <a:latin typeface="+mn-lt"/>
                <a:ea typeface="+mn-ea"/>
                <a:cs typeface="+mn-cs"/>
              </a:rPr>
              <a:t> noted. Other researchers have found that standing straight elevates testosterone and serotonin levels and decreases cortisol levels, hormones that affect your mood, he reported.</a:t>
            </a:r>
          </a:p>
          <a:p>
            <a:r>
              <a:rPr lang="en-GB" sz="1200" b="0" i="0" u="none" strike="noStrike" kern="1200" dirty="0">
                <a:solidFill>
                  <a:schemeClr val="tx1"/>
                </a:solidFill>
                <a:effectLst/>
                <a:latin typeface="+mn-lt"/>
                <a:ea typeface="+mn-ea"/>
                <a:cs typeface="+mn-cs"/>
              </a:rPr>
              <a:t>However, modern life still requires you to check your phone or use your tablet many times a day. How do you do that and safeguard your neck?</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First, don’t use your cell phone or your tablet for extended computer work, according to Stanford University’s Environmental Health and Safety Department. Use your desktop or laptop </a:t>
            </a:r>
            <a:r>
              <a:rPr lang="en-GB" sz="1200" b="0" i="0" u="none" strike="noStrike"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computer</a:t>
            </a:r>
            <a:r>
              <a:rPr lang="en-GB" sz="1200" b="0" i="0" u="none" strike="noStrike" kern="1200" dirty="0">
                <a:solidFill>
                  <a:schemeClr val="tx1"/>
                </a:solidFill>
                <a:effectLst/>
                <a:latin typeface="+mn-lt"/>
                <a:ea typeface="+mn-ea"/>
                <a:cs typeface="+mn-cs"/>
              </a:rPr>
              <a:t> for extended work and make sure these devices are arranged ergonomically. When you use a cell phone, instead of bending your head to look down at it, raise your phone.</a:t>
            </a:r>
          </a:p>
          <a:p>
            <a:r>
              <a:rPr lang="en-GB" sz="1200" b="0" i="0" u="none" strike="noStrike" kern="1200" dirty="0">
                <a:solidFill>
                  <a:schemeClr val="tx1"/>
                </a:solidFill>
                <a:effectLst/>
                <a:latin typeface="+mn-lt"/>
                <a:ea typeface="+mn-ea"/>
                <a:cs typeface="+mn-cs"/>
              </a:rPr>
              <a:t>When you are reading the screen, bring the phone up level or just a little below your face.</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80</a:t>
            </a:fld>
            <a:endParaRPr lang="en-GB"/>
          </a:p>
        </p:txBody>
      </p:sp>
    </p:spTree>
    <p:extLst>
      <p:ext uri="{BB962C8B-B14F-4D97-AF65-F5344CB8AC3E}">
        <p14:creationId xmlns:p14="http://schemas.microsoft.com/office/powerpoint/2010/main" val="607589847"/>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cap="all" dirty="0">
                <a:solidFill>
                  <a:schemeClr val="tx1"/>
                </a:solidFill>
                <a:effectLst/>
                <a:latin typeface="+mn-lt"/>
                <a:ea typeface="+mn-ea"/>
                <a:cs typeface="+mn-cs"/>
              </a:rPr>
              <a:t>A</a:t>
            </a:r>
            <a:r>
              <a:rPr lang="en-GB" sz="1200" b="0" i="0" u="none" strike="noStrike" kern="1200" dirty="0">
                <a:solidFill>
                  <a:schemeClr val="tx1"/>
                </a:solidFill>
                <a:effectLst/>
                <a:latin typeface="+mn-lt"/>
                <a:ea typeface="+mn-ea"/>
                <a:cs typeface="+mn-cs"/>
              </a:rPr>
              <a:t>re smartphones a pain in the neck? According to </a:t>
            </a:r>
            <a:r>
              <a:rPr lang="en-GB" sz="1200" b="0" i="0" u="none" strike="noStrik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new research</a:t>
            </a:r>
            <a:r>
              <a:rPr lang="en-GB" sz="1200" b="0" i="0" u="none" strike="noStrike" kern="1200" dirty="0">
                <a:solidFill>
                  <a:schemeClr val="tx1"/>
                </a:solidFill>
                <a:effectLst/>
                <a:latin typeface="+mn-lt"/>
                <a:ea typeface="+mn-ea"/>
                <a:cs typeface="+mn-cs"/>
              </a:rPr>
              <a:t> carried out by a US doctor, they are far worse – “text neck” is becoming an epidemic that could lead to permanent damage.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posture we adopt as we stare at our phones, according to the surgeon behind the paper, increases the stress on the neck and can cause excessive wear and tear that may eventually require an operation to correct it.</a:t>
            </a:r>
          </a:p>
          <a:p>
            <a:r>
              <a:rPr lang="en-GB" sz="1200" b="0" i="0" u="none" strike="noStrike" kern="1200" dirty="0">
                <a:solidFill>
                  <a:schemeClr val="tx1"/>
                </a:solidFill>
                <a:effectLst/>
                <a:latin typeface="+mn-lt"/>
                <a:ea typeface="+mn-ea"/>
                <a:cs typeface="+mn-cs"/>
              </a:rPr>
              <a:t>Dr Kenneth </a:t>
            </a:r>
            <a:r>
              <a:rPr lang="en-GB" sz="1200" b="0" i="0" u="none" strike="noStrike" kern="1200" dirty="0" err="1">
                <a:solidFill>
                  <a:schemeClr val="tx1"/>
                </a:solidFill>
                <a:effectLst/>
                <a:latin typeface="+mn-lt"/>
                <a:ea typeface="+mn-ea"/>
                <a:cs typeface="+mn-cs"/>
              </a:rPr>
              <a:t>Hansraj</a:t>
            </a:r>
            <a:r>
              <a:rPr lang="en-GB" sz="1200" b="0" i="0" u="none" strike="noStrike" kern="1200" dirty="0">
                <a:solidFill>
                  <a:schemeClr val="tx1"/>
                </a:solidFill>
                <a:effectLst/>
                <a:latin typeface="+mn-lt"/>
                <a:ea typeface="+mn-ea"/>
                <a:cs typeface="+mn-cs"/>
              </a:rPr>
              <a:t> says that although our heads weigh between 10lb and 12lb, as we angle them down to look at our phones, the effective weight on our necks increases – at a 15-degree angle it is about 27lb rising to 60lb at 60 degrees.</a:t>
            </a:r>
          </a:p>
          <a:p>
            <a:endParaRPr lang="en-GB" b="0" dirty="0">
              <a:solidFill>
                <a:schemeClr val="tx1"/>
              </a:solidFill>
            </a:endParaRPr>
          </a:p>
          <a:p>
            <a:r>
              <a:rPr lang="en-GB" sz="1200" b="0" i="0" u="none" strike="noStrike" kern="1200" dirty="0">
                <a:solidFill>
                  <a:schemeClr val="tx1"/>
                </a:solidFill>
                <a:effectLst/>
                <a:latin typeface="+mn-lt"/>
                <a:ea typeface="+mn-ea"/>
                <a:cs typeface="+mn-cs"/>
              </a:rPr>
              <a:t>With smartphone users now spending an average of two to four hours a day with their heads dropped down, this results in “700 to 1,400 hours a year of excess stresses seen about the cervical spine”, according to the research.</a:t>
            </a:r>
          </a:p>
          <a:p>
            <a:r>
              <a:rPr lang="en-GB" sz="1200" b="0" i="0" u="none" strike="noStrike" kern="1200" dirty="0">
                <a:solidFill>
                  <a:schemeClr val="tx1"/>
                </a:solidFill>
                <a:effectLst/>
                <a:latin typeface="+mn-lt"/>
                <a:ea typeface="+mn-ea"/>
                <a:cs typeface="+mn-cs"/>
              </a:rPr>
              <a:t>Sammy Margo, from the UK’s Chartered Society of Physiotherapy, says she thinks “text neck” is on the rise. “People carry out their lives by text, they get carried away and don’t realise they need a break.”</a:t>
            </a:r>
          </a:p>
          <a:p>
            <a:r>
              <a:rPr lang="en-GB" sz="1200" b="0" i="0" u="none" strike="noStrike" kern="1200" dirty="0">
                <a:solidFill>
                  <a:schemeClr val="tx1"/>
                </a:solidFill>
                <a:effectLst/>
                <a:latin typeface="+mn-lt"/>
                <a:ea typeface="+mn-ea"/>
                <a:cs typeface="+mn-cs"/>
              </a:rPr>
              <a:t>This can cause “head pain, neck pain, arm pain and numbness,” she points out, because “a normal standing position is facing forward and all the curves of your neck and spine are in correct alignment. But when you drop your chin on to your chest for a long period you are stretching the whole structure.”</a:t>
            </a:r>
          </a:p>
          <a:p>
            <a:r>
              <a:rPr lang="en-GB" sz="1200" b="0" i="0" u="none" strike="noStrike" kern="1200" dirty="0">
                <a:solidFill>
                  <a:schemeClr val="tx1"/>
                </a:solidFill>
                <a:effectLst/>
                <a:latin typeface="+mn-lt"/>
                <a:ea typeface="+mn-ea"/>
                <a:cs typeface="+mn-cs"/>
              </a:rPr>
              <a:t>“Eventually, in conjunction with a sedentary lifestyle, it could lead to serious consequences.”</a:t>
            </a:r>
          </a:p>
          <a:p>
            <a:r>
              <a:rPr lang="en-GB" sz="1200" b="0" i="0" u="none" strike="noStrike" kern="1200" dirty="0">
                <a:solidFill>
                  <a:schemeClr val="tx1"/>
                </a:solidFill>
                <a:effectLst/>
                <a:latin typeface="+mn-lt"/>
                <a:ea typeface="+mn-ea"/>
                <a:cs typeface="+mn-cs"/>
              </a:rPr>
              <a:t>She advises people to use voice recognition and make phone calls instead, and take regular breaks and alter their texting positions to avoid problems. The NHS website’s Live Well section </a:t>
            </a:r>
            <a:r>
              <a:rPr lang="en-GB" sz="1200" b="0" i="0" u="none" strike="noStrike"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lists helpful exercises</a:t>
            </a:r>
            <a:r>
              <a:rPr lang="en-GB" sz="1200" b="0" i="0" u="none" strike="noStrike" kern="1200" dirty="0">
                <a:solidFill>
                  <a:schemeClr val="tx1"/>
                </a:solidFill>
                <a:effectLst/>
                <a:latin typeface="+mn-lt"/>
                <a:ea typeface="+mn-ea"/>
                <a:cs typeface="+mn-cs"/>
              </a:rPr>
              <a:t> – including gently lengthening your neck upwards as you tuck in your chin.</a:t>
            </a:r>
          </a:p>
          <a:p>
            <a:r>
              <a:rPr lang="en-GB" sz="1200" b="0" i="0" u="none" strike="noStrike" kern="1200" dirty="0">
                <a:solidFill>
                  <a:schemeClr val="tx1"/>
                </a:solidFill>
                <a:effectLst/>
                <a:latin typeface="+mn-lt"/>
                <a:ea typeface="+mn-ea"/>
                <a:cs typeface="+mn-cs"/>
              </a:rPr>
              <a:t>It is not the first time we have been warned about the dangers of texting. In 2011 it was blamed for an increase in pedestrian deaths in the US, with some towns considering the introduction of fines for people who text while walking. “Blackberry thumb” – repetitive strain injury caused by texting – has been joined by “iPad hand”, aches and pains caused by swiping and typing on a tablet. The list of ailments expands with every new piece of technology.</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81</a:t>
            </a:fld>
            <a:endParaRPr lang="en-GB"/>
          </a:p>
        </p:txBody>
      </p:sp>
    </p:spTree>
    <p:extLst>
      <p:ext uri="{BB962C8B-B14F-4D97-AF65-F5344CB8AC3E}">
        <p14:creationId xmlns:p14="http://schemas.microsoft.com/office/powerpoint/2010/main" val="748959249"/>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82</a:t>
            </a:fld>
            <a:endParaRPr lang="en-GB"/>
          </a:p>
        </p:txBody>
      </p:sp>
    </p:spTree>
    <p:extLst>
      <p:ext uri="{BB962C8B-B14F-4D97-AF65-F5344CB8AC3E}">
        <p14:creationId xmlns:p14="http://schemas.microsoft.com/office/powerpoint/2010/main" val="141023355"/>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problem with mobile technology is that it's not really designed to be used while you're actually mobile – or at least, not if being mobile demands that you concentrate on something other than your mobile technology.</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83</a:t>
            </a:fld>
            <a:endParaRPr lang="en-GB"/>
          </a:p>
        </p:txBody>
      </p:sp>
    </p:spTree>
    <p:extLst>
      <p:ext uri="{BB962C8B-B14F-4D97-AF65-F5344CB8AC3E}">
        <p14:creationId xmlns:p14="http://schemas.microsoft.com/office/powerpoint/2010/main" val="2357382423"/>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Smart Devices &amp; Intrusive surveillance</a:t>
            </a:r>
          </a:p>
          <a:p>
            <a:pPr marL="171450" indent="-171450">
              <a:buFont typeface="Arial" panose="020B0604020202020204" pitchFamily="34" charset="0"/>
              <a:buChar char="•"/>
            </a:pPr>
            <a:r>
              <a:rPr lang="en-GB" dirty="0"/>
              <a:t>Social media abuse</a:t>
            </a:r>
          </a:p>
          <a:p>
            <a:pPr marL="171450" indent="-171450">
              <a:buFont typeface="Arial" panose="020B0604020202020204" pitchFamily="34" charset="0"/>
              <a:buChar char="•"/>
            </a:pPr>
            <a:r>
              <a:rPr lang="en-GB" dirty="0"/>
              <a:t>Clicking the ‘Like’ or ‘Thumbs up’ icon – psychological considerations</a:t>
            </a:r>
          </a:p>
          <a:p>
            <a:pPr marL="171450" indent="-171450">
              <a:buFont typeface="Arial" panose="020B0604020202020204" pitchFamily="34" charset="0"/>
              <a:buChar char="•"/>
            </a:pPr>
            <a:r>
              <a:rPr lang="en-GB" dirty="0"/>
              <a:t>Big influence</a:t>
            </a:r>
          </a:p>
          <a:p>
            <a:pPr marL="171450" indent="-171450">
              <a:buFont typeface="Arial" panose="020B0604020202020204" pitchFamily="34" charset="0"/>
              <a:buChar char="•"/>
            </a:pPr>
            <a:r>
              <a:rPr lang="en-GB" b="0" i="0" dirty="0">
                <a:effectLst/>
                <a:latin typeface="Arial" panose="020B0604020202020204" pitchFamily="34" charset="0"/>
              </a:rPr>
              <a:t>A constant self-tracking of personal data, health data or social media statistics is a common cycle amongst the Generation Z.</a:t>
            </a:r>
          </a:p>
          <a:p>
            <a:endParaRPr lang="en-GB" dirty="0"/>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84</a:t>
            </a:fld>
            <a:endParaRPr lang="en-GB"/>
          </a:p>
        </p:txBody>
      </p:sp>
    </p:spTree>
    <p:extLst>
      <p:ext uri="{BB962C8B-B14F-4D97-AF65-F5344CB8AC3E}">
        <p14:creationId xmlns:p14="http://schemas.microsoft.com/office/powerpoint/2010/main" val="1075399323"/>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chemeClr val="tx1"/>
                </a:solidFill>
                <a:effectLst/>
                <a:latin typeface="The Sun"/>
              </a:rPr>
              <a:t>‘Like’ buttons and mental health</a:t>
            </a:r>
          </a:p>
          <a:p>
            <a:pPr algn="l"/>
            <a:r>
              <a:rPr lang="en-GB" b="0" i="0" dirty="0">
                <a:solidFill>
                  <a:schemeClr val="tx1"/>
                </a:solidFill>
                <a:effectLst/>
                <a:latin typeface="The Sun"/>
              </a:rPr>
              <a:t>Social media like buttons, intended to promote positive engagement, have a tremendous psychological impact on young teens who may perceive less engagement of their posts than they anticipated. This can lower their self-esteem and contribute to becoming emotionally distressed as a result.</a:t>
            </a:r>
          </a:p>
          <a:p>
            <a:pPr algn="l"/>
            <a:endParaRPr lang="en-GB" b="0" i="0" dirty="0">
              <a:solidFill>
                <a:schemeClr val="tx1"/>
              </a:solidFill>
              <a:effectLst/>
              <a:latin typeface="The Sun"/>
            </a:endParaRPr>
          </a:p>
          <a:p>
            <a:pPr algn="l"/>
            <a:r>
              <a:rPr lang="en-GB" b="0" i="0" dirty="0">
                <a:solidFill>
                  <a:schemeClr val="tx1"/>
                </a:solidFill>
                <a:effectLst/>
                <a:latin typeface="The Sun"/>
              </a:rPr>
              <a:t>TOO busy/tired/lazy to reply to your mate's text? That's where emojis come in.</a:t>
            </a:r>
          </a:p>
          <a:p>
            <a:pPr algn="l"/>
            <a:r>
              <a:rPr lang="en-GB" b="0" i="0" dirty="0">
                <a:solidFill>
                  <a:schemeClr val="tx1"/>
                </a:solidFill>
                <a:effectLst/>
                <a:latin typeface="The Sun"/>
              </a:rPr>
              <a:t>Since they were created in 1999, the thumbs up has become one of the most emojis used in the world - but is it actually as innocent as it seems?</a:t>
            </a:r>
          </a:p>
          <a:p>
            <a:endParaRPr lang="en-GB" b="0" dirty="0">
              <a:solidFill>
                <a:schemeClr val="tx1"/>
              </a:solidFill>
            </a:endParaRPr>
          </a:p>
          <a:p>
            <a:r>
              <a:rPr lang="en-GB" b="0" dirty="0">
                <a:solidFill>
                  <a:schemeClr val="tx1"/>
                </a:solidFill>
              </a:rPr>
              <a:t>Urban Dictionary says the emoji is still used as a "sign of approval" and "well wishes" in response to everyday messages.</a:t>
            </a:r>
          </a:p>
          <a:p>
            <a:endParaRPr lang="en-GB" b="0" dirty="0">
              <a:solidFill>
                <a:schemeClr val="tx1"/>
              </a:solidFill>
            </a:endParaRPr>
          </a:p>
          <a:p>
            <a:r>
              <a:rPr lang="en-GB" b="0" i="0" dirty="0">
                <a:solidFill>
                  <a:schemeClr val="tx1"/>
                </a:solidFill>
                <a:effectLst/>
                <a:latin typeface="The Sun"/>
              </a:rPr>
              <a:t>According to </a:t>
            </a:r>
            <a:r>
              <a:rPr lang="en-GB" b="0" i="0" u="sng" dirty="0">
                <a:solidFill>
                  <a:schemeClr val="tx1"/>
                </a:solidFill>
                <a:effectLst/>
                <a:latin typeface="The Sun"/>
                <a:hlinkClick r:id="rId3">
                  <a:extLst>
                    <a:ext uri="{A12FA001-AC4F-418D-AE19-62706E023703}">
                      <ahyp:hlinkClr xmlns:ahyp="http://schemas.microsoft.com/office/drawing/2018/hyperlinkcolor" val="tx"/>
                    </a:ext>
                  </a:extLst>
                </a:hlinkClick>
              </a:rPr>
              <a:t>Dictionary.com</a:t>
            </a:r>
            <a:r>
              <a:rPr lang="en-GB" b="0" i="0" dirty="0">
                <a:solidFill>
                  <a:schemeClr val="tx1"/>
                </a:solidFill>
                <a:effectLst/>
                <a:latin typeface="The Sun"/>
              </a:rPr>
              <a:t>, a thumbs up is used to "express assent, approval, or encouragement in digital communications, especially in Western cultures.“</a:t>
            </a:r>
          </a:p>
          <a:p>
            <a:endParaRPr lang="en-GB" b="0" i="0" dirty="0">
              <a:solidFill>
                <a:schemeClr val="tx1"/>
              </a:solidFill>
              <a:effectLst/>
              <a:latin typeface="The Sun"/>
            </a:endParaRPr>
          </a:p>
          <a:p>
            <a:r>
              <a:rPr lang="en-GB" b="0" dirty="0">
                <a:solidFill>
                  <a:schemeClr val="tx1"/>
                </a:solidFill>
              </a:rPr>
              <a:t>‘Social media addiction can affect an individual’s life negatively due to consequences such as weakened interpersonal communication skills and decreased quality of communication.’ (Nyland et al. 2007, p. 250). Addiction leaves users wanting more every time, similarly, described as the ‘Vegas slot machines’ The Social Dilemma, (2020). The psychological effect smart devices can have on users may cause users to ‘look to materialistic acquisitions for a sense of security when they face self-doubts in an invested domain.’ (Chang and Arkin, 2002). A materialistic acquisition may be a user’s smartphone or an interface they </a:t>
            </a:r>
          </a:p>
          <a:p>
            <a:r>
              <a:rPr lang="en-GB" b="0" dirty="0">
                <a:solidFill>
                  <a:schemeClr val="tx1"/>
                </a:solidFill>
              </a:rPr>
              <a:t>use. As a result of the persuasive and addictive tendency of social media in particular, it can cause an acceleration of materialism amongst society. Furthermore, the technology creates destructive habits of interpersonal skills.</a:t>
            </a:r>
          </a:p>
          <a:p>
            <a:endParaRPr lang="en-GB" b="0" dirty="0">
              <a:solidFill>
                <a:schemeClr val="tx1"/>
              </a:solidFill>
            </a:endParaRPr>
          </a:p>
          <a:p>
            <a:pPr algn="l"/>
            <a:r>
              <a:rPr lang="en-GB" sz="1200" b="0" i="0" u="none" strike="noStrike" baseline="0" dirty="0">
                <a:solidFill>
                  <a:schemeClr val="tx1"/>
                </a:solidFill>
                <a:latin typeface="Calibri-Light"/>
              </a:rPr>
              <a:t>The addictiveness</a:t>
            </a:r>
          </a:p>
          <a:p>
            <a:pPr algn="l"/>
            <a:r>
              <a:rPr lang="en-GB" sz="1200" b="0" i="0" u="none" strike="noStrike" baseline="0" dirty="0">
                <a:solidFill>
                  <a:schemeClr val="tx1"/>
                </a:solidFill>
                <a:latin typeface="Calibri-Light"/>
              </a:rPr>
              <a:t>of social media combined with a perceived sense of perfection is what consequently causes mental health and well-being issues. People aim for goal-based ambitions rather than value based ambitions. For example, setting a goal to gain 1000 followers on social platforms instead of aims to be a more caring person. These unrealistic goals are driven by social media and are unsustainable and unhealthy. This concept is favoured by Jonathan Haidt, a Social Psychologist</a:t>
            </a:r>
            <a:r>
              <a:rPr lang="en-GB" sz="1200" b="0" i="1" u="none" strike="noStrike" baseline="0" dirty="0">
                <a:solidFill>
                  <a:schemeClr val="tx1"/>
                </a:solidFill>
                <a:latin typeface="Calibri-LightItalic"/>
              </a:rPr>
              <a:t>, </a:t>
            </a:r>
            <a:r>
              <a:rPr lang="en-GB" sz="1200" b="0" i="0" u="none" strike="noStrike" baseline="0" dirty="0">
                <a:solidFill>
                  <a:schemeClr val="tx1"/>
                </a:solidFill>
                <a:latin typeface="Calibri-Light"/>
              </a:rPr>
              <a:t>he states in </a:t>
            </a:r>
            <a:r>
              <a:rPr lang="en-GB" sz="1200" b="0" i="1" u="none" strike="noStrike" baseline="0" dirty="0">
                <a:solidFill>
                  <a:schemeClr val="tx1"/>
                </a:solidFill>
                <a:latin typeface="Calibri-LightItalic"/>
              </a:rPr>
              <a:t>The Social Dilemma, </a:t>
            </a:r>
            <a:r>
              <a:rPr lang="en-GB" sz="1200" b="0" i="0" u="none" strike="noStrike" baseline="0" dirty="0">
                <a:solidFill>
                  <a:schemeClr val="tx1"/>
                </a:solidFill>
                <a:latin typeface="Calibri-Light"/>
              </a:rPr>
              <a:t>‘There has been a gigantic increased in depression and anxiety for American teenagers which began right around between 2011 and 2013.’ The Social Dilemma, (2020). This general statistic is supported by the study </a:t>
            </a:r>
            <a:r>
              <a:rPr lang="en-GB" sz="1200" b="0" i="1" u="none" strike="noStrike" baseline="0" dirty="0">
                <a:solidFill>
                  <a:schemeClr val="tx1"/>
                </a:solidFill>
                <a:latin typeface="Calibri-LightItalic"/>
              </a:rPr>
              <a:t>Trends in Emergency Department Visits for Non-fatal Self-inflicted Injuries Among Youth. </a:t>
            </a:r>
            <a:r>
              <a:rPr lang="en-GB" sz="1200" b="0" i="0" u="none" strike="noStrike" baseline="0" dirty="0">
                <a:solidFill>
                  <a:schemeClr val="tx1"/>
                </a:solidFill>
                <a:latin typeface="Calibri-Light"/>
              </a:rPr>
              <a:t>‘Youth self-inflicted injury ED visit rates were relatively stable before 2008.However, rates among females significantly increased thereafter—particularly among females aged 10 to 14 years, who experienced an 18.8% annual increase from 2009 to 2015.’ (Mercado, 2017)</a:t>
            </a:r>
          </a:p>
          <a:p>
            <a:pPr algn="l"/>
            <a:endParaRPr lang="en-GB" sz="1200" b="0" i="0" u="none" strike="noStrike" baseline="0" dirty="0">
              <a:solidFill>
                <a:schemeClr val="tx1"/>
              </a:solidFill>
              <a:latin typeface="Calibri-Light"/>
            </a:endParaRPr>
          </a:p>
          <a:p>
            <a:pPr algn="l"/>
            <a:r>
              <a:rPr lang="en-GB" sz="1200" b="0" i="0" u="none" strike="noStrike" baseline="0" dirty="0">
                <a:solidFill>
                  <a:schemeClr val="tx1"/>
                </a:solidFill>
                <a:latin typeface="Calibri-Light"/>
              </a:rPr>
              <a:t>This statistic correlates with the timing of the introduction of smart devices and screen-based interfaces. For example, the Apple iPhone 3G and the Google Android were released in was 2008. These devices enabled the acceleration and popularity of social media due to their intuitive interfaces and new technology. The above study shows an increase in the number of ED emissions due to self-harm from 2009 onwards.</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85</a:t>
            </a:fld>
            <a:endParaRPr lang="en-GB"/>
          </a:p>
        </p:txBody>
      </p:sp>
    </p:spTree>
    <p:extLst>
      <p:ext uri="{BB962C8B-B14F-4D97-AF65-F5344CB8AC3E}">
        <p14:creationId xmlns:p14="http://schemas.microsoft.com/office/powerpoint/2010/main" val="3367216163"/>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Arial" panose="020B0604020202020204" pitchFamily="34" charset="0"/>
              </a:rPr>
              <a:t>How green are smarts phones?</a:t>
            </a:r>
          </a:p>
          <a:p>
            <a:endParaRPr lang="en-GB" b="0" i="0" dirty="0">
              <a:effectLst/>
              <a:latin typeface="Arial" panose="020B0604020202020204" pitchFamily="34" charset="0"/>
            </a:endParaRPr>
          </a:p>
          <a:p>
            <a:r>
              <a:rPr lang="en-GB" b="0" i="0" dirty="0">
                <a:effectLst/>
                <a:latin typeface="Arial" panose="020B0604020202020204" pitchFamily="34" charset="0"/>
              </a:rPr>
              <a:t>When purchasing a smart device, an average consumer is usually completely unaware of the long-term consequences they have on the environment. ‘The carbon footprint of the average mobile phone is 70 Kg of CO2’, Honest Mobile (2020), to better understand the potential damage of this, I have calculated that the average life expectancy in the UK is 81.1%, Office for National Statistics (2019). The iPhone 11is‘expected to last 2 years subject to how vigorous and often the phone is used. ’Kingsley (2020).Bringing these statistics together and assuming that individuals will get their first mobile phone around the age of 12, the average person in the UK will have approximately 34 mobile phones during their lifetime. The estimated CO2 emissions from the 34 phones equate to 2,380kg of CO2. When multiplying this by the number of smartphone users in the world, the numbers will be astronomical.</a:t>
            </a:r>
          </a:p>
          <a:p>
            <a:endParaRPr lang="en-GB" b="0" i="0" dirty="0">
              <a:effectLst/>
              <a:latin typeface="Arial" panose="020B0604020202020204" pitchFamily="34" charset="0"/>
            </a:endParaRPr>
          </a:p>
          <a:p>
            <a:r>
              <a:rPr lang="en-GB" b="0" i="0" dirty="0">
                <a:effectLst/>
                <a:latin typeface="Arial" panose="020B0604020202020204" pitchFamily="34" charset="0"/>
              </a:rPr>
              <a:t>To give further understanding, Honest Mobile suggests that ‘A one-minute mobile-to-mobile call produces 57g of CO2, sending a text message produces 0.014g of CO2 and using 1GBof data uses 3kg of CO2.’</a:t>
            </a:r>
          </a:p>
          <a:p>
            <a:endParaRPr lang="en-GB" b="0" i="0" dirty="0">
              <a:effectLst/>
              <a:latin typeface="Arial" panose="020B0604020202020204" pitchFamily="34" charset="0"/>
            </a:endParaRPr>
          </a:p>
          <a:p>
            <a:r>
              <a:rPr lang="en-GB" b="0" i="0" dirty="0">
                <a:effectLst/>
                <a:latin typeface="Arial" panose="020B0604020202020204" pitchFamily="34" charset="0"/>
              </a:rPr>
              <a:t>Honest Mobile (2020).Out of the CO2 amounts listed above, data uses the most. This statistic only exists because smartphones and smart devices enable it to. The capabilities they have, the way they connect individuals across the world have caused a mass use of data.</a:t>
            </a:r>
          </a:p>
          <a:p>
            <a:endParaRPr lang="en-GB" b="0" i="0" dirty="0">
              <a:effectLst/>
              <a:latin typeface="Arial" panose="020B0604020202020204" pitchFamily="34" charset="0"/>
            </a:endParaRPr>
          </a:p>
          <a:p>
            <a:r>
              <a:rPr lang="en-GB" b="0" i="0" dirty="0">
                <a:effectLst/>
                <a:latin typeface="Arial" panose="020B0604020202020204" pitchFamily="34" charset="0"/>
              </a:rPr>
              <a:t>Adam Higgins 2020 </a:t>
            </a:r>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86</a:t>
            </a:fld>
            <a:endParaRPr lang="en-GB"/>
          </a:p>
        </p:txBody>
      </p:sp>
    </p:spTree>
    <p:extLst>
      <p:ext uri="{BB962C8B-B14F-4D97-AF65-F5344CB8AC3E}">
        <p14:creationId xmlns:p14="http://schemas.microsoft.com/office/powerpoint/2010/main" val="1147407513"/>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mine to mobile phone, here’s a list of top 10 metals and minerals which power your mobile phone:</a:t>
            </a:r>
          </a:p>
          <a:p>
            <a:endParaRPr lang="en-GB" dirty="0"/>
          </a:p>
          <a:p>
            <a:pPr marL="228600" indent="-228600">
              <a:buFont typeface="+mj-lt"/>
              <a:buAutoNum type="arabicPeriod"/>
            </a:pPr>
            <a:r>
              <a:rPr lang="en-GB" dirty="0"/>
              <a:t>Gold: This precious metal doesn’t just make very pretty jewellery – it’s highly prized for use in making mobile phones because it is chemically stable and conducts electricity. Small amounts of gold are used to make the mobile phone circuit board. The world’s top exporter of gold is China, followed by South Africa.</a:t>
            </a:r>
          </a:p>
          <a:p>
            <a:pPr marL="228600" indent="-228600">
              <a:buFont typeface="+mj-lt"/>
              <a:buAutoNum type="arabicPeriod"/>
            </a:pPr>
            <a:r>
              <a:rPr lang="en-GB" dirty="0"/>
              <a:t>Lithium: Can the world’s supply of this soft, silvery white chemical element keep up with the huge demand for use in electronic devices such as mobile phones? Lithium is primarily used in the production of mobile-phone batteries. It is mined from salt lakes and hard-rock ore. And the world’s top exporter of lithium is – drum roll – Australia.</a:t>
            </a:r>
          </a:p>
          <a:p>
            <a:pPr marL="228600" indent="-228600">
              <a:buFont typeface="+mj-lt"/>
              <a:buAutoNum type="arabicPeriod"/>
            </a:pPr>
            <a:r>
              <a:rPr lang="en-GB" dirty="0"/>
              <a:t>Aluminium: A silvery, ductile metallic element, aluminium is used in mobile phone cases and components. It is the most abundant metal in the Earth’s crust and is mined in Australia, Brazil, China, India, Guinea, Indonesia, Jamaica, Russia and Suriname. The world’s top aluminium producer is China.</a:t>
            </a:r>
          </a:p>
          <a:p>
            <a:pPr marL="228600" indent="-228600">
              <a:buFont typeface="+mj-lt"/>
              <a:buAutoNum type="arabicPeriod"/>
            </a:pPr>
            <a:r>
              <a:rPr lang="en-GB" dirty="0"/>
              <a:t>Cobalt: Far from just a gorgeous, blue jewellery component, this hard, silver-white metal is used to make the rechargeable batteries in mobile phones. It is produced by smelting. The Democratic Republic of the Congo is the world’s top exporter of cobalt, with almost 40 per cent share.</a:t>
            </a:r>
          </a:p>
          <a:p>
            <a:pPr marL="228600" indent="-228600">
              <a:buFont typeface="+mj-lt"/>
              <a:buAutoNum type="arabicPeriod"/>
            </a:pPr>
            <a:r>
              <a:rPr lang="en-GB" dirty="0"/>
              <a:t>Copper: Said to be the first metal ever used by man, copper is used as an electrical conductor in the mobile-phone circuit board. Most of this malleable, reddish-brown metal is mined or extracted as copper sulphides from large, open-pit mines. Chile is the world’s top mine producer of copper with at least one-third share.</a:t>
            </a:r>
          </a:p>
          <a:p>
            <a:pPr marL="228600" indent="-228600">
              <a:buFont typeface="+mj-lt"/>
              <a:buAutoNum type="arabicPeriod"/>
            </a:pPr>
            <a:r>
              <a:rPr lang="en-GB" dirty="0"/>
              <a:t>Lead: Our mobile phones would be dead without lead – it’s a soft, heavy toxic malleable metallic element used in the solder that joins the parts of our beloved iPhones. Lead is produced from mined lead ore and from recycling. The world’s top lead producer is China, followed by Australia and the United States.</a:t>
            </a:r>
          </a:p>
          <a:p>
            <a:pPr marL="228600" indent="-228600">
              <a:buFont typeface="+mj-lt"/>
              <a:buAutoNum type="arabicPeriod"/>
            </a:pPr>
            <a:r>
              <a:rPr lang="en-GB" dirty="0"/>
              <a:t>Nickel: A hard, malleable silvery metal, Nickel is used in mobile phone electrical connections, capacitors and batteries. The metal is extracted from its ores by heating and reducing the ore. The Philippines is the world’s largest nickel-producer, closely followed by Russia, Canada and Australia.</a:t>
            </a:r>
          </a:p>
          <a:p>
            <a:pPr marL="228600" indent="-228600">
              <a:buFont typeface="+mj-lt"/>
              <a:buAutoNum type="arabicPeriod"/>
            </a:pPr>
            <a:r>
              <a:rPr lang="en-GB" dirty="0"/>
              <a:t>Plastics: Plastic fantastic – manufactured from crude oils in the earth, heavy petrol is distilled from the crude oil and then treated with heat to create hard plastic. Plastics and fibreglass are used to make mobile-phone circuit boards, which are then coated with gold plating.</a:t>
            </a:r>
          </a:p>
          <a:p>
            <a:pPr marL="228600" indent="-228600">
              <a:buFont typeface="+mj-lt"/>
              <a:buAutoNum type="arabicPeriod"/>
            </a:pPr>
            <a:r>
              <a:rPr lang="en-GB" dirty="0"/>
              <a:t>Silver: A soft white precious metal, silver is also used in mobile-phone circuit boards. The metal is primarily produced as a by-product when producing copper, gold, nickel and zinc. The world’s top silver producer is Mexico.</a:t>
            </a:r>
          </a:p>
          <a:p>
            <a:pPr marL="228600" indent="-228600">
              <a:buFont typeface="+mj-lt"/>
              <a:buAutoNum type="arabicPeriod"/>
            </a:pPr>
            <a:r>
              <a:rPr lang="en-GB" dirty="0"/>
              <a:t>Zinc: Said to have dietary health and well-being benefits, zinc is a bluish-white metal; brittle at ordinary temperatures but malleable when heated. It too is used in the all-important, mobile-phone circuit board. About 70 per cent of the world’s zinc originates from mining, while 30 per cent comes from recycling. The world’s top exporters of zinc are China, Australia and Peru.</a:t>
            </a:r>
          </a:p>
        </p:txBody>
      </p:sp>
      <p:sp>
        <p:nvSpPr>
          <p:cNvPr id="4" name="Slide Number Placeholder 3"/>
          <p:cNvSpPr>
            <a:spLocks noGrp="1"/>
          </p:cNvSpPr>
          <p:nvPr>
            <p:ph type="sldNum" sz="quarter" idx="10"/>
          </p:nvPr>
        </p:nvSpPr>
        <p:spPr/>
        <p:txBody>
          <a:bodyPr/>
          <a:lstStyle/>
          <a:p>
            <a:fld id="{3A40C232-871E-49C6-A38E-B087202758B8}" type="slidenum">
              <a:rPr lang="en-GB" smtClean="0"/>
              <a:t>87</a:t>
            </a:fld>
            <a:endParaRPr lang="en-GB"/>
          </a:p>
        </p:txBody>
      </p:sp>
    </p:spTree>
    <p:extLst>
      <p:ext uri="{BB962C8B-B14F-4D97-AF65-F5344CB8AC3E}">
        <p14:creationId xmlns:p14="http://schemas.microsoft.com/office/powerpoint/2010/main" val="1085860906"/>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E-waste</a:t>
            </a:r>
          </a:p>
        </p:txBody>
      </p:sp>
      <p:sp>
        <p:nvSpPr>
          <p:cNvPr id="4" name="Slide Number Placeholder 3"/>
          <p:cNvSpPr>
            <a:spLocks noGrp="1"/>
          </p:cNvSpPr>
          <p:nvPr>
            <p:ph type="sldNum" sz="quarter" idx="10"/>
          </p:nvPr>
        </p:nvSpPr>
        <p:spPr/>
        <p:txBody>
          <a:bodyPr/>
          <a:lstStyle/>
          <a:p>
            <a:fld id="{3A40C232-871E-49C6-A38E-B087202758B8}" type="slidenum">
              <a:rPr lang="en-GB" smtClean="0"/>
              <a:t>88</a:t>
            </a:fld>
            <a:endParaRPr lang="en-GB"/>
          </a:p>
        </p:txBody>
      </p:sp>
    </p:spTree>
    <p:extLst>
      <p:ext uri="{BB962C8B-B14F-4D97-AF65-F5344CB8AC3E}">
        <p14:creationId xmlns:p14="http://schemas.microsoft.com/office/powerpoint/2010/main" val="812762281"/>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 and Forced labour.</a:t>
            </a:r>
          </a:p>
        </p:txBody>
      </p:sp>
      <p:sp>
        <p:nvSpPr>
          <p:cNvPr id="4" name="Slide Number Placeholder 3"/>
          <p:cNvSpPr>
            <a:spLocks noGrp="1"/>
          </p:cNvSpPr>
          <p:nvPr>
            <p:ph type="sldNum" sz="quarter" idx="10"/>
          </p:nvPr>
        </p:nvSpPr>
        <p:spPr/>
        <p:txBody>
          <a:bodyPr/>
          <a:lstStyle/>
          <a:p>
            <a:fld id="{3A40C232-871E-49C6-A38E-B087202758B8}" type="slidenum">
              <a:rPr lang="en-GB" smtClean="0"/>
              <a:t>89</a:t>
            </a:fld>
            <a:endParaRPr lang="en-GB"/>
          </a:p>
        </p:txBody>
      </p:sp>
    </p:spTree>
    <p:extLst>
      <p:ext uri="{BB962C8B-B14F-4D97-AF65-F5344CB8AC3E}">
        <p14:creationId xmlns:p14="http://schemas.microsoft.com/office/powerpoint/2010/main" val="2678603061"/>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Arial" panose="020B0604020202020204" pitchFamily="34" charset="0"/>
              </a:rPr>
              <a:t>Dark Patterns</a:t>
            </a:r>
          </a:p>
          <a:p>
            <a:endParaRPr lang="en-GB" b="0" i="0" dirty="0">
              <a:effectLst/>
              <a:latin typeface="Arial" panose="020B0604020202020204" pitchFamily="34" charset="0"/>
            </a:endParaRPr>
          </a:p>
          <a:p>
            <a:r>
              <a:rPr lang="en-GB" b="0" i="0" dirty="0">
                <a:effectLst/>
                <a:latin typeface="Arial" panose="020B0604020202020204" pitchFamily="34" charset="0"/>
              </a:rPr>
              <a:t>The Social Dilemma, a documentary which premiered on Netflix in January 2020, serves as a case study which gives an understanding to the unintended consequences of smart devices. The documentary reveals some of the industries secrets and design intentionality’s incorporated into smart devices to modify user’s behaviour. Tristan Harris, a former design ethicist at Google discusses how persuasive technology is used within the technological devices. He states, ‘Persuasive technology is just a sort of design intentionally applied to the extreme, where we want to modify someone’s behaviour. `We want them to take this action, we want them to keep doing with this with their finger. Pull down and refresh again, it’s new. Every single time. Which in psychology we call a positive intermittent reinforcement. You don’t know when you’re going to get it or if you’re going to get something, which operates just like slot machines in Vegas. ’The Social Dilemma, (2020).</a:t>
            </a:r>
          </a:p>
          <a:p>
            <a:endParaRPr lang="en-GB" b="0" i="0" dirty="0">
              <a:effectLst/>
              <a:latin typeface="Arial" panose="020B0604020202020204" pitchFamily="34" charset="0"/>
            </a:endParaRPr>
          </a:p>
          <a:p>
            <a:r>
              <a:rPr lang="en-GB" b="0" i="0" dirty="0">
                <a:effectLst/>
                <a:latin typeface="Arial" panose="020B0604020202020204" pitchFamily="34" charset="0"/>
              </a:rPr>
              <a:t>Adam Higgins 2020</a:t>
            </a:r>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90</a:t>
            </a:fld>
            <a:endParaRPr lang="en-GB"/>
          </a:p>
        </p:txBody>
      </p:sp>
    </p:spTree>
    <p:extLst>
      <p:ext uri="{BB962C8B-B14F-4D97-AF65-F5344CB8AC3E}">
        <p14:creationId xmlns:p14="http://schemas.microsoft.com/office/powerpoint/2010/main" val="972144793"/>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B5CAE5-FBBB-61BE-D304-131561C1DA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442701-4725-4B39-CAAA-157D43A7C4E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D1651165-1001-8945-90DF-D33A29B2BCE5}"/>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A study has looked at the link between using your phone on the toilet and getting piles.</a:t>
            </a:r>
          </a:p>
          <a:p>
            <a:endParaRPr lang="en-GB" dirty="0"/>
          </a:p>
        </p:txBody>
      </p:sp>
      <p:sp>
        <p:nvSpPr>
          <p:cNvPr id="4" name="Slide Number Placeholder 3">
            <a:extLst>
              <a:ext uri="{FF2B5EF4-FFF2-40B4-BE49-F238E27FC236}">
                <a16:creationId xmlns:a16="http://schemas.microsoft.com/office/drawing/2014/main" id="{1007D8DE-4F5F-17AD-3652-9F36F85ED6B1}"/>
              </a:ext>
            </a:extLst>
          </p:cNvPr>
          <p:cNvSpPr>
            <a:spLocks noGrp="1"/>
          </p:cNvSpPr>
          <p:nvPr>
            <p:ph type="sldNum" sz="quarter" idx="5"/>
          </p:nvPr>
        </p:nvSpPr>
        <p:spPr/>
        <p:txBody>
          <a:bodyPr/>
          <a:lstStyle/>
          <a:p>
            <a:fld id="{9094A44D-036D-40EB-87CA-412D4725AB6F}" type="slidenum">
              <a:rPr lang="en-GB" altLang="en-US" smtClean="0"/>
              <a:pPr/>
              <a:t>91</a:t>
            </a:fld>
            <a:endParaRPr lang="en-GB" altLang="en-US"/>
          </a:p>
        </p:txBody>
      </p:sp>
    </p:spTree>
    <p:extLst>
      <p:ext uri="{BB962C8B-B14F-4D97-AF65-F5344CB8AC3E}">
        <p14:creationId xmlns:p14="http://schemas.microsoft.com/office/powerpoint/2010/main" val="1489673361"/>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dirty="0">
                <a:solidFill>
                  <a:srgbClr val="000000"/>
                </a:solidFill>
                <a:effectLst/>
                <a:latin typeface="Helvetica Neue Light"/>
              </a:rPr>
              <a:t>“Social Media a few years ago was the tech of future you… Now, it just is you.”– (Nice, 2017).</a:t>
            </a:r>
          </a:p>
          <a:p>
            <a:endParaRPr lang="en-GB" sz="1800" b="0" i="0" dirty="0">
              <a:solidFill>
                <a:srgbClr val="000000"/>
              </a:solidFill>
              <a:effectLst/>
              <a:latin typeface="Helvetica Neue Light"/>
            </a:endParaRPr>
          </a:p>
          <a:p>
            <a:r>
              <a:rPr lang="en-GB" sz="1800" b="0" i="0" dirty="0">
                <a:solidFill>
                  <a:srgbClr val="000000"/>
                </a:solidFill>
                <a:effectLst/>
                <a:latin typeface="Helvetica Neue Light"/>
              </a:rPr>
              <a:t>Obsession &amp; Addiction</a:t>
            </a:r>
          </a:p>
          <a:p>
            <a:endParaRPr lang="en-GB" sz="1800" b="0" i="0" dirty="0">
              <a:solidFill>
                <a:srgbClr val="000000"/>
              </a:solidFill>
              <a:effectLst/>
              <a:latin typeface="Helvetica Neue Light"/>
            </a:endParaRPr>
          </a:p>
          <a:p>
            <a:r>
              <a:rPr lang="en-GB" sz="1800" b="0" i="0" dirty="0">
                <a:solidFill>
                  <a:srgbClr val="000000"/>
                </a:solidFill>
                <a:effectLst/>
                <a:latin typeface="Helvetica Neue Light"/>
              </a:rPr>
              <a:t>Connell Davison 2020</a:t>
            </a:r>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92</a:t>
            </a:fld>
            <a:endParaRPr lang="en-GB"/>
          </a:p>
        </p:txBody>
      </p:sp>
    </p:spTree>
    <p:extLst>
      <p:ext uri="{BB962C8B-B14F-4D97-AF65-F5344CB8AC3E}">
        <p14:creationId xmlns:p14="http://schemas.microsoft.com/office/powerpoint/2010/main" val="976711986"/>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problem with mobile technology is that it's not really designed to be used while you're actually mobile – or at least, not if being mobile demands that you concentrate on something other than your mobile technology.</a:t>
            </a:r>
          </a:p>
          <a:p>
            <a:endParaRPr lang="en-GB" dirty="0"/>
          </a:p>
          <a:p>
            <a:r>
              <a:rPr lang="en-GB" dirty="0"/>
              <a:t>As a result of the advanced in digital technologies.</a:t>
            </a:r>
          </a:p>
          <a:p>
            <a:endParaRPr lang="en-GB" dirty="0"/>
          </a:p>
          <a:p>
            <a:r>
              <a:rPr lang="en-GB" dirty="0"/>
              <a:t>The term Fake news has arisen though this is not new!</a:t>
            </a:r>
          </a:p>
          <a:p>
            <a:endParaRPr lang="en-GB" dirty="0"/>
          </a:p>
          <a:p>
            <a:r>
              <a:rPr lang="en-GB" dirty="0"/>
              <a:t>NOUN</a:t>
            </a:r>
          </a:p>
          <a:p>
            <a:r>
              <a:rPr lang="en-GB" dirty="0"/>
              <a:t>False information that is broadcast or published as news for fraudulent or politically motivated purposes:</a:t>
            </a:r>
          </a:p>
          <a:p>
            <a:r>
              <a:rPr lang="en-GB" dirty="0"/>
              <a:t>Fake news, exploding on social media, is seeping into the mainstream" ·</a:t>
            </a:r>
          </a:p>
          <a:p>
            <a:endParaRPr lang="en-GB" dirty="0"/>
          </a:p>
          <a:p>
            <a:r>
              <a:rPr lang="en-GB" dirty="0"/>
              <a:t>Fact Checked</a:t>
            </a:r>
          </a:p>
          <a:p>
            <a:endParaRPr lang="en-GB" dirty="0"/>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93</a:t>
            </a:fld>
            <a:endParaRPr lang="en-GB"/>
          </a:p>
        </p:txBody>
      </p:sp>
    </p:spTree>
    <p:extLst>
      <p:ext uri="{BB962C8B-B14F-4D97-AF65-F5344CB8AC3E}">
        <p14:creationId xmlns:p14="http://schemas.microsoft.com/office/powerpoint/2010/main" val="3270822621"/>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Deep Fake </a:t>
            </a:r>
          </a:p>
          <a:p>
            <a:r>
              <a:rPr lang="en-GB" dirty="0"/>
              <a:t>https://youtu.be/cQ54GDm1eL0</a:t>
            </a:r>
          </a:p>
          <a:p>
            <a:endParaRPr lang="en-GB" dirty="0"/>
          </a:p>
          <a:p>
            <a:r>
              <a:rPr lang="en-GB" dirty="0"/>
              <a:t>The best deepfake examples prove how far technology has come and will continue to go: they can make us both laugh and cower equally with how realistic they are. It used to be pretty easy to identify what was a deepfake but as the tech improves it's getting harder to tell what's an edit as they get more convincing. Most deepfake examples are harmless: being used for things like parodies, education and even mainstream media like films. However there have been some examples of using deepfakes with bad intent, and we'll share some examples below.</a:t>
            </a:r>
          </a:p>
          <a:p>
            <a:endParaRPr lang="en-GB" dirty="0"/>
          </a:p>
          <a:p>
            <a:r>
              <a:rPr lang="en-GB" dirty="0"/>
              <a:t>As mentioned before, deepfakes are becoming more regularly used in mainstream media. Examples include news broadcasts, TV shows and movies. However, with such powerful and impressive technology it's easy to see why there are fears deepfakes could be used for fraud or impersonating important authority figures that could influence political events. But for the most part, deepfakes offer us a whole new world of creative content that we can enjoy.</a:t>
            </a:r>
          </a:p>
          <a:p>
            <a:endParaRPr lang="en-GB" dirty="0"/>
          </a:p>
          <a:p>
            <a:pPr algn="l" fontAlgn="base"/>
            <a:r>
              <a:rPr lang="en-GB" b="0" i="0" dirty="0">
                <a:solidFill>
                  <a:srgbClr val="333333"/>
                </a:solidFill>
                <a:effectLst/>
                <a:latin typeface="Open Sans" panose="020B0606030504020204" pitchFamily="34" charset="0"/>
              </a:rPr>
              <a:t>Obama’s public service announcement</a:t>
            </a:r>
          </a:p>
          <a:p>
            <a:pPr algn="l" fontAlgn="base"/>
            <a:r>
              <a:rPr lang="en-GB" b="0" i="0" dirty="0">
                <a:solidFill>
                  <a:srgbClr val="333333"/>
                </a:solidFill>
                <a:effectLst/>
                <a:latin typeface="Open Sans" panose="020B0606030504020204" pitchFamily="34" charset="0"/>
              </a:rPr>
              <a:t>Many of the most convincing deepfake examples have been created with the help of impersonators that </a:t>
            </a:r>
            <a:r>
              <a:rPr lang="en-GB" b="0" i="0" dirty="0" err="1">
                <a:solidFill>
                  <a:srgbClr val="333333"/>
                </a:solidFill>
                <a:effectLst/>
                <a:latin typeface="Open Sans" panose="020B0606030504020204" pitchFamily="34" charset="0"/>
              </a:rPr>
              <a:t>mimick</a:t>
            </a:r>
            <a:r>
              <a:rPr lang="en-GB" b="0" i="0" dirty="0">
                <a:solidFill>
                  <a:srgbClr val="333333"/>
                </a:solidFill>
                <a:effectLst/>
                <a:latin typeface="Open Sans" panose="020B0606030504020204" pitchFamily="34" charset="0"/>
              </a:rPr>
              <a:t> the source’s voice and gestures, just like this video produced by BuzzFeed and comedian Jordan Peele using After Effects CC and </a:t>
            </a:r>
            <a:r>
              <a:rPr lang="en-GB" b="0" i="0" dirty="0" err="1">
                <a:solidFill>
                  <a:srgbClr val="333333"/>
                </a:solidFill>
                <a:effectLst/>
                <a:latin typeface="Open Sans" panose="020B0606030504020204" pitchFamily="34" charset="0"/>
              </a:rPr>
              <a:t>FakeApp</a:t>
            </a:r>
            <a:r>
              <a:rPr lang="en-GB" b="0" i="0" dirty="0">
                <a:solidFill>
                  <a:srgbClr val="333333"/>
                </a:solidFill>
                <a:effectLst/>
                <a:latin typeface="Open Sans" panose="020B0606030504020204" pitchFamily="34" charset="0"/>
              </a:rPr>
              <a:t>. Peele’s mouth was pasted over Obama’s, replacing the former president’s jawline with one that followed Peele’s mouth movements. </a:t>
            </a:r>
            <a:r>
              <a:rPr lang="en-GB" b="0" i="0" dirty="0" err="1">
                <a:solidFill>
                  <a:srgbClr val="333333"/>
                </a:solidFill>
                <a:effectLst/>
                <a:latin typeface="Open Sans" panose="020B0606030504020204" pitchFamily="34" charset="0"/>
              </a:rPr>
              <a:t>FakeApp</a:t>
            </a:r>
            <a:r>
              <a:rPr lang="en-GB" b="0" i="0" dirty="0">
                <a:solidFill>
                  <a:srgbClr val="333333"/>
                </a:solidFill>
                <a:effectLst/>
                <a:latin typeface="Open Sans" panose="020B0606030504020204" pitchFamily="34" charset="0"/>
              </a:rPr>
              <a:t> was then used to refine the footage through more than 50 hours of automatic processing.</a:t>
            </a:r>
          </a:p>
          <a:p>
            <a:pPr algn="l" fontAlgn="base"/>
            <a:endParaRPr lang="en-GB" b="0" i="0" dirty="0">
              <a:solidFill>
                <a:srgbClr val="333333"/>
              </a:solidFill>
              <a:effectLst/>
              <a:latin typeface="Open Sans" panose="020B0606030504020204" pitchFamily="34" charset="0"/>
            </a:endParaRPr>
          </a:p>
          <a:p>
            <a:pPr algn="l" fontAlgn="base"/>
            <a:r>
              <a:rPr lang="en-GB" b="0" i="0" dirty="0">
                <a:solidFill>
                  <a:srgbClr val="333333"/>
                </a:solidFill>
                <a:effectLst/>
                <a:latin typeface="Open Sans" panose="020B0606030504020204" pitchFamily="34" charset="0"/>
              </a:rPr>
              <a:t>Politicians and celebrities are often the subjects of deepfakes. Less than a year before the above video, University of Washington computer scientists used neural network AI to model the shape of Obama’s mouth and make it lip sync to audio input(opens in new tab). </a:t>
            </a:r>
          </a:p>
          <a:p>
            <a:pPr algn="l" fontAlgn="base"/>
            <a:endParaRPr lang="en-GB" b="0" i="0" dirty="0">
              <a:solidFill>
                <a:srgbClr val="333333"/>
              </a:solidFill>
              <a:effectLst/>
              <a:latin typeface="Open Sans" panose="020B0606030504020204" pitchFamily="34" charset="0"/>
            </a:endParaRPr>
          </a:p>
          <a:p>
            <a:pPr algn="l" fontAlgn="base"/>
            <a:r>
              <a:rPr lang="en-GB" b="0" i="0" dirty="0">
                <a:solidFill>
                  <a:srgbClr val="333333"/>
                </a:solidFill>
                <a:effectLst/>
                <a:latin typeface="Open Sans" panose="020B0606030504020204" pitchFamily="34" charset="0"/>
              </a:rPr>
              <a:t>High-profile figures make for such perfect sources in </a:t>
            </a:r>
            <a:r>
              <a:rPr lang="en-GB" b="0" i="0" dirty="0" err="1">
                <a:solidFill>
                  <a:srgbClr val="333333"/>
                </a:solidFill>
                <a:effectLst/>
                <a:latin typeface="Open Sans" panose="020B0606030504020204" pitchFamily="34" charset="0"/>
              </a:rPr>
              <a:t>deepfaking</a:t>
            </a:r>
            <a:r>
              <a:rPr lang="en-GB" b="0" i="0" dirty="0">
                <a:solidFill>
                  <a:srgbClr val="333333"/>
                </a:solidFill>
                <a:effectLst/>
                <a:latin typeface="Open Sans" panose="020B0606030504020204" pitchFamily="34" charset="0"/>
              </a:rPr>
              <a:t> because their public profiles provide plenty of source material for an AI to learn from, but with the number of selfies the average person takes in a lifetime and rapid technological advances, perhaps soon anyone could be used as a source.</a:t>
            </a:r>
          </a:p>
        </p:txBody>
      </p:sp>
      <p:sp>
        <p:nvSpPr>
          <p:cNvPr id="4" name="Slide Number Placeholder 3"/>
          <p:cNvSpPr>
            <a:spLocks noGrp="1"/>
          </p:cNvSpPr>
          <p:nvPr>
            <p:ph type="sldNum" sz="quarter" idx="10"/>
          </p:nvPr>
        </p:nvSpPr>
        <p:spPr/>
        <p:txBody>
          <a:bodyPr/>
          <a:lstStyle/>
          <a:p>
            <a:fld id="{3A40C232-871E-49C6-A38E-B087202758B8}" type="slidenum">
              <a:rPr lang="en-GB" smtClean="0"/>
              <a:t>94</a:t>
            </a:fld>
            <a:endParaRPr lang="en-GB"/>
          </a:p>
        </p:txBody>
      </p:sp>
    </p:spTree>
    <p:extLst>
      <p:ext uri="{BB962C8B-B14F-4D97-AF65-F5344CB8AC3E}">
        <p14:creationId xmlns:p14="http://schemas.microsoft.com/office/powerpoint/2010/main" val="117098610"/>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Deep Fake </a:t>
            </a:r>
          </a:p>
          <a:p>
            <a:endParaRPr lang="en-GB" dirty="0"/>
          </a:p>
          <a:p>
            <a:r>
              <a:rPr lang="en-GB" dirty="0"/>
              <a:t>Imagine if your face had been digitally edited into a porn video without your consent and then shared on the internet. One woman reveals the horror of it happening to her.</a:t>
            </a:r>
          </a:p>
          <a:p>
            <a:endParaRPr lang="en-GB" dirty="0"/>
          </a:p>
          <a:p>
            <a:r>
              <a:rPr lang="en-GB" dirty="0"/>
              <a:t>Scrolling through her Twitter feed one evening, Kate Isaacs stumbled across a disturbing video among her notifications.</a:t>
            </a:r>
          </a:p>
          <a:p>
            <a:endParaRPr lang="en-GB" dirty="0"/>
          </a:p>
          <a:p>
            <a:r>
              <a:rPr lang="en-GB" dirty="0"/>
              <a:t>"This panic just washed over me," Kate says, speaking publicly for the first time about what happened. "Someone had taken my face, put it on to a porn video, and made it look like it was me."</a:t>
            </a:r>
          </a:p>
          <a:p>
            <a:endParaRPr lang="en-GB" dirty="0"/>
          </a:p>
          <a:p>
            <a:r>
              <a:rPr lang="en-GB" dirty="0"/>
              <a:t>Kate had been </a:t>
            </a:r>
            <a:r>
              <a:rPr lang="en-GB" dirty="0" err="1"/>
              <a:t>deepfaked</a:t>
            </a:r>
            <a:r>
              <a:rPr lang="en-GB" dirty="0"/>
              <a:t>. Someone had used artificial intelligence to digitally manipulate her face onto someone else's - in this case a porn actress.</a:t>
            </a:r>
          </a:p>
        </p:txBody>
      </p:sp>
      <p:sp>
        <p:nvSpPr>
          <p:cNvPr id="4" name="Slide Number Placeholder 3"/>
          <p:cNvSpPr>
            <a:spLocks noGrp="1"/>
          </p:cNvSpPr>
          <p:nvPr>
            <p:ph type="sldNum" sz="quarter" idx="10"/>
          </p:nvPr>
        </p:nvSpPr>
        <p:spPr/>
        <p:txBody>
          <a:bodyPr/>
          <a:lstStyle/>
          <a:p>
            <a:fld id="{3A40C232-871E-49C6-A38E-B087202758B8}" type="slidenum">
              <a:rPr lang="en-GB" smtClean="0"/>
              <a:t>95</a:t>
            </a:fld>
            <a:endParaRPr lang="en-GB"/>
          </a:p>
        </p:txBody>
      </p:sp>
    </p:spTree>
    <p:extLst>
      <p:ext uri="{BB962C8B-B14F-4D97-AF65-F5344CB8AC3E}">
        <p14:creationId xmlns:p14="http://schemas.microsoft.com/office/powerpoint/2010/main" val="692149175"/>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b="0" i="0" dirty="0">
                <a:solidFill>
                  <a:srgbClr val="767676"/>
                </a:solidFill>
                <a:effectLst/>
                <a:latin typeface="Roboto" panose="02000000000000000000" pitchFamily="2" charset="0"/>
              </a:rPr>
              <a:t>Fake News is NOT new!</a:t>
            </a:r>
          </a:p>
          <a:p>
            <a:pPr algn="l">
              <a:buFont typeface="+mj-lt"/>
              <a:buNone/>
            </a:pPr>
            <a:endParaRPr lang="en-GB" b="0" i="0" dirty="0">
              <a:solidFill>
                <a:srgbClr val="767676"/>
              </a:solidFill>
              <a:effectLst/>
              <a:latin typeface="Roboto" panose="02000000000000000000" pitchFamily="2" charset="0"/>
            </a:endParaRPr>
          </a:p>
          <a:p>
            <a:pPr algn="l">
              <a:buFont typeface="+mj-lt"/>
              <a:buNone/>
            </a:pPr>
            <a:r>
              <a:rPr lang="en-GB" b="0" i="0" dirty="0">
                <a:solidFill>
                  <a:srgbClr val="767676"/>
                </a:solidFill>
                <a:effectLst/>
                <a:latin typeface="Roboto" panose="02000000000000000000" pitchFamily="2" charset="0"/>
              </a:rPr>
              <a:t>Lithograph of the Ruby Amphitheatre on the Moon</a:t>
            </a:r>
          </a:p>
          <a:p>
            <a:pPr algn="l">
              <a:buFont typeface="+mj-lt"/>
              <a:buNone/>
            </a:pPr>
            <a:endParaRPr lang="en-GB" b="0" i="0" dirty="0">
              <a:solidFill>
                <a:srgbClr val="767676"/>
              </a:solidFill>
              <a:effectLst/>
              <a:latin typeface="Roboto" panose="02000000000000000000" pitchFamily="2" charset="0"/>
            </a:endParaRPr>
          </a:p>
          <a:p>
            <a:pPr algn="l">
              <a:buFont typeface="+mj-lt"/>
              <a:buNone/>
            </a:pPr>
            <a:r>
              <a:rPr lang="en-GB" b="0" i="0" dirty="0">
                <a:solidFill>
                  <a:srgbClr val="444444"/>
                </a:solidFill>
                <a:effectLst/>
                <a:latin typeface="Roboto" panose="02000000000000000000" pitchFamily="2" charset="0"/>
              </a:rPr>
              <a:t>LIFE ON THE MOON</a:t>
            </a:r>
          </a:p>
          <a:p>
            <a:pPr algn="l">
              <a:buFont typeface="+mj-lt"/>
              <a:buNone/>
            </a:pPr>
            <a:r>
              <a:rPr lang="en-GB" b="0" i="0" dirty="0">
                <a:solidFill>
                  <a:srgbClr val="444444"/>
                </a:solidFill>
                <a:effectLst/>
                <a:latin typeface="Roboto" panose="02000000000000000000" pitchFamily="2" charset="0"/>
              </a:rPr>
              <a:t>On 21 August 1835, The New York Sun published a series of articles about the discovery of life on the moon. These were falsely attributed to a well known astronomer of the time named Sir John Herschel.</a:t>
            </a:r>
          </a:p>
          <a:p>
            <a:pPr algn="l">
              <a:buFont typeface="+mj-lt"/>
              <a:buNone/>
            </a:pPr>
            <a:endParaRPr lang="en-GB" b="0" i="0" dirty="0">
              <a:solidFill>
                <a:srgbClr val="444444"/>
              </a:solidFill>
              <a:effectLst/>
              <a:latin typeface="Roboto" panose="02000000000000000000" pitchFamily="2" charset="0"/>
            </a:endParaRPr>
          </a:p>
          <a:p>
            <a:pPr algn="l">
              <a:buFont typeface="+mj-lt"/>
              <a:buNone/>
            </a:pPr>
            <a:r>
              <a:rPr lang="en-GB" b="0" i="0" dirty="0">
                <a:solidFill>
                  <a:srgbClr val="444444"/>
                </a:solidFill>
                <a:effectLst/>
                <a:latin typeface="Roboto" panose="02000000000000000000" pitchFamily="2" charset="0"/>
              </a:rPr>
              <a:t>The article reported that Herschel had made these discoveries using new “hydro-oxygen magnifiers” and went on to describe in believable scientific detail, how the discovery was made. Bizarre life forms, inhabitants of the moon, were described, painting a fantastical picture.</a:t>
            </a:r>
          </a:p>
          <a:p>
            <a:pPr algn="l">
              <a:buFont typeface="+mj-lt"/>
              <a:buNone/>
            </a:pPr>
            <a:endParaRPr lang="en-GB" b="0" i="0" dirty="0">
              <a:solidFill>
                <a:srgbClr val="444444"/>
              </a:solidFill>
              <a:effectLst/>
              <a:latin typeface="Roboto" panose="02000000000000000000" pitchFamily="2" charset="0"/>
            </a:endParaRPr>
          </a:p>
          <a:p>
            <a:pPr algn="l">
              <a:buFont typeface="+mj-lt"/>
              <a:buNone/>
            </a:pPr>
            <a:r>
              <a:rPr lang="en-GB" b="0" i="0" dirty="0">
                <a:solidFill>
                  <a:srgbClr val="444444"/>
                </a:solidFill>
                <a:effectLst/>
                <a:latin typeface="Roboto" panose="02000000000000000000" pitchFamily="2" charset="0"/>
              </a:rPr>
              <a:t>Of animals, he classified nine species of </a:t>
            </a:r>
            <a:r>
              <a:rPr lang="en-GB" b="0" i="0" dirty="0" err="1">
                <a:solidFill>
                  <a:srgbClr val="444444"/>
                </a:solidFill>
                <a:effectLst/>
                <a:latin typeface="Roboto" panose="02000000000000000000" pitchFamily="2" charset="0"/>
              </a:rPr>
              <a:t>mammalia</a:t>
            </a:r>
            <a:r>
              <a:rPr lang="en-GB" b="0" i="0" dirty="0">
                <a:solidFill>
                  <a:srgbClr val="444444"/>
                </a:solidFill>
                <a:effectLst/>
                <a:latin typeface="Roboto" panose="02000000000000000000" pitchFamily="2" charset="0"/>
              </a:rPr>
              <a:t>, and five of ovipara. Among the former is a small kind of rein-deer, the elk, the moose, the horned bear, and the biped beaver. The last resembles the beaver of the earth in every other respect than in its destitution of a tail, and its invariable habit of walking upon only two feet. It carries its young in its arms like a human being, and moves with an easy gliding motion.</a:t>
            </a:r>
          </a:p>
          <a:p>
            <a:pPr algn="l">
              <a:buFont typeface="+mj-lt"/>
              <a:buNone/>
            </a:pPr>
            <a:endParaRPr lang="en-GB" b="0" i="0" dirty="0">
              <a:solidFill>
                <a:srgbClr val="444444"/>
              </a:solidFill>
              <a:effectLst/>
              <a:latin typeface="Roboto" panose="02000000000000000000" pitchFamily="2" charset="0"/>
            </a:endParaRPr>
          </a:p>
          <a:p>
            <a:pPr algn="l">
              <a:buFont typeface="+mj-lt"/>
              <a:buNone/>
            </a:pPr>
            <a:r>
              <a:rPr lang="en-GB" b="0" i="0" dirty="0">
                <a:solidFill>
                  <a:srgbClr val="444444"/>
                </a:solidFill>
                <a:effectLst/>
                <a:latin typeface="Roboto" panose="02000000000000000000" pitchFamily="2" charset="0"/>
              </a:rPr>
              <a:t>GREAT ASTRONOMICAL DISCOVERIES Lately Made, The Sun, Thursday, August 27, 1835</a:t>
            </a:r>
          </a:p>
          <a:p>
            <a:pPr algn="l">
              <a:buFont typeface="+mj-lt"/>
              <a:buNone/>
            </a:pPr>
            <a:r>
              <a:rPr lang="en-GB" b="0" i="0" dirty="0">
                <a:solidFill>
                  <a:srgbClr val="444444"/>
                </a:solidFill>
                <a:effectLst/>
                <a:latin typeface="Roboto" panose="02000000000000000000" pitchFamily="2" charset="0"/>
              </a:rPr>
              <a:t>After accomplishing their goal of adding many new subscribers to their newspaper that August, the paper quietly announced in September that the story had been nothing more than a hoax.</a:t>
            </a:r>
          </a:p>
          <a:p>
            <a:pPr algn="l">
              <a:buFont typeface="+mj-lt"/>
              <a:buNone/>
            </a:pPr>
            <a:endParaRPr lang="en-GB" b="0" i="0" dirty="0">
              <a:solidFill>
                <a:srgbClr val="444444"/>
              </a:solidFill>
              <a:effectLst/>
              <a:latin typeface="Roboto" panose="02000000000000000000" pitchFamily="2" charset="0"/>
            </a:endParaRPr>
          </a:p>
          <a:p>
            <a:pPr algn="l"/>
            <a:r>
              <a:rPr lang="en-GB" sz="1200" b="0" i="0" u="none" strike="noStrike" baseline="0" dirty="0">
                <a:solidFill>
                  <a:srgbClr val="0E101A"/>
                </a:solidFill>
                <a:latin typeface="Calibri-Light"/>
              </a:rPr>
              <a:t>When users enter unfavourable thought processes, it can be unintendedly caused as a result of fake news. This is another unintended consequence of smart devices. A study from the Massachusetts Institute of Technology, confirmed that ‘false news spreads more rapidly on the social network Twitter than real news does, and by a substantial margin.’ (Dizikes, </a:t>
            </a:r>
            <a:r>
              <a:rPr lang="en-GB" sz="1200" b="0" i="0" u="none" strike="noStrike" baseline="0" dirty="0">
                <a:solidFill>
                  <a:srgbClr val="000000"/>
                </a:solidFill>
                <a:latin typeface="TimesNewRomanPSMT"/>
              </a:rPr>
              <a:t>8, </a:t>
            </a:r>
            <a:r>
              <a:rPr lang="en-GB" sz="1200" b="0" i="0" u="none" strike="noStrike" baseline="0" dirty="0">
                <a:solidFill>
                  <a:srgbClr val="0E101A"/>
                </a:solidFill>
                <a:latin typeface="Calibri-Light"/>
              </a:rPr>
              <a:t>2018). The culture of ‘fake news’ is driving a wave of people to think, act and respond in certain ways. This links to Michel Foucault and his theory about technologies of power, the power and influence fake news has on society. Fake news is dominating people’s social feeds and exposing users to fictitious ideologies and stories. On the social networking application, Twitter ‘False news stories are 70 percent more likely to be retweeted than true stories are.’ (Dizikes, 2018).</a:t>
            </a:r>
            <a:endParaRPr lang="en-GB" b="0" i="0" dirty="0">
              <a:solidFill>
                <a:srgbClr val="444444"/>
              </a:solidFill>
              <a:effectLst/>
              <a:latin typeface="Roboto" panose="02000000000000000000" pitchFamily="2" charset="0"/>
            </a:endParaRP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96</a:t>
            </a:fld>
            <a:endParaRPr lang="en-GB"/>
          </a:p>
        </p:txBody>
      </p:sp>
    </p:spTree>
    <p:extLst>
      <p:ext uri="{BB962C8B-B14F-4D97-AF65-F5344CB8AC3E}">
        <p14:creationId xmlns:p14="http://schemas.microsoft.com/office/powerpoint/2010/main" val="3032319516"/>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97</a:t>
            </a:fld>
            <a:endParaRPr lang="en-GB"/>
          </a:p>
        </p:txBody>
      </p:sp>
    </p:spTree>
    <p:extLst>
      <p:ext uri="{BB962C8B-B14F-4D97-AF65-F5344CB8AC3E}">
        <p14:creationId xmlns:p14="http://schemas.microsoft.com/office/powerpoint/2010/main" val="817352166"/>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Stop Oil</a:t>
            </a:r>
          </a:p>
          <a:p>
            <a:r>
              <a:rPr lang="en-GB" dirty="0"/>
              <a:t>Activists from Just Stop Oil have thrown tomato soup over Vincent van Gogh’s Sunflowers at the National Gallery in London.</a:t>
            </a:r>
          </a:p>
          <a:p>
            <a:endParaRPr lang="en-GB" dirty="0"/>
          </a:p>
          <a:p>
            <a:r>
              <a:rPr lang="en-GB" dirty="0"/>
              <a:t>There were gasps, roars and a shout of “Oh my gosh!” in room 43 of the gallery as two young supporters of the climate protest group threw the liquid over the painting, which is protected by glass, just after 11am.</a:t>
            </a:r>
          </a:p>
          <a:p>
            <a:endParaRPr lang="en-GB" dirty="0"/>
          </a:p>
          <a:p>
            <a:r>
              <a:rPr lang="en-GB" dirty="0"/>
              <a:t>They removed jackets to reveal Just Stop Oil T-shirts before gluing themselves to the wall beneath the artwork, which is one of the gallery’s most important treasures.</a:t>
            </a:r>
          </a:p>
          <a:p>
            <a:endParaRPr lang="en-GB" dirty="0"/>
          </a:p>
          <a:p>
            <a:r>
              <a:rPr lang="en-GB" dirty="0"/>
              <a:t>“What is worth more, art or life?” said one of the activists, Phoebe Plummer, 21, from London. She was accompanied by 20-year-old Anna Holland, from Newcastle. “Is it worth more than food? More than justice? Are you more concerned about the protection of a painting or the protection of our planet and people?</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98</a:t>
            </a:fld>
            <a:endParaRPr lang="en-GB"/>
          </a:p>
        </p:txBody>
      </p:sp>
    </p:spTree>
    <p:extLst>
      <p:ext uri="{BB962C8B-B14F-4D97-AF65-F5344CB8AC3E}">
        <p14:creationId xmlns:p14="http://schemas.microsoft.com/office/powerpoint/2010/main" val="4213040788"/>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October 2022</a:t>
            </a:r>
          </a:p>
          <a:p>
            <a:endParaRPr lang="en-GB" dirty="0"/>
          </a:p>
          <a:p>
            <a:r>
              <a:rPr lang="en-GB" dirty="0"/>
              <a:t>Just Stop Oil</a:t>
            </a:r>
          </a:p>
          <a:p>
            <a:r>
              <a:rPr lang="en-GB" dirty="0"/>
              <a:t>Activists from Just Stop Oil have thrown tomato soup over Vincent van Gogh’s Sunflowers at the National Gallery in London.</a:t>
            </a:r>
          </a:p>
          <a:p>
            <a:endParaRPr lang="en-GB" dirty="0"/>
          </a:p>
          <a:p>
            <a:r>
              <a:rPr lang="en-GB" dirty="0"/>
              <a:t>There were gasps, roars and a shout of “Oh my gosh!” in room 43 of the gallery as two young supporters of the climate protest group threw the liquid over the painting, which is protected by glass, just after 11am.</a:t>
            </a:r>
          </a:p>
          <a:p>
            <a:endParaRPr lang="en-GB" dirty="0"/>
          </a:p>
          <a:p>
            <a:r>
              <a:rPr lang="en-GB" dirty="0"/>
              <a:t>They removed jackets to reveal Just Stop Oil T-shirts before gluing themselves to the wall beneath the artwork, which is one of the gallery’s most important treasures.</a:t>
            </a:r>
          </a:p>
          <a:p>
            <a:endParaRPr lang="en-GB" dirty="0"/>
          </a:p>
          <a:p>
            <a:r>
              <a:rPr lang="en-GB" dirty="0"/>
              <a:t>“What is worth more, art or life?” said one of the activists, Phoebe Plummer, 21, from London. She was accompanied by 20-year-old Anna Holland, from Newcastle. “Is it worth more than food? More than justice? Are you more concerned about the protection of a painting or the protection of our planet and people?</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99</a:t>
            </a:fld>
            <a:endParaRPr lang="en-GB"/>
          </a:p>
        </p:txBody>
      </p:sp>
    </p:spTree>
    <p:extLst>
      <p:ext uri="{BB962C8B-B14F-4D97-AF65-F5344CB8AC3E}">
        <p14:creationId xmlns:p14="http://schemas.microsoft.com/office/powerpoint/2010/main" val="3335497405"/>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100</a:t>
            </a:fld>
            <a:endParaRPr lang="en-GB"/>
          </a:p>
        </p:txBody>
      </p:sp>
    </p:spTree>
    <p:extLst>
      <p:ext uri="{BB962C8B-B14F-4D97-AF65-F5344CB8AC3E}">
        <p14:creationId xmlns:p14="http://schemas.microsoft.com/office/powerpoint/2010/main" val="108670491"/>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Unintended Effects: Blue Lights </a:t>
            </a:r>
            <a:r>
              <a:rPr lang="en-GB" dirty="0" err="1"/>
              <a:t>Vs</a:t>
            </a:r>
            <a:r>
              <a:rPr lang="en-GB" dirty="0"/>
              <a:t> Heroin</a:t>
            </a:r>
          </a:p>
          <a:p>
            <a:r>
              <a:rPr lang="en-GB" dirty="0"/>
              <a:t>Many public toilets across the country have been fitted with blue lights to make it hard for heroin users to see their veins. It works… just about, but has enough issues to illustrate of two basic rules of design: Rule 1: Your design probably won’t have the desired effect on the behaviour you want to change. Case in point – it didn’t take long for addicts to work out that you could just mark your veins beforehand. The blue lights also make things worse for some.</a:t>
            </a:r>
          </a:p>
          <a:p>
            <a:endParaRPr lang="en-GB" dirty="0"/>
          </a:p>
          <a:p>
            <a:r>
              <a:rPr lang="en-GB" dirty="0"/>
              <a:t>“Blue lights make it more difficult to see superficial veins, such as those in the forearm. However, when people are injecting into deeper veins such as the femoral vein, the presence of blue lights is an ineffective deterrent. Groin injectors are not looking for a visible vein, and so can continue to inject in such bad lighting.”</a:t>
            </a:r>
          </a:p>
          <a:p>
            <a:endParaRPr lang="en-GB" dirty="0"/>
          </a:p>
          <a:p>
            <a:r>
              <a:rPr lang="en-GB" dirty="0"/>
              <a:t>“The provision of blue lights does not prevent or reduce injecting per se. Rather, it results in displacement of the problem from that arena to other arenas. Worse still, it is likely to mean that activity is moved from one specific location to a number of locations.”</a:t>
            </a:r>
          </a:p>
          <a:p>
            <a:r>
              <a:rPr lang="en-GB" dirty="0"/>
              <a:t>Etc… more points here. As Dan Lockton would say as part of his excellent Design With Intent, it’s a flawed architecture of control:</a:t>
            </a:r>
          </a:p>
          <a:p>
            <a:r>
              <a:rPr lang="en-GB" dirty="0"/>
              <a:t>“So the blue lighting ‘works’, but is it really a good idea to increase the risk that an injection will be done wrongly – maybe multiple times? This is perhaps a similar argument to that surrounding </a:t>
            </a:r>
            <a:r>
              <a:rPr lang="en-GB" dirty="0" err="1"/>
              <a:t>delibrately</a:t>
            </a:r>
            <a:r>
              <a:rPr lang="en-GB" dirty="0"/>
              <a:t> reducing visibility at junctions: the architecture of control makes it more dangerous for the few users (and those their actions affect) who ignore or bypass the control. This seems to be an architecture of control with the potential to endanger life, although the actual stated intention behind it probably includes ’saving lives’.”</a:t>
            </a:r>
          </a:p>
          <a:p>
            <a:endParaRPr lang="en-GB" dirty="0"/>
          </a:p>
          <a:p>
            <a:r>
              <a:rPr lang="en-GB" dirty="0"/>
              <a:t>Dan Lockton pointed out another flawed scheme yesterday: pink lighting to deter teenagers by highlighting their acne… </a:t>
            </a:r>
          </a:p>
          <a:p>
            <a:r>
              <a:rPr lang="en-GB" dirty="0"/>
              <a:t>Rule 2: Your design will probably affect behaviours you didn’t want to change at all (!) In economics there’s a great concept called an externality, which is when other people bear a cost (or receive a benefit) from things you did but didn’t pay (or get compensated) for. For example, when you drive your car you pollute, but don’t really take into account the full cost of the damage your exhaust fumes are causing. That cost to the environment which you don’t have to cover is the negative externality, or side effect.</a:t>
            </a:r>
          </a:p>
          <a:p>
            <a:r>
              <a:rPr lang="en-GB" dirty="0"/>
              <a:t>Almost every design will have side effects where they affect areas which have nothing to do with the purpose of the design – a kind of design externality. The blue light is a good example of this too, spotted from an article about the town of Rugby which installed UV lighting in 2000, only to find that there were unintended consequences: Public toilets in Church Street, in Rugby town centre, were closed in February after a shocked cleaner discovered two people having sex inside. In a report to officers, Rugby borough council head of engineering and works David Johnson said the toilets were still suffering anti-social behaviour.</a:t>
            </a:r>
          </a:p>
          <a:p>
            <a:r>
              <a:rPr lang="en-GB" dirty="0"/>
              <a:t>He said: “The lighting scheme has not achieved its aim. Drug users can mark their veins before entering the building, and the subdued lighting encourages an atmosphere conducive to sexual activity, while it is off-putting to the public wishing to use the facilities”.</a:t>
            </a:r>
          </a:p>
          <a:p>
            <a:endParaRPr lang="en-GB" dirty="0"/>
          </a:p>
          <a:p>
            <a:r>
              <a:rPr lang="en-GB" dirty="0"/>
              <a:t>“Another problem is that graffiti written in certain pens looks spectacular under UV lighting.” Now council officers have suggested many of the toilet blocks in the town centre be knocked down and rebuilt from scratch to combat the problem.</a:t>
            </a:r>
          </a:p>
          <a:p>
            <a:endParaRPr lang="en-GB" dirty="0"/>
          </a:p>
          <a:p>
            <a:r>
              <a:rPr lang="en-GB" dirty="0"/>
              <a:t>Every non-trivial design will have unintended consequences – by being aware of this you can capture them and turn them to your advantage. This is particularly important when dealing with complex social issues. The larger the gap between the simplicity of the solution and the complexity of the problem, the larger the potential for side effects. This makes it extra important to put yourself in the shoes of your users (no pun intended) to work out what they need and iterate until you can provide it.</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101</a:t>
            </a:fld>
            <a:endParaRPr lang="en-GB"/>
          </a:p>
        </p:txBody>
      </p:sp>
    </p:spTree>
    <p:extLst>
      <p:ext uri="{BB962C8B-B14F-4D97-AF65-F5344CB8AC3E}">
        <p14:creationId xmlns:p14="http://schemas.microsoft.com/office/powerpoint/2010/main" val="823450761"/>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102</a:t>
            </a:fld>
            <a:endParaRPr lang="en-GB"/>
          </a:p>
        </p:txBody>
      </p:sp>
    </p:spTree>
    <p:extLst>
      <p:ext uri="{BB962C8B-B14F-4D97-AF65-F5344CB8AC3E}">
        <p14:creationId xmlns:p14="http://schemas.microsoft.com/office/powerpoint/2010/main" val="1170846582"/>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b="0" dirty="0">
                <a:solidFill>
                  <a:schemeClr val="tx1"/>
                </a:solidFill>
              </a:rPr>
              <a:t>Air France Flight 447 (AF447/AFR447</a:t>
            </a:r>
            <a:r>
              <a:rPr lang="en-GB" b="0" baseline="30000" dirty="0">
                <a:solidFill>
                  <a:schemeClr val="tx1"/>
                </a:solidFill>
                <a:hlinkClick r:id="rId3" action="ppaction://hlinkfile">
                  <a:extLst>
                    <a:ext uri="{A12FA001-AC4F-418D-AE19-62706E023703}">
                      <ahyp:hlinkClr xmlns:ahyp="http://schemas.microsoft.com/office/drawing/2018/hyperlinkcolor" val="tx"/>
                    </a:ext>
                  </a:extLst>
                </a:hlinkClick>
              </a:rPr>
              <a:t>[a]</a:t>
            </a:r>
            <a:r>
              <a:rPr lang="en-GB" b="0" dirty="0">
                <a:solidFill>
                  <a:schemeClr val="tx1"/>
                </a:solidFill>
              </a:rPr>
              <a:t>) was a scheduled, </a:t>
            </a:r>
            <a:r>
              <a:rPr lang="en-GB" b="0" dirty="0">
                <a:solidFill>
                  <a:schemeClr val="tx1"/>
                </a:solidFill>
                <a:hlinkClick r:id="rId4" action="ppaction://hlinkfile" tooltip="International flight">
                  <a:extLst>
                    <a:ext uri="{A12FA001-AC4F-418D-AE19-62706E023703}">
                      <ahyp:hlinkClr xmlns:ahyp="http://schemas.microsoft.com/office/drawing/2018/hyperlinkcolor" val="tx"/>
                    </a:ext>
                  </a:extLst>
                </a:hlinkClick>
              </a:rPr>
              <a:t>international</a:t>
            </a:r>
            <a:r>
              <a:rPr lang="en-GB" b="0" dirty="0">
                <a:solidFill>
                  <a:schemeClr val="tx1"/>
                </a:solidFill>
              </a:rPr>
              <a:t>, </a:t>
            </a:r>
            <a:r>
              <a:rPr lang="en-GB" b="0" dirty="0">
                <a:solidFill>
                  <a:schemeClr val="tx1"/>
                </a:solidFill>
                <a:hlinkClick r:id="rId5" action="ppaction://hlinkfile" tooltip="Flight length">
                  <a:extLst>
                    <a:ext uri="{A12FA001-AC4F-418D-AE19-62706E023703}">
                      <ahyp:hlinkClr xmlns:ahyp="http://schemas.microsoft.com/office/drawing/2018/hyperlinkcolor" val="tx"/>
                    </a:ext>
                  </a:extLst>
                </a:hlinkClick>
              </a:rPr>
              <a:t>long-haul</a:t>
            </a:r>
            <a:r>
              <a:rPr lang="en-GB" b="0" dirty="0">
                <a:solidFill>
                  <a:schemeClr val="tx1"/>
                </a:solidFill>
              </a:rPr>
              <a:t> passenger flight, operated by the French airline </a:t>
            </a:r>
            <a:r>
              <a:rPr lang="en-GB" b="0" dirty="0">
                <a:solidFill>
                  <a:schemeClr val="tx1"/>
                </a:solidFill>
                <a:hlinkClick r:id="rId6" action="ppaction://hlinkfile" tooltip="Air France">
                  <a:extLst>
                    <a:ext uri="{A12FA001-AC4F-418D-AE19-62706E023703}">
                      <ahyp:hlinkClr xmlns:ahyp="http://schemas.microsoft.com/office/drawing/2018/hyperlinkcolor" val="tx"/>
                    </a:ext>
                  </a:extLst>
                </a:hlinkClick>
              </a:rPr>
              <a:t>Air France</a:t>
            </a:r>
            <a:r>
              <a:rPr lang="en-GB" b="0" dirty="0">
                <a:solidFill>
                  <a:schemeClr val="tx1"/>
                </a:solidFill>
              </a:rPr>
              <a:t> from </a:t>
            </a:r>
            <a:r>
              <a:rPr lang="en-GB" b="0" dirty="0">
                <a:solidFill>
                  <a:schemeClr val="tx1"/>
                </a:solidFill>
                <a:hlinkClick r:id="rId7" action="ppaction://hlinkfile" tooltip="Rio de Janeiro (city)">
                  <a:extLst>
                    <a:ext uri="{A12FA001-AC4F-418D-AE19-62706E023703}">
                      <ahyp:hlinkClr xmlns:ahyp="http://schemas.microsoft.com/office/drawing/2018/hyperlinkcolor" val="tx"/>
                    </a:ext>
                  </a:extLst>
                </a:hlinkClick>
              </a:rPr>
              <a:t>Rio de Janeiro</a:t>
            </a:r>
            <a:r>
              <a:rPr lang="en-GB" b="0" dirty="0">
                <a:solidFill>
                  <a:schemeClr val="tx1"/>
                </a:solidFill>
              </a:rPr>
              <a:t> to </a:t>
            </a:r>
            <a:r>
              <a:rPr lang="en-GB" b="0" dirty="0">
                <a:solidFill>
                  <a:schemeClr val="tx1"/>
                </a:solidFill>
                <a:hlinkClick r:id="rId8" action="ppaction://hlinkfile" tooltip="Paris">
                  <a:extLst>
                    <a:ext uri="{A12FA001-AC4F-418D-AE19-62706E023703}">
                      <ahyp:hlinkClr xmlns:ahyp="http://schemas.microsoft.com/office/drawing/2018/hyperlinkcolor" val="tx"/>
                    </a:ext>
                  </a:extLst>
                </a:hlinkClick>
              </a:rPr>
              <a:t>Paris</a:t>
            </a:r>
            <a:r>
              <a:rPr lang="en-GB" b="0" dirty="0">
                <a:solidFill>
                  <a:schemeClr val="tx1"/>
                </a:solidFill>
              </a:rPr>
              <a:t>. On 1 June 2009 the flight was being operated by an </a:t>
            </a:r>
            <a:r>
              <a:rPr lang="en-GB" b="0" dirty="0">
                <a:solidFill>
                  <a:schemeClr val="tx1"/>
                </a:solidFill>
                <a:hlinkClick r:id="rId9" action="ppaction://hlinkfile" tooltip="Airbus A330">
                  <a:extLst>
                    <a:ext uri="{A12FA001-AC4F-418D-AE19-62706E023703}">
                      <ahyp:hlinkClr xmlns:ahyp="http://schemas.microsoft.com/office/drawing/2018/hyperlinkcolor" val="tx"/>
                    </a:ext>
                  </a:extLst>
                </a:hlinkClick>
              </a:rPr>
              <a:t>Airbus A330</a:t>
            </a:r>
            <a:r>
              <a:rPr lang="en-GB" b="0" dirty="0">
                <a:solidFill>
                  <a:schemeClr val="tx1"/>
                </a:solidFill>
              </a:rPr>
              <a:t> and, just after 02:10 UTC, the aircraft crashed into the </a:t>
            </a:r>
            <a:r>
              <a:rPr lang="en-GB" b="0" dirty="0">
                <a:solidFill>
                  <a:schemeClr val="tx1"/>
                </a:solidFill>
                <a:hlinkClick r:id="rId10" action="ppaction://hlinkfile" tooltip="Atlantic Ocean">
                  <a:extLst>
                    <a:ext uri="{A12FA001-AC4F-418D-AE19-62706E023703}">
                      <ahyp:hlinkClr xmlns:ahyp="http://schemas.microsoft.com/office/drawing/2018/hyperlinkcolor" val="tx"/>
                    </a:ext>
                  </a:extLst>
                </a:hlinkClick>
              </a:rPr>
              <a:t>Atlantic Ocean</a:t>
            </a:r>
            <a:r>
              <a:rPr lang="en-GB" b="0" dirty="0">
                <a:solidFill>
                  <a:schemeClr val="tx1"/>
                </a:solidFill>
              </a:rPr>
              <a:t>. All 228 passengers, </a:t>
            </a:r>
            <a:r>
              <a:rPr lang="en-GB" b="0" dirty="0">
                <a:solidFill>
                  <a:schemeClr val="tx1"/>
                </a:solidFill>
                <a:hlinkClick r:id="rId11" action="ppaction://hlinkfile" tooltip="Aircrew">
                  <a:extLst>
                    <a:ext uri="{A12FA001-AC4F-418D-AE19-62706E023703}">
                      <ahyp:hlinkClr xmlns:ahyp="http://schemas.microsoft.com/office/drawing/2018/hyperlinkcolor" val="tx"/>
                    </a:ext>
                  </a:extLst>
                </a:hlinkClick>
              </a:rPr>
              <a:t>aircrew</a:t>
            </a:r>
            <a:r>
              <a:rPr lang="en-GB" b="0" dirty="0">
                <a:solidFill>
                  <a:schemeClr val="tx1"/>
                </a:solidFill>
              </a:rPr>
              <a:t> and </a:t>
            </a:r>
            <a:r>
              <a:rPr lang="en-GB" b="0" dirty="0">
                <a:solidFill>
                  <a:schemeClr val="tx1"/>
                </a:solidFill>
                <a:hlinkClick r:id="rId12" action="ppaction://hlinkfile" tooltip="Flight attendant">
                  <a:extLst>
                    <a:ext uri="{A12FA001-AC4F-418D-AE19-62706E023703}">
                      <ahyp:hlinkClr xmlns:ahyp="http://schemas.microsoft.com/office/drawing/2018/hyperlinkcolor" val="tx"/>
                    </a:ext>
                  </a:extLst>
                </a:hlinkClick>
              </a:rPr>
              <a:t>cabin crew</a:t>
            </a:r>
            <a:r>
              <a:rPr lang="en-GB" b="0" dirty="0">
                <a:solidFill>
                  <a:schemeClr val="tx1"/>
                </a:solidFill>
              </a:rPr>
              <a:t> aboard the Airbus were killed.</a:t>
            </a:r>
            <a:endParaRPr lang="en-GB" b="0" baseline="30000" dirty="0">
              <a:solidFill>
                <a:schemeClr val="tx1"/>
              </a:solidFill>
            </a:endParaRPr>
          </a:p>
          <a:p>
            <a:pPr rtl="0"/>
            <a:endParaRPr lang="en-GB" b="0" dirty="0">
              <a:solidFill>
                <a:schemeClr val="tx1"/>
              </a:solidFill>
            </a:endParaRPr>
          </a:p>
          <a:p>
            <a:pPr rtl="0"/>
            <a:r>
              <a:rPr lang="en-GB" b="0" dirty="0">
                <a:solidFill>
                  <a:schemeClr val="tx1"/>
                </a:solidFill>
              </a:rPr>
              <a:t>While the </a:t>
            </a:r>
            <a:r>
              <a:rPr lang="en-GB" b="0" dirty="0">
                <a:solidFill>
                  <a:schemeClr val="tx1"/>
                </a:solidFill>
                <a:hlinkClick r:id="rId13" action="ppaction://hlinkfile" tooltip="Brazilian Navy">
                  <a:extLst>
                    <a:ext uri="{A12FA001-AC4F-418D-AE19-62706E023703}">
                      <ahyp:hlinkClr xmlns:ahyp="http://schemas.microsoft.com/office/drawing/2018/hyperlinkcolor" val="tx"/>
                    </a:ext>
                  </a:extLst>
                </a:hlinkClick>
              </a:rPr>
              <a:t>Brazilian Navy</a:t>
            </a:r>
            <a:r>
              <a:rPr lang="en-GB" b="0" dirty="0">
                <a:solidFill>
                  <a:schemeClr val="tx1"/>
                </a:solidFill>
              </a:rPr>
              <a:t> removed the first major wreckage and two bodies from the sea within five days of the accident, the BEA's (</a:t>
            </a:r>
            <a:r>
              <a:rPr lang="en-GB" b="0" dirty="0">
                <a:solidFill>
                  <a:srgbClr val="CCCCFF"/>
                </a:solidFill>
                <a:hlinkClick r:id="rId14" action="ppaction://hlinkfile" tooltip="Bureau d'Enquêtes et d'Analyses pour la Sécurité de l'Aviation Civile">
                  <a:extLst>
                    <a:ext uri="{A12FA001-AC4F-418D-AE19-62706E023703}">
                      <ahyp:hlinkClr xmlns:ahyp="http://schemas.microsoft.com/office/drawing/2018/hyperlinkcolor" val="tx"/>
                    </a:ext>
                  </a:extLst>
                </a:hlinkClick>
              </a:rPr>
              <a:t>Bureau </a:t>
            </a:r>
            <a:r>
              <a:rPr lang="en-GB" b="0" dirty="0" err="1">
                <a:solidFill>
                  <a:srgbClr val="CCCCFF"/>
                </a:solidFill>
                <a:hlinkClick r:id="rId14" action="ppaction://hlinkfile" tooltip="Bureau d'Enquêtes et d'Analyses pour la Sécurité de l'Aviation Civile">
                  <a:extLst>
                    <a:ext uri="{A12FA001-AC4F-418D-AE19-62706E023703}">
                      <ahyp:hlinkClr xmlns:ahyp="http://schemas.microsoft.com/office/drawing/2018/hyperlinkcolor" val="tx"/>
                    </a:ext>
                  </a:extLst>
                </a:hlinkClick>
              </a:rPr>
              <a:t>d'Enquêtes</a:t>
            </a:r>
            <a:r>
              <a:rPr lang="en-GB" b="0" dirty="0">
                <a:solidFill>
                  <a:srgbClr val="CCCCFF"/>
                </a:solidFill>
                <a:hlinkClick r:id="rId14" action="ppaction://hlinkfile" tooltip="Bureau d'Enquêtes et d'Analyses pour la Sécurité de l'Aviation Civile">
                  <a:extLst>
                    <a:ext uri="{A12FA001-AC4F-418D-AE19-62706E023703}">
                      <ahyp:hlinkClr xmlns:ahyp="http://schemas.microsoft.com/office/drawing/2018/hyperlinkcolor" val="tx"/>
                    </a:ext>
                  </a:extLst>
                </a:hlinkClick>
              </a:rPr>
              <a:t> et </a:t>
            </a:r>
            <a:r>
              <a:rPr lang="en-GB" b="0" dirty="0" err="1">
                <a:solidFill>
                  <a:srgbClr val="CCCCFF"/>
                </a:solidFill>
                <a:hlinkClick r:id="rId14" action="ppaction://hlinkfile" tooltip="Bureau d'Enquêtes et d'Analyses pour la Sécurité de l'Aviation Civile">
                  <a:extLst>
                    <a:ext uri="{A12FA001-AC4F-418D-AE19-62706E023703}">
                      <ahyp:hlinkClr xmlns:ahyp="http://schemas.microsoft.com/office/drawing/2018/hyperlinkcolor" val="tx"/>
                    </a:ext>
                  </a:extLst>
                </a:hlinkClick>
              </a:rPr>
              <a:t>d'Analyses</a:t>
            </a:r>
            <a:r>
              <a:rPr lang="en-GB" b="0" dirty="0">
                <a:solidFill>
                  <a:srgbClr val="CCCCFF"/>
                </a:solidFill>
                <a:hlinkClick r:id="rId14" action="ppaction://hlinkfile" tooltip="Bureau d'Enquêtes et d'Analyses pour la Sécurité de l'Aviation Civile">
                  <a:extLst>
                    <a:ext uri="{A12FA001-AC4F-418D-AE19-62706E023703}">
                      <ahyp:hlinkClr xmlns:ahyp="http://schemas.microsoft.com/office/drawing/2018/hyperlinkcolor" val="tx"/>
                    </a:ext>
                  </a:extLst>
                </a:hlinkClick>
              </a:rPr>
              <a:t> pour la </a:t>
            </a:r>
            <a:r>
              <a:rPr lang="en-GB" b="0" dirty="0" err="1">
                <a:solidFill>
                  <a:srgbClr val="CCCCFF"/>
                </a:solidFill>
                <a:hlinkClick r:id="rId14" action="ppaction://hlinkfile" tooltip="Bureau d'Enquêtes et d'Analyses pour la Sécurité de l'Aviation Civile">
                  <a:extLst>
                    <a:ext uri="{A12FA001-AC4F-418D-AE19-62706E023703}">
                      <ahyp:hlinkClr xmlns:ahyp="http://schemas.microsoft.com/office/drawing/2018/hyperlinkcolor" val="tx"/>
                    </a:ext>
                  </a:extLst>
                </a:hlinkClick>
              </a:rPr>
              <a:t>Sécurité</a:t>
            </a:r>
            <a:r>
              <a:rPr lang="en-GB" b="0" dirty="0">
                <a:solidFill>
                  <a:srgbClr val="CCCCFF"/>
                </a:solidFill>
                <a:hlinkClick r:id="rId14" action="ppaction://hlinkfile" tooltip="Bureau d'Enquêtes et d'Analyses pour la Sécurité de l'Aviation Civile">
                  <a:extLst>
                    <a:ext uri="{A12FA001-AC4F-418D-AE19-62706E023703}">
                      <ahyp:hlinkClr xmlns:ahyp="http://schemas.microsoft.com/office/drawing/2018/hyperlinkcolor" val="tx"/>
                    </a:ext>
                  </a:extLst>
                </a:hlinkClick>
              </a:rPr>
              <a:t> de </a:t>
            </a:r>
            <a:r>
              <a:rPr lang="en-GB" b="0" dirty="0" err="1">
                <a:solidFill>
                  <a:srgbClr val="CCCCFF"/>
                </a:solidFill>
                <a:hlinkClick r:id="rId14" action="ppaction://hlinkfile" tooltip="Bureau d'Enquêtes et d'Analyses pour la Sécurité de l'Aviation Civile">
                  <a:extLst>
                    <a:ext uri="{A12FA001-AC4F-418D-AE19-62706E023703}">
                      <ahyp:hlinkClr xmlns:ahyp="http://schemas.microsoft.com/office/drawing/2018/hyperlinkcolor" val="tx"/>
                    </a:ext>
                  </a:extLst>
                </a:hlinkClick>
              </a:rPr>
              <a:t>l'Aviation</a:t>
            </a:r>
            <a:r>
              <a:rPr lang="en-GB" b="0" dirty="0">
                <a:solidFill>
                  <a:srgbClr val="CCCCFF"/>
                </a:solidFill>
                <a:hlinkClick r:id="rId14" action="ppaction://hlinkfile" tooltip="Bureau d'Enquêtes et d'Analyses pour la Sécurité de l'Aviation Civile">
                  <a:extLst>
                    <a:ext uri="{A12FA001-AC4F-418D-AE19-62706E023703}">
                      <ahyp:hlinkClr xmlns:ahyp="http://schemas.microsoft.com/office/drawing/2018/hyperlinkcolor" val="tx"/>
                    </a:ext>
                  </a:extLst>
                </a:hlinkClick>
              </a:rPr>
              <a:t> </a:t>
            </a:r>
            <a:r>
              <a:rPr lang="en-GB" b="0" dirty="0">
                <a:solidFill>
                  <a:schemeClr val="tx1"/>
                </a:solidFill>
                <a:hlinkClick r:id="rId14" action="ppaction://hlinkfile" tooltip="Bureau d'Enquêtes et d'Analyses pour la Sécurité de l'Aviation Civile">
                  <a:extLst>
                    <a:ext uri="{A12FA001-AC4F-418D-AE19-62706E023703}">
                      <ahyp:hlinkClr xmlns:ahyp="http://schemas.microsoft.com/office/drawing/2018/hyperlinkcolor" val="tx"/>
                    </a:ext>
                  </a:extLst>
                </a:hlinkClick>
              </a:rPr>
              <a:t>Civile</a:t>
            </a:r>
            <a:r>
              <a:rPr lang="en-GB" b="0" dirty="0">
                <a:solidFill>
                  <a:schemeClr val="tx1"/>
                </a:solidFill>
              </a:rPr>
              <a:t>) initial investigation was hampered because the aircraft's </a:t>
            </a:r>
            <a:r>
              <a:rPr lang="en-GB" b="0" dirty="0">
                <a:solidFill>
                  <a:schemeClr val="tx1"/>
                </a:solidFill>
                <a:hlinkClick r:id="rId15" action="ppaction://hlinkfile" tooltip="Black box (transportation)">
                  <a:extLst>
                    <a:ext uri="{A12FA001-AC4F-418D-AE19-62706E023703}">
                      <ahyp:hlinkClr xmlns:ahyp="http://schemas.microsoft.com/office/drawing/2018/hyperlinkcolor" val="tx"/>
                    </a:ext>
                  </a:extLst>
                </a:hlinkClick>
              </a:rPr>
              <a:t>black boxes</a:t>
            </a:r>
            <a:r>
              <a:rPr lang="en-GB" b="0" dirty="0">
                <a:solidFill>
                  <a:schemeClr val="tx1"/>
                </a:solidFill>
              </a:rPr>
              <a:t> were not recovered from the </a:t>
            </a:r>
            <a:r>
              <a:rPr lang="en-GB" b="0" dirty="0">
                <a:solidFill>
                  <a:schemeClr val="tx1"/>
                </a:solidFill>
                <a:hlinkClick r:id="rId16" action="ppaction://hlinkfile" tooltip="Ocean floor">
                  <a:extLst>
                    <a:ext uri="{A12FA001-AC4F-418D-AE19-62706E023703}">
                      <ahyp:hlinkClr xmlns:ahyp="http://schemas.microsoft.com/office/drawing/2018/hyperlinkcolor" val="tx"/>
                    </a:ext>
                  </a:extLst>
                </a:hlinkClick>
              </a:rPr>
              <a:t>ocean floor</a:t>
            </a:r>
            <a:r>
              <a:rPr lang="en-GB" b="0" dirty="0">
                <a:solidFill>
                  <a:schemeClr val="tx1"/>
                </a:solidFill>
              </a:rPr>
              <a:t> until April 2011, nearly two years later.</a:t>
            </a:r>
          </a:p>
          <a:p>
            <a:pPr rtl="0"/>
            <a:endParaRPr lang="en-GB" b="0" dirty="0">
              <a:solidFill>
                <a:schemeClr val="tx1"/>
              </a:solidFill>
            </a:endParaRPr>
          </a:p>
          <a:p>
            <a:pPr rtl="0"/>
            <a:r>
              <a:rPr lang="en-GB" b="0" dirty="0">
                <a:solidFill>
                  <a:schemeClr val="tx1"/>
                </a:solidFill>
              </a:rPr>
              <a:t>BEA's final report, released at a </a:t>
            </a:r>
            <a:r>
              <a:rPr lang="en-GB" b="0" dirty="0">
                <a:solidFill>
                  <a:schemeClr val="tx1"/>
                </a:solidFill>
                <a:hlinkClick r:id="rId17" action="ppaction://hlinkfile" tooltip="News conference">
                  <a:extLst>
                    <a:ext uri="{A12FA001-AC4F-418D-AE19-62706E023703}">
                      <ahyp:hlinkClr xmlns:ahyp="http://schemas.microsoft.com/office/drawing/2018/hyperlinkcolor" val="tx"/>
                    </a:ext>
                  </a:extLst>
                </a:hlinkClick>
              </a:rPr>
              <a:t>news conference</a:t>
            </a:r>
            <a:r>
              <a:rPr lang="en-GB" b="0" dirty="0">
                <a:solidFill>
                  <a:schemeClr val="tx1"/>
                </a:solidFill>
              </a:rPr>
              <a:t> on 5 July 2012, concluded that the aircraft crashed after temporary inconsistencies between the airspeed measurements – likely due to the aircraft's </a:t>
            </a:r>
            <a:r>
              <a:rPr lang="en-GB" b="0" dirty="0">
                <a:solidFill>
                  <a:srgbClr val="CCCCFF"/>
                </a:solidFill>
                <a:hlinkClick r:id="rId18" action="ppaction://hlinkfile" tooltip="Pitot tube">
                  <a:extLst>
                    <a:ext uri="{A12FA001-AC4F-418D-AE19-62706E023703}">
                      <ahyp:hlinkClr xmlns:ahyp="http://schemas.microsoft.com/office/drawing/2018/hyperlinkcolor" val="tx"/>
                    </a:ext>
                  </a:extLst>
                </a:hlinkClick>
              </a:rPr>
              <a:t>pitot</a:t>
            </a:r>
            <a:r>
              <a:rPr lang="en-GB" b="0" dirty="0">
                <a:solidFill>
                  <a:schemeClr val="tx1"/>
                </a:solidFill>
                <a:hlinkClick r:id="rId18" action="ppaction://hlinkfile" tooltip="Pitot tube">
                  <a:extLst>
                    <a:ext uri="{A12FA001-AC4F-418D-AE19-62706E023703}">
                      <ahyp:hlinkClr xmlns:ahyp="http://schemas.microsoft.com/office/drawing/2018/hyperlinkcolor" val="tx"/>
                    </a:ext>
                  </a:extLst>
                </a:hlinkClick>
              </a:rPr>
              <a:t> tubes</a:t>
            </a:r>
            <a:r>
              <a:rPr lang="en-GB" b="0" dirty="0">
                <a:solidFill>
                  <a:schemeClr val="tx1"/>
                </a:solidFill>
              </a:rPr>
              <a:t> being obstructed by ice crystals – caused the </a:t>
            </a:r>
            <a:r>
              <a:rPr lang="en-GB" b="0" dirty="0">
                <a:solidFill>
                  <a:schemeClr val="tx1"/>
                </a:solidFill>
                <a:hlinkClick r:id="rId19" action="ppaction://hlinkfile" tooltip="Autopilot">
                  <a:extLst>
                    <a:ext uri="{A12FA001-AC4F-418D-AE19-62706E023703}">
                      <ahyp:hlinkClr xmlns:ahyp="http://schemas.microsoft.com/office/drawing/2018/hyperlinkcolor" val="tx"/>
                    </a:ext>
                  </a:extLst>
                </a:hlinkClick>
              </a:rPr>
              <a:t>autopilot</a:t>
            </a:r>
            <a:r>
              <a:rPr lang="en-GB" b="0" dirty="0">
                <a:solidFill>
                  <a:schemeClr val="tx1"/>
                </a:solidFill>
              </a:rPr>
              <a:t> to disconnect, after which the crew reacted incorrectly and ultimately led the aircraft to an </a:t>
            </a:r>
            <a:r>
              <a:rPr lang="en-GB" b="0" dirty="0">
                <a:solidFill>
                  <a:schemeClr val="tx1"/>
                </a:solidFill>
                <a:hlinkClick r:id="rId20" action="ppaction://hlinkfile" tooltip="Stall (flight)">
                  <a:extLst>
                    <a:ext uri="{A12FA001-AC4F-418D-AE19-62706E023703}">
                      <ahyp:hlinkClr xmlns:ahyp="http://schemas.microsoft.com/office/drawing/2018/hyperlinkcolor" val="tx"/>
                    </a:ext>
                  </a:extLst>
                </a:hlinkClick>
              </a:rPr>
              <a:t>aerodynamic stall</a:t>
            </a:r>
            <a:r>
              <a:rPr lang="en-GB" b="0" dirty="0">
                <a:solidFill>
                  <a:schemeClr val="tx1"/>
                </a:solidFill>
              </a:rPr>
              <a:t> from which they did not recover. The accident is the </a:t>
            </a:r>
            <a:r>
              <a:rPr lang="en-GB" b="0" dirty="0">
                <a:solidFill>
                  <a:schemeClr val="tx1"/>
                </a:solidFill>
                <a:hlinkClick r:id="rId21" action="ppaction://hlinkfile" tooltip="Air France accidents and incidents">
                  <a:extLst>
                    <a:ext uri="{A12FA001-AC4F-418D-AE19-62706E023703}">
                      <ahyp:hlinkClr xmlns:ahyp="http://schemas.microsoft.com/office/drawing/2018/hyperlinkcolor" val="tx"/>
                    </a:ext>
                  </a:extLst>
                </a:hlinkClick>
              </a:rPr>
              <a:t>deadliest in the history of Air France</a:t>
            </a:r>
            <a:r>
              <a:rPr lang="en-GB" b="0" dirty="0">
                <a:solidFill>
                  <a:schemeClr val="tx1"/>
                </a:solidFill>
              </a:rPr>
              <a:t>.</a:t>
            </a:r>
            <a:r>
              <a:rPr lang="en-GB" b="0" baseline="30000" dirty="0">
                <a:solidFill>
                  <a:schemeClr val="tx1"/>
                </a:solidFill>
              </a:rPr>
              <a:t> </a:t>
            </a:r>
            <a:r>
              <a:rPr lang="en-GB" b="0" dirty="0">
                <a:solidFill>
                  <a:schemeClr val="tx1"/>
                </a:solidFill>
              </a:rPr>
              <a:t>It was also the Airbus A330's second and deadliest fatal accident, and its first in commercial passenger service.</a:t>
            </a:r>
          </a:p>
          <a:p>
            <a:endParaRPr lang="en-GB" dirty="0"/>
          </a:p>
        </p:txBody>
      </p:sp>
      <p:sp>
        <p:nvSpPr>
          <p:cNvPr id="5" name="Slide Number Placeholder 4"/>
          <p:cNvSpPr>
            <a:spLocks noGrp="1"/>
          </p:cNvSpPr>
          <p:nvPr>
            <p:ph type="sldNum" sz="quarter" idx="11"/>
          </p:nvPr>
        </p:nvSpPr>
        <p:spPr/>
        <p:txBody>
          <a:bodyPr/>
          <a:lstStyle/>
          <a:p>
            <a:fld id="{3A40C232-871E-49C6-A38E-B087202758B8}" type="slidenum">
              <a:rPr lang="en-GB" smtClean="0"/>
              <a:t>103</a:t>
            </a:fld>
            <a:endParaRPr lang="en-GB"/>
          </a:p>
        </p:txBody>
      </p:sp>
    </p:spTree>
    <p:extLst>
      <p:ext uri="{BB962C8B-B14F-4D97-AF65-F5344CB8AC3E}">
        <p14:creationId xmlns:p14="http://schemas.microsoft.com/office/powerpoint/2010/main" val="481703128"/>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104</a:t>
            </a:fld>
            <a:endParaRPr lang="en-GB"/>
          </a:p>
        </p:txBody>
      </p:sp>
    </p:spTree>
    <p:extLst>
      <p:ext uri="{BB962C8B-B14F-4D97-AF65-F5344CB8AC3E}">
        <p14:creationId xmlns:p14="http://schemas.microsoft.com/office/powerpoint/2010/main" val="3020627386"/>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2024: An incredible image of a football covered in goose barnacles is the winner of this year's British Wildlife Photography Awards.</a:t>
            </a:r>
          </a:p>
          <a:p>
            <a:endParaRPr lang="en-GB" dirty="0"/>
          </a:p>
          <a:p>
            <a:r>
              <a:rPr lang="en-GB" dirty="0"/>
              <a:t>The picture was chosen from more than 14,000 entries by both amateur and professional photographers.</a:t>
            </a:r>
          </a:p>
          <a:p>
            <a:endParaRPr lang="en-GB" dirty="0"/>
          </a:p>
          <a:p>
            <a:r>
              <a:rPr lang="en-GB" dirty="0"/>
              <a:t>The photograph, which also won the Coast and Marine category, was taken by Ryan Stalker.</a:t>
            </a:r>
          </a:p>
          <a:p>
            <a:endParaRPr lang="en-GB" dirty="0"/>
          </a:p>
          <a:p>
            <a:r>
              <a:rPr lang="en-GB" dirty="0"/>
              <a:t>"Above the water is just a football. But below the waterline is a colony of creatures. The football was washed up in Dorset after making a huge ocean journey across the Atlantic," says Stalker.</a:t>
            </a:r>
          </a:p>
          <a:p>
            <a:endParaRPr lang="en-GB" dirty="0"/>
          </a:p>
          <a:p>
            <a:r>
              <a:rPr lang="en-GB" dirty="0"/>
              <a:t>"More rubbish in the sea could increase the risk of more creatures making it to our shores and becoming invasive species."</a:t>
            </a:r>
          </a:p>
        </p:txBody>
      </p:sp>
      <p:sp>
        <p:nvSpPr>
          <p:cNvPr id="4" name="Slide Number Placeholder 3"/>
          <p:cNvSpPr>
            <a:spLocks noGrp="1"/>
          </p:cNvSpPr>
          <p:nvPr>
            <p:ph type="sldNum" sz="quarter" idx="10"/>
          </p:nvPr>
        </p:nvSpPr>
        <p:spPr/>
        <p:txBody>
          <a:bodyPr/>
          <a:lstStyle/>
          <a:p>
            <a:fld id="{3A40C232-871E-49C6-A38E-B087202758B8}" type="slidenum">
              <a:rPr lang="en-GB" smtClean="0"/>
              <a:t>105</a:t>
            </a:fld>
            <a:endParaRPr lang="en-GB"/>
          </a:p>
        </p:txBody>
      </p:sp>
    </p:spTree>
    <p:extLst>
      <p:ext uri="{BB962C8B-B14F-4D97-AF65-F5344CB8AC3E}">
        <p14:creationId xmlns:p14="http://schemas.microsoft.com/office/powerpoint/2010/main" val="3371526699"/>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July 1953 the shooting phase of the Korean War came to an end when North and South Korea signed an armistice that brought three years of brutal warfare to an end.</a:t>
            </a:r>
          </a:p>
          <a:p>
            <a:endParaRPr lang="en-GB" dirty="0"/>
          </a:p>
          <a:p>
            <a:r>
              <a:rPr lang="en-GB" dirty="0"/>
              <a:t>The two sides were separated by a kind of no-man’s-land, a demilitarized zone, some 2.5 miles wide, that runs across the entire width of the Korean Peninsula.</a:t>
            </a:r>
          </a:p>
          <a:p>
            <a:endParaRPr lang="en-GB" dirty="0"/>
          </a:p>
          <a:p>
            <a:r>
              <a:rPr lang="en-GB" dirty="0"/>
              <a:t>The Demilitarized Zone’s intended purpose was to prevent the two Koreas from tearing each other’s throat out. It has, so far, succeeded in this laudable goal, but there have also been unintended consequences. Fortunately, they’ve been entirely favourable.</a:t>
            </a:r>
          </a:p>
          <a:p>
            <a:endParaRPr lang="en-GB" dirty="0"/>
          </a:p>
          <a:p>
            <a:r>
              <a:rPr lang="en-GB" dirty="0"/>
              <a:t>Almost totally uninhabited and free of human influence for decades on end, the Demilitarized Zone was gradually reclaimed by nature. It’s now a thriving ecosystem that’s home to thousands of species, several of which can’t be found anywhere else on the Korean Peninsula.</a:t>
            </a:r>
          </a:p>
          <a:p>
            <a:endParaRPr lang="en-GB" dirty="0"/>
          </a:p>
          <a:p>
            <a:r>
              <a:rPr lang="en-GB" dirty="0"/>
              <a:t>Every now and then the law of unintended consequences works out in everyone’s favour.</a:t>
            </a:r>
          </a:p>
        </p:txBody>
      </p:sp>
      <p:sp>
        <p:nvSpPr>
          <p:cNvPr id="4" name="Slide Number Placeholder 3"/>
          <p:cNvSpPr>
            <a:spLocks noGrp="1"/>
          </p:cNvSpPr>
          <p:nvPr>
            <p:ph type="sldNum" sz="quarter" idx="10"/>
          </p:nvPr>
        </p:nvSpPr>
        <p:spPr/>
        <p:txBody>
          <a:bodyPr/>
          <a:lstStyle/>
          <a:p>
            <a:fld id="{3A40C232-871E-49C6-A38E-B087202758B8}" type="slidenum">
              <a:rPr lang="en-GB" smtClean="0"/>
              <a:t>106</a:t>
            </a:fld>
            <a:endParaRPr lang="en-GB"/>
          </a:p>
        </p:txBody>
      </p:sp>
    </p:spTree>
    <p:extLst>
      <p:ext uri="{BB962C8B-B14F-4D97-AF65-F5344CB8AC3E}">
        <p14:creationId xmlns:p14="http://schemas.microsoft.com/office/powerpoint/2010/main" val="1495058577"/>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July 1953 the shooting phase of the Korean War came to an end when North and South Korea signed an armistice that brought three years of brutal warfare to an end.</a:t>
            </a:r>
          </a:p>
          <a:p>
            <a:endParaRPr lang="en-GB" dirty="0"/>
          </a:p>
          <a:p>
            <a:r>
              <a:rPr lang="en-GB" dirty="0"/>
              <a:t>The two sides were separated by a kind of no-man’s-land, a demilitarized zone, some 2.5 miles wide, that runs across the entire width of the Korean Peninsula.</a:t>
            </a:r>
          </a:p>
          <a:p>
            <a:endParaRPr lang="en-GB" dirty="0"/>
          </a:p>
          <a:p>
            <a:r>
              <a:rPr lang="en-GB" dirty="0"/>
              <a:t>The Demilitarized Zone’s intended purpose was to prevent the two Koreas from tearing each other’s throat out. It has, so far, succeeded in this laudable goal, but there have also been unintended consequences. Fortunately, they’ve been entirely favourable.</a:t>
            </a:r>
          </a:p>
          <a:p>
            <a:endParaRPr lang="en-GB" dirty="0"/>
          </a:p>
          <a:p>
            <a:r>
              <a:rPr lang="en-GB" dirty="0"/>
              <a:t>Almost totally uninhabited and free of human influence for decades on end, the Demilitarized Zone was gradually reclaimed by nature. It’s now a thriving ecosystem that’s home to thousands of species, several of which can’t be found anywhere else on the Korean Peninsula.</a:t>
            </a:r>
          </a:p>
          <a:p>
            <a:endParaRPr lang="en-GB" dirty="0"/>
          </a:p>
          <a:p>
            <a:r>
              <a:rPr lang="en-GB" dirty="0"/>
              <a:t>Every now and then the law of unintended consequences works out in everyone’s favour.</a:t>
            </a:r>
          </a:p>
        </p:txBody>
      </p:sp>
      <p:sp>
        <p:nvSpPr>
          <p:cNvPr id="4" name="Slide Number Placeholder 3"/>
          <p:cNvSpPr>
            <a:spLocks noGrp="1"/>
          </p:cNvSpPr>
          <p:nvPr>
            <p:ph type="sldNum" sz="quarter" idx="10"/>
          </p:nvPr>
        </p:nvSpPr>
        <p:spPr/>
        <p:txBody>
          <a:bodyPr/>
          <a:lstStyle/>
          <a:p>
            <a:fld id="{3A40C232-871E-49C6-A38E-B087202758B8}" type="slidenum">
              <a:rPr lang="en-GB" smtClean="0"/>
              <a:t>107</a:t>
            </a:fld>
            <a:endParaRPr lang="en-GB"/>
          </a:p>
        </p:txBody>
      </p:sp>
    </p:spTree>
    <p:extLst>
      <p:ext uri="{BB962C8B-B14F-4D97-AF65-F5344CB8AC3E}">
        <p14:creationId xmlns:p14="http://schemas.microsoft.com/office/powerpoint/2010/main" val="1320865181"/>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July 1953 the shooting phase of the Korean War came to an end when North and South Korea signed an armistice that brought three years of brutal warfare to an end.</a:t>
            </a:r>
          </a:p>
          <a:p>
            <a:endParaRPr lang="en-GB" dirty="0"/>
          </a:p>
          <a:p>
            <a:r>
              <a:rPr lang="en-GB" dirty="0"/>
              <a:t>The two sides were separated by a kind of no-man’s-land, a demilitarized zone, some 2.5 miles wide, that runs across the entire width of the Korean Peninsula.</a:t>
            </a:r>
          </a:p>
          <a:p>
            <a:endParaRPr lang="en-GB" dirty="0"/>
          </a:p>
          <a:p>
            <a:r>
              <a:rPr lang="en-GB" dirty="0"/>
              <a:t>The Demilitarized Zone’s intended purpose was to prevent the two Koreas from tearing each other’s throat out. It has, so far, succeeded in this laudable goal, but there have also been unintended consequences. Fortunately, they’ve been entirely favourable.</a:t>
            </a:r>
          </a:p>
          <a:p>
            <a:endParaRPr lang="en-GB" dirty="0"/>
          </a:p>
          <a:p>
            <a:r>
              <a:rPr lang="en-GB" dirty="0"/>
              <a:t>Almost totally uninhabited and free of human influence for decades on end, the Demilitarized Zone was gradually reclaimed by nature. It’s now a thriving ecosystem that’s home to thousands of species, several of which can’t be found anywhere else on the Korean Peninsula.</a:t>
            </a:r>
          </a:p>
          <a:p>
            <a:endParaRPr lang="en-GB" dirty="0"/>
          </a:p>
          <a:p>
            <a:r>
              <a:rPr lang="en-GB" dirty="0"/>
              <a:t>Every now and then the law of unintended consequences works out in everyone’s favour.</a:t>
            </a:r>
          </a:p>
        </p:txBody>
      </p:sp>
      <p:sp>
        <p:nvSpPr>
          <p:cNvPr id="4" name="Slide Number Placeholder 3"/>
          <p:cNvSpPr>
            <a:spLocks noGrp="1"/>
          </p:cNvSpPr>
          <p:nvPr>
            <p:ph type="sldNum" sz="quarter" idx="10"/>
          </p:nvPr>
        </p:nvSpPr>
        <p:spPr/>
        <p:txBody>
          <a:bodyPr/>
          <a:lstStyle/>
          <a:p>
            <a:fld id="{3A40C232-871E-49C6-A38E-B087202758B8}" type="slidenum">
              <a:rPr lang="en-GB" smtClean="0"/>
              <a:t>108</a:t>
            </a:fld>
            <a:endParaRPr lang="en-GB"/>
          </a:p>
        </p:txBody>
      </p:sp>
    </p:spTree>
    <p:extLst>
      <p:ext uri="{BB962C8B-B14F-4D97-AF65-F5344CB8AC3E}">
        <p14:creationId xmlns:p14="http://schemas.microsoft.com/office/powerpoint/2010/main" val="3930028906"/>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chemeClr val="tx1"/>
                </a:solidFill>
                <a:hlinkClick r:id="rId3">
                  <a:extLst>
                    <a:ext uri="{A12FA001-AC4F-418D-AE19-62706E023703}">
                      <ahyp:hlinkClr xmlns:ahyp="http://schemas.microsoft.com/office/drawing/2018/hyperlinkcolor" val="tx"/>
                    </a:ext>
                  </a:extLst>
                </a:hlinkClick>
              </a:rPr>
              <a:t>‘Every square inch is covered in life’: the ageing oil rigs that became marine oases | Marine life | The Guardian</a:t>
            </a:r>
            <a:endParaRPr lang="en-GB" dirty="0">
              <a:solidFill>
                <a:schemeClr val="tx1"/>
              </a:solidFill>
            </a:endParaRPr>
          </a:p>
          <a:p>
            <a:endParaRPr lang="en-GB" dirty="0">
              <a:solidFill>
                <a:schemeClr val="tx1"/>
              </a:solidFill>
            </a:endParaRPr>
          </a:p>
          <a:p>
            <a:r>
              <a:rPr lang="en-GB" dirty="0"/>
              <a:t>Now, as California and the US shift away from offshore drilling and toward greener energy, a debate is mounting over their future. On one side are those who argue disused rigs are an environmental blight and should be removed entirely. On the other side are people, many of them scientists, who say we should embrace these accidental oases and that removing the structures is morally wrong. In other parts of the world, oil rigs have successfully become artificial reefs, in a policy known as rigs to reefs.</a:t>
            </a:r>
          </a:p>
          <a:p>
            <a:endParaRPr lang="en-GB" dirty="0"/>
          </a:p>
          <a:p>
            <a:r>
              <a:rPr lang="en-GB" dirty="0"/>
              <a:t>Platform off Santa Barbara, California, are teeming with marine life. Photograph: Russ Bishop/</a:t>
            </a:r>
            <a:r>
              <a:rPr lang="en-GB" dirty="0" err="1"/>
              <a:t>Alamy</a:t>
            </a:r>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109</a:t>
            </a:fld>
            <a:endParaRPr lang="en-GB"/>
          </a:p>
        </p:txBody>
      </p:sp>
    </p:spTree>
    <p:extLst>
      <p:ext uri="{BB962C8B-B14F-4D97-AF65-F5344CB8AC3E}">
        <p14:creationId xmlns:p14="http://schemas.microsoft.com/office/powerpoint/2010/main" val="3599274195"/>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solidFill>
                  <a:schemeClr val="tx1"/>
                </a:solidFill>
                <a:hlinkClick r:id="rId3">
                  <a:extLst>
                    <a:ext uri="{A12FA001-AC4F-418D-AE19-62706E023703}">
                      <ahyp:hlinkClr xmlns:ahyp="http://schemas.microsoft.com/office/drawing/2018/hyperlinkcolor" val="tx"/>
                    </a:ext>
                  </a:extLst>
                </a:hlinkClick>
              </a:rPr>
              <a:t>‘Every square inch is covered in life’: the ageing oil rigs that became marine oases | Marine life | The Guardian</a:t>
            </a:r>
            <a:endParaRPr lang="en-GB" b="0" dirty="0">
              <a:solidFill>
                <a:schemeClr val="tx1"/>
              </a:solidFill>
            </a:endParaRPr>
          </a:p>
          <a:p>
            <a:endParaRPr lang="en-GB" b="0" dirty="0">
              <a:solidFill>
                <a:schemeClr val="tx1"/>
              </a:solidFill>
            </a:endParaRPr>
          </a:p>
          <a:p>
            <a:r>
              <a:rPr lang="en-GB" dirty="0"/>
              <a:t>Now, as California and the US shift away from offshore drilling and toward greener energy, a debate is mounting over their future. On one side are those who argue disused rigs are an environmental blight and should be removed entirely. On the other side are people, many of them scientists, who say we should embrace these accidental oases and that removing the structures is morally wrong. In other parts of the world, oil rigs have successfully become artificial reefs, in a policy known as rigs to reefs.</a:t>
            </a:r>
          </a:p>
          <a:p>
            <a:endParaRPr lang="en-GB" dirty="0"/>
          </a:p>
          <a:p>
            <a:r>
              <a:rPr lang="en-GB" dirty="0"/>
              <a:t>The structures attract barnacles and fish as well as larger sea creatures. Photograph: Scott </a:t>
            </a:r>
            <a:r>
              <a:rPr lang="en-GB" dirty="0" err="1"/>
              <a:t>Gietler</a:t>
            </a:r>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110</a:t>
            </a:fld>
            <a:endParaRPr lang="en-GB"/>
          </a:p>
        </p:txBody>
      </p:sp>
    </p:spTree>
    <p:extLst>
      <p:ext uri="{BB962C8B-B14F-4D97-AF65-F5344CB8AC3E}">
        <p14:creationId xmlns:p14="http://schemas.microsoft.com/office/powerpoint/2010/main" val="822501438"/>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111</a:t>
            </a:fld>
            <a:endParaRPr lang="en-GB"/>
          </a:p>
        </p:txBody>
      </p:sp>
    </p:spTree>
    <p:extLst>
      <p:ext uri="{BB962C8B-B14F-4D97-AF65-F5344CB8AC3E}">
        <p14:creationId xmlns:p14="http://schemas.microsoft.com/office/powerpoint/2010/main" val="3612297532"/>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982"/>
              </a:spcAft>
            </a:pPr>
            <a:r>
              <a:rPr lang="en-GB" b="0" i="0" dirty="0">
                <a:solidFill>
                  <a:srgbClr val="202122"/>
                </a:solidFill>
                <a:effectLst/>
                <a:latin typeface="Arial" panose="020B0604020202020204" pitchFamily="34" charset="0"/>
              </a:rPr>
              <a:t>Peltzman effect</a:t>
            </a:r>
          </a:p>
          <a:p>
            <a:pPr>
              <a:lnSpc>
                <a:spcPct val="115000"/>
              </a:lnSpc>
              <a:spcAft>
                <a:spcPts val="982"/>
              </a:spcAft>
            </a:pPr>
            <a:endParaRPr lang="en-GB" b="0" i="0" dirty="0">
              <a:solidFill>
                <a:srgbClr val="202122"/>
              </a:solidFill>
              <a:effectLst/>
              <a:latin typeface="Arial" panose="020B0604020202020204" pitchFamily="34" charset="0"/>
            </a:endParaRPr>
          </a:p>
          <a:p>
            <a:pPr>
              <a:lnSpc>
                <a:spcPct val="115000"/>
              </a:lnSpc>
              <a:spcAft>
                <a:spcPts val="982"/>
              </a:spcAft>
            </a:pPr>
            <a:r>
              <a:rPr lang="en-GB" b="0" i="0" dirty="0">
                <a:solidFill>
                  <a:srgbClr val="202122"/>
                </a:solidFill>
                <a:effectLst/>
                <a:latin typeface="Arial" panose="020B0604020202020204" pitchFamily="34" charset="0"/>
              </a:rPr>
              <a:t>A perverse incentive is an incentive that has an unintended and undesirable result that is contrary to the intentions of its designers. </a:t>
            </a:r>
          </a:p>
          <a:p>
            <a:pPr>
              <a:lnSpc>
                <a:spcPct val="115000"/>
              </a:lnSpc>
              <a:spcAft>
                <a:spcPts val="982"/>
              </a:spcAft>
            </a:pPr>
            <a:endParaRPr lang="en-GB" b="0" i="0" dirty="0">
              <a:solidFill>
                <a:srgbClr val="202122"/>
              </a:solidFill>
              <a:effectLst/>
              <a:latin typeface="Arial" panose="020B0604020202020204" pitchFamily="34" charset="0"/>
            </a:endParaRPr>
          </a:p>
          <a:p>
            <a:pPr>
              <a:lnSpc>
                <a:spcPct val="115000"/>
              </a:lnSpc>
              <a:spcAft>
                <a:spcPts val="982"/>
              </a:spcAft>
            </a:pPr>
            <a:r>
              <a:rPr lang="en-GB" b="0" i="0" dirty="0">
                <a:solidFill>
                  <a:srgbClr val="202122"/>
                </a:solidFill>
                <a:effectLst/>
                <a:latin typeface="Arial" panose="020B0604020202020204" pitchFamily="34" charset="0"/>
              </a:rPr>
              <a:t>Risk compensation, or the </a:t>
            </a:r>
            <a:r>
              <a:rPr lang="en-GB" b="0" i="0" u="none" strike="noStrike" dirty="0">
                <a:solidFill>
                  <a:srgbClr val="0645AD"/>
                </a:solidFill>
                <a:effectLst/>
                <a:latin typeface="Arial" panose="020B0604020202020204" pitchFamily="34" charset="0"/>
                <a:hlinkClick r:id="rId3" tooltip="Risk compensation"/>
              </a:rPr>
              <a:t>Peltzman effect</a:t>
            </a:r>
            <a:r>
              <a:rPr lang="en-GB" b="0" i="0" dirty="0">
                <a:solidFill>
                  <a:srgbClr val="202122"/>
                </a:solidFill>
                <a:effectLst/>
                <a:latin typeface="Arial" panose="020B0604020202020204" pitchFamily="34" charset="0"/>
              </a:rPr>
              <a:t>, occurs after implementation of safety measures intended to reduce injury or death (e.g. bike helmets, seatbelts, etc.). People may feel safer than they really are and take additional risks which they would not have taken without the safety measures in place. This may result in no change, or even an increase, in morbidity or mortality, rather than a decrease as intended.</a:t>
            </a:r>
            <a:endParaRPr lang="en-GB" b="0" dirty="0">
              <a:ea typeface="Calibri"/>
              <a:cs typeface="Times New Roman"/>
            </a:endParaRPr>
          </a:p>
          <a:p>
            <a:pPr>
              <a:lnSpc>
                <a:spcPct val="115000"/>
              </a:lnSpc>
              <a:spcAft>
                <a:spcPts val="982"/>
              </a:spcAft>
            </a:pPr>
            <a:endParaRPr lang="en-GB" b="0" dirty="0">
              <a:ea typeface="Calibri"/>
              <a:cs typeface="Times New Roman"/>
            </a:endParaRPr>
          </a:p>
          <a:p>
            <a:pPr>
              <a:lnSpc>
                <a:spcPct val="115000"/>
              </a:lnSpc>
              <a:spcAft>
                <a:spcPts val="982"/>
              </a:spcAft>
            </a:pPr>
            <a:r>
              <a:rPr lang="en-GB" b="0" dirty="0">
                <a:ea typeface="Calibri"/>
                <a:cs typeface="Times New Roman"/>
              </a:rPr>
              <a:t>Data suggests that Seat belt and airbag laws make it less safe to be a pedestrian or cyclist by making it safer for drivers to be less cautious.</a:t>
            </a:r>
            <a:endParaRPr lang="en-GB" b="0" dirty="0"/>
          </a:p>
        </p:txBody>
      </p:sp>
      <p:sp>
        <p:nvSpPr>
          <p:cNvPr id="4" name="Slide Number Placeholder 3"/>
          <p:cNvSpPr>
            <a:spLocks noGrp="1"/>
          </p:cNvSpPr>
          <p:nvPr>
            <p:ph type="sldNum" sz="quarter" idx="10"/>
          </p:nvPr>
        </p:nvSpPr>
        <p:spPr/>
        <p:txBody>
          <a:bodyPr/>
          <a:lstStyle/>
          <a:p>
            <a:fld id="{3A40C232-871E-49C6-A38E-B087202758B8}" type="slidenum">
              <a:rPr lang="en-GB" smtClean="0"/>
              <a:t>112</a:t>
            </a:fld>
            <a:endParaRPr lang="en-GB"/>
          </a:p>
        </p:txBody>
      </p:sp>
    </p:spTree>
    <p:extLst>
      <p:ext uri="{BB962C8B-B14F-4D97-AF65-F5344CB8AC3E}">
        <p14:creationId xmlns:p14="http://schemas.microsoft.com/office/powerpoint/2010/main" val="1056696247"/>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982"/>
              </a:spcAft>
            </a:pPr>
            <a:r>
              <a:rPr lang="en-GB" b="0" dirty="0">
                <a:solidFill>
                  <a:schemeClr val="tx1"/>
                </a:solidFill>
                <a:ea typeface="Calibri"/>
                <a:cs typeface="Times New Roman"/>
              </a:rPr>
              <a:t>A perverse incentive is an incentive that has an unintended and undesirable result that is contrary to the intentions of its designers.</a:t>
            </a:r>
          </a:p>
          <a:p>
            <a:pPr>
              <a:lnSpc>
                <a:spcPct val="115000"/>
              </a:lnSpc>
              <a:spcAft>
                <a:spcPts val="982"/>
              </a:spcAft>
            </a:pPr>
            <a:endParaRPr lang="en-GB" b="0" dirty="0">
              <a:solidFill>
                <a:schemeClr val="tx1"/>
              </a:solidFill>
              <a:ea typeface="Calibri"/>
              <a:cs typeface="Times New Roman"/>
            </a:endParaRPr>
          </a:p>
          <a:p>
            <a:pPr>
              <a:lnSpc>
                <a:spcPct val="115000"/>
              </a:lnSpc>
              <a:spcAft>
                <a:spcPts val="982"/>
              </a:spcAft>
            </a:pPr>
            <a:r>
              <a:rPr lang="en-US" b="0" u="sng" dirty="0">
                <a:solidFill>
                  <a:schemeClr val="tx1"/>
                </a:solidFill>
                <a:ea typeface="Calibri"/>
                <a:cs typeface="Times New Roman"/>
                <a:hlinkClick r:id="rId3">
                  <a:extLst>
                    <a:ext uri="{A12FA001-AC4F-418D-AE19-62706E023703}">
                      <ahyp:hlinkClr xmlns:ahyp="http://schemas.microsoft.com/office/drawing/2018/hyperlinkcolor" val="tx"/>
                    </a:ext>
                  </a:extLst>
                </a:hlinkClick>
              </a:rPr>
              <a:t>Peter Hancock</a:t>
            </a:r>
            <a:r>
              <a:rPr lang="en-US" b="0" dirty="0">
                <a:solidFill>
                  <a:schemeClr val="tx1"/>
                </a:solidFill>
                <a:ea typeface="Calibri"/>
                <a:cs typeface="Times New Roman"/>
              </a:rPr>
              <a:t>, writing in the January issue of The Ergonomist, writes about the hidden dangers imposed by rapidly advancing automotive technology (noise, vibration suppression, keyless ignition). Noise, vibration, sound, and the mechanical key provides useful information that the car is still on. Removing these cues could result in </a:t>
            </a:r>
            <a:r>
              <a:rPr lang="en-US" b="0" u="sng" dirty="0">
                <a:solidFill>
                  <a:schemeClr val="tx1"/>
                </a:solidFill>
                <a:ea typeface="Calibri"/>
                <a:cs typeface="Times New Roman"/>
                <a:hlinkClick r:id="rId4">
                  <a:extLst>
                    <a:ext uri="{A12FA001-AC4F-418D-AE19-62706E023703}">
                      <ahyp:hlinkClr xmlns:ahyp="http://schemas.microsoft.com/office/drawing/2018/hyperlinkcolor" val="tx"/>
                    </a:ext>
                  </a:extLst>
                </a:hlinkClick>
              </a:rPr>
              <a:t>mode errors</a:t>
            </a:r>
            <a:r>
              <a:rPr lang="en-US" b="0" u="sng" dirty="0">
                <a:solidFill>
                  <a:schemeClr val="tx1"/>
                </a:solidFill>
                <a:ea typeface="Calibri"/>
                <a:cs typeface="Times New Roman"/>
              </a:rPr>
              <a:t>. </a:t>
            </a:r>
            <a:r>
              <a:rPr lang="en-US" b="0" dirty="0">
                <a:solidFill>
                  <a:schemeClr val="tx1"/>
                </a:solidFill>
                <a:ea typeface="Calibri"/>
                <a:cs typeface="Times New Roman"/>
              </a:rPr>
              <a:t>In previous generations of vehicles, leaving the car ‘on’ as you exit tends also to provide a series of visual, auditory and even tactile kinesthetic cues as to its status. Old-time vehicles tended to make a considerable noise, their exhaust was often visible and the whole vehicle tended to vibrate noticeably while the engine was on. Over the immediate past decades, designers and engineers have sought ways to reduce these sources of disturbance since they were perceived as being perhaps unpleasant. However, these nominally adverse effects contained problematic yet important informational content. Modern vehicles now rarely belch smoke from the exhaust. Efforts have also been very successful at reducing both noise and vibration such that modern vehicles have now indeed become whisper quiet.</a:t>
            </a:r>
          </a:p>
          <a:p>
            <a:pPr>
              <a:lnSpc>
                <a:spcPct val="115000"/>
              </a:lnSpc>
              <a:spcAft>
                <a:spcPts val="982"/>
              </a:spcAft>
            </a:pPr>
            <a:endParaRPr lang="en-GB" b="0" dirty="0">
              <a:solidFill>
                <a:schemeClr val="tx1"/>
              </a:solidFill>
              <a:ea typeface="Calibri"/>
              <a:cs typeface="Times New Roman"/>
            </a:endParaRPr>
          </a:p>
          <a:p>
            <a:pPr>
              <a:lnSpc>
                <a:spcPct val="115000"/>
              </a:lnSpc>
              <a:spcAft>
                <a:spcPts val="982"/>
              </a:spcAft>
            </a:pPr>
            <a:r>
              <a:rPr lang="en-US" b="0" dirty="0">
                <a:solidFill>
                  <a:schemeClr val="tx1"/>
                </a:solidFill>
                <a:ea typeface="Calibri"/>
                <a:cs typeface="Times New Roman"/>
              </a:rPr>
              <a:t>It might, initially seem that leaving your engine running is more of an inconvenience than a significant threat. This is simply incorrect. The cases in the United States which have so far accrued from this form of design-induced error have been fatal. A vehicle ‘running’ in an enclosed space with direct access for the exhaust to the airflow into your house is indeed a deadly trap. Sadly, a number of individuals now appear to have fallen into that trap. This example may be one of these adverse but unintentional design outcomes.</a:t>
            </a:r>
            <a:endParaRPr lang="en-GB" b="0" dirty="0">
              <a:solidFill>
                <a:schemeClr val="tx1"/>
              </a:solidFill>
              <a:ea typeface="Calibri"/>
              <a:cs typeface="Times New Roman"/>
            </a:endParaRPr>
          </a:p>
        </p:txBody>
      </p:sp>
      <p:sp>
        <p:nvSpPr>
          <p:cNvPr id="4" name="Slide Number Placeholder 3"/>
          <p:cNvSpPr>
            <a:spLocks noGrp="1"/>
          </p:cNvSpPr>
          <p:nvPr>
            <p:ph type="sldNum" sz="quarter" idx="10"/>
          </p:nvPr>
        </p:nvSpPr>
        <p:spPr/>
        <p:txBody>
          <a:bodyPr/>
          <a:lstStyle/>
          <a:p>
            <a:fld id="{3A40C232-871E-49C6-A38E-B087202758B8}" type="slidenum">
              <a:rPr lang="en-GB" smtClean="0"/>
              <a:t>113</a:t>
            </a:fld>
            <a:endParaRPr lang="en-GB"/>
          </a:p>
        </p:txBody>
      </p:sp>
    </p:spTree>
    <p:extLst>
      <p:ext uri="{BB962C8B-B14F-4D97-AF65-F5344CB8AC3E}">
        <p14:creationId xmlns:p14="http://schemas.microsoft.com/office/powerpoint/2010/main" val="1056696247"/>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“Cobra Effect” originated during the time of the British rule of colonial India (1858 – 1947). The British government wanted to tackle the worrying number of venomous cobra snakes in Delhi. Their strategy was to offer a bounty for every dead cobra. Creating this incentive was initially a successful strategy—many rewards were claimed and the number of cobra snakes spotted in Delhi started to decrease. However, the number of dead cobra snakes presented to the bounty office for the reward kept on rising. Why?</a:t>
            </a:r>
          </a:p>
          <a:p>
            <a:endParaRPr lang="en-GB" dirty="0"/>
          </a:p>
          <a:p>
            <a:r>
              <a:rPr lang="en-GB" dirty="0"/>
              <a:t>Turned out, enterprising people had started breeding cobra snakes to get the bounty. The government became aware of the scheme, and stopped offering the reward for dead cobra snakes. As a result, the cobra breeders set the now worthless animals free, increasing the cobra population in Delhi. This anecdote shows that the apparent solution to a problem can make a situation even worse.</a:t>
            </a:r>
          </a:p>
        </p:txBody>
      </p:sp>
      <p:sp>
        <p:nvSpPr>
          <p:cNvPr id="4" name="Slide Number Placeholder 3"/>
          <p:cNvSpPr>
            <a:spLocks noGrp="1"/>
          </p:cNvSpPr>
          <p:nvPr>
            <p:ph type="sldNum" sz="quarter" idx="10"/>
          </p:nvPr>
        </p:nvSpPr>
        <p:spPr/>
        <p:txBody>
          <a:bodyPr/>
          <a:lstStyle/>
          <a:p>
            <a:fld id="{3A40C232-871E-49C6-A38E-B087202758B8}" type="slidenum">
              <a:rPr lang="en-GB" smtClean="0"/>
              <a:t>114</a:t>
            </a:fld>
            <a:endParaRPr lang="en-GB"/>
          </a:p>
        </p:txBody>
      </p:sp>
    </p:spTree>
    <p:extLst>
      <p:ext uri="{BB962C8B-B14F-4D97-AF65-F5344CB8AC3E}">
        <p14:creationId xmlns:p14="http://schemas.microsoft.com/office/powerpoint/2010/main" val="81180404"/>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725A82-F1AE-04B3-CF1C-872926C0A5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E3387A-EB16-EBE2-A53F-761CCBD881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9AE535-C088-DE78-D5F8-1C11DB66868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0C6EAD0-5284-9D2B-904E-920B81B9CBEE}"/>
              </a:ext>
            </a:extLst>
          </p:cNvPr>
          <p:cNvSpPr>
            <a:spLocks noGrp="1"/>
          </p:cNvSpPr>
          <p:nvPr>
            <p:ph type="sldNum" sz="quarter" idx="10"/>
          </p:nvPr>
        </p:nvSpPr>
        <p:spPr/>
        <p:txBody>
          <a:bodyPr/>
          <a:lstStyle/>
          <a:p>
            <a:fld id="{3A40C232-871E-49C6-A38E-B087202758B8}" type="slidenum">
              <a:rPr lang="en-GB" smtClean="0"/>
              <a:t>115</a:t>
            </a:fld>
            <a:endParaRPr lang="en-GB"/>
          </a:p>
        </p:txBody>
      </p:sp>
    </p:spTree>
    <p:extLst>
      <p:ext uri="{BB962C8B-B14F-4D97-AF65-F5344CB8AC3E}">
        <p14:creationId xmlns:p14="http://schemas.microsoft.com/office/powerpoint/2010/main" val="4207181825"/>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u="sng" dirty="0">
                <a:solidFill>
                  <a:schemeClr val="tx1"/>
                </a:solidFill>
                <a:hlinkClick r:id="rId3">
                  <a:extLst>
                    <a:ext uri="{A12FA001-AC4F-418D-AE19-62706E023703}">
                      <ahyp:hlinkClr xmlns:ahyp="http://schemas.microsoft.com/office/drawing/2018/hyperlinkcolor" val="tx"/>
                    </a:ext>
                  </a:extLst>
                </a:hlinkClick>
              </a:rPr>
              <a:t>Catching a Rat: Product Design and Unintended Consequences</a:t>
            </a:r>
            <a:endParaRPr lang="en-GB" b="0" dirty="0">
              <a:solidFill>
                <a:schemeClr val="tx1"/>
              </a:solidFill>
            </a:endParaRPr>
          </a:p>
          <a:p>
            <a:r>
              <a:rPr lang="en-GB" b="0" dirty="0">
                <a:solidFill>
                  <a:schemeClr val="tx1"/>
                </a:solidFill>
              </a:rPr>
              <a:t>In early 1902, Paul </a:t>
            </a:r>
            <a:r>
              <a:rPr lang="en-GB" b="0" dirty="0" err="1">
                <a:solidFill>
                  <a:schemeClr val="tx1"/>
                </a:solidFill>
              </a:rPr>
              <a:t>Doumer</a:t>
            </a:r>
            <a:r>
              <a:rPr lang="en-GB" b="0" dirty="0">
                <a:solidFill>
                  <a:schemeClr val="tx1"/>
                </a:solidFill>
              </a:rPr>
              <a:t>, the French governor of Hanoi, began receiving complaints about the city’s rat population from other colonists. The rats had been there before the French (who had already been there for decades themselves) but the increased understanding of the mechanics of disease transfer had turned an unpleasant fact-of-life into an issue that needed to be tackled immediately.</a:t>
            </a:r>
          </a:p>
          <a:p>
            <a:endParaRPr lang="en-GB" b="0" dirty="0">
              <a:solidFill>
                <a:schemeClr val="tx1"/>
              </a:solidFill>
            </a:endParaRPr>
          </a:p>
          <a:p>
            <a:r>
              <a:rPr lang="en-GB" b="0" dirty="0" err="1">
                <a:solidFill>
                  <a:schemeClr val="tx1"/>
                </a:solidFill>
              </a:rPr>
              <a:t>Doumer</a:t>
            </a:r>
            <a:r>
              <a:rPr lang="en-GB" b="0" dirty="0">
                <a:solidFill>
                  <a:schemeClr val="tx1"/>
                </a:solidFill>
              </a:rPr>
              <a:t>, believing that the rat population could be tamed, set up a system where rat catchers would be compensated for each rat they caught and killed. The initial results were promising: for the first week of the program, rat catchers killed an average of over 1,100 rats per day. Had the program been a success, we would expect the quantity of rodents captured to decrease, as the remaining rats became harder to find. Had the program been merely ineffectual, the number of rats caught would stay flat or grow with the number of rat-catchers as the limiting factor.</a:t>
            </a:r>
          </a:p>
          <a:p>
            <a:endParaRPr lang="en-GB" b="0" dirty="0">
              <a:solidFill>
                <a:schemeClr val="tx1"/>
              </a:solidFill>
            </a:endParaRPr>
          </a:p>
          <a:p>
            <a:r>
              <a:rPr lang="en-GB" b="0" dirty="0">
                <a:solidFill>
                  <a:schemeClr val="tx1"/>
                </a:solidFill>
              </a:rPr>
              <a:t>Instead, the number of rats caught skyrocketed. Daily counts topped 4,000 by May and 10,000 by June. On June 12, 1902, 20,114 rats were handed over to the French, nearly 20 times the initial catch. Confused and concerned by the numbers, the French began to investigate. What they found horrified them. The Vietnamese has begun to breed rats for the bounty. Instead of reducing the number of rats, the French had underwritten a massive agricultural subsidy.</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116</a:t>
            </a:fld>
            <a:endParaRPr lang="en-GB"/>
          </a:p>
        </p:txBody>
      </p:sp>
    </p:spTree>
    <p:extLst>
      <p:ext uri="{BB962C8B-B14F-4D97-AF65-F5344CB8AC3E}">
        <p14:creationId xmlns:p14="http://schemas.microsoft.com/office/powerpoint/2010/main" val="81180404"/>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051A37-B950-8263-95B4-624878F781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7BFA48-DDAC-B279-0E5D-7259B6653E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342239-ACEA-3D4B-F5D3-27ACC8C7466B}"/>
              </a:ext>
            </a:extLst>
          </p:cNvPr>
          <p:cNvSpPr>
            <a:spLocks noGrp="1"/>
          </p:cNvSpPr>
          <p:nvPr>
            <p:ph type="body" idx="1"/>
          </p:nvPr>
        </p:nvSpPr>
        <p:spPr/>
        <p:txBody>
          <a:bodyPr/>
          <a:lstStyle/>
          <a:p>
            <a:r>
              <a:rPr lang="en-GB" dirty="0"/>
              <a:t>Streisand Effect.</a:t>
            </a:r>
          </a:p>
          <a:p>
            <a:endParaRPr lang="en-GB" dirty="0"/>
          </a:p>
          <a:p>
            <a:r>
              <a:rPr lang="en-GB" dirty="0"/>
              <a:t>In 2002 a photographer by the name of Kenneth Adelman made it his mission to record the entire Californian coastline in a series of thousands of aerial photographs. The project was just beginning to get off the ground when he received a threatening letter from Barbra Streisand’s lawyers. The famous singer and actress had discovered her house numbered amongst those pictured, and she was not amused.</a:t>
            </a:r>
          </a:p>
          <a:p>
            <a:endParaRPr lang="en-GB" dirty="0"/>
          </a:p>
          <a:p>
            <a:r>
              <a:rPr lang="en-GB" dirty="0"/>
              <a:t>Adelman had not set out to target Streisand’s house. It was just one among thousands that featured in his work, all of them from such a distance that no real detail could be made out. Still, Streisand insisted her privacy had been invaded.</a:t>
            </a:r>
          </a:p>
          <a:p>
            <a:endParaRPr lang="en-GB" dirty="0"/>
          </a:p>
          <a:p>
            <a:r>
              <a:rPr lang="en-GB" dirty="0"/>
              <a:t>When Adelman refused to remove the offending photograph, Streisand hit him and his non-profit organization with a $50 million lawsuit. This turned out not only to be a wild overreaction but a very bad idea. When Streisand began legal proceedings, the offending photograph had been downloaded a grand total of six times, two of these by her own lawyers. As the case, which Streisand subsequently lost, made headlines around the world, the previously obscure California Coastal Project website began receiving hundreds of thousands of hits every month.</a:t>
            </a:r>
          </a:p>
          <a:p>
            <a:endParaRPr lang="en-GB" dirty="0"/>
          </a:p>
          <a:p>
            <a:r>
              <a:rPr lang="en-GB" dirty="0"/>
              <a:t>If Streisand had been trying to draw attention to the photograph, which was most definitely not her intention, then she could scarcely have done a better job.</a:t>
            </a:r>
          </a:p>
        </p:txBody>
      </p:sp>
      <p:sp>
        <p:nvSpPr>
          <p:cNvPr id="4" name="Slide Number Placeholder 3">
            <a:extLst>
              <a:ext uri="{FF2B5EF4-FFF2-40B4-BE49-F238E27FC236}">
                <a16:creationId xmlns:a16="http://schemas.microsoft.com/office/drawing/2014/main" id="{3ABCE69D-55BA-5DD6-349C-3DC300B82E8F}"/>
              </a:ext>
            </a:extLst>
          </p:cNvPr>
          <p:cNvSpPr>
            <a:spLocks noGrp="1"/>
          </p:cNvSpPr>
          <p:nvPr>
            <p:ph type="sldNum" sz="quarter" idx="10"/>
          </p:nvPr>
        </p:nvSpPr>
        <p:spPr/>
        <p:txBody>
          <a:bodyPr/>
          <a:lstStyle/>
          <a:p>
            <a:fld id="{3A40C232-871E-49C6-A38E-B087202758B8}" type="slidenum">
              <a:rPr lang="en-GB" smtClean="0"/>
              <a:t>117</a:t>
            </a:fld>
            <a:endParaRPr lang="en-GB"/>
          </a:p>
        </p:txBody>
      </p:sp>
    </p:spTree>
    <p:extLst>
      <p:ext uri="{BB962C8B-B14F-4D97-AF65-F5344CB8AC3E}">
        <p14:creationId xmlns:p14="http://schemas.microsoft.com/office/powerpoint/2010/main" val="350822686"/>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118</a:t>
            </a:fld>
            <a:endParaRPr lang="en-GB"/>
          </a:p>
        </p:txBody>
      </p:sp>
    </p:spTree>
    <p:extLst>
      <p:ext uri="{BB962C8B-B14F-4D97-AF65-F5344CB8AC3E}">
        <p14:creationId xmlns:p14="http://schemas.microsoft.com/office/powerpoint/2010/main" val="1563820094"/>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Lack of understanding Culture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In the 80’s, Johnnie Walker Black Label was the #1 selling scotch whiskey in Japan. The marketing brains decided that lowering the price would increase volume.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Instead, sales plummeted. It seems that, in Japan, lists are produced of the Top 10 in each category. The category is sorted by price. Whereas Johnny Walker used sit in the #1 spot on that list it had fallen down to a lower price-point on the list.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So, why did sales fall instead of increase?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Because the list serves to define social status of the customers: if you buy somebody the #1 item on one of these lists it promotes your status as well as theirs (“Look how important I think you are because I am giving you the #1 scotch on the list. Please be nice to me in return!”).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Johnny Walker quickly raised prices and their scotch reverted to the top of the list, as did sales.</a:t>
            </a:r>
          </a:p>
        </p:txBody>
      </p:sp>
      <p:sp>
        <p:nvSpPr>
          <p:cNvPr id="4" name="Slide Number Placeholder 3"/>
          <p:cNvSpPr>
            <a:spLocks noGrp="1"/>
          </p:cNvSpPr>
          <p:nvPr>
            <p:ph type="sldNum" sz="quarter" idx="10"/>
          </p:nvPr>
        </p:nvSpPr>
        <p:spPr/>
        <p:txBody>
          <a:bodyPr/>
          <a:lstStyle/>
          <a:p>
            <a:fld id="{3A40C232-871E-49C6-A38E-B087202758B8}" type="slidenum">
              <a:rPr lang="en-GB" smtClean="0"/>
              <a:t>119</a:t>
            </a:fld>
            <a:endParaRPr lang="en-GB"/>
          </a:p>
        </p:txBody>
      </p:sp>
    </p:spTree>
    <p:extLst>
      <p:ext uri="{BB962C8B-B14F-4D97-AF65-F5344CB8AC3E}">
        <p14:creationId xmlns:p14="http://schemas.microsoft.com/office/powerpoint/2010/main" val="793772628"/>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120</a:t>
            </a:fld>
            <a:endParaRPr lang="en-GB"/>
          </a:p>
        </p:txBody>
      </p:sp>
    </p:spTree>
    <p:extLst>
      <p:ext uri="{BB962C8B-B14F-4D97-AF65-F5344CB8AC3E}">
        <p14:creationId xmlns:p14="http://schemas.microsoft.com/office/powerpoint/2010/main" val="2704574968"/>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new London skyscraper dubbed the "Walkie-Talkie" has been blamed for reflecting light which melted parts of a car parked on a nearby street. </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121</a:t>
            </a:fld>
            <a:endParaRPr lang="en-GB"/>
          </a:p>
        </p:txBody>
      </p:sp>
    </p:spTree>
    <p:extLst>
      <p:ext uri="{BB962C8B-B14F-4D97-AF65-F5344CB8AC3E}">
        <p14:creationId xmlns:p14="http://schemas.microsoft.com/office/powerpoint/2010/main" val="1111486333"/>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Martin Lindsay parked his Jaguar on </a:t>
            </a:r>
            <a:r>
              <a:rPr lang="en-GB" dirty="0" err="1"/>
              <a:t>Eastcheap</a:t>
            </a:r>
            <a:r>
              <a:rPr lang="en-GB" dirty="0"/>
              <a:t>, in the City of London, on Thursday afternoon. When he returned about two hours later, he found parts of his car - including the wing mirror and badge - had melted. Mr Lindsay said he "could not believe" the damage. The developers have apologised and paid for repairs. The 37-storey skyscraper at 20 Fenchurch Street, which has been nicknamed the "Walkie-Talkie" because of its shape, is currently under construction.</a:t>
            </a:r>
          </a:p>
          <a:p>
            <a:endParaRPr lang="en-GB" dirty="0"/>
          </a:p>
          <a:p>
            <a:r>
              <a:rPr lang="en-GB" dirty="0"/>
              <a:t>'Dangerous' Mr Lindsay, director of tiling company Moderna Contracts Ltd, said: "I was walking down the road and saw a photographer taking photos and asked, 'what's happening?’ The photographer asked me 'have you seen that car? The owner won't be happy.’ "I said: 'I am the owner. Crikey, that's awful.’ The wing mirror, panels and Jaguar badge had all melted, Mr Lindsay said.</a:t>
            </a:r>
          </a:p>
          <a:p>
            <a:r>
              <a:rPr lang="en-GB" dirty="0"/>
              <a:t>"You can't believe something like this would happen," he added. "They've got to do something about it. "It could be dangerous. Imagine if the sun reflected on the wrong part of the body. "On the windscreen, there was a note from the construction company saying 'your car's buckled, could you give us a call?’</a:t>
            </a:r>
          </a:p>
          <a:p>
            <a:endParaRPr lang="en-GB" dirty="0"/>
          </a:p>
          <a:p>
            <a:r>
              <a:rPr lang="en-GB" dirty="0"/>
              <a:t>In a joint statement, developers Land Securities and Canary Wharf said: "We are aware of concerns regarding the light reflecting from 20 Fenchurch Street and are looking into the matter. </a:t>
            </a:r>
            <a:r>
              <a:rPr lang="en-GB" dirty="0">
                <a:effectLst/>
              </a:rPr>
              <a:t>Mr Lindsay said his car's wing mirror, panels and Jaguar badge had melted. </a:t>
            </a:r>
            <a:r>
              <a:rPr lang="en-GB" dirty="0"/>
              <a:t>"As a precautionary measure, the City of London has agreed to suspend three parking bays in the area which may be affected while we investigate the situation further.“ Mr Lindsay said the developers had apologised and agreed to sort out the £946 repair costs.</a:t>
            </a:r>
          </a:p>
          <a:p>
            <a:endParaRPr lang="en-GB" dirty="0"/>
          </a:p>
        </p:txBody>
      </p:sp>
      <p:sp>
        <p:nvSpPr>
          <p:cNvPr id="5" name="Slide Number Placeholder 4"/>
          <p:cNvSpPr>
            <a:spLocks noGrp="1"/>
          </p:cNvSpPr>
          <p:nvPr>
            <p:ph type="sldNum" sz="quarter" idx="11"/>
          </p:nvPr>
        </p:nvSpPr>
        <p:spPr/>
        <p:txBody>
          <a:bodyPr/>
          <a:lstStyle/>
          <a:p>
            <a:fld id="{3A40C232-871E-49C6-A38E-B087202758B8}" type="slidenum">
              <a:rPr lang="en-GB" smtClean="0"/>
              <a:t>122</a:t>
            </a:fld>
            <a:endParaRPr lang="en-GB"/>
          </a:p>
        </p:txBody>
      </p:sp>
    </p:spTree>
    <p:extLst>
      <p:ext uri="{BB962C8B-B14F-4D97-AF65-F5344CB8AC3E}">
        <p14:creationId xmlns:p14="http://schemas.microsoft.com/office/powerpoint/2010/main" val="2037350301"/>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938688-9F3E-30E3-B0FA-757543C6F7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71E450-8BC4-538D-F2A6-FE6D010965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8FE5E0-79F2-9334-DD09-2BABC262400A}"/>
              </a:ext>
            </a:extLst>
          </p:cNvPr>
          <p:cNvSpPr>
            <a:spLocks noGrp="1"/>
          </p:cNvSpPr>
          <p:nvPr>
            <p:ph type="body" idx="1"/>
          </p:nvPr>
        </p:nvSpPr>
        <p:spPr/>
        <p:txBody>
          <a:bodyPr/>
          <a:lstStyle/>
          <a:p>
            <a:r>
              <a:rPr lang="en-GB" dirty="0"/>
              <a:t>In 2010, guests at the Vdara Hotel in Las Vegas reported that the building gave them severe sunburns.</a:t>
            </a:r>
          </a:p>
          <a:p>
            <a:endParaRPr lang="en-GB" dirty="0"/>
          </a:p>
        </p:txBody>
      </p:sp>
      <p:sp>
        <p:nvSpPr>
          <p:cNvPr id="5" name="Slide Number Placeholder 4">
            <a:extLst>
              <a:ext uri="{FF2B5EF4-FFF2-40B4-BE49-F238E27FC236}">
                <a16:creationId xmlns:a16="http://schemas.microsoft.com/office/drawing/2014/main" id="{C75BD933-29D1-0815-2583-D2B9070EE429}"/>
              </a:ext>
            </a:extLst>
          </p:cNvPr>
          <p:cNvSpPr>
            <a:spLocks noGrp="1"/>
          </p:cNvSpPr>
          <p:nvPr>
            <p:ph type="sldNum" sz="quarter" idx="11"/>
          </p:nvPr>
        </p:nvSpPr>
        <p:spPr/>
        <p:txBody>
          <a:bodyPr/>
          <a:lstStyle/>
          <a:p>
            <a:fld id="{3A40C232-871E-49C6-A38E-B087202758B8}" type="slidenum">
              <a:rPr lang="en-GB" smtClean="0"/>
              <a:t>123</a:t>
            </a:fld>
            <a:endParaRPr lang="en-GB"/>
          </a:p>
        </p:txBody>
      </p:sp>
    </p:spTree>
    <p:extLst>
      <p:ext uri="{BB962C8B-B14F-4D97-AF65-F5344CB8AC3E}">
        <p14:creationId xmlns:p14="http://schemas.microsoft.com/office/powerpoint/2010/main" val="2712473016"/>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C40D4D-1C1D-931C-06A9-642E60F8E6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B380DB-04F9-9F88-0DDA-4597A1D899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514C4D-7379-A8D8-F158-5639E020769F}"/>
              </a:ext>
            </a:extLst>
          </p:cNvPr>
          <p:cNvSpPr>
            <a:spLocks noGrp="1"/>
          </p:cNvSpPr>
          <p:nvPr>
            <p:ph type="body" idx="1"/>
          </p:nvPr>
        </p:nvSpPr>
        <p:spPr/>
        <p:txBody>
          <a:bodyPr/>
          <a:lstStyle/>
          <a:p>
            <a:r>
              <a:rPr lang="en-GB" dirty="0"/>
              <a:t>But the hotel has found a simple fix: umbrellas.</a:t>
            </a:r>
          </a:p>
          <a:p>
            <a:endParaRPr lang="en-GB" dirty="0"/>
          </a:p>
          <a:p>
            <a:endParaRPr lang="en-GB" dirty="0"/>
          </a:p>
        </p:txBody>
      </p:sp>
      <p:sp>
        <p:nvSpPr>
          <p:cNvPr id="5" name="Slide Number Placeholder 4">
            <a:extLst>
              <a:ext uri="{FF2B5EF4-FFF2-40B4-BE49-F238E27FC236}">
                <a16:creationId xmlns:a16="http://schemas.microsoft.com/office/drawing/2014/main" id="{24406630-1F75-2FD8-3FA6-2E89DC8742B4}"/>
              </a:ext>
            </a:extLst>
          </p:cNvPr>
          <p:cNvSpPr>
            <a:spLocks noGrp="1"/>
          </p:cNvSpPr>
          <p:nvPr>
            <p:ph type="sldNum" sz="quarter" idx="11"/>
          </p:nvPr>
        </p:nvSpPr>
        <p:spPr/>
        <p:txBody>
          <a:bodyPr/>
          <a:lstStyle/>
          <a:p>
            <a:fld id="{3A40C232-871E-49C6-A38E-B087202758B8}" type="slidenum">
              <a:rPr lang="en-GB" smtClean="0"/>
              <a:t>124</a:t>
            </a:fld>
            <a:endParaRPr lang="en-GB"/>
          </a:p>
        </p:txBody>
      </p:sp>
    </p:spTree>
    <p:extLst>
      <p:ext uri="{BB962C8B-B14F-4D97-AF65-F5344CB8AC3E}">
        <p14:creationId xmlns:p14="http://schemas.microsoft.com/office/powerpoint/2010/main" val="1958365209"/>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Learning Efficiency from Kingfishers</a:t>
            </a:r>
            <a:br>
              <a:rPr lang="en-GB" b="0" dirty="0"/>
            </a:br>
            <a:r>
              <a:rPr lang="en-GB" b="0" dirty="0"/>
              <a:t>The </a:t>
            </a:r>
            <a:r>
              <a:rPr lang="en-GB" b="0" dirty="0" err="1"/>
              <a:t>Shinkansen</a:t>
            </a:r>
            <a:r>
              <a:rPr lang="en-GB" b="0" dirty="0"/>
              <a:t> Bullet Train of the West Japan Railway Company is the fastest train in the world, traveling 200 miles per hour. The problem? Noise. Air pressure changes produced large thunder claps every time the train emerged from a tunnel, causing residents one-quarter a mile away to complain. </a:t>
            </a:r>
            <a:r>
              <a:rPr lang="en-GB" b="0" dirty="0" err="1"/>
              <a:t>Eiji</a:t>
            </a:r>
            <a:r>
              <a:rPr lang="en-GB" b="0" dirty="0"/>
              <a:t> </a:t>
            </a:r>
            <a:r>
              <a:rPr lang="en-GB" b="0" dirty="0" err="1"/>
              <a:t>Nakatsu</a:t>
            </a:r>
            <a:r>
              <a:rPr lang="en-GB" b="0" dirty="0"/>
              <a:t>, the train's chief engineer and an avid bird-watcher, asked himself, "Is there something in Nature that travels quickly and smoothly between two very different mediums?" </a:t>
            </a:r>
            <a:r>
              <a:rPr lang="en-GB" b="0" dirty="0" err="1"/>
              <a:t>Modeling</a:t>
            </a:r>
            <a:r>
              <a:rPr lang="en-GB" b="0" dirty="0"/>
              <a:t> the front-end of the train after the beak of kingfishers, which dive from the air into bodies of water with very little splash to catch fish, resulted not only in a quieter train, but 15% less electricity use even while the train travels 10% faster.</a:t>
            </a:r>
            <a:br>
              <a:rPr lang="en-GB" b="0" dirty="0"/>
            </a:br>
            <a:endParaRPr lang="en-GB" b="0" dirty="0"/>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125</a:t>
            </a:fld>
            <a:endParaRPr lang="en-GB"/>
          </a:p>
        </p:txBody>
      </p:sp>
    </p:spTree>
    <p:extLst>
      <p:ext uri="{BB962C8B-B14F-4D97-AF65-F5344CB8AC3E}">
        <p14:creationId xmlns:p14="http://schemas.microsoft.com/office/powerpoint/2010/main" val="793772628"/>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Learning Efficiency from Kingfishers</a:t>
            </a:r>
            <a:br>
              <a:rPr lang="en-GB" b="0" dirty="0"/>
            </a:br>
            <a:r>
              <a:rPr lang="en-GB" b="0" dirty="0"/>
              <a:t>The Shinkansen Bullet Train of the West Japan Railway Company is the fastest train in the world, traveling 200 miles per hour. The problem? Noise. Air pressure changes produced large thunder claps every time the train emerged from a tunnel, causing residents one-quarter a mile away to complain. </a:t>
            </a:r>
            <a:r>
              <a:rPr lang="en-GB" b="0" dirty="0" err="1"/>
              <a:t>Eiji</a:t>
            </a:r>
            <a:r>
              <a:rPr lang="en-GB" b="0" dirty="0"/>
              <a:t> </a:t>
            </a:r>
            <a:r>
              <a:rPr lang="en-GB" b="0" dirty="0" err="1"/>
              <a:t>Nakatsu</a:t>
            </a:r>
            <a:r>
              <a:rPr lang="en-GB" b="0" dirty="0"/>
              <a:t>, the train's </a:t>
            </a:r>
            <a:r>
              <a:rPr lang="en-GB" dirty="0"/>
              <a:t>chief engineer and an avid bird-watcher, asked himself, "Is there something in Nature that travels quickly and smoothly between two very different mediums?" </a:t>
            </a:r>
            <a:r>
              <a:rPr lang="en-GB" dirty="0" err="1"/>
              <a:t>Modeling</a:t>
            </a:r>
            <a:r>
              <a:rPr lang="en-GB" dirty="0"/>
              <a:t> the front-end of the train after the beak of kingfishers, which dive from the air into bodies of water with very little splash to catch fish, resulted not only in a quieter train, but 15% less electricity use even while the train travels 10% faster.</a:t>
            </a:r>
            <a:br>
              <a:rPr lang="en-GB" dirty="0"/>
            </a:br>
            <a:endParaRPr lang="en-GB" dirty="0"/>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126</a:t>
            </a:fld>
            <a:endParaRPr lang="en-GB"/>
          </a:p>
        </p:txBody>
      </p:sp>
    </p:spTree>
    <p:extLst>
      <p:ext uri="{BB962C8B-B14F-4D97-AF65-F5344CB8AC3E}">
        <p14:creationId xmlns:p14="http://schemas.microsoft.com/office/powerpoint/2010/main" val="1111486333"/>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Learning Efficiency from Kingfishers</a:t>
            </a:r>
            <a:br>
              <a:rPr lang="en-GB" dirty="0"/>
            </a:br>
            <a:r>
              <a:rPr lang="en-GB" dirty="0"/>
              <a:t>The Shinkansen Bullet Train of the West Japan Railway Company is the fastest train in the world, traveling 200 miles per hour. The problem? Noise. Air pressure changes produced large thunder claps every time the train emerged from a tunnel, causing residents one-quarter a mile away to complain. </a:t>
            </a:r>
            <a:r>
              <a:rPr lang="en-GB" dirty="0" err="1"/>
              <a:t>Eiji</a:t>
            </a:r>
            <a:r>
              <a:rPr lang="en-GB" dirty="0"/>
              <a:t> </a:t>
            </a:r>
            <a:r>
              <a:rPr lang="en-GB" dirty="0" err="1"/>
              <a:t>Nakatsu</a:t>
            </a:r>
            <a:r>
              <a:rPr lang="en-GB" dirty="0"/>
              <a:t>, the train's chief engineer and an avid bird-watcher, asked himself, "Is there something in Nature that travels quickly and smoothly between two very different mediums?" </a:t>
            </a:r>
            <a:r>
              <a:rPr lang="en-GB" dirty="0" err="1"/>
              <a:t>Modeling</a:t>
            </a:r>
            <a:r>
              <a:rPr lang="en-GB" dirty="0"/>
              <a:t> the front-end of the train after the beak of kingfishers, which dive from the air into bodies of water with very little splash to catch fish, resulted not only in a quieter train, but 15% less electricity use even while the train travels 10% faster.</a:t>
            </a:r>
            <a:br>
              <a:rPr lang="en-GB" dirty="0"/>
            </a:br>
            <a:endParaRPr lang="en-GB" dirty="0"/>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127</a:t>
            </a:fld>
            <a:endParaRPr lang="en-GB"/>
          </a:p>
        </p:txBody>
      </p:sp>
    </p:spTree>
    <p:extLst>
      <p:ext uri="{BB962C8B-B14F-4D97-AF65-F5344CB8AC3E}">
        <p14:creationId xmlns:p14="http://schemas.microsoft.com/office/powerpoint/2010/main" val="1111486333"/>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problem was named after an incident in 1996 in which AOL's profanity filter prevented residents of the town of Scunthorpe, North Lincolnshire, England, from creating accounts with AOL, because the town's name contains the substring "cunt". In the early 2000s Google's opt-in </a:t>
            </a:r>
            <a:r>
              <a:rPr lang="en-GB" dirty="0" err="1"/>
              <a:t>SafeSearch</a:t>
            </a:r>
            <a:r>
              <a:rPr lang="en-GB" dirty="0"/>
              <a:t> filters apparently made the same mistake, preventing people from searching for local businesses or URLs that included Scunthorpe in their names.</a:t>
            </a:r>
          </a:p>
        </p:txBody>
      </p:sp>
      <p:sp>
        <p:nvSpPr>
          <p:cNvPr id="4" name="Slide Number Placeholder 3"/>
          <p:cNvSpPr>
            <a:spLocks noGrp="1"/>
          </p:cNvSpPr>
          <p:nvPr>
            <p:ph type="sldNum" sz="quarter" idx="10"/>
          </p:nvPr>
        </p:nvSpPr>
        <p:spPr/>
        <p:txBody>
          <a:bodyPr/>
          <a:lstStyle/>
          <a:p>
            <a:fld id="{3A40C232-871E-49C6-A38E-B087202758B8}" type="slidenum">
              <a:rPr lang="en-GB" smtClean="0"/>
              <a:t>128</a:t>
            </a:fld>
            <a:endParaRPr lang="en-GB"/>
          </a:p>
        </p:txBody>
      </p:sp>
    </p:spTree>
    <p:extLst>
      <p:ext uri="{BB962C8B-B14F-4D97-AF65-F5344CB8AC3E}">
        <p14:creationId xmlns:p14="http://schemas.microsoft.com/office/powerpoint/2010/main" val="3814794881"/>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129</a:t>
            </a:fld>
            <a:endParaRPr lang="en-GB"/>
          </a:p>
        </p:txBody>
      </p:sp>
    </p:spTree>
    <p:extLst>
      <p:ext uri="{BB962C8B-B14F-4D97-AF65-F5344CB8AC3E}">
        <p14:creationId xmlns:p14="http://schemas.microsoft.com/office/powerpoint/2010/main" val="3505705153"/>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Mosquito nets: Are they catching more fishes than insects?</a:t>
            </a:r>
          </a:p>
          <a:p>
            <a:endParaRPr lang="en-GB" dirty="0"/>
          </a:p>
          <a:p>
            <a:r>
              <a:rPr lang="en-GB" dirty="0"/>
              <a:t>Mosquito nets designed to prevent malaria transmission are used for fishing which may devastate tropical coastal ecosystems, according to a new scientific study. The researchers found that most of the fish caught using mosquito nets were smaller than a finger and potentially collect hundreds of individuals.</a:t>
            </a:r>
          </a:p>
          <a:p>
            <a:endParaRPr lang="en-GB" dirty="0"/>
          </a:p>
          <a:p>
            <a:r>
              <a:rPr lang="en-GB" dirty="0"/>
              <a:t>Malaria is a serious global health issue, killing nearly half a million people every year worldwide. Aid organisations like the Bill and Melinda Gates Foundation have invested in solutions to solve the crisis such as distributing hundreds of thousands of bed nets to protect people from mosquito bites carrying the virus.</a:t>
            </a:r>
          </a:p>
          <a:p>
            <a:endParaRPr lang="en-GB" dirty="0"/>
          </a:p>
          <a:p>
            <a:r>
              <a:rPr lang="en-GB" dirty="0"/>
              <a:t>"Distributed mosquito nets are intended to be used for malaria protection, yet communities living in poverty use them for fishing, providing fresh concerns for already overfished coastal ecosystems, says," Benjamin Jones, a director of Project Seagrass and PhD researcher at Stockholm University Department of Ecology, Environment and Plant Sciences. This was wiping out fish populations, as the netting had a finer mesh which would note allow young fish to escape, thus decimating the fish stocks.</a:t>
            </a:r>
          </a:p>
          <a:p>
            <a:endParaRPr lang="en-GB" dirty="0"/>
          </a:p>
          <a:p>
            <a:r>
              <a:rPr lang="en-GB" dirty="0"/>
              <a:t>Research provided by Stockholm University.</a:t>
            </a:r>
          </a:p>
        </p:txBody>
      </p:sp>
      <p:sp>
        <p:nvSpPr>
          <p:cNvPr id="4" name="Slide Number Placeholder 3"/>
          <p:cNvSpPr>
            <a:spLocks noGrp="1"/>
          </p:cNvSpPr>
          <p:nvPr>
            <p:ph type="sldNum" sz="quarter" idx="10"/>
          </p:nvPr>
        </p:nvSpPr>
        <p:spPr/>
        <p:txBody>
          <a:bodyPr/>
          <a:lstStyle/>
          <a:p>
            <a:fld id="{3A40C232-871E-49C6-A38E-B087202758B8}" type="slidenum">
              <a:rPr lang="en-GB" smtClean="0"/>
              <a:t>130</a:t>
            </a:fld>
            <a:endParaRPr lang="en-GB"/>
          </a:p>
        </p:txBody>
      </p:sp>
    </p:spTree>
    <p:extLst>
      <p:ext uri="{BB962C8B-B14F-4D97-AF65-F5344CB8AC3E}">
        <p14:creationId xmlns:p14="http://schemas.microsoft.com/office/powerpoint/2010/main" val="868218025"/>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Mosquito nets: Are they catching more fishes than insects?</a:t>
            </a:r>
          </a:p>
          <a:p>
            <a:endParaRPr lang="en-GB" dirty="0"/>
          </a:p>
          <a:p>
            <a:r>
              <a:rPr lang="en-GB" dirty="0"/>
              <a:t>Mosquito nets designed to prevent malaria transmission are used for fishing which may devastate tropical coastal ecosystems, according to a new scientific study. The researchers found that most of the fish caught using mosquito nets were smaller than a finger and potentially collect hundreds of individuals.</a:t>
            </a:r>
          </a:p>
          <a:p>
            <a:endParaRPr lang="en-GB" dirty="0"/>
          </a:p>
          <a:p>
            <a:r>
              <a:rPr lang="en-GB" dirty="0"/>
              <a:t>Malaria is a serious global health issue, killing nearly half a million people every year worldwide. Aid organisations like the Bill and Melinda Gates Foundation have invested in solutions to solve the crisis such as distributing hundreds of thousands of bed nets to protect people from mosquito bites carrying the virus.</a:t>
            </a:r>
          </a:p>
          <a:p>
            <a:endParaRPr lang="en-GB" dirty="0"/>
          </a:p>
          <a:p>
            <a:r>
              <a:rPr lang="en-GB" dirty="0"/>
              <a:t>"Distributed mosquito nets are intended to be used for malaria protection, yet communities living in poverty use them for fishing, providing fresh concerns for already overfished coastal ecosystems, says," Benjamin Jones, a director of Project Seagrass and PhD researcher at Stockholm University Department of Ecology, Environment and Plant Sciences.</a:t>
            </a:r>
          </a:p>
          <a:p>
            <a:endParaRPr lang="en-GB" dirty="0"/>
          </a:p>
          <a:p>
            <a:r>
              <a:rPr lang="en-GB" dirty="0"/>
              <a:t>Research provided by Stockholm University.</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131</a:t>
            </a:fld>
            <a:endParaRPr lang="en-GB"/>
          </a:p>
        </p:txBody>
      </p:sp>
    </p:spTree>
    <p:extLst>
      <p:ext uri="{BB962C8B-B14F-4D97-AF65-F5344CB8AC3E}">
        <p14:creationId xmlns:p14="http://schemas.microsoft.com/office/powerpoint/2010/main" val="1524698311"/>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983467-D283-E70A-38BD-4AFB22C2F8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2F7460-FF73-AFA6-9CE3-3045F8CDB0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410EC0-4CCB-D78B-AB5A-0BBEBD60E74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E418F89-02BF-B9F3-918F-817DE4296EBB}"/>
              </a:ext>
            </a:extLst>
          </p:cNvPr>
          <p:cNvSpPr>
            <a:spLocks noGrp="1"/>
          </p:cNvSpPr>
          <p:nvPr>
            <p:ph type="sldNum" sz="quarter" idx="10"/>
          </p:nvPr>
        </p:nvSpPr>
        <p:spPr/>
        <p:txBody>
          <a:bodyPr/>
          <a:lstStyle/>
          <a:p>
            <a:fld id="{3A40C232-871E-49C6-A38E-B087202758B8}" type="slidenum">
              <a:rPr lang="en-GB" smtClean="0"/>
              <a:t>132</a:t>
            </a:fld>
            <a:endParaRPr lang="en-GB"/>
          </a:p>
        </p:txBody>
      </p:sp>
    </p:spTree>
    <p:extLst>
      <p:ext uri="{BB962C8B-B14F-4D97-AF65-F5344CB8AC3E}">
        <p14:creationId xmlns:p14="http://schemas.microsoft.com/office/powerpoint/2010/main" val="160329900"/>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077C8C-C271-A7F4-90B3-52977B7061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A17872-E557-2AC3-9AD8-9932C07114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A9E246-E0F3-938C-FBAB-569C99A3F32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F28A8A4-6EC6-69CC-6341-F9CA622BE994}"/>
              </a:ext>
            </a:extLst>
          </p:cNvPr>
          <p:cNvSpPr>
            <a:spLocks noGrp="1"/>
          </p:cNvSpPr>
          <p:nvPr>
            <p:ph type="sldNum" sz="quarter" idx="10"/>
          </p:nvPr>
        </p:nvSpPr>
        <p:spPr/>
        <p:txBody>
          <a:bodyPr/>
          <a:lstStyle/>
          <a:p>
            <a:fld id="{3A40C232-871E-49C6-A38E-B087202758B8}" type="slidenum">
              <a:rPr lang="en-GB" smtClean="0"/>
              <a:t>133</a:t>
            </a:fld>
            <a:endParaRPr lang="en-GB"/>
          </a:p>
        </p:txBody>
      </p:sp>
    </p:spTree>
    <p:extLst>
      <p:ext uri="{BB962C8B-B14F-4D97-AF65-F5344CB8AC3E}">
        <p14:creationId xmlns:p14="http://schemas.microsoft.com/office/powerpoint/2010/main" val="41409457"/>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F4BFB9-BAEE-B3A8-D08C-9118811D47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D578B0-DD74-C6E5-5D77-8FFF1EAA29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99BAD5-4BD5-76AD-33D0-677824A8AE0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7D0F22B-EFBC-1D73-0256-117A2D558A58}"/>
              </a:ext>
            </a:extLst>
          </p:cNvPr>
          <p:cNvSpPr>
            <a:spLocks noGrp="1"/>
          </p:cNvSpPr>
          <p:nvPr>
            <p:ph type="sldNum" sz="quarter" idx="10"/>
          </p:nvPr>
        </p:nvSpPr>
        <p:spPr/>
        <p:txBody>
          <a:bodyPr/>
          <a:lstStyle/>
          <a:p>
            <a:fld id="{3A40C232-871E-49C6-A38E-B087202758B8}" type="slidenum">
              <a:rPr lang="en-GB" smtClean="0"/>
              <a:t>134</a:t>
            </a:fld>
            <a:endParaRPr lang="en-GB"/>
          </a:p>
        </p:txBody>
      </p:sp>
    </p:spTree>
    <p:extLst>
      <p:ext uri="{BB962C8B-B14F-4D97-AF65-F5344CB8AC3E}">
        <p14:creationId xmlns:p14="http://schemas.microsoft.com/office/powerpoint/2010/main" val="3586503569"/>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176639-9A1A-077A-F623-9824F87B1B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2EFA05-62AC-D046-152A-DCD191724E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FDF808-90FA-CF97-F874-D898B5ED652A}"/>
              </a:ext>
            </a:extLst>
          </p:cNvPr>
          <p:cNvSpPr>
            <a:spLocks noGrp="1"/>
          </p:cNvSpPr>
          <p:nvPr>
            <p:ph type="body" idx="1"/>
          </p:nvPr>
        </p:nvSpPr>
        <p:spPr/>
        <p:txBody>
          <a:bodyPr/>
          <a:lstStyle/>
          <a:p>
            <a:r>
              <a:rPr lang="en-GB" dirty="0"/>
              <a:t>Even the professionals get it wrong!.</a:t>
            </a:r>
          </a:p>
          <a:p>
            <a:endParaRPr lang="en-GB" dirty="0"/>
          </a:p>
          <a:p>
            <a:r>
              <a:rPr lang="en-GB" dirty="0"/>
              <a:t>We’re Bolden, a branding and digital design consultancy!</a:t>
            </a:r>
          </a:p>
        </p:txBody>
      </p:sp>
      <p:sp>
        <p:nvSpPr>
          <p:cNvPr id="4" name="Slide Number Placeholder 3">
            <a:extLst>
              <a:ext uri="{FF2B5EF4-FFF2-40B4-BE49-F238E27FC236}">
                <a16:creationId xmlns:a16="http://schemas.microsoft.com/office/drawing/2014/main" id="{8C33C04E-E09C-975C-C1BB-027E606F1238}"/>
              </a:ext>
            </a:extLst>
          </p:cNvPr>
          <p:cNvSpPr>
            <a:spLocks noGrp="1"/>
          </p:cNvSpPr>
          <p:nvPr>
            <p:ph type="sldNum" sz="quarter" idx="10"/>
          </p:nvPr>
        </p:nvSpPr>
        <p:spPr/>
        <p:txBody>
          <a:bodyPr/>
          <a:lstStyle/>
          <a:p>
            <a:fld id="{3A40C232-871E-49C6-A38E-B087202758B8}" type="slidenum">
              <a:rPr lang="en-GB" smtClean="0"/>
              <a:t>135</a:t>
            </a:fld>
            <a:endParaRPr lang="en-GB"/>
          </a:p>
        </p:txBody>
      </p:sp>
    </p:spTree>
    <p:extLst>
      <p:ext uri="{BB962C8B-B14F-4D97-AF65-F5344CB8AC3E}">
        <p14:creationId xmlns:p14="http://schemas.microsoft.com/office/powerpoint/2010/main" val="380172605"/>
      </p:ext>
    </p:extLst>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9054ED-38B7-6D22-34C9-DA9BC3FBD8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6FDB99-F00C-C7E0-0CA3-7BE700604B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8349FC-0273-3BD4-9883-D6745D9C998F}"/>
              </a:ext>
            </a:extLst>
          </p:cNvPr>
          <p:cNvSpPr>
            <a:spLocks noGrp="1"/>
          </p:cNvSpPr>
          <p:nvPr>
            <p:ph type="body" idx="1"/>
          </p:nvPr>
        </p:nvSpPr>
        <p:spPr/>
        <p:txBody>
          <a:bodyPr/>
          <a:lstStyle/>
          <a:p>
            <a:r>
              <a:rPr lang="en-GB" dirty="0"/>
              <a:t>Reported cost £14,000</a:t>
            </a:r>
          </a:p>
          <a:p>
            <a:endParaRPr lang="en-GB" dirty="0"/>
          </a:p>
          <a:p>
            <a:r>
              <a:rPr lang="en-GB" dirty="0"/>
              <a:t>The Office of Government Commerce in the UK faced a significant design blunder when they revealed their new logo design. While the intention was to symbolize teamwork and collaboration, the design was quickly recognized for its resemblance to a rather inappropriate image.</a:t>
            </a:r>
          </a:p>
          <a:p>
            <a:endParaRPr lang="en-GB" dirty="0"/>
          </a:p>
          <a:p>
            <a:r>
              <a:rPr lang="en-GB" dirty="0"/>
              <a:t>This graphic design failure serves as a lesson in the importance of thorough evaluation and testing, as an unfortunate choice of design can result in public ridicule and harm the reputation of an organization. It highlights the need for caution when crafting visual identities, especially for government agencies.</a:t>
            </a:r>
          </a:p>
          <a:p>
            <a:endParaRPr lang="en-GB" dirty="0"/>
          </a:p>
        </p:txBody>
      </p:sp>
      <p:sp>
        <p:nvSpPr>
          <p:cNvPr id="4" name="Slide Number Placeholder 3">
            <a:extLst>
              <a:ext uri="{FF2B5EF4-FFF2-40B4-BE49-F238E27FC236}">
                <a16:creationId xmlns:a16="http://schemas.microsoft.com/office/drawing/2014/main" id="{DA66BF10-10E2-4D37-D8DA-3B01F644C233}"/>
              </a:ext>
            </a:extLst>
          </p:cNvPr>
          <p:cNvSpPr>
            <a:spLocks noGrp="1"/>
          </p:cNvSpPr>
          <p:nvPr>
            <p:ph type="sldNum" sz="quarter" idx="10"/>
          </p:nvPr>
        </p:nvSpPr>
        <p:spPr/>
        <p:txBody>
          <a:bodyPr/>
          <a:lstStyle/>
          <a:p>
            <a:fld id="{3A40C232-871E-49C6-A38E-B087202758B8}" type="slidenum">
              <a:rPr lang="en-GB" smtClean="0"/>
              <a:t>136</a:t>
            </a:fld>
            <a:endParaRPr lang="en-GB"/>
          </a:p>
        </p:txBody>
      </p:sp>
    </p:spTree>
    <p:extLst>
      <p:ext uri="{BB962C8B-B14F-4D97-AF65-F5344CB8AC3E}">
        <p14:creationId xmlns:p14="http://schemas.microsoft.com/office/powerpoint/2010/main" val="1166229442"/>
      </p:ext>
    </p:extLst>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40245D-455C-968C-D0B3-C0226345FD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D25B13-B4B4-1F40-48B9-B59D6B97EF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678442-CA65-EC4A-3EED-7303A9A87524}"/>
              </a:ext>
            </a:extLst>
          </p:cNvPr>
          <p:cNvSpPr>
            <a:spLocks noGrp="1"/>
          </p:cNvSpPr>
          <p:nvPr>
            <p:ph type="body" idx="1"/>
          </p:nvPr>
        </p:nvSpPr>
        <p:spPr/>
        <p:txBody>
          <a:bodyPr/>
          <a:lstStyle/>
          <a:p>
            <a:r>
              <a:rPr lang="en-GB" dirty="0"/>
              <a:t>Reported cost £14,000</a:t>
            </a:r>
          </a:p>
          <a:p>
            <a:endParaRPr lang="en-GB" dirty="0"/>
          </a:p>
          <a:p>
            <a:r>
              <a:rPr lang="en-GB" dirty="0"/>
              <a:t>The Office of Government Commerce in the UK faced a significant design blunder when they revealed their new logo design. While the intention was to symbolize teamwork and collaboration, the design was quickly recognized for its resemblance to a rather inappropriate image.</a:t>
            </a:r>
          </a:p>
          <a:p>
            <a:endParaRPr lang="en-GB" dirty="0"/>
          </a:p>
          <a:p>
            <a:r>
              <a:rPr lang="en-GB" dirty="0"/>
              <a:t>This graphic design failure serves as a lesson in the importance of thorough evaluation and testing, as an unfortunate choice of design can result in public ridicule and harm the reputation of an organization. It highlights the need for caution when crafting visual identities, especially for government agencies.</a:t>
            </a:r>
          </a:p>
          <a:p>
            <a:endParaRPr lang="en-GB" dirty="0"/>
          </a:p>
        </p:txBody>
      </p:sp>
      <p:sp>
        <p:nvSpPr>
          <p:cNvPr id="4" name="Slide Number Placeholder 3">
            <a:extLst>
              <a:ext uri="{FF2B5EF4-FFF2-40B4-BE49-F238E27FC236}">
                <a16:creationId xmlns:a16="http://schemas.microsoft.com/office/drawing/2014/main" id="{7F9559AA-B3D7-5E67-A86F-04146BFCFECA}"/>
              </a:ext>
            </a:extLst>
          </p:cNvPr>
          <p:cNvSpPr>
            <a:spLocks noGrp="1"/>
          </p:cNvSpPr>
          <p:nvPr>
            <p:ph type="sldNum" sz="quarter" idx="10"/>
          </p:nvPr>
        </p:nvSpPr>
        <p:spPr/>
        <p:txBody>
          <a:bodyPr/>
          <a:lstStyle/>
          <a:p>
            <a:fld id="{3A40C232-871E-49C6-A38E-B087202758B8}" type="slidenum">
              <a:rPr lang="en-GB" smtClean="0"/>
              <a:t>137</a:t>
            </a:fld>
            <a:endParaRPr lang="en-GB"/>
          </a:p>
        </p:txBody>
      </p:sp>
    </p:spTree>
    <p:extLst>
      <p:ext uri="{BB962C8B-B14F-4D97-AF65-F5344CB8AC3E}">
        <p14:creationId xmlns:p14="http://schemas.microsoft.com/office/powerpoint/2010/main" val="3787978825"/>
      </p:ext>
    </p:extLst>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3E3904-3EB5-862E-DEA0-B747258AFC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895DDE-9A4C-F167-921D-F852EBB2F1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AEB8B3-19D7-6A08-9991-B5187CBCA1DC}"/>
              </a:ext>
            </a:extLst>
          </p:cNvPr>
          <p:cNvSpPr>
            <a:spLocks noGrp="1"/>
          </p:cNvSpPr>
          <p:nvPr>
            <p:ph type="body" idx="1"/>
          </p:nvPr>
        </p:nvSpPr>
        <p:spPr/>
        <p:txBody>
          <a:bodyPr/>
          <a:lstStyle/>
          <a:p>
            <a:r>
              <a:rPr lang="en-GB" dirty="0"/>
              <a:t>Reported cost £14,000</a:t>
            </a:r>
          </a:p>
          <a:p>
            <a:endParaRPr lang="en-GB" dirty="0"/>
          </a:p>
          <a:p>
            <a:r>
              <a:rPr lang="en-GB" dirty="0"/>
              <a:t>The Office of Government Commerce in the UK faced a significant design blunder when they revealed their new logo design. While the intention was to symbolize teamwork and collaboration, the design was quickly recognized for its resemblance to a rather inappropriate image.</a:t>
            </a:r>
          </a:p>
          <a:p>
            <a:endParaRPr lang="en-GB" dirty="0"/>
          </a:p>
          <a:p>
            <a:r>
              <a:rPr lang="en-GB" dirty="0"/>
              <a:t>This graphic design failure serves as a lesson in the importance of thorough evaluation and testing, as an unfortunate choice of design can result in public ridicule and harm the reputation of an organization. It highlights the need for caution when crafting visual identities, especially for government agencies.</a:t>
            </a:r>
          </a:p>
          <a:p>
            <a:endParaRPr lang="en-GB" dirty="0"/>
          </a:p>
        </p:txBody>
      </p:sp>
      <p:sp>
        <p:nvSpPr>
          <p:cNvPr id="4" name="Slide Number Placeholder 3">
            <a:extLst>
              <a:ext uri="{FF2B5EF4-FFF2-40B4-BE49-F238E27FC236}">
                <a16:creationId xmlns:a16="http://schemas.microsoft.com/office/drawing/2014/main" id="{F4221F10-885A-1B23-7E5E-F0CBBF55814F}"/>
              </a:ext>
            </a:extLst>
          </p:cNvPr>
          <p:cNvSpPr>
            <a:spLocks noGrp="1"/>
          </p:cNvSpPr>
          <p:nvPr>
            <p:ph type="sldNum" sz="quarter" idx="10"/>
          </p:nvPr>
        </p:nvSpPr>
        <p:spPr/>
        <p:txBody>
          <a:bodyPr/>
          <a:lstStyle/>
          <a:p>
            <a:fld id="{3A40C232-871E-49C6-A38E-B087202758B8}" type="slidenum">
              <a:rPr lang="en-GB" smtClean="0"/>
              <a:t>138</a:t>
            </a:fld>
            <a:endParaRPr lang="en-GB"/>
          </a:p>
        </p:txBody>
      </p:sp>
    </p:spTree>
    <p:extLst>
      <p:ext uri="{BB962C8B-B14F-4D97-AF65-F5344CB8AC3E}">
        <p14:creationId xmlns:p14="http://schemas.microsoft.com/office/powerpoint/2010/main" val="3460334721"/>
      </p:ext>
    </p:extLst>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A0982F-D5BE-DC01-82A4-5C4B0909E5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772E9C-FDC6-5F13-C648-B5BEB77AD8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588BC1-9E12-931E-CF90-BDA2E59508FA}"/>
              </a:ext>
            </a:extLst>
          </p:cNvPr>
          <p:cNvSpPr>
            <a:spLocks noGrp="1"/>
          </p:cNvSpPr>
          <p:nvPr>
            <p:ph type="body" idx="1"/>
          </p:nvPr>
        </p:nvSpPr>
        <p:spPr/>
        <p:txBody>
          <a:bodyPr/>
          <a:lstStyle/>
          <a:p>
            <a:r>
              <a:rPr lang="en-GB" dirty="0"/>
              <a:t>The cover designer accidentally obscured the first ‘E’ in the title lettering with the model’s head, resulting in the unintentional reading of “Whore” instead of “Where.” This layout error has drawn considerable ridicule, and the fact that it involved women on the front cover only added to the unfortunate irony.</a:t>
            </a:r>
          </a:p>
        </p:txBody>
      </p:sp>
      <p:sp>
        <p:nvSpPr>
          <p:cNvPr id="4" name="Slide Number Placeholder 3">
            <a:extLst>
              <a:ext uri="{FF2B5EF4-FFF2-40B4-BE49-F238E27FC236}">
                <a16:creationId xmlns:a16="http://schemas.microsoft.com/office/drawing/2014/main" id="{19214F4F-B453-A44E-3D88-FB486D398EF0}"/>
              </a:ext>
            </a:extLst>
          </p:cNvPr>
          <p:cNvSpPr>
            <a:spLocks noGrp="1"/>
          </p:cNvSpPr>
          <p:nvPr>
            <p:ph type="sldNum" sz="quarter" idx="10"/>
          </p:nvPr>
        </p:nvSpPr>
        <p:spPr/>
        <p:txBody>
          <a:bodyPr/>
          <a:lstStyle/>
          <a:p>
            <a:fld id="{3A40C232-871E-49C6-A38E-B087202758B8}" type="slidenum">
              <a:rPr lang="en-GB" smtClean="0"/>
              <a:t>139</a:t>
            </a:fld>
            <a:endParaRPr lang="en-GB"/>
          </a:p>
        </p:txBody>
      </p:sp>
    </p:spTree>
    <p:extLst>
      <p:ext uri="{BB962C8B-B14F-4D97-AF65-F5344CB8AC3E}">
        <p14:creationId xmlns:p14="http://schemas.microsoft.com/office/powerpoint/2010/main" val="1162061597"/>
      </p:ext>
    </p:extLst>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72717E-82B3-3B43-5ABE-4ADA68AD26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493A6B-4C2B-43A7-2A2D-8F94EBB237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7D0B45-F03A-441E-6DB5-B3A0D06D1C61}"/>
              </a:ext>
            </a:extLst>
          </p:cNvPr>
          <p:cNvSpPr>
            <a:spLocks noGrp="1"/>
          </p:cNvSpPr>
          <p:nvPr>
            <p:ph type="body" idx="1"/>
          </p:nvPr>
        </p:nvSpPr>
        <p:spPr/>
        <p:txBody>
          <a:bodyPr/>
          <a:lstStyle/>
          <a:p>
            <a:r>
              <a:rPr lang="en-GB" dirty="0"/>
              <a:t>In 2018, H&amp;M faced significant backlash for an advertisement featuring a young black boy wearing a hoodie with the phrase “Coolest Monkey in the Jungle.” The racially insensitive ad was widely criticized for its derogatory and offensive connotations, as it perpetuated harmful stereotypes. It revealed a significant oversight in the brand’s review and approval process, demonstrating the importance of cultural sensitivity in advertising.</a:t>
            </a:r>
          </a:p>
          <a:p>
            <a:endParaRPr lang="en-GB" dirty="0"/>
          </a:p>
          <a:p>
            <a:r>
              <a:rPr lang="en-GB" dirty="0"/>
              <a:t>The incident led to public outrage, protests, and calls for greater diversity and inclusion in the fashion industry. In response to the controversy, H&amp;M apologized, removed the ad, and pledged to be more mindful of cultural and racial sensitivity in their future campaigns. This incident serves as a powerful reminder of the consequences of overlooking cultural and racial context in marketing.</a:t>
            </a:r>
          </a:p>
        </p:txBody>
      </p:sp>
      <p:sp>
        <p:nvSpPr>
          <p:cNvPr id="4" name="Slide Number Placeholder 3">
            <a:extLst>
              <a:ext uri="{FF2B5EF4-FFF2-40B4-BE49-F238E27FC236}">
                <a16:creationId xmlns:a16="http://schemas.microsoft.com/office/drawing/2014/main" id="{432C4785-C372-29E9-3BB1-608F4EC3BE08}"/>
              </a:ext>
            </a:extLst>
          </p:cNvPr>
          <p:cNvSpPr>
            <a:spLocks noGrp="1"/>
          </p:cNvSpPr>
          <p:nvPr>
            <p:ph type="sldNum" sz="quarter" idx="10"/>
          </p:nvPr>
        </p:nvSpPr>
        <p:spPr/>
        <p:txBody>
          <a:bodyPr/>
          <a:lstStyle/>
          <a:p>
            <a:fld id="{3A40C232-871E-49C6-A38E-B087202758B8}" type="slidenum">
              <a:rPr lang="en-GB" smtClean="0"/>
              <a:t>140</a:t>
            </a:fld>
            <a:endParaRPr lang="en-GB"/>
          </a:p>
        </p:txBody>
      </p:sp>
    </p:spTree>
    <p:extLst>
      <p:ext uri="{BB962C8B-B14F-4D97-AF65-F5344CB8AC3E}">
        <p14:creationId xmlns:p14="http://schemas.microsoft.com/office/powerpoint/2010/main" val="896364698"/>
      </p:ext>
    </p:extLst>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BE7C8B-CF47-E2B3-DD71-D898A6D94A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21DCE8-7176-7EAD-32A2-39904E0B92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3A650D-A2B2-5653-C4DE-16DB2C443F6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2B0091-8A4E-D490-39B3-04AED67C153C}"/>
              </a:ext>
            </a:extLst>
          </p:cNvPr>
          <p:cNvSpPr>
            <a:spLocks noGrp="1"/>
          </p:cNvSpPr>
          <p:nvPr>
            <p:ph type="sldNum" sz="quarter" idx="10"/>
          </p:nvPr>
        </p:nvSpPr>
        <p:spPr/>
        <p:txBody>
          <a:bodyPr/>
          <a:lstStyle/>
          <a:p>
            <a:fld id="{3A40C232-871E-49C6-A38E-B087202758B8}" type="slidenum">
              <a:rPr lang="en-GB" smtClean="0"/>
              <a:t>141</a:t>
            </a:fld>
            <a:endParaRPr lang="en-GB"/>
          </a:p>
        </p:txBody>
      </p:sp>
    </p:spTree>
    <p:extLst>
      <p:ext uri="{BB962C8B-B14F-4D97-AF65-F5344CB8AC3E}">
        <p14:creationId xmlns:p14="http://schemas.microsoft.com/office/powerpoint/2010/main" val="494788731"/>
      </p:ext>
    </p:extLst>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F1C5C6-FA8B-B464-1922-408E76421F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5062B0-BCE8-A432-6ADC-F6C66D65A3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36B900-8358-A8C1-5FDC-3E2A8B04DB6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CCC70C5-45E6-5421-FD7C-96DB10358864}"/>
              </a:ext>
            </a:extLst>
          </p:cNvPr>
          <p:cNvSpPr>
            <a:spLocks noGrp="1"/>
          </p:cNvSpPr>
          <p:nvPr>
            <p:ph type="sldNum" sz="quarter" idx="10"/>
          </p:nvPr>
        </p:nvSpPr>
        <p:spPr/>
        <p:txBody>
          <a:bodyPr/>
          <a:lstStyle/>
          <a:p>
            <a:fld id="{3A40C232-871E-49C6-A38E-B087202758B8}" type="slidenum">
              <a:rPr lang="en-GB" smtClean="0"/>
              <a:t>142</a:t>
            </a:fld>
            <a:endParaRPr lang="en-GB"/>
          </a:p>
        </p:txBody>
      </p:sp>
    </p:spTree>
    <p:extLst>
      <p:ext uri="{BB962C8B-B14F-4D97-AF65-F5344CB8AC3E}">
        <p14:creationId xmlns:p14="http://schemas.microsoft.com/office/powerpoint/2010/main" val="2104034789"/>
      </p:ext>
    </p:extLst>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53DB61-20D7-E39F-82E0-B5D26AF4FC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A50C70-6044-0241-553D-D9586A31E1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AA66D8-EA4F-14B1-0A8E-063FDD0C537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24AB5B3-BE11-93D2-C8D1-785080ABB30C}"/>
              </a:ext>
            </a:extLst>
          </p:cNvPr>
          <p:cNvSpPr>
            <a:spLocks noGrp="1"/>
          </p:cNvSpPr>
          <p:nvPr>
            <p:ph type="sldNum" sz="quarter" idx="10"/>
          </p:nvPr>
        </p:nvSpPr>
        <p:spPr/>
        <p:txBody>
          <a:bodyPr/>
          <a:lstStyle/>
          <a:p>
            <a:fld id="{3A40C232-871E-49C6-A38E-B087202758B8}" type="slidenum">
              <a:rPr lang="en-GB" smtClean="0"/>
              <a:t>143</a:t>
            </a:fld>
            <a:endParaRPr lang="en-GB"/>
          </a:p>
        </p:txBody>
      </p:sp>
    </p:spTree>
    <p:extLst>
      <p:ext uri="{BB962C8B-B14F-4D97-AF65-F5344CB8AC3E}">
        <p14:creationId xmlns:p14="http://schemas.microsoft.com/office/powerpoint/2010/main" val="936413024"/>
      </p:ext>
    </p:extLst>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3B7639-F1CF-48DD-F6A2-0AB2BACF16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ED52AD-5F2C-18D2-4B42-037722CB0C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F3544E-A1D0-3975-ED57-BB75EED00FF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E36D337-AC38-E472-513E-83D5F9DFDFCA}"/>
              </a:ext>
            </a:extLst>
          </p:cNvPr>
          <p:cNvSpPr>
            <a:spLocks noGrp="1"/>
          </p:cNvSpPr>
          <p:nvPr>
            <p:ph type="sldNum" sz="quarter" idx="10"/>
          </p:nvPr>
        </p:nvSpPr>
        <p:spPr/>
        <p:txBody>
          <a:bodyPr/>
          <a:lstStyle/>
          <a:p>
            <a:fld id="{3A40C232-871E-49C6-A38E-B087202758B8}" type="slidenum">
              <a:rPr lang="en-GB" smtClean="0"/>
              <a:t>144</a:t>
            </a:fld>
            <a:endParaRPr lang="en-GB"/>
          </a:p>
        </p:txBody>
      </p:sp>
    </p:spTree>
    <p:extLst>
      <p:ext uri="{BB962C8B-B14F-4D97-AF65-F5344CB8AC3E}">
        <p14:creationId xmlns:p14="http://schemas.microsoft.com/office/powerpoint/2010/main" val="3550944046"/>
      </p:ext>
    </p:extLst>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145</a:t>
            </a:fld>
            <a:endParaRPr lang="en-GB"/>
          </a:p>
        </p:txBody>
      </p:sp>
    </p:spTree>
    <p:extLst>
      <p:ext uri="{BB962C8B-B14F-4D97-AF65-F5344CB8AC3E}">
        <p14:creationId xmlns:p14="http://schemas.microsoft.com/office/powerpoint/2010/main" val="2609857648"/>
      </p:ext>
    </p:extLst>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146</a:t>
            </a:fld>
            <a:endParaRPr lang="en-GB"/>
          </a:p>
        </p:txBody>
      </p:sp>
    </p:spTree>
    <p:extLst>
      <p:ext uri="{BB962C8B-B14F-4D97-AF65-F5344CB8AC3E}">
        <p14:creationId xmlns:p14="http://schemas.microsoft.com/office/powerpoint/2010/main" val="2752028697"/>
      </p:ext>
    </p:extLst>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C6381A-1E66-A95A-B1AC-33B863C554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FE7B99-1C90-5D65-0F03-6FD3310BC1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F2A4F1-EBE1-B5B8-DD97-273FA9546D30}"/>
              </a:ext>
            </a:extLst>
          </p:cNvPr>
          <p:cNvSpPr>
            <a:spLocks noGrp="1"/>
          </p:cNvSpPr>
          <p:nvPr>
            <p:ph type="body" idx="1"/>
          </p:nvPr>
        </p:nvSpPr>
        <p:spPr/>
        <p:txBody>
          <a:bodyPr/>
          <a:lstStyle/>
          <a:p>
            <a:pPr algn="l" fontAlgn="base"/>
            <a:r>
              <a:rPr lang="en-GB" b="0" i="0" dirty="0">
                <a:solidFill>
                  <a:srgbClr val="141414"/>
                </a:solidFill>
                <a:effectLst/>
                <a:latin typeface="inherit"/>
              </a:rPr>
              <a:t>Scan of a USB-C plug, highlighting copper wires and gold-plated connectors</a:t>
            </a:r>
          </a:p>
          <a:p>
            <a:pPr algn="l" fontAlgn="base"/>
            <a:endParaRPr lang="en-GB" b="0" i="0" dirty="0">
              <a:solidFill>
                <a:schemeClr val="tx1"/>
              </a:solidFill>
              <a:effectLst/>
              <a:latin typeface="inherit"/>
            </a:endParaRPr>
          </a:p>
          <a:p>
            <a:pPr algn="l" fontAlgn="base"/>
            <a:r>
              <a:rPr lang="en-GB" b="0" i="0" dirty="0">
                <a:solidFill>
                  <a:schemeClr val="tx1"/>
                </a:solidFill>
                <a:effectLst/>
                <a:latin typeface="inherit"/>
              </a:rPr>
              <a:t>Nearly half a billion small electricals such as cables, lights, mini fans and disposable vapes, were thrown away last year, research from Material Focus has shown. </a:t>
            </a:r>
            <a:r>
              <a:rPr lang="en-GB" b="0" i="0" dirty="0">
                <a:solidFill>
                  <a:schemeClr val="tx1"/>
                </a:solidFill>
                <a:effectLst/>
                <a:latin typeface="ReithSans"/>
              </a:rPr>
              <a:t>These "Fast Tech" items, the electrical version of fast fashion, are the fastest-growing e-waste type, it says. The average home also has thirty unused electrical items gathering dust, the research shows. These items contain valuable raw materials, and all can be recycled. The not-for-profit group Material Focus commissioned a survey of 2000 people from Opinium Research. Based on the responses it calculates that 471m "Fast Tech" items were thrown away in the UK last year, including:</a:t>
            </a:r>
          </a:p>
          <a:p>
            <a:pPr algn="l" fontAlgn="base"/>
            <a:endParaRPr lang="en-GB" b="0" i="0" dirty="0">
              <a:solidFill>
                <a:schemeClr val="tx1"/>
              </a:solidFill>
              <a:effectLst/>
              <a:latin typeface="ReithSans"/>
            </a:endParaRPr>
          </a:p>
          <a:p>
            <a:pPr marL="171450" indent="-171450" algn="l" fontAlgn="base">
              <a:buFont typeface="Arial" panose="020B0604020202020204" pitchFamily="34" charset="0"/>
              <a:buChar char="•"/>
            </a:pPr>
            <a:r>
              <a:rPr lang="en-GB" b="0" i="0" dirty="0">
                <a:solidFill>
                  <a:schemeClr val="tx1"/>
                </a:solidFill>
                <a:effectLst/>
                <a:latin typeface="ReithSans"/>
              </a:rPr>
              <a:t>260 million disposable vapes</a:t>
            </a:r>
          </a:p>
          <a:p>
            <a:pPr marL="171450" indent="-171450" algn="l" fontAlgn="base">
              <a:buFont typeface="Arial" panose="020B0604020202020204" pitchFamily="34" charset="0"/>
              <a:buChar char="•"/>
            </a:pPr>
            <a:r>
              <a:rPr lang="en-GB" b="0" i="0" dirty="0">
                <a:solidFill>
                  <a:schemeClr val="tx1"/>
                </a:solidFill>
                <a:effectLst/>
                <a:latin typeface="ReithSans"/>
              </a:rPr>
              <a:t>30 million LED, solar and decorative lights</a:t>
            </a:r>
          </a:p>
          <a:p>
            <a:pPr marL="171450" indent="-171450" algn="l" fontAlgn="base">
              <a:buFont typeface="Arial" panose="020B0604020202020204" pitchFamily="34" charset="0"/>
              <a:buChar char="•"/>
            </a:pPr>
            <a:r>
              <a:rPr lang="en-GB" b="0" i="0" dirty="0">
                <a:solidFill>
                  <a:schemeClr val="tx1"/>
                </a:solidFill>
                <a:effectLst/>
                <a:latin typeface="ReithSans"/>
              </a:rPr>
              <a:t>26 million cables</a:t>
            </a:r>
          </a:p>
          <a:p>
            <a:pPr marL="171450" indent="-171450" algn="l" fontAlgn="base">
              <a:buFont typeface="Arial" panose="020B0604020202020204" pitchFamily="34" charset="0"/>
              <a:buChar char="•"/>
            </a:pPr>
            <a:r>
              <a:rPr lang="en-GB" b="0" i="0" dirty="0">
                <a:solidFill>
                  <a:schemeClr val="tx1"/>
                </a:solidFill>
                <a:effectLst/>
                <a:latin typeface="ReithSans"/>
              </a:rPr>
              <a:t>10 million USB sticks</a:t>
            </a:r>
          </a:p>
          <a:p>
            <a:pPr marL="171450" indent="-171450" algn="l" fontAlgn="base">
              <a:buFont typeface="Arial" panose="020B0604020202020204" pitchFamily="34" charset="0"/>
              <a:buChar char="•"/>
            </a:pPr>
            <a:r>
              <a:rPr lang="en-GB" b="0" i="0" dirty="0">
                <a:solidFill>
                  <a:schemeClr val="tx1"/>
                </a:solidFill>
                <a:effectLst/>
                <a:latin typeface="ReithSans"/>
              </a:rPr>
              <a:t>7 million cordless headphones</a:t>
            </a:r>
          </a:p>
          <a:p>
            <a:pPr marL="171450" indent="-171450" algn="l" fontAlgn="base">
              <a:buFont typeface="Arial" panose="020B0604020202020204" pitchFamily="34" charset="0"/>
              <a:buChar char="•"/>
            </a:pPr>
            <a:r>
              <a:rPr lang="en-GB" b="0" i="0" dirty="0">
                <a:solidFill>
                  <a:schemeClr val="tx1"/>
                </a:solidFill>
                <a:effectLst/>
                <a:latin typeface="ReithSans"/>
              </a:rPr>
              <a:t>5 million mini fans.</a:t>
            </a:r>
          </a:p>
          <a:p>
            <a:pPr algn="l" fontAlgn="base"/>
            <a:endParaRPr lang="en-GB" b="0" i="0" dirty="0">
              <a:solidFill>
                <a:schemeClr val="tx1"/>
              </a:solidFill>
              <a:effectLst/>
              <a:latin typeface="ReithSans"/>
            </a:endParaRPr>
          </a:p>
          <a:p>
            <a:pPr algn="l" fontAlgn="base"/>
            <a:r>
              <a:rPr lang="en-GB" b="0" i="0" dirty="0">
                <a:solidFill>
                  <a:schemeClr val="tx1"/>
                </a:solidFill>
                <a:effectLst/>
                <a:latin typeface="ReithSans"/>
              </a:rPr>
              <a:t>With the average cost of £4 for these items encourages consumers to see them as disposable, though they aren't always designed to be. They all contain valuable raw materials, such as copper wires and lithium batteries, which can be recovered through the recycling process.</a:t>
            </a:r>
          </a:p>
          <a:p>
            <a:endParaRPr lang="en-GB" dirty="0"/>
          </a:p>
        </p:txBody>
      </p:sp>
      <p:sp>
        <p:nvSpPr>
          <p:cNvPr id="4" name="Slide Number Placeholder 3">
            <a:extLst>
              <a:ext uri="{FF2B5EF4-FFF2-40B4-BE49-F238E27FC236}">
                <a16:creationId xmlns:a16="http://schemas.microsoft.com/office/drawing/2014/main" id="{8DA11344-172F-540D-A179-B6CB1460C7FE}"/>
              </a:ext>
            </a:extLst>
          </p:cNvPr>
          <p:cNvSpPr>
            <a:spLocks noGrp="1"/>
          </p:cNvSpPr>
          <p:nvPr>
            <p:ph type="sldNum" sz="quarter" idx="10"/>
          </p:nvPr>
        </p:nvSpPr>
        <p:spPr/>
        <p:txBody>
          <a:bodyPr/>
          <a:lstStyle/>
          <a:p>
            <a:fld id="{3A40C232-871E-49C6-A38E-B087202758B8}" type="slidenum">
              <a:rPr lang="en-GB" smtClean="0"/>
              <a:t>147</a:t>
            </a:fld>
            <a:endParaRPr lang="en-GB"/>
          </a:p>
        </p:txBody>
      </p:sp>
    </p:spTree>
    <p:extLst>
      <p:ext uri="{BB962C8B-B14F-4D97-AF65-F5344CB8AC3E}">
        <p14:creationId xmlns:p14="http://schemas.microsoft.com/office/powerpoint/2010/main" val="2793329568"/>
      </p:ext>
    </p:extLst>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148</a:t>
            </a:fld>
            <a:endParaRPr lang="en-GB"/>
          </a:p>
        </p:txBody>
      </p:sp>
    </p:spTree>
    <p:extLst>
      <p:ext uri="{BB962C8B-B14F-4D97-AF65-F5344CB8AC3E}">
        <p14:creationId xmlns:p14="http://schemas.microsoft.com/office/powerpoint/2010/main" val="1823341676"/>
      </p:ext>
    </p:extLst>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Tragic teen gamer dies after 'playing computer for 22 days in a row’</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The 17-year-old had broken his leg and was playing game Defence of the Ancients almost continuously more than three weeks</a:t>
            </a:r>
          </a:p>
          <a:p>
            <a:pPr fontAlgn="base"/>
            <a:r>
              <a:rPr lang="en-GB" sz="1200" b="0" i="0" u="none" strike="noStrike" kern="1200" dirty="0">
                <a:solidFill>
                  <a:schemeClr val="tx1"/>
                </a:solidFill>
                <a:effectLst/>
                <a:latin typeface="+mn-lt"/>
                <a:ea typeface="+mn-ea"/>
                <a:cs typeface="+mn-cs"/>
              </a:rPr>
              <a:t>young man who was fixated with playing an online computer game has died after reportedly playing it for 22 DAYS solid.</a:t>
            </a:r>
          </a:p>
          <a:p>
            <a:pPr fontAlgn="base"/>
            <a:r>
              <a:rPr lang="en-GB" sz="1200" b="0" i="0" u="none" strike="noStrike" kern="1200" dirty="0">
                <a:solidFill>
                  <a:schemeClr val="tx1"/>
                </a:solidFill>
                <a:effectLst/>
                <a:latin typeface="+mn-lt"/>
                <a:ea typeface="+mn-ea"/>
                <a:cs typeface="+mn-cs"/>
              </a:rPr>
              <a:t>And </a:t>
            </a:r>
            <a:r>
              <a:rPr lang="en-GB" sz="1200" b="0" i="0" u="sng" strike="noStrike" kern="1200" dirty="0">
                <a:solidFill>
                  <a:schemeClr val="tx1"/>
                </a:solidFill>
                <a:effectLst/>
                <a:latin typeface="+mn-lt"/>
                <a:ea typeface="+mn-ea"/>
                <a:cs typeface="+mn-cs"/>
                <a:hlinkClick r:id="rId3" tooltip="http://www.mirror.co.uk/all-about/teenagers">
                  <a:extLst>
                    <a:ext uri="{A12FA001-AC4F-418D-AE19-62706E023703}">
                      <ahyp:hlinkClr xmlns:ahyp="http://schemas.microsoft.com/office/drawing/2018/hyperlinkcolor" val="tx"/>
                    </a:ext>
                  </a:extLst>
                </a:hlinkClick>
              </a:rPr>
              <a:t>the 17-year-old</a:t>
            </a:r>
            <a:r>
              <a:rPr lang="en-GB" sz="1200" b="0" i="0" u="none" strike="noStrike" kern="1200" dirty="0">
                <a:solidFill>
                  <a:schemeClr val="tx1"/>
                </a:solidFill>
                <a:effectLst/>
                <a:latin typeface="+mn-lt"/>
                <a:ea typeface="+mn-ea"/>
                <a:cs typeface="+mn-cs"/>
              </a:rPr>
              <a:t>, who had broken his leg and was bored at home, saw his character die on screen before he passed away at home. The teen, known only as Rustam, was playing the game Defence of the Ancients almost continuously, only stopping to sleep and eat. Investigators stated that the addicted gamer spent more than 2,000 hours playing the game in the last year-and-a-half.</a:t>
            </a:r>
          </a:p>
          <a:p>
            <a:pPr fontAlgn="base"/>
            <a:r>
              <a:rPr lang="en-GB" sz="1200" b="0" i="0" u="none" strike="noStrike" kern="1200" dirty="0">
                <a:solidFill>
                  <a:schemeClr val="tx1"/>
                </a:solidFill>
                <a:effectLst/>
                <a:latin typeface="+mn-lt"/>
                <a:ea typeface="+mn-ea"/>
                <a:cs typeface="+mn-cs"/>
              </a:rPr>
              <a:t>It's a schedule which works out at around six-and-a-half hours a day, culminating in the intensive almost non-stop sessions over 22 days leading to his death. The tragic death happened in the town of </a:t>
            </a:r>
            <a:r>
              <a:rPr lang="en-GB" sz="1200" b="0" i="0" u="none" strike="noStrike" kern="1200" dirty="0" err="1">
                <a:solidFill>
                  <a:schemeClr val="tx1"/>
                </a:solidFill>
                <a:effectLst/>
                <a:latin typeface="+mn-lt"/>
                <a:ea typeface="+mn-ea"/>
                <a:cs typeface="+mn-cs"/>
              </a:rPr>
              <a:t>Uchaly</a:t>
            </a:r>
            <a:r>
              <a:rPr lang="en-GB" sz="1200" b="0" i="0" u="none" strike="noStrike" kern="1200" dirty="0">
                <a:solidFill>
                  <a:schemeClr val="tx1"/>
                </a:solidFill>
                <a:effectLst/>
                <a:latin typeface="+mn-lt"/>
                <a:ea typeface="+mn-ea"/>
                <a:cs typeface="+mn-cs"/>
              </a:rPr>
              <a:t> in southern Russia's Republic of Bashkortostan.</a:t>
            </a:r>
          </a:p>
          <a:p>
            <a:pPr fontAlgn="base"/>
            <a:r>
              <a:rPr lang="en-GB" sz="1200" b="0" i="0" u="none" strike="noStrike" kern="1200" dirty="0">
                <a:solidFill>
                  <a:schemeClr val="tx1"/>
                </a:solidFill>
                <a:effectLst/>
                <a:latin typeface="+mn-lt"/>
                <a:ea typeface="+mn-ea"/>
                <a:cs typeface="+mn-cs"/>
              </a:rPr>
              <a:t>His parents told </a:t>
            </a:r>
            <a:r>
              <a:rPr lang="en-GB" sz="1200" b="0" i="0" u="sng" strike="noStrike" kern="1200" dirty="0" err="1">
                <a:solidFill>
                  <a:schemeClr val="tx1"/>
                </a:solidFill>
                <a:effectLst/>
                <a:latin typeface="+mn-lt"/>
                <a:ea typeface="+mn-ea"/>
                <a:cs typeface="+mn-cs"/>
                <a:hlinkClick r:id="rId4" tooltip="http://bloknot.ru/chp/podrostok-iz-bashkirii-umer-igraya-v-komp-yuter-298530.html">
                  <a:extLst>
                    <a:ext uri="{A12FA001-AC4F-418D-AE19-62706E023703}">
                      <ahyp:hlinkClr xmlns:ahyp="http://schemas.microsoft.com/office/drawing/2018/hyperlinkcolor" val="tx"/>
                    </a:ext>
                  </a:extLst>
                </a:hlinkClick>
              </a:rPr>
              <a:t>BlokNot</a:t>
            </a:r>
            <a:r>
              <a:rPr lang="en-GB" sz="1200" b="0" i="0" u="none" strike="noStrike" kern="1200" dirty="0">
                <a:solidFill>
                  <a:schemeClr val="tx1"/>
                </a:solidFill>
                <a:effectLst/>
                <a:latin typeface="+mn-lt"/>
                <a:ea typeface="+mn-ea"/>
                <a:cs typeface="+mn-cs"/>
              </a:rPr>
              <a:t> that they usually heard him pounding at his keyboard but on August 30, all went quiet in his room.</a:t>
            </a:r>
          </a:p>
          <a:p>
            <a:pPr fontAlgn="base"/>
            <a:r>
              <a:rPr lang="en-GB" sz="1200" b="0" i="0" u="none" strike="noStrike" kern="1200" dirty="0">
                <a:solidFill>
                  <a:schemeClr val="tx1"/>
                </a:solidFill>
                <a:effectLst/>
                <a:latin typeface="+mn-lt"/>
                <a:ea typeface="+mn-ea"/>
                <a:cs typeface="+mn-cs"/>
              </a:rPr>
              <a:t>He was rushed to hospital but declared dead on arrival. Doctors believe he could have died from second class syndrome, thrombosis from not moving around, as on a cramped long haul flight. Police spokeswoman Svetlana Abramova confirmed: "In the last 22 days it is suspected he played the game almost all the time, stopping only to take a nap and grab a snack. "Since August 8 he had a broken leg and has spent all his time at home playing computer games.“ Russian representative for children Pavel Astakhov said: "It is important to follow what your kids are doing. In the case of the 17-year-old, it is suspected he spent what was the equivalent of 83 whole days online out of the past year-and-a-half. A dependence on computer games is one of biggest dangers for the kids nowadays".</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Medical expert </a:t>
            </a:r>
            <a:r>
              <a:rPr lang="en-GB" sz="1200" b="0" i="0" u="none" strike="noStrike" kern="1200" dirty="0" err="1">
                <a:solidFill>
                  <a:schemeClr val="tx1"/>
                </a:solidFill>
                <a:effectLst/>
                <a:latin typeface="+mn-lt"/>
                <a:ea typeface="+mn-ea"/>
                <a:cs typeface="+mn-cs"/>
              </a:rPr>
              <a:t>Azat</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Hafizov</a:t>
            </a:r>
            <a:r>
              <a:rPr lang="en-GB" sz="1200" b="0" i="0" u="none" strike="noStrike" kern="1200" dirty="0">
                <a:solidFill>
                  <a:schemeClr val="tx1"/>
                </a:solidFill>
                <a:effectLst/>
                <a:latin typeface="+mn-lt"/>
                <a:ea typeface="+mn-ea"/>
                <a:cs typeface="+mn-cs"/>
              </a:rPr>
              <a:t> explained what could have happened: "People can suffer from such problems during long flights when they are forced to sit. The boy presumably died from a thrombosis. They are appearing in 50 percent of cases when people have fractures.“ Ironically, the boy collapsed as his </a:t>
            </a:r>
            <a:r>
              <a:rPr lang="en-GB" sz="1200" b="0" i="0" u="sng" strike="noStrike" kern="1200" dirty="0">
                <a:solidFill>
                  <a:schemeClr val="tx1"/>
                </a:solidFill>
                <a:effectLst/>
                <a:latin typeface="+mn-lt"/>
                <a:ea typeface="+mn-ea"/>
                <a:cs typeface="+mn-cs"/>
                <a:hlinkClick r:id="rId5" tooltip="http://www.mirror.co.uk/all-about/computers">
                  <a:extLst>
                    <a:ext uri="{A12FA001-AC4F-418D-AE19-62706E023703}">
                      <ahyp:hlinkClr xmlns:ahyp="http://schemas.microsoft.com/office/drawing/2018/hyperlinkcolor" val="tx"/>
                    </a:ext>
                  </a:extLst>
                </a:hlinkClick>
              </a:rPr>
              <a:t>virtual online persona was also killed in the game</a:t>
            </a:r>
            <a:r>
              <a:rPr lang="en-GB" sz="1200" b="0" i="0" u="none" strike="noStrike"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149</a:t>
            </a:fld>
            <a:endParaRPr lang="en-GB"/>
          </a:p>
        </p:txBody>
      </p:sp>
    </p:spTree>
    <p:extLst>
      <p:ext uri="{BB962C8B-B14F-4D97-AF65-F5344CB8AC3E}">
        <p14:creationId xmlns:p14="http://schemas.microsoft.com/office/powerpoint/2010/main" val="2609857648"/>
      </p:ext>
    </p:extLst>
  </p:cSld>
  <p:clrMapOvr>
    <a:masterClrMapping/>
  </p:clrMapOvr>
</p:notes>
</file>

<file path=ppt/notesSlides/notesSlide1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06831782"/>
      </p:ext>
    </p:extLst>
  </p:cSld>
  <p:clrMapOvr>
    <a:masterClrMapping/>
  </p:clrMapOvr>
</p:notes>
</file>

<file path=ppt/notesSlides/notesSlide1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85543755"/>
      </p:ext>
    </p:extLst>
  </p:cSld>
  <p:clrMapOvr>
    <a:masterClrMapping/>
  </p:clrMapOvr>
</p:notes>
</file>

<file path=ppt/notesSlides/notesSlide1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45780652"/>
      </p:ext>
    </p:extLst>
  </p:cSld>
  <p:clrMapOvr>
    <a:masterClrMapping/>
  </p:clrMapOvr>
</p:notes>
</file>

<file path=ppt/notesSlides/notesSlide1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BB2AF0-BE4F-F6CD-C52B-64D1444FD6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9BB244-F99D-77BB-A242-ED1AF4E703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C69B8E-688C-6348-A68C-71E4A9F74CBD}"/>
              </a:ext>
            </a:extLst>
          </p:cNvPr>
          <p:cNvSpPr>
            <a:spLocks noGrp="1"/>
          </p:cNvSpPr>
          <p:nvPr>
            <p:ph type="body" idx="1"/>
          </p:nvPr>
        </p:nvSpPr>
        <p:spPr/>
        <p:txBody>
          <a:bodyPr/>
          <a:lstStyle/>
          <a:p>
            <a:r>
              <a:rPr lang="en-GB" dirty="0"/>
              <a:t>https://www.numberanalytics.com/blog/ripple-effect-unintended-consequences-design</a:t>
            </a:r>
          </a:p>
          <a:p>
            <a:endParaRPr lang="en-GB" dirty="0"/>
          </a:p>
          <a:p>
            <a:r>
              <a:rPr lang="en-GB" dirty="0"/>
              <a:t>The 'Ripple Effect' in design refers to the unintended consequences that can arise from design decisions, affecting not only the immediate users but also the broader society and culture.</a:t>
            </a:r>
          </a:p>
          <a:p>
            <a:endParaRPr lang="en-GB" dirty="0"/>
          </a:p>
          <a:p>
            <a:r>
              <a:rPr lang="en-GB" dirty="0"/>
              <a:t>Cf: Butterfly Effect</a:t>
            </a:r>
          </a:p>
          <a:p>
            <a:endParaRPr lang="en-GB" dirty="0"/>
          </a:p>
        </p:txBody>
      </p:sp>
      <p:sp>
        <p:nvSpPr>
          <p:cNvPr id="4" name="Slide Number Placeholder 3">
            <a:extLst>
              <a:ext uri="{FF2B5EF4-FFF2-40B4-BE49-F238E27FC236}">
                <a16:creationId xmlns:a16="http://schemas.microsoft.com/office/drawing/2014/main" id="{1F6A02D6-0083-4B2E-68E3-1642A8DA8B45}"/>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3299937"/>
      </p:ext>
    </p:extLst>
  </p:cSld>
  <p:clrMapOvr>
    <a:masterClrMapping/>
  </p:clrMapOvr>
</p:notes>
</file>

<file path=ppt/notesSlides/notesSlide1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3E9057-C7D1-E78E-DA7F-1EFB76479D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2F9B82-63A2-4AD7-BB99-A992EDD55F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AAD666-CE20-75A5-4621-97D255BA35A9}"/>
              </a:ext>
            </a:extLst>
          </p:cNvPr>
          <p:cNvSpPr>
            <a:spLocks noGrp="1"/>
          </p:cNvSpPr>
          <p:nvPr>
            <p:ph type="body" idx="1"/>
          </p:nvPr>
        </p:nvSpPr>
        <p:spPr/>
        <p:txBody>
          <a:bodyPr/>
          <a:lstStyle/>
          <a:p>
            <a:r>
              <a:rPr lang="en-GB" dirty="0"/>
              <a:t>The relationship between design, culture, and society is intricate. Design can reflect and reinforce cultural values and social norms, but it can also challenge them and propose new ways of thinking and being. Understanding this interplay is crucial for designers who wish to create work that is not only effective but also responsible.</a:t>
            </a:r>
          </a:p>
          <a:p>
            <a:endParaRPr lang="en-GB" dirty="0"/>
          </a:p>
        </p:txBody>
      </p:sp>
      <p:sp>
        <p:nvSpPr>
          <p:cNvPr id="4" name="Slide Number Placeholder 3">
            <a:extLst>
              <a:ext uri="{FF2B5EF4-FFF2-40B4-BE49-F238E27FC236}">
                <a16:creationId xmlns:a16="http://schemas.microsoft.com/office/drawing/2014/main" id="{D8EA60F4-807A-D928-AC95-DE90194B0F2E}"/>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28283512"/>
      </p:ext>
    </p:extLst>
  </p:cSld>
  <p:clrMapOvr>
    <a:masterClrMapping/>
  </p:clrMapOvr>
</p:notes>
</file>

<file path=ppt/notesSlides/notesSlide1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4D1445-E2CB-ABEE-EEA8-65AE5D4C73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A11E84-208D-6071-9D8F-1675347EED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38F3C9-C52F-A2F2-1D20-76AD3B59DC9B}"/>
              </a:ext>
            </a:extLst>
          </p:cNvPr>
          <p:cNvSpPr>
            <a:spLocks noGrp="1"/>
          </p:cNvSpPr>
          <p:nvPr>
            <p:ph type="body" idx="1"/>
          </p:nvPr>
        </p:nvSpPr>
        <p:spPr/>
        <p:txBody>
          <a:bodyPr/>
          <a:lstStyle/>
          <a:p>
            <a:r>
              <a:rPr lang="en-GB" dirty="0"/>
              <a:t>This formula illustrates the challenge of predicting outcomes in complex systems. As the number of variables and their interactions increase, the predictability of outcomes decreases.</a:t>
            </a:r>
          </a:p>
        </p:txBody>
      </p:sp>
      <p:sp>
        <p:nvSpPr>
          <p:cNvPr id="4" name="Slide Number Placeholder 3">
            <a:extLst>
              <a:ext uri="{FF2B5EF4-FFF2-40B4-BE49-F238E27FC236}">
                <a16:creationId xmlns:a16="http://schemas.microsoft.com/office/drawing/2014/main" id="{51A6935D-408C-9654-358F-20FE07901D4C}"/>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59313334"/>
      </p:ext>
    </p:extLst>
  </p:cSld>
  <p:clrMapOvr>
    <a:masterClrMapping/>
  </p:clrMapOvr>
</p:notes>
</file>

<file path=ppt/notesSlides/notesSlide1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Hip-hop music and Swiss cheese production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tx1"/>
              </a:solidFill>
            </a:endParaRPr>
          </a:p>
          <a:p>
            <a:r>
              <a:rPr lang="en-GB" dirty="0">
                <a:solidFill>
                  <a:schemeClr val="tx1"/>
                </a:solidFill>
              </a:rPr>
              <a:t>Unintended consequences of Swiss cheese makers playing rap music during fermentation to improve taste.</a:t>
            </a:r>
          </a:p>
          <a:p>
            <a:r>
              <a:rPr lang="en-GB" dirty="0">
                <a:solidFill>
                  <a:schemeClr val="tx1"/>
                </a:solidFill>
              </a:rPr>
              <a:t>Low frequency resonation of hip-hop music positively influencing the depth of flavour of the various cheese varieties in Switzerland.</a:t>
            </a:r>
          </a:p>
          <a:p>
            <a:r>
              <a:rPr lang="en-GB" dirty="0">
                <a:solidFill>
                  <a:schemeClr val="tx1"/>
                </a:solidFill>
                <a:hlinkClick r:id="rId3">
                  <a:extLst>
                    <a:ext uri="{A12FA001-AC4F-418D-AE19-62706E023703}">
                      <ahyp:hlinkClr xmlns:ahyp="http://schemas.microsoft.com/office/drawing/2018/hyperlinkcolor" val="tx"/>
                    </a:ext>
                  </a:extLst>
                </a:hlinkClick>
              </a:rPr>
              <a:t>How to Manage the Unintended Consequences of Innovation &amp; Business Design | Sustainable Business Innovation | Explorer Labs</a:t>
            </a:r>
            <a:endParaRPr lang="en-GB" dirty="0">
              <a:solidFill>
                <a:schemeClr val="tx1"/>
              </a:solidFill>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78088287"/>
      </p:ext>
    </p:extLst>
  </p:cSld>
  <p:clrMapOvr>
    <a:masterClrMapping/>
  </p:clrMapOvr>
</p:notes>
</file>

<file path=ppt/notesSlides/notesSlide1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0022878"/>
      </p:ext>
    </p:extLst>
  </p:cSld>
  <p:clrMapOvr>
    <a:masterClrMapping/>
  </p:clrMapOvr>
</p:notes>
</file>

<file path=ppt/notesSlides/notesSlide1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61309067"/>
      </p:ext>
    </p:extLst>
  </p:cSld>
  <p:clrMapOvr>
    <a:masterClrMapping/>
  </p:clrMapOvr>
</p:notes>
</file>

<file path=ppt/notesSlides/notesSlide1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2348186"/>
      </p:ext>
    </p:extLst>
  </p:cSld>
  <p:clrMapOvr>
    <a:masterClrMapping/>
  </p:clrMapOvr>
</p:notes>
</file>

<file path=ppt/notesSlides/notesSlide1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61773673"/>
      </p:ext>
    </p:extLst>
  </p:cSld>
  <p:clrMapOvr>
    <a:masterClrMapping/>
  </p:clrMapOvr>
</p:notes>
</file>

<file path=ppt/notesSlides/notesSlide1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44824500"/>
      </p:ext>
    </p:extLst>
  </p:cSld>
  <p:clrMapOvr>
    <a:masterClrMapping/>
  </p:clrMapOvr>
</p:notes>
</file>

<file path=ppt/notesSlides/notesSlide1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60874095"/>
      </p:ext>
    </p:extLst>
  </p:cSld>
  <p:clrMapOvr>
    <a:masterClrMapping/>
  </p:clrMapOvr>
</p:notes>
</file>

<file path=ppt/notesSlides/notesSlide1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86735268"/>
      </p:ext>
    </p:extLst>
  </p:cSld>
  <p:clrMapOvr>
    <a:masterClrMapping/>
  </p:clrMapOvr>
</p:notes>
</file>

<file path=ppt/notesSlides/notesSlide1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4197198"/>
      </p:ext>
    </p:extLst>
  </p:cSld>
  <p:clrMapOvr>
    <a:masterClrMapping/>
  </p:clrMapOvr>
</p:notes>
</file>

<file path=ppt/notesSlides/notesSlide1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12180187"/>
      </p:ext>
    </p:extLst>
  </p:cSld>
  <p:clrMapOvr>
    <a:masterClrMapping/>
  </p:clrMapOvr>
</p:notes>
</file>

<file path=ppt/notesSlides/notesSlide1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63328265"/>
      </p:ext>
    </p:extLst>
  </p:cSld>
  <p:clrMapOvr>
    <a:masterClrMapping/>
  </p:clrMapOvr>
</p:notes>
</file>

<file path=ppt/notesSlides/notesSlide1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Ingenious: The Unintended Consequences of Human Innovation</a:t>
            </a:r>
          </a:p>
          <a:p>
            <a:r>
              <a:rPr lang="en-GB" dirty="0"/>
              <a:t>By Peter </a:t>
            </a:r>
            <a:r>
              <a:rPr lang="en-GB" dirty="0" err="1"/>
              <a:t>Gluckman</a:t>
            </a:r>
            <a:r>
              <a:rPr lang="en-GB" dirty="0"/>
              <a:t> (Author) Mark Hanson (Author)</a:t>
            </a:r>
          </a:p>
          <a:p>
            <a:endParaRPr lang="en-GB" dirty="0"/>
          </a:p>
          <a:p>
            <a:r>
              <a:rPr lang="en-GB" dirty="0"/>
              <a:t>As humans evolved, we developed technologies to modify our environment, yet these innovations are increasingly affecting our </a:t>
            </a:r>
            <a:r>
              <a:rPr lang="en-GB" dirty="0" err="1"/>
              <a:t>behavior</a:t>
            </a:r>
            <a:r>
              <a:rPr lang="en-GB" dirty="0"/>
              <a:t>, biology, and society. Now we must figure out how to function in the world we've created. Over thousands of years, humans have invented ingenious ways to gain mastery over our environment. The ability to communicate, accumulate knowledge collectively, and build on previous innovations has enabled us to change nature. Innovation has allowed us to thrive. The trouble with innovation is that we can seldom go back and undo it. We invent, embrace, and exploit new technologies to modify our environment. Then we modify those technologies to cope with the resulting impacts. </a:t>
            </a:r>
            <a:r>
              <a:rPr lang="en-GB" dirty="0" err="1"/>
              <a:t>Gluckman</a:t>
            </a:r>
            <a:r>
              <a:rPr lang="en-GB" dirty="0"/>
              <a:t> and Hanson explore what happens when we innovate in a way that leads nature to bite back. To provide nourishment for a growing population, humans developed methods to process and preserve food; but easy access to these energy-dense foods results in obesity. To protect ourselves from dangerous pathogens we embraced cleanliness and invented antibiotics, which has led to rising rates of autoimmune diseases and antibiotic-resistant bacteria. More recently, our growing dependence on the internet and social media has been linked to mental health concerns and declining social cohesion. And we are only at the beginning of the digital transformation that will influence every part of our existence. Our ingenuity has not only changed our world-it has changed us. Focusing on immediate benefits, we rarely pause to consider the longer-term costs of innovation. Yet we are now starting to see how our choices affect the way our brains develop and our bodies function. The implications are profound. Ingenious opens our eyes to the dangers we face and offers solutions we cannot ignore.</a:t>
            </a:r>
          </a:p>
          <a:p>
            <a:pPr algn="l"/>
            <a:endParaRPr lang="en-GB" b="0" i="0" dirty="0">
              <a:solidFill>
                <a:srgbClr val="232323"/>
              </a:solidFill>
              <a:effectLst/>
              <a:latin typeface="arial" panose="020B0604020202020204" pitchFamily="34" charset="0"/>
            </a:endParaRPr>
          </a:p>
          <a:p>
            <a:pPr algn="l"/>
            <a:r>
              <a:rPr lang="en-GB" b="0" i="0" dirty="0">
                <a:solidFill>
                  <a:srgbClr val="232323"/>
                </a:solidFill>
                <a:effectLst/>
                <a:latin typeface="arial" panose="020B0604020202020204" pitchFamily="34" charset="0"/>
              </a:rPr>
              <a:t>Challenging the Innovation Paradigm: Karl-Erik </a:t>
            </a:r>
            <a:r>
              <a:rPr lang="en-GB" b="0" i="0" dirty="0" err="1">
                <a:solidFill>
                  <a:srgbClr val="232323"/>
                </a:solidFill>
                <a:effectLst/>
                <a:latin typeface="arial" panose="020B0604020202020204" pitchFamily="34" charset="0"/>
              </a:rPr>
              <a:t>Sveiby</a:t>
            </a:r>
            <a:r>
              <a:rPr lang="en-GB" b="0" i="0" dirty="0">
                <a:solidFill>
                  <a:srgbClr val="232323"/>
                </a:solidFill>
                <a:effectLst/>
                <a:latin typeface="arial" panose="020B0604020202020204" pitchFamily="34" charset="0"/>
              </a:rPr>
              <a:t>, Pernilla </a:t>
            </a:r>
            <a:r>
              <a:rPr lang="en-GB" b="0" i="0" dirty="0" err="1">
                <a:solidFill>
                  <a:srgbClr val="232323"/>
                </a:solidFill>
                <a:effectLst/>
                <a:latin typeface="arial" panose="020B0604020202020204" pitchFamily="34" charset="0"/>
              </a:rPr>
              <a:t>Gripenberg</a:t>
            </a:r>
            <a:r>
              <a:rPr lang="en-GB" b="0" i="0" dirty="0">
                <a:solidFill>
                  <a:srgbClr val="232323"/>
                </a:solidFill>
                <a:effectLst/>
                <a:latin typeface="arial" panose="020B0604020202020204" pitchFamily="34" charset="0"/>
              </a:rPr>
              <a:t>, Beata </a:t>
            </a:r>
            <a:r>
              <a:rPr lang="en-GB" b="0" i="0" dirty="0" err="1">
                <a:solidFill>
                  <a:srgbClr val="232323"/>
                </a:solidFill>
                <a:effectLst/>
                <a:latin typeface="arial" panose="020B0604020202020204" pitchFamily="34" charset="0"/>
              </a:rPr>
              <a:t>Segercrantz</a:t>
            </a:r>
            <a:endParaRPr lang="en-GB" b="0" i="0" dirty="0">
              <a:solidFill>
                <a:srgbClr val="232323"/>
              </a:solidFill>
              <a:effectLst/>
              <a:latin typeface="arial" panose="020B0604020202020204" pitchFamily="34" charset="0"/>
            </a:endParaRPr>
          </a:p>
          <a:p>
            <a:pPr algn="l"/>
            <a:r>
              <a:rPr lang="en-GB" b="0" i="0" dirty="0">
                <a:solidFill>
                  <a:srgbClr val="232323"/>
                </a:solidFill>
                <a:effectLst/>
                <a:latin typeface="arial" panose="020B0604020202020204" pitchFamily="34" charset="0"/>
              </a:rPr>
              <a:t>Innovation is almost always seen as a "good thing". Challenging the Innovation Paradigm is a critical analysis of the innovation frenzy and contemporary innovation research. The one-sided focus on desirable effects of innovation misses many opportunities to reduce the undesirable consequences. Authors in this book show how systemic effects outside the innovating firms reduce the net benefits of innovation for individual employees, customers, as well as for society as a whole - also the innovators' own organizations.</a:t>
            </a:r>
          </a:p>
          <a:p>
            <a:pPr algn="l"/>
            <a:endParaRPr lang="en-GB" b="0" i="0" dirty="0">
              <a:solidFill>
                <a:srgbClr val="232323"/>
              </a:solidFill>
              <a:effectLst/>
              <a:latin typeface="arial" panose="020B0604020202020204" pitchFamily="34" charset="0"/>
            </a:endParaRPr>
          </a:p>
          <a:p>
            <a:pPr algn="l"/>
            <a:r>
              <a:rPr lang="en-GB" b="0" i="0" dirty="0">
                <a:solidFill>
                  <a:srgbClr val="232323"/>
                </a:solidFill>
                <a:effectLst/>
                <a:latin typeface="arial" panose="020B0604020202020204" pitchFamily="34" charset="0"/>
              </a:rPr>
              <a:t>This book </a:t>
            </a:r>
            <a:r>
              <a:rPr lang="en-GB" b="0" i="0" dirty="0" err="1">
                <a:solidFill>
                  <a:srgbClr val="232323"/>
                </a:solidFill>
                <a:effectLst/>
                <a:latin typeface="arial" panose="020B0604020202020204" pitchFamily="34" charset="0"/>
              </a:rPr>
              <a:t>analyzes</a:t>
            </a:r>
            <a:r>
              <a:rPr lang="en-GB" b="0" i="0" dirty="0">
                <a:solidFill>
                  <a:srgbClr val="232323"/>
                </a:solidFill>
                <a:effectLst/>
                <a:latin typeface="arial" panose="020B0604020202020204" pitchFamily="34" charset="0"/>
              </a:rPr>
              <a:t> the dominant discourses that construct and reconstruct the assumptions and one-sidedness of contemporary innovation research (generally known as the pro-innovation bias) by focusing on consequences of innovation, distinguishing between intended and unintended as well as desirable and undesirable consequences. Contributors illustrate how both the discourses of innovation and the consequences of innovation permeate all levels of society: in policy discourse, in academic discourse, in research funding, in national innovation systems, in the financial sector, in organizational and work contexts, and in environmental pollution. The volume offers a critical, multidisciplinary, and multinational perspective on the topic, with authors from diverse academic fields examining and making comparisons between a variety of national contexts.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42741336"/>
      </p:ext>
    </p:extLst>
  </p:cSld>
  <p:clrMapOvr>
    <a:masterClrMapping/>
  </p:clrMapOvr>
</p:notes>
</file>

<file path=ppt/notesSlides/notesSlide1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solidFill>
                  <a:schemeClr val="tx1"/>
                </a:solidFill>
              </a:rPr>
              <a:t>The problem with innovation is that there are often long-term unintended and unforeseen consequences. For example, that the early technological pioneers of the industrial revolution did not think about the possibility of global warming for one moment.</a:t>
            </a:r>
          </a:p>
          <a:p>
            <a:endParaRPr lang="en-GB" b="0" dirty="0">
              <a:solidFill>
                <a:schemeClr val="tx1"/>
              </a:solidFill>
            </a:endParaRPr>
          </a:p>
          <a:p>
            <a:pPr algn="l"/>
            <a:r>
              <a:rPr lang="en-GB" b="0" i="0" dirty="0">
                <a:solidFill>
                  <a:schemeClr val="tx1"/>
                </a:solidFill>
                <a:effectLst/>
                <a:latin typeface="arial" panose="020B0604020202020204" pitchFamily="34" charset="0"/>
              </a:rPr>
              <a:t>This paper of Karl-Erik’s — </a:t>
            </a:r>
            <a:r>
              <a:rPr lang="en-GB" b="0" i="0" u="none" strike="noStrike" dirty="0">
                <a:solidFill>
                  <a:schemeClr val="tx1"/>
                </a:solidFill>
                <a:effectLst/>
                <a:latin typeface="arial" panose="020B0604020202020204" pitchFamily="34" charset="0"/>
                <a:hlinkClick r:id="rId3">
                  <a:extLst>
                    <a:ext uri="{A12FA001-AC4F-418D-AE19-62706E023703}">
                      <ahyp:hlinkClr xmlns:ahyp="http://schemas.microsoft.com/office/drawing/2018/hyperlinkcolor" val="tx"/>
                    </a:ext>
                  </a:extLst>
                </a:hlinkClick>
              </a:rPr>
              <a:t>Unintended and Undesirable Consequences of Innovation</a:t>
            </a:r>
            <a:r>
              <a:rPr lang="en-GB" b="0" i="0" dirty="0">
                <a:solidFill>
                  <a:schemeClr val="tx1"/>
                </a:solidFill>
                <a:effectLst/>
                <a:latin typeface="arial" panose="020B0604020202020204" pitchFamily="34" charset="0"/>
              </a:rPr>
              <a:t> looks at this issue.</a:t>
            </a:r>
          </a:p>
          <a:p>
            <a:pPr algn="l"/>
            <a:r>
              <a:rPr lang="en-GB" b="0" i="0" dirty="0">
                <a:solidFill>
                  <a:schemeClr val="tx1"/>
                </a:solidFill>
                <a:effectLst/>
                <a:latin typeface="arial" panose="020B0604020202020204" pitchFamily="34" charset="0"/>
              </a:rPr>
              <a:t>Interestingly, Karl-Erik’s research into Aboriginal culture when he lived in Australia resulted in an earlier book of his </a:t>
            </a:r>
            <a:r>
              <a:rPr lang="en-GB" b="0" i="0" u="none" strike="noStrike" dirty="0">
                <a:solidFill>
                  <a:schemeClr val="tx1"/>
                </a:solidFill>
                <a:effectLst/>
                <a:latin typeface="arial" panose="020B0604020202020204" pitchFamily="34" charset="0"/>
                <a:hlinkClick r:id="rId4">
                  <a:extLst>
                    <a:ext uri="{A12FA001-AC4F-418D-AE19-62706E023703}">
                      <ahyp:hlinkClr xmlns:ahyp="http://schemas.microsoft.com/office/drawing/2018/hyperlinkcolor" val="tx"/>
                    </a:ext>
                  </a:extLst>
                </a:hlinkClick>
              </a:rPr>
              <a:t>Travelling Lightly</a:t>
            </a:r>
            <a:r>
              <a:rPr lang="en-GB" b="0" i="0" dirty="0">
                <a:solidFill>
                  <a:schemeClr val="tx1"/>
                </a:solidFill>
                <a:effectLst/>
                <a:latin typeface="arial" panose="020B0604020202020204" pitchFamily="34" charset="0"/>
              </a:rPr>
              <a:t> that made him think about innovation’s downside.</a:t>
            </a:r>
          </a:p>
          <a:p>
            <a:pPr algn="l"/>
            <a:endParaRPr lang="en-GB" b="0" i="0" dirty="0">
              <a:solidFill>
                <a:schemeClr val="tx1"/>
              </a:solidFill>
              <a:effectLst/>
              <a:latin typeface="arial" panose="020B0604020202020204" pitchFamily="34" charset="0"/>
            </a:endParaRPr>
          </a:p>
          <a:p>
            <a:pPr algn="l"/>
            <a:r>
              <a:rPr lang="en-GB" b="0" i="0" dirty="0">
                <a:solidFill>
                  <a:schemeClr val="tx1"/>
                </a:solidFill>
                <a:effectLst/>
                <a:latin typeface="arial" panose="020B0604020202020204" pitchFamily="34" charset="0"/>
              </a:rPr>
              <a:t>He learned that the Australian Aborigines knew the advantages and risks of innovation well and understood the darker side —  the environmental and societal consequences. Due to this awareness and taking responsibility for their community, they </a:t>
            </a:r>
            <a:r>
              <a:rPr lang="en-GB" b="0" i="0" u="none" strike="noStrike" dirty="0">
                <a:solidFill>
                  <a:schemeClr val="tx1"/>
                </a:solidFill>
                <a:effectLst/>
                <a:latin typeface="arial" panose="020B0604020202020204" pitchFamily="34" charset="0"/>
                <a:hlinkClick r:id="rId5">
                  <a:extLst>
                    <a:ext uri="{A12FA001-AC4F-418D-AE19-62706E023703}">
                      <ahyp:hlinkClr xmlns:ahyp="http://schemas.microsoft.com/office/drawing/2018/hyperlinkcolor" val="tx"/>
                    </a:ext>
                  </a:extLst>
                </a:hlinkClick>
              </a:rPr>
              <a:t>managed to sustain their civilization</a:t>
            </a:r>
            <a:r>
              <a:rPr lang="en-GB" b="0" i="0" dirty="0">
                <a:solidFill>
                  <a:schemeClr val="tx1"/>
                </a:solidFill>
                <a:effectLst/>
                <a:latin typeface="arial" panose="020B0604020202020204" pitchFamily="34" charset="0"/>
              </a:rPr>
              <a:t> for 40,000 years or more.</a:t>
            </a:r>
          </a:p>
          <a:p>
            <a:br>
              <a:rPr lang="en-GB" b="0" dirty="0">
                <a:solidFill>
                  <a:schemeClr val="tx1"/>
                </a:solidFill>
              </a:rPr>
            </a:br>
            <a:endParaRPr lang="en-GB" b="0" dirty="0">
              <a:solidFill>
                <a:schemeClr val="tx1"/>
              </a:solidFill>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44216654"/>
      </p:ext>
    </p:extLst>
  </p:cSld>
  <p:clrMapOvr>
    <a:masterClrMapping/>
  </p:clrMapOvr>
</p:notes>
</file>

<file path=ppt/notesSlides/notesSlide1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problem with innovation is that there are often long-term unintended and unforeseen consequences. For example, that the early technological pioneers of the industrial revolution did not think about the possibility of global warming for one moment.</a:t>
            </a:r>
          </a:p>
          <a:p>
            <a:endParaRPr lang="en-GB" b="0" dirty="0">
              <a:solidFill>
                <a:schemeClr val="tx1"/>
              </a:solidFill>
            </a:endParaRPr>
          </a:p>
          <a:p>
            <a:pPr algn="l"/>
            <a:r>
              <a:rPr lang="en-GB" b="0" i="0" dirty="0">
                <a:solidFill>
                  <a:schemeClr val="tx1"/>
                </a:solidFill>
                <a:effectLst/>
                <a:latin typeface="arial" panose="020B0604020202020204" pitchFamily="34" charset="0"/>
              </a:rPr>
              <a:t>This paper of Karl-Erik’s — </a:t>
            </a:r>
            <a:r>
              <a:rPr lang="en-GB" b="0" i="0" u="none" strike="noStrike" dirty="0">
                <a:solidFill>
                  <a:schemeClr val="tx1"/>
                </a:solidFill>
                <a:effectLst/>
                <a:latin typeface="arial" panose="020B0604020202020204" pitchFamily="34" charset="0"/>
                <a:hlinkClick r:id="rId3">
                  <a:extLst>
                    <a:ext uri="{A12FA001-AC4F-418D-AE19-62706E023703}">
                      <ahyp:hlinkClr xmlns:ahyp="http://schemas.microsoft.com/office/drawing/2018/hyperlinkcolor" val="tx"/>
                    </a:ext>
                  </a:extLst>
                </a:hlinkClick>
              </a:rPr>
              <a:t>Unintended and Undesirable Consequences of Innovation</a:t>
            </a:r>
            <a:r>
              <a:rPr lang="en-GB" b="0" i="0" dirty="0">
                <a:solidFill>
                  <a:schemeClr val="tx1"/>
                </a:solidFill>
                <a:effectLst/>
                <a:latin typeface="arial" panose="020B0604020202020204" pitchFamily="34" charset="0"/>
              </a:rPr>
              <a:t> looks at this issue.</a:t>
            </a:r>
          </a:p>
          <a:p>
            <a:pPr algn="l"/>
            <a:r>
              <a:rPr lang="en-GB" b="0" i="0" dirty="0">
                <a:solidFill>
                  <a:schemeClr val="tx1"/>
                </a:solidFill>
                <a:effectLst/>
                <a:latin typeface="arial" panose="020B0604020202020204" pitchFamily="34" charset="0"/>
              </a:rPr>
              <a:t>Interestingly, Karl-Erik’s research into Aboriginal culture when he lived in Australia resulted in an earlier book of his </a:t>
            </a:r>
            <a:r>
              <a:rPr lang="en-GB" b="0" i="0" u="none" strike="noStrike" dirty="0">
                <a:solidFill>
                  <a:schemeClr val="tx1"/>
                </a:solidFill>
                <a:effectLst/>
                <a:latin typeface="arial" panose="020B0604020202020204" pitchFamily="34" charset="0"/>
                <a:hlinkClick r:id="rId4">
                  <a:extLst>
                    <a:ext uri="{A12FA001-AC4F-418D-AE19-62706E023703}">
                      <ahyp:hlinkClr xmlns:ahyp="http://schemas.microsoft.com/office/drawing/2018/hyperlinkcolor" val="tx"/>
                    </a:ext>
                  </a:extLst>
                </a:hlinkClick>
              </a:rPr>
              <a:t>Travelling Lightly</a:t>
            </a:r>
            <a:r>
              <a:rPr lang="en-GB" b="0" i="0" dirty="0">
                <a:solidFill>
                  <a:schemeClr val="tx1"/>
                </a:solidFill>
                <a:effectLst/>
                <a:latin typeface="arial" panose="020B0604020202020204" pitchFamily="34" charset="0"/>
              </a:rPr>
              <a:t> that made him think about innovation’s downside.</a:t>
            </a:r>
          </a:p>
          <a:p>
            <a:pPr algn="l"/>
            <a:endParaRPr lang="en-GB" b="0" i="0" dirty="0">
              <a:solidFill>
                <a:schemeClr val="tx1"/>
              </a:solidFill>
              <a:effectLst/>
              <a:latin typeface="arial" panose="020B0604020202020204" pitchFamily="34" charset="0"/>
            </a:endParaRPr>
          </a:p>
          <a:p>
            <a:pPr algn="l"/>
            <a:r>
              <a:rPr lang="en-GB" b="0" i="0" dirty="0">
                <a:solidFill>
                  <a:schemeClr val="tx1"/>
                </a:solidFill>
                <a:effectLst/>
                <a:latin typeface="arial" panose="020B0604020202020204" pitchFamily="34" charset="0"/>
              </a:rPr>
              <a:t>He learned that the Australian Aborigines knew the advantages and risks of innovation well and understood the darker side —  the environmental and societal consequences. Due to this awareness and taking responsibility for their community, they </a:t>
            </a:r>
            <a:r>
              <a:rPr lang="en-GB" b="0" i="0" u="none" strike="noStrike" dirty="0">
                <a:solidFill>
                  <a:schemeClr val="tx1"/>
                </a:solidFill>
                <a:effectLst/>
                <a:latin typeface="arial" panose="020B0604020202020204" pitchFamily="34" charset="0"/>
                <a:hlinkClick r:id="rId5">
                  <a:extLst>
                    <a:ext uri="{A12FA001-AC4F-418D-AE19-62706E023703}">
                      <ahyp:hlinkClr xmlns:ahyp="http://schemas.microsoft.com/office/drawing/2018/hyperlinkcolor" val="tx"/>
                    </a:ext>
                  </a:extLst>
                </a:hlinkClick>
              </a:rPr>
              <a:t>managed to sustain their civilization</a:t>
            </a:r>
            <a:r>
              <a:rPr lang="en-GB" b="0" i="0" dirty="0">
                <a:solidFill>
                  <a:schemeClr val="tx1"/>
                </a:solidFill>
                <a:effectLst/>
                <a:latin typeface="arial" panose="020B0604020202020204" pitchFamily="34" charset="0"/>
              </a:rPr>
              <a:t> for 40,000 years or more.</a:t>
            </a:r>
          </a:p>
          <a:p>
            <a:br>
              <a:rPr lang="en-GB" b="0" dirty="0">
                <a:solidFill>
                  <a:schemeClr val="tx1"/>
                </a:solidFill>
              </a:rPr>
            </a:b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92882032"/>
      </p:ext>
    </p:extLst>
  </p:cSld>
  <p:clrMapOvr>
    <a:masterClrMapping/>
  </p:clrMapOvr>
</p:notes>
</file>

<file path=ppt/notesSlides/notesSlide1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Maybe not in my lifetime, but what about my kids!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7283396"/>
      </p:ext>
    </p:extLst>
  </p:cSld>
  <p:clrMapOvr>
    <a:masterClrMapping/>
  </p:clrMapOvr>
</p:notes>
</file>

<file path=ppt/notesSlides/notesSlide1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Maybe not in my lifetime, but what about our kids!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81363646"/>
      </p:ext>
    </p:extLst>
  </p:cSld>
  <p:clrMapOvr>
    <a:masterClrMapping/>
  </p:clrMapOvr>
</p:notes>
</file>

<file path=ppt/notesSlides/notesSlide1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EABAA9-483E-62FF-B663-10FD6F7641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7CF26F-FACF-9A22-2F69-E7D9F19CC3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ECF9D2-1CBE-66B4-75F6-F582CAA7BB53}"/>
              </a:ext>
            </a:extLst>
          </p:cNvPr>
          <p:cNvSpPr>
            <a:spLocks noGrp="1"/>
          </p:cNvSpPr>
          <p:nvPr>
            <p:ph type="body" idx="1"/>
          </p:nvPr>
        </p:nvSpPr>
        <p:spPr/>
        <p:txBody>
          <a:bodyPr/>
          <a:lstStyle/>
          <a:p>
            <a:r>
              <a:rPr lang="en-GB" dirty="0"/>
              <a:t>Unintended Consequences in Action: Real-World Examples of Design Gone Wrong</a:t>
            </a:r>
          </a:p>
          <a:p>
            <a:endParaRPr lang="en-GB" dirty="0"/>
          </a:p>
          <a:p>
            <a:r>
              <a:rPr lang="en-GB" dirty="0"/>
              <a:t>Algorithmic Bias: The design of algorithms used in various applications, from search engines to hiring tools, has been criticized for perpetuating biases present in the data used to train them, leading to discriminatory outcomes.</a:t>
            </a:r>
          </a:p>
          <a:p>
            <a:endParaRPr lang="en-GB" dirty="0"/>
          </a:p>
          <a:p>
            <a:r>
              <a:rPr lang="en-GB" dirty="0"/>
              <a:t>Dark Patterns: Some designs intentionally mislead or manipulate users into taking certain actions, such as making a purchase or subscribing to a service, through the use of 'dark patterns.'</a:t>
            </a:r>
          </a:p>
        </p:txBody>
      </p:sp>
      <p:sp>
        <p:nvSpPr>
          <p:cNvPr id="4" name="Slide Number Placeholder 3">
            <a:extLst>
              <a:ext uri="{FF2B5EF4-FFF2-40B4-BE49-F238E27FC236}">
                <a16:creationId xmlns:a16="http://schemas.microsoft.com/office/drawing/2014/main" id="{50792D77-1CCF-F9AF-E3D5-BC7CF767C095}"/>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74744105"/>
      </p:ext>
    </p:extLst>
  </p:cSld>
  <p:clrMapOvr>
    <a:masterClrMapping/>
  </p:clrMapOvr>
</p:notes>
</file>

<file path=ppt/notesSlides/notesSlide1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EDEEF7-0318-643F-CE6A-1D673370FD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FA0EDE-30D1-53F0-F36C-EF78A871F8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206741-F0A0-6EC7-C1E6-CA80189E740C}"/>
              </a:ext>
            </a:extLst>
          </p:cNvPr>
          <p:cNvSpPr>
            <a:spLocks noGrp="1"/>
          </p:cNvSpPr>
          <p:nvPr>
            <p:ph type="body" idx="1"/>
          </p:nvPr>
        </p:nvSpPr>
        <p:spPr/>
        <p:txBody>
          <a:bodyPr/>
          <a:lstStyle/>
          <a:p>
            <a:r>
              <a:rPr lang="en-GB" dirty="0"/>
              <a:t>Unintended Consequences in Action: Real-World Examples of Design Gone Wrong</a:t>
            </a:r>
          </a:p>
          <a:p>
            <a:endParaRPr lang="en-GB" dirty="0"/>
          </a:p>
          <a:p>
            <a:r>
              <a:rPr lang="en-GB" dirty="0"/>
              <a:t>Algorithmic Bias: The design of algorithms used in various applications, from search engines to hiring tools, has been criticized for perpetuating biases present in the data used to train them, leading to discriminatory outcomes.</a:t>
            </a:r>
          </a:p>
          <a:p>
            <a:endParaRPr lang="en-GB" dirty="0"/>
          </a:p>
          <a:p>
            <a:r>
              <a:rPr lang="en-GB" dirty="0"/>
              <a:t>Dark Patterns: Some designs intentionally mislead or manipulate users into taking certain actions, such as making a purchase or subscribing to a service, through the use of 'dark patterns.'</a:t>
            </a:r>
          </a:p>
        </p:txBody>
      </p:sp>
      <p:sp>
        <p:nvSpPr>
          <p:cNvPr id="4" name="Slide Number Placeholder 3">
            <a:extLst>
              <a:ext uri="{FF2B5EF4-FFF2-40B4-BE49-F238E27FC236}">
                <a16:creationId xmlns:a16="http://schemas.microsoft.com/office/drawing/2014/main" id="{234E67B5-CD2F-CAB2-8214-6B1625CFD5B5}"/>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11541806"/>
      </p:ext>
    </p:extLst>
  </p:cSld>
  <p:clrMapOvr>
    <a:masterClrMapping/>
  </p:clrMapOvr>
</p:notes>
</file>

<file path=ppt/notesSlides/notesSlide1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879638-6B43-51C3-8C53-EF52B65260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73D1A0-BF24-D8EB-EE08-84ED9BBA2C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4B9C9C-4519-2DD2-9CE8-0142394E694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10CFC15-0020-EE8E-767F-310DB4EFF514}"/>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60440715"/>
      </p:ext>
    </p:extLst>
  </p:cSld>
  <p:clrMapOvr>
    <a:masterClrMapping/>
  </p:clrMapOvr>
</p:notes>
</file>

<file path=ppt/notesSlides/notesSlide1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D7EA07-21AE-F6B7-1AB0-5DEA0E52CA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BE7587-4CB5-463E-9533-1305454C66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D49CE6-2EDF-1B09-CE5E-2B8D0DEBF7F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5FCEB2D-A001-A38A-B356-57B63D188C32}"/>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0115712"/>
      </p:ext>
    </p:extLst>
  </p:cSld>
  <p:clrMapOvr>
    <a:masterClrMapping/>
  </p:clrMapOvr>
</p:notes>
</file>

<file path=ppt/notesSlides/notesSlide1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740AF6-A051-45BA-AD81-6AE4DA119E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19DAB4-9D7B-E8DA-9EFF-8FB2F70C90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160268-0BA2-D6D1-C843-DD1BD31E02EF}"/>
              </a:ext>
            </a:extLst>
          </p:cNvPr>
          <p:cNvSpPr>
            <a:spLocks noGrp="1"/>
          </p:cNvSpPr>
          <p:nvPr>
            <p:ph type="body" idx="1"/>
          </p:nvPr>
        </p:nvSpPr>
        <p:spPr/>
        <p:txBody>
          <a:bodyPr/>
          <a:lstStyle/>
          <a:p>
            <a:r>
              <a:rPr lang="en-GB" dirty="0"/>
              <a:t>At our level </a:t>
            </a:r>
            <a:r>
              <a:rPr lang="en-GB" b="1" dirty="0"/>
              <a:t>US</a:t>
            </a:r>
            <a:r>
              <a:rPr lang="en-GB" dirty="0"/>
              <a:t>.</a:t>
            </a:r>
          </a:p>
          <a:p>
            <a:endParaRPr lang="en-GB" dirty="0"/>
          </a:p>
          <a:p>
            <a:r>
              <a:rPr lang="en-GB" dirty="0"/>
              <a:t>In his famed essay Self-Reliance, Ralph Waldo Emerson makes a bold, forward-thinking case for the importance of self-acceptance: "Good and bad are but names very readily transferable to that or this; the only right is what is after my constitution, the only wrong is against it. " Emerson's essay, and this passage in particular, offers prescient insights about the Third Metric: he invites us to reimagine the meaning of success by emphasizing the </a:t>
            </a:r>
            <a:r>
              <a:rPr lang="en-GB" b="1" dirty="0"/>
              <a:t>IMPORTANCE OF PERSONAL INTEGRITY AND AUTHENTICITY</a:t>
            </a:r>
            <a:r>
              <a:rPr lang="en-GB" dirty="0"/>
              <a:t>, rather than external notions of what is "good.“</a:t>
            </a:r>
          </a:p>
          <a:p>
            <a:endParaRPr lang="en-GB" dirty="0"/>
          </a:p>
          <a:p>
            <a:endParaRPr lang="en-GB" dirty="0"/>
          </a:p>
        </p:txBody>
      </p:sp>
      <p:sp>
        <p:nvSpPr>
          <p:cNvPr id="4" name="Slide Number Placeholder 3">
            <a:extLst>
              <a:ext uri="{FF2B5EF4-FFF2-40B4-BE49-F238E27FC236}">
                <a16:creationId xmlns:a16="http://schemas.microsoft.com/office/drawing/2014/main" id="{C9FB8639-A3E9-7D70-A162-8EF09FF58E88}"/>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71972043"/>
      </p:ext>
    </p:extLst>
  </p:cSld>
  <p:clrMapOvr>
    <a:masterClrMapping/>
  </p:clrMapOvr>
</p:notes>
</file>

<file path=ppt/notesSlides/notesSlide1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8266E5-5D28-36A2-2598-858E93AEA4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F67EB0-17B3-29CA-0606-94159F95DB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390AF3-7932-9366-CA19-D3F99A2E356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8CA7687-0FE4-0555-3204-261B30ADD7FB}"/>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96509580"/>
      </p:ext>
    </p:extLst>
  </p:cSld>
  <p:clrMapOvr>
    <a:masterClrMapping/>
  </p:clrMapOvr>
</p:notes>
</file>

<file path=ppt/notesSlides/notesSlide1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FE0520-F324-EE54-0B8B-A47E0EA7A5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1BCF17-7505-B468-493E-0FEBADC3BC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99328F-6018-A40E-FDD9-CCC12E265BB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1DCD050-E72C-3713-830C-6AFDC2D7F91B}"/>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06740326"/>
      </p:ext>
    </p:extLst>
  </p:cSld>
  <p:clrMapOvr>
    <a:masterClrMapping/>
  </p:clrMapOvr>
</p:notes>
</file>

<file path=ppt/notesSlides/notesSlide1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B8BFA-C42A-02B6-7A6E-03D599AC1B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25F7D8-41CB-E375-15FB-7D4CA6CEC8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792481-F828-0C93-B453-67CF5F4B239A}"/>
              </a:ext>
            </a:extLst>
          </p:cNvPr>
          <p:cNvSpPr>
            <a:spLocks noGrp="1"/>
          </p:cNvSpPr>
          <p:nvPr>
            <p:ph type="body" idx="1"/>
          </p:nvPr>
        </p:nvSpPr>
        <p:spPr/>
        <p:txBody>
          <a:bodyPr/>
          <a:lstStyle/>
          <a:p>
            <a:r>
              <a:rPr lang="en-GB" dirty="0"/>
              <a:t>Under the Wave off Kanagawa (Kanagawa </a:t>
            </a:r>
            <a:r>
              <a:rPr lang="en-GB" dirty="0" err="1"/>
              <a:t>oki</a:t>
            </a:r>
            <a:r>
              <a:rPr lang="en-GB" dirty="0"/>
              <a:t> </a:t>
            </a:r>
            <a:r>
              <a:rPr lang="en-GB" dirty="0" err="1"/>
              <a:t>nami</a:t>
            </a:r>
            <a:r>
              <a:rPr lang="en-GB" dirty="0"/>
              <a:t> </a:t>
            </a:r>
            <a:r>
              <a:rPr lang="en-GB" dirty="0" err="1"/>
              <a:t>ura</a:t>
            </a:r>
            <a:r>
              <a:rPr lang="en-GB" dirty="0"/>
              <a:t>), also known as The Great Wave, from the series “Thirty-Six Views of Mount Fuji (</a:t>
            </a:r>
            <a:r>
              <a:rPr lang="en-GB" dirty="0" err="1"/>
              <a:t>Fugaku</a:t>
            </a:r>
            <a:r>
              <a:rPr lang="en-GB" dirty="0"/>
              <a:t> </a:t>
            </a:r>
            <a:r>
              <a:rPr lang="en-GB" dirty="0" err="1"/>
              <a:t>sanjūrokkei</a:t>
            </a:r>
            <a:r>
              <a:rPr lang="en-GB" dirty="0"/>
              <a:t>)”</a:t>
            </a:r>
          </a:p>
          <a:p>
            <a:endParaRPr lang="en-GB" dirty="0"/>
          </a:p>
          <a:p>
            <a:r>
              <a:rPr lang="en-GB" dirty="0"/>
              <a:t>Provenance</a:t>
            </a:r>
          </a:p>
          <a:p>
            <a:r>
              <a:rPr lang="en-GB" dirty="0"/>
              <a:t>Yamanaka, New York by 1905; sold to Clarence Buckingham, Chicago by </a:t>
            </a:r>
            <a:r>
              <a:rPr lang="en-GB"/>
              <a:t>1925;</a:t>
            </a:r>
          </a:p>
          <a:p>
            <a:r>
              <a:rPr lang="en-GB"/>
              <a:t>Kate </a:t>
            </a:r>
            <a:r>
              <a:rPr lang="en-GB" dirty="0"/>
              <a:t>S. Buckingham, Chicago, given to the Art Institute of Chicago, 1925.</a:t>
            </a:r>
          </a:p>
        </p:txBody>
      </p:sp>
      <p:sp>
        <p:nvSpPr>
          <p:cNvPr id="4" name="Slide Number Placeholder 3">
            <a:extLst>
              <a:ext uri="{FF2B5EF4-FFF2-40B4-BE49-F238E27FC236}">
                <a16:creationId xmlns:a16="http://schemas.microsoft.com/office/drawing/2014/main" id="{330441AC-9E83-6BE6-98AE-EF084CD09DEA}"/>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71742188"/>
      </p:ext>
    </p:extLst>
  </p:cSld>
  <p:clrMapOvr>
    <a:masterClrMapping/>
  </p:clrMapOvr>
</p:notes>
</file>

<file path=ppt/notesSlides/notesSlide1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311F1B-5E5F-FEE0-C4C9-51A79C64FB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91FEB6-4D4C-725A-A421-DDDB405385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612BEA-C027-72BF-B393-2A8BB7578F2F}"/>
              </a:ext>
            </a:extLst>
          </p:cNvPr>
          <p:cNvSpPr>
            <a:spLocks noGrp="1"/>
          </p:cNvSpPr>
          <p:nvPr>
            <p:ph type="body" idx="1"/>
          </p:nvPr>
        </p:nvSpPr>
        <p:spPr/>
        <p:txBody>
          <a:bodyPr/>
          <a:lstStyle/>
          <a:p>
            <a:r>
              <a:rPr lang="en-GB" dirty="0"/>
              <a:t>His masterpiece "The Great Wave off Kanagawa" was created in his early 70s, but its prototype is believed to be "</a:t>
            </a:r>
            <a:r>
              <a:rPr lang="en-GB" dirty="0" err="1"/>
              <a:t>Oshiokuri</a:t>
            </a:r>
            <a:r>
              <a:rPr lang="en-GB" dirty="0"/>
              <a:t> </a:t>
            </a:r>
            <a:r>
              <a:rPr lang="en-GB" dirty="0" err="1"/>
              <a:t>Hato</a:t>
            </a:r>
            <a:r>
              <a:rPr lang="en-GB" dirty="0"/>
              <a:t> </a:t>
            </a:r>
            <a:r>
              <a:rPr lang="en-GB" dirty="0" err="1"/>
              <a:t>Tsusen</a:t>
            </a:r>
            <a:r>
              <a:rPr lang="en-GB" dirty="0"/>
              <a:t> no Zu," drawn around when Hokusai was 45 years old. Don’t they look quite similar?</a:t>
            </a:r>
          </a:p>
        </p:txBody>
      </p:sp>
      <p:sp>
        <p:nvSpPr>
          <p:cNvPr id="4" name="Slide Number Placeholder 3">
            <a:extLst>
              <a:ext uri="{FF2B5EF4-FFF2-40B4-BE49-F238E27FC236}">
                <a16:creationId xmlns:a16="http://schemas.microsoft.com/office/drawing/2014/main" id="{3A639BCF-6448-7097-570C-957D3A8963CB}"/>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7425115"/>
      </p:ext>
    </p:extLst>
  </p:cSld>
  <p:clrMapOvr>
    <a:masterClrMapping/>
  </p:clrMapOvr>
</p:notes>
</file>

<file path=ppt/notesSlides/notesSlide18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B2BE50-98CD-8A95-F425-8BE2B2B66F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15841D-2034-3291-7525-95A8A537C3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85B674-8289-A187-BEE4-2B2D8E7F8210}"/>
              </a:ext>
            </a:extLst>
          </p:cNvPr>
          <p:cNvSpPr>
            <a:spLocks noGrp="1"/>
          </p:cNvSpPr>
          <p:nvPr>
            <p:ph type="body" idx="1"/>
          </p:nvPr>
        </p:nvSpPr>
        <p:spPr/>
        <p:txBody>
          <a:bodyPr/>
          <a:lstStyle/>
          <a:p>
            <a:r>
              <a:rPr lang="en-GB" dirty="0"/>
              <a:t>Japan’s 2024 new 1,000 yen banknote</a:t>
            </a:r>
          </a:p>
        </p:txBody>
      </p:sp>
      <p:sp>
        <p:nvSpPr>
          <p:cNvPr id="4" name="Slide Number Placeholder 3">
            <a:extLst>
              <a:ext uri="{FF2B5EF4-FFF2-40B4-BE49-F238E27FC236}">
                <a16:creationId xmlns:a16="http://schemas.microsoft.com/office/drawing/2014/main" id="{D8FE847E-EAA2-B71E-D4FE-F65D2B915418}"/>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89295207"/>
      </p:ext>
    </p:extLst>
  </p:cSld>
  <p:clrMapOvr>
    <a:masterClrMapping/>
  </p:clrMapOvr>
</p:notes>
</file>

<file path=ppt/notesSlides/notesSlide18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6143BA-D6EF-CC93-1CA2-F40B5B0CF4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A2D551-EEAF-A1E4-A16D-70606D8B87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98F8A0-65EA-38F1-002C-B952F2002C1E}"/>
              </a:ext>
            </a:extLst>
          </p:cNvPr>
          <p:cNvSpPr>
            <a:spLocks noGrp="1"/>
          </p:cNvSpPr>
          <p:nvPr>
            <p:ph type="body" idx="1"/>
          </p:nvPr>
        </p:nvSpPr>
        <p:spPr/>
        <p:txBody>
          <a:bodyPr/>
          <a:lstStyle/>
          <a:p>
            <a:r>
              <a:rPr lang="en-GB" dirty="0"/>
              <a:t>Thinking of Hokusai ... Roy Lichtenstein’s Drowning Girl.</a:t>
            </a:r>
          </a:p>
          <a:p>
            <a:endParaRPr lang="en-GB" dirty="0"/>
          </a:p>
          <a:p>
            <a:r>
              <a:rPr lang="en-GB" dirty="0"/>
              <a:t>Photograph: Kevin Archive/</a:t>
            </a:r>
            <a:r>
              <a:rPr lang="en-GB" dirty="0" err="1"/>
              <a:t>Alamy</a:t>
            </a:r>
            <a:endParaRPr lang="en-GB" dirty="0"/>
          </a:p>
        </p:txBody>
      </p:sp>
      <p:sp>
        <p:nvSpPr>
          <p:cNvPr id="4" name="Slide Number Placeholder 3">
            <a:extLst>
              <a:ext uri="{FF2B5EF4-FFF2-40B4-BE49-F238E27FC236}">
                <a16:creationId xmlns:a16="http://schemas.microsoft.com/office/drawing/2014/main" id="{3B9B901F-6DD1-7A21-FE9D-A731A89371C4}"/>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39793906"/>
      </p:ext>
    </p:extLst>
  </p:cSld>
  <p:clrMapOvr>
    <a:masterClrMapping/>
  </p:clrMapOvr>
</p:notes>
</file>

<file path=ppt/notesSlides/notesSlide18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041818-0EE2-F1CE-2333-3A9247D1EF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DBA224-9742-8FDD-912D-9817E5FD8B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DAEB63-C7F0-7C73-6EEB-02324BA67665}"/>
              </a:ext>
            </a:extLst>
          </p:cNvPr>
          <p:cNvSpPr>
            <a:spLocks noGrp="1"/>
          </p:cNvSpPr>
          <p:nvPr>
            <p:ph type="body" idx="1"/>
          </p:nvPr>
        </p:nvSpPr>
        <p:spPr/>
        <p:txBody>
          <a:bodyPr/>
          <a:lstStyle/>
          <a:p>
            <a:r>
              <a:rPr lang="en-GB" dirty="0"/>
              <a:t>‘I saw it on a poster nearly 20 years ago. I thought if I can remember that, it’s going to be great on nails’ … Charley Murphy’s Hokusai-inspired nail art.</a:t>
            </a:r>
          </a:p>
          <a:p>
            <a:endParaRPr lang="en-GB" dirty="0"/>
          </a:p>
          <a:p>
            <a:r>
              <a:rPr lang="en-GB" dirty="0"/>
              <a:t>Photograph: Nails By Charley</a:t>
            </a:r>
          </a:p>
        </p:txBody>
      </p:sp>
      <p:sp>
        <p:nvSpPr>
          <p:cNvPr id="4" name="Slide Number Placeholder 3">
            <a:extLst>
              <a:ext uri="{FF2B5EF4-FFF2-40B4-BE49-F238E27FC236}">
                <a16:creationId xmlns:a16="http://schemas.microsoft.com/office/drawing/2014/main" id="{16B7F82A-0622-8CA0-561A-0327BB4FBC06}"/>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91076192"/>
      </p:ext>
    </p:extLst>
  </p:cSld>
  <p:clrMapOvr>
    <a:masterClrMapping/>
  </p:clrMapOvr>
</p:notes>
</file>

<file path=ppt/notesSlides/notesSlide18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D1996C-971D-DD8F-0EF0-34482CF2E7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9CAB97-B987-DD4C-844C-336495BC7B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512A12-8996-18A3-CBF8-970E787C63AA}"/>
              </a:ext>
            </a:extLst>
          </p:cNvPr>
          <p:cNvSpPr>
            <a:spLocks noGrp="1"/>
          </p:cNvSpPr>
          <p:nvPr>
            <p:ph type="body" idx="1"/>
          </p:nvPr>
        </p:nvSpPr>
        <p:spPr/>
        <p:txBody>
          <a:bodyPr/>
          <a:lstStyle/>
          <a:p>
            <a:r>
              <a:rPr lang="en-GB" dirty="0"/>
              <a:t>The Great Wave off Kanagawa, otherwise known as The Wave is wrapped around this ceramic vase to create a beautiful statement piece. Hokusai is a Japanese Ukiyo-e artist best known for his woodblock print series Thirty-six Views of Mount Fuji, which includes the iconic print design used on this vase.</a:t>
            </a:r>
          </a:p>
          <a:p>
            <a:endParaRPr lang="en-GB" dirty="0"/>
          </a:p>
          <a:p>
            <a:r>
              <a:rPr lang="en-GB" dirty="0"/>
              <a:t>Made from Porcelain</a:t>
            </a:r>
          </a:p>
          <a:p>
            <a:r>
              <a:rPr lang="en-GB" dirty="0"/>
              <a:t>Dimensions: 22.7cm (h) x 12cm (w)</a:t>
            </a:r>
          </a:p>
          <a:p>
            <a:endParaRPr lang="en-GB" dirty="0"/>
          </a:p>
          <a:p>
            <a:r>
              <a:rPr lang="en-GB" dirty="0"/>
              <a:t>Dartington Crystal</a:t>
            </a:r>
          </a:p>
        </p:txBody>
      </p:sp>
      <p:sp>
        <p:nvSpPr>
          <p:cNvPr id="4" name="Slide Number Placeholder 3">
            <a:extLst>
              <a:ext uri="{FF2B5EF4-FFF2-40B4-BE49-F238E27FC236}">
                <a16:creationId xmlns:a16="http://schemas.microsoft.com/office/drawing/2014/main" id="{D361C323-4D28-A9CA-3B05-014E9DC55258}"/>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28497156"/>
      </p:ext>
    </p:extLst>
  </p:cSld>
  <p:clrMapOvr>
    <a:masterClrMapping/>
  </p:clrMapOvr>
</p:notes>
</file>

<file path=ppt/notesSlides/notesSlide18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7F222F-DBFA-B2E5-9557-D74DDD0A7B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FC6D5A-F323-FFE7-0415-C7ECA96895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597E32-3DDA-19F0-2EF4-C18FBAAAAC67}"/>
              </a:ext>
            </a:extLst>
          </p:cNvPr>
          <p:cNvSpPr>
            <a:spLocks noGrp="1"/>
          </p:cNvSpPr>
          <p:nvPr>
            <p:ph type="body" idx="1"/>
          </p:nvPr>
        </p:nvSpPr>
        <p:spPr/>
        <p:txBody>
          <a:bodyPr/>
          <a:lstStyle/>
          <a:p>
            <a:r>
              <a:rPr lang="en-GB" dirty="0"/>
              <a:t>The cover of the sheet music for Debussy’s La Mer, 1905.</a:t>
            </a:r>
          </a:p>
          <a:p>
            <a:endParaRPr lang="en-GB" dirty="0"/>
          </a:p>
          <a:p>
            <a:r>
              <a:rPr lang="en-GB" dirty="0"/>
              <a:t>Photograph: DEA/G </a:t>
            </a:r>
            <a:r>
              <a:rPr lang="en-GB" dirty="0" err="1"/>
              <a:t>Dagli</a:t>
            </a:r>
            <a:r>
              <a:rPr lang="en-GB" dirty="0"/>
              <a:t> </a:t>
            </a:r>
            <a:r>
              <a:rPr lang="en-GB" dirty="0" err="1"/>
              <a:t>Orti</a:t>
            </a:r>
            <a:r>
              <a:rPr lang="en-GB" dirty="0"/>
              <a:t>/De Agostini/Getty Images</a:t>
            </a:r>
          </a:p>
        </p:txBody>
      </p:sp>
      <p:sp>
        <p:nvSpPr>
          <p:cNvPr id="4" name="Slide Number Placeholder 3">
            <a:extLst>
              <a:ext uri="{FF2B5EF4-FFF2-40B4-BE49-F238E27FC236}">
                <a16:creationId xmlns:a16="http://schemas.microsoft.com/office/drawing/2014/main" id="{7FA719AA-685D-76D8-E3C3-9C3DDE00DA2B}"/>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66796172"/>
      </p:ext>
    </p:extLst>
  </p:cSld>
  <p:clrMapOvr>
    <a:masterClrMapping/>
  </p:clrMapOvr>
</p:notes>
</file>

<file path=ppt/notesSlides/notesSlide18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CC8DDE-4802-C0C4-2227-06002DA498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F64CDD-6AF4-B2E3-7F3E-858E84717B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3D1C77-4A9C-5AEF-1783-53B82149D372}"/>
              </a:ext>
            </a:extLst>
          </p:cNvPr>
          <p:cNvSpPr>
            <a:spLocks noGrp="1"/>
          </p:cNvSpPr>
          <p:nvPr>
            <p:ph type="body" idx="1"/>
          </p:nvPr>
        </p:nvSpPr>
        <p:spPr/>
        <p:txBody>
          <a:bodyPr/>
          <a:lstStyle/>
          <a:p>
            <a:r>
              <a:rPr lang="en-GB" dirty="0"/>
              <a:t>Lego’s take on the artwork. Photograph: Lego®</a:t>
            </a:r>
          </a:p>
        </p:txBody>
      </p:sp>
      <p:sp>
        <p:nvSpPr>
          <p:cNvPr id="4" name="Slide Number Placeholder 3">
            <a:extLst>
              <a:ext uri="{FF2B5EF4-FFF2-40B4-BE49-F238E27FC236}">
                <a16:creationId xmlns:a16="http://schemas.microsoft.com/office/drawing/2014/main" id="{8AE9DE68-FF01-D575-70FE-3905378BC9FE}"/>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94034908"/>
      </p:ext>
    </p:extLst>
  </p:cSld>
  <p:clrMapOvr>
    <a:masterClrMapping/>
  </p:clrMapOvr>
</p:notes>
</file>

<file path=ppt/notesSlides/notesSlide1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85744468"/>
      </p:ext>
    </p:extLst>
  </p:cSld>
  <p:clrMapOvr>
    <a:masterClrMapping/>
  </p:clrMapOvr>
</p:notes>
</file>

<file path=ppt/notesSlides/notesSlide1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14391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39943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87138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63750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5466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54589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F4268C8-0AA7-4413-9163-7EA353916F2B}"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24729978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4268C8-0AA7-4413-9163-7EA353916F2B}"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4090685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4268C8-0AA7-4413-9163-7EA353916F2B}"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28754574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4268C8-0AA7-4413-9163-7EA353916F2B}"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16206048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F4268C8-0AA7-4413-9163-7EA353916F2B}" type="datetimeFigureOut">
              <a:rPr lang="en-GB" smtClean="0"/>
              <a:t>17/10/2025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335266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F4268C8-0AA7-4413-9163-7EA353916F2B}" type="datetimeFigureOut">
              <a:rPr lang="en-GB" smtClean="0"/>
              <a:t>17/10/2025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16050414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4268C8-0AA7-4413-9163-7EA353916F2B}" type="datetimeFigureOut">
              <a:rPr lang="en-GB" smtClean="0"/>
              <a:t>17/10/2025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28799160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4268C8-0AA7-4413-9163-7EA353916F2B}"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15673889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4268C8-0AA7-4413-9163-7EA353916F2B}"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41845709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4268C8-0AA7-4413-9163-7EA353916F2B}"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844677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4268C8-0AA7-4413-9163-7EA353916F2B}"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82166442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10/17/2025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602598753"/>
      </p:ext>
    </p:extLst>
  </p:cSld>
  <p:clrMap bg1="lt1" tx1="dk1" bg2="lt2" tx2="dk2" accent1="accent1" accent2="accent2" accent3="accent3" accent4="accent4" accent5="accent5" accent6="accent6" hlink="hlink" folHlink="folHlink"/>
  <p:sldLayoutIdLst>
    <p:sldLayoutId id="2147483658" r:id="rId1"/>
    <p:sldLayoutId id="2147483659" r:id="rId2"/>
    <p:sldLayoutId id="2147483661" r:id="rId3"/>
    <p:sldLayoutId id="2147483664" r:id="rId4"/>
    <p:sldLayoutId id="2147483666" r:id="rId5"/>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4268C8-0AA7-4413-9163-7EA353916F2B}" type="datetimeFigureOut">
              <a:rPr lang="en-GB" smtClean="0"/>
              <a:t>17/10/2025</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43C513-D92C-4477-A4B2-D05F9CBBFDED}" type="slidenum">
              <a:rPr lang="en-GB" smtClean="0"/>
              <a:t>‹#›</a:t>
            </a:fld>
            <a:endParaRPr lang="en-GB"/>
          </a:p>
        </p:txBody>
      </p:sp>
    </p:spTree>
    <p:extLst>
      <p:ext uri="{BB962C8B-B14F-4D97-AF65-F5344CB8AC3E}">
        <p14:creationId xmlns:p14="http://schemas.microsoft.com/office/powerpoint/2010/main" val="1855696483"/>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theguardian.com/world/2023/nov/01/love-bikes-hate-wild-parking-dutch-city-puts-rule-breakers-on-the-rack"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hyperlink" Target="https://www.bbc.com/future/article/20210112-the-vast-bicycle-graveyards-of-china"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nexcar.uk/"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4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hyperlink" Target="https://www.bbc.co.uk/news/uk-england-wiltshire-67397384" TargetMode="External"/><Relationship Id="rId2" Type="http://schemas.openxmlformats.org/officeDocument/2006/relationships/notesSlide" Target="../notesSlides/notesSlide52.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60.xml"/><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1.xml"/></Relationships>
</file>

<file path=ppt/slides/_rels/slide8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87.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88.xml"/><Relationship Id="rId1" Type="http://schemas.openxmlformats.org/officeDocument/2006/relationships/slideLayout" Target="../slideLayouts/slideLayout2.xml"/><Relationship Id="rId5" Type="http://schemas.openxmlformats.org/officeDocument/2006/relationships/image" Target="../media/image67.jpeg"/><Relationship Id="rId4" Type="http://schemas.openxmlformats.org/officeDocument/2006/relationships/image" Target="../media/image66.png"/></Relationships>
</file>

<file path=ppt/slides/_rels/slide90.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89.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hyperlink" Target="https://www.sciencefocus.com/news/scrolling-toilet-pooping-haemorrhoids" TargetMode="External"/><Relationship Id="rId2" Type="http://schemas.openxmlformats.org/officeDocument/2006/relationships/notesSlide" Target="../notesSlides/notesSlide90.xml"/><Relationship Id="rId1" Type="http://schemas.openxmlformats.org/officeDocument/2006/relationships/slideLayout" Target="../slideLayouts/slideLayout4.xml"/><Relationship Id="rId4" Type="http://schemas.openxmlformats.org/officeDocument/2006/relationships/image" Target="../media/image69.jpeg"/></Relationships>
</file>

<file path=ppt/slides/_rels/slide92.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91.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92.xml"/><Relationship Id="rId1" Type="http://schemas.openxmlformats.org/officeDocument/2006/relationships/slideLayout" Target="../slideLayouts/slideLayout1.xml"/></Relationships>
</file>

<file path=ppt/slides/_rels/slide94.xml.rels><?xml version="1.0" encoding="UTF-8" standalone="yes"?>
<Relationships xmlns="http://schemas.openxmlformats.org/package/2006/relationships"><Relationship Id="rId3" Type="http://schemas.openxmlformats.org/officeDocument/2006/relationships/hyperlink" Target="https://youtu.be/cQ54GDm1eL0" TargetMode="External"/><Relationship Id="rId2" Type="http://schemas.openxmlformats.org/officeDocument/2006/relationships/notesSlide" Target="../notesSlides/notesSlide93.xml"/><Relationship Id="rId1" Type="http://schemas.openxmlformats.org/officeDocument/2006/relationships/slideLayout" Target="../slideLayouts/slideLayout2.xml"/><Relationship Id="rId4" Type="http://schemas.openxmlformats.org/officeDocument/2006/relationships/image" Target="../media/image71.png"/></Relationships>
</file>

<file path=ppt/slides/_rels/slide95.xml.rels><?xml version="1.0" encoding="UTF-8" standalone="yes"?>
<Relationships xmlns="http://schemas.openxmlformats.org/package/2006/relationships"><Relationship Id="rId3" Type="http://schemas.openxmlformats.org/officeDocument/2006/relationships/hyperlink" Target="https://www.bbc.co.uk/news/uk-62821117" TargetMode="External"/><Relationship Id="rId2" Type="http://schemas.openxmlformats.org/officeDocument/2006/relationships/notesSlide" Target="../notesSlides/notesSlide94.xml"/><Relationship Id="rId1" Type="http://schemas.openxmlformats.org/officeDocument/2006/relationships/slideLayout" Target="../slideLayouts/slideLayout2.xml"/><Relationship Id="rId4" Type="http://schemas.openxmlformats.org/officeDocument/2006/relationships/image" Target="../media/image72.png"/></Relationships>
</file>

<file path=ppt/slides/_rels/slide96.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95.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96.xml"/><Relationship Id="rId1" Type="http://schemas.openxmlformats.org/officeDocument/2006/relationships/slideLayout" Target="../slideLayouts/slideLayout1.xml"/></Relationships>
</file>

<file path=ppt/slides/_rels/slide9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97.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99.xml.rels><?xml version="1.0" encoding="UTF-8" standalone="yes"?>
<Relationships xmlns="http://schemas.openxmlformats.org/package/2006/relationships"><Relationship Id="rId3" Type="http://schemas.openxmlformats.org/officeDocument/2006/relationships/hyperlink" Target="https://www.theguardian.com/environment/2022/oct/14/just-stop-oil-activists-throw-soup-at-van-goghs-sunflowers" TargetMode="External"/><Relationship Id="rId2" Type="http://schemas.openxmlformats.org/officeDocument/2006/relationships/notesSlide" Target="../notesSlides/notesSlide98.xml"/><Relationship Id="rId1" Type="http://schemas.openxmlformats.org/officeDocument/2006/relationships/slideLayout" Target="../slideLayouts/slideLayout2.xml"/><Relationship Id="rId4" Type="http://schemas.openxmlformats.org/officeDocument/2006/relationships/image" Target="../media/image76.png"/></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99.xml"/><Relationship Id="rId1" Type="http://schemas.openxmlformats.org/officeDocument/2006/relationships/slideLayout" Target="../slideLayouts/slideLayout1.xml"/></Relationships>
</file>

<file path=ppt/slides/_rels/slide101.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100.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1.xml"/></Relationships>
</file>

<file path=ppt/slides/_rels/slide103.xml.rels><?xml version="1.0" encoding="UTF-8" standalone="yes"?>
<Relationships xmlns="http://schemas.openxmlformats.org/package/2006/relationships"><Relationship Id="rId3" Type="http://schemas.openxmlformats.org/officeDocument/2006/relationships/image" Target="../media/image78.emf"/><Relationship Id="rId2" Type="http://schemas.openxmlformats.org/officeDocument/2006/relationships/notesSlide" Target="../notesSlides/notesSlide102.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1.xml"/></Relationships>
</file>

<file path=ppt/slides/_rels/slide105.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104.xm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05.xml"/><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106.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107.xml"/><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108.xml"/><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109.xml"/><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110.xml"/><Relationship Id="rId1" Type="http://schemas.openxmlformats.org/officeDocument/2006/relationships/slideLayout" Target="../slideLayouts/slideLayout1.xml"/></Relationships>
</file>

<file path=ppt/slides/_rels/slide112.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111.xml"/><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openxmlformats.org/officeDocument/2006/relationships/hyperlink" Target="http://s1.cdn.autoevolution.com/images/news/keyless-ignition-likely-to-be-standardized-in-the-us-34608_1.jpg" TargetMode="External"/><Relationship Id="rId2" Type="http://schemas.openxmlformats.org/officeDocument/2006/relationships/notesSlide" Target="../notesSlides/notesSlide112.xml"/><Relationship Id="rId1" Type="http://schemas.openxmlformats.org/officeDocument/2006/relationships/slideLayout" Target="../slideLayouts/slideLayout2.xml"/><Relationship Id="rId4" Type="http://schemas.openxmlformats.org/officeDocument/2006/relationships/image" Target="../media/image86.jpeg"/></Relationships>
</file>

<file path=ppt/slides/_rels/slide114.xml.rels><?xml version="1.0" encoding="UTF-8" standalone="yes"?>
<Relationships xmlns="http://schemas.openxmlformats.org/package/2006/relationships"><Relationship Id="rId3" Type="http://schemas.openxmlformats.org/officeDocument/2006/relationships/hyperlink" Target="https://harmonious-entrepreneurship.org/7-unintended-consequences-the-cobra-effect/" TargetMode="External"/><Relationship Id="rId2" Type="http://schemas.openxmlformats.org/officeDocument/2006/relationships/notesSlide" Target="../notesSlides/notesSlide113.xml"/><Relationship Id="rId1" Type="http://schemas.openxmlformats.org/officeDocument/2006/relationships/slideLayout" Target="../slideLayouts/slideLayout2.xml"/><Relationship Id="rId4" Type="http://schemas.openxmlformats.org/officeDocument/2006/relationships/image" Target="../media/image87.png"/></Relationships>
</file>

<file path=ppt/slides/_rels/slide115.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114.xml"/><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115.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116.xm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117.xml"/><Relationship Id="rId1" Type="http://schemas.openxmlformats.org/officeDocument/2006/relationships/slideLayout" Target="../slideLayouts/slideLayout1.xml"/></Relationships>
</file>

<file path=ppt/slides/_rels/slide119.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118.xml"/><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119.xml"/><Relationship Id="rId1" Type="http://schemas.openxmlformats.org/officeDocument/2006/relationships/slideLayout" Target="../slideLayouts/slideLayout1.xml"/></Relationships>
</file>

<file path=ppt/slides/_rels/slide121.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120.xml"/><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121.xml"/><Relationship Id="rId1" Type="http://schemas.openxmlformats.org/officeDocument/2006/relationships/slideLayout" Target="../slideLayouts/slideLayout2.xml"/><Relationship Id="rId4" Type="http://schemas.openxmlformats.org/officeDocument/2006/relationships/image" Target="../media/image94.png"/></Relationships>
</file>

<file path=ppt/slides/_rels/slide123.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122.xml"/><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123.xml"/><Relationship Id="rId1" Type="http://schemas.openxmlformats.org/officeDocument/2006/relationships/slideLayout" Target="../slideLayouts/slideLayout2.xml"/><Relationship Id="rId4" Type="http://schemas.openxmlformats.org/officeDocument/2006/relationships/image" Target="../media/image97.jpeg"/></Relationships>
</file>

<file path=ppt/slides/_rels/slide125.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124.xml"/><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125.xml"/><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126.xml"/><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127.xml"/><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2" Type="http://schemas.openxmlformats.org/officeDocument/2006/relationships/notesSlide" Target="../notesSlides/notesSlide128.xml"/><Relationship Id="rId1" Type="http://schemas.openxmlformats.org/officeDocument/2006/relationships/slideLayout" Target="../slideLayouts/slideLayout1.xml"/></Relationships>
</file>

<file path=ppt/slides/_rels/slide130.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129.xml"/><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130.xml"/><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131.xml"/><Relationship Id="rId1" Type="http://schemas.openxmlformats.org/officeDocument/2006/relationships/slideLayout" Target="../slideLayouts/slideLayout1.xml"/></Relationships>
</file>

<file path=ppt/slides/_rels/slide133.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132.xml"/><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133.xml"/><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134.xml"/><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135.xml"/><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136.xml"/><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137.xml"/><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138.xml"/><Relationship Id="rId1" Type="http://schemas.openxmlformats.org/officeDocument/2006/relationships/slideLayout" Target="../slideLayouts/slideLayout2.xml"/><Relationship Id="rId4" Type="http://schemas.openxmlformats.org/officeDocument/2006/relationships/image" Target="../media/image110.png"/></Relationships>
</file>

<file path=ppt/slides/_rels/slide140.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139.xml"/><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140.xml"/><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141.xml"/><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142.xml"/><Relationship Id="rId1" Type="http://schemas.openxmlformats.org/officeDocument/2006/relationships/slideLayout" Target="../slideLayouts/slideLayout2.xml"/><Relationship Id="rId5" Type="http://schemas.openxmlformats.org/officeDocument/2006/relationships/image" Target="../media/image115.jpeg"/><Relationship Id="rId4" Type="http://schemas.openxmlformats.org/officeDocument/2006/relationships/image" Target="../media/image114.png"/></Relationships>
</file>

<file path=ppt/slides/_rels/slide144.xml.rels><?xml version="1.0" encoding="UTF-8" standalone="yes"?>
<Relationships xmlns="http://schemas.openxmlformats.org/package/2006/relationships"><Relationship Id="rId2" Type="http://schemas.openxmlformats.org/officeDocument/2006/relationships/notesSlide" Target="../notesSlides/notesSlide143.xml"/><Relationship Id="rId1" Type="http://schemas.openxmlformats.org/officeDocument/2006/relationships/slideLayout" Target="../slideLayouts/slideLayout1.xml"/></Relationships>
</file>

<file path=ppt/slides/_rels/slide145.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144.xml"/><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145.xml"/><Relationship Id="rId1" Type="http://schemas.openxmlformats.org/officeDocument/2006/relationships/slideLayout" Target="../slideLayouts/slideLayout1.xml"/></Relationships>
</file>

<file path=ppt/slides/_rels/slide147.xml.rels><?xml version="1.0" encoding="UTF-8" standalone="yes"?>
<Relationships xmlns="http://schemas.openxmlformats.org/package/2006/relationships"><Relationship Id="rId3" Type="http://schemas.openxmlformats.org/officeDocument/2006/relationships/hyperlink" Target="https://www.bbc.co.uk/news/business-67082005" TargetMode="External"/><Relationship Id="rId2" Type="http://schemas.openxmlformats.org/officeDocument/2006/relationships/notesSlide" Target="../notesSlides/notesSlide146.xml"/><Relationship Id="rId1" Type="http://schemas.openxmlformats.org/officeDocument/2006/relationships/slideLayout" Target="../slideLayouts/slideLayout2.xml"/><Relationship Id="rId4" Type="http://schemas.openxmlformats.org/officeDocument/2006/relationships/image" Target="../media/image117.png"/></Relationships>
</file>

<file path=ppt/slides/_rels/slide148.xml.rels><?xml version="1.0" encoding="UTF-8" standalone="yes"?>
<Relationships xmlns="http://schemas.openxmlformats.org/package/2006/relationships"><Relationship Id="rId2" Type="http://schemas.openxmlformats.org/officeDocument/2006/relationships/notesSlide" Target="../notesSlides/notesSlide147.xml"/><Relationship Id="rId1" Type="http://schemas.openxmlformats.org/officeDocument/2006/relationships/slideLayout" Target="../slideLayouts/slideLayout1.xml"/></Relationships>
</file>

<file path=ppt/slides/_rels/slide149.xml.rels><?xml version="1.0" encoding="UTF-8" standalone="yes"?>
<Relationships xmlns="http://schemas.openxmlformats.org/package/2006/relationships"><Relationship Id="rId3" Type="http://schemas.openxmlformats.org/officeDocument/2006/relationships/image" Target="../media/image118.jpg"/><Relationship Id="rId2" Type="http://schemas.openxmlformats.org/officeDocument/2006/relationships/notesSlide" Target="../notesSlides/notesSlide148.xml"/><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2" Type="http://schemas.openxmlformats.org/officeDocument/2006/relationships/notesSlide" Target="../notesSlides/notesSlide149.xml"/><Relationship Id="rId1" Type="http://schemas.openxmlformats.org/officeDocument/2006/relationships/slideLayout" Target="../slideLayouts/slideLayout6.xml"/></Relationships>
</file>

<file path=ppt/slides/_rels/slide151.xml.rels><?xml version="1.0" encoding="UTF-8" standalone="yes"?>
<Relationships xmlns="http://schemas.openxmlformats.org/package/2006/relationships"><Relationship Id="rId2" Type="http://schemas.openxmlformats.org/officeDocument/2006/relationships/notesSlide" Target="../notesSlides/notesSlide150.xml"/><Relationship Id="rId1" Type="http://schemas.openxmlformats.org/officeDocument/2006/relationships/slideLayout" Target="../slideLayouts/slideLayout6.xml"/></Relationships>
</file>

<file path=ppt/slides/_rels/slide152.xml.rels><?xml version="1.0" encoding="UTF-8" standalone="yes"?>
<Relationships xmlns="http://schemas.openxmlformats.org/package/2006/relationships"><Relationship Id="rId2" Type="http://schemas.openxmlformats.org/officeDocument/2006/relationships/notesSlide" Target="../notesSlides/notesSlide151.xml"/><Relationship Id="rId1" Type="http://schemas.openxmlformats.org/officeDocument/2006/relationships/slideLayout" Target="../slideLayouts/slideLayout6.xml"/></Relationships>
</file>

<file path=ppt/slides/_rels/slide153.xml.rels><?xml version="1.0" encoding="UTF-8" standalone="yes"?>
<Relationships xmlns="http://schemas.openxmlformats.org/package/2006/relationships"><Relationship Id="rId2" Type="http://schemas.openxmlformats.org/officeDocument/2006/relationships/notesSlide" Target="../notesSlides/notesSlide152.xml"/><Relationship Id="rId1" Type="http://schemas.openxmlformats.org/officeDocument/2006/relationships/slideLayout" Target="../slideLayouts/slideLayout6.xml"/></Relationships>
</file>

<file path=ppt/slides/_rels/slide154.xml.rels><?xml version="1.0" encoding="UTF-8" standalone="yes"?>
<Relationships xmlns="http://schemas.openxmlformats.org/package/2006/relationships"><Relationship Id="rId2" Type="http://schemas.openxmlformats.org/officeDocument/2006/relationships/notesSlide" Target="../notesSlides/notesSlide153.xml"/><Relationship Id="rId1" Type="http://schemas.openxmlformats.org/officeDocument/2006/relationships/slideLayout" Target="../slideLayouts/slideLayout6.xml"/></Relationships>
</file>

<file path=ppt/slides/_rels/slide155.xml.rels><?xml version="1.0" encoding="UTF-8" standalone="yes"?>
<Relationships xmlns="http://schemas.openxmlformats.org/package/2006/relationships"><Relationship Id="rId2" Type="http://schemas.openxmlformats.org/officeDocument/2006/relationships/notesSlide" Target="../notesSlides/notesSlide154.xml"/><Relationship Id="rId1" Type="http://schemas.openxmlformats.org/officeDocument/2006/relationships/slideLayout" Target="../slideLayouts/slideLayout6.xml"/></Relationships>
</file>

<file path=ppt/slides/_rels/slide156.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155.xml"/><Relationship Id="rId1" Type="http://schemas.openxmlformats.org/officeDocument/2006/relationships/slideLayout" Target="../slideLayouts/slideLayout7.xml"/></Relationships>
</file>

<file path=ppt/slides/_rels/slide157.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156.xml"/><Relationship Id="rId1" Type="http://schemas.openxmlformats.org/officeDocument/2006/relationships/slideLayout" Target="../slideLayouts/slideLayout7.xml"/><Relationship Id="rId5" Type="http://schemas.openxmlformats.org/officeDocument/2006/relationships/image" Target="../media/image122.png"/><Relationship Id="rId4" Type="http://schemas.openxmlformats.org/officeDocument/2006/relationships/image" Target="../media/image121.png"/></Relationships>
</file>

<file path=ppt/slides/_rels/slide158.xml.rels><?xml version="1.0" encoding="UTF-8" standalone="yes"?>
<Relationships xmlns="http://schemas.openxmlformats.org/package/2006/relationships"><Relationship Id="rId2" Type="http://schemas.openxmlformats.org/officeDocument/2006/relationships/notesSlide" Target="../notesSlides/notesSlide157.xml"/><Relationship Id="rId1" Type="http://schemas.openxmlformats.org/officeDocument/2006/relationships/slideLayout" Target="../slideLayouts/slideLayout7.xml"/></Relationships>
</file>

<file path=ppt/slides/_rels/slide159.xml.rels><?xml version="1.0" encoding="UTF-8" standalone="yes"?>
<Relationships xmlns="http://schemas.openxmlformats.org/package/2006/relationships"><Relationship Id="rId2" Type="http://schemas.openxmlformats.org/officeDocument/2006/relationships/notesSlide" Target="../notesSlides/notesSlide158.xml"/><Relationship Id="rId1" Type="http://schemas.openxmlformats.org/officeDocument/2006/relationships/slideLayout" Target="../slideLayouts/slideLayout6.xml"/></Relationships>
</file>

<file path=ppt/slides/_rels/slide160.xml.rels><?xml version="1.0" encoding="UTF-8" standalone="yes"?>
<Relationships xmlns="http://schemas.openxmlformats.org/package/2006/relationships"><Relationship Id="rId2" Type="http://schemas.openxmlformats.org/officeDocument/2006/relationships/notesSlide" Target="../notesSlides/notesSlide159.xml"/><Relationship Id="rId1" Type="http://schemas.openxmlformats.org/officeDocument/2006/relationships/slideLayout" Target="../slideLayouts/slideLayout6.xml"/></Relationships>
</file>

<file path=ppt/slides/_rels/slide161.xml.rels><?xml version="1.0" encoding="UTF-8" standalone="yes"?>
<Relationships xmlns="http://schemas.openxmlformats.org/package/2006/relationships"><Relationship Id="rId2" Type="http://schemas.openxmlformats.org/officeDocument/2006/relationships/notesSlide" Target="../notesSlides/notesSlide160.xml"/><Relationship Id="rId1" Type="http://schemas.openxmlformats.org/officeDocument/2006/relationships/slideLayout" Target="../slideLayouts/slideLayout6.xml"/></Relationships>
</file>

<file path=ppt/slides/_rels/slide162.xml.rels><?xml version="1.0" encoding="UTF-8" standalone="yes"?>
<Relationships xmlns="http://schemas.openxmlformats.org/package/2006/relationships"><Relationship Id="rId2" Type="http://schemas.openxmlformats.org/officeDocument/2006/relationships/notesSlide" Target="../notesSlides/notesSlide161.xml"/><Relationship Id="rId1" Type="http://schemas.openxmlformats.org/officeDocument/2006/relationships/slideLayout" Target="../slideLayouts/slideLayout6.xml"/></Relationships>
</file>

<file path=ppt/slides/_rels/slide163.xml.rels><?xml version="1.0" encoding="UTF-8" standalone="yes"?>
<Relationships xmlns="http://schemas.openxmlformats.org/package/2006/relationships"><Relationship Id="rId2" Type="http://schemas.openxmlformats.org/officeDocument/2006/relationships/notesSlide" Target="../notesSlides/notesSlide162.xml"/><Relationship Id="rId1" Type="http://schemas.openxmlformats.org/officeDocument/2006/relationships/slideLayout" Target="../slideLayouts/slideLayout6.xml"/></Relationships>
</file>

<file path=ppt/slides/_rels/slide164.xml.rels><?xml version="1.0" encoding="UTF-8" standalone="yes"?>
<Relationships xmlns="http://schemas.openxmlformats.org/package/2006/relationships"><Relationship Id="rId2" Type="http://schemas.openxmlformats.org/officeDocument/2006/relationships/notesSlide" Target="../notesSlides/notesSlide163.xml"/><Relationship Id="rId1" Type="http://schemas.openxmlformats.org/officeDocument/2006/relationships/slideLayout" Target="../slideLayouts/slideLayout6.xml"/></Relationships>
</file>

<file path=ppt/slides/_rels/slide165.xml.rels><?xml version="1.0" encoding="UTF-8" standalone="yes"?>
<Relationships xmlns="http://schemas.openxmlformats.org/package/2006/relationships"><Relationship Id="rId3" Type="http://schemas.openxmlformats.org/officeDocument/2006/relationships/image" Target="../media/image123.jpg"/><Relationship Id="rId2" Type="http://schemas.openxmlformats.org/officeDocument/2006/relationships/notesSlide" Target="../notesSlides/notesSlide164.xml"/><Relationship Id="rId1" Type="http://schemas.openxmlformats.org/officeDocument/2006/relationships/slideLayout" Target="../slideLayouts/slideLayout7.xml"/></Relationships>
</file>

<file path=ppt/slides/_rels/slide166.xml.rels><?xml version="1.0" encoding="UTF-8" standalone="yes"?>
<Relationships xmlns="http://schemas.openxmlformats.org/package/2006/relationships"><Relationship Id="rId2" Type="http://schemas.openxmlformats.org/officeDocument/2006/relationships/notesSlide" Target="../notesSlides/notesSlide165.xml"/><Relationship Id="rId1" Type="http://schemas.openxmlformats.org/officeDocument/2006/relationships/slideLayout" Target="../slideLayouts/slideLayout6.xml"/></Relationships>
</file>

<file path=ppt/slides/_rels/slide167.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notesSlide" Target="../notesSlides/notesSlide166.xml"/><Relationship Id="rId1" Type="http://schemas.openxmlformats.org/officeDocument/2006/relationships/slideLayout" Target="../slideLayouts/slideLayout7.xml"/><Relationship Id="rId4" Type="http://schemas.openxmlformats.org/officeDocument/2006/relationships/image" Target="../media/image125.png"/></Relationships>
</file>

<file path=ppt/slides/_rels/slide168.xml.rels><?xml version="1.0" encoding="UTF-8" standalone="yes"?>
<Relationships xmlns="http://schemas.openxmlformats.org/package/2006/relationships"><Relationship Id="rId2" Type="http://schemas.openxmlformats.org/officeDocument/2006/relationships/notesSlide" Target="../notesSlides/notesSlide167.xml"/><Relationship Id="rId1" Type="http://schemas.openxmlformats.org/officeDocument/2006/relationships/slideLayout" Target="../slideLayouts/slideLayout6.xml"/></Relationships>
</file>

<file path=ppt/slides/_rels/slide169.xml.rels><?xml version="1.0" encoding="UTF-8" standalone="yes"?>
<Relationships xmlns="http://schemas.openxmlformats.org/package/2006/relationships"><Relationship Id="rId2" Type="http://schemas.openxmlformats.org/officeDocument/2006/relationships/notesSlide" Target="../notesSlides/notesSlide168.xml"/><Relationship Id="rId1" Type="http://schemas.openxmlformats.org/officeDocument/2006/relationships/slideLayout" Target="../slideLayouts/slideLayout6.xml"/></Relationships>
</file>

<file path=ppt/slides/_rels/slide170.xml.rels><?xml version="1.0" encoding="UTF-8" standalone="yes"?>
<Relationships xmlns="http://schemas.openxmlformats.org/package/2006/relationships"><Relationship Id="rId2" Type="http://schemas.openxmlformats.org/officeDocument/2006/relationships/notesSlide" Target="../notesSlides/notesSlide169.xml"/><Relationship Id="rId1" Type="http://schemas.openxmlformats.org/officeDocument/2006/relationships/slideLayout" Target="../slideLayouts/slideLayout6.xml"/></Relationships>
</file>

<file path=ppt/slides/_rels/slide171.xml.rels><?xml version="1.0" encoding="UTF-8" standalone="yes"?>
<Relationships xmlns="http://schemas.openxmlformats.org/package/2006/relationships"><Relationship Id="rId2" Type="http://schemas.openxmlformats.org/officeDocument/2006/relationships/notesSlide" Target="../notesSlides/notesSlide170.xml"/><Relationship Id="rId1" Type="http://schemas.openxmlformats.org/officeDocument/2006/relationships/slideLayout" Target="../slideLayouts/slideLayout6.xml"/></Relationships>
</file>

<file path=ppt/slides/_rels/slide172.xml.rels><?xml version="1.0" encoding="UTF-8" standalone="yes"?>
<Relationships xmlns="http://schemas.openxmlformats.org/package/2006/relationships"><Relationship Id="rId2" Type="http://schemas.openxmlformats.org/officeDocument/2006/relationships/notesSlide" Target="../notesSlides/notesSlide171.xml"/><Relationship Id="rId1" Type="http://schemas.openxmlformats.org/officeDocument/2006/relationships/slideLayout" Target="../slideLayouts/slideLayout6.xml"/></Relationships>
</file>

<file path=ppt/slides/_rels/slide173.xml.rels><?xml version="1.0" encoding="UTF-8" standalone="yes"?>
<Relationships xmlns="http://schemas.openxmlformats.org/package/2006/relationships"><Relationship Id="rId2" Type="http://schemas.openxmlformats.org/officeDocument/2006/relationships/notesSlide" Target="../notesSlides/notesSlide172.xml"/><Relationship Id="rId1" Type="http://schemas.openxmlformats.org/officeDocument/2006/relationships/slideLayout" Target="../slideLayouts/slideLayout6.xml"/></Relationships>
</file>

<file path=ppt/slides/_rels/slide174.xml.rels><?xml version="1.0" encoding="UTF-8" standalone="yes"?>
<Relationships xmlns="http://schemas.openxmlformats.org/package/2006/relationships"><Relationship Id="rId2" Type="http://schemas.openxmlformats.org/officeDocument/2006/relationships/notesSlide" Target="../notesSlides/notesSlide173.xml"/><Relationship Id="rId1" Type="http://schemas.openxmlformats.org/officeDocument/2006/relationships/slideLayout" Target="../slideLayouts/slideLayout6.xml"/></Relationships>
</file>

<file path=ppt/slides/_rels/slide175.xml.rels><?xml version="1.0" encoding="UTF-8" standalone="yes"?>
<Relationships xmlns="http://schemas.openxmlformats.org/package/2006/relationships"><Relationship Id="rId2" Type="http://schemas.openxmlformats.org/officeDocument/2006/relationships/notesSlide" Target="../notesSlides/notesSlide174.xml"/><Relationship Id="rId1" Type="http://schemas.openxmlformats.org/officeDocument/2006/relationships/slideLayout" Target="../slideLayouts/slideLayout6.xml"/></Relationships>
</file>

<file path=ppt/slides/_rels/slide176.xml.rels><?xml version="1.0" encoding="UTF-8" standalone="yes"?>
<Relationships xmlns="http://schemas.openxmlformats.org/package/2006/relationships"><Relationship Id="rId2" Type="http://schemas.openxmlformats.org/officeDocument/2006/relationships/notesSlide" Target="../notesSlides/notesSlide175.xml"/><Relationship Id="rId1" Type="http://schemas.openxmlformats.org/officeDocument/2006/relationships/slideLayout" Target="../slideLayouts/slideLayout6.xml"/></Relationships>
</file>

<file path=ppt/slides/_rels/slide177.xml.rels><?xml version="1.0" encoding="UTF-8" standalone="yes"?>
<Relationships xmlns="http://schemas.openxmlformats.org/package/2006/relationships"><Relationship Id="rId2" Type="http://schemas.openxmlformats.org/officeDocument/2006/relationships/notesSlide" Target="../notesSlides/notesSlide176.xml"/><Relationship Id="rId1" Type="http://schemas.openxmlformats.org/officeDocument/2006/relationships/slideLayout" Target="../slideLayouts/slideLayout6.xml"/></Relationships>
</file>

<file path=ppt/slides/_rels/slide178.xml.rels><?xml version="1.0" encoding="UTF-8" standalone="yes"?>
<Relationships xmlns="http://schemas.openxmlformats.org/package/2006/relationships"><Relationship Id="rId2" Type="http://schemas.openxmlformats.org/officeDocument/2006/relationships/notesSlide" Target="../notesSlides/notesSlide177.xml"/><Relationship Id="rId1" Type="http://schemas.openxmlformats.org/officeDocument/2006/relationships/slideLayout" Target="../slideLayouts/slideLayout6.xml"/></Relationships>
</file>

<file path=ppt/slides/_rels/slide179.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178.xml"/><Relationship Id="rId1" Type="http://schemas.openxmlformats.org/officeDocument/2006/relationships/slideLayout" Target="../slideLayouts/slideLayout7.xml"/></Relationships>
</file>

<file path=ppt/slides/_rels/slide180.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notesSlide" Target="../notesSlides/notesSlide179.xml"/><Relationship Id="rId1" Type="http://schemas.openxmlformats.org/officeDocument/2006/relationships/slideLayout" Target="../slideLayouts/slideLayout7.xml"/></Relationships>
</file>

<file path=ppt/slides/_rels/slide181.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180.xml"/><Relationship Id="rId1" Type="http://schemas.openxmlformats.org/officeDocument/2006/relationships/slideLayout" Target="../slideLayouts/slideLayout7.xml"/></Relationships>
</file>

<file path=ppt/slides/_rels/slide182.xml.rels><?xml version="1.0" encoding="UTF-8" standalone="yes"?>
<Relationships xmlns="http://schemas.openxmlformats.org/package/2006/relationships"><Relationship Id="rId3" Type="http://schemas.openxmlformats.org/officeDocument/2006/relationships/image" Target="../media/image129.jpeg"/><Relationship Id="rId2" Type="http://schemas.openxmlformats.org/officeDocument/2006/relationships/notesSlide" Target="../notesSlides/notesSlide181.xml"/><Relationship Id="rId1" Type="http://schemas.openxmlformats.org/officeDocument/2006/relationships/slideLayout" Target="../slideLayouts/slideLayout7.xml"/></Relationships>
</file>

<file path=ppt/slides/_rels/slide183.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notesSlide" Target="../notesSlides/notesSlide182.xml"/><Relationship Id="rId1" Type="http://schemas.openxmlformats.org/officeDocument/2006/relationships/slideLayout" Target="../slideLayouts/slideLayout7.xml"/></Relationships>
</file>

<file path=ppt/slides/_rels/slide184.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notesSlide" Target="../notesSlides/notesSlide183.xml"/><Relationship Id="rId1" Type="http://schemas.openxmlformats.org/officeDocument/2006/relationships/slideLayout" Target="../slideLayouts/slideLayout7.xml"/></Relationships>
</file>

<file path=ppt/slides/_rels/slide185.xml.rels><?xml version="1.0" encoding="UTF-8" standalone="yes"?>
<Relationships xmlns="http://schemas.openxmlformats.org/package/2006/relationships"><Relationship Id="rId3" Type="http://schemas.openxmlformats.org/officeDocument/2006/relationships/image" Target="../media/image132.jpeg"/><Relationship Id="rId2" Type="http://schemas.openxmlformats.org/officeDocument/2006/relationships/notesSlide" Target="../notesSlides/notesSlide184.xml"/><Relationship Id="rId1" Type="http://schemas.openxmlformats.org/officeDocument/2006/relationships/slideLayout" Target="../slideLayouts/slideLayout7.xml"/></Relationships>
</file>

<file path=ppt/slides/_rels/slide186.xml.rels><?xml version="1.0" encoding="UTF-8" standalone="yes"?>
<Relationships xmlns="http://schemas.openxmlformats.org/package/2006/relationships"><Relationship Id="rId3" Type="http://schemas.openxmlformats.org/officeDocument/2006/relationships/image" Target="../media/image133.jpeg"/><Relationship Id="rId2" Type="http://schemas.openxmlformats.org/officeDocument/2006/relationships/notesSlide" Target="../notesSlides/notesSlide185.xml"/><Relationship Id="rId1" Type="http://schemas.openxmlformats.org/officeDocument/2006/relationships/slideLayout" Target="../slideLayouts/slideLayout7.xml"/></Relationships>
</file>

<file path=ppt/slides/_rels/slide187.xml.rels><?xml version="1.0" encoding="UTF-8" standalone="yes"?>
<Relationships xmlns="http://schemas.openxmlformats.org/package/2006/relationships"><Relationship Id="rId2" Type="http://schemas.openxmlformats.org/officeDocument/2006/relationships/notesSlide" Target="../notesSlides/notesSlide186.xml"/><Relationship Id="rId1" Type="http://schemas.openxmlformats.org/officeDocument/2006/relationships/slideLayout" Target="../slideLayouts/slideLayout6.xml"/></Relationships>
</file>

<file path=ppt/slides/_rels/slide188.xml.rels><?xml version="1.0" encoding="UTF-8" standalone="yes"?>
<Relationships xmlns="http://schemas.openxmlformats.org/package/2006/relationships"><Relationship Id="rId2" Type="http://schemas.openxmlformats.org/officeDocument/2006/relationships/notesSlide" Target="../notesSlides/notesSlide187.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magnifying glass with question marks">
            <a:extLst>
              <a:ext uri="{FF2B5EF4-FFF2-40B4-BE49-F238E27FC236}">
                <a16:creationId xmlns:a16="http://schemas.microsoft.com/office/drawing/2014/main" id="{A0953662-707A-BD5F-B083-28328BA68E01}"/>
              </a:ext>
            </a:extLst>
          </p:cNvPr>
          <p:cNvPicPr>
            <a:picLocks noChangeAspect="1"/>
          </p:cNvPicPr>
          <p:nvPr/>
        </p:nvPicPr>
        <p:blipFill>
          <a:blip r:embed="rId2"/>
          <a:srcRect/>
          <a:stretch>
            <a:fillRect/>
          </a:stretch>
        </p:blipFill>
        <p:spPr>
          <a:xfrm>
            <a:off x="20" y="10"/>
            <a:ext cx="12191980" cy="6857990"/>
          </a:xfrm>
          <a:prstGeom prst="rect">
            <a:avLst/>
          </a:prstGeom>
        </p:spPr>
      </p:pic>
      <p:sp>
        <p:nvSpPr>
          <p:cNvPr id="3" name="Text Box 31">
            <a:extLst>
              <a:ext uri="{FF2B5EF4-FFF2-40B4-BE49-F238E27FC236}">
                <a16:creationId xmlns:a16="http://schemas.microsoft.com/office/drawing/2014/main" id="{28912ED1-E058-B634-10BB-940A37BD9076}"/>
              </a:ext>
            </a:extLst>
          </p:cNvPr>
          <p:cNvSpPr txBox="1">
            <a:spLocks noChangeArrowheads="1"/>
          </p:cNvSpPr>
          <p:nvPr/>
        </p:nvSpPr>
        <p:spPr bwMode="auto">
          <a:xfrm>
            <a:off x="8687244" y="4839581"/>
            <a:ext cx="3114896" cy="1292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ct val="50000"/>
              </a:spcBef>
            </a:pPr>
            <a:r>
              <a:rPr lang="en-GB" altLang="en-US" sz="4200" dirty="0">
                <a:latin typeface="Arial" panose="020B0604020202020204" pitchFamily="34" charset="0"/>
              </a:rPr>
              <a:t>ADAD5003</a:t>
            </a:r>
            <a:r>
              <a:rPr lang="en-GB" altLang="en-US" sz="4000" dirty="0">
                <a:latin typeface="Arial" panose="020B0604020202020204" pitchFamily="34" charset="0"/>
              </a:rPr>
              <a:t> </a:t>
            </a:r>
            <a:r>
              <a:rPr lang="en-GB" altLang="en-US" sz="1800" dirty="0">
                <a:latin typeface="Arial" panose="020B0604020202020204" pitchFamily="34" charset="0"/>
              </a:rPr>
              <a:t>RESEARCH IN CONTEXT M ARCHER  [16.10.25]</a:t>
            </a:r>
          </a:p>
        </p:txBody>
      </p:sp>
      <p:sp>
        <p:nvSpPr>
          <p:cNvPr id="4" name="Text Box 31">
            <a:extLst>
              <a:ext uri="{FF2B5EF4-FFF2-40B4-BE49-F238E27FC236}">
                <a16:creationId xmlns:a16="http://schemas.microsoft.com/office/drawing/2014/main" id="{182BE6D7-866C-714A-C042-7A75E1557A61}"/>
              </a:ext>
            </a:extLst>
          </p:cNvPr>
          <p:cNvSpPr txBox="1">
            <a:spLocks noChangeArrowheads="1"/>
          </p:cNvSpPr>
          <p:nvPr/>
        </p:nvSpPr>
        <p:spPr bwMode="auto">
          <a:xfrm>
            <a:off x="389859" y="4839580"/>
            <a:ext cx="4041463" cy="1292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4200" dirty="0">
                <a:latin typeface="Arial" panose="020B0604020202020204" pitchFamily="34" charset="0"/>
              </a:rPr>
              <a:t>WEEK 3</a:t>
            </a:r>
          </a:p>
          <a:p>
            <a:pPr lvl="0">
              <a:spcBef>
                <a:spcPts val="0"/>
              </a:spcBef>
            </a:pPr>
            <a:r>
              <a:rPr lang="en-GB" altLang="en-US" sz="1800" dirty="0">
                <a:latin typeface="Arial" panose="020B0604020202020204" pitchFamily="34" charset="0"/>
              </a:rPr>
              <a:t>THE UNINTENDED CONSEQUENCES OF DESIGN</a:t>
            </a:r>
          </a:p>
        </p:txBody>
      </p:sp>
    </p:spTree>
    <p:extLst>
      <p:ext uri="{BB962C8B-B14F-4D97-AF65-F5344CB8AC3E}">
        <p14:creationId xmlns:p14="http://schemas.microsoft.com/office/powerpoint/2010/main" val="2809455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a:extLst>
            <a:ext uri="{FF2B5EF4-FFF2-40B4-BE49-F238E27FC236}">
              <a16:creationId xmlns:a16="http://schemas.microsoft.com/office/drawing/2014/main" id="{0FAF5C62-C32B-30C9-23AC-91D769209977}"/>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713D3C5D-4BC5-E692-4729-069A16439A05}"/>
              </a:ext>
            </a:extLst>
          </p:cNvPr>
          <p:cNvSpPr txBox="1">
            <a:spLocks noChangeArrowheads="1"/>
          </p:cNvSpPr>
          <p:nvPr/>
        </p:nvSpPr>
        <p:spPr bwMode="auto">
          <a:xfrm>
            <a:off x="808074" y="852371"/>
            <a:ext cx="10564775"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solidFill>
                  <a:schemeClr val="bg1"/>
                </a:solidFill>
                <a:latin typeface="Arial" panose="020B0604020202020204" pitchFamily="34" charset="0"/>
              </a:rPr>
              <a:t>CONFIRM ASSIGNMENT QUESTION CHOICE</a:t>
            </a:r>
          </a:p>
        </p:txBody>
      </p:sp>
    </p:spTree>
    <p:extLst>
      <p:ext uri="{BB962C8B-B14F-4D97-AF65-F5344CB8AC3E}">
        <p14:creationId xmlns:p14="http://schemas.microsoft.com/office/powerpoint/2010/main" val="835819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a:extLst>
            <a:ext uri="{FF2B5EF4-FFF2-40B4-BE49-F238E27FC236}">
              <a16:creationId xmlns:a16="http://schemas.microsoft.com/office/drawing/2014/main" id="{7EB240DA-4BA0-43CD-AFAB-586DC8267A2E}"/>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B7667ABE-B8F2-1AB9-7CCA-C376CCE707DF}"/>
              </a:ext>
            </a:extLst>
          </p:cNvPr>
          <p:cNvSpPr txBox="1">
            <a:spLocks noChangeArrowheads="1"/>
          </p:cNvSpPr>
          <p:nvPr/>
        </p:nvSpPr>
        <p:spPr bwMode="auto">
          <a:xfrm>
            <a:off x="819151" y="852371"/>
            <a:ext cx="10553698"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ct val="50000"/>
              </a:spcBef>
            </a:pPr>
            <a:r>
              <a:rPr lang="en-GB" altLang="en-US" sz="4800" dirty="0">
                <a:solidFill>
                  <a:schemeClr val="bg1"/>
                </a:solidFill>
                <a:latin typeface="Arial" panose="020B0604020202020204" pitchFamily="34" charset="0"/>
              </a:rPr>
              <a:t>WAYS OF OBSERVING</a:t>
            </a:r>
          </a:p>
        </p:txBody>
      </p:sp>
      <p:sp>
        <p:nvSpPr>
          <p:cNvPr id="8" name="Rectangle 3">
            <a:extLst>
              <a:ext uri="{FF2B5EF4-FFF2-40B4-BE49-F238E27FC236}">
                <a16:creationId xmlns:a16="http://schemas.microsoft.com/office/drawing/2014/main" id="{6AF89E40-27C8-9E16-A41B-806E34FDD211}"/>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2318204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3" name="Text Box 31">
            <a:extLst>
              <a:ext uri="{FF2B5EF4-FFF2-40B4-BE49-F238E27FC236}">
                <a16:creationId xmlns:a16="http://schemas.microsoft.com/office/drawing/2014/main" id="{AF6BCA18-250C-CE0C-E710-142C26FB862C}"/>
              </a:ext>
            </a:extLst>
          </p:cNvPr>
          <p:cNvSpPr txBox="1">
            <a:spLocks noChangeArrowheads="1"/>
          </p:cNvSpPr>
          <p:nvPr/>
        </p:nvSpPr>
        <p:spPr bwMode="auto">
          <a:xfrm>
            <a:off x="819151" y="852371"/>
            <a:ext cx="10553698"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ct val="50000"/>
              </a:spcBef>
            </a:pPr>
            <a:r>
              <a:rPr lang="en-GB" altLang="en-US" sz="4800" dirty="0">
                <a:solidFill>
                  <a:schemeClr val="bg1"/>
                </a:solidFill>
                <a:latin typeface="Arial" panose="020B0604020202020204" pitchFamily="34" charset="0"/>
              </a:rPr>
              <a:t>WHERE’S MY BIKE? </a:t>
            </a:r>
          </a:p>
        </p:txBody>
      </p:sp>
    </p:spTree>
    <p:extLst>
      <p:ext uri="{BB962C8B-B14F-4D97-AF65-F5344CB8AC3E}">
        <p14:creationId xmlns:p14="http://schemas.microsoft.com/office/powerpoint/2010/main" val="1337073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a:extLst>
              <a:ext uri="{FF2B5EF4-FFF2-40B4-BE49-F238E27FC236}">
                <a16:creationId xmlns:a16="http://schemas.microsoft.com/office/drawing/2014/main" id="{551D1037-84EC-A0EA-4B6B-7144D7C3B1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55544" y="729000"/>
            <a:ext cx="8329154" cy="5413950"/>
          </a:xfrm>
          <a:prstGeom prst="rect">
            <a:avLst/>
          </a:prstGeom>
        </p:spPr>
      </p:pic>
    </p:spTree>
    <p:extLst>
      <p:ext uri="{BB962C8B-B14F-4D97-AF65-F5344CB8AC3E}">
        <p14:creationId xmlns:p14="http://schemas.microsoft.com/office/powerpoint/2010/main" val="767375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a:extLst>
              <a:ext uri="{FF2B5EF4-FFF2-40B4-BE49-F238E27FC236}">
                <a16:creationId xmlns:a16="http://schemas.microsoft.com/office/drawing/2014/main" id="{C9C0EAF2-5EE6-C79B-B2B9-B8B1284948E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296000" y="729000"/>
            <a:ext cx="9599999" cy="5400000"/>
          </a:xfrm>
          <a:prstGeom prst="rect">
            <a:avLst/>
          </a:prstGeom>
        </p:spPr>
      </p:pic>
    </p:spTree>
    <p:extLst>
      <p:ext uri="{BB962C8B-B14F-4D97-AF65-F5344CB8AC3E}">
        <p14:creationId xmlns:p14="http://schemas.microsoft.com/office/powerpoint/2010/main" val="863366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a:extLst>
            <a:ext uri="{FF2B5EF4-FFF2-40B4-BE49-F238E27FC236}">
              <a16:creationId xmlns:a16="http://schemas.microsoft.com/office/drawing/2014/main" id="{0B3EC692-F653-FBF8-94B1-E69554DD54E9}"/>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ED57A210-93C5-537B-6564-85F0FB11D525}"/>
              </a:ext>
            </a:extLst>
          </p:cNvPr>
          <p:cNvSpPr txBox="1">
            <a:spLocks noChangeArrowheads="1"/>
          </p:cNvSpPr>
          <p:nvPr/>
        </p:nvSpPr>
        <p:spPr bwMode="auto">
          <a:xfrm>
            <a:off x="819151" y="852371"/>
            <a:ext cx="10553698"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solidFill>
                  <a:schemeClr val="bg1"/>
                </a:solidFill>
                <a:latin typeface="Arial" panose="020B0604020202020204" pitchFamily="34" charset="0"/>
              </a:rPr>
              <a:t>THE UNINTENDED CONSEQUENCES</a:t>
            </a:r>
          </a:p>
          <a:p>
            <a:pPr lvl="0" algn="r">
              <a:spcBef>
                <a:spcPts val="0"/>
              </a:spcBef>
            </a:pPr>
            <a:r>
              <a:rPr lang="en-GB" altLang="en-US" sz="4800" dirty="0">
                <a:solidFill>
                  <a:schemeClr val="bg1"/>
                </a:solidFill>
                <a:latin typeface="Arial" panose="020B0604020202020204" pitchFamily="34" charset="0"/>
              </a:rPr>
              <a:t> OF WRITING</a:t>
            </a:r>
          </a:p>
        </p:txBody>
      </p:sp>
    </p:spTree>
    <p:extLst>
      <p:ext uri="{BB962C8B-B14F-4D97-AF65-F5344CB8AC3E}">
        <p14:creationId xmlns:p14="http://schemas.microsoft.com/office/powerpoint/2010/main" val="35409134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4E3FA63-7C5A-9983-A32A-1AACEC71838C}"/>
              </a:ext>
            </a:extLst>
          </p:cNvPr>
          <p:cNvPicPr>
            <a:picLocks noChangeAspect="1"/>
          </p:cNvPicPr>
          <p:nvPr/>
        </p:nvPicPr>
        <p:blipFill>
          <a:blip r:embed="rId3"/>
          <a:stretch>
            <a:fillRect/>
          </a:stretch>
        </p:blipFill>
        <p:spPr>
          <a:xfrm>
            <a:off x="4614713" y="729000"/>
            <a:ext cx="3717620" cy="5400000"/>
          </a:xfrm>
          <a:prstGeom prst="rect">
            <a:avLst/>
          </a:prstGeom>
        </p:spPr>
      </p:pic>
      <p:pic>
        <p:nvPicPr>
          <p:cNvPr id="7" name="Picture 6">
            <a:extLst>
              <a:ext uri="{FF2B5EF4-FFF2-40B4-BE49-F238E27FC236}">
                <a16:creationId xmlns:a16="http://schemas.microsoft.com/office/drawing/2014/main" id="{8E076D02-F8EF-6A2D-C747-9A4F4A28273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411047" y="729000"/>
            <a:ext cx="3780953" cy="5400000"/>
          </a:xfrm>
          <a:prstGeom prst="rect">
            <a:avLst/>
          </a:prstGeom>
        </p:spPr>
      </p:pic>
      <p:pic>
        <p:nvPicPr>
          <p:cNvPr id="2" name="Picture 1">
            <a:extLst>
              <a:ext uri="{FF2B5EF4-FFF2-40B4-BE49-F238E27FC236}">
                <a16:creationId xmlns:a16="http://schemas.microsoft.com/office/drawing/2014/main" id="{1CC3ABB9-16C4-D542-CE75-A03D0B5AEAE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0" y="729000"/>
            <a:ext cx="4536000" cy="5400000"/>
          </a:xfrm>
          <a:prstGeom prst="rect">
            <a:avLst/>
          </a:prstGeom>
        </p:spPr>
      </p:pic>
    </p:spTree>
    <p:extLst>
      <p:ext uri="{BB962C8B-B14F-4D97-AF65-F5344CB8AC3E}">
        <p14:creationId xmlns:p14="http://schemas.microsoft.com/office/powerpoint/2010/main" val="24598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a:extLst>
            <a:ext uri="{FF2B5EF4-FFF2-40B4-BE49-F238E27FC236}">
              <a16:creationId xmlns:a16="http://schemas.microsoft.com/office/drawing/2014/main" id="{0FE4112A-36B4-238C-1331-4ECAB401498E}"/>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297472EF-1FFA-B8B1-6D52-EE13AA1F357A}"/>
              </a:ext>
            </a:extLst>
          </p:cNvPr>
          <p:cNvSpPr txBox="1">
            <a:spLocks noChangeArrowheads="1"/>
          </p:cNvSpPr>
          <p:nvPr/>
        </p:nvSpPr>
        <p:spPr bwMode="auto">
          <a:xfrm>
            <a:off x="819151" y="852371"/>
            <a:ext cx="10553698"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solidFill>
                  <a:schemeClr val="bg1"/>
                </a:solidFill>
                <a:latin typeface="Arial" panose="020B0604020202020204" pitchFamily="34" charset="0"/>
              </a:rPr>
              <a:t>THE UNINTENDED CONSEQUENCES</a:t>
            </a:r>
          </a:p>
          <a:p>
            <a:pPr lvl="0" algn="r">
              <a:spcBef>
                <a:spcPts val="0"/>
              </a:spcBef>
            </a:pPr>
            <a:r>
              <a:rPr lang="en-GB" altLang="en-US" sz="4800" dirty="0">
                <a:solidFill>
                  <a:schemeClr val="bg1"/>
                </a:solidFill>
                <a:latin typeface="Arial" panose="020B0604020202020204" pitchFamily="34" charset="0"/>
              </a:rPr>
              <a:t> OF MAL-FUNCTION</a:t>
            </a:r>
          </a:p>
        </p:txBody>
      </p:sp>
    </p:spTree>
    <p:extLst>
      <p:ext uri="{BB962C8B-B14F-4D97-AF65-F5344CB8AC3E}">
        <p14:creationId xmlns:p14="http://schemas.microsoft.com/office/powerpoint/2010/main" val="2872633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6C2EE8-839A-79E5-E211-9D0E0D2B37E3}"/>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E2BF8D66-CBDD-4EA7-EB27-CECD04958BCC}"/>
              </a:ext>
            </a:extLst>
          </p:cNvPr>
          <p:cNvSpPr txBox="1">
            <a:spLocks noChangeArrowheads="1"/>
          </p:cNvSpPr>
          <p:nvPr/>
        </p:nvSpPr>
        <p:spPr bwMode="auto">
          <a:xfrm>
            <a:off x="5380084" y="1436741"/>
            <a:ext cx="6496483"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RESEARCH IN CONTEXT ENABLES YOU TO:</a:t>
            </a:r>
          </a:p>
          <a:p>
            <a:pPr lvl="0">
              <a:spcBef>
                <a:spcPts val="0"/>
              </a:spcBef>
            </a:pPr>
            <a:endParaRPr lang="en-GB" altLang="en-US" sz="180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The production of Jaws was marred by malfunctioning mechanical Great Whites - one sunk and all were corroded by the ocean's salt water.</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Director Steven Spielberg told the BBC's Desert Island Discs in 2022 that the debacle actually led to a "much better movie" because he had to be "resourceful in figuring out how to create suspense and terror without seeing the shark itself.</a:t>
            </a:r>
          </a:p>
          <a:p>
            <a:pPr lvl="0">
              <a:spcBef>
                <a:spcPts val="0"/>
              </a:spcBef>
            </a:pPr>
            <a:endParaRPr lang="en-GB" altLang="en-US" sz="1800" b="0" dirty="0">
              <a:latin typeface="Calibri Light" panose="020F0302020204030204" pitchFamily="34" charset="0"/>
              <a:cs typeface="Calibri Light" panose="020F0302020204030204" pitchFamily="34" charset="0"/>
            </a:endParaRPr>
          </a:p>
        </p:txBody>
      </p:sp>
      <p:pic>
        <p:nvPicPr>
          <p:cNvPr id="3" name="Picture 2">
            <a:extLst>
              <a:ext uri="{FF2B5EF4-FFF2-40B4-BE49-F238E27FC236}">
                <a16:creationId xmlns:a16="http://schemas.microsoft.com/office/drawing/2014/main" id="{1C93139C-11E2-B32B-EB40-B937AD6767AB}"/>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0" y="0"/>
            <a:ext cx="5190068" cy="3276601"/>
          </a:xfrm>
          <a:prstGeom prst="rect">
            <a:avLst/>
          </a:prstGeom>
        </p:spPr>
      </p:pic>
      <p:pic>
        <p:nvPicPr>
          <p:cNvPr id="5" name="Picture 4">
            <a:extLst>
              <a:ext uri="{FF2B5EF4-FFF2-40B4-BE49-F238E27FC236}">
                <a16:creationId xmlns:a16="http://schemas.microsoft.com/office/drawing/2014/main" id="{E7E15EB7-A9ED-0A71-3E31-93141B54D669}"/>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0" y="3276601"/>
            <a:ext cx="5190068" cy="3581400"/>
          </a:xfrm>
          <a:prstGeom prst="rect">
            <a:avLst/>
          </a:prstGeom>
        </p:spPr>
      </p:pic>
    </p:spTree>
    <p:extLst>
      <p:ext uri="{BB962C8B-B14F-4D97-AF65-F5344CB8AC3E}">
        <p14:creationId xmlns:p14="http://schemas.microsoft.com/office/powerpoint/2010/main" val="2030320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D7A2D3-26D0-2CC1-762A-85691D6A9600}"/>
            </a:ext>
          </a:extLst>
        </p:cNvPr>
        <p:cNvGrpSpPr/>
        <p:nvPr/>
      </p:nvGrpSpPr>
      <p:grpSpPr>
        <a:xfrm>
          <a:off x="0" y="0"/>
          <a:ext cx="0" cy="0"/>
          <a:chOff x="0" y="0"/>
          <a:chExt cx="0" cy="0"/>
        </a:xfrm>
      </p:grpSpPr>
      <p:pic>
        <p:nvPicPr>
          <p:cNvPr id="5" name="Picture 4" descr="A shark swimming in the water&#10;&#10;AI-generated content may be incorrect.">
            <a:extLst>
              <a:ext uri="{FF2B5EF4-FFF2-40B4-BE49-F238E27FC236}">
                <a16:creationId xmlns:a16="http://schemas.microsoft.com/office/drawing/2014/main" id="{722C6B2A-9108-80CC-2603-2192DD3C1A83}"/>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0" y="0"/>
            <a:ext cx="5597927" cy="6858000"/>
          </a:xfrm>
          <a:prstGeom prst="rect">
            <a:avLst/>
          </a:prstGeom>
        </p:spPr>
      </p:pic>
      <p:sp>
        <p:nvSpPr>
          <p:cNvPr id="7" name="Text Box 31">
            <a:extLst>
              <a:ext uri="{FF2B5EF4-FFF2-40B4-BE49-F238E27FC236}">
                <a16:creationId xmlns:a16="http://schemas.microsoft.com/office/drawing/2014/main" id="{53AD3927-817E-48A1-DE65-758EEF6366A9}"/>
              </a:ext>
            </a:extLst>
          </p:cNvPr>
          <p:cNvSpPr txBox="1">
            <a:spLocks noChangeArrowheads="1"/>
          </p:cNvSpPr>
          <p:nvPr/>
        </p:nvSpPr>
        <p:spPr bwMode="auto">
          <a:xfrm>
            <a:off x="5380084" y="1436741"/>
            <a:ext cx="6496483" cy="4801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RESEARCH IN CONTEXT ENABLES YOU TO:</a:t>
            </a:r>
          </a:p>
          <a:p>
            <a:pPr lvl="0">
              <a:spcBef>
                <a:spcPts val="0"/>
              </a:spcBef>
            </a:pPr>
            <a:endParaRPr lang="en-GB" altLang="en-US" sz="180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US marine biologist Andriana Fragola says the perception of sharks causes a real issue for conservation.</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"It's a huge problem because people don't want to protect something that they're scared of.</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"The perception from people is that they're dangerous to humans so we should eradicate them, and that's obviously a huge problem for conservation and getting people to want to empathise or sympathise with sharks and wanting to actually protect them.</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"It's unfortunate because 100 million sharks are killed every year, and globally sharks kill fewer than 10 people every year.</a:t>
            </a:r>
          </a:p>
          <a:p>
            <a:pPr lvl="0">
              <a:spcBef>
                <a:spcPts val="0"/>
              </a:spcBef>
            </a:pPr>
            <a:endParaRPr lang="en-GB" altLang="en-US" sz="1800" b="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0134536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DE70AD-325C-5490-6AAE-9BFCCB512919}"/>
            </a:ext>
          </a:extLst>
        </p:cNvPr>
        <p:cNvGrpSpPr/>
        <p:nvPr/>
      </p:nvGrpSpPr>
      <p:grpSpPr>
        <a:xfrm>
          <a:off x="0" y="0"/>
          <a:ext cx="0" cy="0"/>
          <a:chOff x="0" y="0"/>
          <a:chExt cx="0" cy="0"/>
        </a:xfrm>
      </p:grpSpPr>
      <p:pic>
        <p:nvPicPr>
          <p:cNvPr id="2" name="Picture 1">
            <a:hlinkClick r:id="rId3"/>
            <a:extLst>
              <a:ext uri="{FF2B5EF4-FFF2-40B4-BE49-F238E27FC236}">
                <a16:creationId xmlns:a16="http://schemas.microsoft.com/office/drawing/2014/main" id="{6E129E19-616C-92FB-B598-CE50D0EFE5C9}"/>
              </a:ext>
            </a:extLst>
          </p:cNvPr>
          <p:cNvPicPr>
            <a:picLocks noChangeAspect="1"/>
          </p:cNvPicPr>
          <p:nvPr/>
        </p:nvPicPr>
        <p:blipFill>
          <a:blip r:embed="rId4"/>
          <a:stretch>
            <a:fillRect/>
          </a:stretch>
        </p:blipFill>
        <p:spPr>
          <a:xfrm>
            <a:off x="0" y="0"/>
            <a:ext cx="5145024" cy="6858000"/>
          </a:xfrm>
          <a:prstGeom prst="rect">
            <a:avLst/>
          </a:prstGeom>
        </p:spPr>
      </p:pic>
      <p:pic>
        <p:nvPicPr>
          <p:cNvPr id="3" name="Picture 2">
            <a:extLst>
              <a:ext uri="{FF2B5EF4-FFF2-40B4-BE49-F238E27FC236}">
                <a16:creationId xmlns:a16="http://schemas.microsoft.com/office/drawing/2014/main" id="{C4F7B50E-FB53-270E-CD2D-AACF5E9CA71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495404" y="978030"/>
            <a:ext cx="6204988" cy="4901940"/>
          </a:xfrm>
          <a:prstGeom prst="rect">
            <a:avLst/>
          </a:prstGeom>
        </p:spPr>
      </p:pic>
      <p:pic>
        <p:nvPicPr>
          <p:cNvPr id="4" name="Picture 3">
            <a:extLst>
              <a:ext uri="{FF2B5EF4-FFF2-40B4-BE49-F238E27FC236}">
                <a16:creationId xmlns:a16="http://schemas.microsoft.com/office/drawing/2014/main" id="{2C18B495-BE82-2128-F8EE-29FD5FE88783}"/>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5627948" y="601004"/>
            <a:ext cx="936104" cy="928688"/>
          </a:xfrm>
          <a:prstGeom prst="rect">
            <a:avLst/>
          </a:prstGeom>
        </p:spPr>
      </p:pic>
      <p:sp>
        <p:nvSpPr>
          <p:cNvPr id="5" name="Rectangle 4">
            <a:extLst>
              <a:ext uri="{FF2B5EF4-FFF2-40B4-BE49-F238E27FC236}">
                <a16:creationId xmlns:a16="http://schemas.microsoft.com/office/drawing/2014/main" id="{45FA921E-DBFC-4ACE-3C41-BC299CA8E1C8}"/>
              </a:ext>
            </a:extLst>
          </p:cNvPr>
          <p:cNvSpPr/>
          <p:nvPr/>
        </p:nvSpPr>
        <p:spPr>
          <a:xfrm>
            <a:off x="5346700" y="279400"/>
            <a:ext cx="6629400" cy="6134100"/>
          </a:xfrm>
          <a:prstGeom prst="rect">
            <a:avLst/>
          </a:prstGeom>
          <a:noFill/>
          <a:ln>
            <a:solidFill>
              <a:srgbClr val="1E1E1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463875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24790" y="2130426"/>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ARE UNKNOWN CONSEQUENCES PREDICTABLE?</a:t>
            </a:r>
          </a:p>
        </p:txBody>
      </p:sp>
    </p:spTree>
    <p:extLst>
      <p:ext uri="{BB962C8B-B14F-4D97-AF65-F5344CB8AC3E}">
        <p14:creationId xmlns:p14="http://schemas.microsoft.com/office/powerpoint/2010/main" val="2673587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24790" y="2130426"/>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SHOULD UNKNOWN CONSEQUENCES BE PREDICTABLE?</a:t>
            </a:r>
          </a:p>
        </p:txBody>
      </p:sp>
    </p:spTree>
    <p:extLst>
      <p:ext uri="{BB962C8B-B14F-4D97-AF65-F5344CB8AC3E}">
        <p14:creationId xmlns:p14="http://schemas.microsoft.com/office/powerpoint/2010/main" val="995932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24790" y="2130426"/>
            <a:ext cx="7772400" cy="2594719"/>
          </a:xfrm>
        </p:spPr>
        <p:txBody>
          <a:bodyPr>
            <a:noAutofit/>
          </a:bodyPr>
          <a:lstStyle/>
          <a:p>
            <a:r>
              <a:rPr lang="en-GB" sz="4000" b="1" dirty="0">
                <a:solidFill>
                  <a:schemeClr val="bg1"/>
                </a:solidFill>
                <a:latin typeface="Calibri Light" panose="020F0302020204030204" pitchFamily="34" charset="0"/>
                <a:cs typeface="Calibri Light" panose="020F0302020204030204" pitchFamily="34" charset="0"/>
              </a:rPr>
              <a:t>THE IDEA OF UNINTENDED CONSEQUENCES DATES A DISCUSSION ABOUT INTEREST RATE REGULATION .</a:t>
            </a:r>
            <a:br>
              <a:rPr lang="en-GB" sz="4000" b="1" dirty="0">
                <a:solidFill>
                  <a:schemeClr val="bg1"/>
                </a:solidFill>
                <a:latin typeface="Calibri Light" panose="020F0302020204030204" pitchFamily="34" charset="0"/>
                <a:cs typeface="Calibri Light" panose="020F0302020204030204" pitchFamily="34" charset="0"/>
              </a:rPr>
            </a:br>
            <a:br>
              <a:rPr lang="en-GB" sz="4000" b="1" dirty="0">
                <a:solidFill>
                  <a:schemeClr val="bg1"/>
                </a:solidFill>
                <a:latin typeface="Calibri Light" panose="020F0302020204030204" pitchFamily="34" charset="0"/>
                <a:cs typeface="Calibri Light" panose="020F0302020204030204" pitchFamily="34" charset="0"/>
              </a:rPr>
            </a:br>
            <a:r>
              <a:rPr lang="en-GB" sz="4000" b="1" dirty="0">
                <a:solidFill>
                  <a:schemeClr val="bg1"/>
                </a:solidFill>
                <a:latin typeface="Calibri Light" panose="020F0302020204030204" pitchFamily="34" charset="0"/>
                <a:cs typeface="Calibri Light" panose="020F0302020204030204" pitchFamily="34" charset="0"/>
              </a:rPr>
              <a:t>JOHN LOCKE [1692]</a:t>
            </a:r>
          </a:p>
        </p:txBody>
      </p:sp>
    </p:spTree>
    <p:extLst>
      <p:ext uri="{BB962C8B-B14F-4D97-AF65-F5344CB8AC3E}">
        <p14:creationId xmlns:p14="http://schemas.microsoft.com/office/powerpoint/2010/main" val="1943348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752728C3-7526-4F93-22DD-DB4D4124A4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95CB4E-2192-7871-9494-47ED7D7D4584}"/>
              </a:ext>
            </a:extLst>
          </p:cNvPr>
          <p:cNvSpPr>
            <a:spLocks noGrp="1"/>
          </p:cNvSpPr>
          <p:nvPr>
            <p:ph type="ctrTitle"/>
          </p:nvPr>
        </p:nvSpPr>
        <p:spPr>
          <a:xfrm>
            <a:off x="2224790" y="2130426"/>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THE THEORY OF UNANTICIPATED CONSEQUENCES</a:t>
            </a:r>
            <a:br>
              <a:rPr lang="en-GB" sz="4000" b="1" dirty="0">
                <a:solidFill>
                  <a:schemeClr val="bg1"/>
                </a:solidFill>
                <a:latin typeface="Calibri Light" panose="020F0302020204030204" pitchFamily="34" charset="0"/>
                <a:cs typeface="Calibri Light" panose="020F0302020204030204" pitchFamily="34" charset="0"/>
              </a:rPr>
            </a:br>
            <a:br>
              <a:rPr lang="en-GB" sz="4000" b="1" dirty="0">
                <a:solidFill>
                  <a:schemeClr val="bg1"/>
                </a:solidFill>
                <a:latin typeface="Calibri Light" panose="020F0302020204030204" pitchFamily="34" charset="0"/>
                <a:cs typeface="Calibri Light" panose="020F0302020204030204" pitchFamily="34" charset="0"/>
              </a:rPr>
            </a:br>
            <a:r>
              <a:rPr lang="en-GB" sz="4000" b="1" dirty="0">
                <a:solidFill>
                  <a:schemeClr val="bg1"/>
                </a:solidFill>
                <a:latin typeface="Calibri Light" panose="020F0302020204030204" pitchFamily="34" charset="0"/>
                <a:cs typeface="Calibri Light" panose="020F0302020204030204" pitchFamily="34" charset="0"/>
              </a:rPr>
              <a:t>ROBERT K. MERTON [1936]</a:t>
            </a:r>
          </a:p>
        </p:txBody>
      </p:sp>
      <p:sp>
        <p:nvSpPr>
          <p:cNvPr id="3" name="TextBox 2">
            <a:extLst>
              <a:ext uri="{FF2B5EF4-FFF2-40B4-BE49-F238E27FC236}">
                <a16:creationId xmlns:a16="http://schemas.microsoft.com/office/drawing/2014/main" id="{5D04E276-F41C-4C86-6DD5-DF15D0F6F28D}"/>
              </a:ext>
            </a:extLst>
          </p:cNvPr>
          <p:cNvSpPr txBox="1"/>
          <p:nvPr/>
        </p:nvSpPr>
        <p:spPr>
          <a:xfrm>
            <a:off x="4403812" y="4869161"/>
            <a:ext cx="3384376" cy="461665"/>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3445530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BFD9B197-1D26-1CE1-6207-B53D0CF4AE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4F722A-78DB-9647-4D4D-968FA2F171F7}"/>
              </a:ext>
            </a:extLst>
          </p:cNvPr>
          <p:cNvSpPr>
            <a:spLocks noGrp="1"/>
          </p:cNvSpPr>
          <p:nvPr>
            <p:ph type="ctrTitle"/>
          </p:nvPr>
        </p:nvSpPr>
        <p:spPr>
          <a:xfrm>
            <a:off x="2224790" y="2130426"/>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FIVE POSSIBLE CAUSES OF UNANTICIPATED CONSEQUENCES</a:t>
            </a:r>
            <a:br>
              <a:rPr lang="en-GB" sz="4000" b="1" dirty="0">
                <a:solidFill>
                  <a:schemeClr val="bg1"/>
                </a:solidFill>
                <a:latin typeface="Calibri Light" panose="020F0302020204030204" pitchFamily="34" charset="0"/>
                <a:cs typeface="Calibri Light" panose="020F0302020204030204" pitchFamily="34" charset="0"/>
              </a:rPr>
            </a:br>
            <a:br>
              <a:rPr lang="en-GB" sz="4000" b="1" dirty="0">
                <a:solidFill>
                  <a:schemeClr val="bg1"/>
                </a:solidFill>
                <a:latin typeface="Calibri Light" panose="020F0302020204030204" pitchFamily="34" charset="0"/>
                <a:cs typeface="Calibri Light" panose="020F0302020204030204" pitchFamily="34" charset="0"/>
              </a:rPr>
            </a:br>
            <a:r>
              <a:rPr lang="en-GB" sz="4000" b="1" dirty="0">
                <a:solidFill>
                  <a:schemeClr val="bg1"/>
                </a:solidFill>
                <a:latin typeface="Calibri Light" panose="020F0302020204030204" pitchFamily="34" charset="0"/>
                <a:cs typeface="Calibri Light" panose="020F0302020204030204" pitchFamily="34" charset="0"/>
              </a:rPr>
              <a:t>ROBERT K. MERTON [1936]</a:t>
            </a:r>
          </a:p>
        </p:txBody>
      </p:sp>
      <p:sp>
        <p:nvSpPr>
          <p:cNvPr id="3" name="TextBox 2">
            <a:extLst>
              <a:ext uri="{FF2B5EF4-FFF2-40B4-BE49-F238E27FC236}">
                <a16:creationId xmlns:a16="http://schemas.microsoft.com/office/drawing/2014/main" id="{EED6C73A-4B72-CB79-EF22-8E507464DA03}"/>
              </a:ext>
            </a:extLst>
          </p:cNvPr>
          <p:cNvSpPr txBox="1"/>
          <p:nvPr/>
        </p:nvSpPr>
        <p:spPr>
          <a:xfrm>
            <a:off x="4403812" y="4869161"/>
            <a:ext cx="3384376" cy="461665"/>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3851503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16AA1F-06CD-2717-F23F-7F8E53FC7CD8}"/>
              </a:ext>
            </a:extLst>
          </p:cNvPr>
          <p:cNvSpPr txBox="1">
            <a:spLocks/>
          </p:cNvSpPr>
          <p:nvPr/>
        </p:nvSpPr>
        <p:spPr>
          <a:xfrm>
            <a:off x="1980725" y="633703"/>
            <a:ext cx="8814251" cy="5590594"/>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514350" indent="-514350" algn="l">
              <a:buFont typeface="+mj-lt"/>
              <a:buAutoNum type="arabicPeriod"/>
            </a:pPr>
            <a:r>
              <a:rPr lang="en-GB" sz="1800" dirty="0">
                <a:solidFill>
                  <a:schemeClr val="bg1"/>
                </a:solidFill>
                <a:latin typeface="Calibri Light" panose="020F0302020204030204" pitchFamily="34" charset="0"/>
                <a:cs typeface="Calibri Light" panose="020F0302020204030204" pitchFamily="34" charset="0"/>
              </a:rPr>
              <a:t>IGNORANCE</a:t>
            </a:r>
          </a:p>
          <a:p>
            <a:pPr marL="400050" lvl="1" algn="l"/>
            <a:r>
              <a:rPr lang="en-GB" sz="1800" b="0" dirty="0">
                <a:solidFill>
                  <a:schemeClr val="bg1"/>
                </a:solidFill>
                <a:latin typeface="Calibri Light" panose="020F0302020204030204" pitchFamily="34" charset="0"/>
                <a:cs typeface="Calibri Light" panose="020F0302020204030204" pitchFamily="34" charset="0"/>
              </a:rPr>
              <a:t>    (It is impossible to anticipate everything, thereby leading to incomplete analysis)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ERROR</a:t>
            </a:r>
          </a:p>
          <a:p>
            <a:pPr marL="542925" lvl="1" indent="-142875" algn="l"/>
            <a:r>
              <a:rPr lang="en-GB" sz="1800" b="0" dirty="0">
                <a:solidFill>
                  <a:schemeClr val="bg1"/>
                </a:solidFill>
                <a:latin typeface="Calibri Light" panose="020F0302020204030204" pitchFamily="34" charset="0"/>
                <a:cs typeface="Calibri Light" panose="020F0302020204030204" pitchFamily="34" charset="0"/>
              </a:rPr>
              <a:t>   (Incorrect analysis of the problem or following habits that worked in the past but may not   apply to the current situation)</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IMMEDIATE INTEREST</a:t>
            </a:r>
          </a:p>
          <a:p>
            <a:pPr marL="400050" lvl="1" algn="l"/>
            <a:r>
              <a:rPr lang="en-GB" sz="1800" b="0" dirty="0">
                <a:solidFill>
                  <a:schemeClr val="bg1"/>
                </a:solidFill>
                <a:latin typeface="Calibri Light" panose="020F0302020204030204" pitchFamily="34" charset="0"/>
                <a:cs typeface="Calibri Light" panose="020F0302020204030204" pitchFamily="34" charset="0"/>
              </a:rPr>
              <a:t>   (which may override long-term interests)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BASIC VALUES MAY REQUIRE OR PROHIBIT CERTAIN ACTIONS EVEN IF THE LONG-TERM RESULT MIGHT BE UNFAVOURABLE</a:t>
            </a:r>
          </a:p>
          <a:p>
            <a:pPr marL="400050" lvl="1" algn="l"/>
            <a:r>
              <a:rPr lang="en-GB" sz="1800" b="0" dirty="0">
                <a:solidFill>
                  <a:schemeClr val="bg1"/>
                </a:solidFill>
                <a:latin typeface="Calibri Light" panose="020F0302020204030204" pitchFamily="34" charset="0"/>
                <a:cs typeface="Calibri Light" panose="020F0302020204030204" pitchFamily="34" charset="0"/>
              </a:rPr>
              <a:t>   (these long-term consequences may eventually cause changes in basic values)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SELF-DEFEATING PROPHECY</a:t>
            </a:r>
          </a:p>
          <a:p>
            <a:pPr marL="542925" lvl="1" indent="-142875" algn="l"/>
            <a:r>
              <a:rPr lang="en-GB" sz="1800" b="0" dirty="0">
                <a:solidFill>
                  <a:schemeClr val="bg1"/>
                </a:solidFill>
                <a:latin typeface="Calibri Light" panose="020F0302020204030204" pitchFamily="34" charset="0"/>
                <a:cs typeface="Calibri Light" panose="020F0302020204030204" pitchFamily="34" charset="0"/>
              </a:rPr>
              <a:t>   (Fear of some consequence drives people to find solutions before the problem occurs, thus the non-occurrence of the problem is not anticipated.)</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algn="l"/>
            <a:endParaRPr lang="en-GB" sz="1800" b="0" dirty="0">
              <a:solidFill>
                <a:schemeClr val="bg1"/>
              </a:solidFill>
              <a:latin typeface="Calibri Light" panose="020F0302020204030204" pitchFamily="34" charset="0"/>
              <a:cs typeface="Calibri Light" panose="020F0302020204030204" pitchFamily="34" charset="0"/>
            </a:endParaRPr>
          </a:p>
        </p:txBody>
      </p:sp>
      <p:sp>
        <p:nvSpPr>
          <p:cNvPr id="2" name="Rectangle 1"/>
          <p:cNvSpPr/>
          <p:nvPr/>
        </p:nvSpPr>
        <p:spPr>
          <a:xfrm>
            <a:off x="1397024" y="1577009"/>
            <a:ext cx="9854072" cy="45882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26939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2646B021-2C3B-1A48-ECBF-CDA69808E3EE}"/>
              </a:ext>
            </a:extLst>
          </p:cNvPr>
          <p:cNvSpPr txBox="1">
            <a:spLocks/>
          </p:cNvSpPr>
          <p:nvPr/>
        </p:nvSpPr>
        <p:spPr>
          <a:xfrm>
            <a:off x="1980725" y="633703"/>
            <a:ext cx="8814251" cy="5590594"/>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IGNORANCE</a:t>
            </a:r>
          </a:p>
          <a:p>
            <a:pPr marL="400050" lvl="1" algn="l"/>
            <a:r>
              <a:rPr lang="en-GB" sz="1800" b="0" dirty="0">
                <a:solidFill>
                  <a:schemeClr val="bg1"/>
                </a:solidFill>
                <a:latin typeface="Calibri Light" panose="020F0302020204030204" pitchFamily="34" charset="0"/>
                <a:cs typeface="Calibri Light" panose="020F0302020204030204" pitchFamily="34" charset="0"/>
              </a:rPr>
              <a:t>    (It is impossible to anticipate everything, thereby leading to incomplete analysis)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dirty="0">
                <a:solidFill>
                  <a:schemeClr val="bg1"/>
                </a:solidFill>
                <a:latin typeface="Calibri Light" panose="020F0302020204030204" pitchFamily="34" charset="0"/>
                <a:cs typeface="Calibri Light" panose="020F0302020204030204" pitchFamily="34" charset="0"/>
              </a:rPr>
              <a:t>ERROR</a:t>
            </a:r>
          </a:p>
          <a:p>
            <a:pPr marL="542925" lvl="1" indent="-142875" algn="l"/>
            <a:r>
              <a:rPr lang="en-GB" sz="1800" b="0" dirty="0">
                <a:solidFill>
                  <a:schemeClr val="bg1"/>
                </a:solidFill>
                <a:latin typeface="Calibri Light" panose="020F0302020204030204" pitchFamily="34" charset="0"/>
                <a:cs typeface="Calibri Light" panose="020F0302020204030204" pitchFamily="34" charset="0"/>
              </a:rPr>
              <a:t>   (Incorrect analysis of the problem or following habits that worked in the past but may not  apply to the current situation)</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IMMEDIATE INTEREST</a:t>
            </a:r>
          </a:p>
          <a:p>
            <a:pPr marL="400050" lvl="1" algn="l"/>
            <a:r>
              <a:rPr lang="en-GB" sz="1800" b="0" dirty="0">
                <a:solidFill>
                  <a:schemeClr val="bg1"/>
                </a:solidFill>
                <a:latin typeface="Calibri Light" panose="020F0302020204030204" pitchFamily="34" charset="0"/>
                <a:cs typeface="Calibri Light" panose="020F0302020204030204" pitchFamily="34" charset="0"/>
              </a:rPr>
              <a:t>   (which may override long-term interests)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BASIC VALUES MAY REQUIRE OR PROHIBIT CERTAIN ACTIONS EVEN IF THE LONG-TERM RESULT MIGHT BE UNFAVOURABLE</a:t>
            </a:r>
          </a:p>
          <a:p>
            <a:pPr marL="400050" lvl="1" algn="l"/>
            <a:r>
              <a:rPr lang="en-GB" sz="1800" b="0" dirty="0">
                <a:solidFill>
                  <a:schemeClr val="bg1"/>
                </a:solidFill>
                <a:latin typeface="Calibri Light" panose="020F0302020204030204" pitchFamily="34" charset="0"/>
                <a:cs typeface="Calibri Light" panose="020F0302020204030204" pitchFamily="34" charset="0"/>
              </a:rPr>
              <a:t>   (these long-term consequences may eventually cause changes in basic values)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SELF-DEFEATING PROPHECY</a:t>
            </a:r>
          </a:p>
          <a:p>
            <a:pPr marL="542925" lvl="1" indent="-142875" algn="l"/>
            <a:r>
              <a:rPr lang="en-GB" sz="1800" b="0" dirty="0">
                <a:solidFill>
                  <a:schemeClr val="bg1"/>
                </a:solidFill>
                <a:latin typeface="Calibri Light" panose="020F0302020204030204" pitchFamily="34" charset="0"/>
                <a:cs typeface="Calibri Light" panose="020F0302020204030204" pitchFamily="34" charset="0"/>
              </a:rPr>
              <a:t>   (Fear of some consequence drives people to find solutions before the problem occurs, thus the non-occurrence of the problem is not anticipated.)</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algn="l"/>
            <a:endParaRPr lang="en-GB" sz="1800" b="0" dirty="0">
              <a:solidFill>
                <a:schemeClr val="bg1"/>
              </a:solidFill>
              <a:latin typeface="Calibri Light" panose="020F0302020204030204" pitchFamily="34" charset="0"/>
              <a:cs typeface="Calibri Light" panose="020F0302020204030204" pitchFamily="34" charset="0"/>
            </a:endParaRPr>
          </a:p>
        </p:txBody>
      </p:sp>
      <p:sp>
        <p:nvSpPr>
          <p:cNvPr id="2" name="Rectangle 1"/>
          <p:cNvSpPr/>
          <p:nvPr/>
        </p:nvSpPr>
        <p:spPr>
          <a:xfrm>
            <a:off x="1497497" y="2839921"/>
            <a:ext cx="9730882" cy="33843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42122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ABA1D3-6D84-A818-487D-707D2C5C4673}"/>
              </a:ext>
            </a:extLst>
          </p:cNvPr>
          <p:cNvSpPr txBox="1">
            <a:spLocks/>
          </p:cNvSpPr>
          <p:nvPr/>
        </p:nvSpPr>
        <p:spPr>
          <a:xfrm>
            <a:off x="1980725" y="633703"/>
            <a:ext cx="8814251" cy="5590594"/>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IGNORANCE</a:t>
            </a:r>
          </a:p>
          <a:p>
            <a:pPr marL="400050" lvl="1" algn="l"/>
            <a:r>
              <a:rPr lang="en-GB" sz="1800" b="0" dirty="0">
                <a:solidFill>
                  <a:schemeClr val="bg1"/>
                </a:solidFill>
                <a:latin typeface="Calibri Light" panose="020F0302020204030204" pitchFamily="34" charset="0"/>
                <a:cs typeface="Calibri Light" panose="020F0302020204030204" pitchFamily="34" charset="0"/>
              </a:rPr>
              <a:t>    (It is impossible to anticipate everything, thereby leading to incomplete analysis)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ERROR</a:t>
            </a:r>
          </a:p>
          <a:p>
            <a:pPr marL="542925" lvl="1" indent="-142875" algn="l"/>
            <a:r>
              <a:rPr lang="en-GB" sz="1800" b="0" dirty="0">
                <a:solidFill>
                  <a:schemeClr val="bg1"/>
                </a:solidFill>
                <a:latin typeface="Calibri Light" panose="020F0302020204030204" pitchFamily="34" charset="0"/>
                <a:cs typeface="Calibri Light" panose="020F0302020204030204" pitchFamily="34" charset="0"/>
              </a:rPr>
              <a:t>   (Incorrect analysis of the problem or following habits that worked in the past but may not  apply to the current situation)</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dirty="0">
                <a:solidFill>
                  <a:schemeClr val="bg1"/>
                </a:solidFill>
                <a:latin typeface="Calibri Light" panose="020F0302020204030204" pitchFamily="34" charset="0"/>
                <a:cs typeface="Calibri Light" panose="020F0302020204030204" pitchFamily="34" charset="0"/>
              </a:rPr>
              <a:t>IMMEDIATE INTEREST</a:t>
            </a:r>
          </a:p>
          <a:p>
            <a:pPr marL="400050" lvl="1" algn="l"/>
            <a:r>
              <a:rPr lang="en-GB" sz="1800" b="0" dirty="0">
                <a:solidFill>
                  <a:schemeClr val="bg1"/>
                </a:solidFill>
                <a:latin typeface="Calibri Light" panose="020F0302020204030204" pitchFamily="34" charset="0"/>
                <a:cs typeface="Calibri Light" panose="020F0302020204030204" pitchFamily="34" charset="0"/>
              </a:rPr>
              <a:t>   (which may override long-term interests)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BASIC VALUES MAY REQUIRE OR PROHIBIT CERTAIN ACTIONS EVEN IF THE LONG-TERM RESULT MIGHT BE UNFAVOURABLE</a:t>
            </a:r>
          </a:p>
          <a:p>
            <a:pPr marL="400050" lvl="1" algn="l"/>
            <a:r>
              <a:rPr lang="en-GB" sz="1800" b="0" dirty="0">
                <a:solidFill>
                  <a:schemeClr val="bg1"/>
                </a:solidFill>
                <a:latin typeface="Calibri Light" panose="020F0302020204030204" pitchFamily="34" charset="0"/>
                <a:cs typeface="Calibri Light" panose="020F0302020204030204" pitchFamily="34" charset="0"/>
              </a:rPr>
              <a:t>   (these long-term consequences may eventually cause changes in basic values)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SELF-DEFEATING PROPHECY</a:t>
            </a:r>
          </a:p>
          <a:p>
            <a:pPr marL="542925" lvl="1" indent="-142875" algn="l"/>
            <a:r>
              <a:rPr lang="en-GB" sz="1800" b="0" dirty="0">
                <a:solidFill>
                  <a:schemeClr val="bg1"/>
                </a:solidFill>
                <a:latin typeface="Calibri Light" panose="020F0302020204030204" pitchFamily="34" charset="0"/>
                <a:cs typeface="Calibri Light" panose="020F0302020204030204" pitchFamily="34" charset="0"/>
              </a:rPr>
              <a:t>   (Fear of some consequence drives people to find solutions before the problem occurs, thus the non-occurrence of the problem is not anticipated.)</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algn="l"/>
            <a:endParaRPr lang="en-GB" sz="1800" b="0" dirty="0">
              <a:solidFill>
                <a:schemeClr val="bg1"/>
              </a:solidFill>
              <a:latin typeface="Calibri Light" panose="020F0302020204030204" pitchFamily="34" charset="0"/>
              <a:cs typeface="Calibri Light" panose="020F0302020204030204" pitchFamily="34" charset="0"/>
            </a:endParaRPr>
          </a:p>
        </p:txBody>
      </p:sp>
      <p:sp>
        <p:nvSpPr>
          <p:cNvPr id="2" name="Rectangle 1"/>
          <p:cNvSpPr/>
          <p:nvPr/>
        </p:nvSpPr>
        <p:spPr>
          <a:xfrm>
            <a:off x="1397023" y="3950677"/>
            <a:ext cx="10397411" cy="254288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290873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06D1CAAC-8E1F-A681-0180-6AABBBB5A2F5}"/>
              </a:ext>
            </a:extLst>
          </p:cNvPr>
          <p:cNvSpPr txBox="1">
            <a:spLocks/>
          </p:cNvSpPr>
          <p:nvPr/>
        </p:nvSpPr>
        <p:spPr>
          <a:xfrm>
            <a:off x="1980725" y="633703"/>
            <a:ext cx="8814251" cy="5590594"/>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IGNORANCE</a:t>
            </a:r>
          </a:p>
          <a:p>
            <a:pPr marL="400050" lvl="1" algn="l"/>
            <a:r>
              <a:rPr lang="en-GB" sz="1800" b="0" dirty="0">
                <a:solidFill>
                  <a:schemeClr val="bg1"/>
                </a:solidFill>
                <a:latin typeface="Calibri Light" panose="020F0302020204030204" pitchFamily="34" charset="0"/>
                <a:cs typeface="Calibri Light" panose="020F0302020204030204" pitchFamily="34" charset="0"/>
              </a:rPr>
              <a:t>    (It is impossible to anticipate everything, thereby leading to incomplete analysis)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ERROR</a:t>
            </a:r>
          </a:p>
          <a:p>
            <a:pPr marL="542925" lvl="1" indent="-142875" algn="l"/>
            <a:r>
              <a:rPr lang="en-GB" sz="1800" b="0" dirty="0">
                <a:solidFill>
                  <a:schemeClr val="bg1"/>
                </a:solidFill>
                <a:latin typeface="Calibri Light" panose="020F0302020204030204" pitchFamily="34" charset="0"/>
                <a:cs typeface="Calibri Light" panose="020F0302020204030204" pitchFamily="34" charset="0"/>
              </a:rPr>
              <a:t>   (Incorrect analysis of the problem or following habits that worked in the past but may not  apply to the current situation)</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IMMEDIATE INTEREST</a:t>
            </a:r>
          </a:p>
          <a:p>
            <a:pPr marL="400050" lvl="1" algn="l"/>
            <a:r>
              <a:rPr lang="en-GB" sz="1800" b="0" dirty="0">
                <a:solidFill>
                  <a:schemeClr val="bg1"/>
                </a:solidFill>
                <a:latin typeface="Calibri Light" panose="020F0302020204030204" pitchFamily="34" charset="0"/>
                <a:cs typeface="Calibri Light" panose="020F0302020204030204" pitchFamily="34" charset="0"/>
              </a:rPr>
              <a:t>   (which may override long-term interests)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dirty="0">
                <a:solidFill>
                  <a:schemeClr val="bg1"/>
                </a:solidFill>
                <a:latin typeface="Calibri Light" panose="020F0302020204030204" pitchFamily="34" charset="0"/>
                <a:cs typeface="Calibri Light" panose="020F0302020204030204" pitchFamily="34" charset="0"/>
              </a:rPr>
              <a:t>BASIC VALUES MAY REQUIRE OR PROHIBIT CERTAIN ACTIONS EVEN IF THE LONG-TERM RESULT MIGHT BE UNFAVOURABLE</a:t>
            </a:r>
          </a:p>
          <a:p>
            <a:pPr marL="400050" lvl="1" algn="l"/>
            <a:r>
              <a:rPr lang="en-GB" sz="1800" b="0" dirty="0">
                <a:solidFill>
                  <a:schemeClr val="bg1"/>
                </a:solidFill>
                <a:latin typeface="Calibri Light" panose="020F0302020204030204" pitchFamily="34" charset="0"/>
                <a:cs typeface="Calibri Light" panose="020F0302020204030204" pitchFamily="34" charset="0"/>
              </a:rPr>
              <a:t>   (these long-term consequences may eventually cause changes in basic values)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SELF-DEFEATING PROPHECY</a:t>
            </a:r>
          </a:p>
          <a:p>
            <a:pPr marL="542925" lvl="1" indent="-142875" algn="l"/>
            <a:r>
              <a:rPr lang="en-GB" sz="1800" b="0" dirty="0">
                <a:solidFill>
                  <a:schemeClr val="bg1"/>
                </a:solidFill>
                <a:latin typeface="Calibri Light" panose="020F0302020204030204" pitchFamily="34" charset="0"/>
                <a:cs typeface="Calibri Light" panose="020F0302020204030204" pitchFamily="34" charset="0"/>
              </a:rPr>
              <a:t>   (Fear of some consequence drives people to find solutions before the problem occurs, thus the non-occurrence of the problem is not anticipated.)</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algn="l"/>
            <a:endParaRPr lang="en-GB" sz="1800" b="0" dirty="0">
              <a:solidFill>
                <a:schemeClr val="bg1"/>
              </a:solidFill>
              <a:latin typeface="Calibri Light" panose="020F0302020204030204" pitchFamily="34" charset="0"/>
              <a:cs typeface="Calibri Light" panose="020F0302020204030204" pitchFamily="34" charset="0"/>
            </a:endParaRPr>
          </a:p>
        </p:txBody>
      </p:sp>
      <p:sp>
        <p:nvSpPr>
          <p:cNvPr id="2" name="Rectangle 1"/>
          <p:cNvSpPr/>
          <p:nvPr/>
        </p:nvSpPr>
        <p:spPr>
          <a:xfrm>
            <a:off x="1603513" y="4964927"/>
            <a:ext cx="9356035" cy="167281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92119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D83CBE-B57C-A2C2-0ACD-7A0126108228}"/>
              </a:ext>
            </a:extLst>
          </p:cNvPr>
          <p:cNvSpPr txBox="1">
            <a:spLocks/>
          </p:cNvSpPr>
          <p:nvPr/>
        </p:nvSpPr>
        <p:spPr>
          <a:xfrm>
            <a:off x="1980725" y="633703"/>
            <a:ext cx="8814251" cy="5590594"/>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IGNORANCE</a:t>
            </a:r>
          </a:p>
          <a:p>
            <a:pPr marL="400050" lvl="1" algn="l"/>
            <a:r>
              <a:rPr lang="en-GB" sz="1800" b="0" dirty="0">
                <a:solidFill>
                  <a:schemeClr val="bg1"/>
                </a:solidFill>
                <a:latin typeface="Calibri Light" panose="020F0302020204030204" pitchFamily="34" charset="0"/>
                <a:cs typeface="Calibri Light" panose="020F0302020204030204" pitchFamily="34" charset="0"/>
              </a:rPr>
              <a:t>    (It is impossible to anticipate everything, thereby leading to incomplete analysis)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ERROR</a:t>
            </a:r>
          </a:p>
          <a:p>
            <a:pPr marL="542925" lvl="1" indent="-142875" algn="l"/>
            <a:r>
              <a:rPr lang="en-GB" sz="1800" b="0" dirty="0">
                <a:solidFill>
                  <a:schemeClr val="bg1"/>
                </a:solidFill>
                <a:latin typeface="Calibri Light" panose="020F0302020204030204" pitchFamily="34" charset="0"/>
                <a:cs typeface="Calibri Light" panose="020F0302020204030204" pitchFamily="34" charset="0"/>
              </a:rPr>
              <a:t>   (Incorrect analysis of the problem or following habits that worked in the past but may not  apply to the current situation)</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IMMEDIATE INTEREST</a:t>
            </a:r>
          </a:p>
          <a:p>
            <a:pPr marL="400050" lvl="1" algn="l"/>
            <a:r>
              <a:rPr lang="en-GB" sz="1800" b="0" dirty="0">
                <a:solidFill>
                  <a:schemeClr val="bg1"/>
                </a:solidFill>
                <a:latin typeface="Calibri Light" panose="020F0302020204030204" pitchFamily="34" charset="0"/>
                <a:cs typeface="Calibri Light" panose="020F0302020204030204" pitchFamily="34" charset="0"/>
              </a:rPr>
              <a:t>   (which may override long-term interests)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BASIC VALUES MAY REQUIRE OR PROHIBIT CERTAIN ACTIONS EVEN IF THE LONG-TERM RESULT MIGHT BE UNFAVOURABLE</a:t>
            </a:r>
          </a:p>
          <a:p>
            <a:pPr marL="400050" lvl="1" algn="l"/>
            <a:r>
              <a:rPr lang="en-GB" sz="1800" b="0" dirty="0">
                <a:solidFill>
                  <a:schemeClr val="bg1"/>
                </a:solidFill>
                <a:latin typeface="Calibri Light" panose="020F0302020204030204" pitchFamily="34" charset="0"/>
                <a:cs typeface="Calibri Light" panose="020F0302020204030204" pitchFamily="34" charset="0"/>
              </a:rPr>
              <a:t>   (these long-term consequences may eventually cause changes in basic values)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dirty="0">
                <a:solidFill>
                  <a:schemeClr val="bg1"/>
                </a:solidFill>
                <a:latin typeface="Calibri Light" panose="020F0302020204030204" pitchFamily="34" charset="0"/>
                <a:cs typeface="Calibri Light" panose="020F0302020204030204" pitchFamily="34" charset="0"/>
              </a:rPr>
              <a:t>SELF-DEFEATING PROPHECY</a:t>
            </a:r>
          </a:p>
          <a:p>
            <a:pPr marL="542925" lvl="1" indent="-142875" algn="l"/>
            <a:r>
              <a:rPr lang="en-GB" sz="1800" b="0" dirty="0">
                <a:solidFill>
                  <a:schemeClr val="bg1"/>
                </a:solidFill>
                <a:latin typeface="Calibri Light" panose="020F0302020204030204" pitchFamily="34" charset="0"/>
                <a:cs typeface="Calibri Light" panose="020F0302020204030204" pitchFamily="34" charset="0"/>
              </a:rPr>
              <a:t>   (Fear of some consequence drives people to find solutions before the problem occurs, thus the non-occurrence of the problem is not anticipated.)</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algn="l"/>
            <a:endParaRPr lang="en-GB" sz="1800" b="0" dirty="0">
              <a:solidFill>
                <a:schemeClr val="bg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672158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24790" y="2130426"/>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UNANTICIPATED OR UNINTENDED?</a:t>
            </a:r>
          </a:p>
        </p:txBody>
      </p:sp>
    </p:spTree>
    <p:extLst>
      <p:ext uri="{BB962C8B-B14F-4D97-AF65-F5344CB8AC3E}">
        <p14:creationId xmlns:p14="http://schemas.microsoft.com/office/powerpoint/2010/main" val="2230105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F714444C-BF42-02FD-F6F4-4645B8E0D7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AA30E7-16B8-5BF8-CF44-F6C99B4B6349}"/>
              </a:ext>
            </a:extLst>
          </p:cNvPr>
          <p:cNvSpPr>
            <a:spLocks noGrp="1"/>
          </p:cNvSpPr>
          <p:nvPr>
            <p:ph type="ctrTitle"/>
          </p:nvPr>
        </p:nvSpPr>
        <p:spPr>
          <a:xfrm>
            <a:off x="0" y="2130426"/>
            <a:ext cx="12192000" cy="2594719"/>
          </a:xfrm>
        </p:spPr>
        <p:txBody>
          <a:bodyPr>
            <a:noAutofit/>
          </a:bodyPr>
          <a:lstStyle/>
          <a:p>
            <a:r>
              <a:rPr lang="en-GB" sz="4000" b="1" dirty="0">
                <a:solidFill>
                  <a:schemeClr val="bg1"/>
                </a:solidFill>
                <a:latin typeface="Calibri Light" panose="020F0302020204030204" pitchFamily="34" charset="0"/>
                <a:cs typeface="Calibri Light" panose="020F0302020204030204" pitchFamily="34" charset="0"/>
              </a:rPr>
              <a:t>UNANTICIPATED CONSEQUENCES CAN ONLY BE UNINTENDED.</a:t>
            </a:r>
            <a:br>
              <a:rPr lang="en-GB" sz="4000" b="1" dirty="0">
                <a:solidFill>
                  <a:schemeClr val="bg1"/>
                </a:solidFill>
                <a:latin typeface="Calibri Light" panose="020F0302020204030204" pitchFamily="34" charset="0"/>
                <a:cs typeface="Calibri Light" panose="020F0302020204030204" pitchFamily="34" charset="0"/>
              </a:rPr>
            </a:br>
            <a:r>
              <a:rPr lang="en-GB" sz="4000" b="1" dirty="0">
                <a:solidFill>
                  <a:schemeClr val="bg1"/>
                </a:solidFill>
                <a:latin typeface="Calibri Light" panose="020F0302020204030204" pitchFamily="34" charset="0"/>
                <a:cs typeface="Calibri Light" panose="020F0302020204030204" pitchFamily="34" charset="0"/>
              </a:rPr>
              <a:t> </a:t>
            </a:r>
            <a:br>
              <a:rPr lang="en-GB" sz="4000" b="1" dirty="0">
                <a:solidFill>
                  <a:schemeClr val="bg1"/>
                </a:solidFill>
                <a:latin typeface="Calibri Light" panose="020F0302020204030204" pitchFamily="34" charset="0"/>
                <a:cs typeface="Calibri Light" panose="020F0302020204030204" pitchFamily="34" charset="0"/>
              </a:rPr>
            </a:br>
            <a:br>
              <a:rPr lang="en-GB" sz="4000" b="1" dirty="0">
                <a:solidFill>
                  <a:schemeClr val="bg1"/>
                </a:solidFill>
                <a:latin typeface="Calibri Light" panose="020F0302020204030204" pitchFamily="34" charset="0"/>
                <a:cs typeface="Calibri Light" panose="020F0302020204030204" pitchFamily="34" charset="0"/>
              </a:rPr>
            </a:br>
            <a:endParaRPr lang="en-GB" sz="4000" b="1" dirty="0">
              <a:solidFill>
                <a:schemeClr val="bg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609275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625193F3-91BB-A46C-8A74-2CC3338845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B6C8BA-A87A-36C6-078B-17AAF8008B01}"/>
              </a:ext>
            </a:extLst>
          </p:cNvPr>
          <p:cNvSpPr>
            <a:spLocks noGrp="1"/>
          </p:cNvSpPr>
          <p:nvPr>
            <p:ph type="ctrTitle"/>
          </p:nvPr>
        </p:nvSpPr>
        <p:spPr>
          <a:xfrm>
            <a:off x="0" y="2130426"/>
            <a:ext cx="12192000" cy="2594719"/>
          </a:xfrm>
        </p:spPr>
        <p:txBody>
          <a:bodyPr>
            <a:noAutofit/>
          </a:bodyPr>
          <a:lstStyle/>
          <a:p>
            <a:r>
              <a:rPr lang="en-GB" sz="4000" b="1" dirty="0">
                <a:solidFill>
                  <a:schemeClr val="bg1"/>
                </a:solidFill>
                <a:latin typeface="Calibri Light" panose="020F0302020204030204" pitchFamily="34" charset="0"/>
                <a:cs typeface="Calibri Light" panose="020F0302020204030204" pitchFamily="34" charset="0"/>
              </a:rPr>
              <a:t>UNANTICIPATED CONSEQUENCES CAN ONLY BE UNINTENDED.</a:t>
            </a:r>
            <a:br>
              <a:rPr lang="en-GB" sz="4000" b="1" dirty="0">
                <a:solidFill>
                  <a:schemeClr val="bg1"/>
                </a:solidFill>
                <a:latin typeface="Calibri Light" panose="020F0302020204030204" pitchFamily="34" charset="0"/>
                <a:cs typeface="Calibri Light" panose="020F0302020204030204" pitchFamily="34" charset="0"/>
              </a:rPr>
            </a:br>
            <a:br>
              <a:rPr lang="en-GB" sz="4000" b="1" dirty="0">
                <a:solidFill>
                  <a:schemeClr val="bg1"/>
                </a:solidFill>
                <a:latin typeface="Calibri Light" panose="020F0302020204030204" pitchFamily="34" charset="0"/>
                <a:cs typeface="Calibri Light" panose="020F0302020204030204" pitchFamily="34" charset="0"/>
              </a:rPr>
            </a:br>
            <a:r>
              <a:rPr lang="en-GB" sz="4000" b="1" dirty="0">
                <a:solidFill>
                  <a:schemeClr val="bg1"/>
                </a:solidFill>
                <a:latin typeface="Calibri Light" panose="020F0302020204030204" pitchFamily="34" charset="0"/>
                <a:cs typeface="Calibri Light" panose="020F0302020204030204" pitchFamily="34" charset="0"/>
              </a:rPr>
              <a:t>UNINTENDED CONSEQUENCES CAN BE EITHER</a:t>
            </a:r>
            <a:br>
              <a:rPr lang="en-GB" sz="4000" b="1" dirty="0">
                <a:solidFill>
                  <a:schemeClr val="bg1"/>
                </a:solidFill>
                <a:latin typeface="Calibri Light" panose="020F0302020204030204" pitchFamily="34" charset="0"/>
                <a:cs typeface="Calibri Light" panose="020F0302020204030204" pitchFamily="34" charset="0"/>
              </a:rPr>
            </a:br>
            <a:r>
              <a:rPr lang="en-GB" sz="4000" b="1" dirty="0">
                <a:solidFill>
                  <a:schemeClr val="bg1"/>
                </a:solidFill>
                <a:latin typeface="Calibri Light" panose="020F0302020204030204" pitchFamily="34" charset="0"/>
                <a:cs typeface="Calibri Light" panose="020F0302020204030204" pitchFamily="34" charset="0"/>
              </a:rPr>
              <a:t>ANTICIPATED OR UNANTICIPATED.</a:t>
            </a:r>
          </a:p>
        </p:txBody>
      </p:sp>
    </p:spTree>
    <p:extLst>
      <p:ext uri="{BB962C8B-B14F-4D97-AF65-F5344CB8AC3E}">
        <p14:creationId xmlns:p14="http://schemas.microsoft.com/office/powerpoint/2010/main" val="1888337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05340" y="1268761"/>
            <a:ext cx="10211300" cy="4248471"/>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A DISTINCTION LOST IN MODERN TRANSLATION</a:t>
            </a:r>
          </a:p>
        </p:txBody>
      </p:sp>
    </p:spTree>
    <p:extLst>
      <p:ext uri="{BB962C8B-B14F-4D97-AF65-F5344CB8AC3E}">
        <p14:creationId xmlns:p14="http://schemas.microsoft.com/office/powerpoint/2010/main" val="869657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t="8594" b="3221"/>
          <a:stretch>
            <a:fillRect/>
          </a:stretch>
        </p:blipFill>
        <p:spPr>
          <a:xfrm>
            <a:off x="2207568" y="-1"/>
            <a:ext cx="7776864" cy="6858000"/>
          </a:xfrm>
        </p:spPr>
      </p:pic>
      <p:sp>
        <p:nvSpPr>
          <p:cNvPr id="2" name="Rectangle 1">
            <a:extLst>
              <a:ext uri="{FF2B5EF4-FFF2-40B4-BE49-F238E27FC236}">
                <a16:creationId xmlns:a16="http://schemas.microsoft.com/office/drawing/2014/main" id="{722DF398-089E-35C4-9E3C-002B3151ED5D}"/>
              </a:ext>
            </a:extLst>
          </p:cNvPr>
          <p:cNvSpPr/>
          <p:nvPr/>
        </p:nvSpPr>
        <p:spPr>
          <a:xfrm>
            <a:off x="2031722" y="0"/>
            <a:ext cx="105246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7D7900F2-D2C6-BA62-7CC2-93B3D272A207}"/>
              </a:ext>
            </a:extLst>
          </p:cNvPr>
          <p:cNvSpPr/>
          <p:nvPr/>
        </p:nvSpPr>
        <p:spPr>
          <a:xfrm>
            <a:off x="8931965" y="0"/>
            <a:ext cx="105246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45494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2131640"/>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BUTTERFLY EFFECT</a:t>
            </a:r>
          </a:p>
        </p:txBody>
      </p:sp>
    </p:spTree>
    <p:extLst>
      <p:ext uri="{BB962C8B-B14F-4D97-AF65-F5344CB8AC3E}">
        <p14:creationId xmlns:p14="http://schemas.microsoft.com/office/powerpoint/2010/main" val="2644340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9A83869-1769-4A21-BF42-41E679B501FD}"/>
              </a:ext>
            </a:extLst>
          </p:cNvPr>
          <p:cNvPicPr>
            <a:picLocks noChangeAspect="1"/>
          </p:cNvPicPr>
          <p:nvPr/>
        </p:nvPicPr>
        <p:blipFill>
          <a:blip r:embed="rId3"/>
          <a:stretch>
            <a:fillRect/>
          </a:stretch>
        </p:blipFill>
        <p:spPr>
          <a:xfrm>
            <a:off x="1280092" y="901148"/>
            <a:ext cx="9601898" cy="5040000"/>
          </a:xfrm>
          <a:prstGeom prst="rect">
            <a:avLst/>
          </a:prstGeom>
        </p:spPr>
      </p:pic>
    </p:spTree>
    <p:extLst>
      <p:ext uri="{BB962C8B-B14F-4D97-AF65-F5344CB8AC3E}">
        <p14:creationId xmlns:p14="http://schemas.microsoft.com/office/powerpoint/2010/main" val="46438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3C50F2D-A694-437C-9501-E3F4792883D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895999" y="909000"/>
            <a:ext cx="8400001" cy="5040000"/>
          </a:xfrm>
          <a:prstGeom prst="rect">
            <a:avLst/>
          </a:prstGeom>
        </p:spPr>
      </p:pic>
    </p:spTree>
    <p:extLst>
      <p:ext uri="{BB962C8B-B14F-4D97-AF65-F5344CB8AC3E}">
        <p14:creationId xmlns:p14="http://schemas.microsoft.com/office/powerpoint/2010/main" val="30273335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24790" y="2130426"/>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KNOWN AS A TEU</a:t>
            </a:r>
            <a:br>
              <a:rPr lang="en-GB" sz="4000" dirty="0">
                <a:solidFill>
                  <a:schemeClr val="bg1"/>
                </a:solidFill>
                <a:latin typeface="Calibri Light" panose="020F0302020204030204" pitchFamily="34" charset="0"/>
                <a:cs typeface="Calibri Light" panose="020F0302020204030204" pitchFamily="34" charset="0"/>
              </a:rPr>
            </a:br>
            <a:r>
              <a:rPr lang="en-GB" sz="1800" dirty="0">
                <a:solidFill>
                  <a:schemeClr val="bg1"/>
                </a:solidFill>
                <a:latin typeface="Calibri Light" panose="020F0302020204030204" pitchFamily="34" charset="0"/>
                <a:cs typeface="Calibri Light" panose="020F0302020204030204" pitchFamily="34" charset="0"/>
              </a:rPr>
              <a:t>(twenty-foot equivalent unit in the trade)</a:t>
            </a:r>
          </a:p>
        </p:txBody>
      </p:sp>
    </p:spTree>
    <p:extLst>
      <p:ext uri="{BB962C8B-B14F-4D97-AF65-F5344CB8AC3E}">
        <p14:creationId xmlns:p14="http://schemas.microsoft.com/office/powerpoint/2010/main" val="2346611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3CCF6FD-1687-4DEF-18C1-1D365DDAE4D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296000" y="729000"/>
            <a:ext cx="9599999" cy="5400000"/>
          </a:xfrm>
          <a:prstGeom prst="rect">
            <a:avLst/>
          </a:prstGeom>
        </p:spPr>
      </p:pic>
    </p:spTree>
    <p:extLst>
      <p:ext uri="{BB962C8B-B14F-4D97-AF65-F5344CB8AC3E}">
        <p14:creationId xmlns:p14="http://schemas.microsoft.com/office/powerpoint/2010/main" val="3724458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DA21BB7-B490-4C1C-B8D1-518C0EB5A982}"/>
              </a:ext>
            </a:extLst>
          </p:cNvPr>
          <p:cNvPicPr>
            <a:picLocks noChangeAspect="1"/>
          </p:cNvPicPr>
          <p:nvPr/>
        </p:nvPicPr>
        <p:blipFill>
          <a:blip r:embed="rId3"/>
          <a:stretch>
            <a:fillRect/>
          </a:stretch>
        </p:blipFill>
        <p:spPr>
          <a:xfrm>
            <a:off x="1744552" y="729000"/>
            <a:ext cx="8702896" cy="5400000"/>
          </a:xfrm>
          <a:prstGeom prst="rect">
            <a:avLst/>
          </a:prstGeom>
        </p:spPr>
      </p:pic>
    </p:spTree>
    <p:extLst>
      <p:ext uri="{BB962C8B-B14F-4D97-AF65-F5344CB8AC3E}">
        <p14:creationId xmlns:p14="http://schemas.microsoft.com/office/powerpoint/2010/main" val="994680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F370069-F21A-5217-7E03-A014E7FDF04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046000" y="729000"/>
            <a:ext cx="8100000" cy="5400000"/>
          </a:xfrm>
          <a:prstGeom prst="rect">
            <a:avLst/>
          </a:prstGeom>
        </p:spPr>
      </p:pic>
    </p:spTree>
    <p:extLst>
      <p:ext uri="{BB962C8B-B14F-4D97-AF65-F5344CB8AC3E}">
        <p14:creationId xmlns:p14="http://schemas.microsoft.com/office/powerpoint/2010/main" val="1335212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F03E463-095E-85AA-5F83-2DE52A93BC31}"/>
              </a:ext>
            </a:extLst>
          </p:cNvPr>
          <p:cNvPicPr>
            <a:picLocks noChangeAspect="1"/>
          </p:cNvPicPr>
          <p:nvPr/>
        </p:nvPicPr>
        <p:blipFill>
          <a:blip r:embed="rId3"/>
          <a:stretch>
            <a:fillRect/>
          </a:stretch>
        </p:blipFill>
        <p:spPr>
          <a:xfrm>
            <a:off x="1295999" y="729000"/>
            <a:ext cx="9600001" cy="5400000"/>
          </a:xfrm>
          <a:prstGeom prst="rect">
            <a:avLst/>
          </a:prstGeom>
        </p:spPr>
      </p:pic>
    </p:spTree>
    <p:extLst>
      <p:ext uri="{BB962C8B-B14F-4D97-AF65-F5344CB8AC3E}">
        <p14:creationId xmlns:p14="http://schemas.microsoft.com/office/powerpoint/2010/main" val="3219465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1930F62A-C4F5-4BE8-A6F7-AEF0C23A30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9999" y="729000"/>
            <a:ext cx="4572001" cy="540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238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C6EC7DF-E899-4BF2-B688-060EAAF16B7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778639" y="729000"/>
            <a:ext cx="8634722" cy="5400000"/>
          </a:xfrm>
          <a:prstGeom prst="rect">
            <a:avLst/>
          </a:prstGeom>
        </p:spPr>
      </p:pic>
    </p:spTree>
    <p:extLst>
      <p:ext uri="{BB962C8B-B14F-4D97-AF65-F5344CB8AC3E}">
        <p14:creationId xmlns:p14="http://schemas.microsoft.com/office/powerpoint/2010/main" val="2057892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6217942-9D74-49B9-2FD0-41A69F864D0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000894" y="729000"/>
            <a:ext cx="8190212" cy="5400000"/>
          </a:xfrm>
          <a:prstGeom prst="rect">
            <a:avLst/>
          </a:prstGeom>
        </p:spPr>
      </p:pic>
    </p:spTree>
    <p:extLst>
      <p:ext uri="{BB962C8B-B14F-4D97-AF65-F5344CB8AC3E}">
        <p14:creationId xmlns:p14="http://schemas.microsoft.com/office/powerpoint/2010/main" val="365263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207F41D-A3AA-F8E6-7D97-3CF5C1B4123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143925" y="729000"/>
            <a:ext cx="7904150" cy="5400000"/>
          </a:xfrm>
          <a:prstGeom prst="rect">
            <a:avLst/>
          </a:prstGeom>
        </p:spPr>
      </p:pic>
    </p:spTree>
    <p:extLst>
      <p:ext uri="{BB962C8B-B14F-4D97-AF65-F5344CB8AC3E}">
        <p14:creationId xmlns:p14="http://schemas.microsoft.com/office/powerpoint/2010/main" val="11155487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89615A0-82D8-CD06-03BE-8E738B324C1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00172" y="729000"/>
            <a:ext cx="9591655" cy="5400000"/>
          </a:xfrm>
          <a:prstGeom prst="rect">
            <a:avLst/>
          </a:prstGeom>
        </p:spPr>
      </p:pic>
    </p:spTree>
    <p:extLst>
      <p:ext uri="{BB962C8B-B14F-4D97-AF65-F5344CB8AC3E}">
        <p14:creationId xmlns:p14="http://schemas.microsoft.com/office/powerpoint/2010/main" val="2222160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97AC266-99B7-CA57-4723-0ADB57957BC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051052" y="729000"/>
            <a:ext cx="8089895" cy="5400000"/>
          </a:xfrm>
          <a:prstGeom prst="rect">
            <a:avLst/>
          </a:prstGeom>
        </p:spPr>
      </p:pic>
    </p:spTree>
    <p:extLst>
      <p:ext uri="{BB962C8B-B14F-4D97-AF65-F5344CB8AC3E}">
        <p14:creationId xmlns:p14="http://schemas.microsoft.com/office/powerpoint/2010/main" val="1270650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50B716B-1C67-4224-8A56-AC2155A1B5ED}"/>
              </a:ext>
            </a:extLst>
          </p:cNvPr>
          <p:cNvPicPr>
            <a:picLocks noChangeAspect="1"/>
          </p:cNvPicPr>
          <p:nvPr/>
        </p:nvPicPr>
        <p:blipFill>
          <a:blip r:embed="rId3"/>
          <a:stretch>
            <a:fillRect/>
          </a:stretch>
        </p:blipFill>
        <p:spPr>
          <a:xfrm>
            <a:off x="1945317" y="729000"/>
            <a:ext cx="8301366" cy="5400000"/>
          </a:xfrm>
          <a:prstGeom prst="rect">
            <a:avLst/>
          </a:prstGeom>
        </p:spPr>
      </p:pic>
    </p:spTree>
    <p:extLst>
      <p:ext uri="{BB962C8B-B14F-4D97-AF65-F5344CB8AC3E}">
        <p14:creationId xmlns:p14="http://schemas.microsoft.com/office/powerpoint/2010/main" val="1784011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5BEF96A-4825-8D0C-1550-ABEC8E17B87F}"/>
              </a:ext>
            </a:extLst>
          </p:cNvPr>
          <p:cNvPicPr>
            <a:picLocks noChangeAspect="1"/>
          </p:cNvPicPr>
          <p:nvPr/>
        </p:nvPicPr>
        <p:blipFill>
          <a:blip r:embed="rId3"/>
          <a:stretch>
            <a:fillRect/>
          </a:stretch>
        </p:blipFill>
        <p:spPr>
          <a:xfrm>
            <a:off x="1942152" y="729000"/>
            <a:ext cx="8307695" cy="5400000"/>
          </a:xfrm>
          <a:prstGeom prst="rect">
            <a:avLst/>
          </a:prstGeom>
        </p:spPr>
      </p:pic>
    </p:spTree>
    <p:extLst>
      <p:ext uri="{BB962C8B-B14F-4D97-AF65-F5344CB8AC3E}">
        <p14:creationId xmlns:p14="http://schemas.microsoft.com/office/powerpoint/2010/main" val="499285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38046DA-4BBD-43AB-A16F-27E813E09681}"/>
              </a:ext>
            </a:extLst>
          </p:cNvPr>
          <p:cNvPicPr>
            <a:picLocks noChangeAspect="1"/>
          </p:cNvPicPr>
          <p:nvPr/>
        </p:nvPicPr>
        <p:blipFill>
          <a:blip r:embed="rId3"/>
          <a:stretch>
            <a:fillRect/>
          </a:stretch>
        </p:blipFill>
        <p:spPr>
          <a:xfrm>
            <a:off x="2443936" y="729000"/>
            <a:ext cx="7304128" cy="5400000"/>
          </a:xfrm>
          <a:prstGeom prst="rect">
            <a:avLst/>
          </a:prstGeom>
        </p:spPr>
      </p:pic>
    </p:spTree>
    <p:extLst>
      <p:ext uri="{BB962C8B-B14F-4D97-AF65-F5344CB8AC3E}">
        <p14:creationId xmlns:p14="http://schemas.microsoft.com/office/powerpoint/2010/main" val="3287071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32BDE90-9F57-40DB-89F2-DB206A3DE2FB}"/>
              </a:ext>
            </a:extLst>
          </p:cNvPr>
          <p:cNvPicPr>
            <a:picLocks noChangeAspect="1"/>
          </p:cNvPicPr>
          <p:nvPr/>
        </p:nvPicPr>
        <p:blipFill>
          <a:blip r:embed="rId3"/>
          <a:stretch>
            <a:fillRect/>
          </a:stretch>
        </p:blipFill>
        <p:spPr>
          <a:xfrm>
            <a:off x="2065676" y="729000"/>
            <a:ext cx="8060647" cy="5400000"/>
          </a:xfrm>
          <a:prstGeom prst="rect">
            <a:avLst/>
          </a:prstGeom>
        </p:spPr>
      </p:pic>
    </p:spTree>
    <p:extLst>
      <p:ext uri="{BB962C8B-B14F-4D97-AF65-F5344CB8AC3E}">
        <p14:creationId xmlns:p14="http://schemas.microsoft.com/office/powerpoint/2010/main" val="1571572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0zebramussels-001.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48305" y="729000"/>
            <a:ext cx="8095389" cy="5400000"/>
          </a:xfrm>
          <a:prstGeom prst="rect">
            <a:avLst/>
          </a:prstGeom>
          <a:noFill/>
          <a:ln>
            <a:noFill/>
          </a:ln>
        </p:spPr>
      </p:pic>
    </p:spTree>
    <p:extLst>
      <p:ext uri="{BB962C8B-B14F-4D97-AF65-F5344CB8AC3E}">
        <p14:creationId xmlns:p14="http://schemas.microsoft.com/office/powerpoint/2010/main" val="1351517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01B3CC-B49F-4CE0-B198-228D1D428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454C300A-47FD-600C-0FD7-0D0A88774E99}"/>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321734" y="557189"/>
            <a:ext cx="4276956" cy="5743616"/>
          </a:xfrm>
          <a:prstGeom prst="rect">
            <a:avLst/>
          </a:prstGeom>
        </p:spPr>
      </p:pic>
      <p:pic>
        <p:nvPicPr>
          <p:cNvPr id="5" name="Picture 4" descr="0zebramussels-002.jpg"/>
          <p:cNvPicPr>
            <a:picLocks noChangeAspect="1"/>
          </p:cNvPicPr>
          <p:nvPr/>
        </p:nvPicPr>
        <p:blipFill>
          <a:blip r:embed="rId4" cstate="screen">
            <a:extLst>
              <a:ext uri="{28A0092B-C50C-407E-A947-70E740481C1C}">
                <a14:useLocalDpi xmlns:a14="http://schemas.microsoft.com/office/drawing/2010/main"/>
              </a:ext>
            </a:extLst>
          </a:blip>
          <a:srcRect b="-1"/>
          <a:stretch>
            <a:fillRect/>
          </a:stretch>
        </p:blipFill>
        <p:spPr bwMode="auto">
          <a:xfrm>
            <a:off x="4772525" y="557189"/>
            <a:ext cx="7097742" cy="5743616"/>
          </a:xfrm>
          <a:prstGeom prst="rect">
            <a:avLst/>
          </a:prstGeom>
          <a:noFill/>
        </p:spPr>
      </p:pic>
    </p:spTree>
    <p:extLst>
      <p:ext uri="{BB962C8B-B14F-4D97-AF65-F5344CB8AC3E}">
        <p14:creationId xmlns:p14="http://schemas.microsoft.com/office/powerpoint/2010/main" val="3058687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0zebramussels-004.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16000" y="1629000"/>
            <a:ext cx="10560000" cy="3600000"/>
          </a:xfrm>
          <a:prstGeom prst="rect">
            <a:avLst/>
          </a:prstGeom>
          <a:noFill/>
          <a:ln>
            <a:noFill/>
          </a:ln>
        </p:spPr>
      </p:pic>
    </p:spTree>
    <p:extLst>
      <p:ext uri="{BB962C8B-B14F-4D97-AF65-F5344CB8AC3E}">
        <p14:creationId xmlns:p14="http://schemas.microsoft.com/office/powerpoint/2010/main" val="440174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0zebramussels-006.jpg"/>
          <p:cNvPicPr>
            <a:picLocks noChangeAspect="1"/>
          </p:cNvPicPr>
          <p:nvPr/>
        </p:nvPicPr>
        <p:blipFill>
          <a:blip r:embed="rId3">
            <a:extLst>
              <a:ext uri="{28A0092B-C50C-407E-A947-70E740481C1C}">
                <a14:useLocalDpi xmlns:a14="http://schemas.microsoft.com/office/drawing/2010/main" val="0"/>
              </a:ext>
            </a:extLst>
          </a:blip>
          <a:srcRect l="19740" r="19577"/>
          <a:stretch>
            <a:fillRect/>
          </a:stretch>
        </p:blipFill>
        <p:spPr bwMode="auto">
          <a:xfrm>
            <a:off x="3807084" y="0"/>
            <a:ext cx="4577832" cy="6858000"/>
          </a:xfrm>
          <a:prstGeom prst="rect">
            <a:avLst/>
          </a:prstGeom>
          <a:noFill/>
          <a:ln>
            <a:noFill/>
          </a:ln>
        </p:spPr>
      </p:pic>
    </p:spTree>
    <p:extLst>
      <p:ext uri="{BB962C8B-B14F-4D97-AF65-F5344CB8AC3E}">
        <p14:creationId xmlns:p14="http://schemas.microsoft.com/office/powerpoint/2010/main" val="2859872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41E0F92-4573-A4BC-6D8A-096CBAB3F323}"/>
              </a:ext>
            </a:extLst>
          </p:cNvPr>
          <p:cNvSpPr txBox="1">
            <a:spLocks/>
          </p:cNvSpPr>
          <p:nvPr/>
        </p:nvSpPr>
        <p:spPr>
          <a:xfrm>
            <a:off x="1980725" y="633703"/>
            <a:ext cx="8814251" cy="5590594"/>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IGNORANCE</a:t>
            </a:r>
          </a:p>
          <a:p>
            <a:pPr marL="400050" lvl="1" algn="l"/>
            <a:r>
              <a:rPr lang="en-GB" sz="1800" b="0" dirty="0">
                <a:solidFill>
                  <a:schemeClr val="bg1"/>
                </a:solidFill>
                <a:latin typeface="Calibri Light" panose="020F0302020204030204" pitchFamily="34" charset="0"/>
                <a:cs typeface="Calibri Light" panose="020F0302020204030204" pitchFamily="34" charset="0"/>
              </a:rPr>
              <a:t>    (It is impossible to anticipate everything, thereby leading to incomplete analysis)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ERROR</a:t>
            </a:r>
          </a:p>
          <a:p>
            <a:pPr marL="542925" lvl="1" indent="-142875" algn="l"/>
            <a:r>
              <a:rPr lang="en-GB" sz="1800" b="0" dirty="0">
                <a:solidFill>
                  <a:schemeClr val="bg1"/>
                </a:solidFill>
                <a:latin typeface="Calibri Light" panose="020F0302020204030204" pitchFamily="34" charset="0"/>
                <a:cs typeface="Calibri Light" panose="020F0302020204030204" pitchFamily="34" charset="0"/>
              </a:rPr>
              <a:t>   (Incorrect analysis of the problem or following habits that worked in the past but may not   apply to the current situation)</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dirty="0">
                <a:solidFill>
                  <a:schemeClr val="bg1"/>
                </a:solidFill>
                <a:latin typeface="Calibri Light" panose="020F0302020204030204" pitchFamily="34" charset="0"/>
                <a:cs typeface="Calibri Light" panose="020F0302020204030204" pitchFamily="34" charset="0"/>
              </a:rPr>
              <a:t>IMMEDIATE INTEREST</a:t>
            </a:r>
          </a:p>
          <a:p>
            <a:pPr marL="400050" lvl="1" algn="l"/>
            <a:r>
              <a:rPr lang="en-GB" sz="1800" b="0" dirty="0">
                <a:solidFill>
                  <a:schemeClr val="bg1"/>
                </a:solidFill>
                <a:latin typeface="Calibri Light" panose="020F0302020204030204" pitchFamily="34" charset="0"/>
                <a:cs typeface="Calibri Light" panose="020F0302020204030204" pitchFamily="34" charset="0"/>
              </a:rPr>
              <a:t>   (which may override long-term interests)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dirty="0">
                <a:solidFill>
                  <a:schemeClr val="bg1"/>
                </a:solidFill>
                <a:latin typeface="Calibri Light" panose="020F0302020204030204" pitchFamily="34" charset="0"/>
                <a:cs typeface="Calibri Light" panose="020F0302020204030204" pitchFamily="34" charset="0"/>
              </a:rPr>
              <a:t>BASIC VALUES MAY REQUIRE OR PROHIBIT CERTAIN ACTIONS EVEN IF THE LONG-TERM RESULT MIGHT BE UNFAVOURABLE</a:t>
            </a:r>
          </a:p>
          <a:p>
            <a:pPr marL="400050" lvl="1" algn="l"/>
            <a:r>
              <a:rPr lang="en-GB" sz="1800" b="0" dirty="0">
                <a:solidFill>
                  <a:schemeClr val="bg1"/>
                </a:solidFill>
                <a:latin typeface="Calibri Light" panose="020F0302020204030204" pitchFamily="34" charset="0"/>
                <a:cs typeface="Calibri Light" panose="020F0302020204030204" pitchFamily="34" charset="0"/>
              </a:rPr>
              <a:t>   (these long-term consequences may eventually cause changes in basic values)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dirty="0">
                <a:solidFill>
                  <a:schemeClr val="bg1"/>
                </a:solidFill>
                <a:latin typeface="Calibri Light" panose="020F0302020204030204" pitchFamily="34" charset="0"/>
                <a:cs typeface="Calibri Light" panose="020F0302020204030204" pitchFamily="34" charset="0"/>
              </a:rPr>
              <a:t>SELF-DEFEATING PROPHECY</a:t>
            </a:r>
          </a:p>
          <a:p>
            <a:pPr marL="542925" lvl="1" indent="-142875" algn="l"/>
            <a:r>
              <a:rPr lang="en-GB" sz="1800" b="0" dirty="0">
                <a:solidFill>
                  <a:schemeClr val="bg1"/>
                </a:solidFill>
                <a:latin typeface="Calibri Light" panose="020F0302020204030204" pitchFamily="34" charset="0"/>
                <a:cs typeface="Calibri Light" panose="020F0302020204030204" pitchFamily="34" charset="0"/>
              </a:rPr>
              <a:t>   (Fear of some consequence drives people to find solutions before the problem occurs, thus the non-occurrence of the problem is not anticipated.)</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algn="l"/>
            <a:endParaRPr lang="en-GB" sz="1800" b="0" dirty="0">
              <a:solidFill>
                <a:schemeClr val="bg1"/>
              </a:solidFill>
              <a:latin typeface="Calibri Light" panose="020F0302020204030204" pitchFamily="34" charset="0"/>
              <a:cs typeface="Calibri Light" panose="020F0302020204030204" pitchFamily="34" charset="0"/>
            </a:endParaRPr>
          </a:p>
        </p:txBody>
      </p:sp>
      <p:sp>
        <p:nvSpPr>
          <p:cNvPr id="3" name="Rectangle 2">
            <a:extLst>
              <a:ext uri="{FF2B5EF4-FFF2-40B4-BE49-F238E27FC236}">
                <a16:creationId xmlns:a16="http://schemas.microsoft.com/office/drawing/2014/main" id="{566F0F18-296D-C343-685C-98A9120F6882}"/>
              </a:ext>
            </a:extLst>
          </p:cNvPr>
          <p:cNvSpPr/>
          <p:nvPr/>
        </p:nvSpPr>
        <p:spPr>
          <a:xfrm>
            <a:off x="1189144" y="410817"/>
            <a:ext cx="10397411" cy="21733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5238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24790" y="2145416"/>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COMFORT OVER SAFETY</a:t>
            </a:r>
          </a:p>
        </p:txBody>
      </p:sp>
    </p:spTree>
    <p:extLst>
      <p:ext uri="{BB962C8B-B14F-4D97-AF65-F5344CB8AC3E}">
        <p14:creationId xmlns:p14="http://schemas.microsoft.com/office/powerpoint/2010/main" val="38364191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776FADE-4E3F-4A7B-AE3A-6BD28E86C40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359735" y="1052736"/>
            <a:ext cx="7472530" cy="4752528"/>
          </a:xfrm>
          <a:prstGeom prst="rect">
            <a:avLst/>
          </a:prstGeom>
        </p:spPr>
      </p:pic>
    </p:spTree>
    <p:extLst>
      <p:ext uri="{BB962C8B-B14F-4D97-AF65-F5344CB8AC3E}">
        <p14:creationId xmlns:p14="http://schemas.microsoft.com/office/powerpoint/2010/main" val="2899838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a:extLst>
              <a:ext uri="{FF2B5EF4-FFF2-40B4-BE49-F238E27FC236}">
                <a16:creationId xmlns:a16="http://schemas.microsoft.com/office/drawing/2014/main" id="{2F71E501-0775-1A33-5FD0-12D4EE41F2AA}"/>
              </a:ext>
            </a:extLst>
          </p:cNvPr>
          <p:cNvPicPr>
            <a:picLocks noChangeAspect="1"/>
          </p:cNvPicPr>
          <p:nvPr/>
        </p:nvPicPr>
        <p:blipFill>
          <a:blip r:embed="rId4"/>
          <a:stretch>
            <a:fillRect/>
          </a:stretch>
        </p:blipFill>
        <p:spPr>
          <a:xfrm>
            <a:off x="1524000" y="857250"/>
            <a:ext cx="9144000" cy="5143500"/>
          </a:xfrm>
          <a:prstGeom prst="rect">
            <a:avLst/>
          </a:prstGeom>
        </p:spPr>
      </p:pic>
    </p:spTree>
    <p:extLst>
      <p:ext uri="{BB962C8B-B14F-4D97-AF65-F5344CB8AC3E}">
        <p14:creationId xmlns:p14="http://schemas.microsoft.com/office/powerpoint/2010/main" val="1609287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739900" y="2131640"/>
            <a:ext cx="87122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THE TITANIC WAS CONSIDERED </a:t>
            </a:r>
            <a:r>
              <a:rPr lang="en-GB" sz="4000" b="1" i="1" dirty="0">
                <a:solidFill>
                  <a:schemeClr val="bg1"/>
                </a:solidFill>
                <a:latin typeface="Calibri Light" panose="020F0302020204030204" pitchFamily="34" charset="0"/>
                <a:cs typeface="Calibri Light" panose="020F0302020204030204" pitchFamily="34" charset="0"/>
              </a:rPr>
              <a:t>UNSINKABLE</a:t>
            </a:r>
            <a:r>
              <a:rPr lang="en-GB" sz="4000" b="1" dirty="0">
                <a:solidFill>
                  <a:schemeClr val="bg1"/>
                </a:solidFill>
                <a:latin typeface="Calibri Light" panose="020F0302020204030204" pitchFamily="34" charset="0"/>
                <a:cs typeface="Calibri Light" panose="020F0302020204030204" pitchFamily="34" charset="0"/>
              </a:rPr>
              <a:t>.</a:t>
            </a:r>
          </a:p>
        </p:txBody>
      </p:sp>
    </p:spTree>
    <p:extLst>
      <p:ext uri="{BB962C8B-B14F-4D97-AF65-F5344CB8AC3E}">
        <p14:creationId xmlns:p14="http://schemas.microsoft.com/office/powerpoint/2010/main" val="529286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CD2BE33-FD73-4FE1-94CE-01A00C95D56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135560" y="2177676"/>
            <a:ext cx="7920880" cy="2502648"/>
          </a:xfrm>
          <a:prstGeom prst="rect">
            <a:avLst/>
          </a:prstGeom>
        </p:spPr>
      </p:pic>
    </p:spTree>
    <p:extLst>
      <p:ext uri="{BB962C8B-B14F-4D97-AF65-F5344CB8AC3E}">
        <p14:creationId xmlns:p14="http://schemas.microsoft.com/office/powerpoint/2010/main" val="965860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49C9292-E6A3-4968-B6D5-63BEBCDB2F15}"/>
              </a:ext>
            </a:extLst>
          </p:cNvPr>
          <p:cNvSpPr txBox="1">
            <a:spLocks/>
          </p:cNvSpPr>
          <p:nvPr/>
        </p:nvSpPr>
        <p:spPr>
          <a:xfrm>
            <a:off x="1980725" y="633703"/>
            <a:ext cx="8814251" cy="5590594"/>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514350" indent="-514350" algn="l">
              <a:buFont typeface="+mj-lt"/>
              <a:buAutoNum type="arabicPeriod"/>
            </a:pPr>
            <a:r>
              <a:rPr lang="en-GB" sz="1800" dirty="0">
                <a:solidFill>
                  <a:schemeClr val="bg1"/>
                </a:solidFill>
                <a:latin typeface="Calibri Light" panose="020F0302020204030204" pitchFamily="34" charset="0"/>
                <a:cs typeface="Calibri Light" panose="020F0302020204030204" pitchFamily="34" charset="0"/>
              </a:rPr>
              <a:t>IGNORANCE</a:t>
            </a:r>
          </a:p>
          <a:p>
            <a:pPr marL="400050" lvl="1" algn="l"/>
            <a:r>
              <a:rPr lang="en-GB" sz="1800" b="0" dirty="0">
                <a:solidFill>
                  <a:schemeClr val="bg1"/>
                </a:solidFill>
                <a:latin typeface="Calibri Light" panose="020F0302020204030204" pitchFamily="34" charset="0"/>
                <a:cs typeface="Calibri Light" panose="020F0302020204030204" pitchFamily="34" charset="0"/>
              </a:rPr>
              <a:t>    (It is impossible to anticipate everything, thereby leading to incomplete analysis)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dirty="0">
                <a:solidFill>
                  <a:schemeClr val="bg1"/>
                </a:solidFill>
                <a:latin typeface="Calibri Light" panose="020F0302020204030204" pitchFamily="34" charset="0"/>
                <a:cs typeface="Calibri Light" panose="020F0302020204030204" pitchFamily="34" charset="0"/>
              </a:rPr>
              <a:t>ERROR</a:t>
            </a:r>
          </a:p>
          <a:p>
            <a:pPr marL="542925" lvl="1" indent="-142875" algn="l"/>
            <a:r>
              <a:rPr lang="en-GB" sz="1800" b="0" dirty="0">
                <a:solidFill>
                  <a:schemeClr val="bg1"/>
                </a:solidFill>
                <a:latin typeface="Calibri Light" panose="020F0302020204030204" pitchFamily="34" charset="0"/>
                <a:cs typeface="Calibri Light" panose="020F0302020204030204" pitchFamily="34" charset="0"/>
              </a:rPr>
              <a:t>   (Incorrect analysis of the problem or following habits that worked in the past but may not   apply to the current situation)</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dirty="0">
                <a:solidFill>
                  <a:schemeClr val="bg1"/>
                </a:solidFill>
                <a:latin typeface="Calibri Light" panose="020F0302020204030204" pitchFamily="34" charset="0"/>
                <a:cs typeface="Calibri Light" panose="020F0302020204030204" pitchFamily="34" charset="0"/>
              </a:rPr>
              <a:t>IMMEDIATE INTEREST</a:t>
            </a:r>
          </a:p>
          <a:p>
            <a:pPr marL="400050" lvl="1" algn="l"/>
            <a:r>
              <a:rPr lang="en-GB" sz="1800" b="0" dirty="0">
                <a:solidFill>
                  <a:schemeClr val="bg1"/>
                </a:solidFill>
                <a:latin typeface="Calibri Light" panose="020F0302020204030204" pitchFamily="34" charset="0"/>
                <a:cs typeface="Calibri Light" panose="020F0302020204030204" pitchFamily="34" charset="0"/>
              </a:rPr>
              <a:t>   (which may override long-term interests)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BASIC VALUES MAY REQUIRE OR PROHIBIT CERTAIN ACTIONS EVEN IF THE LONG-TERM RESULT MIGHT BE UNFAVOURABLE</a:t>
            </a:r>
          </a:p>
          <a:p>
            <a:pPr marL="400050" lvl="1" algn="l"/>
            <a:r>
              <a:rPr lang="en-GB" sz="1800" b="0" dirty="0">
                <a:solidFill>
                  <a:schemeClr val="bg1"/>
                </a:solidFill>
                <a:latin typeface="Calibri Light" panose="020F0302020204030204" pitchFamily="34" charset="0"/>
                <a:cs typeface="Calibri Light" panose="020F0302020204030204" pitchFamily="34" charset="0"/>
              </a:rPr>
              <a:t>   (these long-term consequences may eventually cause changes in basic values)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SELF-DEFEATING PROPHECY</a:t>
            </a:r>
          </a:p>
          <a:p>
            <a:pPr marL="542925" lvl="1" indent="-142875" algn="l"/>
            <a:r>
              <a:rPr lang="en-GB" sz="1800" b="0" dirty="0">
                <a:solidFill>
                  <a:schemeClr val="bg1"/>
                </a:solidFill>
                <a:latin typeface="Calibri Light" panose="020F0302020204030204" pitchFamily="34" charset="0"/>
                <a:cs typeface="Calibri Light" panose="020F0302020204030204" pitchFamily="34" charset="0"/>
              </a:rPr>
              <a:t>   (Fear of some consequence drives people to find solutions before the problem occurs, thus the non-occurrence of the problem is not anticipated.)</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algn="l"/>
            <a:endParaRPr lang="en-GB" sz="1800" b="0" dirty="0">
              <a:solidFill>
                <a:schemeClr val="bg1"/>
              </a:solidFill>
              <a:latin typeface="Calibri Light" panose="020F0302020204030204" pitchFamily="34" charset="0"/>
              <a:cs typeface="Calibri Light" panose="020F0302020204030204" pitchFamily="34" charset="0"/>
            </a:endParaRPr>
          </a:p>
        </p:txBody>
      </p:sp>
      <p:sp>
        <p:nvSpPr>
          <p:cNvPr id="3" name="Rectangle 2">
            <a:extLst>
              <a:ext uri="{FF2B5EF4-FFF2-40B4-BE49-F238E27FC236}">
                <a16:creationId xmlns:a16="http://schemas.microsoft.com/office/drawing/2014/main" id="{5D5B5ABF-9600-173A-D251-52CDBA7C0FC5}"/>
              </a:ext>
            </a:extLst>
          </p:cNvPr>
          <p:cNvSpPr/>
          <p:nvPr/>
        </p:nvSpPr>
        <p:spPr>
          <a:xfrm>
            <a:off x="1189144" y="3931257"/>
            <a:ext cx="10397411" cy="21733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48011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E2C805-065F-1A06-31B8-DB0FA22F972C}"/>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559F59E0-83E7-BB2A-71AF-08FCF297AB05}"/>
              </a:ext>
            </a:extLst>
          </p:cNvPr>
          <p:cNvPicPr>
            <a:picLocks noChangeAspect="1"/>
          </p:cNvPicPr>
          <p:nvPr/>
        </p:nvPicPr>
        <p:blipFill>
          <a:blip r:embed="rId3"/>
          <a:stretch>
            <a:fillRect/>
          </a:stretch>
        </p:blipFill>
        <p:spPr>
          <a:xfrm>
            <a:off x="1776412" y="553774"/>
            <a:ext cx="8639176" cy="5750452"/>
          </a:xfrm>
          <a:prstGeom prst="rect">
            <a:avLst/>
          </a:prstGeom>
        </p:spPr>
      </p:pic>
    </p:spTree>
    <p:extLst>
      <p:ext uri="{BB962C8B-B14F-4D97-AF65-F5344CB8AC3E}">
        <p14:creationId xmlns:p14="http://schemas.microsoft.com/office/powerpoint/2010/main" val="3886816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A94E7B15-0E89-7FC4-BDE0-4F141F236D34}"/>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8930FE3-A008-BA85-78F0-8BB71F92DAAF}"/>
              </a:ext>
            </a:extLst>
          </p:cNvPr>
          <p:cNvSpPr txBox="1">
            <a:spLocks/>
          </p:cNvSpPr>
          <p:nvPr/>
        </p:nvSpPr>
        <p:spPr>
          <a:xfrm>
            <a:off x="1980725" y="633703"/>
            <a:ext cx="8814251" cy="5590594"/>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514350" indent="-514350" algn="l">
              <a:buFont typeface="+mj-lt"/>
              <a:buAutoNum type="arabicPeriod"/>
            </a:pPr>
            <a:r>
              <a:rPr lang="en-GB" sz="1800" dirty="0">
                <a:solidFill>
                  <a:schemeClr val="bg1"/>
                </a:solidFill>
                <a:latin typeface="Calibri Light" panose="020F0302020204030204" pitchFamily="34" charset="0"/>
                <a:cs typeface="Calibri Light" panose="020F0302020204030204" pitchFamily="34" charset="0"/>
              </a:rPr>
              <a:t>IGNORANCE</a:t>
            </a:r>
          </a:p>
          <a:p>
            <a:pPr marL="400050" lvl="1" algn="l"/>
            <a:r>
              <a:rPr lang="en-GB" sz="1800" b="0" dirty="0">
                <a:solidFill>
                  <a:schemeClr val="bg1"/>
                </a:solidFill>
                <a:latin typeface="Calibri Light" panose="020F0302020204030204" pitchFamily="34" charset="0"/>
                <a:cs typeface="Calibri Light" panose="020F0302020204030204" pitchFamily="34" charset="0"/>
              </a:rPr>
              <a:t>    (It is impossible to anticipate everything, thereby leading to incomplete analysis)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dirty="0">
                <a:solidFill>
                  <a:schemeClr val="bg1"/>
                </a:solidFill>
                <a:latin typeface="Calibri Light" panose="020F0302020204030204" pitchFamily="34" charset="0"/>
                <a:cs typeface="Calibri Light" panose="020F0302020204030204" pitchFamily="34" charset="0"/>
              </a:rPr>
              <a:t>ERROR</a:t>
            </a:r>
          </a:p>
          <a:p>
            <a:pPr marL="542925" lvl="1" indent="-142875" algn="l"/>
            <a:r>
              <a:rPr lang="en-GB" sz="1800" b="0" dirty="0">
                <a:solidFill>
                  <a:schemeClr val="bg1"/>
                </a:solidFill>
                <a:latin typeface="Calibri Light" panose="020F0302020204030204" pitchFamily="34" charset="0"/>
                <a:cs typeface="Calibri Light" panose="020F0302020204030204" pitchFamily="34" charset="0"/>
              </a:rPr>
              <a:t>   (Incorrect analysis of the problem or following habits that worked in the past but may not   apply to the current situation)</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dirty="0">
                <a:solidFill>
                  <a:schemeClr val="bg1"/>
                </a:solidFill>
                <a:latin typeface="Calibri Light" panose="020F0302020204030204" pitchFamily="34" charset="0"/>
                <a:cs typeface="Calibri Light" panose="020F0302020204030204" pitchFamily="34" charset="0"/>
              </a:rPr>
              <a:t>IMMEDIATE INTEREST</a:t>
            </a:r>
          </a:p>
          <a:p>
            <a:pPr marL="400050" lvl="1" algn="l"/>
            <a:r>
              <a:rPr lang="en-GB" sz="1800" b="0" dirty="0">
                <a:solidFill>
                  <a:schemeClr val="bg1"/>
                </a:solidFill>
                <a:latin typeface="Calibri Light" panose="020F0302020204030204" pitchFamily="34" charset="0"/>
                <a:cs typeface="Calibri Light" panose="020F0302020204030204" pitchFamily="34" charset="0"/>
              </a:rPr>
              <a:t>   (which may override long-term interests)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BASIC VALUES MAY REQUIRE OR PROHIBIT CERTAIN ACTIONS EVEN IF THE LONG-TERM RESULT MIGHT BE UNFAVOURABLE</a:t>
            </a:r>
          </a:p>
          <a:p>
            <a:pPr marL="400050" lvl="1" algn="l"/>
            <a:r>
              <a:rPr lang="en-GB" sz="1800" b="0" dirty="0">
                <a:solidFill>
                  <a:schemeClr val="bg1"/>
                </a:solidFill>
                <a:latin typeface="Calibri Light" panose="020F0302020204030204" pitchFamily="34" charset="0"/>
                <a:cs typeface="Calibri Light" panose="020F0302020204030204" pitchFamily="34" charset="0"/>
              </a:rPr>
              <a:t>   (these long-term consequences may eventually cause changes in basic values)</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1800" b="0" dirty="0">
                <a:solidFill>
                  <a:schemeClr val="bg1"/>
                </a:solidFill>
                <a:latin typeface="Calibri Light" panose="020F0302020204030204" pitchFamily="34" charset="0"/>
                <a:cs typeface="Calibri Light" panose="020F0302020204030204" pitchFamily="34" charset="0"/>
              </a:rPr>
              <a:t>SELF-DEFEATING PROPHECY</a:t>
            </a:r>
          </a:p>
          <a:p>
            <a:pPr marL="542925" lvl="1" indent="-142875" algn="l"/>
            <a:r>
              <a:rPr lang="en-GB" sz="1800" b="0" dirty="0">
                <a:solidFill>
                  <a:schemeClr val="bg1"/>
                </a:solidFill>
                <a:latin typeface="Calibri Light" panose="020F0302020204030204" pitchFamily="34" charset="0"/>
                <a:cs typeface="Calibri Light" panose="020F0302020204030204" pitchFamily="34" charset="0"/>
              </a:rPr>
              <a:t>   (Fear of some consequence drives people to find solutions before the problem occurs, thus the non-occurrence of the problem is not anticipated.)</a:t>
            </a:r>
          </a:p>
          <a:p>
            <a:pPr marL="400050" lvl="1" algn="l"/>
            <a:endParaRPr lang="en-GB" sz="1800" b="0" dirty="0">
              <a:solidFill>
                <a:schemeClr val="bg1"/>
              </a:solidFill>
              <a:latin typeface="Calibri Light" panose="020F0302020204030204" pitchFamily="34" charset="0"/>
              <a:cs typeface="Calibri Light" panose="020F0302020204030204" pitchFamily="34" charset="0"/>
            </a:endParaRPr>
          </a:p>
          <a:p>
            <a:pPr algn="l"/>
            <a:endParaRPr lang="en-GB" sz="1800" b="0" dirty="0">
              <a:solidFill>
                <a:schemeClr val="bg1"/>
              </a:solidFill>
              <a:latin typeface="Calibri Light" panose="020F0302020204030204" pitchFamily="34" charset="0"/>
              <a:cs typeface="Calibri Light" panose="020F0302020204030204" pitchFamily="34" charset="0"/>
            </a:endParaRPr>
          </a:p>
        </p:txBody>
      </p:sp>
      <p:sp>
        <p:nvSpPr>
          <p:cNvPr id="3" name="Rectangle 2">
            <a:extLst>
              <a:ext uri="{FF2B5EF4-FFF2-40B4-BE49-F238E27FC236}">
                <a16:creationId xmlns:a16="http://schemas.microsoft.com/office/drawing/2014/main" id="{DB33EF81-0827-4767-E533-C0F48587465C}"/>
              </a:ext>
            </a:extLst>
          </p:cNvPr>
          <p:cNvSpPr/>
          <p:nvPr/>
        </p:nvSpPr>
        <p:spPr>
          <a:xfrm>
            <a:off x="1189144" y="2828925"/>
            <a:ext cx="10397411" cy="327569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1166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388485-C7AD-2BDA-B3C1-9D0E1AB6567E}"/>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B2BFE540-1FE4-0189-A782-C60BDA5E075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223111" y="394335"/>
            <a:ext cx="3745778" cy="6069330"/>
          </a:xfrm>
          <a:prstGeom prst="rect">
            <a:avLst/>
          </a:prstGeom>
        </p:spPr>
      </p:pic>
    </p:spTree>
    <p:extLst>
      <p:ext uri="{BB962C8B-B14F-4D97-AF65-F5344CB8AC3E}">
        <p14:creationId xmlns:p14="http://schemas.microsoft.com/office/powerpoint/2010/main" val="636055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6A580359-572A-CE10-09D3-E0BB385135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DDC05C-0062-9E1D-5CE4-11B40314AE5C}"/>
              </a:ext>
            </a:extLst>
          </p:cNvPr>
          <p:cNvSpPr>
            <a:spLocks noGrp="1"/>
          </p:cNvSpPr>
          <p:nvPr>
            <p:ph type="ctrTitle"/>
          </p:nvPr>
        </p:nvSpPr>
        <p:spPr>
          <a:xfrm>
            <a:off x="2209800" y="2131640"/>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SPECULATIVE DESIGN THEORY</a:t>
            </a:r>
          </a:p>
        </p:txBody>
      </p:sp>
    </p:spTree>
    <p:extLst>
      <p:ext uri="{BB962C8B-B14F-4D97-AF65-F5344CB8AC3E}">
        <p14:creationId xmlns:p14="http://schemas.microsoft.com/office/powerpoint/2010/main" val="1973336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97A37C-7BC1-9884-DBF8-F64F98D04BBA}"/>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D8C8D2D4-DA68-F2AC-DF52-284EABDB4056}"/>
              </a:ext>
            </a:extLst>
          </p:cNvPr>
          <p:cNvPicPr>
            <a:picLocks noChangeAspect="1"/>
          </p:cNvPicPr>
          <p:nvPr/>
        </p:nvPicPr>
        <p:blipFill>
          <a:blip r:embed="rId3"/>
          <a:stretch>
            <a:fillRect/>
          </a:stretch>
        </p:blipFill>
        <p:spPr>
          <a:xfrm>
            <a:off x="2919210" y="252210"/>
            <a:ext cx="6353580" cy="6353580"/>
          </a:xfrm>
          <a:prstGeom prst="rect">
            <a:avLst/>
          </a:prstGeom>
        </p:spPr>
      </p:pic>
    </p:spTree>
    <p:extLst>
      <p:ext uri="{BB962C8B-B14F-4D97-AF65-F5344CB8AC3E}">
        <p14:creationId xmlns:p14="http://schemas.microsoft.com/office/powerpoint/2010/main" val="225074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24790" y="2130426"/>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TECHNOLOGICAL INNOVATION PULL</a:t>
            </a:r>
          </a:p>
        </p:txBody>
      </p:sp>
    </p:spTree>
    <p:extLst>
      <p:ext uri="{BB962C8B-B14F-4D97-AF65-F5344CB8AC3E}">
        <p14:creationId xmlns:p14="http://schemas.microsoft.com/office/powerpoint/2010/main" val="235793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31604" y="1052736"/>
            <a:ext cx="7128792" cy="4752528"/>
          </a:xfrm>
          <a:prstGeom prst="rect">
            <a:avLst/>
          </a:prstGeom>
        </p:spPr>
      </p:pic>
    </p:spTree>
    <p:extLst>
      <p:ext uri="{BB962C8B-B14F-4D97-AF65-F5344CB8AC3E}">
        <p14:creationId xmlns:p14="http://schemas.microsoft.com/office/powerpoint/2010/main" val="1963472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D49FBE9-8E08-4912-A52F-5A362B186EF5}"/>
              </a:ext>
            </a:extLst>
          </p:cNvPr>
          <p:cNvPicPr>
            <a:picLocks noChangeAspect="1"/>
          </p:cNvPicPr>
          <p:nvPr/>
        </p:nvPicPr>
        <p:blipFill>
          <a:blip r:embed="rId3"/>
          <a:stretch>
            <a:fillRect/>
          </a:stretch>
        </p:blipFill>
        <p:spPr>
          <a:xfrm>
            <a:off x="2103393" y="729000"/>
            <a:ext cx="7985214" cy="5400000"/>
          </a:xfrm>
          <a:prstGeom prst="rect">
            <a:avLst/>
          </a:prstGeom>
        </p:spPr>
      </p:pic>
    </p:spTree>
    <p:extLst>
      <p:ext uri="{BB962C8B-B14F-4D97-AF65-F5344CB8AC3E}">
        <p14:creationId xmlns:p14="http://schemas.microsoft.com/office/powerpoint/2010/main" val="642272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4AED9C2-44B8-4414-9271-F94A82C80C6C}"/>
              </a:ext>
            </a:extLst>
          </p:cNvPr>
          <p:cNvPicPr>
            <a:picLocks noChangeAspect="1"/>
          </p:cNvPicPr>
          <p:nvPr/>
        </p:nvPicPr>
        <p:blipFill>
          <a:blip r:embed="rId3"/>
          <a:stretch>
            <a:fillRect/>
          </a:stretch>
        </p:blipFill>
        <p:spPr>
          <a:xfrm>
            <a:off x="3133621" y="729000"/>
            <a:ext cx="5924758" cy="5400000"/>
          </a:xfrm>
          <a:prstGeom prst="rect">
            <a:avLst/>
          </a:prstGeom>
        </p:spPr>
      </p:pic>
    </p:spTree>
    <p:extLst>
      <p:ext uri="{BB962C8B-B14F-4D97-AF65-F5344CB8AC3E}">
        <p14:creationId xmlns:p14="http://schemas.microsoft.com/office/powerpoint/2010/main" val="1532638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ACC7A31-441B-4163-B14F-B58FB4BAA688}"/>
              </a:ext>
            </a:extLst>
          </p:cNvPr>
          <p:cNvPicPr>
            <a:picLocks noChangeAspect="1"/>
          </p:cNvPicPr>
          <p:nvPr/>
        </p:nvPicPr>
        <p:blipFill>
          <a:blip r:embed="rId3"/>
          <a:stretch>
            <a:fillRect/>
          </a:stretch>
        </p:blipFill>
        <p:spPr>
          <a:xfrm>
            <a:off x="1225756" y="0"/>
            <a:ext cx="9740488" cy="6858000"/>
          </a:xfrm>
          <a:prstGeom prst="rect">
            <a:avLst/>
          </a:prstGeom>
        </p:spPr>
      </p:pic>
    </p:spTree>
    <p:extLst>
      <p:ext uri="{BB962C8B-B14F-4D97-AF65-F5344CB8AC3E}">
        <p14:creationId xmlns:p14="http://schemas.microsoft.com/office/powerpoint/2010/main" val="2953789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7C0797E-7E19-43BC-B00F-8A567F432AE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897747" y="729000"/>
            <a:ext cx="8396505" cy="5400000"/>
          </a:xfrm>
          <a:prstGeom prst="rect">
            <a:avLst/>
          </a:prstGeom>
        </p:spPr>
      </p:pic>
    </p:spTree>
    <p:extLst>
      <p:ext uri="{BB962C8B-B14F-4D97-AF65-F5344CB8AC3E}">
        <p14:creationId xmlns:p14="http://schemas.microsoft.com/office/powerpoint/2010/main" val="3046777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ase&#10;&#10;Description automatically generated">
            <a:extLst>
              <a:ext uri="{FF2B5EF4-FFF2-40B4-BE49-F238E27FC236}">
                <a16:creationId xmlns:a16="http://schemas.microsoft.com/office/drawing/2014/main" id="{1BD3E38D-C700-478A-BD55-7AA050BBC7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12522" y="729000"/>
            <a:ext cx="6566955" cy="5400000"/>
          </a:xfrm>
          <a:prstGeom prst="rect">
            <a:avLst/>
          </a:prstGeom>
        </p:spPr>
      </p:pic>
    </p:spTree>
    <p:extLst>
      <p:ext uri="{BB962C8B-B14F-4D97-AF65-F5344CB8AC3E}">
        <p14:creationId xmlns:p14="http://schemas.microsoft.com/office/powerpoint/2010/main" val="37206123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7C3CEE8-6938-4BFE-9254-4963FDD7F03E}"/>
              </a:ext>
            </a:extLst>
          </p:cNvPr>
          <p:cNvSpPr txBox="1"/>
          <p:nvPr/>
        </p:nvSpPr>
        <p:spPr>
          <a:xfrm>
            <a:off x="1087560" y="2345204"/>
            <a:ext cx="10016880" cy="1938992"/>
          </a:xfrm>
          <a:prstGeom prst="rect">
            <a:avLst/>
          </a:prstGeom>
          <a:noFill/>
        </p:spPr>
        <p:txBody>
          <a:bodyPr wrap="square">
            <a:spAutoFit/>
          </a:bodyPr>
          <a:lstStyle/>
          <a:p>
            <a:r>
              <a:rPr lang="en-GB" sz="4000" dirty="0">
                <a:solidFill>
                  <a:schemeClr val="bg1"/>
                </a:solidFill>
                <a:latin typeface="Calibri Light" panose="020F0302020204030204" pitchFamily="34" charset="0"/>
                <a:cs typeface="Calibri Light" panose="020F0302020204030204" pitchFamily="34" charset="0"/>
              </a:rPr>
              <a:t>IN 2019, USING A MOBILE PHONE WAS A CONTRIBUTORY FACTOR IN 103 SERIOUS ROAD ACCIDENTS AND 17 FATAL ONES IN THE UK.*</a:t>
            </a:r>
          </a:p>
        </p:txBody>
      </p:sp>
      <p:sp>
        <p:nvSpPr>
          <p:cNvPr id="6" name="TextBox 5">
            <a:extLst>
              <a:ext uri="{FF2B5EF4-FFF2-40B4-BE49-F238E27FC236}">
                <a16:creationId xmlns:a16="http://schemas.microsoft.com/office/drawing/2014/main" id="{B6471240-9C3E-42DF-821C-B897BF3BE678}"/>
              </a:ext>
            </a:extLst>
          </p:cNvPr>
          <p:cNvSpPr txBox="1"/>
          <p:nvPr/>
        </p:nvSpPr>
        <p:spPr>
          <a:xfrm>
            <a:off x="5659561" y="6173436"/>
            <a:ext cx="5444879" cy="246221"/>
          </a:xfrm>
          <a:prstGeom prst="rect">
            <a:avLst/>
          </a:prstGeom>
          <a:noFill/>
        </p:spPr>
        <p:txBody>
          <a:bodyPr wrap="square">
            <a:spAutoFit/>
          </a:bodyPr>
          <a:lstStyle/>
          <a:p>
            <a:r>
              <a:rPr lang="en-GB" sz="1000" b="0" dirty="0">
                <a:solidFill>
                  <a:schemeClr val="bg1"/>
                </a:solidFill>
                <a:latin typeface="Calibri Light" panose="020F0302020204030204" pitchFamily="34" charset="0"/>
                <a:cs typeface="Calibri Light" panose="020F0302020204030204" pitchFamily="34" charset="0"/>
              </a:rPr>
              <a:t>*According to the 2019 </a:t>
            </a:r>
            <a:r>
              <a:rPr lang="en-GB" sz="1000" b="0" dirty="0" err="1">
                <a:solidFill>
                  <a:schemeClr val="bg1"/>
                </a:solidFill>
                <a:latin typeface="Calibri Light" panose="020F0302020204030204" pitchFamily="34" charset="0"/>
                <a:cs typeface="Calibri Light" panose="020F0302020204030204" pitchFamily="34" charset="0"/>
              </a:rPr>
              <a:t>DfT</a:t>
            </a:r>
            <a:r>
              <a:rPr lang="en-GB" sz="1000" b="0" dirty="0">
                <a:solidFill>
                  <a:schemeClr val="bg1"/>
                </a:solidFill>
                <a:latin typeface="Calibri Light" panose="020F0302020204030204" pitchFamily="34" charset="0"/>
                <a:cs typeface="Calibri Light" panose="020F0302020204030204" pitchFamily="34" charset="0"/>
              </a:rPr>
              <a:t> report on Contributory Factors for Reported Road Accidents</a:t>
            </a:r>
          </a:p>
        </p:txBody>
      </p:sp>
    </p:spTree>
    <p:extLst>
      <p:ext uri="{BB962C8B-B14F-4D97-AF65-F5344CB8AC3E}">
        <p14:creationId xmlns:p14="http://schemas.microsoft.com/office/powerpoint/2010/main" val="7851456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A43FB3B-BE8F-4AE4-8636-D253ABFB632F}"/>
              </a:ext>
            </a:extLst>
          </p:cNvPr>
          <p:cNvPicPr>
            <a:picLocks noGrp="1" noChangeAspect="1"/>
          </p:cNvPicPr>
          <p:nvPr>
            <p:ph idx="1"/>
          </p:nvPr>
        </p:nvPicPr>
        <p:blipFill>
          <a:blip r:embed="rId3"/>
          <a:stretch>
            <a:fillRect/>
          </a:stretch>
        </p:blipFill>
        <p:spPr>
          <a:xfrm>
            <a:off x="2197099" y="502642"/>
            <a:ext cx="7797802" cy="5852716"/>
          </a:xfrm>
          <a:prstGeom prst="rect">
            <a:avLst/>
          </a:prstGeom>
        </p:spPr>
      </p:pic>
    </p:spTree>
    <p:extLst>
      <p:ext uri="{BB962C8B-B14F-4D97-AF65-F5344CB8AC3E}">
        <p14:creationId xmlns:p14="http://schemas.microsoft.com/office/powerpoint/2010/main" val="1511466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A25297B-4481-4C58-8A49-0CD571F33219}"/>
              </a:ext>
            </a:extLst>
          </p:cNvPr>
          <p:cNvPicPr>
            <a:picLocks noChangeAspect="1"/>
          </p:cNvPicPr>
          <p:nvPr/>
        </p:nvPicPr>
        <p:blipFill>
          <a:blip r:embed="rId3"/>
          <a:stretch>
            <a:fillRect/>
          </a:stretch>
        </p:blipFill>
        <p:spPr>
          <a:xfrm>
            <a:off x="1298271" y="736600"/>
            <a:ext cx="9595458" cy="5384800"/>
          </a:xfrm>
          <a:prstGeom prst="rect">
            <a:avLst/>
          </a:prstGeom>
        </p:spPr>
      </p:pic>
    </p:spTree>
    <p:extLst>
      <p:ext uri="{BB962C8B-B14F-4D97-AF65-F5344CB8AC3E}">
        <p14:creationId xmlns:p14="http://schemas.microsoft.com/office/powerpoint/2010/main" val="1446007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0pureloyalt.jpg"/>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340099" y="384554"/>
            <a:ext cx="5511802" cy="6088892"/>
          </a:xfrm>
          <a:prstGeom prst="rect">
            <a:avLst/>
          </a:prstGeom>
          <a:noFill/>
          <a:ln>
            <a:noFill/>
          </a:ln>
        </p:spPr>
      </p:pic>
    </p:spTree>
    <p:extLst>
      <p:ext uri="{BB962C8B-B14F-4D97-AF65-F5344CB8AC3E}">
        <p14:creationId xmlns:p14="http://schemas.microsoft.com/office/powerpoint/2010/main" val="2099209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a:grpSpLocks noChangeAspect="1"/>
          </p:cNvGrpSpPr>
          <p:nvPr/>
        </p:nvGrpSpPr>
        <p:grpSpPr>
          <a:xfrm>
            <a:off x="2000326" y="729000"/>
            <a:ext cx="18869111" cy="5400000"/>
            <a:chOff x="2195736" y="1196752"/>
            <a:chExt cx="9813032" cy="2808312"/>
          </a:xfrm>
        </p:grpSpPr>
        <p:pic>
          <p:nvPicPr>
            <p:cNvPr id="2050" name="Picture 2" descr="walktext"/>
            <p:cNvPicPr>
              <a:picLocks noChangeAspect="1" noChangeArrowheads="1"/>
            </p:cNvPicPr>
            <p:nvPr/>
          </p:nvPicPr>
          <p:blipFill rotWithShape="1">
            <a:blip r:embed="rId3">
              <a:extLst>
                <a:ext uri="{28A0092B-C50C-407E-A947-70E740481C1C}">
                  <a14:useLocalDpi xmlns:a14="http://schemas.microsoft.com/office/drawing/2010/main" val="0"/>
                </a:ext>
              </a:extLst>
            </a:blip>
            <a:srcRect l="55949" r="-55949"/>
            <a:stretch/>
          </p:blipFill>
          <p:spPr bwMode="auto">
            <a:xfrm>
              <a:off x="2483768" y="1196752"/>
              <a:ext cx="9525000" cy="274320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195736" y="1700808"/>
              <a:ext cx="576064" cy="5040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2339752" y="3789040"/>
              <a:ext cx="288032"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564087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C89FD57-5BA2-4C7D-ADA9-B306478119DB}"/>
              </a:ext>
            </a:extLst>
          </p:cNvPr>
          <p:cNvPicPr>
            <a:picLocks noChangeAspect="1"/>
          </p:cNvPicPr>
          <p:nvPr/>
        </p:nvPicPr>
        <p:blipFill>
          <a:blip r:embed="rId3"/>
          <a:stretch>
            <a:fillRect/>
          </a:stretch>
        </p:blipFill>
        <p:spPr>
          <a:xfrm>
            <a:off x="2048023" y="729000"/>
            <a:ext cx="8095953" cy="5400000"/>
          </a:xfrm>
          <a:prstGeom prst="rect">
            <a:avLst/>
          </a:prstGeom>
        </p:spPr>
      </p:pic>
    </p:spTree>
    <p:extLst>
      <p:ext uri="{BB962C8B-B14F-4D97-AF65-F5344CB8AC3E}">
        <p14:creationId xmlns:p14="http://schemas.microsoft.com/office/powerpoint/2010/main" val="2789919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D1E5CD9-2A22-4A60-92B1-79CD19A38971}"/>
              </a:ext>
            </a:extLst>
          </p:cNvPr>
          <p:cNvPicPr>
            <a:picLocks noChangeAspect="1"/>
          </p:cNvPicPr>
          <p:nvPr/>
        </p:nvPicPr>
        <p:blipFill>
          <a:blip r:embed="rId3"/>
          <a:stretch>
            <a:fillRect/>
          </a:stretch>
        </p:blipFill>
        <p:spPr>
          <a:xfrm>
            <a:off x="2046000" y="729000"/>
            <a:ext cx="8100000" cy="5400000"/>
          </a:xfrm>
          <a:prstGeom prst="rect">
            <a:avLst/>
          </a:prstGeom>
        </p:spPr>
      </p:pic>
    </p:spTree>
    <p:extLst>
      <p:ext uri="{BB962C8B-B14F-4D97-AF65-F5344CB8AC3E}">
        <p14:creationId xmlns:p14="http://schemas.microsoft.com/office/powerpoint/2010/main" val="31221522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69A2AE5-A6AB-476F-8ECD-CF52BA141199}"/>
              </a:ext>
            </a:extLst>
          </p:cNvPr>
          <p:cNvPicPr>
            <a:picLocks noChangeAspect="1"/>
          </p:cNvPicPr>
          <p:nvPr/>
        </p:nvPicPr>
        <p:blipFill>
          <a:blip r:embed="rId3"/>
          <a:stretch>
            <a:fillRect/>
          </a:stretch>
        </p:blipFill>
        <p:spPr>
          <a:xfrm>
            <a:off x="2997200" y="330200"/>
            <a:ext cx="6197600" cy="6197600"/>
          </a:xfrm>
          <a:prstGeom prst="rect">
            <a:avLst/>
          </a:prstGeom>
        </p:spPr>
      </p:pic>
    </p:spTree>
    <p:extLst>
      <p:ext uri="{BB962C8B-B14F-4D97-AF65-F5344CB8AC3E}">
        <p14:creationId xmlns:p14="http://schemas.microsoft.com/office/powerpoint/2010/main" val="1255923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489D7A3-C012-4873-8812-A76A2B16060F}"/>
              </a:ext>
            </a:extLst>
          </p:cNvPr>
          <p:cNvPicPr>
            <a:picLocks noChangeAspect="1"/>
          </p:cNvPicPr>
          <p:nvPr/>
        </p:nvPicPr>
        <p:blipFill>
          <a:blip r:embed="rId3"/>
          <a:stretch>
            <a:fillRect/>
          </a:stretch>
        </p:blipFill>
        <p:spPr>
          <a:xfrm>
            <a:off x="1701800" y="506856"/>
            <a:ext cx="8788400" cy="5844288"/>
          </a:xfrm>
          <a:prstGeom prst="rect">
            <a:avLst/>
          </a:prstGeom>
        </p:spPr>
      </p:pic>
    </p:spTree>
    <p:extLst>
      <p:ext uri="{BB962C8B-B14F-4D97-AF65-F5344CB8AC3E}">
        <p14:creationId xmlns:p14="http://schemas.microsoft.com/office/powerpoint/2010/main" val="591027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599" y="480053"/>
            <a:ext cx="9448802" cy="5897894"/>
          </a:xfrm>
          <a:prstGeom prst="rect">
            <a:avLst/>
          </a:prstGeom>
        </p:spPr>
      </p:pic>
    </p:spTree>
    <p:extLst>
      <p:ext uri="{BB962C8B-B14F-4D97-AF65-F5344CB8AC3E}">
        <p14:creationId xmlns:p14="http://schemas.microsoft.com/office/powerpoint/2010/main" val="1305187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522C4A8-F032-4682-A7CF-0445351AA5B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371865" y="729000"/>
            <a:ext cx="7448270" cy="5400000"/>
          </a:xfrm>
          <a:prstGeom prst="rect">
            <a:avLst/>
          </a:prstGeom>
        </p:spPr>
      </p:pic>
    </p:spTree>
    <p:extLst>
      <p:ext uri="{BB962C8B-B14F-4D97-AF65-F5344CB8AC3E}">
        <p14:creationId xmlns:p14="http://schemas.microsoft.com/office/powerpoint/2010/main" val="1747152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1776" y="729000"/>
            <a:ext cx="7488447" cy="5400000"/>
          </a:xfrm>
          <a:prstGeom prst="rect">
            <a:avLst/>
          </a:prstGeom>
        </p:spPr>
      </p:pic>
    </p:spTree>
    <p:extLst>
      <p:ext uri="{BB962C8B-B14F-4D97-AF65-F5344CB8AC3E}">
        <p14:creationId xmlns:p14="http://schemas.microsoft.com/office/powerpoint/2010/main" val="3978494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851812" y="729000"/>
            <a:ext cx="6488375" cy="5400000"/>
          </a:xfrm>
          <a:prstGeom prst="rect">
            <a:avLst/>
          </a:prstGeom>
        </p:spPr>
      </p:pic>
    </p:spTree>
    <p:extLst>
      <p:ext uri="{BB962C8B-B14F-4D97-AF65-F5344CB8AC3E}">
        <p14:creationId xmlns:p14="http://schemas.microsoft.com/office/powerpoint/2010/main" val="668095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1304" y="729000"/>
            <a:ext cx="10469392" cy="5400000"/>
          </a:xfrm>
          <a:prstGeom prst="rect">
            <a:avLst/>
          </a:prstGeom>
        </p:spPr>
      </p:pic>
    </p:spTree>
    <p:extLst>
      <p:ext uri="{BB962C8B-B14F-4D97-AF65-F5344CB8AC3E}">
        <p14:creationId xmlns:p14="http://schemas.microsoft.com/office/powerpoint/2010/main" val="1479135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24790" y="2145416"/>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MOBILE TO SMART PHONE</a:t>
            </a:r>
            <a:br>
              <a:rPr lang="en-GB" sz="4000" b="1" dirty="0">
                <a:solidFill>
                  <a:schemeClr val="bg1"/>
                </a:solidFill>
                <a:latin typeface="Calibri Light" panose="020F0302020204030204" pitchFamily="34" charset="0"/>
                <a:cs typeface="Calibri Light" panose="020F0302020204030204" pitchFamily="34" charset="0"/>
              </a:rPr>
            </a:br>
            <a:r>
              <a:rPr lang="en-GB" sz="4000" b="1" dirty="0">
                <a:solidFill>
                  <a:schemeClr val="bg1"/>
                </a:solidFill>
                <a:latin typeface="Calibri Light" panose="020F0302020204030204" pitchFamily="34" charset="0"/>
                <a:cs typeface="Calibri Light" panose="020F0302020204030204" pitchFamily="34" charset="0"/>
              </a:rPr>
              <a:t>TERMINOLOGY SHIFT</a:t>
            </a:r>
          </a:p>
        </p:txBody>
      </p:sp>
    </p:spTree>
    <p:extLst>
      <p:ext uri="{BB962C8B-B14F-4D97-AF65-F5344CB8AC3E}">
        <p14:creationId xmlns:p14="http://schemas.microsoft.com/office/powerpoint/2010/main" val="795074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460ABF4-3E30-4263-8E34-D80AFD569421}"/>
              </a:ext>
            </a:extLst>
          </p:cNvPr>
          <p:cNvPicPr>
            <a:picLocks noChangeAspect="1"/>
          </p:cNvPicPr>
          <p:nvPr/>
        </p:nvPicPr>
        <p:blipFill>
          <a:blip r:embed="rId3"/>
          <a:stretch>
            <a:fillRect/>
          </a:stretch>
        </p:blipFill>
        <p:spPr>
          <a:xfrm>
            <a:off x="916965" y="729000"/>
            <a:ext cx="10358070" cy="5400000"/>
          </a:xfrm>
          <a:prstGeom prst="rect">
            <a:avLst/>
          </a:prstGeom>
        </p:spPr>
      </p:pic>
    </p:spTree>
    <p:extLst>
      <p:ext uri="{BB962C8B-B14F-4D97-AF65-F5344CB8AC3E}">
        <p14:creationId xmlns:p14="http://schemas.microsoft.com/office/powerpoint/2010/main" val="1207411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9F713B4-3D57-47B3-D03E-33E4E580FE1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567608" y="360419"/>
            <a:ext cx="7056784" cy="6137162"/>
          </a:xfrm>
          <a:prstGeom prst="rect">
            <a:avLst/>
          </a:prstGeom>
        </p:spPr>
      </p:pic>
    </p:spTree>
    <p:extLst>
      <p:ext uri="{BB962C8B-B14F-4D97-AF65-F5344CB8AC3E}">
        <p14:creationId xmlns:p14="http://schemas.microsoft.com/office/powerpoint/2010/main" val="1232279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7976C8C-E3C5-415E-B514-7E7F9764BD8C}"/>
              </a:ext>
            </a:extLst>
          </p:cNvPr>
          <p:cNvPicPr>
            <a:picLocks noChangeAspect="1"/>
          </p:cNvPicPr>
          <p:nvPr/>
        </p:nvPicPr>
        <p:blipFill>
          <a:blip r:embed="rId3"/>
          <a:stretch>
            <a:fillRect/>
          </a:stretch>
        </p:blipFill>
        <p:spPr>
          <a:xfrm>
            <a:off x="1296681" y="729000"/>
            <a:ext cx="9598638" cy="5400000"/>
          </a:xfrm>
          <a:prstGeom prst="rect">
            <a:avLst/>
          </a:prstGeom>
        </p:spPr>
      </p:pic>
    </p:spTree>
    <p:extLst>
      <p:ext uri="{BB962C8B-B14F-4D97-AF65-F5344CB8AC3E}">
        <p14:creationId xmlns:p14="http://schemas.microsoft.com/office/powerpoint/2010/main" val="1650629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15D9D6A-2F62-7E26-0A87-93D590D268B3}"/>
              </a:ext>
            </a:extLst>
          </p:cNvPr>
          <p:cNvPicPr>
            <a:picLocks noChangeAspect="1"/>
          </p:cNvPicPr>
          <p:nvPr/>
        </p:nvPicPr>
        <p:blipFill>
          <a:blip r:embed="rId3"/>
          <a:stretch>
            <a:fillRect/>
          </a:stretch>
        </p:blipFill>
        <p:spPr>
          <a:xfrm>
            <a:off x="1727200" y="152400"/>
            <a:ext cx="8737600" cy="6553200"/>
          </a:xfrm>
          <a:prstGeom prst="rect">
            <a:avLst/>
          </a:prstGeom>
        </p:spPr>
      </p:pic>
    </p:spTree>
    <p:extLst>
      <p:ext uri="{BB962C8B-B14F-4D97-AF65-F5344CB8AC3E}">
        <p14:creationId xmlns:p14="http://schemas.microsoft.com/office/powerpoint/2010/main" val="644698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694E5D4-CDFE-EF34-2340-DA7EC9F9E510}"/>
              </a:ext>
            </a:extLst>
          </p:cNvPr>
          <p:cNvPicPr>
            <a:picLocks noChangeAspect="1"/>
          </p:cNvPicPr>
          <p:nvPr/>
        </p:nvPicPr>
        <p:blipFill>
          <a:blip r:embed="rId3"/>
          <a:stretch>
            <a:fillRect/>
          </a:stretch>
        </p:blipFill>
        <p:spPr>
          <a:xfrm>
            <a:off x="1295999" y="729000"/>
            <a:ext cx="9600001" cy="5400000"/>
          </a:xfrm>
          <a:prstGeom prst="rect">
            <a:avLst/>
          </a:prstGeom>
        </p:spPr>
      </p:pic>
    </p:spTree>
    <p:extLst>
      <p:ext uri="{BB962C8B-B14F-4D97-AF65-F5344CB8AC3E}">
        <p14:creationId xmlns:p14="http://schemas.microsoft.com/office/powerpoint/2010/main" val="1304511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62ABC4B-37D8-4218-BDD8-6DF6A00C0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6E1F0267-2282-7749-8F44-F324D4343646}"/>
              </a:ext>
            </a:extLst>
          </p:cNvPr>
          <p:cNvPicPr>
            <a:picLocks noChangeAspect="1"/>
          </p:cNvPicPr>
          <p:nvPr/>
        </p:nvPicPr>
        <p:blipFill>
          <a:blip r:embed="rId3" cstate="screen">
            <a:extLst>
              <a:ext uri="{28A0092B-C50C-407E-A947-70E740481C1C}">
                <a14:useLocalDpi xmlns:a14="http://schemas.microsoft.com/office/drawing/2010/main"/>
              </a:ext>
            </a:extLst>
          </a:blip>
          <a:srcRect r="-2"/>
          <a:stretch>
            <a:fillRect/>
          </a:stretch>
        </p:blipFill>
        <p:spPr>
          <a:xfrm>
            <a:off x="321730" y="321732"/>
            <a:ext cx="5674897" cy="3017405"/>
          </a:xfrm>
          <a:prstGeom prst="rect">
            <a:avLst/>
          </a:prstGeom>
        </p:spPr>
      </p:pic>
      <p:pic>
        <p:nvPicPr>
          <p:cNvPr id="3" name="Picture 2">
            <a:extLst>
              <a:ext uri="{FF2B5EF4-FFF2-40B4-BE49-F238E27FC236}">
                <a16:creationId xmlns:a16="http://schemas.microsoft.com/office/drawing/2014/main" id="{88C784DB-4EF2-253A-72D1-3283B264EE5A}"/>
              </a:ext>
            </a:extLst>
          </p:cNvPr>
          <p:cNvPicPr>
            <a:picLocks noChangeAspect="1"/>
          </p:cNvPicPr>
          <p:nvPr/>
        </p:nvPicPr>
        <p:blipFill>
          <a:blip r:embed="rId4" cstate="screen">
            <a:extLst>
              <a:ext uri="{28A0092B-C50C-407E-A947-70E740481C1C}">
                <a14:useLocalDpi xmlns:a14="http://schemas.microsoft.com/office/drawing/2010/main"/>
              </a:ext>
            </a:extLst>
          </a:blip>
          <a:srcRect t="12558" r="-2" b="21890"/>
          <a:stretch>
            <a:fillRect/>
          </a:stretch>
        </p:blipFill>
        <p:spPr>
          <a:xfrm>
            <a:off x="321730" y="3510853"/>
            <a:ext cx="5674897" cy="2789954"/>
          </a:xfrm>
          <a:prstGeom prst="rect">
            <a:avLst/>
          </a:prstGeom>
        </p:spPr>
      </p:pic>
      <p:pic>
        <p:nvPicPr>
          <p:cNvPr id="2" name="Picture 1">
            <a:extLst>
              <a:ext uri="{FF2B5EF4-FFF2-40B4-BE49-F238E27FC236}">
                <a16:creationId xmlns:a16="http://schemas.microsoft.com/office/drawing/2014/main" id="{E5C6AAD6-6B70-A173-6059-D38ADAA7FFB2}"/>
              </a:ext>
            </a:extLst>
          </p:cNvPr>
          <p:cNvPicPr>
            <a:picLocks noChangeAspect="1"/>
          </p:cNvPicPr>
          <p:nvPr/>
        </p:nvPicPr>
        <p:blipFill>
          <a:blip r:embed="rId5" cstate="screen">
            <a:extLst>
              <a:ext uri="{28A0092B-C50C-407E-A947-70E740481C1C}">
                <a14:useLocalDpi xmlns:a14="http://schemas.microsoft.com/office/drawing/2010/main"/>
              </a:ext>
            </a:extLst>
          </a:blip>
          <a:srcRect/>
          <a:stretch>
            <a:fillRect/>
          </a:stretch>
        </p:blipFill>
        <p:spPr>
          <a:xfrm>
            <a:off x="6195373" y="321733"/>
            <a:ext cx="5674897" cy="5979074"/>
          </a:xfrm>
          <a:prstGeom prst="rect">
            <a:avLst/>
          </a:prstGeom>
        </p:spPr>
      </p:pic>
    </p:spTree>
    <p:extLst>
      <p:ext uri="{BB962C8B-B14F-4D97-AF65-F5344CB8AC3E}">
        <p14:creationId xmlns:p14="http://schemas.microsoft.com/office/powerpoint/2010/main" val="2268954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with low confidence">
            <a:extLst>
              <a:ext uri="{FF2B5EF4-FFF2-40B4-BE49-F238E27FC236}">
                <a16:creationId xmlns:a16="http://schemas.microsoft.com/office/drawing/2014/main" id="{F061C621-FDEA-4E93-8242-412E9077723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48934" y="1143000"/>
            <a:ext cx="10919423" cy="4500000"/>
          </a:xfrm>
          <a:prstGeom prst="rect">
            <a:avLst/>
          </a:prstGeom>
        </p:spPr>
      </p:pic>
      <p:sp>
        <p:nvSpPr>
          <p:cNvPr id="2" name="TextBox 1">
            <a:extLst>
              <a:ext uri="{FF2B5EF4-FFF2-40B4-BE49-F238E27FC236}">
                <a16:creationId xmlns:a16="http://schemas.microsoft.com/office/drawing/2014/main" id="{3A598CD9-96F9-783F-3659-1BA29B55D6A3}"/>
              </a:ext>
            </a:extLst>
          </p:cNvPr>
          <p:cNvSpPr txBox="1"/>
          <p:nvPr/>
        </p:nvSpPr>
        <p:spPr>
          <a:xfrm>
            <a:off x="10097441" y="5643000"/>
            <a:ext cx="1370916" cy="246221"/>
          </a:xfrm>
          <a:prstGeom prst="rect">
            <a:avLst/>
          </a:prstGeom>
          <a:noFill/>
        </p:spPr>
        <p:txBody>
          <a:bodyPr wrap="square">
            <a:spAutoFit/>
          </a:bodyPr>
          <a:lstStyle/>
          <a:p>
            <a:pPr algn="ctr"/>
            <a:r>
              <a:rPr lang="en-GB" sz="1000" b="0" dirty="0">
                <a:latin typeface="Calibri Light" panose="020F0302020204030204" pitchFamily="34" charset="0"/>
                <a:cs typeface="Calibri Light" panose="020F0302020204030204" pitchFamily="34" charset="0"/>
              </a:rPr>
              <a:t>Adam Higgins 2020/21</a:t>
            </a:r>
          </a:p>
        </p:txBody>
      </p:sp>
    </p:spTree>
    <p:extLst>
      <p:ext uri="{BB962C8B-B14F-4D97-AF65-F5344CB8AC3E}">
        <p14:creationId xmlns:p14="http://schemas.microsoft.com/office/powerpoint/2010/main" val="2066299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B67FE7-0F4D-74BE-6740-B73AD14EDC14}"/>
            </a:ext>
          </a:extLst>
        </p:cNvPr>
        <p:cNvGrpSpPr/>
        <p:nvPr/>
      </p:nvGrpSpPr>
      <p:grpSpPr>
        <a:xfrm>
          <a:off x="0" y="0"/>
          <a:ext cx="0" cy="0"/>
          <a:chOff x="0" y="0"/>
          <a:chExt cx="0" cy="0"/>
        </a:xfrm>
      </p:grpSpPr>
      <p:pic>
        <p:nvPicPr>
          <p:cNvPr id="9" name="Picture 8" descr="A person holding a phone&#10;&#10;AI-generated content may be incorrect.">
            <a:hlinkClick r:id="rId3"/>
            <a:extLst>
              <a:ext uri="{FF2B5EF4-FFF2-40B4-BE49-F238E27FC236}">
                <a16:creationId xmlns:a16="http://schemas.microsoft.com/office/drawing/2014/main" id="{F89E49A9-2917-645D-0BAC-2318FC2CBE0D}"/>
              </a:ext>
            </a:extLst>
          </p:cNvPr>
          <p:cNvPicPr>
            <a:picLocks noChangeAspect="1"/>
          </p:cNvPicPr>
          <p:nvPr/>
        </p:nvPicPr>
        <p:blipFill>
          <a:blip r:embed="rId4"/>
          <a:stretch>
            <a:fillRect/>
          </a:stretch>
        </p:blipFill>
        <p:spPr>
          <a:xfrm>
            <a:off x="1985009" y="686961"/>
            <a:ext cx="8221980" cy="5484078"/>
          </a:xfrm>
          <a:prstGeom prst="rect">
            <a:avLst/>
          </a:prstGeom>
        </p:spPr>
      </p:pic>
      <p:sp>
        <p:nvSpPr>
          <p:cNvPr id="4" name="TextBox 3">
            <a:extLst>
              <a:ext uri="{FF2B5EF4-FFF2-40B4-BE49-F238E27FC236}">
                <a16:creationId xmlns:a16="http://schemas.microsoft.com/office/drawing/2014/main" id="{2E7D43AC-5545-73C5-E88D-25C79F1DA98A}"/>
              </a:ext>
            </a:extLst>
          </p:cNvPr>
          <p:cNvSpPr txBox="1"/>
          <p:nvPr/>
        </p:nvSpPr>
        <p:spPr>
          <a:xfrm>
            <a:off x="2420626" y="6634267"/>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Image: Getty</a:t>
            </a:r>
          </a:p>
        </p:txBody>
      </p:sp>
    </p:spTree>
    <p:extLst>
      <p:ext uri="{BB962C8B-B14F-4D97-AF65-F5344CB8AC3E}">
        <p14:creationId xmlns:p14="http://schemas.microsoft.com/office/powerpoint/2010/main" val="1401257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n on a piece of paper&#10;&#10;Description automatically generated with medium confidence">
            <a:extLst>
              <a:ext uri="{FF2B5EF4-FFF2-40B4-BE49-F238E27FC236}">
                <a16:creationId xmlns:a16="http://schemas.microsoft.com/office/drawing/2014/main" id="{268AD0FC-11B1-4E93-8413-282479E9EB3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776000" y="729000"/>
            <a:ext cx="8639999" cy="5400000"/>
          </a:xfrm>
          <a:prstGeom prst="rect">
            <a:avLst/>
          </a:prstGeom>
        </p:spPr>
      </p:pic>
      <p:sp>
        <p:nvSpPr>
          <p:cNvPr id="2" name="TextBox 1">
            <a:extLst>
              <a:ext uri="{FF2B5EF4-FFF2-40B4-BE49-F238E27FC236}">
                <a16:creationId xmlns:a16="http://schemas.microsoft.com/office/drawing/2014/main" id="{B9D3586E-DFA5-245E-7726-7D1E7AC0AF5A}"/>
              </a:ext>
            </a:extLst>
          </p:cNvPr>
          <p:cNvSpPr txBox="1"/>
          <p:nvPr/>
        </p:nvSpPr>
        <p:spPr>
          <a:xfrm>
            <a:off x="8909349" y="6129000"/>
            <a:ext cx="1506650" cy="246220"/>
          </a:xfrm>
          <a:prstGeom prst="rect">
            <a:avLst/>
          </a:prstGeom>
          <a:noFill/>
        </p:spPr>
        <p:txBody>
          <a:bodyPr wrap="square">
            <a:spAutoFit/>
          </a:bodyPr>
          <a:lstStyle/>
          <a:p>
            <a:pPr algn="ctr"/>
            <a:r>
              <a:rPr lang="en-GB" sz="1000" b="0" dirty="0">
                <a:latin typeface="Calibri Light" panose="020F0302020204030204" pitchFamily="34" charset="0"/>
                <a:cs typeface="Calibri Light" panose="020F0302020204030204" pitchFamily="34" charset="0"/>
              </a:rPr>
              <a:t>Connell Davison 2020/21</a:t>
            </a:r>
          </a:p>
        </p:txBody>
      </p:sp>
    </p:spTree>
    <p:extLst>
      <p:ext uri="{BB962C8B-B14F-4D97-AF65-F5344CB8AC3E}">
        <p14:creationId xmlns:p14="http://schemas.microsoft.com/office/powerpoint/2010/main" val="3518461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797820" y="2145416"/>
            <a:ext cx="862634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PROLIFERATION OF DIS-INFORMATION</a:t>
            </a:r>
          </a:p>
        </p:txBody>
      </p:sp>
    </p:spTree>
    <p:extLst>
      <p:ext uri="{BB962C8B-B14F-4D97-AF65-F5344CB8AC3E}">
        <p14:creationId xmlns:p14="http://schemas.microsoft.com/office/powerpoint/2010/main" val="4020290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hlinkClick r:id="rId3"/>
            <a:extLst>
              <a:ext uri="{FF2B5EF4-FFF2-40B4-BE49-F238E27FC236}">
                <a16:creationId xmlns:a16="http://schemas.microsoft.com/office/drawing/2014/main" id="{65F428A2-CE50-EF03-A0E2-CD66A0BED6F1}"/>
              </a:ext>
            </a:extLst>
          </p:cNvPr>
          <p:cNvPicPr>
            <a:picLocks noChangeAspect="1"/>
          </p:cNvPicPr>
          <p:nvPr/>
        </p:nvPicPr>
        <p:blipFill>
          <a:blip r:embed="rId4"/>
          <a:stretch>
            <a:fillRect/>
          </a:stretch>
        </p:blipFill>
        <p:spPr>
          <a:xfrm>
            <a:off x="1767163" y="729000"/>
            <a:ext cx="8657673" cy="5400000"/>
          </a:xfrm>
          <a:prstGeom prst="rect">
            <a:avLst/>
          </a:prstGeom>
        </p:spPr>
      </p:pic>
    </p:spTree>
    <p:extLst>
      <p:ext uri="{BB962C8B-B14F-4D97-AF65-F5344CB8AC3E}">
        <p14:creationId xmlns:p14="http://schemas.microsoft.com/office/powerpoint/2010/main" val="2473986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a:extLst>
              <a:ext uri="{FF2B5EF4-FFF2-40B4-BE49-F238E27FC236}">
                <a16:creationId xmlns:a16="http://schemas.microsoft.com/office/drawing/2014/main" id="{038B1740-5FDC-B3D5-5D2B-76AAF66CECCE}"/>
              </a:ext>
            </a:extLst>
          </p:cNvPr>
          <p:cNvPicPr>
            <a:picLocks noChangeAspect="1"/>
          </p:cNvPicPr>
          <p:nvPr/>
        </p:nvPicPr>
        <p:blipFill>
          <a:blip r:embed="rId4"/>
          <a:stretch>
            <a:fillRect/>
          </a:stretch>
        </p:blipFill>
        <p:spPr>
          <a:xfrm>
            <a:off x="1679389" y="1269000"/>
            <a:ext cx="8833221" cy="4320000"/>
          </a:xfrm>
          <a:prstGeom prst="rect">
            <a:avLst/>
          </a:prstGeom>
        </p:spPr>
      </p:pic>
    </p:spTree>
    <p:extLst>
      <p:ext uri="{BB962C8B-B14F-4D97-AF65-F5344CB8AC3E}">
        <p14:creationId xmlns:p14="http://schemas.microsoft.com/office/powerpoint/2010/main" val="1748600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999B4FE-40B6-CFB5-E88B-CE9ED51F796E}"/>
              </a:ext>
            </a:extLst>
          </p:cNvPr>
          <p:cNvPicPr>
            <a:picLocks noChangeAspect="1"/>
          </p:cNvPicPr>
          <p:nvPr/>
        </p:nvPicPr>
        <p:blipFill>
          <a:blip r:embed="rId3"/>
          <a:stretch>
            <a:fillRect/>
          </a:stretch>
        </p:blipFill>
        <p:spPr>
          <a:xfrm>
            <a:off x="2302063" y="729000"/>
            <a:ext cx="7587873" cy="5400000"/>
          </a:xfrm>
          <a:prstGeom prst="rect">
            <a:avLst/>
          </a:prstGeom>
        </p:spPr>
      </p:pic>
    </p:spTree>
    <p:extLst>
      <p:ext uri="{BB962C8B-B14F-4D97-AF65-F5344CB8AC3E}">
        <p14:creationId xmlns:p14="http://schemas.microsoft.com/office/powerpoint/2010/main" val="3409753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2131640"/>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EVEN OLD MASTERS CANNOT ESCAPE UNINTENDED CONSEQUENCES!</a:t>
            </a:r>
          </a:p>
        </p:txBody>
      </p:sp>
    </p:spTree>
    <p:extLst>
      <p:ext uri="{BB962C8B-B14F-4D97-AF65-F5344CB8AC3E}">
        <p14:creationId xmlns:p14="http://schemas.microsoft.com/office/powerpoint/2010/main" val="818264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6F7479F-DC7F-E743-D58B-F9379BCDA12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2774319" y="654814"/>
            <a:ext cx="6698620" cy="5548372"/>
          </a:xfrm>
          <a:prstGeom prst="rect">
            <a:avLst/>
          </a:prstGeom>
        </p:spPr>
      </p:pic>
      <p:pic>
        <p:nvPicPr>
          <p:cNvPr id="5" name="Picture 4">
            <a:extLst>
              <a:ext uri="{FF2B5EF4-FFF2-40B4-BE49-F238E27FC236}">
                <a16:creationId xmlns:a16="http://schemas.microsoft.com/office/drawing/2014/main" id="{692977C5-70B3-A3E1-D722-7F4004D3CB48}"/>
              </a:ext>
            </a:extLst>
          </p:cNvPr>
          <p:cNvPicPr>
            <a:picLocks noChangeAspect="1"/>
          </p:cNvPicPr>
          <p:nvPr/>
        </p:nvPicPr>
        <p:blipFill>
          <a:blip r:embed="rId4"/>
          <a:stretch>
            <a:fillRect/>
          </a:stretch>
        </p:blipFill>
        <p:spPr>
          <a:xfrm>
            <a:off x="-1069965" y="389999"/>
            <a:ext cx="14331930" cy="5365982"/>
          </a:xfrm>
          <a:prstGeom prst="rect">
            <a:avLst/>
          </a:prstGeom>
        </p:spPr>
      </p:pic>
    </p:spTree>
    <p:extLst>
      <p:ext uri="{BB962C8B-B14F-4D97-AF65-F5344CB8AC3E}">
        <p14:creationId xmlns:p14="http://schemas.microsoft.com/office/powerpoint/2010/main" val="2844509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4416D698-882F-3258-1CC7-BEBC7AA60AD2}"/>
              </a:ext>
            </a:extLst>
          </p:cNvPr>
          <p:cNvPicPr>
            <a:picLocks noChangeAspect="1"/>
          </p:cNvPicPr>
          <p:nvPr/>
        </p:nvPicPr>
        <p:blipFill>
          <a:blip r:embed="rId4"/>
          <a:stretch>
            <a:fillRect/>
          </a:stretch>
        </p:blipFill>
        <p:spPr>
          <a:xfrm>
            <a:off x="1596000" y="729000"/>
            <a:ext cx="9000000" cy="5400000"/>
          </a:xfrm>
          <a:prstGeom prst="rect">
            <a:avLst/>
          </a:prstGeom>
        </p:spPr>
      </p:pic>
    </p:spTree>
    <p:extLst>
      <p:ext uri="{BB962C8B-B14F-4D97-AF65-F5344CB8AC3E}">
        <p14:creationId xmlns:p14="http://schemas.microsoft.com/office/powerpoint/2010/main" val="1980095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24790" y="2145416"/>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LACK OF UNDERSTANDING TO TACKLING THE REAL PROBLEM</a:t>
            </a:r>
          </a:p>
        </p:txBody>
      </p:sp>
    </p:spTree>
    <p:extLst>
      <p:ext uri="{BB962C8B-B14F-4D97-AF65-F5344CB8AC3E}">
        <p14:creationId xmlns:p14="http://schemas.microsoft.com/office/powerpoint/2010/main" val="3261108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ost image for Unintended Effects: Blue Lights Vs Heroin"/>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488237" y="729000"/>
            <a:ext cx="7215525" cy="5400000"/>
          </a:xfrm>
          <a:prstGeom prst="rect">
            <a:avLst/>
          </a:prstGeom>
          <a:noFill/>
          <a:ln>
            <a:noFill/>
          </a:ln>
        </p:spPr>
      </p:pic>
    </p:spTree>
    <p:extLst>
      <p:ext uri="{BB962C8B-B14F-4D97-AF65-F5344CB8AC3E}">
        <p14:creationId xmlns:p14="http://schemas.microsoft.com/office/powerpoint/2010/main" val="3830660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2131640"/>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HUMANS KNOW BEST!</a:t>
            </a:r>
          </a:p>
        </p:txBody>
      </p:sp>
    </p:spTree>
    <p:extLst>
      <p:ext uri="{BB962C8B-B14F-4D97-AF65-F5344CB8AC3E}">
        <p14:creationId xmlns:p14="http://schemas.microsoft.com/office/powerpoint/2010/main" val="148753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1303" y="729000"/>
            <a:ext cx="5489394" cy="5400000"/>
          </a:xfrm>
          <a:prstGeom prst="rect">
            <a:avLst/>
          </a:prstGeom>
          <a:noFill/>
          <a:ln>
            <a:noFill/>
          </a:ln>
        </p:spPr>
      </p:pic>
    </p:spTree>
    <p:extLst>
      <p:ext uri="{BB962C8B-B14F-4D97-AF65-F5344CB8AC3E}">
        <p14:creationId xmlns:p14="http://schemas.microsoft.com/office/powerpoint/2010/main" val="4160352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24790" y="2145416"/>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NATURE RECLAIMS</a:t>
            </a:r>
          </a:p>
        </p:txBody>
      </p:sp>
    </p:spTree>
    <p:extLst>
      <p:ext uri="{BB962C8B-B14F-4D97-AF65-F5344CB8AC3E}">
        <p14:creationId xmlns:p14="http://schemas.microsoft.com/office/powerpoint/2010/main" val="1005927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47243B3-3A62-5D60-25CA-A981E095739F}"/>
              </a:ext>
            </a:extLst>
          </p:cNvPr>
          <p:cNvPicPr>
            <a:picLocks noChangeAspect="1"/>
          </p:cNvPicPr>
          <p:nvPr/>
        </p:nvPicPr>
        <p:blipFill>
          <a:blip r:embed="rId3"/>
          <a:stretch>
            <a:fillRect/>
          </a:stretch>
        </p:blipFill>
        <p:spPr>
          <a:xfrm>
            <a:off x="2674393" y="487680"/>
            <a:ext cx="6843214" cy="5882640"/>
          </a:xfrm>
          <a:prstGeom prst="rect">
            <a:avLst/>
          </a:prstGeom>
        </p:spPr>
      </p:pic>
    </p:spTree>
    <p:extLst>
      <p:ext uri="{BB962C8B-B14F-4D97-AF65-F5344CB8AC3E}">
        <p14:creationId xmlns:p14="http://schemas.microsoft.com/office/powerpoint/2010/main" val="2770109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01188" y="960120"/>
            <a:ext cx="9580112" cy="4937440"/>
          </a:xfrm>
          <a:prstGeom prst="rect">
            <a:avLst/>
          </a:prstGeom>
        </p:spPr>
      </p:pic>
    </p:spTree>
    <p:extLst>
      <p:ext uri="{BB962C8B-B14F-4D97-AF65-F5344CB8AC3E}">
        <p14:creationId xmlns:p14="http://schemas.microsoft.com/office/powerpoint/2010/main" val="3032324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1564448" y="777240"/>
            <a:ext cx="9063106" cy="5288388"/>
          </a:xfrm>
          <a:prstGeom prst="rect">
            <a:avLst/>
          </a:prstGeom>
        </p:spPr>
      </p:pic>
    </p:spTree>
    <p:extLst>
      <p:ext uri="{BB962C8B-B14F-4D97-AF65-F5344CB8AC3E}">
        <p14:creationId xmlns:p14="http://schemas.microsoft.com/office/powerpoint/2010/main" val="13042333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08B14800-558E-F739-B6ED-2DAF7F464B0C}"/>
              </a:ext>
            </a:extLst>
          </p:cNvPr>
          <p:cNvGrpSpPr/>
          <p:nvPr/>
        </p:nvGrpSpPr>
        <p:grpSpPr>
          <a:xfrm>
            <a:off x="701040" y="0"/>
            <a:ext cx="10561319" cy="6897959"/>
            <a:chOff x="1219200" y="-39960"/>
            <a:chExt cx="10561319" cy="6897959"/>
          </a:xfrm>
        </p:grpSpPr>
        <p:pic>
          <p:nvPicPr>
            <p:cNvPr id="3" name="Picture 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878974" y="300847"/>
              <a:ext cx="9215746" cy="6201312"/>
            </a:xfrm>
            <a:prstGeom prst="rect">
              <a:avLst/>
            </a:prstGeom>
          </p:spPr>
        </p:pic>
        <p:sp>
          <p:nvSpPr>
            <p:cNvPr id="8" name="Rectangle 7"/>
            <p:cNvSpPr/>
            <p:nvPr/>
          </p:nvSpPr>
          <p:spPr>
            <a:xfrm>
              <a:off x="1447800" y="-39960"/>
              <a:ext cx="10104120" cy="79208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2063552" y="692696"/>
              <a:ext cx="2016224" cy="21602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3215680" y="5301208"/>
              <a:ext cx="6893718" cy="64807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rot="16200000">
              <a:off x="7981570" y="3132037"/>
              <a:ext cx="6803851" cy="64807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rot="16200000">
              <a:off x="-962649" y="2740161"/>
              <a:ext cx="6020099" cy="64807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1219200" y="6020137"/>
              <a:ext cx="10561319" cy="64807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0753956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942F6F7-46B9-F72A-2589-A8BCBAB375E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767377" y="1431826"/>
            <a:ext cx="6657246" cy="3994348"/>
          </a:xfrm>
          <a:prstGeom prst="rect">
            <a:avLst/>
          </a:prstGeom>
        </p:spPr>
      </p:pic>
    </p:spTree>
    <p:extLst>
      <p:ext uri="{BB962C8B-B14F-4D97-AF65-F5344CB8AC3E}">
        <p14:creationId xmlns:p14="http://schemas.microsoft.com/office/powerpoint/2010/main" val="2459218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FF7F670-8FC0-0C6A-DD0D-EF6D13938BA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397898" y="971552"/>
            <a:ext cx="7396208" cy="4914898"/>
          </a:xfrm>
          <a:prstGeom prst="rect">
            <a:avLst/>
          </a:prstGeom>
        </p:spPr>
      </p:pic>
    </p:spTree>
    <p:extLst>
      <p:ext uri="{BB962C8B-B14F-4D97-AF65-F5344CB8AC3E}">
        <p14:creationId xmlns:p14="http://schemas.microsoft.com/office/powerpoint/2010/main" val="13087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2002541"/>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HUMAN PSYCHOLOGY</a:t>
            </a:r>
          </a:p>
        </p:txBody>
      </p:sp>
    </p:spTree>
    <p:extLst>
      <p:ext uri="{BB962C8B-B14F-4D97-AF65-F5344CB8AC3E}">
        <p14:creationId xmlns:p14="http://schemas.microsoft.com/office/powerpoint/2010/main" val="42102195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759631" y="1160430"/>
            <a:ext cx="6694170" cy="4478400"/>
          </a:xfrm>
          <a:prstGeom prst="rect">
            <a:avLst/>
          </a:prstGeom>
        </p:spPr>
      </p:pic>
    </p:spTree>
    <p:extLst>
      <p:ext uri="{BB962C8B-B14F-4D97-AF65-F5344CB8AC3E}">
        <p14:creationId xmlns:p14="http://schemas.microsoft.com/office/powerpoint/2010/main" val="1116042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t's just a button, but it could make a world of differece">
            <a:hlinkClick r:id="rId3" tooltip="It's just a button, but it could make a world of differece"/>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639616" y="1066006"/>
            <a:ext cx="6934200" cy="4667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9839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a:stretch>
            <a:fillRect/>
          </a:stretch>
        </p:blipFill>
        <p:spPr>
          <a:xfrm>
            <a:off x="2267932" y="1124744"/>
            <a:ext cx="7644492" cy="4478400"/>
          </a:xfrm>
          <a:prstGeom prst="rect">
            <a:avLst/>
          </a:prstGeom>
        </p:spPr>
      </p:pic>
    </p:spTree>
    <p:extLst>
      <p:ext uri="{BB962C8B-B14F-4D97-AF65-F5344CB8AC3E}">
        <p14:creationId xmlns:p14="http://schemas.microsoft.com/office/powerpoint/2010/main" val="452197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D881A0-B687-D97E-FADD-DA6B328B9DCA}"/>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765F9233-C99F-6BA4-8E97-30042D362A31}"/>
              </a:ext>
            </a:extLst>
          </p:cNvPr>
          <p:cNvPicPr>
            <a:picLocks noChangeAspect="1"/>
          </p:cNvPicPr>
          <p:nvPr/>
        </p:nvPicPr>
        <p:blipFill>
          <a:blip r:embed="rId3"/>
          <a:stretch>
            <a:fillRect/>
          </a:stretch>
        </p:blipFill>
        <p:spPr>
          <a:xfrm>
            <a:off x="1033462" y="581322"/>
            <a:ext cx="10125076" cy="5695356"/>
          </a:xfrm>
          <a:prstGeom prst="rect">
            <a:avLst/>
          </a:prstGeom>
        </p:spPr>
      </p:pic>
    </p:spTree>
    <p:extLst>
      <p:ext uri="{BB962C8B-B14F-4D97-AF65-F5344CB8AC3E}">
        <p14:creationId xmlns:p14="http://schemas.microsoft.com/office/powerpoint/2010/main" val="920261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img4.wikia.nocookie.net/__cb20131115055740/uncyclopedia/images/7/70/Rats.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391123" y="745461"/>
            <a:ext cx="7410102" cy="52383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796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B33E05-1FFF-F57C-A7E9-028CDAE63B39}"/>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4FFF19C2-37BF-D7EC-330C-AB6687313C6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57122" y="471487"/>
            <a:ext cx="9077756" cy="5915026"/>
          </a:xfrm>
          <a:prstGeom prst="rect">
            <a:avLst/>
          </a:prstGeom>
        </p:spPr>
      </p:pic>
    </p:spTree>
    <p:extLst>
      <p:ext uri="{BB962C8B-B14F-4D97-AF65-F5344CB8AC3E}">
        <p14:creationId xmlns:p14="http://schemas.microsoft.com/office/powerpoint/2010/main" val="4258029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2002541"/>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LACK OF UNDERSTANDING CULTURE</a:t>
            </a:r>
          </a:p>
        </p:txBody>
      </p:sp>
    </p:spTree>
    <p:extLst>
      <p:ext uri="{BB962C8B-B14F-4D97-AF65-F5344CB8AC3E}">
        <p14:creationId xmlns:p14="http://schemas.microsoft.com/office/powerpoint/2010/main" val="1407901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175040" y="404664"/>
            <a:ext cx="3841920" cy="5760000"/>
          </a:xfrm>
          <a:prstGeom prst="rect">
            <a:avLst/>
          </a:prstGeom>
        </p:spPr>
      </p:pic>
    </p:spTree>
    <p:extLst>
      <p:ext uri="{BB962C8B-B14F-4D97-AF65-F5344CB8AC3E}">
        <p14:creationId xmlns:p14="http://schemas.microsoft.com/office/powerpoint/2010/main" val="3739642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2131640"/>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INADEQUATE RESEARCH</a:t>
            </a:r>
          </a:p>
        </p:txBody>
      </p:sp>
    </p:spTree>
    <p:extLst>
      <p:ext uri="{BB962C8B-B14F-4D97-AF65-F5344CB8AC3E}">
        <p14:creationId xmlns:p14="http://schemas.microsoft.com/office/powerpoint/2010/main" val="3386377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1.ibtimes.com/sites/www.ibtimes.com/files/styles/v2_article_large/public/2013/09/03/walkie-talkie-buildin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67808" y="772704"/>
            <a:ext cx="3456384" cy="52485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90007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037476" y="2060849"/>
            <a:ext cx="4707632" cy="26480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6190516" y="2060849"/>
            <a:ext cx="3980444" cy="26480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21891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DEBCA8-D107-347B-F8A3-2CD137E6937F}"/>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124B33E0-39CB-E2D3-6F9C-5ABAB83CF033}"/>
              </a:ext>
            </a:extLst>
          </p:cNvPr>
          <p:cNvPicPr>
            <a:picLocks noChangeAspect="1"/>
          </p:cNvPicPr>
          <p:nvPr/>
        </p:nvPicPr>
        <p:blipFill>
          <a:blip r:embed="rId3"/>
          <a:stretch>
            <a:fillRect/>
          </a:stretch>
        </p:blipFill>
        <p:spPr>
          <a:xfrm>
            <a:off x="1234440" y="998220"/>
            <a:ext cx="9723120" cy="4861560"/>
          </a:xfrm>
          <a:prstGeom prst="rect">
            <a:avLst/>
          </a:prstGeom>
        </p:spPr>
      </p:pic>
    </p:spTree>
    <p:extLst>
      <p:ext uri="{BB962C8B-B14F-4D97-AF65-F5344CB8AC3E}">
        <p14:creationId xmlns:p14="http://schemas.microsoft.com/office/powerpoint/2010/main" val="3101709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D80FD0-CAC5-0661-2F6E-FD053E2BA3CA}"/>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7EC572F0-B75E-F29B-6D3F-D299CD63E9F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685032"/>
            <a:ext cx="6200775" cy="3487936"/>
          </a:xfrm>
          <a:prstGeom prst="rect">
            <a:avLst/>
          </a:prstGeom>
        </p:spPr>
      </p:pic>
      <p:pic>
        <p:nvPicPr>
          <p:cNvPr id="4" name="Picture 3">
            <a:extLst>
              <a:ext uri="{FF2B5EF4-FFF2-40B4-BE49-F238E27FC236}">
                <a16:creationId xmlns:a16="http://schemas.microsoft.com/office/drawing/2014/main" id="{545AAD05-CD39-1EE0-A09A-B6FAF00259E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121860" y="1685032"/>
            <a:ext cx="7070140" cy="3487936"/>
          </a:xfrm>
          <a:prstGeom prst="rect">
            <a:avLst/>
          </a:prstGeom>
        </p:spPr>
      </p:pic>
    </p:spTree>
    <p:extLst>
      <p:ext uri="{BB962C8B-B14F-4D97-AF65-F5344CB8AC3E}">
        <p14:creationId xmlns:p14="http://schemas.microsoft.com/office/powerpoint/2010/main" val="2617379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639616" y="-27384"/>
            <a:ext cx="6912768" cy="6912768"/>
          </a:xfrm>
          <a:prstGeom prst="rect">
            <a:avLst/>
          </a:prstGeom>
        </p:spPr>
      </p:pic>
    </p:spTree>
    <p:extLst>
      <p:ext uri="{BB962C8B-B14F-4D97-AF65-F5344CB8AC3E}">
        <p14:creationId xmlns:p14="http://schemas.microsoft.com/office/powerpoint/2010/main" val="2450285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9064" y="585789"/>
            <a:ext cx="4333875" cy="5686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0928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19669" y="1196753"/>
            <a:ext cx="5952662" cy="44644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64946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822327" y="729000"/>
            <a:ext cx="4547347" cy="5400000"/>
          </a:xfrm>
          <a:prstGeom prst="rect">
            <a:avLst/>
          </a:prstGeom>
        </p:spPr>
      </p:pic>
    </p:spTree>
    <p:extLst>
      <p:ext uri="{BB962C8B-B14F-4D97-AF65-F5344CB8AC3E}">
        <p14:creationId xmlns:p14="http://schemas.microsoft.com/office/powerpoint/2010/main" val="1277868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24790" y="2145416"/>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UNFORESEEN OR PREDICABLE?</a:t>
            </a:r>
          </a:p>
        </p:txBody>
      </p:sp>
    </p:spTree>
    <p:extLst>
      <p:ext uri="{BB962C8B-B14F-4D97-AF65-F5344CB8AC3E}">
        <p14:creationId xmlns:p14="http://schemas.microsoft.com/office/powerpoint/2010/main" val="3891337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FCD292-FE06-4CA2-8706-4798A6DCF0A2}"/>
              </a:ext>
            </a:extLst>
          </p:cNvPr>
          <p:cNvPicPr>
            <a:picLocks noChangeAspect="1"/>
          </p:cNvPicPr>
          <p:nvPr/>
        </p:nvPicPr>
        <p:blipFill>
          <a:blip r:embed="rId3"/>
          <a:stretch>
            <a:fillRect/>
          </a:stretch>
        </p:blipFill>
        <p:spPr>
          <a:xfrm>
            <a:off x="2351584" y="1318511"/>
            <a:ext cx="7488832" cy="4220978"/>
          </a:xfrm>
          <a:prstGeom prst="rect">
            <a:avLst/>
          </a:prstGeom>
        </p:spPr>
      </p:pic>
    </p:spTree>
    <p:extLst>
      <p:ext uri="{BB962C8B-B14F-4D97-AF65-F5344CB8AC3E}">
        <p14:creationId xmlns:p14="http://schemas.microsoft.com/office/powerpoint/2010/main" val="852431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B2E9F5B-6AEA-490C-AEA2-091AD8FCDB0E}"/>
              </a:ext>
            </a:extLst>
          </p:cNvPr>
          <p:cNvPicPr>
            <a:picLocks noChangeAspect="1"/>
          </p:cNvPicPr>
          <p:nvPr/>
        </p:nvPicPr>
        <p:blipFill>
          <a:blip r:embed="rId3"/>
          <a:stretch>
            <a:fillRect/>
          </a:stretch>
        </p:blipFill>
        <p:spPr>
          <a:xfrm>
            <a:off x="2348805" y="1318511"/>
            <a:ext cx="7494390" cy="4220978"/>
          </a:xfrm>
          <a:prstGeom prst="rect">
            <a:avLst/>
          </a:prstGeom>
        </p:spPr>
      </p:pic>
    </p:spTree>
    <p:extLst>
      <p:ext uri="{BB962C8B-B14F-4D97-AF65-F5344CB8AC3E}">
        <p14:creationId xmlns:p14="http://schemas.microsoft.com/office/powerpoint/2010/main" val="819590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272BD8D9-6237-B4ED-A381-E35DE097B7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4888AE-5308-9567-1ACB-D049298FB4FD}"/>
              </a:ext>
            </a:extLst>
          </p:cNvPr>
          <p:cNvSpPr>
            <a:spLocks noGrp="1"/>
          </p:cNvSpPr>
          <p:nvPr>
            <p:ph type="ctrTitle"/>
          </p:nvPr>
        </p:nvSpPr>
        <p:spPr>
          <a:xfrm>
            <a:off x="1606367" y="2145416"/>
            <a:ext cx="9009246"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PREDICABLE OR IGNORQNCE OR KNOWN?</a:t>
            </a:r>
          </a:p>
        </p:txBody>
      </p:sp>
    </p:spTree>
    <p:extLst>
      <p:ext uri="{BB962C8B-B14F-4D97-AF65-F5344CB8AC3E}">
        <p14:creationId xmlns:p14="http://schemas.microsoft.com/office/powerpoint/2010/main" val="391530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EDE28B5-8486-B62B-F262-4B3C2F2ED7EC}"/>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733E4EAF-7A43-4730-1EAA-374EAB9D4490}"/>
              </a:ext>
            </a:extLst>
          </p:cNvPr>
          <p:cNvPicPr>
            <a:picLocks noChangeAspect="1"/>
          </p:cNvPicPr>
          <p:nvPr/>
        </p:nvPicPr>
        <p:blipFill>
          <a:blip r:embed="rId3"/>
          <a:stretch>
            <a:fillRect/>
          </a:stretch>
        </p:blipFill>
        <p:spPr>
          <a:xfrm>
            <a:off x="2319337" y="908077"/>
            <a:ext cx="7553326" cy="5041846"/>
          </a:xfrm>
          <a:prstGeom prst="rect">
            <a:avLst/>
          </a:prstGeom>
        </p:spPr>
      </p:pic>
    </p:spTree>
    <p:extLst>
      <p:ext uri="{BB962C8B-B14F-4D97-AF65-F5344CB8AC3E}">
        <p14:creationId xmlns:p14="http://schemas.microsoft.com/office/powerpoint/2010/main" val="2868086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5C5F172-1F6A-454A-4029-EAC83A2892EC}"/>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4A7FF088-6F63-51BE-3D5A-D4307B6F729D}"/>
              </a:ext>
            </a:extLst>
          </p:cNvPr>
          <p:cNvPicPr>
            <a:picLocks noChangeAspect="1"/>
          </p:cNvPicPr>
          <p:nvPr/>
        </p:nvPicPr>
        <p:blipFill>
          <a:blip r:embed="rId3"/>
          <a:stretch>
            <a:fillRect/>
          </a:stretch>
        </p:blipFill>
        <p:spPr>
          <a:xfrm>
            <a:off x="1971675" y="1009650"/>
            <a:ext cx="8248650" cy="4838700"/>
          </a:xfrm>
          <a:prstGeom prst="rect">
            <a:avLst/>
          </a:prstGeom>
        </p:spPr>
      </p:pic>
    </p:spTree>
    <p:extLst>
      <p:ext uri="{BB962C8B-B14F-4D97-AF65-F5344CB8AC3E}">
        <p14:creationId xmlns:p14="http://schemas.microsoft.com/office/powerpoint/2010/main" val="30365927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FDD2A50-20CF-39D5-7377-A8C488D3B36F}"/>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black red and blue text&#10;&#10;AI-generated content may be incorrect.">
            <a:extLst>
              <a:ext uri="{FF2B5EF4-FFF2-40B4-BE49-F238E27FC236}">
                <a16:creationId xmlns:a16="http://schemas.microsoft.com/office/drawing/2014/main" id="{02A9813B-D0AB-B9ED-E0A1-F44FB532AFC8}"/>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1633557" y="919976"/>
            <a:ext cx="8924906" cy="5019330"/>
          </a:xfrm>
          <a:prstGeom prst="rect">
            <a:avLst/>
          </a:prstGeom>
          <a:ln w="15875">
            <a:solidFill>
              <a:schemeClr val="bg1">
                <a:lumMod val="50000"/>
              </a:schemeClr>
            </a:solidFill>
          </a:ln>
        </p:spPr>
      </p:pic>
    </p:spTree>
    <p:extLst>
      <p:ext uri="{BB962C8B-B14F-4D97-AF65-F5344CB8AC3E}">
        <p14:creationId xmlns:p14="http://schemas.microsoft.com/office/powerpoint/2010/main" val="169152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BC1E6FD0-096F-BB62-5C0D-E81C239DDD0D}"/>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AC074D7B-3DEC-03C2-BC74-957464735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19E356F1-04EB-78A4-1F75-55A3E917393C}"/>
              </a:ext>
            </a:extLst>
          </p:cNvPr>
          <p:cNvPicPr>
            <a:picLocks noChangeAspect="1"/>
          </p:cNvPicPr>
          <p:nvPr/>
        </p:nvPicPr>
        <p:blipFill>
          <a:blip r:embed="rId3"/>
          <a:srcRect l="2782" t="17014" r="54644" b="46732"/>
          <a:stretch>
            <a:fillRect/>
          </a:stretch>
        </p:blipFill>
        <p:spPr>
          <a:xfrm>
            <a:off x="976055" y="2044730"/>
            <a:ext cx="6067950" cy="2768538"/>
          </a:xfrm>
          <a:prstGeom prst="rect">
            <a:avLst/>
          </a:prstGeom>
        </p:spPr>
      </p:pic>
    </p:spTree>
    <p:extLst>
      <p:ext uri="{BB962C8B-B14F-4D97-AF65-F5344CB8AC3E}">
        <p14:creationId xmlns:p14="http://schemas.microsoft.com/office/powerpoint/2010/main" val="2982239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FDAD773C-0444-4ED4-E367-0B612174E1F1}"/>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41D104AC-FEAA-1D98-8AED-3BB5DFA66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65D81C9C-144B-42A2-2B47-AE836270675B}"/>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976055" y="2044730"/>
            <a:ext cx="6067950" cy="2768538"/>
          </a:xfrm>
          <a:prstGeom prst="rect">
            <a:avLst/>
          </a:prstGeom>
        </p:spPr>
      </p:pic>
      <p:pic>
        <p:nvPicPr>
          <p:cNvPr id="8" name="Picture 7">
            <a:extLst>
              <a:ext uri="{FF2B5EF4-FFF2-40B4-BE49-F238E27FC236}">
                <a16:creationId xmlns:a16="http://schemas.microsoft.com/office/drawing/2014/main" id="{70973F22-D64A-5545-FCF2-2E244899DACB}"/>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rot="5400000">
            <a:off x="6683280" y="2044731"/>
            <a:ext cx="6067950" cy="2768536"/>
          </a:xfrm>
          <a:prstGeom prst="rect">
            <a:avLst/>
          </a:prstGeom>
        </p:spPr>
      </p:pic>
    </p:spTree>
    <p:extLst>
      <p:ext uri="{BB962C8B-B14F-4D97-AF65-F5344CB8AC3E}">
        <p14:creationId xmlns:p14="http://schemas.microsoft.com/office/powerpoint/2010/main" val="3633272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9B2D84EB-A744-0BFD-1B70-FAD834B907BD}"/>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5E29C4C9-E94E-93E5-F305-6B5F92C21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5DDAF968-E8B3-7039-36E2-5BD4F759F284}"/>
              </a:ext>
            </a:extLst>
          </p:cNvPr>
          <p:cNvPicPr>
            <a:picLocks noChangeAspect="1"/>
          </p:cNvPicPr>
          <p:nvPr/>
        </p:nvPicPr>
        <p:blipFill>
          <a:blip r:embed="rId3"/>
          <a:srcRect l="54567" r="3980"/>
          <a:stretch>
            <a:fillRect/>
          </a:stretch>
        </p:blipFill>
        <p:spPr>
          <a:xfrm>
            <a:off x="3895724" y="585067"/>
            <a:ext cx="4400551" cy="5687865"/>
          </a:xfrm>
          <a:prstGeom prst="rect">
            <a:avLst/>
          </a:prstGeom>
        </p:spPr>
      </p:pic>
    </p:spTree>
    <p:extLst>
      <p:ext uri="{BB962C8B-B14F-4D97-AF65-F5344CB8AC3E}">
        <p14:creationId xmlns:p14="http://schemas.microsoft.com/office/powerpoint/2010/main" val="3273031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F85008-9C09-1E5F-5DAE-3BEFC623851E}"/>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A9656269-385B-722A-EFE2-53EF03B77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0AC64EE6-3673-02C5-1738-D7DE31675DB1}"/>
              </a:ext>
            </a:extLst>
          </p:cNvPr>
          <p:cNvPicPr>
            <a:picLocks noChangeAspect="1"/>
          </p:cNvPicPr>
          <p:nvPr/>
        </p:nvPicPr>
        <p:blipFill>
          <a:blip r:embed="rId3"/>
          <a:stretch>
            <a:fillRect/>
          </a:stretch>
        </p:blipFill>
        <p:spPr>
          <a:xfrm>
            <a:off x="1633537" y="918694"/>
            <a:ext cx="3709940" cy="5019330"/>
          </a:xfrm>
          <a:prstGeom prst="rect">
            <a:avLst/>
          </a:prstGeom>
        </p:spPr>
      </p:pic>
      <p:pic>
        <p:nvPicPr>
          <p:cNvPr id="4" name="Picture 3">
            <a:extLst>
              <a:ext uri="{FF2B5EF4-FFF2-40B4-BE49-F238E27FC236}">
                <a16:creationId xmlns:a16="http://schemas.microsoft.com/office/drawing/2014/main" id="{D909DE26-C092-F20A-6BBE-0E5BFEA8112A}"/>
              </a:ext>
            </a:extLst>
          </p:cNvPr>
          <p:cNvPicPr>
            <a:picLocks noChangeAspect="1"/>
          </p:cNvPicPr>
          <p:nvPr/>
        </p:nvPicPr>
        <p:blipFill>
          <a:blip r:embed="rId4"/>
          <a:stretch>
            <a:fillRect/>
          </a:stretch>
        </p:blipFill>
        <p:spPr>
          <a:xfrm>
            <a:off x="6848524" y="918693"/>
            <a:ext cx="3709939" cy="5019329"/>
          </a:xfrm>
          <a:prstGeom prst="rect">
            <a:avLst/>
          </a:prstGeom>
        </p:spPr>
      </p:pic>
    </p:spTree>
    <p:extLst>
      <p:ext uri="{BB962C8B-B14F-4D97-AF65-F5344CB8AC3E}">
        <p14:creationId xmlns:p14="http://schemas.microsoft.com/office/powerpoint/2010/main" val="2212265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431F1E4-FFDD-2A70-B3E0-A3DB335F663A}"/>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8929F5F0-34C9-F16A-0176-E16E9852A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E75D3190-FB39-C2BD-2CB5-F44944955D91}"/>
              </a:ext>
            </a:extLst>
          </p:cNvPr>
          <p:cNvPicPr>
            <a:picLocks noChangeAspect="1"/>
          </p:cNvPicPr>
          <p:nvPr/>
        </p:nvPicPr>
        <p:blipFill>
          <a:blip r:embed="rId3"/>
          <a:stretch>
            <a:fillRect/>
          </a:stretch>
        </p:blipFill>
        <p:spPr>
          <a:xfrm>
            <a:off x="2319336" y="736652"/>
            <a:ext cx="7553328" cy="5384696"/>
          </a:xfrm>
          <a:prstGeom prst="rect">
            <a:avLst/>
          </a:prstGeom>
          <a:ln w="15875">
            <a:solidFill>
              <a:schemeClr val="tx1"/>
            </a:solidFill>
          </a:ln>
        </p:spPr>
      </p:pic>
      <p:sp>
        <p:nvSpPr>
          <p:cNvPr id="4" name="Rectangle 3">
            <a:extLst>
              <a:ext uri="{FF2B5EF4-FFF2-40B4-BE49-F238E27FC236}">
                <a16:creationId xmlns:a16="http://schemas.microsoft.com/office/drawing/2014/main" id="{F62E4E4A-233D-6DF5-D8D4-6AAB48AA2B3B}"/>
              </a:ext>
            </a:extLst>
          </p:cNvPr>
          <p:cNvSpPr/>
          <p:nvPr/>
        </p:nvSpPr>
        <p:spPr>
          <a:xfrm>
            <a:off x="1943100" y="485775"/>
            <a:ext cx="8386763" cy="25087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22969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07FD28B-48C4-92D7-0405-9993F448935C}"/>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F4BD50E4-FF2C-56D7-824E-B5545FF0E1F6}"/>
              </a:ext>
            </a:extLst>
          </p:cNvPr>
          <p:cNvPicPr>
            <a:picLocks noChangeAspect="1"/>
          </p:cNvPicPr>
          <p:nvPr/>
        </p:nvPicPr>
        <p:blipFill>
          <a:blip r:embed="rId3"/>
          <a:srcRect t="20469" b="24576"/>
          <a:stretch>
            <a:fillRect/>
          </a:stretch>
        </p:blipFill>
        <p:spPr>
          <a:xfrm>
            <a:off x="1219200" y="1722549"/>
            <a:ext cx="9753600" cy="3412902"/>
          </a:xfrm>
          <a:prstGeom prst="rect">
            <a:avLst/>
          </a:prstGeom>
        </p:spPr>
      </p:pic>
      <p:sp>
        <p:nvSpPr>
          <p:cNvPr id="2" name="Rectangle 1">
            <a:extLst>
              <a:ext uri="{FF2B5EF4-FFF2-40B4-BE49-F238E27FC236}">
                <a16:creationId xmlns:a16="http://schemas.microsoft.com/office/drawing/2014/main" id="{D96372A0-140D-FDE7-70C4-3450AD843AEE}"/>
              </a:ext>
            </a:extLst>
          </p:cNvPr>
          <p:cNvSpPr/>
          <p:nvPr/>
        </p:nvSpPr>
        <p:spPr>
          <a:xfrm>
            <a:off x="6310648" y="1722549"/>
            <a:ext cx="4997003" cy="364794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0896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4D4921E-710F-0DEB-8777-DE85DA601D7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59D4BEB-7C96-03B6-0C29-B279FBDB9651}"/>
              </a:ext>
            </a:extLst>
          </p:cNvPr>
          <p:cNvPicPr>
            <a:picLocks noChangeAspect="1"/>
          </p:cNvPicPr>
          <p:nvPr/>
        </p:nvPicPr>
        <p:blipFill>
          <a:blip r:embed="rId3"/>
          <a:srcRect t="20469" b="24576"/>
          <a:stretch>
            <a:fillRect/>
          </a:stretch>
        </p:blipFill>
        <p:spPr>
          <a:xfrm>
            <a:off x="1219200" y="1722549"/>
            <a:ext cx="9753600" cy="3412902"/>
          </a:xfrm>
          <a:prstGeom prst="rect">
            <a:avLst/>
          </a:prstGeom>
        </p:spPr>
      </p:pic>
    </p:spTree>
    <p:extLst>
      <p:ext uri="{BB962C8B-B14F-4D97-AF65-F5344CB8AC3E}">
        <p14:creationId xmlns:p14="http://schemas.microsoft.com/office/powerpoint/2010/main" val="2483278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687046D-9716-FFC8-4CF7-44FAB62E1CD1}"/>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E7C8205C-B20A-24D0-8543-B8492DB2690C}"/>
              </a:ext>
            </a:extLst>
          </p:cNvPr>
          <p:cNvPicPr>
            <a:picLocks noChangeAspect="1"/>
          </p:cNvPicPr>
          <p:nvPr/>
        </p:nvPicPr>
        <p:blipFill>
          <a:blip r:embed="rId3"/>
          <a:stretch>
            <a:fillRect/>
          </a:stretch>
        </p:blipFill>
        <p:spPr>
          <a:xfrm>
            <a:off x="214318" y="1396326"/>
            <a:ext cx="4991466" cy="3743602"/>
          </a:xfrm>
          <a:prstGeom prst="rect">
            <a:avLst/>
          </a:prstGeom>
        </p:spPr>
      </p:pic>
      <p:pic>
        <p:nvPicPr>
          <p:cNvPr id="4" name="Picture 3">
            <a:extLst>
              <a:ext uri="{FF2B5EF4-FFF2-40B4-BE49-F238E27FC236}">
                <a16:creationId xmlns:a16="http://schemas.microsoft.com/office/drawing/2014/main" id="{1DD739AE-8E0E-D3BB-260F-C18BDDCC574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234080" y="1396326"/>
            <a:ext cx="3743602" cy="3743602"/>
          </a:xfrm>
          <a:prstGeom prst="rect">
            <a:avLst/>
          </a:prstGeom>
          <a:ln>
            <a:solidFill>
              <a:schemeClr val="tx1"/>
            </a:solidFill>
          </a:ln>
        </p:spPr>
      </p:pic>
      <p:pic>
        <p:nvPicPr>
          <p:cNvPr id="7" name="Picture 6">
            <a:extLst>
              <a:ext uri="{FF2B5EF4-FFF2-40B4-BE49-F238E27FC236}">
                <a16:creationId xmlns:a16="http://schemas.microsoft.com/office/drawing/2014/main" id="{93A2F2DC-AC49-B197-93A9-28593DE264D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316081" y="1396326"/>
            <a:ext cx="2807701" cy="3743602"/>
          </a:xfrm>
          <a:prstGeom prst="rect">
            <a:avLst/>
          </a:prstGeom>
        </p:spPr>
      </p:pic>
    </p:spTree>
    <p:extLst>
      <p:ext uri="{BB962C8B-B14F-4D97-AF65-F5344CB8AC3E}">
        <p14:creationId xmlns:p14="http://schemas.microsoft.com/office/powerpoint/2010/main" val="1319169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0AE23BAD-5CEA-AF4E-34B6-A9251D760B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847E3E-1DEE-EDFB-9437-25F5E9F100FA}"/>
              </a:ext>
            </a:extLst>
          </p:cNvPr>
          <p:cNvSpPr>
            <a:spLocks noGrp="1"/>
          </p:cNvSpPr>
          <p:nvPr>
            <p:ph type="ctrTitle"/>
          </p:nvPr>
        </p:nvSpPr>
        <p:spPr>
          <a:xfrm>
            <a:off x="2224790" y="2145416"/>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VANDELISM</a:t>
            </a:r>
          </a:p>
        </p:txBody>
      </p:sp>
    </p:spTree>
    <p:extLst>
      <p:ext uri="{BB962C8B-B14F-4D97-AF65-F5344CB8AC3E}">
        <p14:creationId xmlns:p14="http://schemas.microsoft.com/office/powerpoint/2010/main" val="2227639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42D6A03A-C4AE-1E6A-CDAE-E057BF7F9B45}"/>
              </a:ext>
            </a:extLst>
          </p:cNvPr>
          <p:cNvPicPr>
            <a:picLocks noChangeAspect="1"/>
          </p:cNvPicPr>
          <p:nvPr/>
        </p:nvPicPr>
        <p:blipFill>
          <a:blip r:embed="rId3"/>
          <a:srcRect b="19370"/>
          <a:stretch>
            <a:fillRect/>
          </a:stretch>
        </p:blipFill>
        <p:spPr>
          <a:xfrm>
            <a:off x="20" y="1282"/>
            <a:ext cx="12191980" cy="6856718"/>
          </a:xfrm>
          <a:prstGeom prst="rect">
            <a:avLst/>
          </a:prstGeom>
        </p:spPr>
      </p:pic>
    </p:spTree>
    <p:extLst>
      <p:ext uri="{BB962C8B-B14F-4D97-AF65-F5344CB8AC3E}">
        <p14:creationId xmlns:p14="http://schemas.microsoft.com/office/powerpoint/2010/main" val="3288247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24790" y="2145416"/>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CONSUMERISM</a:t>
            </a:r>
          </a:p>
        </p:txBody>
      </p:sp>
    </p:spTree>
    <p:extLst>
      <p:ext uri="{BB962C8B-B14F-4D97-AF65-F5344CB8AC3E}">
        <p14:creationId xmlns:p14="http://schemas.microsoft.com/office/powerpoint/2010/main" val="28752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EBDA63-2485-D1F2-5078-37FF0F819E6E}"/>
            </a:ext>
          </a:extLst>
        </p:cNvPr>
        <p:cNvGrpSpPr/>
        <p:nvPr/>
      </p:nvGrpSpPr>
      <p:grpSpPr>
        <a:xfrm>
          <a:off x="0" y="0"/>
          <a:ext cx="0" cy="0"/>
          <a:chOff x="0" y="0"/>
          <a:chExt cx="0" cy="0"/>
        </a:xfrm>
      </p:grpSpPr>
      <p:pic>
        <p:nvPicPr>
          <p:cNvPr id="2" name="Picture 1">
            <a:hlinkClick r:id="rId3"/>
            <a:extLst>
              <a:ext uri="{FF2B5EF4-FFF2-40B4-BE49-F238E27FC236}">
                <a16:creationId xmlns:a16="http://schemas.microsoft.com/office/drawing/2014/main" id="{6C3C053A-9230-44A8-CE53-FCD2D7D4A1E0}"/>
              </a:ext>
            </a:extLst>
          </p:cNvPr>
          <p:cNvPicPr>
            <a:picLocks noChangeAspect="1"/>
          </p:cNvPicPr>
          <p:nvPr/>
        </p:nvPicPr>
        <p:blipFill>
          <a:blip r:embed="rId4"/>
          <a:stretch>
            <a:fillRect/>
          </a:stretch>
        </p:blipFill>
        <p:spPr>
          <a:xfrm>
            <a:off x="1804038" y="838872"/>
            <a:ext cx="8583924" cy="5180256"/>
          </a:xfrm>
          <a:prstGeom prst="rect">
            <a:avLst/>
          </a:prstGeom>
        </p:spPr>
      </p:pic>
    </p:spTree>
    <p:extLst>
      <p:ext uri="{BB962C8B-B14F-4D97-AF65-F5344CB8AC3E}">
        <p14:creationId xmlns:p14="http://schemas.microsoft.com/office/powerpoint/2010/main" val="4220144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24790" y="2145416"/>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ADDICTION</a:t>
            </a:r>
          </a:p>
        </p:txBody>
      </p:sp>
    </p:spTree>
    <p:extLst>
      <p:ext uri="{BB962C8B-B14F-4D97-AF65-F5344CB8AC3E}">
        <p14:creationId xmlns:p14="http://schemas.microsoft.com/office/powerpoint/2010/main" val="3343368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90787" y="624138"/>
            <a:ext cx="7210426" cy="5394466"/>
          </a:xfrm>
          <a:prstGeom prst="rect">
            <a:avLst/>
          </a:prstGeom>
        </p:spPr>
      </p:pic>
    </p:spTree>
    <p:extLst>
      <p:ext uri="{BB962C8B-B14F-4D97-AF65-F5344CB8AC3E}">
        <p14:creationId xmlns:p14="http://schemas.microsoft.com/office/powerpoint/2010/main" val="33987583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24790" y="2133368"/>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ARE UNKNOWN CONSEQUENCES OF DESIGN MANAGEABLE?</a:t>
            </a:r>
          </a:p>
        </p:txBody>
      </p:sp>
    </p:spTree>
    <p:extLst>
      <p:ext uri="{BB962C8B-B14F-4D97-AF65-F5344CB8AC3E}">
        <p14:creationId xmlns:p14="http://schemas.microsoft.com/office/powerpoint/2010/main" val="2159163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24790" y="2130426"/>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HISTORY IS REPEATING ITSELF, WILL HUMANITY EVER LEARN?</a:t>
            </a:r>
          </a:p>
        </p:txBody>
      </p:sp>
    </p:spTree>
    <p:extLst>
      <p:ext uri="{BB962C8B-B14F-4D97-AF65-F5344CB8AC3E}">
        <p14:creationId xmlns:p14="http://schemas.microsoft.com/office/powerpoint/2010/main" val="768166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80160" y="1802313"/>
            <a:ext cx="9631680" cy="2594719"/>
          </a:xfrm>
        </p:spPr>
        <p:txBody>
          <a:bodyPr>
            <a:normAutofit fontScale="90000"/>
          </a:bodyPr>
          <a:lstStyle/>
          <a:p>
            <a:r>
              <a:rPr lang="en-GB" b="1" dirty="0">
                <a:solidFill>
                  <a:schemeClr val="bg1"/>
                </a:solidFill>
                <a:latin typeface="Calibri Light" panose="020F0302020204030204" pitchFamily="34" charset="0"/>
                <a:cs typeface="Calibri Light" panose="020F0302020204030204" pitchFamily="34" charset="0"/>
              </a:rPr>
              <a:t>“DESIGN IS ABOUT RESTRICTION; YOU NEED TO BE AWARE OF YOUR OWN LIMITATIONS AND THAT OF YOUR DESIGNS.” </a:t>
            </a:r>
          </a:p>
        </p:txBody>
      </p:sp>
      <p:sp>
        <p:nvSpPr>
          <p:cNvPr id="4" name="TextBox 3">
            <a:extLst>
              <a:ext uri="{FF2B5EF4-FFF2-40B4-BE49-F238E27FC236}">
                <a16:creationId xmlns:a16="http://schemas.microsoft.com/office/drawing/2014/main" id="{EF3C8CCB-E8F9-44DD-807E-FE5579920184}"/>
              </a:ext>
            </a:extLst>
          </p:cNvPr>
          <p:cNvSpPr txBox="1"/>
          <p:nvPr/>
        </p:nvSpPr>
        <p:spPr>
          <a:xfrm>
            <a:off x="7948032" y="4725144"/>
            <a:ext cx="2648272" cy="369332"/>
          </a:xfrm>
          <a:prstGeom prst="rect">
            <a:avLst/>
          </a:prstGeom>
          <a:noFill/>
        </p:spPr>
        <p:txBody>
          <a:bodyPr wrap="square">
            <a:spAutoFit/>
          </a:bodyPr>
          <a:lstStyle/>
          <a:p>
            <a:pPr eaLnBrk="1" fontAlgn="auto" hangingPunct="1">
              <a:spcBef>
                <a:spcPts val="0"/>
              </a:spcBef>
              <a:spcAft>
                <a:spcPts val="0"/>
              </a:spcAft>
            </a:pPr>
            <a:r>
              <a:rPr lang="en-GB" sz="1800" b="0" dirty="0">
                <a:solidFill>
                  <a:prstClr val="white"/>
                </a:solidFill>
                <a:latin typeface="Calibri Light" panose="020F0302020204030204" pitchFamily="34" charset="0"/>
                <a:cs typeface="Calibri Light" panose="020F0302020204030204" pitchFamily="34" charset="0"/>
              </a:rPr>
              <a:t>Alain Dujardin 31.05.2017</a:t>
            </a:r>
          </a:p>
        </p:txBody>
      </p:sp>
    </p:spTree>
    <p:extLst>
      <p:ext uri="{BB962C8B-B14F-4D97-AF65-F5344CB8AC3E}">
        <p14:creationId xmlns:p14="http://schemas.microsoft.com/office/powerpoint/2010/main" val="3882222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561F3928-C80E-CECD-EE35-D24D266E1C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6E3C14-FAD8-000F-CF45-F45736B4D49A}"/>
              </a:ext>
            </a:extLst>
          </p:cNvPr>
          <p:cNvSpPr>
            <a:spLocks noGrp="1"/>
          </p:cNvSpPr>
          <p:nvPr>
            <p:ph type="ctrTitle"/>
          </p:nvPr>
        </p:nvSpPr>
        <p:spPr>
          <a:xfrm>
            <a:off x="1280160" y="1802313"/>
            <a:ext cx="9631680" cy="2594719"/>
          </a:xfrm>
        </p:spPr>
        <p:txBody>
          <a:bodyPr>
            <a:normAutofit/>
          </a:bodyPr>
          <a:lstStyle/>
          <a:p>
            <a:r>
              <a:rPr lang="en-GB" b="1" dirty="0">
                <a:solidFill>
                  <a:schemeClr val="bg1"/>
                </a:solidFill>
                <a:latin typeface="Calibri Light" panose="020F0302020204030204" pitchFamily="34" charset="0"/>
                <a:cs typeface="Calibri Light" panose="020F0302020204030204" pitchFamily="34" charset="0"/>
              </a:rPr>
              <a:t>THE RIPPLE THEOREM</a:t>
            </a:r>
          </a:p>
        </p:txBody>
      </p:sp>
    </p:spTree>
    <p:extLst>
      <p:ext uri="{BB962C8B-B14F-4D97-AF65-F5344CB8AC3E}">
        <p14:creationId xmlns:p14="http://schemas.microsoft.com/office/powerpoint/2010/main" val="2391451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A7EC0E56-7C07-D46C-C4B7-ED1CE72940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94DE36-1750-B89B-A06B-9A9E98D73E46}"/>
              </a:ext>
            </a:extLst>
          </p:cNvPr>
          <p:cNvSpPr>
            <a:spLocks noGrp="1"/>
          </p:cNvSpPr>
          <p:nvPr>
            <p:ph type="ctrTitle"/>
          </p:nvPr>
        </p:nvSpPr>
        <p:spPr>
          <a:xfrm>
            <a:off x="1280160" y="1643060"/>
            <a:ext cx="9631680" cy="1914525"/>
          </a:xfrm>
        </p:spPr>
        <p:txBody>
          <a:bodyPr>
            <a:normAutofit fontScale="90000"/>
          </a:bodyPr>
          <a:lstStyle/>
          <a:p>
            <a:pPr marL="742950" indent="-742950" algn="l">
              <a:buFont typeface="+mj-lt"/>
              <a:buAutoNum type="arabicPeriod"/>
            </a:pPr>
            <a:r>
              <a:rPr lang="en-GB" b="1" dirty="0">
                <a:solidFill>
                  <a:schemeClr val="bg1"/>
                </a:solidFill>
                <a:latin typeface="Calibri Light" panose="020F0302020204030204" pitchFamily="34" charset="0"/>
                <a:cs typeface="Calibri Light" panose="020F0302020204030204" pitchFamily="34" charset="0"/>
              </a:rPr>
              <a:t>UNDERSTAND THE INTERPLAY BETWEEN DESIGN, CULTURE, AND SOCIETY</a:t>
            </a:r>
            <a:br>
              <a:rPr lang="en-GB" b="1" dirty="0">
                <a:solidFill>
                  <a:schemeClr val="bg1"/>
                </a:solidFill>
                <a:latin typeface="Calibri Light" panose="020F0302020204030204" pitchFamily="34" charset="0"/>
                <a:cs typeface="Calibri Light" panose="020F0302020204030204" pitchFamily="34" charset="0"/>
              </a:rPr>
            </a:br>
            <a:endParaRPr lang="en-GB" b="1" dirty="0">
              <a:solidFill>
                <a:schemeClr val="bg1"/>
              </a:solidFill>
              <a:latin typeface="Calibri Light" panose="020F0302020204030204" pitchFamily="34" charset="0"/>
              <a:cs typeface="Calibri Light" panose="020F0302020204030204" pitchFamily="34" charset="0"/>
            </a:endParaRPr>
          </a:p>
        </p:txBody>
      </p:sp>
      <p:sp>
        <p:nvSpPr>
          <p:cNvPr id="3" name="Title 1">
            <a:extLst>
              <a:ext uri="{FF2B5EF4-FFF2-40B4-BE49-F238E27FC236}">
                <a16:creationId xmlns:a16="http://schemas.microsoft.com/office/drawing/2014/main" id="{92644705-F89C-3DEF-53C9-481F2C1092D4}"/>
              </a:ext>
            </a:extLst>
          </p:cNvPr>
          <p:cNvSpPr txBox="1">
            <a:spLocks/>
          </p:cNvSpPr>
          <p:nvPr/>
        </p:nvSpPr>
        <p:spPr>
          <a:xfrm>
            <a:off x="1280160" y="3228972"/>
            <a:ext cx="9631680" cy="1734795"/>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742950" indent="-742950" algn="l" fontAlgn="auto">
              <a:spcAft>
                <a:spcPts val="0"/>
              </a:spcAft>
              <a:buFont typeface="+mj-lt"/>
              <a:buAutoNum type="arabicPeriod" startAt="2"/>
            </a:pPr>
            <a:r>
              <a:rPr lang="en-GB" b="1" dirty="0">
                <a:solidFill>
                  <a:schemeClr val="bg1"/>
                </a:solidFill>
                <a:latin typeface="Calibri Light" panose="020F0302020204030204" pitchFamily="34" charset="0"/>
                <a:cs typeface="Calibri Light" panose="020F0302020204030204" pitchFamily="34" charset="0"/>
              </a:rPr>
              <a:t>NAVIGATING THE COMPLEXITY</a:t>
            </a:r>
            <a:br>
              <a:rPr lang="en-GB" b="1" dirty="0">
                <a:solidFill>
                  <a:schemeClr val="bg1"/>
                </a:solidFill>
                <a:latin typeface="Calibri Light" panose="020F0302020204030204" pitchFamily="34" charset="0"/>
                <a:cs typeface="Calibri Light" panose="020F0302020204030204" pitchFamily="34" charset="0"/>
              </a:rPr>
            </a:br>
            <a:r>
              <a:rPr lang="en-GB" b="1" dirty="0">
                <a:solidFill>
                  <a:schemeClr val="bg1"/>
                </a:solidFill>
                <a:latin typeface="Calibri Light" panose="020F0302020204030204" pitchFamily="34" charset="0"/>
                <a:cs typeface="Calibri Light" panose="020F0302020204030204" pitchFamily="34" charset="0"/>
              </a:rPr>
              <a:t>OF DESIGN IMPACTS</a:t>
            </a:r>
          </a:p>
        </p:txBody>
      </p:sp>
    </p:spTree>
    <p:extLst>
      <p:ext uri="{BB962C8B-B14F-4D97-AF65-F5344CB8AC3E}">
        <p14:creationId xmlns:p14="http://schemas.microsoft.com/office/powerpoint/2010/main" val="24776850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01D343A7-7EF5-E747-158A-A122ED374C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3CCA22-C272-9A72-3231-BB7704DCCE88}"/>
              </a:ext>
            </a:extLst>
          </p:cNvPr>
          <p:cNvSpPr>
            <a:spLocks noGrp="1"/>
          </p:cNvSpPr>
          <p:nvPr>
            <p:ph type="ctrTitle"/>
          </p:nvPr>
        </p:nvSpPr>
        <p:spPr>
          <a:xfrm>
            <a:off x="1280160" y="1802313"/>
            <a:ext cx="9631680" cy="2594719"/>
          </a:xfrm>
        </p:spPr>
        <p:txBody>
          <a:bodyPr>
            <a:normAutofit/>
          </a:bodyPr>
          <a:lstStyle/>
          <a:p>
            <a:br>
              <a:rPr lang="en-GB" sz="2400" b="1" dirty="0">
                <a:solidFill>
                  <a:schemeClr val="bg1"/>
                </a:solidFill>
                <a:latin typeface="Calibri Light" panose="020F0302020204030204" pitchFamily="34" charset="0"/>
                <a:cs typeface="Calibri Light" panose="020F0302020204030204" pitchFamily="34" charset="0"/>
              </a:rPr>
            </a:br>
            <a:br>
              <a:rPr lang="en-GB" sz="2400" b="1" dirty="0">
                <a:solidFill>
                  <a:schemeClr val="bg1"/>
                </a:solidFill>
                <a:latin typeface="Calibri Light" panose="020F0302020204030204" pitchFamily="34" charset="0"/>
                <a:cs typeface="Calibri Light" panose="020F0302020204030204" pitchFamily="34" charset="0"/>
              </a:rPr>
            </a:br>
            <a:endParaRPr lang="en-GB" sz="2400" b="1" dirty="0">
              <a:solidFill>
                <a:schemeClr val="bg1"/>
              </a:solidFill>
              <a:latin typeface="Calibri Light" panose="020F0302020204030204" pitchFamily="34" charset="0"/>
              <a:cs typeface="Calibri Light" panose="020F0302020204030204" pitchFamily="34" charset="0"/>
            </a:endParaRPr>
          </a:p>
        </p:txBody>
      </p:sp>
      <p:sp>
        <p:nvSpPr>
          <p:cNvPr id="4" name="TextBox 3">
            <a:extLst>
              <a:ext uri="{FF2B5EF4-FFF2-40B4-BE49-F238E27FC236}">
                <a16:creationId xmlns:a16="http://schemas.microsoft.com/office/drawing/2014/main" id="{C04E1A62-CF3C-5E2D-B1A0-A1FEA90C75F5}"/>
              </a:ext>
            </a:extLst>
          </p:cNvPr>
          <p:cNvSpPr txBox="1"/>
          <p:nvPr/>
        </p:nvSpPr>
        <p:spPr>
          <a:xfrm>
            <a:off x="1019161" y="3073627"/>
            <a:ext cx="2166950" cy="461665"/>
          </a:xfrm>
          <a:prstGeom prst="rect">
            <a:avLst/>
          </a:prstGeom>
          <a:noFill/>
        </p:spPr>
        <p:txBody>
          <a:bodyPr wrap="square">
            <a:spAutoFit/>
          </a:bodyPr>
          <a:lstStyle/>
          <a:p>
            <a:r>
              <a:rPr lang="en-GB" dirty="0">
                <a:solidFill>
                  <a:schemeClr val="bg1"/>
                </a:solidFill>
                <a:latin typeface="Calibri Light" panose="020F0302020204030204" pitchFamily="34" charset="0"/>
                <a:cs typeface="Calibri Light" panose="020F0302020204030204" pitchFamily="34" charset="0"/>
              </a:rPr>
              <a:t>COMPLEXITY  = </a:t>
            </a:r>
          </a:p>
        </p:txBody>
      </p:sp>
      <p:sp>
        <p:nvSpPr>
          <p:cNvPr id="6" name="TextBox 5">
            <a:extLst>
              <a:ext uri="{FF2B5EF4-FFF2-40B4-BE49-F238E27FC236}">
                <a16:creationId xmlns:a16="http://schemas.microsoft.com/office/drawing/2014/main" id="{AB4B9763-5CD2-CFFC-7933-5DB0786F184B}"/>
              </a:ext>
            </a:extLst>
          </p:cNvPr>
          <p:cNvSpPr txBox="1"/>
          <p:nvPr/>
        </p:nvSpPr>
        <p:spPr>
          <a:xfrm>
            <a:off x="5154822" y="3419509"/>
            <a:ext cx="4052885" cy="461665"/>
          </a:xfrm>
          <a:prstGeom prst="rect">
            <a:avLst/>
          </a:prstGeom>
          <a:noFill/>
        </p:spPr>
        <p:txBody>
          <a:bodyPr wrap="square">
            <a:spAutoFit/>
          </a:bodyPr>
          <a:lstStyle/>
          <a:p>
            <a:r>
              <a:rPr lang="en-GB" sz="2400" b="1" dirty="0">
                <a:solidFill>
                  <a:schemeClr val="bg1"/>
                </a:solidFill>
                <a:latin typeface="Calibri Light" panose="020F0302020204030204" pitchFamily="34" charset="0"/>
                <a:cs typeface="Calibri Light" panose="020F0302020204030204" pitchFamily="34" charset="0"/>
              </a:rPr>
              <a:t>PREDICTABILITY OF OUTCOMES</a:t>
            </a:r>
            <a:endParaRPr lang="en-GB" dirty="0"/>
          </a:p>
        </p:txBody>
      </p:sp>
      <p:sp>
        <p:nvSpPr>
          <p:cNvPr id="8" name="TextBox 7">
            <a:extLst>
              <a:ext uri="{FF2B5EF4-FFF2-40B4-BE49-F238E27FC236}">
                <a16:creationId xmlns:a16="http://schemas.microsoft.com/office/drawing/2014/main" id="{71DB1B13-1EBD-610A-F1DF-5074A8BFA0FD}"/>
              </a:ext>
            </a:extLst>
          </p:cNvPr>
          <p:cNvSpPr txBox="1"/>
          <p:nvPr/>
        </p:nvSpPr>
        <p:spPr>
          <a:xfrm>
            <a:off x="3289717" y="2727744"/>
            <a:ext cx="7925976" cy="461665"/>
          </a:xfrm>
          <a:prstGeom prst="rect">
            <a:avLst/>
          </a:prstGeom>
          <a:noFill/>
        </p:spPr>
        <p:txBody>
          <a:bodyPr wrap="square">
            <a:spAutoFit/>
          </a:bodyPr>
          <a:lstStyle/>
          <a:p>
            <a:r>
              <a:rPr lang="en-GB" sz="2400" b="1" dirty="0">
                <a:solidFill>
                  <a:schemeClr val="bg1"/>
                </a:solidFill>
                <a:latin typeface="Calibri Light" panose="020F0302020204030204" pitchFamily="34" charset="0"/>
                <a:cs typeface="Calibri Light" panose="020F0302020204030204" pitchFamily="34" charset="0"/>
              </a:rPr>
              <a:t>NUMBER OF VARIABLES  ×  INTERACTIONS BETWEEN VARIABLES</a:t>
            </a:r>
            <a:endParaRPr lang="en-GB" dirty="0"/>
          </a:p>
        </p:txBody>
      </p:sp>
      <p:cxnSp>
        <p:nvCxnSpPr>
          <p:cNvPr id="10" name="Straight Connector 9">
            <a:extLst>
              <a:ext uri="{FF2B5EF4-FFF2-40B4-BE49-F238E27FC236}">
                <a16:creationId xmlns:a16="http://schemas.microsoft.com/office/drawing/2014/main" id="{CA605981-4179-532B-221F-9055E80FE2A1}"/>
              </a:ext>
            </a:extLst>
          </p:cNvPr>
          <p:cNvCxnSpPr>
            <a:cxnSpLocks/>
          </p:cNvCxnSpPr>
          <p:nvPr/>
        </p:nvCxnSpPr>
        <p:spPr>
          <a:xfrm>
            <a:off x="3271829" y="3305205"/>
            <a:ext cx="800100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1309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063552" y="1196754"/>
            <a:ext cx="1368152" cy="129614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GB" sz="1800" b="0">
              <a:solidFill>
                <a:prstClr val="white"/>
              </a:solidFill>
              <a:latin typeface="Calibri"/>
            </a:endParaRPr>
          </a:p>
        </p:txBody>
      </p:sp>
      <p:sp>
        <p:nvSpPr>
          <p:cNvPr id="6" name="Rectangle 5"/>
          <p:cNvSpPr/>
          <p:nvPr/>
        </p:nvSpPr>
        <p:spPr>
          <a:xfrm>
            <a:off x="6744072" y="980729"/>
            <a:ext cx="1368152" cy="129614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GB" sz="1800" b="0">
              <a:solidFill>
                <a:prstClr val="white"/>
              </a:solidFill>
              <a:latin typeface="Calibri"/>
            </a:endParaRPr>
          </a:p>
        </p:txBody>
      </p:sp>
      <p:pic>
        <p:nvPicPr>
          <p:cNvPr id="2" name="Picture 1">
            <a:extLst>
              <a:ext uri="{FF2B5EF4-FFF2-40B4-BE49-F238E27FC236}">
                <a16:creationId xmlns:a16="http://schemas.microsoft.com/office/drawing/2014/main" id="{A1A53A98-7B90-B694-020B-3B33FDA80FC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81063" y="2014537"/>
            <a:ext cx="10429874" cy="2828926"/>
          </a:xfrm>
          <a:prstGeom prst="rect">
            <a:avLst/>
          </a:prstGeom>
        </p:spPr>
      </p:pic>
    </p:spTree>
    <p:extLst>
      <p:ext uri="{BB962C8B-B14F-4D97-AF65-F5344CB8AC3E}">
        <p14:creationId xmlns:p14="http://schemas.microsoft.com/office/powerpoint/2010/main" val="1956892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063552" y="908721"/>
            <a:ext cx="1368152" cy="129614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GB" sz="1800" b="0">
              <a:solidFill>
                <a:prstClr val="white"/>
              </a:solidFill>
              <a:latin typeface="Calibri"/>
            </a:endParaRPr>
          </a:p>
        </p:txBody>
      </p:sp>
      <p:sp>
        <p:nvSpPr>
          <p:cNvPr id="6" name="Rectangle 5"/>
          <p:cNvSpPr/>
          <p:nvPr/>
        </p:nvSpPr>
        <p:spPr>
          <a:xfrm>
            <a:off x="6744072" y="980729"/>
            <a:ext cx="1368152" cy="129614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GB" sz="1800" b="0">
              <a:solidFill>
                <a:prstClr val="white"/>
              </a:solidFill>
              <a:latin typeface="Calibri"/>
            </a:endParaRPr>
          </a:p>
        </p:txBody>
      </p:sp>
      <p:pic>
        <p:nvPicPr>
          <p:cNvPr id="3" name="Picture 2">
            <a:extLst>
              <a:ext uri="{FF2B5EF4-FFF2-40B4-BE49-F238E27FC236}">
                <a16:creationId xmlns:a16="http://schemas.microsoft.com/office/drawing/2014/main" id="{ADD0915A-965F-0014-C3E2-54230B2599F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
          <a:stretch/>
        </p:blipFill>
        <p:spPr>
          <a:xfrm>
            <a:off x="6963088" y="1680975"/>
            <a:ext cx="3523793" cy="2410487"/>
          </a:xfrm>
          <a:prstGeom prst="rect">
            <a:avLst/>
          </a:prstGeom>
        </p:spPr>
      </p:pic>
      <p:pic>
        <p:nvPicPr>
          <p:cNvPr id="4" name="Picture 3">
            <a:extLst>
              <a:ext uri="{FF2B5EF4-FFF2-40B4-BE49-F238E27FC236}">
                <a16:creationId xmlns:a16="http://schemas.microsoft.com/office/drawing/2014/main" id="{CCCE99C6-3043-AF99-6462-FF8A5E210818}"/>
              </a:ext>
            </a:extLst>
          </p:cNvPr>
          <p:cNvPicPr>
            <a:picLocks noChangeAspect="1"/>
          </p:cNvPicPr>
          <p:nvPr/>
        </p:nvPicPr>
        <p:blipFill>
          <a:blip r:embed="rId4"/>
          <a:stretch>
            <a:fillRect/>
          </a:stretch>
        </p:blipFill>
        <p:spPr>
          <a:xfrm>
            <a:off x="4699458" y="1680975"/>
            <a:ext cx="2243522" cy="2420322"/>
          </a:xfrm>
          <a:prstGeom prst="rect">
            <a:avLst/>
          </a:prstGeom>
        </p:spPr>
      </p:pic>
      <p:pic>
        <p:nvPicPr>
          <p:cNvPr id="7" name="Picture 6">
            <a:extLst>
              <a:ext uri="{FF2B5EF4-FFF2-40B4-BE49-F238E27FC236}">
                <a16:creationId xmlns:a16="http://schemas.microsoft.com/office/drawing/2014/main" id="{387CACC3-1E78-E79D-CACF-1DC020306F84}"/>
              </a:ext>
            </a:extLst>
          </p:cNvPr>
          <p:cNvPicPr>
            <a:picLocks noChangeAspect="1"/>
          </p:cNvPicPr>
          <p:nvPr/>
        </p:nvPicPr>
        <p:blipFill>
          <a:blip r:embed="rId5"/>
          <a:stretch>
            <a:fillRect/>
          </a:stretch>
        </p:blipFill>
        <p:spPr>
          <a:xfrm>
            <a:off x="1703512" y="1680976"/>
            <a:ext cx="2950720" cy="2408129"/>
          </a:xfrm>
          <a:prstGeom prst="rect">
            <a:avLst/>
          </a:prstGeom>
        </p:spPr>
      </p:pic>
      <p:sp>
        <p:nvSpPr>
          <p:cNvPr id="9" name="TextBox 8">
            <a:extLst>
              <a:ext uri="{FF2B5EF4-FFF2-40B4-BE49-F238E27FC236}">
                <a16:creationId xmlns:a16="http://schemas.microsoft.com/office/drawing/2014/main" id="{4029632F-0A44-EB8A-9C27-800C69C57650}"/>
              </a:ext>
            </a:extLst>
          </p:cNvPr>
          <p:cNvSpPr txBox="1"/>
          <p:nvPr/>
        </p:nvSpPr>
        <p:spPr>
          <a:xfrm>
            <a:off x="2063552" y="4350914"/>
            <a:ext cx="8423328" cy="646331"/>
          </a:xfrm>
          <a:prstGeom prst="rect">
            <a:avLst/>
          </a:prstGeom>
          <a:noFill/>
        </p:spPr>
        <p:txBody>
          <a:bodyPr wrap="square">
            <a:spAutoFit/>
          </a:bodyPr>
          <a:lstStyle/>
          <a:p>
            <a:pPr eaLnBrk="1" fontAlgn="auto" hangingPunct="1">
              <a:spcBef>
                <a:spcPts val="0"/>
              </a:spcBef>
              <a:spcAft>
                <a:spcPts val="0"/>
              </a:spcAft>
            </a:pPr>
            <a:r>
              <a:rPr lang="en-GB" sz="1800" b="0" dirty="0">
                <a:solidFill>
                  <a:prstClr val="black"/>
                </a:solidFill>
                <a:latin typeface="Calibri"/>
              </a:rPr>
              <a:t>­Patents Title: W0038916A1: Repair of Flaws or Voids in Bodies: Published: 06.07.2000</a:t>
            </a:r>
          </a:p>
          <a:p>
            <a:pPr eaLnBrk="1" fontAlgn="auto" hangingPunct="1">
              <a:spcBef>
                <a:spcPts val="0"/>
              </a:spcBef>
              <a:spcAft>
                <a:spcPts val="0"/>
              </a:spcAft>
            </a:pPr>
            <a:r>
              <a:rPr lang="en-GB" sz="1800" b="0" dirty="0">
                <a:solidFill>
                  <a:prstClr val="black"/>
                </a:solidFill>
                <a:latin typeface="Calibri"/>
              </a:rPr>
              <a:t>­Patent Title: W09739879A1: Damage Repair: Published: 30.10.1997</a:t>
            </a:r>
          </a:p>
        </p:txBody>
      </p:sp>
    </p:spTree>
    <p:extLst>
      <p:ext uri="{BB962C8B-B14F-4D97-AF65-F5344CB8AC3E}">
        <p14:creationId xmlns:p14="http://schemas.microsoft.com/office/powerpoint/2010/main" val="4092671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120721" y="2532820"/>
            <a:ext cx="7950558" cy="1728192"/>
          </a:xfrm>
        </p:spPr>
        <p:txBody>
          <a:bodyPr>
            <a:noAutofit/>
          </a:bodyPr>
          <a:lstStyle/>
          <a:p>
            <a:pPr marL="0" indent="0" algn="ctr">
              <a:buNone/>
            </a:pPr>
            <a:r>
              <a:rPr lang="en-GB" sz="3600" b="1" dirty="0">
                <a:solidFill>
                  <a:schemeClr val="bg1"/>
                </a:solidFill>
                <a:latin typeface="Calibri Light" panose="020F0302020204030204" pitchFamily="34" charset="0"/>
                <a:cs typeface="Calibri Light" panose="020F0302020204030204" pitchFamily="34" charset="0"/>
              </a:rPr>
              <a:t>FOR GOOD OR BAD, OUR LIVES, OUR WORK AND OUR ART ARE FILLED WITH ‘UNINTENDED CONSEQUENCES’.</a:t>
            </a:r>
          </a:p>
        </p:txBody>
      </p:sp>
    </p:spTree>
    <p:extLst>
      <p:ext uri="{BB962C8B-B14F-4D97-AF65-F5344CB8AC3E}">
        <p14:creationId xmlns:p14="http://schemas.microsoft.com/office/powerpoint/2010/main" val="1441636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24790" y="2130426"/>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OR</a:t>
            </a:r>
            <a:br>
              <a:rPr lang="en-GB" sz="4000" b="1" dirty="0">
                <a:solidFill>
                  <a:schemeClr val="bg1"/>
                </a:solidFill>
                <a:latin typeface="Calibri Light" panose="020F0302020204030204" pitchFamily="34" charset="0"/>
                <a:cs typeface="Calibri Light" panose="020F0302020204030204" pitchFamily="34" charset="0"/>
              </a:rPr>
            </a:br>
            <a:br>
              <a:rPr lang="en-GB" sz="4000" b="1" dirty="0">
                <a:solidFill>
                  <a:schemeClr val="bg1"/>
                </a:solidFill>
                <a:latin typeface="Calibri Light" panose="020F0302020204030204" pitchFamily="34" charset="0"/>
                <a:cs typeface="Calibri Light" panose="020F0302020204030204" pitchFamily="34" charset="0"/>
              </a:rPr>
            </a:br>
            <a:r>
              <a:rPr lang="en-GB" sz="4000" b="1" dirty="0">
                <a:solidFill>
                  <a:schemeClr val="bg1"/>
                </a:solidFill>
                <a:latin typeface="Calibri Light" panose="020F0302020204030204" pitchFamily="34" charset="0"/>
                <a:cs typeface="Calibri Light" panose="020F0302020204030204" pitchFamily="34" charset="0"/>
              </a:rPr>
              <a:t>SHOULD WE TAKE THIS STANCE FOR UNINTENDED CONSEQUENCES?</a:t>
            </a:r>
          </a:p>
        </p:txBody>
      </p:sp>
    </p:spTree>
    <p:extLst>
      <p:ext uri="{BB962C8B-B14F-4D97-AF65-F5344CB8AC3E}">
        <p14:creationId xmlns:p14="http://schemas.microsoft.com/office/powerpoint/2010/main" val="408629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063551" y="1973850"/>
            <a:ext cx="8484542" cy="2937338"/>
          </a:xfrm>
        </p:spPr>
        <p:txBody>
          <a:bodyPr>
            <a:noAutofit/>
          </a:bodyPr>
          <a:lstStyle/>
          <a:p>
            <a:pPr algn="l"/>
            <a:r>
              <a:rPr lang="en-GB" sz="3600" b="1" dirty="0">
                <a:solidFill>
                  <a:schemeClr val="bg1"/>
                </a:solidFill>
                <a:latin typeface="Calibri Light" panose="020F0302020204030204" pitchFamily="34" charset="0"/>
                <a:cs typeface="Calibri Light" panose="020F0302020204030204" pitchFamily="34" charset="0"/>
              </a:rPr>
              <a:t>THREE LITTLE SENTENCES THAT WILL GET YOU THROUGH LIFE NO MATTER THE CONSEQUENCES.</a:t>
            </a:r>
            <a:br>
              <a:rPr lang="en-GB" sz="3600" b="1" dirty="0">
                <a:solidFill>
                  <a:schemeClr val="bg1"/>
                </a:solidFill>
                <a:latin typeface="Calibri Light" panose="020F0302020204030204" pitchFamily="34" charset="0"/>
                <a:cs typeface="Calibri Light" panose="020F0302020204030204" pitchFamily="34" charset="0"/>
              </a:rPr>
            </a:br>
            <a:br>
              <a:rPr lang="en-GB" sz="3600" b="1" dirty="0">
                <a:solidFill>
                  <a:schemeClr val="bg1"/>
                </a:solidFill>
                <a:latin typeface="Calibri Light" panose="020F0302020204030204" pitchFamily="34" charset="0"/>
                <a:cs typeface="Calibri Light" panose="020F0302020204030204" pitchFamily="34" charset="0"/>
              </a:rPr>
            </a:br>
            <a:r>
              <a:rPr lang="en-GB" sz="3600" b="1" dirty="0">
                <a:latin typeface="Calibri Light" panose="020F0302020204030204" pitchFamily="34" charset="0"/>
                <a:cs typeface="Calibri Light" panose="020F0302020204030204" pitchFamily="34" charset="0"/>
              </a:rPr>
              <a:t>NUMBER 1: COVER FOR ME.</a:t>
            </a:r>
            <a:br>
              <a:rPr lang="en-GB" sz="3600" b="1" dirty="0">
                <a:latin typeface="Calibri Light" panose="020F0302020204030204" pitchFamily="34" charset="0"/>
                <a:cs typeface="Calibri Light" panose="020F0302020204030204" pitchFamily="34" charset="0"/>
              </a:rPr>
            </a:br>
            <a:r>
              <a:rPr lang="en-GB" sz="3600" b="1" dirty="0">
                <a:latin typeface="Calibri Light" panose="020F0302020204030204" pitchFamily="34" charset="0"/>
                <a:cs typeface="Calibri Light" panose="020F0302020204030204" pitchFamily="34" charset="0"/>
              </a:rPr>
              <a:t>NUMBER 2: OH, GOOD IDEA, BOSS!</a:t>
            </a:r>
            <a:br>
              <a:rPr lang="en-GB" sz="3600" b="1" dirty="0">
                <a:latin typeface="Calibri Light" panose="020F0302020204030204" pitchFamily="34" charset="0"/>
                <a:cs typeface="Calibri Light" panose="020F0302020204030204" pitchFamily="34" charset="0"/>
              </a:rPr>
            </a:br>
            <a:r>
              <a:rPr lang="en-GB" sz="3600" b="1" dirty="0">
                <a:latin typeface="Calibri Light" panose="020F0302020204030204" pitchFamily="34" charset="0"/>
                <a:cs typeface="Calibri Light" panose="020F0302020204030204" pitchFamily="34" charset="0"/>
              </a:rPr>
              <a:t>NUMBER 3: IT WAS LIKE THAT WHEN I GOT HERE.</a:t>
            </a:r>
            <a:endParaRPr lang="en-GB" sz="3600" b="1" i="1"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084836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063551" y="1973850"/>
            <a:ext cx="8484542" cy="2937338"/>
          </a:xfrm>
        </p:spPr>
        <p:txBody>
          <a:bodyPr>
            <a:noAutofit/>
          </a:bodyPr>
          <a:lstStyle/>
          <a:p>
            <a:pPr algn="l"/>
            <a:r>
              <a:rPr lang="en-GB" sz="3600" b="1" dirty="0">
                <a:solidFill>
                  <a:schemeClr val="bg1"/>
                </a:solidFill>
                <a:latin typeface="Calibri Light" panose="020F0302020204030204" pitchFamily="34" charset="0"/>
                <a:cs typeface="Calibri Light" panose="020F0302020204030204" pitchFamily="34" charset="0"/>
              </a:rPr>
              <a:t>THREE LITTLE SENTENCES THAT WILL GET YOU THROUGH LIFE NO MATTER THE CONSEQUENCES.</a:t>
            </a:r>
            <a:br>
              <a:rPr lang="en-GB" sz="3600" b="1" dirty="0">
                <a:solidFill>
                  <a:schemeClr val="bg1"/>
                </a:solidFill>
                <a:latin typeface="Calibri Light" panose="020F0302020204030204" pitchFamily="34" charset="0"/>
                <a:cs typeface="Calibri Light" panose="020F0302020204030204" pitchFamily="34" charset="0"/>
              </a:rPr>
            </a:br>
            <a:br>
              <a:rPr lang="en-GB" sz="3600" b="1" dirty="0">
                <a:solidFill>
                  <a:schemeClr val="bg1"/>
                </a:solidFill>
                <a:latin typeface="Calibri Light" panose="020F0302020204030204" pitchFamily="34" charset="0"/>
                <a:cs typeface="Calibri Light" panose="020F0302020204030204" pitchFamily="34" charset="0"/>
              </a:rPr>
            </a:br>
            <a:r>
              <a:rPr lang="en-GB" sz="3600" b="1" dirty="0">
                <a:solidFill>
                  <a:schemeClr val="bg1"/>
                </a:solidFill>
                <a:latin typeface="Calibri Light" panose="020F0302020204030204" pitchFamily="34" charset="0"/>
                <a:cs typeface="Calibri Light" panose="020F0302020204030204" pitchFamily="34" charset="0"/>
              </a:rPr>
              <a:t>NUMBER 1: COVER FOR ME.</a:t>
            </a:r>
            <a:br>
              <a:rPr lang="en-GB" sz="3600" b="1" dirty="0">
                <a:solidFill>
                  <a:schemeClr val="bg1"/>
                </a:solidFill>
                <a:latin typeface="Calibri Light" panose="020F0302020204030204" pitchFamily="34" charset="0"/>
                <a:cs typeface="Calibri Light" panose="020F0302020204030204" pitchFamily="34" charset="0"/>
              </a:rPr>
            </a:br>
            <a:r>
              <a:rPr lang="en-GB" sz="3600" b="1" dirty="0">
                <a:latin typeface="Calibri Light" panose="020F0302020204030204" pitchFamily="34" charset="0"/>
                <a:cs typeface="Calibri Light" panose="020F0302020204030204" pitchFamily="34" charset="0"/>
              </a:rPr>
              <a:t>NUMBER 2: OH, GOOD IDEA, BOSS!</a:t>
            </a:r>
            <a:br>
              <a:rPr lang="en-GB" sz="3600" b="1" dirty="0">
                <a:latin typeface="Calibri Light" panose="020F0302020204030204" pitchFamily="34" charset="0"/>
                <a:cs typeface="Calibri Light" panose="020F0302020204030204" pitchFamily="34" charset="0"/>
              </a:rPr>
            </a:br>
            <a:r>
              <a:rPr lang="en-GB" sz="3600" b="1" dirty="0">
                <a:latin typeface="Calibri Light" panose="020F0302020204030204" pitchFamily="34" charset="0"/>
                <a:cs typeface="Calibri Light" panose="020F0302020204030204" pitchFamily="34" charset="0"/>
              </a:rPr>
              <a:t>NUMBER 3: IT WAS LIKE THAT WHEN I GOT HERE.</a:t>
            </a:r>
            <a:endParaRPr lang="en-GB" sz="3600" b="1" i="1"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465168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063551" y="1973850"/>
            <a:ext cx="8484542" cy="2937338"/>
          </a:xfrm>
        </p:spPr>
        <p:txBody>
          <a:bodyPr>
            <a:noAutofit/>
          </a:bodyPr>
          <a:lstStyle/>
          <a:p>
            <a:pPr algn="l"/>
            <a:r>
              <a:rPr lang="en-GB" sz="3600" b="1" dirty="0">
                <a:solidFill>
                  <a:schemeClr val="bg1"/>
                </a:solidFill>
                <a:latin typeface="Calibri Light" panose="020F0302020204030204" pitchFamily="34" charset="0"/>
                <a:cs typeface="Calibri Light" panose="020F0302020204030204" pitchFamily="34" charset="0"/>
              </a:rPr>
              <a:t>THREE LITTLE SENTENCES THAT WILL GET YOU THROUGH LIFE NO MATTER THE CONSEQUENCES.</a:t>
            </a:r>
            <a:br>
              <a:rPr lang="en-GB" sz="3600" b="1" dirty="0">
                <a:solidFill>
                  <a:schemeClr val="bg1"/>
                </a:solidFill>
                <a:latin typeface="Calibri Light" panose="020F0302020204030204" pitchFamily="34" charset="0"/>
                <a:cs typeface="Calibri Light" panose="020F0302020204030204" pitchFamily="34" charset="0"/>
              </a:rPr>
            </a:br>
            <a:br>
              <a:rPr lang="en-GB" sz="3600" b="1" dirty="0">
                <a:solidFill>
                  <a:schemeClr val="bg1"/>
                </a:solidFill>
                <a:latin typeface="Calibri Light" panose="020F0302020204030204" pitchFamily="34" charset="0"/>
                <a:cs typeface="Calibri Light" panose="020F0302020204030204" pitchFamily="34" charset="0"/>
              </a:rPr>
            </a:br>
            <a:r>
              <a:rPr lang="en-GB" sz="3600" b="1" dirty="0">
                <a:solidFill>
                  <a:schemeClr val="bg1"/>
                </a:solidFill>
                <a:latin typeface="Calibri Light" panose="020F0302020204030204" pitchFamily="34" charset="0"/>
                <a:cs typeface="Calibri Light" panose="020F0302020204030204" pitchFamily="34" charset="0"/>
              </a:rPr>
              <a:t>NUMBER 1: COVER FOR ME.</a:t>
            </a:r>
            <a:br>
              <a:rPr lang="en-GB" sz="3600" b="1" dirty="0">
                <a:solidFill>
                  <a:schemeClr val="bg1"/>
                </a:solidFill>
                <a:latin typeface="Calibri Light" panose="020F0302020204030204" pitchFamily="34" charset="0"/>
                <a:cs typeface="Calibri Light" panose="020F0302020204030204" pitchFamily="34" charset="0"/>
              </a:rPr>
            </a:br>
            <a:r>
              <a:rPr lang="en-GB" sz="3600" b="1" dirty="0">
                <a:solidFill>
                  <a:schemeClr val="bg1"/>
                </a:solidFill>
                <a:latin typeface="Calibri Light" panose="020F0302020204030204" pitchFamily="34" charset="0"/>
                <a:cs typeface="Calibri Light" panose="020F0302020204030204" pitchFamily="34" charset="0"/>
              </a:rPr>
              <a:t>NUMBER 2: OH, GOOD IDEA, BOSS!</a:t>
            </a:r>
            <a:br>
              <a:rPr lang="en-GB" sz="3600" b="1" dirty="0">
                <a:solidFill>
                  <a:schemeClr val="bg1"/>
                </a:solidFill>
                <a:latin typeface="Calibri Light" panose="020F0302020204030204" pitchFamily="34" charset="0"/>
                <a:cs typeface="Calibri Light" panose="020F0302020204030204" pitchFamily="34" charset="0"/>
              </a:rPr>
            </a:br>
            <a:r>
              <a:rPr lang="en-GB" sz="3600" b="1" dirty="0">
                <a:latin typeface="Calibri Light" panose="020F0302020204030204" pitchFamily="34" charset="0"/>
                <a:cs typeface="Calibri Light" panose="020F0302020204030204" pitchFamily="34" charset="0"/>
              </a:rPr>
              <a:t>NUMBER 3: IT WAS LIKE THAT WHEN I GOT HERE.</a:t>
            </a:r>
            <a:endParaRPr lang="en-GB" sz="3600" b="1" i="1"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532102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063550" y="1973850"/>
            <a:ext cx="9244530" cy="2937338"/>
          </a:xfrm>
        </p:spPr>
        <p:txBody>
          <a:bodyPr>
            <a:noAutofit/>
          </a:bodyPr>
          <a:lstStyle/>
          <a:p>
            <a:pPr algn="l"/>
            <a:r>
              <a:rPr lang="en-GB" sz="3600" b="1" dirty="0">
                <a:solidFill>
                  <a:schemeClr val="bg1"/>
                </a:solidFill>
                <a:latin typeface="Calibri Light" panose="020F0302020204030204" pitchFamily="34" charset="0"/>
                <a:cs typeface="Calibri Light" panose="020F0302020204030204" pitchFamily="34" charset="0"/>
              </a:rPr>
              <a:t>THREE LITTLE SENTENCES THAT WILL GET</a:t>
            </a:r>
            <a:br>
              <a:rPr lang="en-GB" sz="3600" b="1" dirty="0">
                <a:solidFill>
                  <a:schemeClr val="bg1"/>
                </a:solidFill>
                <a:latin typeface="Calibri Light" panose="020F0302020204030204" pitchFamily="34" charset="0"/>
                <a:cs typeface="Calibri Light" panose="020F0302020204030204" pitchFamily="34" charset="0"/>
              </a:rPr>
            </a:br>
            <a:r>
              <a:rPr lang="en-GB" sz="3600" b="1" dirty="0">
                <a:solidFill>
                  <a:schemeClr val="bg1"/>
                </a:solidFill>
                <a:latin typeface="Calibri Light" panose="020F0302020204030204" pitchFamily="34" charset="0"/>
                <a:cs typeface="Calibri Light" panose="020F0302020204030204" pitchFamily="34" charset="0"/>
              </a:rPr>
              <a:t>YOU THROUGH LIFE NO MATTER THE CONSEQUENCES.</a:t>
            </a:r>
            <a:br>
              <a:rPr lang="en-GB" sz="3600" b="1" dirty="0">
                <a:solidFill>
                  <a:schemeClr val="bg1"/>
                </a:solidFill>
                <a:latin typeface="Calibri Light" panose="020F0302020204030204" pitchFamily="34" charset="0"/>
                <a:cs typeface="Calibri Light" panose="020F0302020204030204" pitchFamily="34" charset="0"/>
              </a:rPr>
            </a:br>
            <a:br>
              <a:rPr lang="en-GB" sz="3600" b="1" dirty="0">
                <a:solidFill>
                  <a:schemeClr val="bg1"/>
                </a:solidFill>
                <a:latin typeface="Calibri Light" panose="020F0302020204030204" pitchFamily="34" charset="0"/>
                <a:cs typeface="Calibri Light" panose="020F0302020204030204" pitchFamily="34" charset="0"/>
              </a:rPr>
            </a:br>
            <a:r>
              <a:rPr lang="en-GB" sz="3600" b="1" dirty="0">
                <a:solidFill>
                  <a:schemeClr val="bg1"/>
                </a:solidFill>
                <a:latin typeface="Calibri Light" panose="020F0302020204030204" pitchFamily="34" charset="0"/>
                <a:cs typeface="Calibri Light" panose="020F0302020204030204" pitchFamily="34" charset="0"/>
              </a:rPr>
              <a:t>NUMBER 1: COVER FOR ME.</a:t>
            </a:r>
            <a:br>
              <a:rPr lang="en-GB" sz="3600" b="1" dirty="0">
                <a:solidFill>
                  <a:schemeClr val="bg1"/>
                </a:solidFill>
                <a:latin typeface="Calibri Light" panose="020F0302020204030204" pitchFamily="34" charset="0"/>
                <a:cs typeface="Calibri Light" panose="020F0302020204030204" pitchFamily="34" charset="0"/>
              </a:rPr>
            </a:br>
            <a:r>
              <a:rPr lang="en-GB" sz="3600" b="1" dirty="0">
                <a:solidFill>
                  <a:schemeClr val="bg1"/>
                </a:solidFill>
                <a:latin typeface="Calibri Light" panose="020F0302020204030204" pitchFamily="34" charset="0"/>
                <a:cs typeface="Calibri Light" panose="020F0302020204030204" pitchFamily="34" charset="0"/>
              </a:rPr>
              <a:t>NUMBER 2: OH, GOOD IDEA, BOSS!</a:t>
            </a:r>
            <a:br>
              <a:rPr lang="en-GB" sz="3600" b="1" dirty="0">
                <a:solidFill>
                  <a:schemeClr val="bg1"/>
                </a:solidFill>
                <a:latin typeface="Calibri Light" panose="020F0302020204030204" pitchFamily="34" charset="0"/>
                <a:cs typeface="Calibri Light" panose="020F0302020204030204" pitchFamily="34" charset="0"/>
              </a:rPr>
            </a:br>
            <a:r>
              <a:rPr lang="en-GB" sz="3600" b="1" dirty="0">
                <a:solidFill>
                  <a:schemeClr val="bg1"/>
                </a:solidFill>
                <a:latin typeface="Calibri Light" panose="020F0302020204030204" pitchFamily="34" charset="0"/>
                <a:cs typeface="Calibri Light" panose="020F0302020204030204" pitchFamily="34" charset="0"/>
              </a:rPr>
              <a:t>NUMBER 3: IT WAS LIKE THAT WHEN I GOT HERE. </a:t>
            </a:r>
            <a:r>
              <a:rPr lang="en-GB" sz="3600" b="1" dirty="0">
                <a:latin typeface="Calibri Light" panose="020F0302020204030204" pitchFamily="34" charset="0"/>
                <a:cs typeface="Calibri Light" panose="020F0302020204030204" pitchFamily="34" charset="0"/>
              </a:rPr>
              <a:t>HERE.</a:t>
            </a:r>
            <a:endParaRPr lang="en-GB" sz="3600" b="1" i="1"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710613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24790" y="2130426"/>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AFTER ALL ………</a:t>
            </a:r>
            <a:endParaRPr lang="en-GB" sz="4000" b="1" i="1" dirty="0">
              <a:solidFill>
                <a:schemeClr val="bg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91639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6350" y="717004"/>
            <a:ext cx="9639300" cy="5423992"/>
          </a:xfrm>
          <a:prstGeom prst="rect">
            <a:avLst/>
          </a:prstGeom>
        </p:spPr>
      </p:pic>
      <p:sp>
        <p:nvSpPr>
          <p:cNvPr id="5" name="Rectangle 4"/>
          <p:cNvSpPr/>
          <p:nvPr/>
        </p:nvSpPr>
        <p:spPr>
          <a:xfrm>
            <a:off x="942973" y="980727"/>
            <a:ext cx="1874367" cy="129614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GB" sz="1800" b="0">
              <a:solidFill>
                <a:prstClr val="white"/>
              </a:solidFill>
              <a:latin typeface="Calibri"/>
            </a:endParaRPr>
          </a:p>
        </p:txBody>
      </p:sp>
      <p:sp>
        <p:nvSpPr>
          <p:cNvPr id="6" name="Rectangle 5"/>
          <p:cNvSpPr/>
          <p:nvPr/>
        </p:nvSpPr>
        <p:spPr>
          <a:xfrm>
            <a:off x="6901234" y="980727"/>
            <a:ext cx="1368152" cy="129614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GB" sz="1800" b="0">
              <a:solidFill>
                <a:prstClr val="white"/>
              </a:solidFill>
              <a:latin typeface="Calibri"/>
            </a:endParaRPr>
          </a:p>
        </p:txBody>
      </p:sp>
    </p:spTree>
    <p:extLst>
      <p:ext uri="{BB962C8B-B14F-4D97-AF65-F5344CB8AC3E}">
        <p14:creationId xmlns:p14="http://schemas.microsoft.com/office/powerpoint/2010/main" val="2625373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96780" y="2130426"/>
            <a:ext cx="10028420" cy="2594719"/>
          </a:xfrm>
        </p:spPr>
        <p:txBody>
          <a:bodyPr>
            <a:normAutofit fontScale="90000"/>
          </a:bodyPr>
          <a:lstStyle/>
          <a:p>
            <a:pPr algn="l"/>
            <a:r>
              <a:rPr lang="en-GB" b="1" dirty="0">
                <a:solidFill>
                  <a:schemeClr val="bg1"/>
                </a:solidFill>
                <a:latin typeface="Calibri Light" panose="020F0302020204030204" pitchFamily="34" charset="0"/>
                <a:cs typeface="Calibri Light" panose="020F0302020204030204" pitchFamily="34" charset="0"/>
              </a:rPr>
              <a:t>OUR INGENUITY HAS NOT ONLY CHANGED OUR WORLD - IT HAS CHANGED US.</a:t>
            </a:r>
            <a:br>
              <a:rPr lang="en-GB" b="1" dirty="0">
                <a:solidFill>
                  <a:schemeClr val="bg1"/>
                </a:solidFill>
                <a:latin typeface="Calibri Light" panose="020F0302020204030204" pitchFamily="34" charset="0"/>
                <a:cs typeface="Calibri Light" panose="020F0302020204030204" pitchFamily="34" charset="0"/>
              </a:rPr>
            </a:br>
            <a:br>
              <a:rPr lang="en-GB" b="1" dirty="0">
                <a:solidFill>
                  <a:schemeClr val="bg1"/>
                </a:solidFill>
                <a:latin typeface="Calibri Light" panose="020F0302020204030204" pitchFamily="34" charset="0"/>
                <a:cs typeface="Calibri Light" panose="020F0302020204030204" pitchFamily="34" charset="0"/>
              </a:rPr>
            </a:br>
            <a:r>
              <a:rPr lang="en-GB" b="1" dirty="0">
                <a:solidFill>
                  <a:schemeClr val="bg1"/>
                </a:solidFill>
                <a:latin typeface="Calibri Light" panose="020F0302020204030204" pitchFamily="34" charset="0"/>
                <a:cs typeface="Calibri Light" panose="020F0302020204030204" pitchFamily="34" charset="0"/>
              </a:rPr>
              <a:t>FOCUSING ON IMMEDIATE BENEFITS, WE RARELY PAUSE TO CONSIDER THE LONGER-TERM COSTS OF INNOVATION. </a:t>
            </a:r>
            <a:endParaRPr lang="en-GB" sz="2200" b="1" i="1" dirty="0">
              <a:solidFill>
                <a:schemeClr val="bg1"/>
              </a:solidFill>
              <a:latin typeface="Calibri Light" panose="020F0302020204030204" pitchFamily="34" charset="0"/>
              <a:cs typeface="Calibri Light" panose="020F0302020204030204" pitchFamily="34" charset="0"/>
            </a:endParaRPr>
          </a:p>
        </p:txBody>
      </p:sp>
      <p:sp>
        <p:nvSpPr>
          <p:cNvPr id="5" name="TextBox 4">
            <a:extLst>
              <a:ext uri="{FF2B5EF4-FFF2-40B4-BE49-F238E27FC236}">
                <a16:creationId xmlns:a16="http://schemas.microsoft.com/office/drawing/2014/main" id="{DF5669FB-FC83-E560-AB2C-98356E8667E3}"/>
              </a:ext>
            </a:extLst>
          </p:cNvPr>
          <p:cNvSpPr txBox="1"/>
          <p:nvPr/>
        </p:nvSpPr>
        <p:spPr>
          <a:xfrm>
            <a:off x="6154270" y="5646008"/>
            <a:ext cx="4970930" cy="369332"/>
          </a:xfrm>
          <a:prstGeom prst="rect">
            <a:avLst/>
          </a:prstGeom>
          <a:noFill/>
        </p:spPr>
        <p:txBody>
          <a:bodyPr wrap="square">
            <a:spAutoFit/>
          </a:bodyPr>
          <a:lstStyle/>
          <a:p>
            <a:pPr eaLnBrk="1" fontAlgn="auto" hangingPunct="1">
              <a:spcBef>
                <a:spcPts val="0"/>
              </a:spcBef>
              <a:spcAft>
                <a:spcPts val="0"/>
              </a:spcAft>
            </a:pPr>
            <a:r>
              <a:rPr lang="de-DE" sz="1800" b="0" dirty="0">
                <a:solidFill>
                  <a:prstClr val="white"/>
                </a:solidFill>
                <a:latin typeface="Calibri Light" panose="020F0302020204030204" pitchFamily="34" charset="0"/>
                <a:cs typeface="Calibri Light" panose="020F0302020204030204" pitchFamily="34" charset="0"/>
              </a:rPr>
              <a:t>Peter Gluckman &amp; Mark Hanson – Ingenious 2019 </a:t>
            </a:r>
            <a:endParaRPr lang="en-GB" sz="1800" b="0" dirty="0">
              <a:solidFill>
                <a:prstClr val="white"/>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688330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book cover of a science experiment&#10;&#10;AI-generated content may be incorrect.">
            <a:extLst>
              <a:ext uri="{FF2B5EF4-FFF2-40B4-BE49-F238E27FC236}">
                <a16:creationId xmlns:a16="http://schemas.microsoft.com/office/drawing/2014/main" id="{345A933A-7964-746A-1B56-58A8A1BDF901}"/>
              </a:ext>
            </a:extLst>
          </p:cNvPr>
          <p:cNvPicPr>
            <a:picLocks noChangeAspect="1"/>
          </p:cNvPicPr>
          <p:nvPr/>
        </p:nvPicPr>
        <p:blipFill>
          <a:blip r:embed="rId3"/>
          <a:stretch>
            <a:fillRect/>
          </a:stretch>
        </p:blipFill>
        <p:spPr>
          <a:xfrm>
            <a:off x="2294688" y="643467"/>
            <a:ext cx="3593337" cy="5571066"/>
          </a:xfrm>
          <a:prstGeom prst="rect">
            <a:avLst/>
          </a:prstGeom>
          <a:ln>
            <a:solidFill>
              <a:schemeClr val="bg1">
                <a:lumMod val="85000"/>
              </a:schemeClr>
            </a:solidFill>
          </a:ln>
        </p:spPr>
      </p:pic>
      <p:pic>
        <p:nvPicPr>
          <p:cNvPr id="3" name="Picture 2" descr="A book cover with a blue and white background&#10;&#10;AI-generated content may be incorrect.">
            <a:extLst>
              <a:ext uri="{FF2B5EF4-FFF2-40B4-BE49-F238E27FC236}">
                <a16:creationId xmlns:a16="http://schemas.microsoft.com/office/drawing/2014/main" id="{2774F285-F02E-C17C-B143-60BE22BC362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096000" y="643467"/>
            <a:ext cx="3718686" cy="5571066"/>
          </a:xfrm>
          <a:prstGeom prst="rect">
            <a:avLst/>
          </a:prstGeom>
        </p:spPr>
      </p:pic>
    </p:spTree>
    <p:extLst>
      <p:ext uri="{BB962C8B-B14F-4D97-AF65-F5344CB8AC3E}">
        <p14:creationId xmlns:p14="http://schemas.microsoft.com/office/powerpoint/2010/main" val="2145172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135560" y="1323346"/>
            <a:ext cx="7920880" cy="4481918"/>
          </a:xfrm>
        </p:spPr>
        <p:txBody>
          <a:bodyPr>
            <a:noAutofit/>
          </a:bodyPr>
          <a:lstStyle/>
          <a:p>
            <a:pPr algn="l"/>
            <a:r>
              <a:rPr lang="en-GB" sz="4000" b="1" i="1" dirty="0">
                <a:solidFill>
                  <a:schemeClr val="bg1"/>
                </a:solidFill>
                <a:latin typeface="Calibri Light" panose="020F0302020204030204" pitchFamily="34" charset="0"/>
                <a:cs typeface="Calibri Light" panose="020F0302020204030204" pitchFamily="34" charset="0"/>
              </a:rPr>
              <a:t>QUESTION:</a:t>
            </a:r>
            <a:br>
              <a:rPr lang="en-GB" sz="4000" b="1" i="1" dirty="0">
                <a:solidFill>
                  <a:schemeClr val="bg1"/>
                </a:solidFill>
                <a:latin typeface="Calibri Light" panose="020F0302020204030204" pitchFamily="34" charset="0"/>
                <a:cs typeface="Calibri Light" panose="020F0302020204030204" pitchFamily="34" charset="0"/>
              </a:rPr>
            </a:br>
            <a:br>
              <a:rPr lang="en-GB" sz="4000" b="1" dirty="0">
                <a:solidFill>
                  <a:schemeClr val="bg1"/>
                </a:solidFill>
                <a:latin typeface="Calibri Light" panose="020F0302020204030204" pitchFamily="34" charset="0"/>
                <a:cs typeface="Calibri Light" panose="020F0302020204030204" pitchFamily="34" charset="0"/>
              </a:rPr>
            </a:br>
            <a:r>
              <a:rPr lang="en-GB" sz="4000" b="1" dirty="0">
                <a:solidFill>
                  <a:schemeClr val="bg1"/>
                </a:solidFill>
                <a:latin typeface="Calibri Light" panose="020F0302020204030204" pitchFamily="34" charset="0"/>
                <a:cs typeface="Calibri Light" panose="020F0302020204030204" pitchFamily="34" charset="0"/>
              </a:rPr>
              <a:t>HAS INNOVATION GOT THE WORLD INTO THE MESS IT’S IN TODAY?</a:t>
            </a:r>
            <a:br>
              <a:rPr lang="en-GB" sz="4000" b="1" dirty="0">
                <a:solidFill>
                  <a:schemeClr val="bg1"/>
                </a:solidFill>
                <a:latin typeface="Calibri Light" panose="020F0302020204030204" pitchFamily="34" charset="0"/>
                <a:cs typeface="Calibri Light" panose="020F0302020204030204" pitchFamily="34" charset="0"/>
              </a:rPr>
            </a:br>
            <a:endParaRPr lang="en-GB" sz="4000" b="1" dirty="0">
              <a:solidFill>
                <a:schemeClr val="bg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4120606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135560" y="1323346"/>
            <a:ext cx="8669600" cy="4481918"/>
          </a:xfrm>
        </p:spPr>
        <p:txBody>
          <a:bodyPr>
            <a:noAutofit/>
          </a:bodyPr>
          <a:lstStyle/>
          <a:p>
            <a:pPr algn="l"/>
            <a:r>
              <a:rPr lang="en-GB" sz="4000" b="1" i="1" dirty="0">
                <a:solidFill>
                  <a:schemeClr val="bg1"/>
                </a:solidFill>
                <a:latin typeface="Calibri Light" panose="020F0302020204030204" pitchFamily="34" charset="0"/>
                <a:cs typeface="Calibri Light" panose="020F0302020204030204" pitchFamily="34" charset="0"/>
              </a:rPr>
              <a:t>ANSWER:</a:t>
            </a:r>
            <a:br>
              <a:rPr lang="en-GB" sz="4000" b="1" i="1" dirty="0">
                <a:solidFill>
                  <a:schemeClr val="bg1"/>
                </a:solidFill>
                <a:latin typeface="Calibri Light" panose="020F0302020204030204" pitchFamily="34" charset="0"/>
                <a:cs typeface="Calibri Light" panose="020F0302020204030204" pitchFamily="34" charset="0"/>
              </a:rPr>
            </a:br>
            <a:br>
              <a:rPr lang="en-GB" sz="4000" b="1" dirty="0">
                <a:solidFill>
                  <a:schemeClr val="bg1"/>
                </a:solidFill>
                <a:latin typeface="Calibri Light" panose="020F0302020204030204" pitchFamily="34" charset="0"/>
                <a:cs typeface="Calibri Light" panose="020F0302020204030204" pitchFamily="34" charset="0"/>
              </a:rPr>
            </a:br>
            <a:r>
              <a:rPr lang="en-GB" sz="4000" b="1" dirty="0">
                <a:solidFill>
                  <a:schemeClr val="bg1"/>
                </a:solidFill>
                <a:latin typeface="Calibri Light" panose="020F0302020204030204" pitchFamily="34" charset="0"/>
                <a:cs typeface="Calibri Light" panose="020F0302020204030204" pitchFamily="34" charset="0"/>
              </a:rPr>
              <a:t>IF INNOVATION GOT US INTO THIS MESS, WHAT MAKES US THINK THAT MORE INNOVATION WILL GET US OUT OF IT?</a:t>
            </a:r>
          </a:p>
        </p:txBody>
      </p:sp>
    </p:spTree>
    <p:extLst>
      <p:ext uri="{BB962C8B-B14F-4D97-AF65-F5344CB8AC3E}">
        <p14:creationId xmlns:p14="http://schemas.microsoft.com/office/powerpoint/2010/main" val="794720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733492" y="2130426"/>
            <a:ext cx="8754996" cy="2594719"/>
          </a:xfrm>
        </p:spPr>
        <p:txBody>
          <a:bodyPr>
            <a:noAutofit/>
          </a:bodyPr>
          <a:lstStyle/>
          <a:p>
            <a:r>
              <a:rPr lang="en-GB" sz="4000" b="1" dirty="0">
                <a:solidFill>
                  <a:schemeClr val="bg1"/>
                </a:solidFill>
                <a:latin typeface="Calibri Light" panose="020F0302020204030204" pitchFamily="34" charset="0"/>
                <a:cs typeface="Calibri Light" panose="020F0302020204030204" pitchFamily="34" charset="0"/>
              </a:rPr>
              <a:t>WHAT UNINTENDED CONSEQUENCES WILL THESE INNOVATIONS BRING?</a:t>
            </a:r>
            <a:br>
              <a:rPr lang="en-GB" sz="4000" b="1" dirty="0">
                <a:solidFill>
                  <a:schemeClr val="bg1"/>
                </a:solidFill>
                <a:latin typeface="Calibri Light" panose="020F0302020204030204" pitchFamily="34" charset="0"/>
                <a:cs typeface="Calibri Light" panose="020F0302020204030204" pitchFamily="34" charset="0"/>
              </a:rPr>
            </a:br>
            <a:br>
              <a:rPr lang="en-GB" sz="4000" b="1" dirty="0">
                <a:solidFill>
                  <a:schemeClr val="bg1"/>
                </a:solidFill>
                <a:latin typeface="Calibri Light" panose="020F0302020204030204" pitchFamily="34" charset="0"/>
                <a:cs typeface="Calibri Light" panose="020F0302020204030204" pitchFamily="34" charset="0"/>
              </a:rPr>
            </a:br>
            <a:br>
              <a:rPr lang="en-GB" sz="4000" b="1" dirty="0">
                <a:solidFill>
                  <a:schemeClr val="bg1"/>
                </a:solidFill>
                <a:latin typeface="Calibri Light" panose="020F0302020204030204" pitchFamily="34" charset="0"/>
                <a:cs typeface="Calibri Light" panose="020F0302020204030204" pitchFamily="34" charset="0"/>
              </a:rPr>
            </a:br>
            <a:endParaRPr lang="en-GB" sz="4000" b="1" i="1"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8222985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733492" y="2130426"/>
            <a:ext cx="8754996" cy="2594719"/>
          </a:xfrm>
        </p:spPr>
        <p:txBody>
          <a:bodyPr>
            <a:noAutofit/>
          </a:bodyPr>
          <a:lstStyle/>
          <a:p>
            <a:r>
              <a:rPr lang="en-GB" sz="4000" b="1" dirty="0">
                <a:solidFill>
                  <a:schemeClr val="bg1"/>
                </a:solidFill>
                <a:latin typeface="Calibri Light" panose="020F0302020204030204" pitchFamily="34" charset="0"/>
                <a:cs typeface="Calibri Light" panose="020F0302020204030204" pitchFamily="34" charset="0"/>
              </a:rPr>
              <a:t>WHAT UNINTENDED CONSEQUENCES WILL THESE INNOVATIONS BRING?</a:t>
            </a:r>
            <a:br>
              <a:rPr lang="en-GB" sz="4000" b="1" dirty="0">
                <a:solidFill>
                  <a:schemeClr val="bg1"/>
                </a:solidFill>
                <a:latin typeface="Calibri Light" panose="020F0302020204030204" pitchFamily="34" charset="0"/>
                <a:cs typeface="Calibri Light" panose="020F0302020204030204" pitchFamily="34" charset="0"/>
              </a:rPr>
            </a:br>
            <a:br>
              <a:rPr lang="en-GB" sz="4000" b="1" dirty="0">
                <a:solidFill>
                  <a:schemeClr val="bg1"/>
                </a:solidFill>
                <a:latin typeface="Calibri Light" panose="020F0302020204030204" pitchFamily="34" charset="0"/>
                <a:cs typeface="Calibri Light" panose="020F0302020204030204" pitchFamily="34" charset="0"/>
              </a:rPr>
            </a:br>
            <a:r>
              <a:rPr lang="en-GB" sz="4000" b="1" i="1" dirty="0">
                <a:solidFill>
                  <a:schemeClr val="bg1"/>
                </a:solidFill>
                <a:latin typeface="Calibri Light" panose="020F0302020204030204" pitchFamily="34" charset="0"/>
                <a:cs typeface="Calibri Light" panose="020F0302020204030204" pitchFamily="34" charset="0"/>
              </a:rPr>
              <a:t>GENETIC MODIFICATION</a:t>
            </a:r>
            <a:br>
              <a:rPr lang="en-GB" sz="4000" b="1" i="1" dirty="0">
                <a:solidFill>
                  <a:schemeClr val="bg1"/>
                </a:solidFill>
                <a:latin typeface="Calibri Light" panose="020F0302020204030204" pitchFamily="34" charset="0"/>
                <a:cs typeface="Calibri Light" panose="020F0302020204030204" pitchFamily="34" charset="0"/>
              </a:rPr>
            </a:br>
            <a:r>
              <a:rPr lang="en-GB" sz="4000" b="1" i="1" dirty="0">
                <a:solidFill>
                  <a:schemeClr val="bg1"/>
                </a:solidFill>
                <a:latin typeface="Calibri Light" panose="020F0302020204030204" pitchFamily="34" charset="0"/>
                <a:cs typeface="Calibri Light" panose="020F0302020204030204" pitchFamily="34" charset="0"/>
              </a:rPr>
              <a:t>ARTIFICIAL INTELLIGENCE</a:t>
            </a:r>
          </a:p>
        </p:txBody>
      </p:sp>
    </p:spTree>
    <p:extLst>
      <p:ext uri="{BB962C8B-B14F-4D97-AF65-F5344CB8AC3E}">
        <p14:creationId xmlns:p14="http://schemas.microsoft.com/office/powerpoint/2010/main" val="971796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4AEEC8FE-3A97-0937-367F-6CDF5DBB3830}"/>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2B4BFE27-BB5D-0865-9C8E-2FE96C48582B}"/>
              </a:ext>
            </a:extLst>
          </p:cNvPr>
          <p:cNvSpPr txBox="1">
            <a:spLocks/>
          </p:cNvSpPr>
          <p:nvPr/>
        </p:nvSpPr>
        <p:spPr>
          <a:xfrm>
            <a:off x="1306330" y="2130426"/>
            <a:ext cx="9609320" cy="2594719"/>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spcAft>
                <a:spcPts val="0"/>
              </a:spcAft>
            </a:pPr>
            <a:r>
              <a:rPr lang="en-GB" sz="4000" b="1" dirty="0">
                <a:solidFill>
                  <a:schemeClr val="bg1"/>
                </a:solidFill>
                <a:latin typeface="Calibri Light" panose="020F0302020204030204" pitchFamily="34" charset="0"/>
                <a:cs typeface="Calibri Light" panose="020F0302020204030204" pitchFamily="34" charset="0"/>
              </a:rPr>
              <a:t>WHAT UNINTENDED CONSEQUENCES ARE THESE ACTIONS CURRENTLY ATTRIBUTING TO?</a:t>
            </a:r>
            <a:br>
              <a:rPr lang="en-GB" sz="4000" b="1" dirty="0">
                <a:solidFill>
                  <a:schemeClr val="bg1"/>
                </a:solidFill>
                <a:latin typeface="Calibri Light" panose="020F0302020204030204" pitchFamily="34" charset="0"/>
                <a:cs typeface="Calibri Light" panose="020F0302020204030204" pitchFamily="34" charset="0"/>
              </a:rPr>
            </a:br>
            <a:br>
              <a:rPr lang="en-GB" sz="4000" dirty="0">
                <a:solidFill>
                  <a:schemeClr val="bg1"/>
                </a:solidFill>
                <a:latin typeface="Calibri Light" panose="020F0302020204030204" pitchFamily="34" charset="0"/>
                <a:cs typeface="Calibri Light" panose="020F0302020204030204" pitchFamily="34" charset="0"/>
              </a:rPr>
            </a:br>
            <a:endParaRPr lang="en-GB" sz="4000" dirty="0">
              <a:solidFill>
                <a:schemeClr val="bg1"/>
              </a:solidFill>
              <a:latin typeface="Calibri Light" panose="020F0302020204030204" pitchFamily="34" charset="0"/>
              <a:cs typeface="Calibri Light" panose="020F0302020204030204" pitchFamily="34" charset="0"/>
            </a:endParaRPr>
          </a:p>
          <a:p>
            <a:pPr fontAlgn="auto">
              <a:spcAft>
                <a:spcPts val="0"/>
              </a:spcAft>
            </a:pPr>
            <a:endParaRPr lang="en-GB" sz="4000" b="1" i="1" dirty="0">
              <a:solidFill>
                <a:schemeClr val="bg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812635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BA281A1D-C2A9-6634-51A9-572E3EFBCA5C}"/>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795AEC8C-DC00-337B-FB5E-1270C7A05B2D}"/>
              </a:ext>
            </a:extLst>
          </p:cNvPr>
          <p:cNvSpPr txBox="1">
            <a:spLocks/>
          </p:cNvSpPr>
          <p:nvPr/>
        </p:nvSpPr>
        <p:spPr>
          <a:xfrm>
            <a:off x="1306330" y="2130426"/>
            <a:ext cx="9609320" cy="2594719"/>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spcAft>
                <a:spcPts val="0"/>
              </a:spcAft>
            </a:pPr>
            <a:r>
              <a:rPr lang="en-GB" sz="4000" b="1" dirty="0">
                <a:solidFill>
                  <a:schemeClr val="bg1"/>
                </a:solidFill>
                <a:latin typeface="Calibri Light" panose="020F0302020204030204" pitchFamily="34" charset="0"/>
                <a:cs typeface="Calibri Light" panose="020F0302020204030204" pitchFamily="34" charset="0"/>
              </a:rPr>
              <a:t>WHAT UNINTENDED CONSEQUENCES ARE THESE ACTIONS CURRENTLY ATTRIBUTING TO?</a:t>
            </a:r>
            <a:br>
              <a:rPr lang="en-GB" sz="4000" b="1" dirty="0">
                <a:solidFill>
                  <a:schemeClr val="bg1"/>
                </a:solidFill>
                <a:latin typeface="Calibri Light" panose="020F0302020204030204" pitchFamily="34" charset="0"/>
                <a:cs typeface="Calibri Light" panose="020F0302020204030204" pitchFamily="34" charset="0"/>
              </a:rPr>
            </a:br>
            <a:br>
              <a:rPr lang="en-GB" sz="4000" dirty="0">
                <a:solidFill>
                  <a:schemeClr val="bg1"/>
                </a:solidFill>
                <a:latin typeface="Calibri Light" panose="020F0302020204030204" pitchFamily="34" charset="0"/>
                <a:cs typeface="Calibri Light" panose="020F0302020204030204" pitchFamily="34" charset="0"/>
              </a:rPr>
            </a:br>
            <a:r>
              <a:rPr lang="en-GB" sz="4000" i="1" dirty="0">
                <a:solidFill>
                  <a:schemeClr val="bg1"/>
                </a:solidFill>
                <a:latin typeface="Calibri Light" panose="020F0302020204030204" pitchFamily="34" charset="0"/>
                <a:cs typeface="Calibri Light" panose="020F0302020204030204" pitchFamily="34" charset="0"/>
              </a:rPr>
              <a:t>ALGORITHMIC BIAS</a:t>
            </a:r>
            <a:br>
              <a:rPr lang="en-GB" sz="4000" i="1" dirty="0">
                <a:solidFill>
                  <a:schemeClr val="bg1"/>
                </a:solidFill>
                <a:latin typeface="Calibri Light" panose="020F0302020204030204" pitchFamily="34" charset="0"/>
                <a:cs typeface="Calibri Light" panose="020F0302020204030204" pitchFamily="34" charset="0"/>
              </a:rPr>
            </a:br>
            <a:r>
              <a:rPr lang="en-GB" sz="4000" i="1" dirty="0">
                <a:solidFill>
                  <a:schemeClr val="bg1"/>
                </a:solidFill>
                <a:latin typeface="Calibri Light" panose="020F0302020204030204" pitchFamily="34" charset="0"/>
                <a:cs typeface="Calibri Light" panose="020F0302020204030204" pitchFamily="34" charset="0"/>
              </a:rPr>
              <a:t>DARK PATTERNS</a:t>
            </a:r>
            <a:endParaRPr lang="en-GB" sz="4000" b="1" i="1" dirty="0">
              <a:solidFill>
                <a:schemeClr val="bg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902010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82AA874E-1B3D-F4A1-E8FB-70C09E96B7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2128B1-D3EB-F1C3-C7CC-9AAF8C03FD39}"/>
              </a:ext>
            </a:extLst>
          </p:cNvPr>
          <p:cNvSpPr>
            <a:spLocks noGrp="1"/>
          </p:cNvSpPr>
          <p:nvPr>
            <p:ph type="ctrTitle"/>
          </p:nvPr>
        </p:nvSpPr>
        <p:spPr>
          <a:xfrm>
            <a:off x="1733492" y="2130426"/>
            <a:ext cx="8754996"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WHY HAVE I COVERED THIS TOPIC?</a:t>
            </a:r>
            <a:endParaRPr lang="en-GB" sz="4000" b="1" i="1" dirty="0">
              <a:solidFill>
                <a:schemeClr val="bg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045235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15A1EF7F-9181-8B7F-FC01-81928C311D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88AB36-4D2A-6831-D5E7-44CD8E705761}"/>
              </a:ext>
            </a:extLst>
          </p:cNvPr>
          <p:cNvSpPr>
            <a:spLocks noGrp="1"/>
          </p:cNvSpPr>
          <p:nvPr>
            <p:ph type="ctrTitle"/>
          </p:nvPr>
        </p:nvSpPr>
        <p:spPr>
          <a:xfrm>
            <a:off x="2224790" y="2133368"/>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WHO IS RESPONSIBLE FOR UNINTENDED CONSEQUENCES?</a:t>
            </a:r>
          </a:p>
        </p:txBody>
      </p:sp>
    </p:spTree>
    <p:extLst>
      <p:ext uri="{BB962C8B-B14F-4D97-AF65-F5344CB8AC3E}">
        <p14:creationId xmlns:p14="http://schemas.microsoft.com/office/powerpoint/2010/main" val="3847665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D1E76428-3E9E-899E-F7DE-C9D9F8E38A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98854C-298D-64B1-BC18-1C6074F06A9C}"/>
              </a:ext>
            </a:extLst>
          </p:cNvPr>
          <p:cNvSpPr>
            <a:spLocks noGrp="1"/>
          </p:cNvSpPr>
          <p:nvPr>
            <p:ph type="ctrTitle"/>
          </p:nvPr>
        </p:nvSpPr>
        <p:spPr>
          <a:xfrm>
            <a:off x="2224790" y="2130426"/>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IT IS YOUR WORK</a:t>
            </a:r>
            <a:br>
              <a:rPr lang="en-GB" sz="4000" b="1" dirty="0">
                <a:solidFill>
                  <a:schemeClr val="bg1"/>
                </a:solidFill>
                <a:latin typeface="Calibri Light" panose="020F0302020204030204" pitchFamily="34" charset="0"/>
                <a:cs typeface="Calibri Light" panose="020F0302020204030204" pitchFamily="34" charset="0"/>
              </a:rPr>
            </a:br>
            <a:r>
              <a:rPr lang="en-GB" sz="4000" b="1" dirty="0">
                <a:solidFill>
                  <a:schemeClr val="bg1"/>
                </a:solidFill>
                <a:latin typeface="Calibri Light" panose="020F0302020204030204" pitchFamily="34" charset="0"/>
                <a:cs typeface="Calibri Light" panose="020F0302020204030204" pitchFamily="34" charset="0"/>
              </a:rPr>
              <a:t>OWN IT!</a:t>
            </a:r>
          </a:p>
        </p:txBody>
      </p:sp>
    </p:spTree>
    <p:extLst>
      <p:ext uri="{BB962C8B-B14F-4D97-AF65-F5344CB8AC3E}">
        <p14:creationId xmlns:p14="http://schemas.microsoft.com/office/powerpoint/2010/main" val="355536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7.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a:extLst>
            <a:ext uri="{FF2B5EF4-FFF2-40B4-BE49-F238E27FC236}">
              <a16:creationId xmlns:a16="http://schemas.microsoft.com/office/drawing/2014/main" id="{FDC7DBB9-BDBD-1FD3-C34E-73963A9AC7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3B5C94-4CD0-7519-0FF9-5B59341A0527}"/>
              </a:ext>
            </a:extLst>
          </p:cNvPr>
          <p:cNvSpPr>
            <a:spLocks noGrp="1"/>
          </p:cNvSpPr>
          <p:nvPr>
            <p:ph type="ctrTitle"/>
          </p:nvPr>
        </p:nvSpPr>
        <p:spPr>
          <a:xfrm>
            <a:off x="834140" y="2131640"/>
            <a:ext cx="10523720" cy="2594719"/>
          </a:xfrm>
        </p:spPr>
        <p:txBody>
          <a:bodyPr>
            <a:noAutofit/>
          </a:bodyPr>
          <a:lstStyle/>
          <a:p>
            <a:r>
              <a:rPr lang="en-GB" sz="4000" b="1" dirty="0">
                <a:solidFill>
                  <a:schemeClr val="bg1"/>
                </a:solidFill>
                <a:latin typeface="Calibri Light" panose="020F0302020204030204" pitchFamily="34" charset="0"/>
                <a:cs typeface="Calibri Light" panose="020F0302020204030204" pitchFamily="34" charset="0"/>
              </a:rPr>
              <a:t>SELF REFLECTION</a:t>
            </a:r>
            <a:endParaRPr lang="en-GB" sz="4000" b="1" i="1" dirty="0">
              <a:solidFill>
                <a:schemeClr val="bg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2968349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83278044-72E0-F5F5-1C0D-015EF7603F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D8A202-6C70-548F-D078-1AC5725D8184}"/>
              </a:ext>
            </a:extLst>
          </p:cNvPr>
          <p:cNvSpPr>
            <a:spLocks noGrp="1"/>
          </p:cNvSpPr>
          <p:nvPr>
            <p:ph type="ctrTitle"/>
          </p:nvPr>
        </p:nvSpPr>
        <p:spPr>
          <a:xfrm>
            <a:off x="2209800" y="2131640"/>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FINALLY</a:t>
            </a:r>
          </a:p>
        </p:txBody>
      </p:sp>
    </p:spTree>
    <p:extLst>
      <p:ext uri="{BB962C8B-B14F-4D97-AF65-F5344CB8AC3E}">
        <p14:creationId xmlns:p14="http://schemas.microsoft.com/office/powerpoint/2010/main" val="1415654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786A0E-E134-E8BA-B3E9-0C1899EB83EF}"/>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714EB754-8C54-C9AA-E2A0-BBCF3488C68E}"/>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2571127" y="1026750"/>
            <a:ext cx="7049746" cy="4804500"/>
          </a:xfrm>
          <a:prstGeom prst="rect">
            <a:avLst/>
          </a:prstGeom>
        </p:spPr>
      </p:pic>
    </p:spTree>
    <p:extLst>
      <p:ext uri="{BB962C8B-B14F-4D97-AF65-F5344CB8AC3E}">
        <p14:creationId xmlns:p14="http://schemas.microsoft.com/office/powerpoint/2010/main" val="402028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3F811F-E0C2-3102-5E72-79EFD3BDD94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394BBFA2-224F-47ED-DF78-656BBE2156D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920999" y="1026750"/>
            <a:ext cx="6350002" cy="4804500"/>
          </a:xfrm>
          <a:prstGeom prst="rect">
            <a:avLst/>
          </a:prstGeom>
        </p:spPr>
      </p:pic>
    </p:spTree>
    <p:extLst>
      <p:ext uri="{BB962C8B-B14F-4D97-AF65-F5344CB8AC3E}">
        <p14:creationId xmlns:p14="http://schemas.microsoft.com/office/powerpoint/2010/main" val="1387339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354627-1BA6-800E-B6AC-989BB4FA5EB3}"/>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EF079E2E-72F8-0538-BA90-7D334E761263}"/>
              </a:ext>
            </a:extLst>
          </p:cNvPr>
          <p:cNvPicPr>
            <a:picLocks noChangeAspect="1"/>
          </p:cNvPicPr>
          <p:nvPr/>
        </p:nvPicPr>
        <p:blipFill>
          <a:blip r:embed="rId3"/>
          <a:stretch>
            <a:fillRect/>
          </a:stretch>
        </p:blipFill>
        <p:spPr>
          <a:xfrm>
            <a:off x="2286000" y="1104900"/>
            <a:ext cx="7620000" cy="4648200"/>
          </a:xfrm>
          <a:prstGeom prst="rect">
            <a:avLst/>
          </a:prstGeom>
        </p:spPr>
      </p:pic>
    </p:spTree>
    <p:extLst>
      <p:ext uri="{BB962C8B-B14F-4D97-AF65-F5344CB8AC3E}">
        <p14:creationId xmlns:p14="http://schemas.microsoft.com/office/powerpoint/2010/main" val="2667271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B1DE15-1C09-6343-9681-9EB97880A8DC}"/>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3BE2A6C5-20F5-0D22-CA02-A4CC028B685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248156" y="548680"/>
            <a:ext cx="5695688" cy="5760640"/>
          </a:xfrm>
          <a:prstGeom prst="rect">
            <a:avLst/>
          </a:prstGeom>
        </p:spPr>
      </p:pic>
    </p:spTree>
    <p:extLst>
      <p:ext uri="{BB962C8B-B14F-4D97-AF65-F5344CB8AC3E}">
        <p14:creationId xmlns:p14="http://schemas.microsoft.com/office/powerpoint/2010/main" val="1582204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EE1D50-5729-F4E8-575F-DE9A65CC0207}"/>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1EC7FEC4-05D9-EDF9-EA50-7E292CBCB49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215680" y="548680"/>
            <a:ext cx="5760640" cy="5760640"/>
          </a:xfrm>
          <a:prstGeom prst="rect">
            <a:avLst/>
          </a:prstGeom>
        </p:spPr>
      </p:pic>
    </p:spTree>
    <p:extLst>
      <p:ext uri="{BB962C8B-B14F-4D97-AF65-F5344CB8AC3E}">
        <p14:creationId xmlns:p14="http://schemas.microsoft.com/office/powerpoint/2010/main" val="3587264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281911-F0D1-7A06-FC4E-48581DF546BD}"/>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C7D70B0-BE47-BB4C-4D64-C83131582BC3}"/>
              </a:ext>
            </a:extLst>
          </p:cNvPr>
          <p:cNvPicPr>
            <a:picLocks noChangeAspect="1"/>
          </p:cNvPicPr>
          <p:nvPr/>
        </p:nvPicPr>
        <p:blipFill>
          <a:blip r:embed="rId3"/>
          <a:stretch>
            <a:fillRect/>
          </a:stretch>
        </p:blipFill>
        <p:spPr>
          <a:xfrm>
            <a:off x="3238500" y="571500"/>
            <a:ext cx="5715000" cy="5715000"/>
          </a:xfrm>
          <a:prstGeom prst="rect">
            <a:avLst/>
          </a:prstGeom>
        </p:spPr>
      </p:pic>
    </p:spTree>
    <p:extLst>
      <p:ext uri="{BB962C8B-B14F-4D97-AF65-F5344CB8AC3E}">
        <p14:creationId xmlns:p14="http://schemas.microsoft.com/office/powerpoint/2010/main" val="2322987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1FB574-D0AB-76F8-AA62-5039F008CA10}"/>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F8F49D7E-ABBD-7C0D-3BA0-7B9358880B4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774227" y="548680"/>
            <a:ext cx="4643546" cy="5760640"/>
          </a:xfrm>
          <a:prstGeom prst="rect">
            <a:avLst/>
          </a:prstGeom>
        </p:spPr>
      </p:pic>
    </p:spTree>
    <p:extLst>
      <p:ext uri="{BB962C8B-B14F-4D97-AF65-F5344CB8AC3E}">
        <p14:creationId xmlns:p14="http://schemas.microsoft.com/office/powerpoint/2010/main" val="3759010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2B3408-07C6-37B4-2EE3-765C5F43701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D8D8F4C-158F-03FA-822B-432A7C8BD51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279576" y="542578"/>
            <a:ext cx="7632848" cy="5772844"/>
          </a:xfrm>
          <a:prstGeom prst="rect">
            <a:avLst/>
          </a:prstGeom>
        </p:spPr>
      </p:pic>
    </p:spTree>
    <p:extLst>
      <p:ext uri="{BB962C8B-B14F-4D97-AF65-F5344CB8AC3E}">
        <p14:creationId xmlns:p14="http://schemas.microsoft.com/office/powerpoint/2010/main" val="2004543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62150" y="1802313"/>
            <a:ext cx="8267700" cy="2594719"/>
          </a:xfrm>
        </p:spPr>
        <p:txBody>
          <a:bodyPr>
            <a:noAutofit/>
          </a:bodyPr>
          <a:lstStyle/>
          <a:p>
            <a:r>
              <a:rPr lang="en-GB" sz="2400" b="1" dirty="0">
                <a:solidFill>
                  <a:schemeClr val="bg1"/>
                </a:solidFill>
                <a:latin typeface="Calibri Light" panose="020F0302020204030204" pitchFamily="34" charset="0"/>
                <a:cs typeface="Calibri Light" panose="020F0302020204030204" pitchFamily="34" charset="0"/>
              </a:rPr>
              <a:t>“WE DO NOT BELIEVE IN OURSELVES UNTIL SOMEONE REVEALS THAT DEEP INSIDE US SOMETHING IS VALUABLE, WORTH LISTENING TO, WORTHY OF OUR TRUST, SACRED TO OUR TOUCH.</a:t>
            </a:r>
            <a:br>
              <a:rPr lang="en-GB" sz="2400" b="1" dirty="0">
                <a:solidFill>
                  <a:schemeClr val="bg1"/>
                </a:solidFill>
                <a:latin typeface="Calibri Light" panose="020F0302020204030204" pitchFamily="34" charset="0"/>
                <a:cs typeface="Calibri Light" panose="020F0302020204030204" pitchFamily="34" charset="0"/>
              </a:rPr>
            </a:br>
            <a:br>
              <a:rPr lang="en-GB" sz="2400" b="1" dirty="0">
                <a:solidFill>
                  <a:schemeClr val="bg1"/>
                </a:solidFill>
                <a:latin typeface="Calibri Light" panose="020F0302020204030204" pitchFamily="34" charset="0"/>
                <a:cs typeface="Calibri Light" panose="020F0302020204030204" pitchFamily="34" charset="0"/>
              </a:rPr>
            </a:br>
            <a:r>
              <a:rPr lang="en-GB" sz="2400" b="1" dirty="0">
                <a:solidFill>
                  <a:schemeClr val="bg1"/>
                </a:solidFill>
                <a:latin typeface="Calibri Light" panose="020F0302020204030204" pitchFamily="34" charset="0"/>
                <a:cs typeface="Calibri Light" panose="020F0302020204030204" pitchFamily="34" charset="0"/>
              </a:rPr>
              <a:t>ONCE WE BELIEVE IN OURSELVES WE CAN RISK CURIOSITY, WONDER, SPONTANEOUS DELIGHT OR ANY EXPERIENCE THAT REVEALS THE HUMAN SPIRIT.”</a:t>
            </a:r>
            <a:br>
              <a:rPr lang="en-GB" sz="2400" b="1" dirty="0">
                <a:solidFill>
                  <a:schemeClr val="bg1"/>
                </a:solidFill>
                <a:latin typeface="Calibri Light" panose="020F0302020204030204" pitchFamily="34" charset="0"/>
                <a:cs typeface="Calibri Light" panose="020F0302020204030204" pitchFamily="34" charset="0"/>
              </a:rPr>
            </a:br>
            <a:br>
              <a:rPr lang="en-GB" sz="2400" b="1" dirty="0">
                <a:solidFill>
                  <a:schemeClr val="bg1"/>
                </a:solidFill>
                <a:latin typeface="Calibri Light" panose="020F0302020204030204" pitchFamily="34" charset="0"/>
                <a:cs typeface="Calibri Light" panose="020F0302020204030204" pitchFamily="34" charset="0"/>
              </a:rPr>
            </a:br>
            <a:r>
              <a:rPr lang="en-GB" sz="2400" b="1" dirty="0">
                <a:solidFill>
                  <a:schemeClr val="bg1"/>
                </a:solidFill>
                <a:latin typeface="Calibri Light" panose="020F0302020204030204" pitchFamily="34" charset="0"/>
                <a:cs typeface="Calibri Light" panose="020F0302020204030204" pitchFamily="34" charset="0"/>
              </a:rPr>
              <a:t>E.E. CUMMINGS</a:t>
            </a:r>
          </a:p>
        </p:txBody>
      </p:sp>
    </p:spTree>
    <p:extLst>
      <p:ext uri="{BB962C8B-B14F-4D97-AF65-F5344CB8AC3E}">
        <p14:creationId xmlns:p14="http://schemas.microsoft.com/office/powerpoint/2010/main" val="679723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2131640"/>
            <a:ext cx="7772400" cy="2594719"/>
          </a:xfrm>
        </p:spPr>
        <p:txBody>
          <a:bodyPr>
            <a:normAutofit/>
          </a:bodyPr>
          <a:lstStyle/>
          <a:p>
            <a:r>
              <a:rPr lang="en-GB" sz="4000" b="1" dirty="0">
                <a:solidFill>
                  <a:schemeClr val="bg1"/>
                </a:solidFill>
                <a:latin typeface="Calibri Light" panose="020F0302020204030204" pitchFamily="34" charset="0"/>
                <a:cs typeface="Calibri Light" panose="020F0302020204030204" pitchFamily="34" charset="0"/>
              </a:rPr>
              <a:t>THANK YOU</a:t>
            </a:r>
            <a:br>
              <a:rPr lang="en-GB" sz="4000" b="1" dirty="0">
                <a:solidFill>
                  <a:schemeClr val="bg1"/>
                </a:solidFill>
                <a:latin typeface="Calibri Light" panose="020F0302020204030204" pitchFamily="34" charset="0"/>
                <a:cs typeface="Calibri Light" panose="020F0302020204030204" pitchFamily="34" charset="0"/>
              </a:rPr>
            </a:br>
            <a:br>
              <a:rPr lang="en-GB" sz="4000" b="1" dirty="0">
                <a:solidFill>
                  <a:schemeClr val="bg1"/>
                </a:solidFill>
                <a:latin typeface="Calibri Light" panose="020F0302020204030204" pitchFamily="34" charset="0"/>
                <a:cs typeface="Calibri Light" panose="020F0302020204030204" pitchFamily="34" charset="0"/>
              </a:rPr>
            </a:br>
            <a:r>
              <a:rPr lang="en-GB" sz="4000" b="1" dirty="0">
                <a:solidFill>
                  <a:schemeClr val="bg1"/>
                </a:solidFill>
                <a:latin typeface="Calibri Light" panose="020F0302020204030204" pitchFamily="34" charset="0"/>
                <a:cs typeface="Calibri Light" panose="020F0302020204030204" pitchFamily="34" charset="0"/>
              </a:rPr>
              <a:t>QUESTIONS?</a:t>
            </a:r>
          </a:p>
        </p:txBody>
      </p:sp>
    </p:spTree>
    <p:extLst>
      <p:ext uri="{BB962C8B-B14F-4D97-AF65-F5344CB8AC3E}">
        <p14:creationId xmlns:p14="http://schemas.microsoft.com/office/powerpoint/2010/main" val="3701165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CA75DF786C424CAEB9E3EA06129604" ma:contentTypeVersion="13" ma:contentTypeDescription="Create a new document." ma:contentTypeScope="" ma:versionID="9239dba9d0d86f62c841fe7e8076d3d3">
  <xsd:schema xmlns:xsd="http://www.w3.org/2001/XMLSchema" xmlns:xs="http://www.w3.org/2001/XMLSchema" xmlns:p="http://schemas.microsoft.com/office/2006/metadata/properties" xmlns:ns3="afa9340e-42d2-4497-9e48-e8fdef61d7b7" xmlns:ns4="4503d0ed-3769-4fd0-bdd4-365a1b0a4ef4" targetNamespace="http://schemas.microsoft.com/office/2006/metadata/properties" ma:root="true" ma:fieldsID="c7529b92eedbd26a203c14a9283fde64" ns3:_="" ns4:_="">
    <xsd:import namespace="afa9340e-42d2-4497-9e48-e8fdef61d7b7"/>
    <xsd:import namespace="4503d0ed-3769-4fd0-bdd4-365a1b0a4ef4"/>
    <xsd:element name="properties">
      <xsd:complexType>
        <xsd:sequence>
          <xsd:element name="documentManagement">
            <xsd:complexType>
              <xsd:all>
                <xsd:element ref="ns3:SharedWithUsers" minOccurs="0"/>
                <xsd:element ref="ns4:MediaServiceMetadata" minOccurs="0"/>
                <xsd:element ref="ns4:MediaServiceFastMetadata" minOccurs="0"/>
                <xsd:element ref="ns4:MediaServiceDateTaken" minOccurs="0"/>
                <xsd:element ref="ns4:MediaServiceAutoTags" minOccurs="0"/>
                <xsd:element ref="ns4:MediaServiceOCR" minOccurs="0"/>
                <xsd:element ref="ns3:SharedWithDetails" minOccurs="0"/>
                <xsd:element ref="ns3:SharingHintHash"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a9340e-42d2-4497-9e48-e8fdef61d7b7"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503d0ed-3769-4fd0-bdd4-365a1b0a4ef4" elementFormDefault="qualified">
    <xsd:import namespace="http://schemas.microsoft.com/office/2006/documentManagement/types"/>
    <xsd:import namespace="http://schemas.microsoft.com/office/infopath/2007/PartnerControls"/>
    <xsd:element name="MediaServiceMetadata" ma:index="9" nillable="true" ma:displayName="MediaServiceMetadata" ma:description="" ma:hidden="true" ma:internalName="MediaServiceMetadata" ma:readOnly="true">
      <xsd:simpleType>
        <xsd:restriction base="dms:Note"/>
      </xsd:simpleType>
    </xsd:element>
    <xsd:element name="MediaServiceFastMetadata" ma:index="10" nillable="true" ma:displayName="MediaServiceFastMetadata" ma:description="" ma:hidden="true" ma:internalName="MediaServiceFastMetadata" ma:readOnly="true">
      <xsd:simpleType>
        <xsd:restriction base="dms:Note"/>
      </xsd:simpleType>
    </xsd:element>
    <xsd:element name="MediaServiceDateTaken" ma:index="11" nillable="true" ma:displayName="MediaServiceDateTaken" ma:hidden="true" ma:internalName="MediaServiceDateTaken" ma:readOnly="true">
      <xsd:simpleType>
        <xsd:restriction base="dms:Text"/>
      </xsd:simpleType>
    </xsd:element>
    <xsd:element name="MediaServiceAutoTags" ma:index="12" nillable="true" ma:displayName="MediaServiceAutoTags" ma:internalName="MediaServiceAutoTags"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0C3B2EF-6945-445F-931B-1200FF631827}">
  <ds:schemaRefs>
    <ds:schemaRef ds:uri="http://schemas.microsoft.com/sharepoint/v3/contenttype/forms"/>
  </ds:schemaRefs>
</ds:datastoreItem>
</file>

<file path=customXml/itemProps2.xml><?xml version="1.0" encoding="utf-8"?>
<ds:datastoreItem xmlns:ds="http://schemas.openxmlformats.org/officeDocument/2006/customXml" ds:itemID="{1C1AD456-711B-4975-B04F-FF2308B426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a9340e-42d2-4497-9e48-e8fdef61d7b7"/>
    <ds:schemaRef ds:uri="4503d0ed-3769-4fd0-bdd4-365a1b0a4e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7AE8556-2A5E-4AF5-B92E-329F18D96B55}">
  <ds:schemaRefs>
    <ds:schemaRef ds:uri="http://purl.org/dc/terms/"/>
    <ds:schemaRef ds:uri="4503d0ed-3769-4fd0-bdd4-365a1b0a4ef4"/>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afa9340e-42d2-4497-9e48-e8fdef61d7b7"/>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23770</TotalTime>
  <Words>23624</Words>
  <Application>Microsoft Office PowerPoint</Application>
  <PresentationFormat>Widescreen</PresentationFormat>
  <Paragraphs>1100</Paragraphs>
  <Slides>188</Slides>
  <Notes>187</Notes>
  <HiddenSlides>1</HiddenSlides>
  <MMClips>0</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188</vt:i4>
      </vt:variant>
    </vt:vector>
  </HeadingPairs>
  <TitlesOfParts>
    <vt:vector size="204" baseType="lpstr">
      <vt:lpstr>Calibri-Light</vt:lpstr>
      <vt:lpstr>Calibri-LightItalic</vt:lpstr>
      <vt:lpstr>Helvetica Neue Light</vt:lpstr>
      <vt:lpstr>inherit</vt:lpstr>
      <vt:lpstr>ReithSans</vt:lpstr>
      <vt:lpstr>The Sun</vt:lpstr>
      <vt:lpstr>TimesNewRomanPSMT</vt:lpstr>
      <vt:lpstr>Arial</vt:lpstr>
      <vt:lpstr>Arial</vt:lpstr>
      <vt:lpstr>Calibri</vt:lpstr>
      <vt:lpstr>Calibri Light</vt:lpstr>
      <vt:lpstr>Open Sans</vt:lpstr>
      <vt:lpstr>Roboto</vt:lpstr>
      <vt:lpstr>Times New Roman</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ARE UNKNOWN CONSEQUENCES PREDICTABLE?</vt:lpstr>
      <vt:lpstr>SHOULD UNKNOWN CONSEQUENCES BE PREDICTABLE?</vt:lpstr>
      <vt:lpstr>THE IDEA OF UNINTENDED CONSEQUENCES DATES A DISCUSSION ABOUT INTEREST RATE REGULATION .  JOHN LOCKE [1692]</vt:lpstr>
      <vt:lpstr>THE THEORY OF UNANTICIPATED CONSEQUENCES  ROBERT K. MERTON [1936]</vt:lpstr>
      <vt:lpstr>FIVE POSSIBLE CAUSES OF UNANTICIPATED CONSEQUENCES  ROBERT K. MERTON [1936]</vt:lpstr>
      <vt:lpstr>PowerPoint Presentation</vt:lpstr>
      <vt:lpstr>PowerPoint Presentation</vt:lpstr>
      <vt:lpstr>PowerPoint Presentation</vt:lpstr>
      <vt:lpstr>PowerPoint Presentation</vt:lpstr>
      <vt:lpstr>PowerPoint Presentation</vt:lpstr>
      <vt:lpstr>UNANTICIPATED OR UNINTENDED?</vt:lpstr>
      <vt:lpstr>UNANTICIPATED CONSEQUENCES CAN ONLY BE UNINTENDED.    </vt:lpstr>
      <vt:lpstr>UNANTICIPATED CONSEQUENCES CAN ONLY BE UNINTENDED.  UNINTENDED CONSEQUENCES CAN BE EITHER ANTICIPATED OR UNANTICIPATED.</vt:lpstr>
      <vt:lpstr>A DISTINCTION LOST IN MODERN TRANSLATION</vt:lpstr>
      <vt:lpstr>PowerPoint Presentation</vt:lpstr>
      <vt:lpstr>BUTTERFLY EFFECT</vt:lpstr>
      <vt:lpstr>PowerPoint Presentation</vt:lpstr>
      <vt:lpstr>PowerPoint Presentation</vt:lpstr>
      <vt:lpstr>KNOWN AS A TEU (twenty-foot equivalent unit in the trade)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COMFORT OVER SAFETY</vt:lpstr>
      <vt:lpstr>PowerPoint Presentation</vt:lpstr>
      <vt:lpstr>PowerPoint Presentation</vt:lpstr>
      <vt:lpstr>THE TITANIC WAS CONSIDERED UNSINKABLE.</vt:lpstr>
      <vt:lpstr>PowerPoint Presentation</vt:lpstr>
      <vt:lpstr>PowerPoint Presentation</vt:lpstr>
      <vt:lpstr>PowerPoint Presentation</vt:lpstr>
      <vt:lpstr>PowerPoint Presentation</vt:lpstr>
      <vt:lpstr>PowerPoint Presentation</vt:lpstr>
      <vt:lpstr>SPECULATIVE DESIGN THEORY</vt:lpstr>
      <vt:lpstr>PowerPoint Presentation</vt:lpstr>
      <vt:lpstr>TECHNOLOGICAL INNOVATION PULL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MOBILE TO SMART PHONE TERMINOLOGY SHIFT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PROLIFERATION OF DIS-INFORMATION</vt:lpstr>
      <vt:lpstr>PowerPoint Presentation</vt:lpstr>
      <vt:lpstr>PowerPoint Presentation</vt:lpstr>
      <vt:lpstr>PowerPoint Presentation</vt:lpstr>
      <vt:lpstr>EVEN OLD MASTERS CANNOT ESCAPE UNINTENDED CONSEQUENCES!</vt:lpstr>
      <vt:lpstr>PowerPoint Presentation</vt:lpstr>
      <vt:lpstr>PowerPoint Presentation</vt:lpstr>
      <vt:lpstr>LACK OF UNDERSTANDING TO TACKLING THE REAL PROBLEM</vt:lpstr>
      <vt:lpstr>PowerPoint Presentation</vt:lpstr>
      <vt:lpstr>HUMANS KNOW BEST!</vt:lpstr>
      <vt:lpstr>PowerPoint Presentation</vt:lpstr>
      <vt:lpstr>NATURE RECLAIMS</vt:lpstr>
      <vt:lpstr>PowerPoint Presentation</vt:lpstr>
      <vt:lpstr>PowerPoint Presentation</vt:lpstr>
      <vt:lpstr>PowerPoint Presentation</vt:lpstr>
      <vt:lpstr>PowerPoint Presentation</vt:lpstr>
      <vt:lpstr>PowerPoint Presentation</vt:lpstr>
      <vt:lpstr>PowerPoint Presentation</vt:lpstr>
      <vt:lpstr>HUMAN PSYCHOLOGY</vt:lpstr>
      <vt:lpstr>PowerPoint Presentation</vt:lpstr>
      <vt:lpstr>PowerPoint Presentation</vt:lpstr>
      <vt:lpstr>PowerPoint Presentation</vt:lpstr>
      <vt:lpstr>PowerPoint Presentation</vt:lpstr>
      <vt:lpstr>PowerPoint Presentation</vt:lpstr>
      <vt:lpstr>PowerPoint Presentation</vt:lpstr>
      <vt:lpstr>LACK OF UNDERSTANDING CULTURE</vt:lpstr>
      <vt:lpstr>PowerPoint Presentation</vt:lpstr>
      <vt:lpstr>INADEQUATE RESEARCH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UNFORESEEN OR PREDICABLE?</vt:lpstr>
      <vt:lpstr>PowerPoint Presentation</vt:lpstr>
      <vt:lpstr>PowerPoint Presentation</vt:lpstr>
      <vt:lpstr>PREDICABLE OR IGNORQNCE OR KNOWN?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VANDELISM</vt:lpstr>
      <vt:lpstr>PowerPoint Presentation</vt:lpstr>
      <vt:lpstr>CONSUMERISM</vt:lpstr>
      <vt:lpstr>PowerPoint Presentation</vt:lpstr>
      <vt:lpstr>ADDICTION</vt:lpstr>
      <vt:lpstr>PowerPoint Presentation</vt:lpstr>
      <vt:lpstr>ARE UNKNOWN CONSEQUENCES OF DESIGN MANAGEABLE?</vt:lpstr>
      <vt:lpstr>HISTORY IS REPEATING ITSELF, WILL HUMANITY EVER LEARN?</vt:lpstr>
      <vt:lpstr>“DESIGN IS ABOUT RESTRICTION; YOU NEED TO BE AWARE OF YOUR OWN LIMITATIONS AND THAT OF YOUR DESIGNS.” </vt:lpstr>
      <vt:lpstr>THE RIPPLE THEOREM</vt:lpstr>
      <vt:lpstr>UNDERSTAND THE INTERPLAY BETWEEN DESIGN, CULTURE, AND SOCIETY </vt:lpstr>
      <vt:lpstr>  </vt:lpstr>
      <vt:lpstr>PowerPoint Presentation</vt:lpstr>
      <vt:lpstr>PowerPoint Presentation</vt:lpstr>
      <vt:lpstr>PowerPoint Presentation</vt:lpstr>
      <vt:lpstr>OR  SHOULD WE TAKE THIS STANCE FOR UNINTENDED CONSEQUENCES?</vt:lpstr>
      <vt:lpstr>THREE LITTLE SENTENCES THAT WILL GET YOU THROUGH LIFE NO MATTER THE CONSEQUENCES.  NUMBER 1: COVER FOR ME. NUMBER 2: OH, GOOD IDEA, BOSS! NUMBER 3: IT WAS LIKE THAT WHEN I GOT HERE.</vt:lpstr>
      <vt:lpstr>THREE LITTLE SENTENCES THAT WILL GET YOU THROUGH LIFE NO MATTER THE CONSEQUENCES.  NUMBER 1: COVER FOR ME. NUMBER 2: OH, GOOD IDEA, BOSS! NUMBER 3: IT WAS LIKE THAT WHEN I GOT HERE.</vt:lpstr>
      <vt:lpstr>THREE LITTLE SENTENCES THAT WILL GET YOU THROUGH LIFE NO MATTER THE CONSEQUENCES.  NUMBER 1: COVER FOR ME. NUMBER 2: OH, GOOD IDEA, BOSS! NUMBER 3: IT WAS LIKE THAT WHEN I GOT HERE.</vt:lpstr>
      <vt:lpstr>THREE LITTLE SENTENCES THAT WILL GET YOU THROUGH LIFE NO MATTER THE CONSEQUENCES.  NUMBER 1: COVER FOR ME. NUMBER 2: OH, GOOD IDEA, BOSS! NUMBER 3: IT WAS LIKE THAT WHEN I GOT HERE. HERE.</vt:lpstr>
      <vt:lpstr>AFTER ALL ………</vt:lpstr>
      <vt:lpstr>PowerPoint Presentation</vt:lpstr>
      <vt:lpstr>OUR INGENUITY HAS NOT ONLY CHANGED OUR WORLD - IT HAS CHANGED US.  FOCUSING ON IMMEDIATE BENEFITS, WE RARELY PAUSE TO CONSIDER THE LONGER-TERM COSTS OF INNOVATION. </vt:lpstr>
      <vt:lpstr>PowerPoint Presentation</vt:lpstr>
      <vt:lpstr>QUESTION:  HAS INNOVATION GOT THE WORLD INTO THE MESS IT’S IN TODAY? </vt:lpstr>
      <vt:lpstr>ANSWER:  IF INNOVATION GOT US INTO THIS MESS, WHAT MAKES US THINK THAT MORE INNOVATION WILL GET US OUT OF IT?</vt:lpstr>
      <vt:lpstr>WHAT UNINTENDED CONSEQUENCES WILL THESE INNOVATIONS BRING?   </vt:lpstr>
      <vt:lpstr>WHAT UNINTENDED CONSEQUENCES WILL THESE INNOVATIONS BRING?  GENETIC MODIFICATION ARTIFICIAL INTELLIGENCE</vt:lpstr>
      <vt:lpstr>PowerPoint Presentation</vt:lpstr>
      <vt:lpstr>PowerPoint Presentation</vt:lpstr>
      <vt:lpstr>WHY HAVE I COVERED THIS TOPIC?</vt:lpstr>
      <vt:lpstr>WHO IS RESPONSIBLE FOR UNINTENDED CONSEQUENCES?</vt:lpstr>
      <vt:lpstr>IT IS YOUR WORK OWN IT!</vt:lpstr>
      <vt:lpstr>SELF REFLECTION</vt:lpstr>
      <vt:lpstr>FINALLY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“WE DO NOT BELIEVE IN OURSELVES UNTIL SOMEONE REVEALS THAT DEEP INSIDE US SOMETHING IS VALUABLE, WORTH LISTENING TO, WORTHY OF OUR TRUST, SACRED TO OUR TOUCH.  ONCE WE BELIEVE IN OURSELVES WE CAN RISK CURIOSITY, WONDER, SPONTANEOUS DELIGHT OR ANY EXPERIENCE THAT REVEALS THE HUMAN SPIRIT.”  E.E. CUMMINGS</vt:lpstr>
      <vt:lpstr>THANK YOU  QUESTIONS?</vt:lpstr>
    </vt:vector>
  </TitlesOfParts>
  <Company>FADE - 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fad-sj</dc:creator>
  <cp:lastModifiedBy>Matthew Archer</cp:lastModifiedBy>
  <cp:revision>239</cp:revision>
  <dcterms:created xsi:type="dcterms:W3CDTF">2003-02-18T13:39:02Z</dcterms:created>
  <dcterms:modified xsi:type="dcterms:W3CDTF">2025-10-17T11:54:57Z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0x010100ADCA75DF786C424CAEB9E3EA06129604</vt:lpwstr>
  </property>
</Properties>
</file>