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DE83F1-9B30-4207-91B5-C34BA566CAD7}" v="208" dt="2023-10-09T12:25:14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e Macrory Obrien (2304251)" userId="S::2304251@student.uwtsd.ac.uk::9cde08c6-bdff-4644-b40f-68ff046ea412" providerId="AD" clId="Web-{E9DE83F1-9B30-4207-91B5-C34BA566CAD7}"/>
    <pc:docChg chg="addSld modSld sldOrd">
      <pc:chgData name="Cale Macrory Obrien (2304251)" userId="S::2304251@student.uwtsd.ac.uk::9cde08c6-bdff-4644-b40f-68ff046ea412" providerId="AD" clId="Web-{E9DE83F1-9B30-4207-91B5-C34BA566CAD7}" dt="2023-10-09T12:25:14.077" v="207"/>
      <pc:docMkLst>
        <pc:docMk/>
      </pc:docMkLst>
      <pc:sldChg chg="addSp delSp modSp mod ord setBg addAnim delAnim setClrOvrMap">
        <pc:chgData name="Cale Macrory Obrien (2304251)" userId="S::2304251@student.uwtsd.ac.uk::9cde08c6-bdff-4644-b40f-68ff046ea412" providerId="AD" clId="Web-{E9DE83F1-9B30-4207-91B5-C34BA566CAD7}" dt="2023-10-09T12:25:14.077" v="207"/>
        <pc:sldMkLst>
          <pc:docMk/>
          <pc:sldMk cId="109857222" sldId="256"/>
        </pc:sldMkLst>
        <pc:spChg chg="mod">
          <ac:chgData name="Cale Macrory Obrien (2304251)" userId="S::2304251@student.uwtsd.ac.uk::9cde08c6-bdff-4644-b40f-68ff046ea412" providerId="AD" clId="Web-{E9DE83F1-9B30-4207-91B5-C34BA566CAD7}" dt="2023-10-09T12:13:48.501" v="15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Cale Macrory Obrien (2304251)" userId="S::2304251@student.uwtsd.ac.uk::9cde08c6-bdff-4644-b40f-68ff046ea412" providerId="AD" clId="Web-{E9DE83F1-9B30-4207-91B5-C34BA566CAD7}" dt="2023-10-09T12:13:50.969" v="1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le Macrory Obrien (2304251)" userId="S::2304251@student.uwtsd.ac.uk::9cde08c6-bdff-4644-b40f-68ff046ea412" providerId="AD" clId="Web-{E9DE83F1-9B30-4207-91B5-C34BA566CAD7}" dt="2023-10-09T12:13:48.501" v="15"/>
          <ac:spMkLst>
            <pc:docMk/>
            <pc:sldMk cId="109857222" sldId="256"/>
            <ac:spMk id="9" creationId="{71B2258F-86CA-4D4D-8270-BC05FCDEBFB3}"/>
          </ac:spMkLst>
        </pc:spChg>
        <pc:picChg chg="add">
          <ac:chgData name="Cale Macrory Obrien (2304251)" userId="S::2304251@student.uwtsd.ac.uk::9cde08c6-bdff-4644-b40f-68ff046ea412" providerId="AD" clId="Web-{E9DE83F1-9B30-4207-91B5-C34BA566CAD7}" dt="2023-10-09T12:13:48.501" v="15"/>
          <ac:picMkLst>
            <pc:docMk/>
            <pc:sldMk cId="109857222" sldId="256"/>
            <ac:picMk id="5" creationId="{2A601995-F66F-6DC2-24E3-F5E6817E6353}"/>
          </ac:picMkLst>
        </pc:picChg>
      </pc:sldChg>
      <pc:sldChg chg="addSp modSp new mod setBg addAnim">
        <pc:chgData name="Cale Macrory Obrien (2304251)" userId="S::2304251@student.uwtsd.ac.uk::9cde08c6-bdff-4644-b40f-68ff046ea412" providerId="AD" clId="Web-{E9DE83F1-9B30-4207-91B5-C34BA566CAD7}" dt="2023-10-09T12:24:46.967" v="205"/>
        <pc:sldMkLst>
          <pc:docMk/>
          <pc:sldMk cId="2959387424" sldId="257"/>
        </pc:sldMkLst>
        <pc:spChg chg="mod">
          <ac:chgData name="Cale Macrory Obrien (2304251)" userId="S::2304251@student.uwtsd.ac.uk::9cde08c6-bdff-4644-b40f-68ff046ea412" providerId="AD" clId="Web-{E9DE83F1-9B30-4207-91B5-C34BA566CAD7}" dt="2023-10-09T12:21:53.510" v="152"/>
          <ac:spMkLst>
            <pc:docMk/>
            <pc:sldMk cId="2959387424" sldId="257"/>
            <ac:spMk id="2" creationId="{D40D0F6F-A542-3EAB-FDDA-7A43893FC9D6}"/>
          </ac:spMkLst>
        </pc:spChg>
        <pc:spChg chg="mod">
          <ac:chgData name="Cale Macrory Obrien (2304251)" userId="S::2304251@student.uwtsd.ac.uk::9cde08c6-bdff-4644-b40f-68ff046ea412" providerId="AD" clId="Web-{E9DE83F1-9B30-4207-91B5-C34BA566CAD7}" dt="2023-10-09T12:21:53.510" v="152"/>
          <ac:spMkLst>
            <pc:docMk/>
            <pc:sldMk cId="2959387424" sldId="257"/>
            <ac:spMk id="3" creationId="{DDAA6BA2-05A9-7A16-60A9-A5D6C2B5DC58}"/>
          </ac:spMkLst>
        </pc:spChg>
        <pc:spChg chg="add">
          <ac:chgData name="Cale Macrory Obrien (2304251)" userId="S::2304251@student.uwtsd.ac.uk::9cde08c6-bdff-4644-b40f-68ff046ea412" providerId="AD" clId="Web-{E9DE83F1-9B30-4207-91B5-C34BA566CAD7}" dt="2023-10-09T12:21:53.510" v="152"/>
          <ac:spMkLst>
            <pc:docMk/>
            <pc:sldMk cId="2959387424" sldId="257"/>
            <ac:spMk id="9" creationId="{4F7EBAE4-9945-4473-9E34-B2C66EA0F03D}"/>
          </ac:spMkLst>
        </pc:spChg>
        <pc:spChg chg="add">
          <ac:chgData name="Cale Macrory Obrien (2304251)" userId="S::2304251@student.uwtsd.ac.uk::9cde08c6-bdff-4644-b40f-68ff046ea412" providerId="AD" clId="Web-{E9DE83F1-9B30-4207-91B5-C34BA566CAD7}" dt="2023-10-09T12:21:53.510" v="152"/>
          <ac:spMkLst>
            <pc:docMk/>
            <pc:sldMk cId="2959387424" sldId="257"/>
            <ac:spMk id="11" creationId="{70BEB1E7-2F88-40BC-B73D-42E5B6F80BFC}"/>
          </ac:spMkLst>
        </pc:spChg>
        <pc:spChg chg="add">
          <ac:chgData name="Cale Macrory Obrien (2304251)" userId="S::2304251@student.uwtsd.ac.uk::9cde08c6-bdff-4644-b40f-68ff046ea412" providerId="AD" clId="Web-{E9DE83F1-9B30-4207-91B5-C34BA566CAD7}" dt="2023-10-09T12:21:53.510" v="152"/>
          <ac:spMkLst>
            <pc:docMk/>
            <pc:sldMk cId="2959387424" sldId="257"/>
            <ac:spMk id="13" creationId="{A7B99495-F43F-4D80-A44F-2CB4764EB90B}"/>
          </ac:spMkLst>
        </pc:spChg>
        <pc:picChg chg="add mod">
          <ac:chgData name="Cale Macrory Obrien (2304251)" userId="S::2304251@student.uwtsd.ac.uk::9cde08c6-bdff-4644-b40f-68ff046ea412" providerId="AD" clId="Web-{E9DE83F1-9B30-4207-91B5-C34BA566CAD7}" dt="2023-10-09T12:21:53.510" v="152"/>
          <ac:picMkLst>
            <pc:docMk/>
            <pc:sldMk cId="2959387424" sldId="257"/>
            <ac:picMk id="4" creationId="{73F513F0-1D63-68E3-A140-9CCB967A081D}"/>
          </ac:picMkLst>
        </pc:picChg>
      </pc:sldChg>
      <pc:sldChg chg="addSp modSp new mod setBg addAnim">
        <pc:chgData name="Cale Macrory Obrien (2304251)" userId="S::2304251@student.uwtsd.ac.uk::9cde08c6-bdff-4644-b40f-68ff046ea412" providerId="AD" clId="Web-{E9DE83F1-9B30-4207-91B5-C34BA566CAD7}" dt="2023-10-09T12:25:08.545" v="206"/>
        <pc:sldMkLst>
          <pc:docMk/>
          <pc:sldMk cId="65947672" sldId="258"/>
        </pc:sldMkLst>
        <pc:spChg chg="mod">
          <ac:chgData name="Cale Macrory Obrien (2304251)" userId="S::2304251@student.uwtsd.ac.uk::9cde08c6-bdff-4644-b40f-68ff046ea412" providerId="AD" clId="Web-{E9DE83F1-9B30-4207-91B5-C34BA566CAD7}" dt="2023-10-09T12:24:19.216" v="201"/>
          <ac:spMkLst>
            <pc:docMk/>
            <pc:sldMk cId="65947672" sldId="258"/>
            <ac:spMk id="2" creationId="{868FBE64-D817-174C-39DE-E9616F322357}"/>
          </ac:spMkLst>
        </pc:spChg>
        <pc:spChg chg="mod ord">
          <ac:chgData name="Cale Macrory Obrien (2304251)" userId="S::2304251@student.uwtsd.ac.uk::9cde08c6-bdff-4644-b40f-68ff046ea412" providerId="AD" clId="Web-{E9DE83F1-9B30-4207-91B5-C34BA566CAD7}" dt="2023-10-09T12:24:19.216" v="201"/>
          <ac:spMkLst>
            <pc:docMk/>
            <pc:sldMk cId="65947672" sldId="258"/>
            <ac:spMk id="3" creationId="{B71081BC-99E9-BA00-A0A2-09F27B239720}"/>
          </ac:spMkLst>
        </pc:spChg>
        <pc:spChg chg="add">
          <ac:chgData name="Cale Macrory Obrien (2304251)" userId="S::2304251@student.uwtsd.ac.uk::9cde08c6-bdff-4644-b40f-68ff046ea412" providerId="AD" clId="Web-{E9DE83F1-9B30-4207-91B5-C34BA566CAD7}" dt="2023-10-09T12:24:19.216" v="201"/>
          <ac:spMkLst>
            <pc:docMk/>
            <pc:sldMk cId="65947672" sldId="258"/>
            <ac:spMk id="9" creationId="{A8908DB7-C3A6-4FCB-9820-CEE02B398C4A}"/>
          </ac:spMkLst>
        </pc:spChg>
        <pc:spChg chg="add">
          <ac:chgData name="Cale Macrory Obrien (2304251)" userId="S::2304251@student.uwtsd.ac.uk::9cde08c6-bdff-4644-b40f-68ff046ea412" providerId="AD" clId="Web-{E9DE83F1-9B30-4207-91B5-C34BA566CAD7}" dt="2023-10-09T12:24:19.216" v="201"/>
          <ac:spMkLst>
            <pc:docMk/>
            <pc:sldMk cId="65947672" sldId="258"/>
            <ac:spMk id="11" creationId="{535742DD-1B16-4E9D-B715-0D74B4574A68}"/>
          </ac:spMkLst>
        </pc:spChg>
        <pc:picChg chg="add mod">
          <ac:chgData name="Cale Macrory Obrien (2304251)" userId="S::2304251@student.uwtsd.ac.uk::9cde08c6-bdff-4644-b40f-68ff046ea412" providerId="AD" clId="Web-{E9DE83F1-9B30-4207-91B5-C34BA566CAD7}" dt="2023-10-09T12:24:19.216" v="201"/>
          <ac:picMkLst>
            <pc:docMk/>
            <pc:sldMk cId="65947672" sldId="258"/>
            <ac:picMk id="4" creationId="{3C620B34-45C5-B0D6-D9CD-B563E26A8AE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2A601995-F66F-6DC2-24E3-F5E6817E63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27" r="-2" b="1477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Why I chose professional policing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D0F6F-A542-3EAB-FDDA-7A43893FC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sz="2800">
                <a:ea typeface="Calibri Light"/>
                <a:cs typeface="Calibri Light"/>
              </a:rPr>
              <a:t>Why I chose this course and university, and it's benefits for me. 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A6BA2-05A9-7A16-60A9-A5D6C2B5D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I chose this university as I believed that it had the best to offer out of my 5 chosen universities. </a:t>
            </a:r>
          </a:p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The reason I have chosen to do professional policing is because I wish to become a police officer and either work up to dog handler or armed response however, I am undecided as to which one I want to choose. </a:t>
            </a:r>
            <a:endParaRPr lang="en-US" dirty="0">
              <a:ea typeface="+mn-lt"/>
              <a:cs typeface="+mn-lt"/>
            </a:endParaRPr>
          </a:p>
        </p:txBody>
      </p:sp>
      <p:pic>
        <p:nvPicPr>
          <p:cNvPr id="4" name="Picture 3" descr="How did the government meet its police pledge? - BBC News">
            <a:extLst>
              <a:ext uri="{FF2B5EF4-FFF2-40B4-BE49-F238E27FC236}">
                <a16:creationId xmlns:a16="http://schemas.microsoft.com/office/drawing/2014/main" id="{73F513F0-1D63-68E3-A140-9CCB967A08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68" r="15833" b="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938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8FBE64-D817-174C-39DE-E9616F322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US" sz="4600">
                <a:ea typeface="Calibri Light"/>
                <a:cs typeface="Calibri Light"/>
              </a:rPr>
              <a:t>What I hope to achieve with this qualification </a:t>
            </a:r>
            <a:endParaRPr lang="en-US" sz="46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olice Professional | Search for the UK's top police dogs">
            <a:extLst>
              <a:ext uri="{FF2B5EF4-FFF2-40B4-BE49-F238E27FC236}">
                <a16:creationId xmlns:a16="http://schemas.microsoft.com/office/drawing/2014/main" id="{3C620B34-45C5-B0D6-D9CD-B563E26A8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630936"/>
            <a:ext cx="6728700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081BC-99E9-BA00-A0A2-09F27B239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ea typeface="Calibri" panose="020F0502020204030204"/>
                <a:cs typeface="Calibri" panose="020F0502020204030204"/>
              </a:rPr>
              <a:t>I hope to achieve my full professional policing qualification at the end of my three years to allow me to join the police.</a:t>
            </a:r>
          </a:p>
        </p:txBody>
      </p:sp>
    </p:spTree>
    <p:extLst>
      <p:ext uri="{BB962C8B-B14F-4D97-AF65-F5344CB8AC3E}">
        <p14:creationId xmlns:p14="http://schemas.microsoft.com/office/powerpoint/2010/main" val="6594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Why I chose professional policing </vt:lpstr>
      <vt:lpstr>Why I chose this course and university, and it's benefits for me. </vt:lpstr>
      <vt:lpstr>What I hope to achieve with this qualification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</cp:revision>
  <dcterms:created xsi:type="dcterms:W3CDTF">2023-10-09T12:13:10Z</dcterms:created>
  <dcterms:modified xsi:type="dcterms:W3CDTF">2023-10-09T12:25:16Z</dcterms:modified>
</cp:coreProperties>
</file>