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15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01/08/2024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8_Session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332656"/>
            <a:ext cx="10992465" cy="4219679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 1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3600" dirty="0"/>
              <a:t>Demonstrate your understanding by evaluating your selected project and outlining the key impact areas.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01/08/2024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976-BAF1-6BA5-37AC-D6E955FC4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5911-B6DC-B7B1-FA0A-580CEAF5A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071123" cy="1251154"/>
          </a:xfrm>
        </p:spPr>
        <p:txBody>
          <a:bodyPr/>
          <a:lstStyle/>
          <a:p>
            <a:r>
              <a:rPr lang="en-GB" sz="3600" dirty="0"/>
              <a:t>Present your findings to the group</a:t>
            </a:r>
            <a:r>
              <a:rPr lang="en-GB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0C17E-F33A-E31C-4E87-DAC9E5A5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01/08/2024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4D6D8-B3D6-F472-AA91-A5895E957A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1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51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Malgun Gothic</vt:lpstr>
      <vt:lpstr>Arial</vt:lpstr>
      <vt:lpstr>Myriad Pro</vt:lpstr>
      <vt:lpstr>20140311PresentationUWTSDTemplate</vt:lpstr>
      <vt:lpstr>LCBB40011: Community Engagement      </vt:lpstr>
      <vt:lpstr>                                 Seminar Task 1  Demonstrate your understanding by evaluating your selected project and outlining the key impact areas.</vt:lpstr>
      <vt:lpstr>Task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27</cp:revision>
  <dcterms:created xsi:type="dcterms:W3CDTF">2021-06-11T21:49:32Z</dcterms:created>
  <dcterms:modified xsi:type="dcterms:W3CDTF">2024-08-01T11:49:12Z</dcterms:modified>
</cp:coreProperties>
</file>