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7" r:id="rId2"/>
    <p:sldId id="276" r:id="rId3"/>
    <p:sldId id="271" r:id="rId4"/>
    <p:sldId id="258" r:id="rId5"/>
    <p:sldId id="260" r:id="rId6"/>
    <p:sldId id="261" r:id="rId7"/>
    <p:sldId id="264" r:id="rId8"/>
    <p:sldId id="259" r:id="rId9"/>
    <p:sldId id="268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F2E691A-AB06-4C67-848B-EFBE76CD5B7A}">
          <p14:sldIdLst>
            <p14:sldId id="257"/>
            <p14:sldId id="276"/>
            <p14:sldId id="271"/>
          </p14:sldIdLst>
        </p14:section>
        <p14:section name="Untitled Section" id="{D81E3C97-F2D5-4DCB-B764-DFE8B46C966B}">
          <p14:sldIdLst>
            <p14:sldId id="258"/>
            <p14:sldId id="260"/>
            <p14:sldId id="261"/>
            <p14:sldId id="264"/>
            <p14:sldId id="259"/>
            <p14:sldId id="268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956EE-6372-188A-D588-C3A932BC881D}" v="78" dt="2026-03-15T11:27:29.030"/>
    <p1510:client id="{51F6BBF0-142F-9315-62D7-AB02E5BE1474}" v="3" dt="2026-03-15T17:12:10.834"/>
    <p1510:client id="{82965A75-1F60-0B7A-FA4C-DE4392F01B5C}" v="37" dt="2026-03-15T18:08:12.839"/>
    <p1510:client id="{9B90E2AF-D685-40D6-A474-73DF36222134}" v="33" dt="2026-03-16T08:37:18.851"/>
    <p1510:client id="{9C15BCDB-7E36-5F4C-97EE-0303CDA613A2}" v="3" dt="2026-03-15T11:31:02.291"/>
    <p1510:client id="{A4843518-4072-9A2C-B552-770DF32B3D1F}" v="7" dt="2026-03-15T21:03:38.923"/>
    <p1510:client id="{CC3D0D06-D7D4-4599-8576-A0D6CF235D5E}" v="75" dt="2026-03-16T08:29:11.212"/>
    <p1510:client id="{CF2D6951-066E-0A39-5948-49461D9414FD}" v="15" dt="2026-03-15T18:20:14.395"/>
    <p1510:client id="{D3162325-DB59-B17A-158F-8758F6681D48}" v="4" dt="2026-03-15T21:44:22.201"/>
    <p1510:client id="{DAC34797-4716-72B9-DD9C-9D1FC1A07613}" v="1" dt="2026-03-15T17:06:09.259"/>
    <p1510:client id="{F6912A7D-54A8-AB89-C24D-4F9F860E7482}" v="3" dt="2026-03-15T18:13:01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Jenkins (2440056)" userId="S::2440056@student.uwtsd.ac.uk::a0f181bf-043f-41ab-b02d-354acae1ccae" providerId="AD" clId="Web-{F6912A7D-54A8-AB89-C24D-4F9F860E7482}"/>
    <pc:docChg chg="mod modSld addMainMaster delMainMaster">
      <pc:chgData name="Sophie Jenkins (2440056)" userId="S::2440056@student.uwtsd.ac.uk::a0f181bf-043f-41ab-b02d-354acae1ccae" providerId="AD" clId="Web-{F6912A7D-54A8-AB89-C24D-4F9F860E7482}" dt="2026-03-15T18:13:02.611" v="2"/>
      <pc:docMkLst>
        <pc:docMk/>
      </pc:docMkLst>
      <pc:sldChg chg="delSp mod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2928366024" sldId="257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2928366024" sldId="257"/>
            <ac:spMk id="18" creationId="{42A4FC2C-047E-45A5-965D-8E1E3BF09BC6}"/>
          </ac:spMkLst>
        </pc:spChg>
        <pc:picChg chg="mod ord">
          <ac:chgData name="Sophie Jenkins (2440056)" userId="S::2440056@student.uwtsd.ac.uk::a0f181bf-043f-41ab-b02d-354acae1ccae" providerId="AD" clId="Web-{F6912A7D-54A8-AB89-C24D-4F9F860E7482}" dt="2026-03-15T18:11:19.418" v="0"/>
          <ac:picMkLst>
            <pc:docMk/>
            <pc:sldMk cId="2928366024" sldId="257"/>
            <ac:picMk id="10" creationId="{E483CC27-FF62-B19F-1558-5F2AA7FF9AE3}"/>
          </ac:picMkLst>
        </pc:picChg>
      </pc:sldChg>
      <pc:sldChg chg="delSp mod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2911997572" sldId="258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2911997572" sldId="258"/>
            <ac:spMk id="10" creationId="{42A4FC2C-047E-45A5-965D-8E1E3BF09BC6}"/>
          </ac:spMkLst>
        </pc:spChg>
        <pc:picChg chg="mod ord">
          <ac:chgData name="Sophie Jenkins (2440056)" userId="S::2440056@student.uwtsd.ac.uk::a0f181bf-043f-41ab-b02d-354acae1ccae" providerId="AD" clId="Web-{F6912A7D-54A8-AB89-C24D-4F9F860E7482}" dt="2026-03-15T18:11:19.418" v="0"/>
          <ac:picMkLst>
            <pc:docMk/>
            <pc:sldMk cId="2911997572" sldId="258"/>
            <ac:picMk id="4" creationId="{3977AA72-0A66-2317-ED2E-FD3077318F79}"/>
          </ac:picMkLst>
        </pc:picChg>
      </pc:sldChg>
      <pc:sldChg chg="del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2131634249" sldId="259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2131634249" sldId="259"/>
            <ac:spMk id="7" creationId="{32BC26D8-82FB-445E-AA49-62A77D7C1EE0}"/>
          </ac:spMkLst>
        </pc:spChg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2131634249" sldId="259"/>
            <ac:spMk id="9" creationId="{CB44330D-EA18-4254-AA95-EB49948539B8}"/>
          </ac:spMkLst>
        </pc:spChg>
      </pc:sldChg>
      <pc:sldChg chg="delSp mod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2828282394" sldId="260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2828282394" sldId="260"/>
            <ac:spMk id="9" creationId="{32BC26D8-82FB-445E-AA49-62A77D7C1EE0}"/>
          </ac:spMkLst>
        </pc:spChg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2828282394" sldId="260"/>
            <ac:spMk id="11" creationId="{CB44330D-EA18-4254-AA95-EB49948539B8}"/>
          </ac:spMkLst>
        </pc:spChg>
        <pc:picChg chg="mod ord">
          <ac:chgData name="Sophie Jenkins (2440056)" userId="S::2440056@student.uwtsd.ac.uk::a0f181bf-043f-41ab-b02d-354acae1ccae" providerId="AD" clId="Web-{F6912A7D-54A8-AB89-C24D-4F9F860E7482}" dt="2026-03-15T18:11:19.418" v="0"/>
          <ac:picMkLst>
            <pc:docMk/>
            <pc:sldMk cId="2828282394" sldId="260"/>
            <ac:picMk id="4" creationId="{C9E88799-129C-404C-6BD7-8EAD722C9EDF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1119307859" sldId="261"/>
        </pc:sldMkLst>
        <pc:spChg chg="mod ord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1119307859" sldId="261"/>
            <ac:spMk id="2" creationId="{B6764A22-EB98-7D9E-A20B-B83E7437F11B}"/>
          </ac:spMkLst>
        </pc:spChg>
        <pc:picChg chg="mod ord">
          <ac:chgData name="Sophie Jenkins (2440056)" userId="S::2440056@student.uwtsd.ac.uk::a0f181bf-043f-41ab-b02d-354acae1ccae" providerId="AD" clId="Web-{F6912A7D-54A8-AB89-C24D-4F9F860E7482}" dt="2026-03-15T18:11:19.418" v="0"/>
          <ac:picMkLst>
            <pc:docMk/>
            <pc:sldMk cId="1119307859" sldId="261"/>
            <ac:picMk id="4" creationId="{119AA887-65AE-5B37-FF36-71215F1092C1}"/>
          </ac:picMkLst>
        </pc:picChg>
      </pc:sldChg>
      <pc:sldChg chg="delSp mod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881529805" sldId="264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881529805" sldId="264"/>
            <ac:spMk id="9" creationId="{42A4FC2C-047E-45A5-965D-8E1E3BF09BC6}"/>
          </ac:spMkLst>
        </pc:spChg>
        <pc:picChg chg="mod ord">
          <ac:chgData name="Sophie Jenkins (2440056)" userId="S::2440056@student.uwtsd.ac.uk::a0f181bf-043f-41ab-b02d-354acae1ccae" providerId="AD" clId="Web-{F6912A7D-54A8-AB89-C24D-4F9F860E7482}" dt="2026-03-15T18:11:19.418" v="0"/>
          <ac:picMkLst>
            <pc:docMk/>
            <pc:sldMk cId="881529805" sldId="264"/>
            <ac:picMk id="4" creationId="{AFBC03F1-B389-AF38-3EB3-8EBA271911BA}"/>
          </ac:picMkLst>
        </pc:picChg>
      </pc:sldChg>
      <pc:sldChg chg="del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1906302877" sldId="265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1906302877" sldId="265"/>
            <ac:spMk id="7" creationId="{42A4FC2C-047E-45A5-965D-8E1E3BF09BC6}"/>
          </ac:spMkLst>
        </pc:spChg>
      </pc:sldChg>
      <pc:sldChg chg="del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1020713591" sldId="266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1020713591" sldId="266"/>
            <ac:spMk id="7" creationId="{AB8C311F-7253-4AED-9701-7FC0708C41C7}"/>
          </ac:spMkLst>
        </pc:spChg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1020713591" sldId="266"/>
            <ac:spMk id="9" creationId="{E2384209-CB15-4CDF-9D31-C44FD9A3F20D}"/>
          </ac:spMkLst>
        </pc:spChg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1020713591" sldId="266"/>
            <ac:spMk id="11" creationId="{2633B3B5-CC90-43F0-8714-D31D1F3F0209}"/>
          </ac:spMkLst>
        </pc:spChg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1020713591" sldId="266"/>
            <ac:spMk id="13" creationId="{A8D57A06-A426-446D-B02C-A2DC6B62E45E}"/>
          </ac:spMkLst>
        </pc:spChg>
      </pc:sldChg>
      <pc:sldChg chg="addSp modSp mod setBg modClrScheme chgLayout">
        <pc:chgData name="Sophie Jenkins (2440056)" userId="S::2440056@student.uwtsd.ac.uk::a0f181bf-043f-41ab-b02d-354acae1ccae" providerId="AD" clId="Web-{F6912A7D-54A8-AB89-C24D-4F9F860E7482}" dt="2026-03-15T18:13:02.611" v="2"/>
        <pc:sldMkLst>
          <pc:docMk/>
          <pc:sldMk cId="439735464" sldId="267"/>
        </pc:sldMkLst>
        <pc:spChg chg="add">
          <ac:chgData name="Sophie Jenkins (2440056)" userId="S::2440056@student.uwtsd.ac.uk::a0f181bf-043f-41ab-b02d-354acae1ccae" providerId="AD" clId="Web-{F6912A7D-54A8-AB89-C24D-4F9F860E7482}" dt="2026-03-15T18:13:02.611" v="2"/>
          <ac:spMkLst>
            <pc:docMk/>
            <pc:sldMk cId="439735464" sldId="267"/>
            <ac:spMk id="7" creationId="{42A4FC2C-047E-45A5-965D-8E1E3BF09BC6}"/>
          </ac:spMkLst>
        </pc:spChg>
        <pc:picChg chg="add mod">
          <ac:chgData name="Sophie Jenkins (2440056)" userId="S::2440056@student.uwtsd.ac.uk::a0f181bf-043f-41ab-b02d-354acae1ccae" providerId="AD" clId="Web-{F6912A7D-54A8-AB89-C24D-4F9F860E7482}" dt="2026-03-15T18:13:02.611" v="2"/>
          <ac:picMkLst>
            <pc:docMk/>
            <pc:sldMk cId="439735464" sldId="267"/>
            <ac:picMk id="2" creationId="{103C373A-1EE4-5CA7-71F9-2418AF9346A0}"/>
          </ac:picMkLst>
        </pc:picChg>
      </pc:sldChg>
      <pc:sldChg chg="del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4019428013" sldId="268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4019428013" sldId="268"/>
            <ac:spMk id="7" creationId="{16B067B1-F4E5-4FDF-813D-C9E872E80075}"/>
          </ac:spMkLst>
        </pc:spChg>
      </pc:sldChg>
      <pc:sldChg chg="delSp modSp mod modClrScheme delDesignElem chgLayout">
        <pc:chgData name="Sophie Jenkins (2440056)" userId="S::2440056@student.uwtsd.ac.uk::a0f181bf-043f-41ab-b02d-354acae1ccae" providerId="AD" clId="Web-{F6912A7D-54A8-AB89-C24D-4F9F860E7482}" dt="2026-03-15T18:11:19.418" v="0"/>
        <pc:sldMkLst>
          <pc:docMk/>
          <pc:sldMk cId="4112367701" sldId="271"/>
        </pc:sldMkLst>
        <pc:spChg chg="del">
          <ac:chgData name="Sophie Jenkins (2440056)" userId="S::2440056@student.uwtsd.ac.uk::a0f181bf-043f-41ab-b02d-354acae1ccae" providerId="AD" clId="Web-{F6912A7D-54A8-AB89-C24D-4F9F860E7482}" dt="2026-03-15T18:11:19.418" v="0"/>
          <ac:spMkLst>
            <pc:docMk/>
            <pc:sldMk cId="4112367701" sldId="271"/>
            <ac:spMk id="9" creationId="{E252C179-AFB4-35FC-54EB-1419F49C2DB5}"/>
          </ac:spMkLst>
        </pc:spChg>
        <pc:grpChg chg="del">
          <ac:chgData name="Sophie Jenkins (2440056)" userId="S::2440056@student.uwtsd.ac.uk::a0f181bf-043f-41ab-b02d-354acae1ccae" providerId="AD" clId="Web-{F6912A7D-54A8-AB89-C24D-4F9F860E7482}" dt="2026-03-15T18:11:19.418" v="0"/>
          <ac:grpSpMkLst>
            <pc:docMk/>
            <pc:sldMk cId="4112367701" sldId="271"/>
            <ac:grpSpMk id="11" creationId="{30A68F1E-B329-2A0F-4354-0C7F1EC6F70E}"/>
          </ac:grpSpMkLst>
        </pc:grpChg>
        <pc:picChg chg="mod ord">
          <ac:chgData name="Sophie Jenkins (2440056)" userId="S::2440056@student.uwtsd.ac.uk::a0f181bf-043f-41ab-b02d-354acae1ccae" providerId="AD" clId="Web-{F6912A7D-54A8-AB89-C24D-4F9F860E7482}" dt="2026-03-15T18:11:19.418" v="0"/>
          <ac:picMkLst>
            <pc:docMk/>
            <pc:sldMk cId="4112367701" sldId="271"/>
            <ac:picMk id="4" creationId="{1928CDBC-F5F7-AB9E-94BC-891C27F9E329}"/>
          </ac:picMkLst>
        </pc:picChg>
      </pc:sldChg>
      <pc:sldMasterChg chg="del delSldLayout">
        <pc:chgData name="Sophie Jenkins (2440056)" userId="S::2440056@student.uwtsd.ac.uk::a0f181bf-043f-41ab-b02d-354acae1ccae" providerId="AD" clId="Web-{F6912A7D-54A8-AB89-C24D-4F9F860E7482}" dt="2026-03-15T18:11:19.418" v="0"/>
        <pc:sldMasterMkLst>
          <pc:docMk/>
          <pc:sldMasterMk cId="2460954070" sldId="2147483660"/>
        </pc:sldMasterMkLst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ophie Jenkins (2440056)" userId="S::2440056@student.uwtsd.ac.uk::a0f181bf-043f-41ab-b02d-354acae1ccae" providerId="AD" clId="Web-{F6912A7D-54A8-AB89-C24D-4F9F860E7482}" dt="2026-03-15T18:11:19.418" v="0"/>
        <pc:sldMasterMkLst>
          <pc:docMk/>
          <pc:sldMasterMk cId="413723130" sldId="2147483672"/>
        </pc:sldMasterMkLst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3372874408" sldId="2147483673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1215095273" sldId="2147483674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2949819999" sldId="2147483675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586836165" sldId="2147483676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1600521126" sldId="2147483677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1940250793" sldId="2147483678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1343655430" sldId="2147483679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2580474389" sldId="2147483680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656786533" sldId="2147483681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3230859524" sldId="2147483682"/>
          </pc:sldLayoutMkLst>
        </pc:sldLayoutChg>
        <pc:sldLayoutChg chg="add mod replId">
          <pc:chgData name="Sophie Jenkins (2440056)" userId="S::2440056@student.uwtsd.ac.uk::a0f181bf-043f-41ab-b02d-354acae1ccae" providerId="AD" clId="Web-{F6912A7D-54A8-AB89-C24D-4F9F860E7482}" dt="2026-03-15T18:11:19.418" v="0"/>
          <pc:sldLayoutMkLst>
            <pc:docMk/>
            <pc:sldMasterMk cId="413723130" sldId="2147483672"/>
            <pc:sldLayoutMk cId="1422780295" sldId="2147483683"/>
          </pc:sldLayoutMkLst>
        </pc:sldLayoutChg>
      </pc:sldMasterChg>
    </pc:docChg>
  </pc:docChgLst>
  <pc:docChgLst>
    <pc:chgData name="Sophie Jenkins (2440056)" userId="S::2440056@student.uwtsd.ac.uk::a0f181bf-043f-41ab-b02d-354acae1ccae" providerId="AD" clId="Web-{DAC34797-4716-72B9-DD9C-9D1FC1A07613}"/>
    <pc:docChg chg="modSld">
      <pc:chgData name="Sophie Jenkins (2440056)" userId="S::2440056@student.uwtsd.ac.uk::a0f181bf-043f-41ab-b02d-354acae1ccae" providerId="AD" clId="Web-{DAC34797-4716-72B9-DD9C-9D1FC1A07613}" dt="2026-03-15T17:06:09.259" v="0" actId="1076"/>
      <pc:docMkLst>
        <pc:docMk/>
      </pc:docMkLst>
      <pc:sldChg chg="modSp">
        <pc:chgData name="Sophie Jenkins (2440056)" userId="S::2440056@student.uwtsd.ac.uk::a0f181bf-043f-41ab-b02d-354acae1ccae" providerId="AD" clId="Web-{DAC34797-4716-72B9-DD9C-9D1FC1A07613}" dt="2026-03-15T17:06:09.259" v="0" actId="1076"/>
        <pc:sldMkLst>
          <pc:docMk/>
          <pc:sldMk cId="2928366024" sldId="257"/>
        </pc:sldMkLst>
        <pc:picChg chg="mod">
          <ac:chgData name="Sophie Jenkins (2440056)" userId="S::2440056@student.uwtsd.ac.uk::a0f181bf-043f-41ab-b02d-354acae1ccae" providerId="AD" clId="Web-{DAC34797-4716-72B9-DD9C-9D1FC1A07613}" dt="2026-03-15T17:06:09.259" v="0" actId="1076"/>
          <ac:picMkLst>
            <pc:docMk/>
            <pc:sldMk cId="2928366024" sldId="257"/>
            <ac:picMk id="4" creationId="{AC7B3ACC-06B0-409E-A2F2-4AD917EEF19D}"/>
          </ac:picMkLst>
        </pc:picChg>
      </pc:sldChg>
    </pc:docChg>
  </pc:docChgLst>
  <pc:docChgLst>
    <pc:chgData name="Sophie Jenkins (2440056)" userId="S::2440056@student.uwtsd.ac.uk::a0f181bf-043f-41ab-b02d-354acae1ccae" providerId="AD" clId="Web-{D3162325-DB59-B17A-158F-8758F6681D48}"/>
    <pc:docChg chg="addSld delSld modSection">
      <pc:chgData name="Sophie Jenkins (2440056)" userId="S::2440056@student.uwtsd.ac.uk::a0f181bf-043f-41ab-b02d-354acae1ccae" providerId="AD" clId="Web-{D3162325-DB59-B17A-158F-8758F6681D48}" dt="2026-03-15T21:44:22.201" v="3"/>
      <pc:docMkLst>
        <pc:docMk/>
      </pc:docMkLst>
      <pc:sldChg chg="new">
        <pc:chgData name="Sophie Jenkins (2440056)" userId="S::2440056@student.uwtsd.ac.uk::a0f181bf-043f-41ab-b02d-354acae1ccae" providerId="AD" clId="Web-{D3162325-DB59-B17A-158F-8758F6681D48}" dt="2026-03-15T21:44:06.076" v="2"/>
        <pc:sldMkLst>
          <pc:docMk/>
          <pc:sldMk cId="255824397" sldId="272"/>
        </pc:sldMkLst>
      </pc:sldChg>
      <pc:sldChg chg="new del">
        <pc:chgData name="Sophie Jenkins (2440056)" userId="S::2440056@student.uwtsd.ac.uk::a0f181bf-043f-41ab-b02d-354acae1ccae" providerId="AD" clId="Web-{D3162325-DB59-B17A-158F-8758F6681D48}" dt="2026-03-15T21:43:46.934" v="1"/>
        <pc:sldMkLst>
          <pc:docMk/>
          <pc:sldMk cId="2161438735" sldId="272"/>
        </pc:sldMkLst>
      </pc:sldChg>
      <pc:sldChg chg="new">
        <pc:chgData name="Sophie Jenkins (2440056)" userId="S::2440056@student.uwtsd.ac.uk::a0f181bf-043f-41ab-b02d-354acae1ccae" providerId="AD" clId="Web-{D3162325-DB59-B17A-158F-8758F6681D48}" dt="2026-03-15T21:44:22.201" v="3"/>
        <pc:sldMkLst>
          <pc:docMk/>
          <pc:sldMk cId="2931715712" sldId="273"/>
        </pc:sldMkLst>
      </pc:sldChg>
    </pc:docChg>
  </pc:docChgLst>
  <pc:docChgLst>
    <pc:chgData name="Sophie Jenkins (2440056)" userId="S::2440056@student.uwtsd.ac.uk::a0f181bf-043f-41ab-b02d-354acae1ccae" providerId="AD" clId="Web-{51F6BBF0-142F-9315-62D7-AB02E5BE1474}"/>
    <pc:docChg chg="modSld">
      <pc:chgData name="Sophie Jenkins (2440056)" userId="S::2440056@student.uwtsd.ac.uk::a0f181bf-043f-41ab-b02d-354acae1ccae" providerId="AD" clId="Web-{51F6BBF0-142F-9315-62D7-AB02E5BE1474}" dt="2026-03-15T17:12:10.834" v="2" actId="1076"/>
      <pc:docMkLst>
        <pc:docMk/>
      </pc:docMkLst>
      <pc:sldChg chg="modSp">
        <pc:chgData name="Sophie Jenkins (2440056)" userId="S::2440056@student.uwtsd.ac.uk::a0f181bf-043f-41ab-b02d-354acae1ccae" providerId="AD" clId="Web-{51F6BBF0-142F-9315-62D7-AB02E5BE1474}" dt="2026-03-15T17:07:23.937" v="0" actId="1076"/>
        <pc:sldMkLst>
          <pc:docMk/>
          <pc:sldMk cId="2928366024" sldId="257"/>
        </pc:sldMkLst>
        <pc:picChg chg="mod">
          <ac:chgData name="Sophie Jenkins (2440056)" userId="S::2440056@student.uwtsd.ac.uk::a0f181bf-043f-41ab-b02d-354acae1ccae" providerId="AD" clId="Web-{51F6BBF0-142F-9315-62D7-AB02E5BE1474}" dt="2026-03-15T17:07:23.937" v="0" actId="1076"/>
          <ac:picMkLst>
            <pc:docMk/>
            <pc:sldMk cId="2928366024" sldId="257"/>
            <ac:picMk id="4" creationId="{AC7B3ACC-06B0-409E-A2F2-4AD917EEF19D}"/>
          </ac:picMkLst>
        </pc:picChg>
      </pc:sldChg>
      <pc:sldChg chg="modSp">
        <pc:chgData name="Sophie Jenkins (2440056)" userId="S::2440056@student.uwtsd.ac.uk::a0f181bf-043f-41ab-b02d-354acae1ccae" providerId="AD" clId="Web-{51F6BBF0-142F-9315-62D7-AB02E5BE1474}" dt="2026-03-15T17:12:10.834" v="2" actId="1076"/>
        <pc:sldMkLst>
          <pc:docMk/>
          <pc:sldMk cId="2571761472" sldId="270"/>
        </pc:sldMkLst>
        <pc:picChg chg="mod">
          <ac:chgData name="Sophie Jenkins (2440056)" userId="S::2440056@student.uwtsd.ac.uk::a0f181bf-043f-41ab-b02d-354acae1ccae" providerId="AD" clId="Web-{51F6BBF0-142F-9315-62D7-AB02E5BE1474}" dt="2026-03-15T17:12:10.834" v="2" actId="1076"/>
          <ac:picMkLst>
            <pc:docMk/>
            <pc:sldMk cId="2571761472" sldId="270"/>
            <ac:picMk id="4" creationId="{565AE010-BFFC-AFB0-09A8-C240356C2F55}"/>
          </ac:picMkLst>
        </pc:picChg>
      </pc:sldChg>
    </pc:docChg>
  </pc:docChgLst>
  <pc:docChgLst>
    <pc:chgData name="Sophie Jenkins (2440056)" userId="S::2440056@student.uwtsd.ac.uk::a0f181bf-043f-41ab-b02d-354acae1ccae" providerId="AD" clId="Web-{A4843518-4072-9A2C-B552-770DF32B3D1F}"/>
    <pc:docChg chg="modSld">
      <pc:chgData name="Sophie Jenkins (2440056)" userId="S::2440056@student.uwtsd.ac.uk::a0f181bf-043f-41ab-b02d-354acae1ccae" providerId="AD" clId="Web-{A4843518-4072-9A2C-B552-770DF32B3D1F}" dt="2026-03-15T21:03:38.923" v="6"/>
      <pc:docMkLst>
        <pc:docMk/>
      </pc:docMkLst>
      <pc:sldChg chg="modSp mod setBg">
        <pc:chgData name="Sophie Jenkins (2440056)" userId="S::2440056@student.uwtsd.ac.uk::a0f181bf-043f-41ab-b02d-354acae1ccae" providerId="AD" clId="Web-{A4843518-4072-9A2C-B552-770DF32B3D1F}" dt="2026-03-15T21:03:38.923" v="6"/>
        <pc:sldMkLst>
          <pc:docMk/>
          <pc:sldMk cId="2928366024" sldId="257"/>
        </pc:sldMkLst>
        <pc:picChg chg="mod">
          <ac:chgData name="Sophie Jenkins (2440056)" userId="S::2440056@student.uwtsd.ac.uk::a0f181bf-043f-41ab-b02d-354acae1ccae" providerId="AD" clId="Web-{A4843518-4072-9A2C-B552-770DF32B3D1F}" dt="2026-03-15T21:00:48.390" v="3" actId="1076"/>
          <ac:picMkLst>
            <pc:docMk/>
            <pc:sldMk cId="2928366024" sldId="257"/>
            <ac:picMk id="10" creationId="{E483CC27-FF62-B19F-1558-5F2AA7FF9AE3}"/>
          </ac:picMkLst>
        </pc:picChg>
      </pc:sldChg>
      <pc:sldChg chg="modSp">
        <pc:chgData name="Sophie Jenkins (2440056)" userId="S::2440056@student.uwtsd.ac.uk::a0f181bf-043f-41ab-b02d-354acae1ccae" providerId="AD" clId="Web-{A4843518-4072-9A2C-B552-770DF32B3D1F}" dt="2026-03-15T20:59:28.582" v="1" actId="1076"/>
        <pc:sldMkLst>
          <pc:docMk/>
          <pc:sldMk cId="2131634249" sldId="259"/>
        </pc:sldMkLst>
        <pc:picChg chg="mod">
          <ac:chgData name="Sophie Jenkins (2440056)" userId="S::2440056@student.uwtsd.ac.uk::a0f181bf-043f-41ab-b02d-354acae1ccae" providerId="AD" clId="Web-{A4843518-4072-9A2C-B552-770DF32B3D1F}" dt="2026-03-15T20:59:28.582" v="1" actId="1076"/>
          <ac:picMkLst>
            <pc:docMk/>
            <pc:sldMk cId="2131634249" sldId="259"/>
            <ac:picMk id="2" creationId="{65A3CAA0-BEF7-EE45-7DEE-02099EAF51F3}"/>
          </ac:picMkLst>
        </pc:picChg>
      </pc:sldChg>
      <pc:sldChg chg="mod setBg">
        <pc:chgData name="Sophie Jenkins (2440056)" userId="S::2440056@student.uwtsd.ac.uk::a0f181bf-043f-41ab-b02d-354acae1ccae" providerId="AD" clId="Web-{A4843518-4072-9A2C-B552-770DF32B3D1F}" dt="2026-03-15T21:01:24.332" v="4"/>
        <pc:sldMkLst>
          <pc:docMk/>
          <pc:sldMk cId="2828282394" sldId="260"/>
        </pc:sldMkLst>
      </pc:sldChg>
      <pc:sldChg chg="modSp mod setBg">
        <pc:chgData name="Sophie Jenkins (2440056)" userId="S::2440056@student.uwtsd.ac.uk::a0f181bf-043f-41ab-b02d-354acae1ccae" providerId="AD" clId="Web-{A4843518-4072-9A2C-B552-770DF32B3D1F}" dt="2026-03-15T21:01:39.396" v="5"/>
        <pc:sldMkLst>
          <pc:docMk/>
          <pc:sldMk cId="4112367701" sldId="271"/>
        </pc:sldMkLst>
        <pc:picChg chg="mod">
          <ac:chgData name="Sophie Jenkins (2440056)" userId="S::2440056@student.uwtsd.ac.uk::a0f181bf-043f-41ab-b02d-354acae1ccae" providerId="AD" clId="Web-{A4843518-4072-9A2C-B552-770DF32B3D1F}" dt="2026-03-15T21:00:13.823" v="2" actId="1076"/>
          <ac:picMkLst>
            <pc:docMk/>
            <pc:sldMk cId="4112367701" sldId="271"/>
            <ac:picMk id="4" creationId="{1928CDBC-F5F7-AB9E-94BC-891C27F9E329}"/>
          </ac:picMkLst>
        </pc:picChg>
      </pc:sldChg>
    </pc:docChg>
  </pc:docChgLst>
  <pc:docChgLst>
    <pc:chgData name="Sophie Jenkins (2440056)" userId="S::2440056@student.uwtsd.ac.uk::a0f181bf-043f-41ab-b02d-354acae1ccae" providerId="AD" clId="Web-{9B90E2AF-D685-40D6-A474-73DF36222134}"/>
    <pc:docChg chg="mod addSld delSld modSld addMainMaster delMainMaster modSection">
      <pc:chgData name="Sophie Jenkins (2440056)" userId="S::2440056@student.uwtsd.ac.uk::a0f181bf-043f-41ab-b02d-354acae1ccae" providerId="AD" clId="Web-{9B90E2AF-D685-40D6-A474-73DF36222134}" dt="2026-03-16T08:37:18.851" v="32"/>
      <pc:docMkLst>
        <pc:docMk/>
      </pc:docMkLst>
      <pc:sldChg chg="modSp 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2928366024" sldId="257"/>
        </pc:sldMkLst>
        <pc:picChg chg="mod ord">
          <ac:chgData name="Sophie Jenkins (2440056)" userId="S::2440056@student.uwtsd.ac.uk::a0f181bf-043f-41ab-b02d-354acae1ccae" providerId="AD" clId="Web-{9B90E2AF-D685-40D6-A474-73DF36222134}" dt="2026-03-16T08:34:04.379" v="20"/>
          <ac:picMkLst>
            <pc:docMk/>
            <pc:sldMk cId="2928366024" sldId="257"/>
            <ac:picMk id="10" creationId="{E483CC27-FF62-B19F-1558-5F2AA7FF9AE3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2911997572" sldId="258"/>
        </pc:sldMkLst>
        <pc:picChg chg="mod ord">
          <ac:chgData name="Sophie Jenkins (2440056)" userId="S::2440056@student.uwtsd.ac.uk::a0f181bf-043f-41ab-b02d-354acae1ccae" providerId="AD" clId="Web-{9B90E2AF-D685-40D6-A474-73DF36222134}" dt="2026-03-16T08:34:04.379" v="20"/>
          <ac:picMkLst>
            <pc:docMk/>
            <pc:sldMk cId="2911997572" sldId="258"/>
            <ac:picMk id="4" creationId="{3977AA72-0A66-2317-ED2E-FD3077318F79}"/>
          </ac:picMkLst>
        </pc:picChg>
      </pc:sldChg>
      <pc:sldChg chg="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2131634249" sldId="259"/>
        </pc:sldMkLst>
      </pc:sldChg>
      <pc:sldChg chg="modSp 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2828282394" sldId="260"/>
        </pc:sldMkLst>
        <pc:picChg chg="mod ord">
          <ac:chgData name="Sophie Jenkins (2440056)" userId="S::2440056@student.uwtsd.ac.uk::a0f181bf-043f-41ab-b02d-354acae1ccae" providerId="AD" clId="Web-{9B90E2AF-D685-40D6-A474-73DF36222134}" dt="2026-03-16T08:34:04.379" v="20"/>
          <ac:picMkLst>
            <pc:docMk/>
            <pc:sldMk cId="2828282394" sldId="260"/>
            <ac:picMk id="4" creationId="{C9E88799-129C-404C-6BD7-8EAD722C9EDF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1119307859" sldId="261"/>
        </pc:sldMkLst>
        <pc:spChg chg="mod ord">
          <ac:chgData name="Sophie Jenkins (2440056)" userId="S::2440056@student.uwtsd.ac.uk::a0f181bf-043f-41ab-b02d-354acae1ccae" providerId="AD" clId="Web-{9B90E2AF-D685-40D6-A474-73DF36222134}" dt="2026-03-16T08:34:04.379" v="20"/>
          <ac:spMkLst>
            <pc:docMk/>
            <pc:sldMk cId="1119307859" sldId="261"/>
            <ac:spMk id="2" creationId="{B6764A22-EB98-7D9E-A20B-B83E7437F11B}"/>
          </ac:spMkLst>
        </pc:spChg>
        <pc:picChg chg="mod ord">
          <ac:chgData name="Sophie Jenkins (2440056)" userId="S::2440056@student.uwtsd.ac.uk::a0f181bf-043f-41ab-b02d-354acae1ccae" providerId="AD" clId="Web-{9B90E2AF-D685-40D6-A474-73DF36222134}" dt="2026-03-16T08:34:04.379" v="20"/>
          <ac:picMkLst>
            <pc:docMk/>
            <pc:sldMk cId="1119307859" sldId="261"/>
            <ac:picMk id="4" creationId="{119AA887-65AE-5B37-FF36-71215F1092C1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881529805" sldId="264"/>
        </pc:sldMkLst>
        <pc:picChg chg="mod ord">
          <ac:chgData name="Sophie Jenkins (2440056)" userId="S::2440056@student.uwtsd.ac.uk::a0f181bf-043f-41ab-b02d-354acae1ccae" providerId="AD" clId="Web-{9B90E2AF-D685-40D6-A474-73DF36222134}" dt="2026-03-16T08:34:04.379" v="20"/>
          <ac:picMkLst>
            <pc:docMk/>
            <pc:sldMk cId="881529805" sldId="264"/>
            <ac:picMk id="4" creationId="{AFBC03F1-B389-AF38-3EB3-8EBA271911BA}"/>
          </ac:picMkLst>
        </pc:picChg>
      </pc:sldChg>
      <pc:sldChg chg="del mod modClrScheme chgLayout">
        <pc:chgData name="Sophie Jenkins (2440056)" userId="S::2440056@student.uwtsd.ac.uk::a0f181bf-043f-41ab-b02d-354acae1ccae" providerId="AD" clId="Web-{9B90E2AF-D685-40D6-A474-73DF36222134}" dt="2026-03-16T08:36:48.882" v="29"/>
        <pc:sldMkLst>
          <pc:docMk/>
          <pc:sldMk cId="1906302877" sldId="265"/>
        </pc:sldMkLst>
      </pc:sldChg>
      <pc:sldChg chg="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1020713591" sldId="266"/>
        </pc:sldMkLst>
      </pc:sldChg>
      <pc:sldChg chg="del mod modClrScheme chgLayout">
        <pc:chgData name="Sophie Jenkins (2440056)" userId="S::2440056@student.uwtsd.ac.uk::a0f181bf-043f-41ab-b02d-354acae1ccae" providerId="AD" clId="Web-{9B90E2AF-D685-40D6-A474-73DF36222134}" dt="2026-03-16T08:37:18.851" v="32"/>
        <pc:sldMkLst>
          <pc:docMk/>
          <pc:sldMk cId="439735464" sldId="267"/>
        </pc:sldMkLst>
      </pc:sldChg>
      <pc:sldChg chg="modSp mod modClrScheme chgLayout">
        <pc:chgData name="Sophie Jenkins (2440056)" userId="S::2440056@student.uwtsd.ac.uk::a0f181bf-043f-41ab-b02d-354acae1ccae" providerId="AD" clId="Web-{9B90E2AF-D685-40D6-A474-73DF36222134}" dt="2026-03-16T08:36:06.491" v="26" actId="1076"/>
        <pc:sldMkLst>
          <pc:docMk/>
          <pc:sldMk cId="4019428013" sldId="268"/>
        </pc:sldMkLst>
        <pc:picChg chg="mod">
          <ac:chgData name="Sophie Jenkins (2440056)" userId="S::2440056@student.uwtsd.ac.uk::a0f181bf-043f-41ab-b02d-354acae1ccae" providerId="AD" clId="Web-{9B90E2AF-D685-40D6-A474-73DF36222134}" dt="2026-03-16T08:36:06.491" v="26" actId="1076"/>
          <ac:picMkLst>
            <pc:docMk/>
            <pc:sldMk cId="4019428013" sldId="268"/>
            <ac:picMk id="2" creationId="{F9F5A715-251B-2E3D-D442-143C7D6E0706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9B90E2AF-D685-40D6-A474-73DF36222134}" dt="2026-03-16T08:34:04.379" v="20"/>
        <pc:sldMkLst>
          <pc:docMk/>
          <pc:sldMk cId="4112367701" sldId="271"/>
        </pc:sldMkLst>
        <pc:picChg chg="mod ord">
          <ac:chgData name="Sophie Jenkins (2440056)" userId="S::2440056@student.uwtsd.ac.uk::a0f181bf-043f-41ab-b02d-354acae1ccae" providerId="AD" clId="Web-{9B90E2AF-D685-40D6-A474-73DF36222134}" dt="2026-03-16T08:34:04.379" v="20"/>
          <ac:picMkLst>
            <pc:docMk/>
            <pc:sldMk cId="4112367701" sldId="271"/>
            <ac:picMk id="4" creationId="{1928CDBC-F5F7-AB9E-94BC-891C27F9E329}"/>
          </ac:picMkLst>
        </pc:picChg>
      </pc:sldChg>
      <pc:sldChg chg="del mod modClrScheme chgLayout">
        <pc:chgData name="Sophie Jenkins (2440056)" userId="S::2440056@student.uwtsd.ac.uk::a0f181bf-043f-41ab-b02d-354acae1ccae" providerId="AD" clId="Web-{9B90E2AF-D685-40D6-A474-73DF36222134}" dt="2026-03-16T08:36:58.601" v="30"/>
        <pc:sldMkLst>
          <pc:docMk/>
          <pc:sldMk cId="2931715712" sldId="273"/>
        </pc:sldMkLst>
      </pc:sldChg>
      <pc:sldChg chg="del mod modClrScheme chgLayout">
        <pc:chgData name="Sophie Jenkins (2440056)" userId="S::2440056@student.uwtsd.ac.uk::a0f181bf-043f-41ab-b02d-354acae1ccae" providerId="AD" clId="Web-{9B90E2AF-D685-40D6-A474-73DF36222134}" dt="2026-03-16T08:37:04.804" v="31"/>
        <pc:sldMkLst>
          <pc:docMk/>
          <pc:sldMk cId="74426671" sldId="274"/>
        </pc:sldMkLst>
      </pc:sldChg>
      <pc:sldChg chg="del mod modClrScheme chgLayout">
        <pc:chgData name="Sophie Jenkins (2440056)" userId="S::2440056@student.uwtsd.ac.uk::a0f181bf-043f-41ab-b02d-354acae1ccae" providerId="AD" clId="Web-{9B90E2AF-D685-40D6-A474-73DF36222134}" dt="2026-03-16T08:35:38.365" v="25"/>
        <pc:sldMkLst>
          <pc:docMk/>
          <pc:sldMk cId="656590955" sldId="275"/>
        </pc:sldMkLst>
      </pc:sldChg>
      <pc:sldChg chg="addSp modSp new mod setBg modClrScheme setClrOvrMap chgLayout">
        <pc:chgData name="Sophie Jenkins (2440056)" userId="S::2440056@student.uwtsd.ac.uk::a0f181bf-043f-41ab-b02d-354acae1ccae" providerId="AD" clId="Web-{9B90E2AF-D685-40D6-A474-73DF36222134}" dt="2026-03-16T08:35:04.584" v="22"/>
        <pc:sldMkLst>
          <pc:docMk/>
          <pc:sldMk cId="1321429271" sldId="276"/>
        </pc:sldMkLst>
        <pc:spChg chg="mod ord">
          <ac:chgData name="Sophie Jenkins (2440056)" userId="S::2440056@student.uwtsd.ac.uk::a0f181bf-043f-41ab-b02d-354acae1ccae" providerId="AD" clId="Web-{9B90E2AF-D685-40D6-A474-73DF36222134}" dt="2026-03-16T08:35:04.584" v="22"/>
          <ac:spMkLst>
            <pc:docMk/>
            <pc:sldMk cId="1321429271" sldId="276"/>
            <ac:spMk id="2" creationId="{3DB93A56-3943-457A-232E-4FCAB047DD17}"/>
          </ac:spMkLst>
        </pc:spChg>
        <pc:spChg chg="mod ord">
          <ac:chgData name="Sophie Jenkins (2440056)" userId="S::2440056@student.uwtsd.ac.uk::a0f181bf-043f-41ab-b02d-354acae1ccae" providerId="AD" clId="Web-{9B90E2AF-D685-40D6-A474-73DF36222134}" dt="2026-03-16T08:35:04.584" v="22"/>
          <ac:spMkLst>
            <pc:docMk/>
            <pc:sldMk cId="1321429271" sldId="276"/>
            <ac:spMk id="3" creationId="{3804E6B5-DFCB-021C-B9BB-5C58448AF0A5}"/>
          </ac:spMkLst>
        </pc:spChg>
        <pc:spChg chg="add">
          <ac:chgData name="Sophie Jenkins (2440056)" userId="S::2440056@student.uwtsd.ac.uk::a0f181bf-043f-41ab-b02d-354acae1ccae" providerId="AD" clId="Web-{9B90E2AF-D685-40D6-A474-73DF36222134}" dt="2026-03-16T08:35:04.584" v="22"/>
          <ac:spMkLst>
            <pc:docMk/>
            <pc:sldMk cId="1321429271" sldId="276"/>
            <ac:spMk id="8" creationId="{B219AE65-9B94-44EA-BEF3-EF4BFA169C81}"/>
          </ac:spMkLst>
        </pc:spChg>
        <pc:spChg chg="add">
          <ac:chgData name="Sophie Jenkins (2440056)" userId="S::2440056@student.uwtsd.ac.uk::a0f181bf-043f-41ab-b02d-354acae1ccae" providerId="AD" clId="Web-{9B90E2AF-D685-40D6-A474-73DF36222134}" dt="2026-03-16T08:35:04.584" v="22"/>
          <ac:spMkLst>
            <pc:docMk/>
            <pc:sldMk cId="1321429271" sldId="276"/>
            <ac:spMk id="10" creationId="{F0C81A57-9CD5-461B-8FFE-4A8CB6CFBE01}"/>
          </ac:spMkLst>
        </pc:spChg>
        <pc:grpChg chg="add">
          <ac:chgData name="Sophie Jenkins (2440056)" userId="S::2440056@student.uwtsd.ac.uk::a0f181bf-043f-41ab-b02d-354acae1ccae" providerId="AD" clId="Web-{9B90E2AF-D685-40D6-A474-73DF36222134}" dt="2026-03-16T08:35:04.584" v="22"/>
          <ac:grpSpMkLst>
            <pc:docMk/>
            <pc:sldMk cId="1321429271" sldId="276"/>
            <ac:grpSpMk id="12" creationId="{3086C462-37F4-494D-8292-CCB95221CC1A}"/>
          </ac:grpSpMkLst>
        </pc:grpChg>
      </pc:sldChg>
      <pc:sldChg chg="new del">
        <pc:chgData name="Sophie Jenkins (2440056)" userId="S::2440056@student.uwtsd.ac.uk::a0f181bf-043f-41ab-b02d-354acae1ccae" providerId="AD" clId="Web-{9B90E2AF-D685-40D6-A474-73DF36222134}" dt="2026-03-16T08:35:27.912" v="24"/>
        <pc:sldMkLst>
          <pc:docMk/>
          <pc:sldMk cId="401546016" sldId="277"/>
        </pc:sldMkLst>
      </pc:sldChg>
      <pc:sldChg chg="new del">
        <pc:chgData name="Sophie Jenkins (2440056)" userId="S::2440056@student.uwtsd.ac.uk::a0f181bf-043f-41ab-b02d-354acae1ccae" providerId="AD" clId="Web-{9B90E2AF-D685-40D6-A474-73DF36222134}" dt="2026-03-16T08:36:38.460" v="28"/>
        <pc:sldMkLst>
          <pc:docMk/>
          <pc:sldMk cId="3316810237" sldId="277"/>
        </pc:sldMkLst>
      </pc:sldChg>
      <pc:sldMasterChg chg="del delSldLayout">
        <pc:chgData name="Sophie Jenkins (2440056)" userId="S::2440056@student.uwtsd.ac.uk::a0f181bf-043f-41ab-b02d-354acae1ccae" providerId="AD" clId="Web-{9B90E2AF-D685-40D6-A474-73DF36222134}" dt="2026-03-16T08:34:04.379" v="20"/>
        <pc:sldMasterMkLst>
          <pc:docMk/>
          <pc:sldMasterMk cId="2414177936" sldId="2147483696"/>
        </pc:sldMasterMkLst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2406797851" sldId="2147483697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1406591636" sldId="2147483698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3607730640" sldId="2147483699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1435860487" sldId="2147483700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2808306051" sldId="2147483701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2491186042" sldId="2147483702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3742507410" sldId="2147483703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2278085505" sldId="2147483704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1690444744" sldId="2147483705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4198149031" sldId="2147483706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440838869" sldId="2147483707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153224999" sldId="2147483708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31634039" sldId="2147483709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3300189635" sldId="2147483710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1492386513" sldId="2147483711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3500340989" sldId="2147483712"/>
          </pc:sldLayoutMkLst>
        </pc:sldLayoutChg>
        <pc:sldLayoutChg chg="del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2414177936" sldId="2147483696"/>
            <pc:sldLayoutMk cId="1063597700" sldId="2147483713"/>
          </pc:sldLayoutMkLst>
        </pc:sldLayoutChg>
      </pc:sldMasterChg>
      <pc:sldMasterChg chg="add addSldLayout modSldLayout">
        <pc:chgData name="Sophie Jenkins (2440056)" userId="S::2440056@student.uwtsd.ac.uk::a0f181bf-043f-41ab-b02d-354acae1ccae" providerId="AD" clId="Web-{9B90E2AF-D685-40D6-A474-73DF36222134}" dt="2026-03-16T08:34:04.379" v="20"/>
        <pc:sldMasterMkLst>
          <pc:docMk/>
          <pc:sldMasterMk cId="3118499804" sldId="2147483714"/>
        </pc:sldMasterMkLst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1148464278" sldId="2147483715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2040860225" sldId="2147483716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595227456" sldId="2147483717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4261389766" sldId="2147483718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1822617518" sldId="2147483719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1629506070" sldId="2147483720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848262165" sldId="2147483721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2792450644" sldId="2147483722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305067513" sldId="2147483723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3838456939" sldId="2147483724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1667244887" sldId="2147483725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4246603168" sldId="2147483726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3617005441" sldId="2147483727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3516407555" sldId="2147483728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4133967800" sldId="2147483729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703575827" sldId="2147483730"/>
          </pc:sldLayoutMkLst>
        </pc:sldLayoutChg>
        <pc:sldLayoutChg chg="add mod replId">
          <pc:chgData name="Sophie Jenkins (2440056)" userId="S::2440056@student.uwtsd.ac.uk::a0f181bf-043f-41ab-b02d-354acae1ccae" providerId="AD" clId="Web-{9B90E2AF-D685-40D6-A474-73DF36222134}" dt="2026-03-16T08:34:04.379" v="20"/>
          <pc:sldLayoutMkLst>
            <pc:docMk/>
            <pc:sldMasterMk cId="3118499804" sldId="2147483714"/>
            <pc:sldLayoutMk cId="446506115" sldId="2147483731"/>
          </pc:sldLayoutMkLst>
        </pc:sldLayoutChg>
      </pc:sldMasterChg>
    </pc:docChg>
  </pc:docChgLst>
  <pc:docChgLst>
    <pc:chgData name="Sophie Jenkins (2440056)" userId="S::2440056@student.uwtsd.ac.uk::a0f181bf-043f-41ab-b02d-354acae1ccae" providerId="AD" clId="Web-{9C15BCDB-7E36-5F4C-97EE-0303CDA613A2}"/>
    <pc:docChg chg="modSld">
      <pc:chgData name="Sophie Jenkins (2440056)" userId="S::2440056@student.uwtsd.ac.uk::a0f181bf-043f-41ab-b02d-354acae1ccae" providerId="AD" clId="Web-{9C15BCDB-7E36-5F4C-97EE-0303CDA613A2}" dt="2026-03-15T11:31:02.291" v="2"/>
      <pc:docMkLst>
        <pc:docMk/>
      </pc:docMkLst>
      <pc:sldChg chg="modTransition">
        <pc:chgData name="Sophie Jenkins (2440056)" userId="S::2440056@student.uwtsd.ac.uk::a0f181bf-043f-41ab-b02d-354acae1ccae" providerId="AD" clId="Web-{9C15BCDB-7E36-5F4C-97EE-0303CDA613A2}" dt="2026-03-15T11:31:02.291" v="2"/>
        <pc:sldMkLst>
          <pc:docMk/>
          <pc:sldMk cId="2928366024" sldId="257"/>
        </pc:sldMkLst>
      </pc:sldChg>
    </pc:docChg>
  </pc:docChgLst>
  <pc:docChgLst>
    <pc:chgData name="Sophie Jenkins (2440056)" userId="S::2440056@student.uwtsd.ac.uk::a0f181bf-043f-41ab-b02d-354acae1ccae" providerId="AD" clId="Web-{CC3D0D06-D7D4-4599-8576-A0D6CF235D5E}"/>
    <pc:docChg chg="mod addSld delSld modSld addMainMaster delMainMaster modSection">
      <pc:chgData name="Sophie Jenkins (2440056)" userId="S::2440056@student.uwtsd.ac.uk::a0f181bf-043f-41ab-b02d-354acae1ccae" providerId="AD" clId="Web-{CC3D0D06-D7D4-4599-8576-A0D6CF235D5E}" dt="2026-03-16T08:29:11.212" v="74"/>
      <pc:docMkLst>
        <pc:docMk/>
      </pc:docMkLst>
      <pc:sldChg chg="modSp 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2928366024" sldId="257"/>
        </pc:sldMkLst>
        <pc:picChg chg="mod ord">
          <ac:chgData name="Sophie Jenkins (2440056)" userId="S::2440056@student.uwtsd.ac.uk::a0f181bf-043f-41ab-b02d-354acae1ccae" providerId="AD" clId="Web-{CC3D0D06-D7D4-4599-8576-A0D6CF235D5E}" dt="2026-03-15T21:46:24.318" v="1"/>
          <ac:picMkLst>
            <pc:docMk/>
            <pc:sldMk cId="2928366024" sldId="257"/>
            <ac:picMk id="10" creationId="{E483CC27-FF62-B19F-1558-5F2AA7FF9AE3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2911997572" sldId="258"/>
        </pc:sldMkLst>
        <pc:picChg chg="mod ord">
          <ac:chgData name="Sophie Jenkins (2440056)" userId="S::2440056@student.uwtsd.ac.uk::a0f181bf-043f-41ab-b02d-354acae1ccae" providerId="AD" clId="Web-{CC3D0D06-D7D4-4599-8576-A0D6CF235D5E}" dt="2026-03-15T21:46:24.318" v="1"/>
          <ac:picMkLst>
            <pc:docMk/>
            <pc:sldMk cId="2911997572" sldId="258"/>
            <ac:picMk id="4" creationId="{3977AA72-0A66-2317-ED2E-FD3077318F79}"/>
          </ac:picMkLst>
        </pc:picChg>
      </pc:sldChg>
      <pc:sldChg chg="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2131634249" sldId="259"/>
        </pc:sldMkLst>
      </pc:sldChg>
      <pc:sldChg chg="modSp 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2828282394" sldId="260"/>
        </pc:sldMkLst>
        <pc:picChg chg="mod ord">
          <ac:chgData name="Sophie Jenkins (2440056)" userId="S::2440056@student.uwtsd.ac.uk::a0f181bf-043f-41ab-b02d-354acae1ccae" providerId="AD" clId="Web-{CC3D0D06-D7D4-4599-8576-A0D6CF235D5E}" dt="2026-03-15T21:46:24.318" v="1"/>
          <ac:picMkLst>
            <pc:docMk/>
            <pc:sldMk cId="2828282394" sldId="260"/>
            <ac:picMk id="4" creationId="{C9E88799-129C-404C-6BD7-8EAD722C9EDF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1119307859" sldId="261"/>
        </pc:sldMkLst>
        <pc:spChg chg="mod ord">
          <ac:chgData name="Sophie Jenkins (2440056)" userId="S::2440056@student.uwtsd.ac.uk::a0f181bf-043f-41ab-b02d-354acae1ccae" providerId="AD" clId="Web-{CC3D0D06-D7D4-4599-8576-A0D6CF235D5E}" dt="2026-03-15T21:46:24.318" v="1"/>
          <ac:spMkLst>
            <pc:docMk/>
            <pc:sldMk cId="1119307859" sldId="261"/>
            <ac:spMk id="2" creationId="{B6764A22-EB98-7D9E-A20B-B83E7437F11B}"/>
          </ac:spMkLst>
        </pc:spChg>
        <pc:picChg chg="mod ord">
          <ac:chgData name="Sophie Jenkins (2440056)" userId="S::2440056@student.uwtsd.ac.uk::a0f181bf-043f-41ab-b02d-354acae1ccae" providerId="AD" clId="Web-{CC3D0D06-D7D4-4599-8576-A0D6CF235D5E}" dt="2026-03-15T21:46:24.318" v="1"/>
          <ac:picMkLst>
            <pc:docMk/>
            <pc:sldMk cId="1119307859" sldId="261"/>
            <ac:picMk id="4" creationId="{119AA887-65AE-5B37-FF36-71215F1092C1}"/>
          </ac:picMkLst>
        </pc:picChg>
      </pc:sldChg>
      <pc:sldChg chg="modSp 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881529805" sldId="264"/>
        </pc:sldMkLst>
        <pc:picChg chg="mod ord">
          <ac:chgData name="Sophie Jenkins (2440056)" userId="S::2440056@student.uwtsd.ac.uk::a0f181bf-043f-41ab-b02d-354acae1ccae" providerId="AD" clId="Web-{CC3D0D06-D7D4-4599-8576-A0D6CF235D5E}" dt="2026-03-15T21:46:24.318" v="1"/>
          <ac:picMkLst>
            <pc:docMk/>
            <pc:sldMk cId="881529805" sldId="264"/>
            <ac:picMk id="4" creationId="{AFBC03F1-B389-AF38-3EB3-8EBA271911BA}"/>
          </ac:picMkLst>
        </pc:picChg>
      </pc:sldChg>
      <pc:sldChg chg="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1906302877" sldId="265"/>
        </pc:sldMkLst>
      </pc:sldChg>
      <pc:sldChg chg="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1020713591" sldId="266"/>
        </pc:sldMkLst>
      </pc:sldChg>
      <pc:sldChg chg="addSp delSp mod modClrScheme delDesignElem chgLayout">
        <pc:chgData name="Sophie Jenkins (2440056)" userId="S::2440056@student.uwtsd.ac.uk::a0f181bf-043f-41ab-b02d-354acae1ccae" providerId="AD" clId="Web-{CC3D0D06-D7D4-4599-8576-A0D6CF235D5E}" dt="2026-03-16T08:28:38.210" v="71"/>
        <pc:sldMkLst>
          <pc:docMk/>
          <pc:sldMk cId="439735464" sldId="267"/>
        </pc:sldMkLst>
        <pc:spChg chg="del">
          <ac:chgData name="Sophie Jenkins (2440056)" userId="S::2440056@student.uwtsd.ac.uk::a0f181bf-043f-41ab-b02d-354acae1ccae" providerId="AD" clId="Web-{CC3D0D06-D7D4-4599-8576-A0D6CF235D5E}" dt="2026-03-15T21:46:12.537" v="0"/>
          <ac:spMkLst>
            <pc:docMk/>
            <pc:sldMk cId="439735464" sldId="267"/>
            <ac:spMk id="7" creationId="{42A4FC2C-047E-45A5-965D-8E1E3BF09BC6}"/>
          </ac:spMkLst>
        </pc:spChg>
        <pc:inkChg chg="add">
          <ac:chgData name="Sophie Jenkins (2440056)" userId="S::2440056@student.uwtsd.ac.uk::a0f181bf-043f-41ab-b02d-354acae1ccae" providerId="AD" clId="Web-{CC3D0D06-D7D4-4599-8576-A0D6CF235D5E}" dt="2026-03-16T08:28:35.944" v="64"/>
          <ac:inkMkLst>
            <pc:docMk/>
            <pc:sldMk cId="439735464" sldId="267"/>
            <ac:inkMk id="3" creationId="{1DC3D2E6-2A27-0C1A-D470-0D5FDBDC4557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6.600" v="65"/>
          <ac:inkMkLst>
            <pc:docMk/>
            <pc:sldMk cId="439735464" sldId="267"/>
            <ac:inkMk id="4" creationId="{E171B105-25BE-0387-5498-5E15EA21DD6F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8.210" v="66"/>
          <ac:inkMkLst>
            <pc:docMk/>
            <pc:sldMk cId="439735464" sldId="267"/>
            <ac:inkMk id="5" creationId="{97E0359C-FD11-67B1-6BE9-2F8E8DB42E71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8.210" v="67"/>
          <ac:inkMkLst>
            <pc:docMk/>
            <pc:sldMk cId="439735464" sldId="267"/>
            <ac:inkMk id="6" creationId="{A4AB035C-B3FC-4004-3EEA-101EB01F30C2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8.210" v="68"/>
          <ac:inkMkLst>
            <pc:docMk/>
            <pc:sldMk cId="439735464" sldId="267"/>
            <ac:inkMk id="7" creationId="{24382E94-07E6-8089-732F-15A00BCCCD86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8.210" v="69"/>
          <ac:inkMkLst>
            <pc:docMk/>
            <pc:sldMk cId="439735464" sldId="267"/>
            <ac:inkMk id="8" creationId="{2D18AC15-CD8F-1ADA-0427-754AF7B99A0E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8.210" v="70"/>
          <ac:inkMkLst>
            <pc:docMk/>
            <pc:sldMk cId="439735464" sldId="267"/>
            <ac:inkMk id="9" creationId="{896E7147-0483-421E-BEB2-CCFF68891EB5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6T08:28:38.210" v="71"/>
          <ac:inkMkLst>
            <pc:docMk/>
            <pc:sldMk cId="439735464" sldId="267"/>
            <ac:inkMk id="10" creationId="{43EC063D-88B2-37CB-A994-3D964C98661B}"/>
          </ac:inkMkLst>
        </pc:inkChg>
      </pc:sldChg>
      <pc:sldChg chg="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4019428013" sldId="268"/>
        </pc:sldMkLst>
      </pc:sldChg>
      <pc:sldChg chg="modSp 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4112367701" sldId="271"/>
        </pc:sldMkLst>
        <pc:picChg chg="mod ord">
          <ac:chgData name="Sophie Jenkins (2440056)" userId="S::2440056@student.uwtsd.ac.uk::a0f181bf-043f-41ab-b02d-354acae1ccae" providerId="AD" clId="Web-{CC3D0D06-D7D4-4599-8576-A0D6CF235D5E}" dt="2026-03-15T21:46:24.318" v="1"/>
          <ac:picMkLst>
            <pc:docMk/>
            <pc:sldMk cId="4112367701" sldId="271"/>
            <ac:picMk id="4" creationId="{1928CDBC-F5F7-AB9E-94BC-891C27F9E329}"/>
          </ac:picMkLst>
        </pc:picChg>
      </pc:sldChg>
      <pc:sldChg chg="addSp delSp modSp del mod modClrScheme chgLayout">
        <pc:chgData name="Sophie Jenkins (2440056)" userId="S::2440056@student.uwtsd.ac.uk::a0f181bf-043f-41ab-b02d-354acae1ccae" providerId="AD" clId="Web-{CC3D0D06-D7D4-4599-8576-A0D6CF235D5E}" dt="2026-03-16T08:28:30.506" v="63"/>
        <pc:sldMkLst>
          <pc:docMk/>
          <pc:sldMk cId="255824397" sldId="272"/>
        </pc:sldMkLst>
        <pc:spChg chg="add">
          <ac:chgData name="Sophie Jenkins (2440056)" userId="S::2440056@student.uwtsd.ac.uk::a0f181bf-043f-41ab-b02d-354acae1ccae" providerId="AD" clId="Web-{CC3D0D06-D7D4-4599-8576-A0D6CF235D5E}" dt="2026-03-15T21:47:30.549" v="9"/>
          <ac:spMkLst>
            <pc:docMk/>
            <pc:sldMk cId="255824397" sldId="272"/>
            <ac:spMk id="6" creationId="{94520A38-38B7-6584-4B1F-81D7B358DFE5}"/>
          </ac:spMkLst>
        </pc:spChg>
        <pc:spChg chg="add mod ord">
          <ac:chgData name="Sophie Jenkins (2440056)" userId="S::2440056@student.uwtsd.ac.uk::a0f181bf-043f-41ab-b02d-354acae1ccae" providerId="AD" clId="Web-{CC3D0D06-D7D4-4599-8576-A0D6CF235D5E}" dt="2026-03-15T21:47:57.304" v="11"/>
          <ac:spMkLst>
            <pc:docMk/>
            <pc:sldMk cId="255824397" sldId="272"/>
            <ac:spMk id="8" creationId="{BB81B0A9-13FF-0674-2FC8-B36651C196F9}"/>
          </ac:spMkLst>
        </pc:spChg>
        <pc:spChg chg="add mod ord">
          <ac:chgData name="Sophie Jenkins (2440056)" userId="S::2440056@student.uwtsd.ac.uk::a0f181bf-043f-41ab-b02d-354acae1ccae" providerId="AD" clId="Web-{CC3D0D06-D7D4-4599-8576-A0D6CF235D5E}" dt="2026-03-15T21:47:57.304" v="11"/>
          <ac:spMkLst>
            <pc:docMk/>
            <pc:sldMk cId="255824397" sldId="272"/>
            <ac:spMk id="9" creationId="{DA12108C-1840-DCB0-93B2-4E842553BEFE}"/>
          </ac:spMkLst>
        </pc:spChg>
        <pc:inkChg chg="add del">
          <ac:chgData name="Sophie Jenkins (2440056)" userId="S::2440056@student.uwtsd.ac.uk::a0f181bf-043f-41ab-b02d-354acae1ccae" providerId="AD" clId="Web-{CC3D0D06-D7D4-4599-8576-A0D6CF235D5E}" dt="2026-03-15T21:47:08.983" v="7"/>
          <ac:inkMkLst>
            <pc:docMk/>
            <pc:sldMk cId="255824397" sldId="272"/>
            <ac:inkMk id="2" creationId="{E1457868-83D8-5424-F2D4-E8EB4E9393DB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7:08.983" v="6"/>
          <ac:inkMkLst>
            <pc:docMk/>
            <pc:sldMk cId="255824397" sldId="272"/>
            <ac:inkMk id="3" creationId="{9B3F430D-7ACA-DE11-4B40-6BC05B99BE1A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7:06.686" v="5"/>
          <ac:inkMkLst>
            <pc:docMk/>
            <pc:sldMk cId="255824397" sldId="272"/>
            <ac:inkMk id="4" creationId="{68ADD467-4DA3-9881-5DFF-4D44EF21ED5E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7:22.736" v="8"/>
          <ac:inkMkLst>
            <pc:docMk/>
            <pc:sldMk cId="255824397" sldId="272"/>
            <ac:inkMk id="5" creationId="{A8EDD5C9-12BE-509B-C62D-1E9D9E900BB4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7:32.050" v="10"/>
          <ac:inkMkLst>
            <pc:docMk/>
            <pc:sldMk cId="255824397" sldId="272"/>
            <ac:inkMk id="7" creationId="{92198CCE-5E30-42C1-26FE-FC115700D840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0.101" v="12"/>
          <ac:inkMkLst>
            <pc:docMk/>
            <pc:sldMk cId="255824397" sldId="272"/>
            <ac:inkMk id="10" creationId="{FDCA39BB-2BC7-D395-54AC-92BA9A124850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1.367" v="13"/>
          <ac:inkMkLst>
            <pc:docMk/>
            <pc:sldMk cId="255824397" sldId="272"/>
            <ac:inkMk id="11" creationId="{7EDA47EF-1281-9D53-3376-248AE44EE88F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3.617" v="14"/>
          <ac:inkMkLst>
            <pc:docMk/>
            <pc:sldMk cId="255824397" sldId="272"/>
            <ac:inkMk id="12" creationId="{0375C3BC-FC5D-851C-CD56-241BC84A83BB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6.008" v="15"/>
          <ac:inkMkLst>
            <pc:docMk/>
            <pc:sldMk cId="255824397" sldId="272"/>
            <ac:inkMk id="13" creationId="{29D6539B-8FE1-DFF2-FB45-FC40C8FD7466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7.477" v="16"/>
          <ac:inkMkLst>
            <pc:docMk/>
            <pc:sldMk cId="255824397" sldId="272"/>
            <ac:inkMk id="14" creationId="{8021DE7B-702A-CFD6-637C-0F58150B8B21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7.477" v="17"/>
          <ac:inkMkLst>
            <pc:docMk/>
            <pc:sldMk cId="255824397" sldId="272"/>
            <ac:inkMk id="15" creationId="{3FB436FF-336F-7521-2B3E-C2E939655149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08.462" v="18"/>
          <ac:inkMkLst>
            <pc:docMk/>
            <pc:sldMk cId="255824397" sldId="272"/>
            <ac:inkMk id="16" creationId="{F8D324BE-7516-BC38-E967-62CE9531E757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6.026" v="19"/>
          <ac:inkMkLst>
            <pc:docMk/>
            <pc:sldMk cId="255824397" sldId="272"/>
            <ac:inkMk id="17" creationId="{5D5EFCD4-155E-DD21-48E6-ECBD40D2D192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6.026" v="20"/>
          <ac:inkMkLst>
            <pc:docMk/>
            <pc:sldMk cId="255824397" sldId="272"/>
            <ac:inkMk id="18" creationId="{AE0E4AB0-1D03-7412-787A-4DA9298966D9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6.026" v="21"/>
          <ac:inkMkLst>
            <pc:docMk/>
            <pc:sldMk cId="255824397" sldId="272"/>
            <ac:inkMk id="19" creationId="{7952A0C3-2AFA-1B70-FB2F-B41E94F2E518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6.776" v="22"/>
          <ac:inkMkLst>
            <pc:docMk/>
            <pc:sldMk cId="255824397" sldId="272"/>
            <ac:inkMk id="20" creationId="{65E5BF2C-05F5-4FD1-60F4-44A5A2DECD30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6.791" v="23"/>
          <ac:inkMkLst>
            <pc:docMk/>
            <pc:sldMk cId="255824397" sldId="272"/>
            <ac:inkMk id="21" creationId="{1673C24E-DE60-1764-B52D-447FD1FBD726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6.791" v="24"/>
          <ac:inkMkLst>
            <pc:docMk/>
            <pc:sldMk cId="255824397" sldId="272"/>
            <ac:inkMk id="22" creationId="{815A50AD-14C6-828A-170B-E7E4BDDED215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7.854" v="25"/>
          <ac:inkMkLst>
            <pc:docMk/>
            <pc:sldMk cId="255824397" sldId="272"/>
            <ac:inkMk id="23" creationId="{AB26F728-7932-D6CD-8BB1-DE142421A09D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7.870" v="26"/>
          <ac:inkMkLst>
            <pc:docMk/>
            <pc:sldMk cId="255824397" sldId="272"/>
            <ac:inkMk id="24" creationId="{A6F007BB-0262-4C8C-02E1-F33430C5C120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7.870" v="27"/>
          <ac:inkMkLst>
            <pc:docMk/>
            <pc:sldMk cId="255824397" sldId="272"/>
            <ac:inkMk id="25" creationId="{2236BEC7-AB04-0AFD-A9C7-2BDD38EB2045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8.573" v="28"/>
          <ac:inkMkLst>
            <pc:docMk/>
            <pc:sldMk cId="255824397" sldId="272"/>
            <ac:inkMk id="26" creationId="{068E5EB5-58A2-FC11-5487-8F4B62BA792F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9.354" v="29"/>
          <ac:inkMkLst>
            <pc:docMk/>
            <pc:sldMk cId="255824397" sldId="272"/>
            <ac:inkMk id="27" creationId="{845F65E2-5407-C47D-C927-82E298533DFD}"/>
          </ac:inkMkLst>
        </pc:inkChg>
        <pc:inkChg chg="add">
          <ac:chgData name="Sophie Jenkins (2440056)" userId="S::2440056@student.uwtsd.ac.uk::a0f181bf-043f-41ab-b02d-354acae1ccae" providerId="AD" clId="Web-{CC3D0D06-D7D4-4599-8576-A0D6CF235D5E}" dt="2026-03-15T21:48:19.370" v="30"/>
          <ac:inkMkLst>
            <pc:docMk/>
            <pc:sldMk cId="255824397" sldId="272"/>
            <ac:inkMk id="28" creationId="{90966FC8-48E0-C327-B99C-59EAF21BD062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7.091" v="62"/>
          <ac:inkMkLst>
            <pc:docMk/>
            <pc:sldMk cId="255824397" sldId="272"/>
            <ac:inkMk id="29" creationId="{3CD02B3B-AB59-5E95-5677-23422A3873D5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7.091" v="61"/>
          <ac:inkMkLst>
            <pc:docMk/>
            <pc:sldMk cId="255824397" sldId="272"/>
            <ac:inkMk id="30" creationId="{4552BD82-29ED-9207-B585-CF688EF0FA5E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7.091" v="60"/>
          <ac:inkMkLst>
            <pc:docMk/>
            <pc:sldMk cId="255824397" sldId="272"/>
            <ac:inkMk id="31" creationId="{D565AB6A-3C46-C154-CDCE-9ED46C85EF55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7.091" v="59"/>
          <ac:inkMkLst>
            <pc:docMk/>
            <pc:sldMk cId="255824397" sldId="272"/>
            <ac:inkMk id="32" creationId="{1BCF9ACA-9509-7914-5533-4FE704F4523B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7.091" v="58"/>
          <ac:inkMkLst>
            <pc:docMk/>
            <pc:sldMk cId="255824397" sldId="272"/>
            <ac:inkMk id="33" creationId="{FBB96D65-CC71-F37E-4EC9-237DD4E68A08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6.747" v="57"/>
          <ac:inkMkLst>
            <pc:docMk/>
            <pc:sldMk cId="255824397" sldId="272"/>
            <ac:inkMk id="34" creationId="{25393C3F-793B-00D2-7736-F3F400CFED6C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6.372" v="56"/>
          <ac:inkMkLst>
            <pc:docMk/>
            <pc:sldMk cId="255824397" sldId="272"/>
            <ac:inkMk id="35" creationId="{1934B20F-09FE-9837-3D70-9316BA11C583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6.372" v="55"/>
          <ac:inkMkLst>
            <pc:docMk/>
            <pc:sldMk cId="255824397" sldId="272"/>
            <ac:inkMk id="36" creationId="{4BE33CD7-E770-DA44-A893-BF97386DE25E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6.372" v="54"/>
          <ac:inkMkLst>
            <pc:docMk/>
            <pc:sldMk cId="255824397" sldId="272"/>
            <ac:inkMk id="37" creationId="{F9A71484-F3BA-A5B8-BE5E-E9F0E7619490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6.372" v="53"/>
          <ac:inkMkLst>
            <pc:docMk/>
            <pc:sldMk cId="255824397" sldId="272"/>
            <ac:inkMk id="38" creationId="{E3AC5D21-2131-8B44-A3B4-C46F7DD0498D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5.997" v="52"/>
          <ac:inkMkLst>
            <pc:docMk/>
            <pc:sldMk cId="255824397" sldId="272"/>
            <ac:inkMk id="39" creationId="{4D5FBB90-D667-3689-3D32-542D8B3E3A98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3.419" v="51"/>
          <ac:inkMkLst>
            <pc:docMk/>
            <pc:sldMk cId="255824397" sldId="272"/>
            <ac:inkMk id="40" creationId="{5E0A1830-CE51-B6D0-1685-8DA663D4D1A7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3.419" v="50"/>
          <ac:inkMkLst>
            <pc:docMk/>
            <pc:sldMk cId="255824397" sldId="272"/>
            <ac:inkMk id="41" creationId="{9400E852-9677-EC1A-2BAE-B8FBAF6AEB97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3.419" v="49"/>
          <ac:inkMkLst>
            <pc:docMk/>
            <pc:sldMk cId="255824397" sldId="272"/>
            <ac:inkMk id="42" creationId="{F7A9E4A6-BA6C-2A35-409C-DC45B26145A7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3.419" v="48"/>
          <ac:inkMkLst>
            <pc:docMk/>
            <pc:sldMk cId="255824397" sldId="272"/>
            <ac:inkMk id="43" creationId="{ED5D973A-56C1-16A7-A430-3FF942FC380C}"/>
          </ac:inkMkLst>
        </pc:inkChg>
        <pc:inkChg chg="add del">
          <ac:chgData name="Sophie Jenkins (2440056)" userId="S::2440056@student.uwtsd.ac.uk::a0f181bf-043f-41ab-b02d-354acae1ccae" providerId="AD" clId="Web-{CC3D0D06-D7D4-4599-8576-A0D6CF235D5E}" dt="2026-03-15T21:48:33.419" v="47"/>
          <ac:inkMkLst>
            <pc:docMk/>
            <pc:sldMk cId="255824397" sldId="272"/>
            <ac:inkMk id="44" creationId="{98610AB8-6605-7552-6693-E48F154E382A}"/>
          </ac:inkMkLst>
        </pc:inkChg>
      </pc:sldChg>
      <pc:sldChg chg="mod modClrScheme chgLayout">
        <pc:chgData name="Sophie Jenkins (2440056)" userId="S::2440056@student.uwtsd.ac.uk::a0f181bf-043f-41ab-b02d-354acae1ccae" providerId="AD" clId="Web-{CC3D0D06-D7D4-4599-8576-A0D6CF235D5E}" dt="2026-03-15T21:46:24.318" v="1"/>
        <pc:sldMkLst>
          <pc:docMk/>
          <pc:sldMk cId="2931715712" sldId="273"/>
        </pc:sldMkLst>
      </pc:sldChg>
      <pc:sldChg chg="addSp new">
        <pc:chgData name="Sophie Jenkins (2440056)" userId="S::2440056@student.uwtsd.ac.uk::a0f181bf-043f-41ab-b02d-354acae1ccae" providerId="AD" clId="Web-{CC3D0D06-D7D4-4599-8576-A0D6CF235D5E}" dt="2026-03-16T08:29:11.212" v="74"/>
        <pc:sldMkLst>
          <pc:docMk/>
          <pc:sldMk cId="74426671" sldId="274"/>
        </pc:sldMkLst>
        <pc:inkChg chg="add">
          <ac:chgData name="Sophie Jenkins (2440056)" userId="S::2440056@student.uwtsd.ac.uk::a0f181bf-043f-41ab-b02d-354acae1ccae" providerId="AD" clId="Web-{CC3D0D06-D7D4-4599-8576-A0D6CF235D5E}" dt="2026-03-16T08:29:11.212" v="74"/>
          <ac:inkMkLst>
            <pc:docMk/>
            <pc:sldMk cId="74426671" sldId="274"/>
            <ac:inkMk id="2" creationId="{FABCACF3-F7B3-7D84-FD3A-9B6E2ED6BA2B}"/>
          </ac:inkMkLst>
        </pc:inkChg>
      </pc:sldChg>
      <pc:sldChg chg="new">
        <pc:chgData name="Sophie Jenkins (2440056)" userId="S::2440056@student.uwtsd.ac.uk::a0f181bf-043f-41ab-b02d-354acae1ccae" providerId="AD" clId="Web-{CC3D0D06-D7D4-4599-8576-A0D6CF235D5E}" dt="2026-03-16T08:28:46.289" v="73"/>
        <pc:sldMkLst>
          <pc:docMk/>
          <pc:sldMk cId="656590955" sldId="275"/>
        </pc:sldMkLst>
      </pc:sldChg>
      <pc:sldMasterChg chg="del delSldLayout">
        <pc:chgData name="Sophie Jenkins (2440056)" userId="S::2440056@student.uwtsd.ac.uk::a0f181bf-043f-41ab-b02d-354acae1ccae" providerId="AD" clId="Web-{CC3D0D06-D7D4-4599-8576-A0D6CF235D5E}" dt="2026-03-15T21:46:12.537" v="0"/>
        <pc:sldMasterMkLst>
          <pc:docMk/>
          <pc:sldMasterMk cId="413723130" sldId="2147483672"/>
        </pc:sldMasterMkLst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3372874408" sldId="2147483673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1215095273" sldId="2147483674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2949819999" sldId="2147483675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586836165" sldId="2147483676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1600521126" sldId="2147483677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1940250793" sldId="2147483678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1343655430" sldId="2147483679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2580474389" sldId="2147483680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656786533" sldId="2147483681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3230859524" sldId="2147483682"/>
          </pc:sldLayoutMkLst>
        </pc:sldLayoutChg>
        <pc:sldLayoutChg chg="del">
          <pc:chgData name="Sophie Jenkins (2440056)" userId="S::2440056@student.uwtsd.ac.uk::a0f181bf-043f-41ab-b02d-354acae1ccae" providerId="AD" clId="Web-{CC3D0D06-D7D4-4599-8576-A0D6CF235D5E}" dt="2026-03-15T21:46:12.537" v="0"/>
          <pc:sldLayoutMkLst>
            <pc:docMk/>
            <pc:sldMasterMk cId="413723130" sldId="2147483672"/>
            <pc:sldLayoutMk cId="1422780295" sldId="2147483683"/>
          </pc:sldLayoutMkLst>
        </pc:sldLayoutChg>
      </pc:sldMasterChg>
      <pc:sldMasterChg chg="add del addSldLayout delSldLayout modSldLayout">
        <pc:chgData name="Sophie Jenkins (2440056)" userId="S::2440056@student.uwtsd.ac.uk::a0f181bf-043f-41ab-b02d-354acae1ccae" providerId="AD" clId="Web-{CC3D0D06-D7D4-4599-8576-A0D6CF235D5E}" dt="2026-03-15T21:46:24.318" v="1"/>
        <pc:sldMasterMkLst>
          <pc:docMk/>
          <pc:sldMasterMk cId="1006937482" sldId="2147483684"/>
        </pc:sldMasterMkLst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4040831390" sldId="2147483685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2140009963" sldId="2147483686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4261785701" sldId="2147483687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1952519958" sldId="2147483688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3553447508" sldId="2147483689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1744802410" sldId="2147483690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2997366012" sldId="2147483691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2161086488" sldId="2147483692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650181766" sldId="2147483693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309263413" sldId="2147483694"/>
          </pc:sldLayoutMkLst>
        </pc:sldLayoutChg>
        <pc:sldLayoutChg chg="add del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1006937482" sldId="2147483684"/>
            <pc:sldLayoutMk cId="2659646619" sldId="2147483695"/>
          </pc:sldLayoutMkLst>
        </pc:sldLayoutChg>
      </pc:sldMasterChg>
      <pc:sldMasterChg chg="add addSldLayout modSldLayout">
        <pc:chgData name="Sophie Jenkins (2440056)" userId="S::2440056@student.uwtsd.ac.uk::a0f181bf-043f-41ab-b02d-354acae1ccae" providerId="AD" clId="Web-{CC3D0D06-D7D4-4599-8576-A0D6CF235D5E}" dt="2026-03-15T21:46:24.318" v="1"/>
        <pc:sldMasterMkLst>
          <pc:docMk/>
          <pc:sldMasterMk cId="2414177936" sldId="2147483696"/>
        </pc:sldMasterMkLst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2406797851" sldId="2147483697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1406591636" sldId="2147483698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3607730640" sldId="2147483699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1435860487" sldId="2147483700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2808306051" sldId="2147483701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2491186042" sldId="2147483702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3742507410" sldId="2147483703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2278085505" sldId="2147483704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1690444744" sldId="2147483705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4198149031" sldId="2147483706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440838869" sldId="2147483707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153224999" sldId="2147483708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31634039" sldId="2147483709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3300189635" sldId="2147483710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1492386513" sldId="2147483711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3500340989" sldId="2147483712"/>
          </pc:sldLayoutMkLst>
        </pc:sldLayoutChg>
        <pc:sldLayoutChg chg="add mod replId">
          <pc:chgData name="Sophie Jenkins (2440056)" userId="S::2440056@student.uwtsd.ac.uk::a0f181bf-043f-41ab-b02d-354acae1ccae" providerId="AD" clId="Web-{CC3D0D06-D7D4-4599-8576-A0D6CF235D5E}" dt="2026-03-15T21:46:24.318" v="1"/>
          <pc:sldLayoutMkLst>
            <pc:docMk/>
            <pc:sldMasterMk cId="2414177936" sldId="2147483696"/>
            <pc:sldLayoutMk cId="1063597700" sldId="2147483713"/>
          </pc:sldLayoutMkLst>
        </pc:sldLayoutChg>
      </pc:sldMasterChg>
    </pc:docChg>
  </pc:docChgLst>
  <pc:docChgLst>
    <pc:chgData name="Sophie Jenkins (2440056)" userId="S::2440056@student.uwtsd.ac.uk::a0f181bf-043f-41ab-b02d-354acae1ccae" providerId="AD" clId="Web-{CF2D6951-066E-0A39-5948-49461D9414FD}"/>
    <pc:docChg chg="modSld">
      <pc:chgData name="Sophie Jenkins (2440056)" userId="S::2440056@student.uwtsd.ac.uk::a0f181bf-043f-41ab-b02d-354acae1ccae" providerId="AD" clId="Web-{CF2D6951-066E-0A39-5948-49461D9414FD}" dt="2026-03-15T18:20:14.395" v="14"/>
      <pc:docMkLst>
        <pc:docMk/>
      </pc:docMkLst>
      <pc:sldChg chg="modTransition">
        <pc:chgData name="Sophie Jenkins (2440056)" userId="S::2440056@student.uwtsd.ac.uk::a0f181bf-043f-41ab-b02d-354acae1ccae" providerId="AD" clId="Web-{CF2D6951-066E-0A39-5948-49461D9414FD}" dt="2026-03-15T18:17:36.986" v="0"/>
        <pc:sldMkLst>
          <pc:docMk/>
          <pc:sldMk cId="2928366024" sldId="257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18:12.846" v="3"/>
        <pc:sldMkLst>
          <pc:docMk/>
          <pc:sldMk cId="2911997572" sldId="258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19:48.442" v="10"/>
        <pc:sldMkLst>
          <pc:docMk/>
          <pc:sldMk cId="2131634249" sldId="259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18:30.799" v="4"/>
        <pc:sldMkLst>
          <pc:docMk/>
          <pc:sldMk cId="2828282394" sldId="260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19:02.941" v="6"/>
        <pc:sldMkLst>
          <pc:docMk/>
          <pc:sldMk cId="1119307859" sldId="261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19:28.238" v="8"/>
        <pc:sldMkLst>
          <pc:docMk/>
          <pc:sldMk cId="881529805" sldId="264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19:55.973" v="11"/>
        <pc:sldMkLst>
          <pc:docMk/>
          <pc:sldMk cId="1906302877" sldId="265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20:09.536" v="13"/>
        <pc:sldMkLst>
          <pc:docMk/>
          <pc:sldMk cId="1020713591" sldId="266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20:14.395" v="14"/>
        <pc:sldMkLst>
          <pc:docMk/>
          <pc:sldMk cId="439735464" sldId="267"/>
        </pc:sldMkLst>
      </pc:sldChg>
      <pc:sldChg chg="modTransition">
        <pc:chgData name="Sophie Jenkins (2440056)" userId="S::2440056@student.uwtsd.ac.uk::a0f181bf-043f-41ab-b02d-354acae1ccae" providerId="AD" clId="Web-{CF2D6951-066E-0A39-5948-49461D9414FD}" dt="2026-03-15T18:20:05.520" v="12"/>
        <pc:sldMkLst>
          <pc:docMk/>
          <pc:sldMk cId="4019428013" sldId="268"/>
        </pc:sldMkLst>
      </pc:sldChg>
      <pc:sldChg chg="modSp modTransition">
        <pc:chgData name="Sophie Jenkins (2440056)" userId="S::2440056@student.uwtsd.ac.uk::a0f181bf-043f-41ab-b02d-354acae1ccae" providerId="AD" clId="Web-{CF2D6951-066E-0A39-5948-49461D9414FD}" dt="2026-03-15T18:17:59.096" v="2"/>
        <pc:sldMkLst>
          <pc:docMk/>
          <pc:sldMk cId="4112367701" sldId="271"/>
        </pc:sldMkLst>
        <pc:picChg chg="mod">
          <ac:chgData name="Sophie Jenkins (2440056)" userId="S::2440056@student.uwtsd.ac.uk::a0f181bf-043f-41ab-b02d-354acae1ccae" providerId="AD" clId="Web-{CF2D6951-066E-0A39-5948-49461D9414FD}" dt="2026-03-15T18:17:40.908" v="1" actId="1076"/>
          <ac:picMkLst>
            <pc:docMk/>
            <pc:sldMk cId="4112367701" sldId="271"/>
            <ac:picMk id="4" creationId="{1928CDBC-F5F7-AB9E-94BC-891C27F9E329}"/>
          </ac:picMkLst>
        </pc:picChg>
      </pc:sldChg>
    </pc:docChg>
  </pc:docChgLst>
  <pc:docChgLst>
    <pc:chgData name="Sophie Jenkins (2440056)" userId="S::2440056@student.uwtsd.ac.uk::a0f181bf-043f-41ab-b02d-354acae1ccae" providerId="AD" clId="Web-{4F6956EE-6372-188A-D588-C3A932BC881D}"/>
    <pc:docChg chg="addSld delSld modSld">
      <pc:chgData name="Sophie Jenkins (2440056)" userId="S::2440056@student.uwtsd.ac.uk::a0f181bf-043f-41ab-b02d-354acae1ccae" providerId="AD" clId="Web-{4F6956EE-6372-188A-D588-C3A932BC881D}" dt="2026-03-15T11:27:34.765" v="79"/>
      <pc:docMkLst>
        <pc:docMk/>
      </pc:docMkLst>
      <pc:sldChg chg="addSp delSp modSp del">
        <pc:chgData name="Sophie Jenkins (2440056)" userId="S::2440056@student.uwtsd.ac.uk::a0f181bf-043f-41ab-b02d-354acae1ccae" providerId="AD" clId="Web-{4F6956EE-6372-188A-D588-C3A932BC881D}" dt="2026-03-15T11:22:22.096" v="73"/>
        <pc:sldMkLst>
          <pc:docMk/>
          <pc:sldMk cId="109857222" sldId="256"/>
        </pc:sldMkLst>
        <pc:picChg chg="add del mod">
          <ac:chgData name="Sophie Jenkins (2440056)" userId="S::2440056@student.uwtsd.ac.uk::a0f181bf-043f-41ab-b02d-354acae1ccae" providerId="AD" clId="Web-{4F6956EE-6372-188A-D588-C3A932BC881D}" dt="2026-03-15T11:05:41.542" v="6"/>
          <ac:picMkLst>
            <pc:docMk/>
            <pc:sldMk cId="109857222" sldId="256"/>
            <ac:picMk id="4" creationId="{5BCF7DBD-A33B-36F7-4485-BA3A135BCB0E}"/>
          </ac:picMkLst>
        </pc:picChg>
        <pc:picChg chg="add mod">
          <ac:chgData name="Sophie Jenkins (2440056)" userId="S::2440056@student.uwtsd.ac.uk::a0f181bf-043f-41ab-b02d-354acae1ccae" providerId="AD" clId="Web-{4F6956EE-6372-188A-D588-C3A932BC881D}" dt="2026-03-15T11:05:44.651" v="7" actId="1076"/>
          <ac:picMkLst>
            <pc:docMk/>
            <pc:sldMk cId="109857222" sldId="256"/>
            <ac:picMk id="5" creationId="{09581754-923E-896A-A5AA-83C0E89E0568}"/>
          </ac:picMkLst>
        </pc:picChg>
      </pc:sldChg>
      <pc:sldChg chg="addSp delSp modSp new mod setBg">
        <pc:chgData name="Sophie Jenkins (2440056)" userId="S::2440056@student.uwtsd.ac.uk::a0f181bf-043f-41ab-b02d-354acae1ccae" providerId="AD" clId="Web-{4F6956EE-6372-188A-D588-C3A932BC881D}" dt="2026-03-15T11:06:39.636" v="9"/>
        <pc:sldMkLst>
          <pc:docMk/>
          <pc:sldMk cId="2928366024" sldId="257"/>
        </pc:sldMkLst>
        <pc:spChg chg="del">
          <ac:chgData name="Sophie Jenkins (2440056)" userId="S::2440056@student.uwtsd.ac.uk::a0f181bf-043f-41ab-b02d-354acae1ccae" providerId="AD" clId="Web-{4F6956EE-6372-188A-D588-C3A932BC881D}" dt="2026-03-15T11:06:39.636" v="9"/>
          <ac:spMkLst>
            <pc:docMk/>
            <pc:sldMk cId="2928366024" sldId="257"/>
            <ac:spMk id="2" creationId="{D6FFD934-4C3A-9414-F9F8-FCD4D75C7C3B}"/>
          </ac:spMkLst>
        </pc:spChg>
        <pc:spChg chg="del">
          <ac:chgData name="Sophie Jenkins (2440056)" userId="S::2440056@student.uwtsd.ac.uk::a0f181bf-043f-41ab-b02d-354acae1ccae" providerId="AD" clId="Web-{4F6956EE-6372-188A-D588-C3A932BC881D}" dt="2026-03-15T11:06:32.886" v="8"/>
          <ac:spMkLst>
            <pc:docMk/>
            <pc:sldMk cId="2928366024" sldId="257"/>
            <ac:spMk id="3" creationId="{E95282BF-F08E-BC5B-183D-30371D07920C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06:39.636" v="9"/>
          <ac:spMkLst>
            <pc:docMk/>
            <pc:sldMk cId="2928366024" sldId="257"/>
            <ac:spMk id="9" creationId="{864E6549-FE97-4FC4-9D6B-F21DE7C4F672}"/>
          </ac:spMkLst>
        </pc:spChg>
        <pc:grpChg chg="add">
          <ac:chgData name="Sophie Jenkins (2440056)" userId="S::2440056@student.uwtsd.ac.uk::a0f181bf-043f-41ab-b02d-354acae1ccae" providerId="AD" clId="Web-{4F6956EE-6372-188A-D588-C3A932BC881D}" dt="2026-03-15T11:06:39.636" v="9"/>
          <ac:grpSpMkLst>
            <pc:docMk/>
            <pc:sldMk cId="2928366024" sldId="257"/>
            <ac:grpSpMk id="11" creationId="{A043D173-C90F-458B-9AB2-3B29D2944BA6}"/>
          </ac:grpSpMkLst>
        </pc:grpChg>
        <pc:picChg chg="add mod ord">
          <ac:chgData name="Sophie Jenkins (2440056)" userId="S::2440056@student.uwtsd.ac.uk::a0f181bf-043f-41ab-b02d-354acae1ccae" providerId="AD" clId="Web-{4F6956EE-6372-188A-D588-C3A932BC881D}" dt="2026-03-15T11:06:39.636" v="9"/>
          <ac:picMkLst>
            <pc:docMk/>
            <pc:sldMk cId="2928366024" sldId="257"/>
            <ac:picMk id="4" creationId="{AC7B3ACC-06B0-409E-A2F2-4AD917EEF19D}"/>
          </ac:picMkLst>
        </pc:picChg>
      </pc:sldChg>
      <pc:sldChg chg="addSp delSp modSp new mod setBg">
        <pc:chgData name="Sophie Jenkins (2440056)" userId="S::2440056@student.uwtsd.ac.uk::a0f181bf-043f-41ab-b02d-354acae1ccae" providerId="AD" clId="Web-{4F6956EE-6372-188A-D588-C3A932BC881D}" dt="2026-03-15T11:08:33.296" v="23" actId="1076"/>
        <pc:sldMkLst>
          <pc:docMk/>
          <pc:sldMk cId="2911997572" sldId="258"/>
        </pc:sldMkLst>
        <pc:spChg chg="del">
          <ac:chgData name="Sophie Jenkins (2440056)" userId="S::2440056@student.uwtsd.ac.uk::a0f181bf-043f-41ab-b02d-354acae1ccae" providerId="AD" clId="Web-{4F6956EE-6372-188A-D588-C3A932BC881D}" dt="2026-03-15T11:08:25.452" v="22"/>
          <ac:spMkLst>
            <pc:docMk/>
            <pc:sldMk cId="2911997572" sldId="258"/>
            <ac:spMk id="2" creationId="{6C3F6CF4-67D6-08EA-BA74-11436D9B7363}"/>
          </ac:spMkLst>
        </pc:spChg>
        <pc:spChg chg="del">
          <ac:chgData name="Sophie Jenkins (2440056)" userId="S::2440056@student.uwtsd.ac.uk::a0f181bf-043f-41ab-b02d-354acae1ccae" providerId="AD" clId="Web-{4F6956EE-6372-188A-D588-C3A932BC881D}" dt="2026-03-15T11:08:02.872" v="16"/>
          <ac:spMkLst>
            <pc:docMk/>
            <pc:sldMk cId="2911997572" sldId="258"/>
            <ac:spMk id="3" creationId="{AC2E25AE-2C66-A1FD-02EC-3063F73B7997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08:25.452" v="22"/>
          <ac:spMkLst>
            <pc:docMk/>
            <pc:sldMk cId="2911997572" sldId="258"/>
            <ac:spMk id="10" creationId="{42A4FC2C-047E-45A5-965D-8E1E3BF09BC6}"/>
          </ac:spMkLst>
        </pc:spChg>
        <pc:picChg chg="add mod ord">
          <ac:chgData name="Sophie Jenkins (2440056)" userId="S::2440056@student.uwtsd.ac.uk::a0f181bf-043f-41ab-b02d-354acae1ccae" providerId="AD" clId="Web-{4F6956EE-6372-188A-D588-C3A932BC881D}" dt="2026-03-15T11:08:25.452" v="22"/>
          <ac:picMkLst>
            <pc:docMk/>
            <pc:sldMk cId="2911997572" sldId="258"/>
            <ac:picMk id="4" creationId="{3977AA72-0A66-2317-ED2E-FD3077318F79}"/>
          </ac:picMkLst>
        </pc:picChg>
        <pc:picChg chg="add mod">
          <ac:chgData name="Sophie Jenkins (2440056)" userId="S::2440056@student.uwtsd.ac.uk::a0f181bf-043f-41ab-b02d-354acae1ccae" providerId="AD" clId="Web-{4F6956EE-6372-188A-D588-C3A932BC881D}" dt="2026-03-15T11:08:33.296" v="23" actId="1076"/>
          <ac:picMkLst>
            <pc:docMk/>
            <pc:sldMk cId="2911997572" sldId="258"/>
            <ac:picMk id="5" creationId="{00AE9571-0937-66C3-390B-A19658EF92E2}"/>
          </ac:picMkLst>
        </pc:picChg>
      </pc:sldChg>
      <pc:sldChg chg="addSp modSp new mod setBg">
        <pc:chgData name="Sophie Jenkins (2440056)" userId="S::2440056@student.uwtsd.ac.uk::a0f181bf-043f-41ab-b02d-354acae1ccae" providerId="AD" clId="Web-{4F6956EE-6372-188A-D588-C3A932BC881D}" dt="2026-03-15T11:17:59.076" v="62"/>
        <pc:sldMkLst>
          <pc:docMk/>
          <pc:sldMk cId="2131634249" sldId="259"/>
        </pc:sldMkLst>
        <pc:spChg chg="add">
          <ac:chgData name="Sophie Jenkins (2440056)" userId="S::2440056@student.uwtsd.ac.uk::a0f181bf-043f-41ab-b02d-354acae1ccae" providerId="AD" clId="Web-{4F6956EE-6372-188A-D588-C3A932BC881D}" dt="2026-03-15T11:17:59.076" v="62"/>
          <ac:spMkLst>
            <pc:docMk/>
            <pc:sldMk cId="2131634249" sldId="259"/>
            <ac:spMk id="7" creationId="{32BC26D8-82FB-445E-AA49-62A77D7C1EE0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17:59.076" v="62"/>
          <ac:spMkLst>
            <pc:docMk/>
            <pc:sldMk cId="2131634249" sldId="259"/>
            <ac:spMk id="9" creationId="{CB44330D-EA18-4254-AA95-EB49948539B8}"/>
          </ac:spMkLst>
        </pc:spChg>
        <pc:picChg chg="add mod">
          <ac:chgData name="Sophie Jenkins (2440056)" userId="S::2440056@student.uwtsd.ac.uk::a0f181bf-043f-41ab-b02d-354acae1ccae" providerId="AD" clId="Web-{4F6956EE-6372-188A-D588-C3A932BC881D}" dt="2026-03-15T11:17:59.076" v="62"/>
          <ac:picMkLst>
            <pc:docMk/>
            <pc:sldMk cId="2131634249" sldId="259"/>
            <ac:picMk id="2" creationId="{65A3CAA0-BEF7-EE45-7DEE-02099EAF51F3}"/>
          </ac:picMkLst>
        </pc:picChg>
      </pc:sldChg>
      <pc:sldChg chg="addSp delSp modSp new mod setBg">
        <pc:chgData name="Sophie Jenkins (2440056)" userId="S::2440056@student.uwtsd.ac.uk::a0f181bf-043f-41ab-b02d-354acae1ccae" providerId="AD" clId="Web-{4F6956EE-6372-188A-D588-C3A932BC881D}" dt="2026-03-15T11:10:08.770" v="36"/>
        <pc:sldMkLst>
          <pc:docMk/>
          <pc:sldMk cId="2828282394" sldId="260"/>
        </pc:sldMkLst>
        <pc:spChg chg="add del">
          <ac:chgData name="Sophie Jenkins (2440056)" userId="S::2440056@student.uwtsd.ac.uk::a0f181bf-043f-41ab-b02d-354acae1ccae" providerId="AD" clId="Web-{4F6956EE-6372-188A-D588-C3A932BC881D}" dt="2026-03-15T11:09:23.408" v="29"/>
          <ac:spMkLst>
            <pc:docMk/>
            <pc:sldMk cId="2828282394" sldId="260"/>
            <ac:spMk id="2" creationId="{8F338250-BE28-B9FC-22AD-F9BF4BEAFA5A}"/>
          </ac:spMkLst>
        </pc:spChg>
        <pc:spChg chg="del">
          <ac:chgData name="Sophie Jenkins (2440056)" userId="S::2440056@student.uwtsd.ac.uk::a0f181bf-043f-41ab-b02d-354acae1ccae" providerId="AD" clId="Web-{4F6956EE-6372-188A-D588-C3A932BC881D}" dt="2026-03-15T11:09:01.829" v="24"/>
          <ac:spMkLst>
            <pc:docMk/>
            <pc:sldMk cId="2828282394" sldId="260"/>
            <ac:spMk id="3" creationId="{A9213ACE-04E6-E3D4-DC44-9A00FF677661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10:08.770" v="36"/>
          <ac:spMkLst>
            <pc:docMk/>
            <pc:sldMk cId="2828282394" sldId="260"/>
            <ac:spMk id="9" creationId="{32BC26D8-82FB-445E-AA49-62A77D7C1EE0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10:08.770" v="36"/>
          <ac:spMkLst>
            <pc:docMk/>
            <pc:sldMk cId="2828282394" sldId="260"/>
            <ac:spMk id="11" creationId="{CB44330D-EA18-4254-AA95-EB49948539B8}"/>
          </ac:spMkLst>
        </pc:spChg>
        <pc:picChg chg="add mod ord">
          <ac:chgData name="Sophie Jenkins (2440056)" userId="S::2440056@student.uwtsd.ac.uk::a0f181bf-043f-41ab-b02d-354acae1ccae" providerId="AD" clId="Web-{4F6956EE-6372-188A-D588-C3A932BC881D}" dt="2026-03-15T11:10:08.770" v="36"/>
          <ac:picMkLst>
            <pc:docMk/>
            <pc:sldMk cId="2828282394" sldId="260"/>
            <ac:picMk id="4" creationId="{C9E88799-129C-404C-6BD7-8EAD722C9EDF}"/>
          </ac:picMkLst>
        </pc:picChg>
      </pc:sldChg>
      <pc:sldChg chg="addSp delSp modSp new">
        <pc:chgData name="Sophie Jenkins (2440056)" userId="S::2440056@student.uwtsd.ac.uk::a0f181bf-043f-41ab-b02d-354acae1ccae" providerId="AD" clId="Web-{4F6956EE-6372-188A-D588-C3A932BC881D}" dt="2026-03-15T11:12:16.695" v="48" actId="14100"/>
        <pc:sldMkLst>
          <pc:docMk/>
          <pc:sldMk cId="1119307859" sldId="261"/>
        </pc:sldMkLst>
        <pc:spChg chg="del">
          <ac:chgData name="Sophie Jenkins (2440056)" userId="S::2440056@student.uwtsd.ac.uk::a0f181bf-043f-41ab-b02d-354acae1ccae" providerId="AD" clId="Web-{4F6956EE-6372-188A-D588-C3A932BC881D}" dt="2026-03-15T11:10:44.583" v="37"/>
          <ac:spMkLst>
            <pc:docMk/>
            <pc:sldMk cId="1119307859" sldId="261"/>
            <ac:spMk id="3" creationId="{53AF20E1-0221-E833-69D3-0763E02051EE}"/>
          </ac:spMkLst>
        </pc:spChg>
        <pc:picChg chg="add mod ord">
          <ac:chgData name="Sophie Jenkins (2440056)" userId="S::2440056@student.uwtsd.ac.uk::a0f181bf-043f-41ab-b02d-354acae1ccae" providerId="AD" clId="Web-{4F6956EE-6372-188A-D588-C3A932BC881D}" dt="2026-03-15T11:12:16.695" v="48" actId="14100"/>
          <ac:picMkLst>
            <pc:docMk/>
            <pc:sldMk cId="1119307859" sldId="261"/>
            <ac:picMk id="4" creationId="{119AA887-65AE-5B37-FF36-71215F1092C1}"/>
          </ac:picMkLst>
        </pc:picChg>
      </pc:sldChg>
      <pc:sldChg chg="addSp delSp modSp new del mod setBg">
        <pc:chgData name="Sophie Jenkins (2440056)" userId="S::2440056@student.uwtsd.ac.uk::a0f181bf-043f-41ab-b02d-354acae1ccae" providerId="AD" clId="Web-{4F6956EE-6372-188A-D588-C3A932BC881D}" dt="2026-03-15T11:15:50.931" v="55"/>
        <pc:sldMkLst>
          <pc:docMk/>
          <pc:sldMk cId="3486944232" sldId="262"/>
        </pc:sldMkLst>
        <pc:spChg chg="del">
          <ac:chgData name="Sophie Jenkins (2440056)" userId="S::2440056@student.uwtsd.ac.uk::a0f181bf-043f-41ab-b02d-354acae1ccae" providerId="AD" clId="Web-{4F6956EE-6372-188A-D588-C3A932BC881D}" dt="2026-03-15T11:13:40.243" v="50"/>
          <ac:spMkLst>
            <pc:docMk/>
            <pc:sldMk cId="3486944232" sldId="262"/>
            <ac:spMk id="2" creationId="{082A029A-0670-2B22-3EC1-BF287B6CE143}"/>
          </ac:spMkLst>
        </pc:spChg>
        <pc:spChg chg="del">
          <ac:chgData name="Sophie Jenkins (2440056)" userId="S::2440056@student.uwtsd.ac.uk::a0f181bf-043f-41ab-b02d-354acae1ccae" providerId="AD" clId="Web-{4F6956EE-6372-188A-D588-C3A932BC881D}" dt="2026-03-15T11:13:32.633" v="49"/>
          <ac:spMkLst>
            <pc:docMk/>
            <pc:sldMk cId="3486944232" sldId="262"/>
            <ac:spMk id="3" creationId="{4F147D71-79E5-3BFA-128E-463F4242F4A5}"/>
          </ac:spMkLst>
        </pc:spChg>
        <pc:spChg chg="add del">
          <ac:chgData name="Sophie Jenkins (2440056)" userId="S::2440056@student.uwtsd.ac.uk::a0f181bf-043f-41ab-b02d-354acae1ccae" providerId="AD" clId="Web-{4F6956EE-6372-188A-D588-C3A932BC881D}" dt="2026-03-15T11:15:36.244" v="54"/>
          <ac:spMkLst>
            <pc:docMk/>
            <pc:sldMk cId="3486944232" sldId="262"/>
            <ac:spMk id="9" creationId="{E722B2DD-E14D-4972-9D98-5D6E61B1B2D2}"/>
          </ac:spMkLst>
        </pc:spChg>
        <pc:spChg chg="add del">
          <ac:chgData name="Sophie Jenkins (2440056)" userId="S::2440056@student.uwtsd.ac.uk::a0f181bf-043f-41ab-b02d-354acae1ccae" providerId="AD" clId="Web-{4F6956EE-6372-188A-D588-C3A932BC881D}" dt="2026-03-15T11:15:36.244" v="54"/>
          <ac:spMkLst>
            <pc:docMk/>
            <pc:sldMk cId="3486944232" sldId="262"/>
            <ac:spMk id="11" creationId="{0CFB124C-4B0C-4A81-8633-17257B151642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15:36.244" v="54"/>
          <ac:spMkLst>
            <pc:docMk/>
            <pc:sldMk cId="3486944232" sldId="262"/>
            <ac:spMk id="16" creationId="{32BC26D8-82FB-445E-AA49-62A77D7C1EE0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15:36.244" v="54"/>
          <ac:spMkLst>
            <pc:docMk/>
            <pc:sldMk cId="3486944232" sldId="262"/>
            <ac:spMk id="18" creationId="{CB44330D-EA18-4254-AA95-EB49948539B8}"/>
          </ac:spMkLst>
        </pc:spChg>
        <pc:picChg chg="add mod ord">
          <ac:chgData name="Sophie Jenkins (2440056)" userId="S::2440056@student.uwtsd.ac.uk::a0f181bf-043f-41ab-b02d-354acae1ccae" providerId="AD" clId="Web-{4F6956EE-6372-188A-D588-C3A932BC881D}" dt="2026-03-15T11:15:36.244" v="54"/>
          <ac:picMkLst>
            <pc:docMk/>
            <pc:sldMk cId="3486944232" sldId="262"/>
            <ac:picMk id="4" creationId="{8BBA0557-9995-6C93-4EDF-5D81AA32B9F7}"/>
          </ac:picMkLst>
        </pc:picChg>
      </pc:sldChg>
      <pc:sldChg chg="new del">
        <pc:chgData name="Sophie Jenkins (2440056)" userId="S::2440056@student.uwtsd.ac.uk::a0f181bf-043f-41ab-b02d-354acae1ccae" providerId="AD" clId="Web-{4F6956EE-6372-188A-D588-C3A932BC881D}" dt="2026-03-15T11:16:04.463" v="56"/>
        <pc:sldMkLst>
          <pc:docMk/>
          <pc:sldMk cId="2098316282" sldId="263"/>
        </pc:sldMkLst>
      </pc:sldChg>
      <pc:sldChg chg="addSp delSp modSp new mod setBg">
        <pc:chgData name="Sophie Jenkins (2440056)" userId="S::2440056@student.uwtsd.ac.uk::a0f181bf-043f-41ab-b02d-354acae1ccae" providerId="AD" clId="Web-{4F6956EE-6372-188A-D588-C3A932BC881D}" dt="2026-03-15T11:14:57.572" v="53"/>
        <pc:sldMkLst>
          <pc:docMk/>
          <pc:sldMk cId="881529805" sldId="264"/>
        </pc:sldMkLst>
        <pc:spChg chg="del">
          <ac:chgData name="Sophie Jenkins (2440056)" userId="S::2440056@student.uwtsd.ac.uk::a0f181bf-043f-41ab-b02d-354acae1ccae" providerId="AD" clId="Web-{4F6956EE-6372-188A-D588-C3A932BC881D}" dt="2026-03-15T11:14:57.572" v="53"/>
          <ac:spMkLst>
            <pc:docMk/>
            <pc:sldMk cId="881529805" sldId="264"/>
            <ac:spMk id="2" creationId="{2149711A-D7FD-9B7F-5B53-8331BDB77E74}"/>
          </ac:spMkLst>
        </pc:spChg>
        <pc:spChg chg="del">
          <ac:chgData name="Sophie Jenkins (2440056)" userId="S::2440056@student.uwtsd.ac.uk::a0f181bf-043f-41ab-b02d-354acae1ccae" providerId="AD" clId="Web-{4F6956EE-6372-188A-D588-C3A932BC881D}" dt="2026-03-15T11:14:53.696" v="52"/>
          <ac:spMkLst>
            <pc:docMk/>
            <pc:sldMk cId="881529805" sldId="264"/>
            <ac:spMk id="3" creationId="{06F5FC2C-5078-9E4B-F2A8-8BCE93DB13A5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14:57.572" v="53"/>
          <ac:spMkLst>
            <pc:docMk/>
            <pc:sldMk cId="881529805" sldId="264"/>
            <ac:spMk id="9" creationId="{42A4FC2C-047E-45A5-965D-8E1E3BF09BC6}"/>
          </ac:spMkLst>
        </pc:spChg>
        <pc:picChg chg="add mod ord">
          <ac:chgData name="Sophie Jenkins (2440056)" userId="S::2440056@student.uwtsd.ac.uk::a0f181bf-043f-41ab-b02d-354acae1ccae" providerId="AD" clId="Web-{4F6956EE-6372-188A-D588-C3A932BC881D}" dt="2026-03-15T11:14:57.572" v="53"/>
          <ac:picMkLst>
            <pc:docMk/>
            <pc:sldMk cId="881529805" sldId="264"/>
            <ac:picMk id="4" creationId="{AFBC03F1-B389-AF38-3EB3-8EBA271911BA}"/>
          </ac:picMkLst>
        </pc:picChg>
      </pc:sldChg>
      <pc:sldChg chg="addSp modSp new mod setBg">
        <pc:chgData name="Sophie Jenkins (2440056)" userId="S::2440056@student.uwtsd.ac.uk::a0f181bf-043f-41ab-b02d-354acae1ccae" providerId="AD" clId="Web-{4F6956EE-6372-188A-D588-C3A932BC881D}" dt="2026-03-15T11:19:24.610" v="68"/>
        <pc:sldMkLst>
          <pc:docMk/>
          <pc:sldMk cId="1906302877" sldId="265"/>
        </pc:sldMkLst>
        <pc:spChg chg="add">
          <ac:chgData name="Sophie Jenkins (2440056)" userId="S::2440056@student.uwtsd.ac.uk::a0f181bf-043f-41ab-b02d-354acae1ccae" providerId="AD" clId="Web-{4F6956EE-6372-188A-D588-C3A932BC881D}" dt="2026-03-15T11:19:24.610" v="68"/>
          <ac:spMkLst>
            <pc:docMk/>
            <pc:sldMk cId="1906302877" sldId="265"/>
            <ac:spMk id="7" creationId="{42A4FC2C-047E-45A5-965D-8E1E3BF09BC6}"/>
          </ac:spMkLst>
        </pc:spChg>
        <pc:picChg chg="add mod">
          <ac:chgData name="Sophie Jenkins (2440056)" userId="S::2440056@student.uwtsd.ac.uk::a0f181bf-043f-41ab-b02d-354acae1ccae" providerId="AD" clId="Web-{4F6956EE-6372-188A-D588-C3A932BC881D}" dt="2026-03-15T11:19:24.610" v="68"/>
          <ac:picMkLst>
            <pc:docMk/>
            <pc:sldMk cId="1906302877" sldId="265"/>
            <ac:picMk id="2" creationId="{E7F3677F-1E81-B253-8734-76104D6BE8C5}"/>
          </ac:picMkLst>
        </pc:picChg>
      </pc:sldChg>
      <pc:sldChg chg="addSp modSp new mod setBg">
        <pc:chgData name="Sophie Jenkins (2440056)" userId="S::2440056@student.uwtsd.ac.uk::a0f181bf-043f-41ab-b02d-354acae1ccae" providerId="AD" clId="Web-{4F6956EE-6372-188A-D588-C3A932BC881D}" dt="2026-03-15T11:20:37.720" v="72"/>
        <pc:sldMkLst>
          <pc:docMk/>
          <pc:sldMk cId="1020713591" sldId="266"/>
        </pc:sldMkLst>
        <pc:spChg chg="add">
          <ac:chgData name="Sophie Jenkins (2440056)" userId="S::2440056@student.uwtsd.ac.uk::a0f181bf-043f-41ab-b02d-354acae1ccae" providerId="AD" clId="Web-{4F6956EE-6372-188A-D588-C3A932BC881D}" dt="2026-03-15T11:20:37.720" v="72"/>
          <ac:spMkLst>
            <pc:docMk/>
            <pc:sldMk cId="1020713591" sldId="266"/>
            <ac:spMk id="7" creationId="{AB8C311F-7253-4AED-9701-7FC0708C41C7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20:37.720" v="72"/>
          <ac:spMkLst>
            <pc:docMk/>
            <pc:sldMk cId="1020713591" sldId="266"/>
            <ac:spMk id="9" creationId="{E2384209-CB15-4CDF-9D31-C44FD9A3F20D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20:37.720" v="72"/>
          <ac:spMkLst>
            <pc:docMk/>
            <pc:sldMk cId="1020713591" sldId="266"/>
            <ac:spMk id="11" creationId="{2633B3B5-CC90-43F0-8714-D31D1F3F0209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20:37.720" v="72"/>
          <ac:spMkLst>
            <pc:docMk/>
            <pc:sldMk cId="1020713591" sldId="266"/>
            <ac:spMk id="13" creationId="{A8D57A06-A426-446D-B02C-A2DC6B62E45E}"/>
          </ac:spMkLst>
        </pc:spChg>
        <pc:picChg chg="add mod">
          <ac:chgData name="Sophie Jenkins (2440056)" userId="S::2440056@student.uwtsd.ac.uk::a0f181bf-043f-41ab-b02d-354acae1ccae" providerId="AD" clId="Web-{4F6956EE-6372-188A-D588-C3A932BC881D}" dt="2026-03-15T11:20:37.720" v="72"/>
          <ac:picMkLst>
            <pc:docMk/>
            <pc:sldMk cId="1020713591" sldId="266"/>
            <ac:picMk id="2" creationId="{2500E65E-1E01-4FF8-84D1-951A60299460}"/>
          </ac:picMkLst>
        </pc:picChg>
      </pc:sldChg>
      <pc:sldChg chg="new">
        <pc:chgData name="Sophie Jenkins (2440056)" userId="S::2440056@student.uwtsd.ac.uk::a0f181bf-043f-41ab-b02d-354acae1ccae" providerId="AD" clId="Web-{4F6956EE-6372-188A-D588-C3A932BC881D}" dt="2026-03-15T11:18:19.764" v="65"/>
        <pc:sldMkLst>
          <pc:docMk/>
          <pc:sldMk cId="439735464" sldId="267"/>
        </pc:sldMkLst>
      </pc:sldChg>
      <pc:sldChg chg="addSp modSp new mod setBg">
        <pc:chgData name="Sophie Jenkins (2440056)" userId="S::2440056@student.uwtsd.ac.uk::a0f181bf-043f-41ab-b02d-354acae1ccae" providerId="AD" clId="Web-{4F6956EE-6372-188A-D588-C3A932BC881D}" dt="2026-03-15T11:20:03.188" v="70"/>
        <pc:sldMkLst>
          <pc:docMk/>
          <pc:sldMk cId="4019428013" sldId="268"/>
        </pc:sldMkLst>
        <pc:spChg chg="add">
          <ac:chgData name="Sophie Jenkins (2440056)" userId="S::2440056@student.uwtsd.ac.uk::a0f181bf-043f-41ab-b02d-354acae1ccae" providerId="AD" clId="Web-{4F6956EE-6372-188A-D588-C3A932BC881D}" dt="2026-03-15T11:20:03.188" v="70"/>
          <ac:spMkLst>
            <pc:docMk/>
            <pc:sldMk cId="4019428013" sldId="268"/>
            <ac:spMk id="7" creationId="{16B067B1-F4E5-4FDF-813D-C9E872E80075}"/>
          </ac:spMkLst>
        </pc:spChg>
        <pc:picChg chg="add mod">
          <ac:chgData name="Sophie Jenkins (2440056)" userId="S::2440056@student.uwtsd.ac.uk::a0f181bf-043f-41ab-b02d-354acae1ccae" providerId="AD" clId="Web-{4F6956EE-6372-188A-D588-C3A932BC881D}" dt="2026-03-15T11:20:03.188" v="70"/>
          <ac:picMkLst>
            <pc:docMk/>
            <pc:sldMk cId="4019428013" sldId="268"/>
            <ac:picMk id="2" creationId="{F9F5A715-251B-2E3D-D442-143C7D6E0706}"/>
          </ac:picMkLst>
        </pc:picChg>
      </pc:sldChg>
      <pc:sldChg chg="modSp new del">
        <pc:chgData name="Sophie Jenkins (2440056)" userId="S::2440056@student.uwtsd.ac.uk::a0f181bf-043f-41ab-b02d-354acae1ccae" providerId="AD" clId="Web-{4F6956EE-6372-188A-D588-C3A932BC881D}" dt="2026-03-15T11:24:31.785" v="77"/>
        <pc:sldMkLst>
          <pc:docMk/>
          <pc:sldMk cId="383048939" sldId="269"/>
        </pc:sldMkLst>
        <pc:spChg chg="mod">
          <ac:chgData name="Sophie Jenkins (2440056)" userId="S::2440056@student.uwtsd.ac.uk::a0f181bf-043f-41ab-b02d-354acae1ccae" providerId="AD" clId="Web-{4F6956EE-6372-188A-D588-C3A932BC881D}" dt="2026-03-15T11:23:01.128" v="76" actId="20577"/>
          <ac:spMkLst>
            <pc:docMk/>
            <pc:sldMk cId="383048939" sldId="269"/>
            <ac:spMk id="3" creationId="{ACB074D2-F1C4-FDFB-A311-0A655A7A34D0}"/>
          </ac:spMkLst>
        </pc:spChg>
      </pc:sldChg>
      <pc:sldChg chg="addSp delSp modSp add mod replId setBg">
        <pc:chgData name="Sophie Jenkins (2440056)" userId="S::2440056@student.uwtsd.ac.uk::a0f181bf-043f-41ab-b02d-354acae1ccae" providerId="AD" clId="Web-{4F6956EE-6372-188A-D588-C3A932BC881D}" dt="2026-03-15T11:27:34.765" v="79"/>
        <pc:sldMkLst>
          <pc:docMk/>
          <pc:sldMk cId="2571761472" sldId="270"/>
        </pc:sldMkLst>
        <pc:spChg chg="del">
          <ac:chgData name="Sophie Jenkins (2440056)" userId="S::2440056@student.uwtsd.ac.uk::a0f181bf-043f-41ab-b02d-354acae1ccae" providerId="AD" clId="Web-{4F6956EE-6372-188A-D588-C3A932BC881D}" dt="2026-03-15T11:27:34.765" v="79"/>
          <ac:spMkLst>
            <pc:docMk/>
            <pc:sldMk cId="2571761472" sldId="270"/>
            <ac:spMk id="2" creationId="{11B70CC9-F37A-31C1-3A83-380865D3365B}"/>
          </ac:spMkLst>
        </pc:spChg>
        <pc:spChg chg="del">
          <ac:chgData name="Sophie Jenkins (2440056)" userId="S::2440056@student.uwtsd.ac.uk::a0f181bf-043f-41ab-b02d-354acae1ccae" providerId="AD" clId="Web-{4F6956EE-6372-188A-D588-C3A932BC881D}" dt="2026-03-15T11:27:28.749" v="78"/>
          <ac:spMkLst>
            <pc:docMk/>
            <pc:sldMk cId="2571761472" sldId="270"/>
            <ac:spMk id="3" creationId="{1BDF036F-A2FC-3DD5-A6BD-3EAE5D0B4008}"/>
          </ac:spMkLst>
        </pc:spChg>
        <pc:spChg chg="add">
          <ac:chgData name="Sophie Jenkins (2440056)" userId="S::2440056@student.uwtsd.ac.uk::a0f181bf-043f-41ab-b02d-354acae1ccae" providerId="AD" clId="Web-{4F6956EE-6372-188A-D588-C3A932BC881D}" dt="2026-03-15T11:27:34.765" v="79"/>
          <ac:spMkLst>
            <pc:docMk/>
            <pc:sldMk cId="2571761472" sldId="270"/>
            <ac:spMk id="9" creationId="{42A4FC2C-047E-45A5-965D-8E1E3BF09BC6}"/>
          </ac:spMkLst>
        </pc:spChg>
        <pc:picChg chg="add mod ord">
          <ac:chgData name="Sophie Jenkins (2440056)" userId="S::2440056@student.uwtsd.ac.uk::a0f181bf-043f-41ab-b02d-354acae1ccae" providerId="AD" clId="Web-{4F6956EE-6372-188A-D588-C3A932BC881D}" dt="2026-03-15T11:27:34.765" v="79"/>
          <ac:picMkLst>
            <pc:docMk/>
            <pc:sldMk cId="2571761472" sldId="270"/>
            <ac:picMk id="4" creationId="{565AE010-BFFC-AFB0-09A8-C240356C2F55}"/>
          </ac:picMkLst>
        </pc:picChg>
      </pc:sldChg>
    </pc:docChg>
  </pc:docChgLst>
  <pc:docChgLst>
    <pc:chgData name="Sophie Jenkins (2440056)" userId="S::2440056@student.uwtsd.ac.uk::a0f181bf-043f-41ab-b02d-354acae1ccae" providerId="AD" clId="Web-{82965A75-1F60-0B7A-FA4C-DE4392F01B5C}"/>
    <pc:docChg chg="addSld delSld modSld addSection modSection">
      <pc:chgData name="Sophie Jenkins (2440056)" userId="S::2440056@student.uwtsd.ac.uk::a0f181bf-043f-41ab-b02d-354acae1ccae" providerId="AD" clId="Web-{82965A75-1F60-0B7A-FA4C-DE4392F01B5C}" dt="2026-03-15T18:08:12.839" v="35"/>
      <pc:docMkLst>
        <pc:docMk/>
      </pc:docMkLst>
      <pc:sldChg chg="addSp delSp modSp add del modTransition">
        <pc:chgData name="Sophie Jenkins (2440056)" userId="S::2440056@student.uwtsd.ac.uk::a0f181bf-043f-41ab-b02d-354acae1ccae" providerId="AD" clId="Web-{82965A75-1F60-0B7A-FA4C-DE4392F01B5C}" dt="2026-03-15T18:08:03.230" v="34"/>
        <pc:sldMkLst>
          <pc:docMk/>
          <pc:sldMk cId="2928366024" sldId="257"/>
        </pc:sldMkLst>
        <pc:spChg chg="add del mod">
          <ac:chgData name="Sophie Jenkins (2440056)" userId="S::2440056@student.uwtsd.ac.uk::a0f181bf-043f-41ab-b02d-354acae1ccae" providerId="AD" clId="Web-{82965A75-1F60-0B7A-FA4C-DE4392F01B5C}" dt="2026-03-15T18:02:32.461" v="22"/>
          <ac:spMkLst>
            <pc:docMk/>
            <pc:sldMk cId="2928366024" sldId="257"/>
            <ac:spMk id="3" creationId="{7DC5F055-42D0-980E-47B4-94259B5E8681}"/>
          </ac:spMkLst>
        </pc:spChg>
        <pc:spChg chg="add del mod">
          <ac:chgData name="Sophie Jenkins (2440056)" userId="S::2440056@student.uwtsd.ac.uk::a0f181bf-043f-41ab-b02d-354acae1ccae" providerId="AD" clId="Web-{82965A75-1F60-0B7A-FA4C-DE4392F01B5C}" dt="2026-03-15T18:05:08.229" v="31"/>
          <ac:spMkLst>
            <pc:docMk/>
            <pc:sldMk cId="2928366024" sldId="257"/>
            <ac:spMk id="6" creationId="{12A5D903-0DD1-8DEC-D536-0155B0FB0D65}"/>
          </ac:spMkLst>
        </pc:spChg>
        <pc:spChg chg="add del mod">
          <ac:chgData name="Sophie Jenkins (2440056)" userId="S::2440056@student.uwtsd.ac.uk::a0f181bf-043f-41ab-b02d-354acae1ccae" providerId="AD" clId="Web-{82965A75-1F60-0B7A-FA4C-DE4392F01B5C}" dt="2026-03-15T18:07:58.574" v="33"/>
          <ac:spMkLst>
            <pc:docMk/>
            <pc:sldMk cId="2928366024" sldId="257"/>
            <ac:spMk id="8" creationId="{295D1127-AA04-7D9E-9E25-4A1A948EAE96}"/>
          </ac:spMkLst>
        </pc:spChg>
        <pc:spChg chg="del">
          <ac:chgData name="Sophie Jenkins (2440056)" userId="S::2440056@student.uwtsd.ac.uk::a0f181bf-043f-41ab-b02d-354acae1ccae" providerId="AD" clId="Web-{82965A75-1F60-0B7A-FA4C-DE4392F01B5C}" dt="2026-03-15T18:08:03.230" v="34"/>
          <ac:spMkLst>
            <pc:docMk/>
            <pc:sldMk cId="2928366024" sldId="257"/>
            <ac:spMk id="9" creationId="{864E6549-FE97-4FC4-9D6B-F21DE7C4F672}"/>
          </ac:spMkLst>
        </pc:spChg>
        <pc:spChg chg="add">
          <ac:chgData name="Sophie Jenkins (2440056)" userId="S::2440056@student.uwtsd.ac.uk::a0f181bf-043f-41ab-b02d-354acae1ccae" providerId="AD" clId="Web-{82965A75-1F60-0B7A-FA4C-DE4392F01B5C}" dt="2026-03-15T18:08:03.230" v="34"/>
          <ac:spMkLst>
            <pc:docMk/>
            <pc:sldMk cId="2928366024" sldId="257"/>
            <ac:spMk id="18" creationId="{42A4FC2C-047E-45A5-965D-8E1E3BF09BC6}"/>
          </ac:spMkLst>
        </pc:spChg>
        <pc:grpChg chg="del">
          <ac:chgData name="Sophie Jenkins (2440056)" userId="S::2440056@student.uwtsd.ac.uk::a0f181bf-043f-41ab-b02d-354acae1ccae" providerId="AD" clId="Web-{82965A75-1F60-0B7A-FA4C-DE4392F01B5C}" dt="2026-03-15T18:08:03.230" v="34"/>
          <ac:grpSpMkLst>
            <pc:docMk/>
            <pc:sldMk cId="2928366024" sldId="257"/>
            <ac:grpSpMk id="11" creationId="{A043D173-C90F-458B-9AB2-3B29D2944BA6}"/>
          </ac:grpSpMkLst>
        </pc:grpChg>
        <pc:picChg chg="add del mod">
          <ac:chgData name="Sophie Jenkins (2440056)" userId="S::2440056@student.uwtsd.ac.uk::a0f181bf-043f-41ab-b02d-354acae1ccae" providerId="AD" clId="Web-{82965A75-1F60-0B7A-FA4C-DE4392F01B5C}" dt="2026-03-15T18:06:02.636" v="32"/>
          <ac:picMkLst>
            <pc:docMk/>
            <pc:sldMk cId="2928366024" sldId="257"/>
            <ac:picMk id="4" creationId="{AC7B3ACC-06B0-409E-A2F2-4AD917EEF19D}"/>
          </ac:picMkLst>
        </pc:picChg>
        <pc:picChg chg="add mod ord">
          <ac:chgData name="Sophie Jenkins (2440056)" userId="S::2440056@student.uwtsd.ac.uk::a0f181bf-043f-41ab-b02d-354acae1ccae" providerId="AD" clId="Web-{82965A75-1F60-0B7A-FA4C-DE4392F01B5C}" dt="2026-03-15T18:08:03.230" v="34"/>
          <ac:picMkLst>
            <pc:docMk/>
            <pc:sldMk cId="2928366024" sldId="257"/>
            <ac:picMk id="10" creationId="{E483CC27-FF62-B19F-1558-5F2AA7FF9AE3}"/>
          </ac:picMkLst>
        </pc:picChg>
      </pc:sldChg>
      <pc:sldChg chg="new del">
        <pc:chgData name="Sophie Jenkins (2440056)" userId="S::2440056@student.uwtsd.ac.uk::a0f181bf-043f-41ab-b02d-354acae1ccae" providerId="AD" clId="Web-{82965A75-1F60-0B7A-FA4C-DE4392F01B5C}" dt="2026-03-15T17:58:35.430" v="9"/>
        <pc:sldMkLst>
          <pc:docMk/>
          <pc:sldMk cId="1220673872" sldId="269"/>
        </pc:sldMkLst>
      </pc:sldChg>
      <pc:sldChg chg="add del">
        <pc:chgData name="Sophie Jenkins (2440056)" userId="S::2440056@student.uwtsd.ac.uk::a0f181bf-043f-41ab-b02d-354acae1ccae" providerId="AD" clId="Web-{82965A75-1F60-0B7A-FA4C-DE4392F01B5C}" dt="2026-03-15T18:08:12.839" v="35"/>
        <pc:sldMkLst>
          <pc:docMk/>
          <pc:sldMk cId="2571761472" sldId="270"/>
        </pc:sldMkLst>
      </pc:sldChg>
      <pc:sldChg chg="new del">
        <pc:chgData name="Sophie Jenkins (2440056)" userId="S::2440056@student.uwtsd.ac.uk::a0f181bf-043f-41ab-b02d-354acae1ccae" providerId="AD" clId="Web-{82965A75-1F60-0B7A-FA4C-DE4392F01B5C}" dt="2026-03-15T17:55:57.512" v="3"/>
        <pc:sldMkLst>
          <pc:docMk/>
          <pc:sldMk cId="2159996563" sldId="271"/>
        </pc:sldMkLst>
      </pc:sldChg>
      <pc:sldChg chg="new del">
        <pc:chgData name="Sophie Jenkins (2440056)" userId="S::2440056@student.uwtsd.ac.uk::a0f181bf-043f-41ab-b02d-354acae1ccae" providerId="AD" clId="Web-{82965A75-1F60-0B7A-FA4C-DE4392F01B5C}" dt="2026-03-15T17:59:34.477" v="12"/>
        <pc:sldMkLst>
          <pc:docMk/>
          <pc:sldMk cId="3897013986" sldId="271"/>
        </pc:sldMkLst>
      </pc:sldChg>
      <pc:sldChg chg="add replId">
        <pc:chgData name="Sophie Jenkins (2440056)" userId="S::2440056@student.uwtsd.ac.uk::a0f181bf-043f-41ab-b02d-354acae1ccae" providerId="AD" clId="Web-{82965A75-1F60-0B7A-FA4C-DE4392F01B5C}" dt="2026-03-15T18:01:21.726" v="14"/>
        <pc:sldMkLst>
          <pc:docMk/>
          <pc:sldMk cId="4112367701" sldId="271"/>
        </pc:sldMkLst>
      </pc:sldChg>
      <pc:sldChg chg="add del replId">
        <pc:chgData name="Sophie Jenkins (2440056)" userId="S::2440056@student.uwtsd.ac.uk::a0f181bf-043f-41ab-b02d-354acae1ccae" providerId="AD" clId="Web-{82965A75-1F60-0B7A-FA4C-DE4392F01B5C}" dt="2026-03-15T18:02:29.601" v="21"/>
        <pc:sldMkLst>
          <pc:docMk/>
          <pc:sldMk cId="762099153" sldId="272"/>
        </pc:sldMkLst>
      </pc:sldChg>
      <pc:sldChg chg="new del">
        <pc:chgData name="Sophie Jenkins (2440056)" userId="S::2440056@student.uwtsd.ac.uk::a0f181bf-043f-41ab-b02d-354acae1ccae" providerId="AD" clId="Web-{82965A75-1F60-0B7A-FA4C-DE4392F01B5C}" dt="2026-03-15T17:55:50.933" v="2"/>
        <pc:sldMkLst>
          <pc:docMk/>
          <pc:sldMk cId="1070331102" sldId="272"/>
        </pc:sldMkLst>
      </pc:sldChg>
      <pc:sldChg chg="add del replId">
        <pc:chgData name="Sophie Jenkins (2440056)" userId="S::2440056@student.uwtsd.ac.uk::a0f181bf-043f-41ab-b02d-354acae1ccae" providerId="AD" clId="Web-{82965A75-1F60-0B7A-FA4C-DE4392F01B5C}" dt="2026-03-15T18:04:36.400" v="28"/>
        <pc:sldMkLst>
          <pc:docMk/>
          <pc:sldMk cId="2935727268" sldId="272"/>
        </pc:sldMkLst>
      </pc:sldChg>
      <pc:sldChg chg="add del replId">
        <pc:chgData name="Sophie Jenkins (2440056)" userId="S::2440056@student.uwtsd.ac.uk::a0f181bf-043f-41ab-b02d-354acae1ccae" providerId="AD" clId="Web-{82965A75-1F60-0B7A-FA4C-DE4392F01B5C}" dt="2026-03-15T18:04:16.947" v="26"/>
        <pc:sldMkLst>
          <pc:docMk/>
          <pc:sldMk cId="3326126406" sldId="272"/>
        </pc:sldMkLst>
      </pc:sldChg>
      <pc:sldChg chg="add del replId">
        <pc:chgData name="Sophie Jenkins (2440056)" userId="S::2440056@student.uwtsd.ac.uk::a0f181bf-043f-41ab-b02d-354acae1ccae" providerId="AD" clId="Web-{82965A75-1F60-0B7A-FA4C-DE4392F01B5C}" dt="2026-03-15T18:02:26.601" v="20"/>
        <pc:sldMkLst>
          <pc:docMk/>
          <pc:sldMk cId="1470993882" sldId="273"/>
        </pc:sldMkLst>
      </pc:sldChg>
      <pc:sldChg chg="add del replId">
        <pc:chgData name="Sophie Jenkins (2440056)" userId="S::2440056@student.uwtsd.ac.uk::a0f181bf-043f-41ab-b02d-354acae1ccae" providerId="AD" clId="Web-{82965A75-1F60-0B7A-FA4C-DE4392F01B5C}" dt="2026-03-15T18:02:22.664" v="19"/>
        <pc:sldMkLst>
          <pc:docMk/>
          <pc:sldMk cId="2770796707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dirty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464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860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227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389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dirty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617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dirty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506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dirty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262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450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67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56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244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8772B-8FA2-401F-A0A1-A59855EDBC3E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6031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005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dirty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407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dirty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967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5758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06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99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screenshot of a web page&#10;&#10;AI-generated content may be incorrect.">
            <a:extLst>
              <a:ext uri="{FF2B5EF4-FFF2-40B4-BE49-F238E27FC236}">
                <a16:creationId xmlns:a16="http://schemas.microsoft.com/office/drawing/2014/main" id="{E483CC27-FF62-B19F-1558-5F2AA7FF9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261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66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B93A56-3943-457A-232E-4FCAB047D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1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4E6B5-DFCB-021C-B9BB-5C58448AF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 can confirm that i have not presented any AI generated materials as my own work, i can confirm i have copies of my drafts, notes and other resources i used and they may be asked to be provided in evidence</a:t>
            </a:r>
          </a:p>
        </p:txBody>
      </p:sp>
    </p:spTree>
    <p:extLst>
      <p:ext uri="{BB962C8B-B14F-4D97-AF65-F5344CB8AC3E}">
        <p14:creationId xmlns:p14="http://schemas.microsoft.com/office/powerpoint/2010/main" val="1321429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3A594D-EFE4-D88F-5C2A-E4A8144C8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hands reaching out to the side&#10;&#10;AI-generated content may be incorrect.">
            <a:extLst>
              <a:ext uri="{FF2B5EF4-FFF2-40B4-BE49-F238E27FC236}">
                <a16:creationId xmlns:a16="http://schemas.microsoft.com/office/drawing/2014/main" id="{1928CDBC-F5F7-AB9E-94BC-891C27F9E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7701"/>
          <a:stretch>
            <a:fillRect/>
          </a:stretch>
        </p:blipFill>
        <p:spPr>
          <a:xfrm>
            <a:off x="676667" y="450469"/>
            <a:ext cx="11090274" cy="5757925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2367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chure of a child care center&#10;&#10;AI-generated content may be incorrect.">
            <a:extLst>
              <a:ext uri="{FF2B5EF4-FFF2-40B4-BE49-F238E27FC236}">
                <a16:creationId xmlns:a16="http://schemas.microsoft.com/office/drawing/2014/main" id="{3977AA72-0A66-2317-ED2E-FD3077318F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 descr="A blue and green rectangular box with white text&#10;&#10;AI-generated content may be incorrect.">
            <a:extLst>
              <a:ext uri="{FF2B5EF4-FFF2-40B4-BE49-F238E27FC236}">
                <a16:creationId xmlns:a16="http://schemas.microsoft.com/office/drawing/2014/main" id="{00AE9571-0937-66C3-390B-A19658EF92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42177" y="-373811"/>
            <a:ext cx="95203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997572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lue and green rectangular box with white text&#10;&#10;AI-generated content may be incorrect.">
            <a:extLst>
              <a:ext uri="{FF2B5EF4-FFF2-40B4-BE49-F238E27FC236}">
                <a16:creationId xmlns:a16="http://schemas.microsoft.com/office/drawing/2014/main" id="{C9E88799-129C-404C-6BD7-8EAD722C9E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7204" y="643467"/>
            <a:ext cx="773759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2823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4A22-EB98-7D9E-A20B-B83E7437F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close-up of a chart&#10;&#10;AI-generated content may be incorrect.">
            <a:extLst>
              <a:ext uri="{FF2B5EF4-FFF2-40B4-BE49-F238E27FC236}">
                <a16:creationId xmlns:a16="http://schemas.microsoft.com/office/drawing/2014/main" id="{119AA887-65AE-5B37-FF36-71215F109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39" y="2950"/>
            <a:ext cx="11891923" cy="6875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07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FBC03F1-B389-AF38-3EB3-8EBA27191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529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and blue text on a green background&#10;&#10;AI-generated content may be incorrect.">
            <a:extLst>
              <a:ext uri="{FF2B5EF4-FFF2-40B4-BE49-F238E27FC236}">
                <a16:creationId xmlns:a16="http://schemas.microsoft.com/office/drawing/2014/main" id="{65A3CAA0-BEF7-EE45-7DEE-02099EAF5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535" y="643467"/>
            <a:ext cx="77108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634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and blue background with black text&#10;&#10;AI-generated content may be incorrect.">
            <a:extLst>
              <a:ext uri="{FF2B5EF4-FFF2-40B4-BE49-F238E27FC236}">
                <a16:creationId xmlns:a16="http://schemas.microsoft.com/office/drawing/2014/main" id="{F9F5A715-251B-2E3D-D442-143C7D6E07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12"/>
          <a:stretch>
            <a:fillRect/>
          </a:stretch>
        </p:blipFill>
        <p:spPr>
          <a:xfrm>
            <a:off x="193831" y="-2058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42801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green gradient background with white text&#10;&#10;AI-generated content may be incorrect.">
            <a:extLst>
              <a:ext uri="{FF2B5EF4-FFF2-40B4-BE49-F238E27FC236}">
                <a16:creationId xmlns:a16="http://schemas.microsoft.com/office/drawing/2014/main" id="{2500E65E-1E01-4FF8-84D1-951A602994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713591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PowerPoint Presentation</vt:lpstr>
      <vt:lpstr>AI statement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2026-03-15T10:46:27Z</dcterms:created>
  <dcterms:modified xsi:type="dcterms:W3CDTF">2026-03-16T08:37:38Z</dcterms:modified>
</cp:coreProperties>
</file>