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sldIdLst>
    <p:sldId id="256" r:id="rId5"/>
    <p:sldId id="279" r:id="rId6"/>
    <p:sldId id="441" r:id="rId7"/>
    <p:sldId id="454" r:id="rId8"/>
    <p:sldId id="303" r:id="rId9"/>
    <p:sldId id="453" r:id="rId10"/>
    <p:sldId id="455" r:id="rId11"/>
    <p:sldId id="274" r:id="rId12"/>
    <p:sldId id="451" r:id="rId13"/>
    <p:sldId id="445" r:id="rId14"/>
    <p:sldId id="444" r:id="rId15"/>
    <p:sldId id="443" r:id="rId16"/>
    <p:sldId id="449" r:id="rId17"/>
    <p:sldId id="332" r:id="rId18"/>
    <p:sldId id="258" r:id="rId19"/>
    <p:sldId id="376" r:id="rId20"/>
    <p:sldId id="338" r:id="rId21"/>
    <p:sldId id="341" r:id="rId22"/>
    <p:sldId id="266" r:id="rId23"/>
    <p:sldId id="267" r:id="rId24"/>
    <p:sldId id="458" r:id="rId25"/>
    <p:sldId id="464" r:id="rId26"/>
    <p:sldId id="465" r:id="rId27"/>
    <p:sldId id="466" r:id="rId28"/>
    <p:sldId id="265" r:id="rId29"/>
    <p:sldId id="363" r:id="rId30"/>
    <p:sldId id="456" r:id="rId31"/>
    <p:sldId id="336" r:id="rId32"/>
    <p:sldId id="369" r:id="rId33"/>
    <p:sldId id="462" r:id="rId34"/>
    <p:sldId id="463" r:id="rId35"/>
    <p:sldId id="372" r:id="rId36"/>
    <p:sldId id="373" r:id="rId37"/>
    <p:sldId id="374" r:id="rId38"/>
    <p:sldId id="457" r:id="rId39"/>
    <p:sldId id="446" r:id="rId40"/>
    <p:sldId id="269" r:id="rId41"/>
    <p:sldId id="459" r:id="rId42"/>
    <p:sldId id="286" r:id="rId43"/>
    <p:sldId id="273" r:id="rId44"/>
    <p:sldId id="460" r:id="rId45"/>
    <p:sldId id="448" r:id="rId46"/>
    <p:sldId id="323" r:id="rId47"/>
    <p:sldId id="259" r:id="rId48"/>
    <p:sldId id="32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F4C62-B990-AE91-406E-C960EE654FF9}" v="31" dt="2024-11-06T09:04:41.961"/>
    <p1510:client id="{6E9CA2F5-143D-4B2E-9811-856704A872AE}" v="30" dt="2024-11-06T14:34:53.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guide orient="horz" pos="2160"/>
        <p:guide pos="3840"/>
      </p:guideLst>
    </p:cSldViewPr>
  </p:slideViewPr>
  <p:notesTextViewPr>
    <p:cViewPr>
      <p:scale>
        <a:sx n="1" d="1"/>
        <a:sy n="1" d="1"/>
      </p:scale>
      <p:origin x="0" y="0"/>
    </p:cViewPr>
  </p:notesTextViewPr>
  <p:sorterViewPr>
    <p:cViewPr>
      <p:scale>
        <a:sx n="100" d="100"/>
        <a:sy n="100" d="100"/>
      </p:scale>
      <p:origin x="0" y="-12846"/>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6E9CA2F5-143D-4B2E-9811-856704A872AE}"/>
    <pc:docChg chg="undo custSel addSld delSld modSld sldOrd">
      <pc:chgData name="Lisa Ellis" userId="1e3b8b31-18a3-40b3-8e12-8230c5071370" providerId="ADAL" clId="{6E9CA2F5-143D-4B2E-9811-856704A872AE}" dt="2024-11-06T15:12:44.722" v="1681" actId="20577"/>
      <pc:docMkLst>
        <pc:docMk/>
      </pc:docMkLst>
      <pc:sldChg chg="modSp mod">
        <pc:chgData name="Lisa Ellis" userId="1e3b8b31-18a3-40b3-8e12-8230c5071370" providerId="ADAL" clId="{6E9CA2F5-143D-4B2E-9811-856704A872AE}" dt="2024-11-04T10:27:42.234" v="95" actId="20577"/>
        <pc:sldMkLst>
          <pc:docMk/>
          <pc:sldMk cId="3799625505" sldId="256"/>
        </pc:sldMkLst>
        <pc:spChg chg="mod">
          <ac:chgData name="Lisa Ellis" userId="1e3b8b31-18a3-40b3-8e12-8230c5071370" providerId="ADAL" clId="{6E9CA2F5-143D-4B2E-9811-856704A872AE}" dt="2024-11-04T10:27:42.234" v="95" actId="20577"/>
          <ac:spMkLst>
            <pc:docMk/>
            <pc:sldMk cId="3799625505" sldId="256"/>
            <ac:spMk id="3" creationId="{00000000-0000-0000-0000-000000000000}"/>
          </ac:spMkLst>
        </pc:spChg>
      </pc:sldChg>
      <pc:sldChg chg="del">
        <pc:chgData name="Lisa Ellis" userId="1e3b8b31-18a3-40b3-8e12-8230c5071370" providerId="ADAL" clId="{6E9CA2F5-143D-4B2E-9811-856704A872AE}" dt="2024-11-06T15:10:12.606" v="1655" actId="2696"/>
        <pc:sldMkLst>
          <pc:docMk/>
          <pc:sldMk cId="1329994816" sldId="257"/>
        </pc:sldMkLst>
      </pc:sldChg>
      <pc:sldChg chg="modSp del mod ord">
        <pc:chgData name="Lisa Ellis" userId="1e3b8b31-18a3-40b3-8e12-8230c5071370" providerId="ADAL" clId="{6E9CA2F5-143D-4B2E-9811-856704A872AE}" dt="2024-11-06T09:26:03.831" v="217" actId="2696"/>
        <pc:sldMkLst>
          <pc:docMk/>
          <pc:sldMk cId="4231305412" sldId="261"/>
        </pc:sldMkLst>
        <pc:spChg chg="mod">
          <ac:chgData name="Lisa Ellis" userId="1e3b8b31-18a3-40b3-8e12-8230c5071370" providerId="ADAL" clId="{6E9CA2F5-143D-4B2E-9811-856704A872AE}" dt="2024-11-06T09:22:36.572" v="176" actId="6549"/>
          <ac:spMkLst>
            <pc:docMk/>
            <pc:sldMk cId="4231305412" sldId="261"/>
            <ac:spMk id="2" creationId="{8A4218D5-AE36-0440-340D-D7C0D1BA078E}"/>
          </ac:spMkLst>
        </pc:spChg>
        <pc:spChg chg="mod">
          <ac:chgData name="Lisa Ellis" userId="1e3b8b31-18a3-40b3-8e12-8230c5071370" providerId="ADAL" clId="{6E9CA2F5-143D-4B2E-9811-856704A872AE}" dt="2024-11-06T09:24:04.377" v="197" actId="27636"/>
          <ac:spMkLst>
            <pc:docMk/>
            <pc:sldMk cId="4231305412" sldId="261"/>
            <ac:spMk id="3" creationId="{01A0A873-9650-BC73-4532-93545F4BC897}"/>
          </ac:spMkLst>
        </pc:spChg>
        <pc:picChg chg="mod">
          <ac:chgData name="Lisa Ellis" userId="1e3b8b31-18a3-40b3-8e12-8230c5071370" providerId="ADAL" clId="{6E9CA2F5-143D-4B2E-9811-856704A872AE}" dt="2024-11-06T09:22:58.563" v="184" actId="1076"/>
          <ac:picMkLst>
            <pc:docMk/>
            <pc:sldMk cId="4231305412" sldId="261"/>
            <ac:picMk id="6" creationId="{A3FC414B-EF65-A100-3278-2ACFBBA5E5DD}"/>
          </ac:picMkLst>
        </pc:picChg>
      </pc:sldChg>
      <pc:sldChg chg="modSp mod">
        <pc:chgData name="Lisa Ellis" userId="1e3b8b31-18a3-40b3-8e12-8230c5071370" providerId="ADAL" clId="{6E9CA2F5-143D-4B2E-9811-856704A872AE}" dt="2024-11-06T15:12:44.722" v="1681" actId="20577"/>
        <pc:sldMkLst>
          <pc:docMk/>
          <pc:sldMk cId="2562505557" sldId="265"/>
        </pc:sldMkLst>
        <pc:spChg chg="mod">
          <ac:chgData name="Lisa Ellis" userId="1e3b8b31-18a3-40b3-8e12-8230c5071370" providerId="ADAL" clId="{6E9CA2F5-143D-4B2E-9811-856704A872AE}" dt="2024-11-06T15:12:44.722" v="1681" actId="20577"/>
          <ac:spMkLst>
            <pc:docMk/>
            <pc:sldMk cId="2562505557" sldId="265"/>
            <ac:spMk id="5" creationId="{C615A2A5-9A1C-95EC-F99A-76DD79995EF2}"/>
          </ac:spMkLst>
        </pc:spChg>
      </pc:sldChg>
      <pc:sldChg chg="modSp mod">
        <pc:chgData name="Lisa Ellis" userId="1e3b8b31-18a3-40b3-8e12-8230c5071370" providerId="ADAL" clId="{6E9CA2F5-143D-4B2E-9811-856704A872AE}" dt="2024-11-06T09:32:07.159" v="294" actId="20577"/>
        <pc:sldMkLst>
          <pc:docMk/>
          <pc:sldMk cId="2970366845" sldId="266"/>
        </pc:sldMkLst>
        <pc:spChg chg="mod">
          <ac:chgData name="Lisa Ellis" userId="1e3b8b31-18a3-40b3-8e12-8230c5071370" providerId="ADAL" clId="{6E9CA2F5-143D-4B2E-9811-856704A872AE}" dt="2024-11-06T09:32:07.159" v="294" actId="20577"/>
          <ac:spMkLst>
            <pc:docMk/>
            <pc:sldMk cId="2970366845" sldId="266"/>
            <ac:spMk id="4" creationId="{BE448A93-D980-6994-885D-99F78FF4252B}"/>
          </ac:spMkLst>
        </pc:spChg>
      </pc:sldChg>
      <pc:sldChg chg="addSp modSp mod">
        <pc:chgData name="Lisa Ellis" userId="1e3b8b31-18a3-40b3-8e12-8230c5071370" providerId="ADAL" clId="{6E9CA2F5-143D-4B2E-9811-856704A872AE}" dt="2024-11-06T11:28:11.454" v="1191" actId="20577"/>
        <pc:sldMkLst>
          <pc:docMk/>
          <pc:sldMk cId="4276117103" sldId="267"/>
        </pc:sldMkLst>
        <pc:spChg chg="add mod">
          <ac:chgData name="Lisa Ellis" userId="1e3b8b31-18a3-40b3-8e12-8230c5071370" providerId="ADAL" clId="{6E9CA2F5-143D-4B2E-9811-856704A872AE}" dt="2024-11-06T11:27:35.102" v="1175" actId="1076"/>
          <ac:spMkLst>
            <pc:docMk/>
            <pc:sldMk cId="4276117103" sldId="267"/>
            <ac:spMk id="3" creationId="{DE20CD3F-7E6B-8405-B120-AFD2E7ACC9EE}"/>
          </ac:spMkLst>
        </pc:spChg>
        <pc:spChg chg="mod">
          <ac:chgData name="Lisa Ellis" userId="1e3b8b31-18a3-40b3-8e12-8230c5071370" providerId="ADAL" clId="{6E9CA2F5-143D-4B2E-9811-856704A872AE}" dt="2024-11-06T11:28:11.454" v="1191" actId="20577"/>
          <ac:spMkLst>
            <pc:docMk/>
            <pc:sldMk cId="4276117103" sldId="267"/>
            <ac:spMk id="4" creationId="{BE448A93-D980-6994-885D-99F78FF4252B}"/>
          </ac:spMkLst>
        </pc:spChg>
        <pc:spChg chg="add mod">
          <ac:chgData name="Lisa Ellis" userId="1e3b8b31-18a3-40b3-8e12-8230c5071370" providerId="ADAL" clId="{6E9CA2F5-143D-4B2E-9811-856704A872AE}" dt="2024-11-06T11:27:38.196" v="1176" actId="1076"/>
          <ac:spMkLst>
            <pc:docMk/>
            <pc:sldMk cId="4276117103" sldId="267"/>
            <ac:spMk id="5" creationId="{A91A19DF-9249-9386-1DD6-ADD39815E080}"/>
          </ac:spMkLst>
        </pc:spChg>
        <pc:picChg chg="mod">
          <ac:chgData name="Lisa Ellis" userId="1e3b8b31-18a3-40b3-8e12-8230c5071370" providerId="ADAL" clId="{6E9CA2F5-143D-4B2E-9811-856704A872AE}" dt="2024-11-06T11:27:42.618" v="1177" actId="1076"/>
          <ac:picMkLst>
            <pc:docMk/>
            <pc:sldMk cId="4276117103" sldId="267"/>
            <ac:picMk id="6" creationId="{43958D4A-9794-B010-0D07-8DC480AB4759}"/>
          </ac:picMkLst>
        </pc:picChg>
      </pc:sldChg>
      <pc:sldChg chg="modSp mod">
        <pc:chgData name="Lisa Ellis" userId="1e3b8b31-18a3-40b3-8e12-8230c5071370" providerId="ADAL" clId="{6E9CA2F5-143D-4B2E-9811-856704A872AE}" dt="2024-11-04T10:20:08.632" v="44" actId="114"/>
        <pc:sldMkLst>
          <pc:docMk/>
          <pc:sldMk cId="2405194467" sldId="273"/>
        </pc:sldMkLst>
        <pc:spChg chg="mod">
          <ac:chgData name="Lisa Ellis" userId="1e3b8b31-18a3-40b3-8e12-8230c5071370" providerId="ADAL" clId="{6E9CA2F5-143D-4B2E-9811-856704A872AE}" dt="2024-11-04T10:20:08.632" v="44" actId="114"/>
          <ac:spMkLst>
            <pc:docMk/>
            <pc:sldMk cId="2405194467" sldId="273"/>
            <ac:spMk id="6" creationId="{8EA25130-E6E9-4C65-AADF-A9CA0BD4DDD4}"/>
          </ac:spMkLst>
        </pc:spChg>
      </pc:sldChg>
      <pc:sldChg chg="ord">
        <pc:chgData name="Lisa Ellis" userId="1e3b8b31-18a3-40b3-8e12-8230c5071370" providerId="ADAL" clId="{6E9CA2F5-143D-4B2E-9811-856704A872AE}" dt="2024-11-06T09:24:25.092" v="199"/>
        <pc:sldMkLst>
          <pc:docMk/>
          <pc:sldMk cId="2438988083" sldId="286"/>
        </pc:sldMkLst>
      </pc:sldChg>
      <pc:sldChg chg="addSp modSp mod">
        <pc:chgData name="Lisa Ellis" userId="1e3b8b31-18a3-40b3-8e12-8230c5071370" providerId="ADAL" clId="{6E9CA2F5-143D-4B2E-9811-856704A872AE}" dt="2024-11-06T09:34:37.746" v="310" actId="2711"/>
        <pc:sldMkLst>
          <pc:docMk/>
          <pc:sldMk cId="1551075078" sldId="332"/>
        </pc:sldMkLst>
        <pc:spChg chg="mod">
          <ac:chgData name="Lisa Ellis" userId="1e3b8b31-18a3-40b3-8e12-8230c5071370" providerId="ADAL" clId="{6E9CA2F5-143D-4B2E-9811-856704A872AE}" dt="2024-11-06T09:21:28.862" v="150" actId="20577"/>
          <ac:spMkLst>
            <pc:docMk/>
            <pc:sldMk cId="1551075078" sldId="332"/>
            <ac:spMk id="3" creationId="{E9791876-4B6F-F841-9AB0-D47D43CA9FD6}"/>
          </ac:spMkLst>
        </pc:spChg>
        <pc:spChg chg="add mod">
          <ac:chgData name="Lisa Ellis" userId="1e3b8b31-18a3-40b3-8e12-8230c5071370" providerId="ADAL" clId="{6E9CA2F5-143D-4B2E-9811-856704A872AE}" dt="2024-11-06T09:34:37.746" v="310" actId="2711"/>
          <ac:spMkLst>
            <pc:docMk/>
            <pc:sldMk cId="1551075078" sldId="332"/>
            <ac:spMk id="4" creationId="{C166910A-F175-6E3B-50C9-94BD090CC7BB}"/>
          </ac:spMkLst>
        </pc:spChg>
      </pc:sldChg>
      <pc:sldChg chg="addSp modSp mod">
        <pc:chgData name="Lisa Ellis" userId="1e3b8b31-18a3-40b3-8e12-8230c5071370" providerId="ADAL" clId="{6E9CA2F5-143D-4B2E-9811-856704A872AE}" dt="2024-11-06T09:37:12.500" v="316" actId="1076"/>
        <pc:sldMkLst>
          <pc:docMk/>
          <pc:sldMk cId="2083920938" sldId="338"/>
        </pc:sldMkLst>
        <pc:spChg chg="add mod">
          <ac:chgData name="Lisa Ellis" userId="1e3b8b31-18a3-40b3-8e12-8230c5071370" providerId="ADAL" clId="{6E9CA2F5-143D-4B2E-9811-856704A872AE}" dt="2024-11-06T09:37:12.500" v="316" actId="1076"/>
          <ac:spMkLst>
            <pc:docMk/>
            <pc:sldMk cId="2083920938" sldId="338"/>
            <ac:spMk id="3" creationId="{1014131A-7A50-7111-9D03-06D5EE48D24C}"/>
          </ac:spMkLst>
        </pc:spChg>
      </pc:sldChg>
      <pc:sldChg chg="addSp modSp mod">
        <pc:chgData name="Lisa Ellis" userId="1e3b8b31-18a3-40b3-8e12-8230c5071370" providerId="ADAL" clId="{6E9CA2F5-143D-4B2E-9811-856704A872AE}" dt="2024-11-06T09:36:58.437" v="314" actId="1076"/>
        <pc:sldMkLst>
          <pc:docMk/>
          <pc:sldMk cId="393889268" sldId="341"/>
        </pc:sldMkLst>
        <pc:spChg chg="mod">
          <ac:chgData name="Lisa Ellis" userId="1e3b8b31-18a3-40b3-8e12-8230c5071370" providerId="ADAL" clId="{6E9CA2F5-143D-4B2E-9811-856704A872AE}" dt="2024-11-06T09:35:37.113" v="311" actId="14100"/>
          <ac:spMkLst>
            <pc:docMk/>
            <pc:sldMk cId="393889268" sldId="341"/>
            <ac:spMk id="17" creationId="{CCA566E8-2935-2714-EAE2-849376023887}"/>
          </ac:spMkLst>
        </pc:spChg>
        <pc:spChg chg="add mod">
          <ac:chgData name="Lisa Ellis" userId="1e3b8b31-18a3-40b3-8e12-8230c5071370" providerId="ADAL" clId="{6E9CA2F5-143D-4B2E-9811-856704A872AE}" dt="2024-11-06T09:36:58.437" v="314" actId="1076"/>
          <ac:spMkLst>
            <pc:docMk/>
            <pc:sldMk cId="393889268" sldId="341"/>
            <ac:spMk id="19" creationId="{01D6023B-215F-EA01-2921-C1209FFA6B86}"/>
          </ac:spMkLst>
        </pc:spChg>
      </pc:sldChg>
      <pc:sldChg chg="addSp delSp modSp mod">
        <pc:chgData name="Lisa Ellis" userId="1e3b8b31-18a3-40b3-8e12-8230c5071370" providerId="ADAL" clId="{6E9CA2F5-143D-4B2E-9811-856704A872AE}" dt="2024-11-06T09:20:42.061" v="145" actId="14100"/>
        <pc:sldMkLst>
          <pc:docMk/>
          <pc:sldMk cId="3766868976" sldId="443"/>
        </pc:sldMkLst>
        <pc:spChg chg="mod ord">
          <ac:chgData name="Lisa Ellis" userId="1e3b8b31-18a3-40b3-8e12-8230c5071370" providerId="ADAL" clId="{6E9CA2F5-143D-4B2E-9811-856704A872AE}" dt="2024-11-06T09:20:42.061" v="145" actId="14100"/>
          <ac:spMkLst>
            <pc:docMk/>
            <pc:sldMk cId="3766868976" sldId="443"/>
            <ac:spMk id="7" creationId="{8439A619-D705-2E83-DA38-A1D78A8A76D1}"/>
          </ac:spMkLst>
        </pc:spChg>
        <pc:picChg chg="add mod">
          <ac:chgData name="Lisa Ellis" userId="1e3b8b31-18a3-40b3-8e12-8230c5071370" providerId="ADAL" clId="{6E9CA2F5-143D-4B2E-9811-856704A872AE}" dt="2024-11-06T09:19:58.197" v="133" actId="14100"/>
          <ac:picMkLst>
            <pc:docMk/>
            <pc:sldMk cId="3766868976" sldId="443"/>
            <ac:picMk id="4" creationId="{37AFF2BB-1C18-CF7F-1453-3169B0973D82}"/>
          </ac:picMkLst>
        </pc:picChg>
        <pc:picChg chg="del">
          <ac:chgData name="Lisa Ellis" userId="1e3b8b31-18a3-40b3-8e12-8230c5071370" providerId="ADAL" clId="{6E9CA2F5-143D-4B2E-9811-856704A872AE}" dt="2024-11-04T10:16:06.181" v="0" actId="478"/>
          <ac:picMkLst>
            <pc:docMk/>
            <pc:sldMk cId="3766868976" sldId="443"/>
            <ac:picMk id="4" creationId="{AA2B9B53-BD7A-3270-D30D-CDE038815F03}"/>
          </ac:picMkLst>
        </pc:picChg>
        <pc:picChg chg="add del mod">
          <ac:chgData name="Lisa Ellis" userId="1e3b8b31-18a3-40b3-8e12-8230c5071370" providerId="ADAL" clId="{6E9CA2F5-143D-4B2E-9811-856704A872AE}" dt="2024-11-06T09:20:16.607" v="136" actId="478"/>
          <ac:picMkLst>
            <pc:docMk/>
            <pc:sldMk cId="3766868976" sldId="443"/>
            <ac:picMk id="5" creationId="{D44E42E2-6961-E9D3-8179-0565753AE5EE}"/>
          </ac:picMkLst>
        </pc:picChg>
        <pc:picChg chg="add mod">
          <ac:chgData name="Lisa Ellis" userId="1e3b8b31-18a3-40b3-8e12-8230c5071370" providerId="ADAL" clId="{6E9CA2F5-143D-4B2E-9811-856704A872AE}" dt="2024-11-06T09:20:26.280" v="140" actId="14100"/>
          <ac:picMkLst>
            <pc:docMk/>
            <pc:sldMk cId="3766868976" sldId="443"/>
            <ac:picMk id="10" creationId="{D24E24A0-6F91-BEC8-DF6E-C8DC48023589}"/>
          </ac:picMkLst>
        </pc:picChg>
      </pc:sldChg>
      <pc:sldChg chg="ord">
        <pc:chgData name="Lisa Ellis" userId="1e3b8b31-18a3-40b3-8e12-8230c5071370" providerId="ADAL" clId="{6E9CA2F5-143D-4B2E-9811-856704A872AE}" dt="2024-11-06T09:24:32.102" v="201"/>
        <pc:sldMkLst>
          <pc:docMk/>
          <pc:sldMk cId="3651393680" sldId="446"/>
        </pc:sldMkLst>
      </pc:sldChg>
      <pc:sldChg chg="addSp delSp modSp mod">
        <pc:chgData name="Lisa Ellis" userId="1e3b8b31-18a3-40b3-8e12-8230c5071370" providerId="ADAL" clId="{6E9CA2F5-143D-4B2E-9811-856704A872AE}" dt="2024-11-06T09:26:21.497" v="245" actId="20577"/>
        <pc:sldMkLst>
          <pc:docMk/>
          <pc:sldMk cId="1779384950" sldId="448"/>
        </pc:sldMkLst>
        <pc:spChg chg="mod">
          <ac:chgData name="Lisa Ellis" userId="1e3b8b31-18a3-40b3-8e12-8230c5071370" providerId="ADAL" clId="{6E9CA2F5-143D-4B2E-9811-856704A872AE}" dt="2024-11-06T09:26:21.497" v="245" actId="20577"/>
          <ac:spMkLst>
            <pc:docMk/>
            <pc:sldMk cId="1779384950" sldId="448"/>
            <ac:spMk id="3" creationId="{50AE9559-C2B0-CFAC-B2AD-4EFABFFD5973}"/>
          </ac:spMkLst>
        </pc:spChg>
        <pc:spChg chg="mod">
          <ac:chgData name="Lisa Ellis" userId="1e3b8b31-18a3-40b3-8e12-8230c5071370" providerId="ADAL" clId="{6E9CA2F5-143D-4B2E-9811-856704A872AE}" dt="2024-11-06T09:25:54.120" v="216" actId="1076"/>
          <ac:spMkLst>
            <pc:docMk/>
            <pc:sldMk cId="1779384950" sldId="448"/>
            <ac:spMk id="10" creationId="{43D6A4F6-1DC3-93E2-B674-A24428E6B1E1}"/>
          </ac:spMkLst>
        </pc:spChg>
        <pc:picChg chg="add mod">
          <ac:chgData name="Lisa Ellis" userId="1e3b8b31-18a3-40b3-8e12-8230c5071370" providerId="ADAL" clId="{6E9CA2F5-143D-4B2E-9811-856704A872AE}" dt="2024-11-06T09:25:42.708" v="213" actId="1076"/>
          <ac:picMkLst>
            <pc:docMk/>
            <pc:sldMk cId="1779384950" sldId="448"/>
            <ac:picMk id="4" creationId="{79048C66-872E-FF3C-9B84-F124381C92E3}"/>
          </ac:picMkLst>
        </pc:picChg>
        <pc:picChg chg="del">
          <ac:chgData name="Lisa Ellis" userId="1e3b8b31-18a3-40b3-8e12-8230c5071370" providerId="ADAL" clId="{6E9CA2F5-143D-4B2E-9811-856704A872AE}" dt="2024-11-06T09:25:27.228" v="206" actId="478"/>
          <ac:picMkLst>
            <pc:docMk/>
            <pc:sldMk cId="1779384950" sldId="448"/>
            <ac:picMk id="8" creationId="{7C68CAB2-963E-44CC-C56B-51BAAFF00712}"/>
          </ac:picMkLst>
        </pc:picChg>
      </pc:sldChg>
      <pc:sldChg chg="modSp mod">
        <pc:chgData name="Lisa Ellis" userId="1e3b8b31-18a3-40b3-8e12-8230c5071370" providerId="ADAL" clId="{6E9CA2F5-143D-4B2E-9811-856704A872AE}" dt="2024-11-04T10:28:02.702" v="97" actId="20577"/>
        <pc:sldMkLst>
          <pc:docMk/>
          <pc:sldMk cId="4247881247" sldId="451"/>
        </pc:sldMkLst>
        <pc:spChg chg="mod">
          <ac:chgData name="Lisa Ellis" userId="1e3b8b31-18a3-40b3-8e12-8230c5071370" providerId="ADAL" clId="{6E9CA2F5-143D-4B2E-9811-856704A872AE}" dt="2024-11-04T10:28:02.702" v="97" actId="20577"/>
          <ac:spMkLst>
            <pc:docMk/>
            <pc:sldMk cId="4247881247" sldId="451"/>
            <ac:spMk id="2" creationId="{A61F4AE6-8A15-1B68-F2F2-8929989FD22A}"/>
          </ac:spMkLst>
        </pc:spChg>
      </pc:sldChg>
      <pc:sldChg chg="addSp delSp modSp mod">
        <pc:chgData name="Lisa Ellis" userId="1e3b8b31-18a3-40b3-8e12-8230c5071370" providerId="ADAL" clId="{6E9CA2F5-143D-4B2E-9811-856704A872AE}" dt="2024-11-06T15:11:52.842" v="1656" actId="113"/>
        <pc:sldMkLst>
          <pc:docMk/>
          <pc:sldMk cId="1167142021" sldId="456"/>
        </pc:sldMkLst>
        <pc:spChg chg="add mod">
          <ac:chgData name="Lisa Ellis" userId="1e3b8b31-18a3-40b3-8e12-8230c5071370" providerId="ADAL" clId="{6E9CA2F5-143D-4B2E-9811-856704A872AE}" dt="2024-11-06T09:31:31.049" v="287" actId="1076"/>
          <ac:spMkLst>
            <pc:docMk/>
            <pc:sldMk cId="1167142021" sldId="456"/>
            <ac:spMk id="2" creationId="{797F1EDA-9697-5A56-B36B-3B3298441C69}"/>
          </ac:spMkLst>
        </pc:spChg>
        <pc:spChg chg="mod ord">
          <ac:chgData name="Lisa Ellis" userId="1e3b8b31-18a3-40b3-8e12-8230c5071370" providerId="ADAL" clId="{6E9CA2F5-143D-4B2E-9811-856704A872AE}" dt="2024-11-06T14:16:04.654" v="1297" actId="14100"/>
          <ac:spMkLst>
            <pc:docMk/>
            <pc:sldMk cId="1167142021" sldId="456"/>
            <ac:spMk id="6" creationId="{4D2DAE43-223C-9B42-8E61-ED7363202EC5}"/>
          </ac:spMkLst>
        </pc:spChg>
        <pc:spChg chg="mod ord">
          <ac:chgData name="Lisa Ellis" userId="1e3b8b31-18a3-40b3-8e12-8230c5071370" providerId="ADAL" clId="{6E9CA2F5-143D-4B2E-9811-856704A872AE}" dt="2024-11-06T14:16:21.751" v="1301" actId="14100"/>
          <ac:spMkLst>
            <pc:docMk/>
            <pc:sldMk cId="1167142021" sldId="456"/>
            <ac:spMk id="13" creationId="{28BD965B-D5E6-E877-C311-F33C16F6ECB2}"/>
          </ac:spMkLst>
        </pc:spChg>
        <pc:spChg chg="mod ord">
          <ac:chgData name="Lisa Ellis" userId="1e3b8b31-18a3-40b3-8e12-8230c5071370" providerId="ADAL" clId="{6E9CA2F5-143D-4B2E-9811-856704A872AE}" dt="2024-11-06T14:16:13.340" v="1299" actId="1076"/>
          <ac:spMkLst>
            <pc:docMk/>
            <pc:sldMk cId="1167142021" sldId="456"/>
            <ac:spMk id="14" creationId="{85E302C2-8B95-258A-1FA7-7EE50BDFF11F}"/>
          </ac:spMkLst>
        </pc:spChg>
        <pc:spChg chg="mod">
          <ac:chgData name="Lisa Ellis" userId="1e3b8b31-18a3-40b3-8e12-8230c5071370" providerId="ADAL" clId="{6E9CA2F5-143D-4B2E-9811-856704A872AE}" dt="2024-11-06T15:11:52.842" v="1656" actId="113"/>
          <ac:spMkLst>
            <pc:docMk/>
            <pc:sldMk cId="1167142021" sldId="456"/>
            <ac:spMk id="15" creationId="{89CCAE5F-8614-866F-1239-F388144AF06B}"/>
          </ac:spMkLst>
        </pc:spChg>
        <pc:picChg chg="del mod">
          <ac:chgData name="Lisa Ellis" userId="1e3b8b31-18a3-40b3-8e12-8230c5071370" providerId="ADAL" clId="{6E9CA2F5-143D-4B2E-9811-856704A872AE}" dt="2024-11-06T09:29:37.773" v="261" actId="478"/>
          <ac:picMkLst>
            <pc:docMk/>
            <pc:sldMk cId="1167142021" sldId="456"/>
            <ac:picMk id="3" creationId="{8E3C5BE8-DDC2-C826-2C13-C1FF08BF96A3}"/>
          </ac:picMkLst>
        </pc:picChg>
        <pc:picChg chg="add del mod">
          <ac:chgData name="Lisa Ellis" userId="1e3b8b31-18a3-40b3-8e12-8230c5071370" providerId="ADAL" clId="{6E9CA2F5-143D-4B2E-9811-856704A872AE}" dt="2024-11-06T14:01:03.098" v="1283" actId="478"/>
          <ac:picMkLst>
            <pc:docMk/>
            <pc:sldMk cId="1167142021" sldId="456"/>
            <ac:picMk id="5" creationId="{4AC5DF74-4FA0-9FBE-3F6C-483523020FE3}"/>
          </ac:picMkLst>
        </pc:picChg>
        <pc:picChg chg="add mod">
          <ac:chgData name="Lisa Ellis" userId="1e3b8b31-18a3-40b3-8e12-8230c5071370" providerId="ADAL" clId="{6E9CA2F5-143D-4B2E-9811-856704A872AE}" dt="2024-11-06T14:16:23.062" v="1302" actId="1076"/>
          <ac:picMkLst>
            <pc:docMk/>
            <pc:sldMk cId="1167142021" sldId="456"/>
            <ac:picMk id="9" creationId="{B15D53AD-DB31-D1F4-398A-DEC5B2701173}"/>
          </ac:picMkLst>
        </pc:picChg>
      </pc:sldChg>
      <pc:sldChg chg="modSp mod">
        <pc:chgData name="Lisa Ellis" userId="1e3b8b31-18a3-40b3-8e12-8230c5071370" providerId="ADAL" clId="{6E9CA2F5-143D-4B2E-9811-856704A872AE}" dt="2024-11-06T09:56:32.668" v="318" actId="1076"/>
        <pc:sldMkLst>
          <pc:docMk/>
          <pc:sldMk cId="536689185" sldId="457"/>
        </pc:sldMkLst>
        <pc:spChg chg="mod">
          <ac:chgData name="Lisa Ellis" userId="1e3b8b31-18a3-40b3-8e12-8230c5071370" providerId="ADAL" clId="{6E9CA2F5-143D-4B2E-9811-856704A872AE}" dt="2024-11-06T09:56:32.668" v="318" actId="1076"/>
          <ac:spMkLst>
            <pc:docMk/>
            <pc:sldMk cId="536689185" sldId="457"/>
            <ac:spMk id="3" creationId="{8FCD4D14-10BC-283F-02B9-A968623E32CB}"/>
          </ac:spMkLst>
        </pc:spChg>
      </pc:sldChg>
      <pc:sldChg chg="modSp mod">
        <pc:chgData name="Lisa Ellis" userId="1e3b8b31-18a3-40b3-8e12-8230c5071370" providerId="ADAL" clId="{6E9CA2F5-143D-4B2E-9811-856704A872AE}" dt="2024-11-04T10:20:29.711" v="50" actId="20577"/>
        <pc:sldMkLst>
          <pc:docMk/>
          <pc:sldMk cId="3419923114" sldId="460"/>
        </pc:sldMkLst>
        <pc:spChg chg="mod">
          <ac:chgData name="Lisa Ellis" userId="1e3b8b31-18a3-40b3-8e12-8230c5071370" providerId="ADAL" clId="{6E9CA2F5-143D-4B2E-9811-856704A872AE}" dt="2024-11-04T10:20:29.711" v="50" actId="20577"/>
          <ac:spMkLst>
            <pc:docMk/>
            <pc:sldMk cId="3419923114" sldId="460"/>
            <ac:spMk id="11" creationId="{95152E7C-B9D6-4817-8E4D-28BC1A7D07AC}"/>
          </ac:spMkLst>
        </pc:spChg>
      </pc:sldChg>
      <pc:sldChg chg="add ord">
        <pc:chgData name="Lisa Ellis" userId="1e3b8b31-18a3-40b3-8e12-8230c5071370" providerId="ADAL" clId="{6E9CA2F5-143D-4B2E-9811-856704A872AE}" dt="2024-11-04T16:26:57.266" v="113"/>
        <pc:sldMkLst>
          <pc:docMk/>
          <pc:sldMk cId="2806141745" sldId="461"/>
        </pc:sldMkLst>
      </pc:sldChg>
      <pc:sldChg chg="add">
        <pc:chgData name="Lisa Ellis" userId="1e3b8b31-18a3-40b3-8e12-8230c5071370" providerId="ADAL" clId="{6E9CA2F5-143D-4B2E-9811-856704A872AE}" dt="2024-11-04T16:27:03.949" v="115"/>
        <pc:sldMkLst>
          <pc:docMk/>
          <pc:sldMk cId="799370046" sldId="462"/>
        </pc:sldMkLst>
      </pc:sldChg>
      <pc:sldChg chg="add">
        <pc:chgData name="Lisa Ellis" userId="1e3b8b31-18a3-40b3-8e12-8230c5071370" providerId="ADAL" clId="{6E9CA2F5-143D-4B2E-9811-856704A872AE}" dt="2024-11-04T16:27:07.624" v="117"/>
        <pc:sldMkLst>
          <pc:docMk/>
          <pc:sldMk cId="2591886072" sldId="463"/>
        </pc:sldMkLst>
      </pc:sldChg>
      <pc:sldChg chg="addSp delSp modSp new mod modClrScheme chgLayout">
        <pc:chgData name="Lisa Ellis" userId="1e3b8b31-18a3-40b3-8e12-8230c5071370" providerId="ADAL" clId="{6E9CA2F5-143D-4B2E-9811-856704A872AE}" dt="2024-11-06T13:58:55.535" v="1201" actId="14100"/>
        <pc:sldMkLst>
          <pc:docMk/>
          <pc:sldMk cId="2233925295" sldId="464"/>
        </pc:sldMkLst>
        <pc:spChg chg="add mod">
          <ac:chgData name="Lisa Ellis" userId="1e3b8b31-18a3-40b3-8e12-8230c5071370" providerId="ADAL" clId="{6E9CA2F5-143D-4B2E-9811-856704A872AE}" dt="2024-11-06T10:57:42.818" v="548" actId="20577"/>
          <ac:spMkLst>
            <pc:docMk/>
            <pc:sldMk cId="2233925295" sldId="464"/>
            <ac:spMk id="2" creationId="{55473D7C-933D-6011-2E75-D0E817737C3A}"/>
          </ac:spMkLst>
        </pc:spChg>
        <pc:spChg chg="add mod">
          <ac:chgData name="Lisa Ellis" userId="1e3b8b31-18a3-40b3-8e12-8230c5071370" providerId="ADAL" clId="{6E9CA2F5-143D-4B2E-9811-856704A872AE}" dt="2024-11-06T13:58:48.737" v="1199" actId="14100"/>
          <ac:spMkLst>
            <pc:docMk/>
            <pc:sldMk cId="2233925295" sldId="464"/>
            <ac:spMk id="5" creationId="{02AC35B8-133C-9F05-11A1-D17764AD7C35}"/>
          </ac:spMkLst>
        </pc:spChg>
        <pc:spChg chg="add mod">
          <ac:chgData name="Lisa Ellis" userId="1e3b8b31-18a3-40b3-8e12-8230c5071370" providerId="ADAL" clId="{6E9CA2F5-143D-4B2E-9811-856704A872AE}" dt="2024-11-06T13:58:51.875" v="1200" actId="1076"/>
          <ac:spMkLst>
            <pc:docMk/>
            <pc:sldMk cId="2233925295" sldId="464"/>
            <ac:spMk id="6" creationId="{42494351-7943-CE8D-592C-270581E8B40E}"/>
          </ac:spMkLst>
        </pc:spChg>
        <pc:picChg chg="add del mod">
          <ac:chgData name="Lisa Ellis" userId="1e3b8b31-18a3-40b3-8e12-8230c5071370" providerId="ADAL" clId="{6E9CA2F5-143D-4B2E-9811-856704A872AE}" dt="2024-11-06T10:59:43.099" v="571" actId="478"/>
          <ac:picMkLst>
            <pc:docMk/>
            <pc:sldMk cId="2233925295" sldId="464"/>
            <ac:picMk id="4" creationId="{3066FFD2-BB9E-894B-C501-FA9DDCB0A052}"/>
          </ac:picMkLst>
        </pc:picChg>
        <pc:picChg chg="add del mod">
          <ac:chgData name="Lisa Ellis" userId="1e3b8b31-18a3-40b3-8e12-8230c5071370" providerId="ADAL" clId="{6E9CA2F5-143D-4B2E-9811-856704A872AE}" dt="2024-11-06T11:07:21.497" v="642" actId="478"/>
          <ac:picMkLst>
            <pc:docMk/>
            <pc:sldMk cId="2233925295" sldId="464"/>
            <ac:picMk id="8" creationId="{0B59C4CE-3DA5-9C41-9D2A-3592015E6FD9}"/>
          </ac:picMkLst>
        </pc:picChg>
        <pc:picChg chg="add del mod">
          <ac:chgData name="Lisa Ellis" userId="1e3b8b31-18a3-40b3-8e12-8230c5071370" providerId="ADAL" clId="{6E9CA2F5-143D-4B2E-9811-856704A872AE}" dt="2024-11-06T13:58:08.137" v="1192" actId="478"/>
          <ac:picMkLst>
            <pc:docMk/>
            <pc:sldMk cId="2233925295" sldId="464"/>
            <ac:picMk id="10" creationId="{65D53F09-F2BA-29E9-77CE-12B348B1C081}"/>
          </ac:picMkLst>
        </pc:picChg>
        <pc:picChg chg="add mod">
          <ac:chgData name="Lisa Ellis" userId="1e3b8b31-18a3-40b3-8e12-8230c5071370" providerId="ADAL" clId="{6E9CA2F5-143D-4B2E-9811-856704A872AE}" dt="2024-11-06T13:58:55.535" v="1201" actId="14100"/>
          <ac:picMkLst>
            <pc:docMk/>
            <pc:sldMk cId="2233925295" sldId="464"/>
            <ac:picMk id="12" creationId="{1E091877-BD85-82AD-B4F4-E035B10F0D73}"/>
          </ac:picMkLst>
        </pc:picChg>
      </pc:sldChg>
      <pc:sldChg chg="add">
        <pc:chgData name="Lisa Ellis" userId="1e3b8b31-18a3-40b3-8e12-8230c5071370" providerId="ADAL" clId="{6E9CA2F5-143D-4B2E-9811-856704A872AE}" dt="2024-11-04T16:27:10.059" v="119"/>
        <pc:sldMkLst>
          <pc:docMk/>
          <pc:sldMk cId="2290247851" sldId="464"/>
        </pc:sldMkLst>
      </pc:sldChg>
      <pc:sldChg chg="addSp modSp new mod">
        <pc:chgData name="Lisa Ellis" userId="1e3b8b31-18a3-40b3-8e12-8230c5071370" providerId="ADAL" clId="{6E9CA2F5-143D-4B2E-9811-856704A872AE}" dt="2024-11-06T14:34:44.044" v="1654" actId="20577"/>
        <pc:sldMkLst>
          <pc:docMk/>
          <pc:sldMk cId="2617157203" sldId="465"/>
        </pc:sldMkLst>
        <pc:spChg chg="mod">
          <ac:chgData name="Lisa Ellis" userId="1e3b8b31-18a3-40b3-8e12-8230c5071370" providerId="ADAL" clId="{6E9CA2F5-143D-4B2E-9811-856704A872AE}" dt="2024-11-06T14:26:18.633" v="1469" actId="20577"/>
          <ac:spMkLst>
            <pc:docMk/>
            <pc:sldMk cId="2617157203" sldId="465"/>
            <ac:spMk id="2" creationId="{F9913F8C-C671-EFCE-E918-5026F3171217}"/>
          </ac:spMkLst>
        </pc:spChg>
        <pc:spChg chg="add mod">
          <ac:chgData name="Lisa Ellis" userId="1e3b8b31-18a3-40b3-8e12-8230c5071370" providerId="ADAL" clId="{6E9CA2F5-143D-4B2E-9811-856704A872AE}" dt="2024-11-06T14:32:44.457" v="1629" actId="20577"/>
          <ac:spMkLst>
            <pc:docMk/>
            <pc:sldMk cId="2617157203" sldId="465"/>
            <ac:spMk id="5" creationId="{1B2D9737-2340-C73B-1437-B258AE4203CD}"/>
          </ac:spMkLst>
        </pc:spChg>
        <pc:spChg chg="add mod">
          <ac:chgData name="Lisa Ellis" userId="1e3b8b31-18a3-40b3-8e12-8230c5071370" providerId="ADAL" clId="{6E9CA2F5-143D-4B2E-9811-856704A872AE}" dt="2024-11-06T14:34:44.044" v="1654" actId="20577"/>
          <ac:spMkLst>
            <pc:docMk/>
            <pc:sldMk cId="2617157203" sldId="465"/>
            <ac:spMk id="6" creationId="{474532A5-5D59-6311-BF16-9EECF3761014}"/>
          </ac:spMkLst>
        </pc:spChg>
        <pc:picChg chg="add mod">
          <ac:chgData name="Lisa Ellis" userId="1e3b8b31-18a3-40b3-8e12-8230c5071370" providerId="ADAL" clId="{6E9CA2F5-143D-4B2E-9811-856704A872AE}" dt="2024-11-06T14:25:58.789" v="1434" actId="1076"/>
          <ac:picMkLst>
            <pc:docMk/>
            <pc:sldMk cId="2617157203" sldId="465"/>
            <ac:picMk id="4" creationId="{2D808F15-79F6-D341-C077-7B1A056D234F}"/>
          </ac:picMkLst>
        </pc:picChg>
      </pc:sldChg>
      <pc:sldChg chg="add ord">
        <pc:chgData name="Lisa Ellis" userId="1e3b8b31-18a3-40b3-8e12-8230c5071370" providerId="ADAL" clId="{6E9CA2F5-143D-4B2E-9811-856704A872AE}" dt="2024-11-04T16:27:22.071" v="125"/>
        <pc:sldMkLst>
          <pc:docMk/>
          <pc:sldMk cId="3274053591" sldId="465"/>
        </pc:sldMkLst>
      </pc:sldChg>
      <pc:sldChg chg="addSp modSp new mod">
        <pc:chgData name="Lisa Ellis" userId="1e3b8b31-18a3-40b3-8e12-8230c5071370" providerId="ADAL" clId="{6E9CA2F5-143D-4B2E-9811-856704A872AE}" dt="2024-11-06T14:33:39.164" v="1648" actId="1076"/>
        <pc:sldMkLst>
          <pc:docMk/>
          <pc:sldMk cId="3775473383" sldId="466"/>
        </pc:sldMkLst>
        <pc:spChg chg="mod">
          <ac:chgData name="Lisa Ellis" userId="1e3b8b31-18a3-40b3-8e12-8230c5071370" providerId="ADAL" clId="{6E9CA2F5-143D-4B2E-9811-856704A872AE}" dt="2024-11-06T14:32:35.957" v="1624" actId="20577"/>
          <ac:spMkLst>
            <pc:docMk/>
            <pc:sldMk cId="3775473383" sldId="466"/>
            <ac:spMk id="2" creationId="{855B52FB-1130-4395-E67E-5F98C71A5AB0}"/>
          </ac:spMkLst>
        </pc:spChg>
        <pc:spChg chg="add mod">
          <ac:chgData name="Lisa Ellis" userId="1e3b8b31-18a3-40b3-8e12-8230c5071370" providerId="ADAL" clId="{6E9CA2F5-143D-4B2E-9811-856704A872AE}" dt="2024-11-06T14:33:39.164" v="1648" actId="1076"/>
          <ac:spMkLst>
            <pc:docMk/>
            <pc:sldMk cId="3775473383" sldId="466"/>
            <ac:spMk id="5" creationId="{31B7FD7C-4BE7-BFED-8A8C-B6D39C77A8D5}"/>
          </ac:spMkLst>
        </pc:spChg>
        <pc:picChg chg="add mod">
          <ac:chgData name="Lisa Ellis" userId="1e3b8b31-18a3-40b3-8e12-8230c5071370" providerId="ADAL" clId="{6E9CA2F5-143D-4B2E-9811-856704A872AE}" dt="2024-11-06T14:33:35.751" v="1647" actId="339"/>
          <ac:picMkLst>
            <pc:docMk/>
            <pc:sldMk cId="3775473383" sldId="466"/>
            <ac:picMk id="4" creationId="{7BC248BB-613C-6772-2E0A-7CED59120C10}"/>
          </ac:picMkLst>
        </pc:picChg>
      </pc:sldChg>
    </pc:docChg>
  </pc:docChgLst>
  <pc:docChgLst>
    <pc:chgData name="Lisa Ellis" userId="S::l.ellis@uwtsd.ac.uk::1e3b8b31-18a3-40b3-8e12-8230c5071370" providerId="AD" clId="Web-{1C9F4C62-B990-AE91-406E-C960EE654FF9}"/>
    <pc:docChg chg="addSld delSld modSld sldOrd">
      <pc:chgData name="Lisa Ellis" userId="S::l.ellis@uwtsd.ac.uk::1e3b8b31-18a3-40b3-8e12-8230c5071370" providerId="AD" clId="Web-{1C9F4C62-B990-AE91-406E-C960EE654FF9}" dt="2024-11-06T09:04:40.898" v="27" actId="20577"/>
      <pc:docMkLst>
        <pc:docMk/>
      </pc:docMkLst>
      <pc:sldChg chg="ord">
        <pc:chgData name="Lisa Ellis" userId="S::l.ellis@uwtsd.ac.uk::1e3b8b31-18a3-40b3-8e12-8230c5071370" providerId="AD" clId="Web-{1C9F4C62-B990-AE91-406E-C960EE654FF9}" dt="2024-11-06T09:01:22.767" v="26"/>
        <pc:sldMkLst>
          <pc:docMk/>
          <pc:sldMk cId="798805302" sldId="269"/>
        </pc:sldMkLst>
      </pc:sldChg>
      <pc:sldChg chg="addSp modSp">
        <pc:chgData name="Lisa Ellis" userId="S::l.ellis@uwtsd.ac.uk::1e3b8b31-18a3-40b3-8e12-8230c5071370" providerId="AD" clId="Web-{1C9F4C62-B990-AE91-406E-C960EE654FF9}" dt="2024-11-06T08:54:42.178" v="4" actId="1076"/>
        <pc:sldMkLst>
          <pc:docMk/>
          <pc:sldMk cId="393889268" sldId="341"/>
        </pc:sldMkLst>
        <pc:picChg chg="add mod">
          <ac:chgData name="Lisa Ellis" userId="S::l.ellis@uwtsd.ac.uk::1e3b8b31-18a3-40b3-8e12-8230c5071370" providerId="AD" clId="Web-{1C9F4C62-B990-AE91-406E-C960EE654FF9}" dt="2024-11-06T08:54:42.178" v="4" actId="1076"/>
          <ac:picMkLst>
            <pc:docMk/>
            <pc:sldMk cId="393889268" sldId="341"/>
            <ac:picMk id="18" creationId="{7B3BCC03-D243-23C5-B82C-7D4105F77AA9}"/>
          </ac:picMkLst>
        </pc:picChg>
      </pc:sldChg>
      <pc:sldChg chg="add ord">
        <pc:chgData name="Lisa Ellis" userId="S::l.ellis@uwtsd.ac.uk::1e3b8b31-18a3-40b3-8e12-8230c5071370" providerId="AD" clId="Web-{1C9F4C62-B990-AE91-406E-C960EE654FF9}" dt="2024-11-06T09:00:33.032" v="20"/>
        <pc:sldMkLst>
          <pc:docMk/>
          <pc:sldMk cId="2806141745" sldId="369"/>
        </pc:sldMkLst>
      </pc:sldChg>
      <pc:sldChg chg="add ord">
        <pc:chgData name="Lisa Ellis" userId="S::l.ellis@uwtsd.ac.uk::1e3b8b31-18a3-40b3-8e12-8230c5071370" providerId="AD" clId="Web-{1C9F4C62-B990-AE91-406E-C960EE654FF9}" dt="2024-11-06T08:59:57.031" v="16"/>
        <pc:sldMkLst>
          <pc:docMk/>
          <pc:sldMk cId="2290247851" sldId="372"/>
        </pc:sldMkLst>
      </pc:sldChg>
      <pc:sldChg chg="add ord">
        <pc:chgData name="Lisa Ellis" userId="S::l.ellis@uwtsd.ac.uk::1e3b8b31-18a3-40b3-8e12-8230c5071370" providerId="AD" clId="Web-{1C9F4C62-B990-AE91-406E-C960EE654FF9}" dt="2024-11-06T09:01:03.626" v="23"/>
        <pc:sldMkLst>
          <pc:docMk/>
          <pc:sldMk cId="3274053591" sldId="373"/>
        </pc:sldMkLst>
      </pc:sldChg>
      <pc:sldChg chg="add ord">
        <pc:chgData name="Lisa Ellis" userId="S::l.ellis@uwtsd.ac.uk::1e3b8b31-18a3-40b3-8e12-8230c5071370" providerId="AD" clId="Web-{1C9F4C62-B990-AE91-406E-C960EE654FF9}" dt="2024-11-06T09:01:07.564" v="24"/>
        <pc:sldMkLst>
          <pc:docMk/>
          <pc:sldMk cId="798308936" sldId="374"/>
        </pc:sldMkLst>
      </pc:sldChg>
      <pc:sldChg chg="ord">
        <pc:chgData name="Lisa Ellis" userId="S::l.ellis@uwtsd.ac.uk::1e3b8b31-18a3-40b3-8e12-8230c5071370" providerId="AD" clId="Web-{1C9F4C62-B990-AE91-406E-C960EE654FF9}" dt="2024-11-06T09:01:12.548" v="25"/>
        <pc:sldMkLst>
          <pc:docMk/>
          <pc:sldMk cId="536689185" sldId="457"/>
        </pc:sldMkLst>
      </pc:sldChg>
      <pc:sldChg chg="ord">
        <pc:chgData name="Lisa Ellis" userId="S::l.ellis@uwtsd.ac.uk::1e3b8b31-18a3-40b3-8e12-8230c5071370" providerId="AD" clId="Web-{1C9F4C62-B990-AE91-406E-C960EE654FF9}" dt="2024-11-06T09:00:00.687" v="18"/>
        <pc:sldMkLst>
          <pc:docMk/>
          <pc:sldMk cId="851519725" sldId="459"/>
        </pc:sldMkLst>
      </pc:sldChg>
      <pc:sldChg chg="del">
        <pc:chgData name="Lisa Ellis" userId="S::l.ellis@uwtsd.ac.uk::1e3b8b31-18a3-40b3-8e12-8230c5071370" providerId="AD" clId="Web-{1C9F4C62-B990-AE91-406E-C960EE654FF9}" dt="2024-11-06T08:56:15.852" v="6"/>
        <pc:sldMkLst>
          <pc:docMk/>
          <pc:sldMk cId="2806141745" sldId="461"/>
        </pc:sldMkLst>
      </pc:sldChg>
      <pc:sldChg chg="modSp ord">
        <pc:chgData name="Lisa Ellis" userId="S::l.ellis@uwtsd.ac.uk::1e3b8b31-18a3-40b3-8e12-8230c5071370" providerId="AD" clId="Web-{1C9F4C62-B990-AE91-406E-C960EE654FF9}" dt="2024-11-06T09:04:40.898" v="27" actId="20577"/>
        <pc:sldMkLst>
          <pc:docMk/>
          <pc:sldMk cId="799370046" sldId="462"/>
        </pc:sldMkLst>
        <pc:spChg chg="mod">
          <ac:chgData name="Lisa Ellis" userId="S::l.ellis@uwtsd.ac.uk::1e3b8b31-18a3-40b3-8e12-8230c5071370" providerId="AD" clId="Web-{1C9F4C62-B990-AE91-406E-C960EE654FF9}" dt="2024-11-06T09:04:40.898" v="27" actId="20577"/>
          <ac:spMkLst>
            <pc:docMk/>
            <pc:sldMk cId="799370046" sldId="462"/>
            <ac:spMk id="30" creationId="{01F4DCDD-08F5-C1BE-C902-CC5C11BE512D}"/>
          </ac:spMkLst>
        </pc:spChg>
      </pc:sldChg>
      <pc:sldChg chg="ord">
        <pc:chgData name="Lisa Ellis" userId="S::l.ellis@uwtsd.ac.uk::1e3b8b31-18a3-40b3-8e12-8230c5071370" providerId="AD" clId="Web-{1C9F4C62-B990-AE91-406E-C960EE654FF9}" dt="2024-11-06T09:00:51.720" v="22"/>
        <pc:sldMkLst>
          <pc:docMk/>
          <pc:sldMk cId="2591886072" sldId="463"/>
        </pc:sldMkLst>
      </pc:sldChg>
      <pc:sldChg chg="del">
        <pc:chgData name="Lisa Ellis" userId="S::l.ellis@uwtsd.ac.uk::1e3b8b31-18a3-40b3-8e12-8230c5071370" providerId="AD" clId="Web-{1C9F4C62-B990-AE91-406E-C960EE654FF9}" dt="2024-11-06T08:56:36.072" v="8"/>
        <pc:sldMkLst>
          <pc:docMk/>
          <pc:sldMk cId="2290247851" sldId="464"/>
        </pc:sldMkLst>
      </pc:sldChg>
      <pc:sldChg chg="del">
        <pc:chgData name="Lisa Ellis" userId="S::l.ellis@uwtsd.ac.uk::1e3b8b31-18a3-40b3-8e12-8230c5071370" providerId="AD" clId="Web-{1C9F4C62-B990-AE91-406E-C960EE654FF9}" dt="2024-11-06T08:56:58.838" v="10"/>
        <pc:sldMkLst>
          <pc:docMk/>
          <pc:sldMk cId="3274053591" sldId="465"/>
        </pc:sldMkLst>
      </pc:sldChg>
    </pc:docChg>
  </pc:docChgLst>
  <pc:docChgLst>
    <pc:chgData name="Lisa Ellis" userId="S::l.ellis@uwtsd.ac.uk::1e3b8b31-18a3-40b3-8e12-8230c5071370" providerId="AD" clId="Web-{EA91EEC7-6736-0550-54DF-38286D523A87}"/>
    <pc:docChg chg="modSld">
      <pc:chgData name="Lisa Ellis" userId="S::l.ellis@uwtsd.ac.uk::1e3b8b31-18a3-40b3-8e12-8230c5071370" providerId="AD" clId="Web-{EA91EEC7-6736-0550-54DF-38286D523A87}" dt="2024-11-04T16:32:36.905" v="19" actId="20577"/>
      <pc:docMkLst>
        <pc:docMk/>
      </pc:docMkLst>
      <pc:sldChg chg="modSp">
        <pc:chgData name="Lisa Ellis" userId="S::l.ellis@uwtsd.ac.uk::1e3b8b31-18a3-40b3-8e12-8230c5071370" providerId="AD" clId="Web-{EA91EEC7-6736-0550-54DF-38286D523A87}" dt="2024-11-04T16:32:36.905" v="19" actId="20577"/>
        <pc:sldMkLst>
          <pc:docMk/>
          <pc:sldMk cId="536689185" sldId="457"/>
        </pc:sldMkLst>
        <pc:spChg chg="mod">
          <ac:chgData name="Lisa Ellis" userId="S::l.ellis@uwtsd.ac.uk::1e3b8b31-18a3-40b3-8e12-8230c5071370" providerId="AD" clId="Web-{EA91EEC7-6736-0550-54DF-38286D523A87}" dt="2024-11-04T16:32:36.905" v="19" actId="20577"/>
          <ac:spMkLst>
            <pc:docMk/>
            <pc:sldMk cId="536689185" sldId="457"/>
            <ac:spMk id="3" creationId="{8FCD4D14-10BC-283F-02B9-A968623E32C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3d2" qsCatId="3D" csTypeId="urn:microsoft.com/office/officeart/2005/8/colors/accent1_1" csCatId="accent1" phldr="1"/>
      <dgm:spPr/>
      <dgm:t>
        <a:bodyPr/>
        <a:lstStyle/>
        <a:p>
          <a:endParaRPr lang="en-GB"/>
        </a:p>
      </dgm:t>
    </dgm:pt>
    <dgm:pt modelId="{8A258F8A-D880-4653-9CEF-1C1B3432D47C}">
      <dgm:prSet phldrT="[Text]" custT="1"/>
      <dgm:spPr/>
      <dgm:t>
        <a:bodyPr/>
        <a:lstStyle/>
        <a:p>
          <a:r>
            <a:rPr lang="en-GB" sz="2400">
              <a:latin typeface="Calibri" panose="020F0502020204030204" pitchFamily="34" charset="0"/>
              <a:cs typeface="Calibri" panose="020F0502020204030204" pitchFamily="34" charset="0"/>
            </a:rPr>
            <a:t>Books &amp;</a:t>
          </a:r>
        </a:p>
        <a:p>
          <a:r>
            <a:rPr lang="en-GB" sz="2400">
              <a:latin typeface="Calibri" panose="020F0502020204030204" pitchFamily="34" charset="0"/>
              <a:cs typeface="Calibri" panose="020F0502020204030204" pitchFamily="34" charset="0"/>
            </a:rPr>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custT="1"/>
      <dgm:spPr/>
      <dgm:t>
        <a:bodyPr/>
        <a:lstStyle/>
        <a:p>
          <a:pPr marL="0" lvl="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C263A446-4616-4FF7-B382-B4C7CC248AA2}">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5"/>
      <dgm:spPr/>
    </dgm:pt>
    <dgm:pt modelId="{A96B0F53-E589-409F-BDF5-29B4407ABD0F}" type="pres">
      <dgm:prSet presAssocID="{7A0E852D-4AB9-4380-9DD9-05FFFCE3852D}" presName="parTx2" presStyleLbl="node1" presStyleIdx="1" presStyleCnt="5"/>
      <dgm:spPr/>
    </dgm:pt>
    <dgm:pt modelId="{7A1329A3-40D4-4C2B-9DC7-A56688BC2B68}" type="pres">
      <dgm:prSet presAssocID="{0B900B15-EF89-4FF1-A032-FD679E195D85}" presName="parTx3" presStyleLbl="node1" presStyleIdx="2" presStyleCnt="5"/>
      <dgm:spPr/>
    </dgm:pt>
    <dgm:pt modelId="{0F99F438-F4D8-4F2F-B39A-77170A582CA8}" type="pres">
      <dgm:prSet presAssocID="{246D93B6-CFE7-435A-B47F-3B32A5C69F88}" presName="parTx4" presStyleLbl="node1" presStyleIdx="3" presStyleCnt="5"/>
      <dgm:spPr/>
    </dgm:pt>
    <dgm:pt modelId="{42AF0823-CDCD-4B4A-94E1-B580A8DFC05C}" type="pres">
      <dgm:prSet presAssocID="{C263A446-4616-4FF7-B382-B4C7CC248AA2}" presName="parTx5" presStyleLbl="node1" presStyleIdx="4" presStyleCnt="5"/>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4"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D5EF19B5-CA27-46B3-AF0B-B7F090C16EB4}" type="presOf" srcId="{C263A446-4616-4FF7-B382-B4C7CC248AA2}" destId="{42AF0823-CDCD-4B4A-94E1-B580A8DFC05C}" srcOrd="0" destOrd="0" presId="urn:microsoft.com/office/officeart/2009/3/layout/SubStepProcess"/>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DF245810-D925-4FF4-8776-17FA31B79EBD}" type="presParOf" srcId="{527C241E-02FC-4AD0-9120-A08B240F6FE5}" destId="{42AF0823-CDCD-4B4A-94E1-B580A8DFC05C}" srcOrd="4" destOrd="0" presId="urn:microsoft.com/office/officeart/2009/3/layout/SubStepProces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1402"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Books &amp;</a:t>
          </a:r>
        </a:p>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Ebooks</a:t>
          </a:r>
        </a:p>
      </dsp:txBody>
      <dsp:txXfrm>
        <a:off x="337822" y="915560"/>
        <a:ext cx="1624381" cy="1624381"/>
      </dsp:txXfrm>
    </dsp:sp>
    <dsp:sp modelId="{A96B0F53-E589-409F-BDF5-29B4407ABD0F}">
      <dsp:nvSpPr>
        <dsp:cNvPr id="0" name=""/>
        <dsp:cNvSpPr/>
      </dsp:nvSpPr>
      <dsp:spPr>
        <a:xfrm>
          <a:off x="2298624"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sp:txBody>
      <dsp:txXfrm>
        <a:off x="2635044" y="915560"/>
        <a:ext cx="1624381" cy="1624381"/>
      </dsp:txXfrm>
    </dsp:sp>
    <dsp:sp modelId="{7A1329A3-40D4-4C2B-9DC7-A56688BC2B68}">
      <dsp:nvSpPr>
        <dsp:cNvPr id="0" name=""/>
        <dsp:cNvSpPr/>
      </dsp:nvSpPr>
      <dsp:spPr>
        <a:xfrm>
          <a:off x="4595845"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sp:txBody>
      <dsp:txXfrm>
        <a:off x="4932265" y="915560"/>
        <a:ext cx="1624381" cy="1624381"/>
      </dsp:txXfrm>
    </dsp:sp>
    <dsp:sp modelId="{0F99F438-F4D8-4F2F-B39A-77170A582CA8}">
      <dsp:nvSpPr>
        <dsp:cNvPr id="0" name=""/>
        <dsp:cNvSpPr/>
      </dsp:nvSpPr>
      <dsp:spPr>
        <a:xfrm>
          <a:off x="6893067"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sp:txBody>
      <dsp:txXfrm>
        <a:off x="7229487" y="915560"/>
        <a:ext cx="1624381" cy="1624381"/>
      </dsp:txXfrm>
    </dsp:sp>
    <dsp:sp modelId="{42AF0823-CDCD-4B4A-94E1-B580A8DFC05C}">
      <dsp:nvSpPr>
        <dsp:cNvPr id="0" name=""/>
        <dsp:cNvSpPr/>
      </dsp:nvSpPr>
      <dsp:spPr>
        <a:xfrm>
          <a:off x="9190288"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sp:txBody>
      <dsp:txXfrm>
        <a:off x="9526708" y="915560"/>
        <a:ext cx="1624381" cy="16243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47484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39</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41</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45</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0.xml"/><Relationship Id="rId4" Type="http://schemas.openxmlformats.org/officeDocument/2006/relationships/hyperlink" Target="https://hwb.uwtsd.ac.uk/dashboard/stud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image" Target="../media/image20.pn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0.xml"/><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moodle.uwtsd.ac.uk/course/view.php?id=11455&amp;section=2" TargetMode="External"/><Relationship Id="rId1" Type="http://schemas.openxmlformats.org/officeDocument/2006/relationships/slideLayout" Target="../slideLayouts/slideLayout13.xml"/><Relationship Id="rId4" Type="http://schemas.openxmlformats.org/officeDocument/2006/relationships/hyperlink" Target="https://new.express.adobe.com/webpage/Hq1eFsKTCVmW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moodle.uwtsd.ac.uk/course/view.php?id=10897"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10.xml"/><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amp;lang=en" TargetMode="External"/><Relationship Id="rId3" Type="http://schemas.openxmlformats.org/officeDocument/2006/relationships/diagramLayout" Target="../diagrams/layout1.xml"/><Relationship Id="rId7" Type="http://schemas.openxmlformats.org/officeDocument/2006/relationships/image" Target="../media/image30.png"/><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39.sv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41.svg"/></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search?query=sub,exact,marketing,AND&amp;query=title,contains,Customer%20(centrality%20OR%20satisfaction%20OR%20loyalty%20OR%20relation*%20OR%20centric),AND&amp;tab=Everything&amp;search_scope=Search_ELEC&amp;sortby=rank&amp;vid=44WHELF_UWTSD:44WHELF_UWTSD_VU1&amp;lang=en&amp;mode=advanced&amp;offset=0&amp;facet=searchcreationdate,include,2014%7C,%7C2024,lk&amp;mfacet=topic,include,Supermarkets,1,lk&amp;mfacet=topic,include,Grocery%20Trade,1,lk"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permalink/44WHELF_UWTSD/1ir6fgh/cdi_proquest_reports_3050402972" TargetMode="External"/><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search?query=sub,exact,%20Brand%20loyalty%20,AND&amp;query=sub,contains,Marketing,AND&amp;query=sub,contains,supermarkets%20OR%20%22stores,%20retail%22%20OR%20%22grocery%20trade%22,AND&amp;query=title,contains,customer,AND&amp;tab=Everything&amp;search_scope=MyInst_and_CI&amp;vid=44WHELF_UWTSD:44WHELF_UWTSD_VU1&amp;lang=en&amp;mode=advanced&amp;offset=0&amp;facet=searchcreationdate,include,2014%7C,%7C2024,lk" TargetMode="External"/><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hyperlink" Target="https://librarysearch.uwtsd.ac.uk/permalink/44WHELF_UWTSD/11c0l68/alma99100477401302421" TargetMode="External"/><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hyperlink" Target="https://moodle.uwtsd.ac.uk/mod/page/view.php?id=475601"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7" Type="http://schemas.openxmlformats.org/officeDocument/2006/relationships/hyperlink" Target="https://librarysearch.uwtsd.ac.uk/discovery/search?query=any,contains,(customer%20centrality%20impact%20on%20marketing%20strategy)%20OR%20(customer-centric%20approach%20in%20marketing%20strategy)%20OR%20(customer%20influence%20on%20marketing%20tactics)%20OR%20(customer%20relationship%20management%20in%20marketing%20strategy)%20OR%20(customer%20loyalty%20and%20marketing%20strategy)%20OR%20(customer%20centrality%20impact%20on%20marketing%20strategy)%20OR%20(customer%20influence%20on%20marketing%20tactics)%20OR%20(role%20of%20customers%20in%20shaping%20marketing%20approaches)%20OR%20(customer-centricity%20effects%20on%20promotional%20strategies)%20OR%20(impact%20of%20customer%20focus%20on%20marketing%20plans)%20OR%20(The%20influence%20of%20customer%20centrality%20on%20marketing%20strategy)&amp;tab=Everything&amp;search_scope=Search_ELEC&amp;vid=44WHELF_UWTSD:44WHELF_UWTSD_VU1&amp;lang=en&amp;offset=0&amp;pcAvailability=true" TargetMode="External"/><Relationship Id="rId2" Type="http://schemas.openxmlformats.org/officeDocument/2006/relationships/image" Target="../media/image51.png"/><Relationship Id="rId1" Type="http://schemas.openxmlformats.org/officeDocument/2006/relationships/slideLayout" Target="../slideLayouts/slideLayout13.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3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svg"/><Relationship Id="rId7" Type="http://schemas.openxmlformats.org/officeDocument/2006/relationships/image" Target="../media/image60.svg"/><Relationship Id="rId2" Type="http://schemas.openxmlformats.org/officeDocument/2006/relationships/image" Target="../media/image55.png"/><Relationship Id="rId1" Type="http://schemas.openxmlformats.org/officeDocument/2006/relationships/slideLayout" Target="../slideLayouts/slideLayout10.xml"/><Relationship Id="rId6" Type="http://schemas.openxmlformats.org/officeDocument/2006/relationships/image" Target="../media/image59.png"/><Relationship Id="rId11" Type="http://schemas.openxmlformats.org/officeDocument/2006/relationships/image" Target="../media/image64.svg"/><Relationship Id="rId5" Type="http://schemas.openxmlformats.org/officeDocument/2006/relationships/image" Target="../media/image58.svg"/><Relationship Id="rId10" Type="http://schemas.openxmlformats.org/officeDocument/2006/relationships/image" Target="../media/image63.png"/><Relationship Id="rId4" Type="http://schemas.openxmlformats.org/officeDocument/2006/relationships/image" Target="../media/image57.png"/><Relationship Id="rId9" Type="http://schemas.openxmlformats.org/officeDocument/2006/relationships/image" Target="../media/image62.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hyperlink" Target="https://librarysearch.uwtsd.ac.uk/discovery/search?query=any,contains,(customer%20centrality%20impact%20on%20marketing%20strategy)%20OR%20(customer-centric%20approach%20in%20marketing%20strategy)%20OR%20(customer%20influence%20on%20marketing%20tactics)%20OR%20(customer%20relationship%20management%20in%20marketing%20strategy)%20OR%20(customer%20loyalty%20and%20marketing%20strategy)%20OR%20(customer%20centrality%20impact%20on%20marketing%20strategy)%20OR%20(customer%20influence%20on%20marketing%20tactics)%20OR%20(role%20of%20customers%20in%20shaping%20marketing%20approaches)%20OR%20(customer-centricity%20effects%20on%20promotional%20strategies)%20OR%20(impact%20of%20customer%20focus%20on%20marketing%20plans)%20OR%20(The%20influence%20of%20customer%20centrality%20on%20marketing%20strategy)&amp;tab=Everything&amp;search_scope=Search_ELEC&amp;vid=44WHELF_UWTSD:44WHELF_UWTSD_VU1&amp;lang=en&amp;offset=0&amp;pcAvailability=true"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librarysearch.uwtsd.ac.uk/discovery/search?query=any,contains,(customer%20centrality%20impact%20on%20marketing%20strategy)%20OR%20(customer-centric%20approach%20in%20marketing%20strategy)%20OR%20(customer%20influence%20on%20marketing%20tactics)%20OR%20(customer%20relationship%20management%20in%20marketing%20strategy)%20OR%20(customer%20loyalty%20and%20marketing%20strategy)%20OR%20(customer%20centrality%20impact%20on%20marketing%20strategy)%20OR%20(customer%20influence%20on%20marketing%20tactics)%20OR%20(role%20of%20customers%20in%20shaping%20marketing%20approaches)%20OR%20(customer-centricity%20effects%20on%20promotional%20strategies)%20OR%20(impact%20of%20customer%20focus%20on%20marketing%20plans)%20OR%20(The%20influence%20of%20customer%20centrality%20on%20marketing%20strategy),AND&amp;query=title,contains,UK%20OR%20United%20Kingdom%20OR%20England%20OR%20Wales%20OR%20Scotland,AND&amp;tab=Everything&amp;search_scope=Search_ELEC&amp;vid=44WHELF_UWTSD:44WHELF_UWTSD_VU1&amp;facet=searchcreationdate,include,2017%7C,%7C2025,lk&amp;mfacet=tlevel,include,online_resources,1,lk&amp;mfacet=tlevel,include,peer_reviewed,1,lk&amp;mfacet=lang,include,eng,1,lk&amp;mfacet=rtype,include,articles,2,lk&amp;lang=en&amp;mode=advanced&amp;offset=0&amp;pcAvailability=true" TargetMode="Externa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search?query=title,contains,%22customer%20centrality%22%20OR%20%22customer%20centric%22%20OR%20%22customer-centric%22,AND&amp;query=any,contains,strategy%20OR%20%22Marketing%20strategy%22%20OR%20%22marketing%20tactics%22%20OR%20%22marketing%20%20approach%22,AND&amp;tab=Everything&amp;search_scope=Search_ELEC&amp;sortby=rank&amp;vid=44WHELF_UWTSD:44WHELF_UWTSD_VU1&amp;lang=en&amp;mode=advanced&amp;offset=0&amp;facet=searchcreationdate,include,2017%7C,%7C2024,lk" TargetMode="Externa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436002502421" TargetMode="External"/><Relationship Id="rId3" Type="http://schemas.openxmlformats.org/officeDocument/2006/relationships/hyperlink" Target="https://librarysearch.uwtsd.ac.uk/permalink/44WHELF_UWTSD/ra52dq/alma99100361956202421" TargetMode="External"/><Relationship Id="rId7" Type="http://schemas.openxmlformats.org/officeDocument/2006/relationships/hyperlink" Target="https://librarysearch.uwtsd.ac.uk/permalink/44WHELF_UWTSD/ra52dq/alma99100357659502421" TargetMode="External"/><Relationship Id="rId2" Type="http://schemas.openxmlformats.org/officeDocument/2006/relationships/hyperlink" Target="https://librarysearch.uwtsd.ac.uk/permalink/44WHELF_UWTSD/ra52dq/alma991001153641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191860102421" TargetMode="External"/><Relationship Id="rId5" Type="http://schemas.openxmlformats.org/officeDocument/2006/relationships/hyperlink" Target="https://librarysearch.uwtsd.ac.uk/permalink/44WHELF_UWTSD/ra52dq/alma99100224559102421" TargetMode="External"/><Relationship Id="rId4" Type="http://schemas.openxmlformats.org/officeDocument/2006/relationships/hyperlink" Target="https://librarysearch.uwtsd.ac.uk/permalink/44WHELF_UWTSD/ra52dq/alma99100116160302421" TargetMode="External"/><Relationship Id="rId9" Type="http://schemas.openxmlformats.org/officeDocument/2006/relationships/image" Target="../media/image67.jpeg"/></Relationships>
</file>

<file path=ppt/slides/_rels/slide36.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hyperlink" Target="https://moodle.uwtsd.ac.uk/mod/page/view.php?id=475602"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academic-and-infoskills/resources-research" TargetMode="Externa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7" Type="http://schemas.openxmlformats.org/officeDocument/2006/relationships/image" Target="../media/image71.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hyperlink" Target="https://uwtsd.ac.uk/library/help-and-support/accessing-libraries-outside-uwtsd/" TargetMode="External"/><Relationship Id="rId5" Type="http://schemas.openxmlformats.org/officeDocument/2006/relationships/hyperlink" Target="https://access.sconul.ac.uk/sconul-access" TargetMode="External"/><Relationship Id="rId4" Type="http://schemas.openxmlformats.org/officeDocument/2006/relationships/hyperlink" Target="https://uwtsd.ac.uk/library/need-more/"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72.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moodle.uwtsd.ac.uk/course/view.php?id=11455&amp;section=1" TargetMode="External"/><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1"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15.xml"/><Relationship Id="rId6" Type="http://schemas.openxmlformats.org/officeDocument/2006/relationships/hyperlink" Target="https://whelf-uwtsd.alma.exlibrisgroup.com/leganto/public/44WHELF_UWTSD/lists/7517844970002421?auth=SAML" TargetMode="External"/><Relationship Id="rId5" Type="http://schemas.openxmlformats.org/officeDocument/2006/relationships/hyperlink" Target="https://www.youtube.com/playlist?list=PL8VCrbt1ecOQowwz2oxP4SmV0q3gWXw04" TargetMode="External"/><Relationship Id="rId4" Type="http://schemas.openxmlformats.org/officeDocument/2006/relationships/hyperlink" Target="https://moodle.uwtsd.ac.uk/course/view.php?id=11455"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76.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45428" y="4823942"/>
            <a:ext cx="5435249" cy="1046857"/>
          </a:xfrm>
        </p:spPr>
        <p:txBody>
          <a:bodyPr vert="horz" lIns="91440" tIns="45720" rIns="91440" bIns="45720" rtlCol="0" anchor="t">
            <a:normAutofit fontScale="85000" lnSpcReduction="20000"/>
          </a:bodyPr>
          <a:lstStyle/>
          <a:p>
            <a:r>
              <a:rPr lang="en-GB" dirty="0">
                <a:latin typeface="Calibri"/>
                <a:ea typeface="Calibri"/>
                <a:cs typeface="Calibri"/>
              </a:rPr>
              <a:t>L5 Library refresher &amp; Advanced Searching</a:t>
            </a:r>
          </a:p>
          <a:p>
            <a:r>
              <a:rPr lang="en-GB" dirty="0">
                <a:latin typeface="Calibri"/>
                <a:ea typeface="Calibri"/>
                <a:cs typeface="Calibri"/>
              </a:rPr>
              <a:t>Lisa Ellis (IMH Librarian)</a:t>
            </a:r>
            <a:endParaRPr lang="en-US" dirty="0">
              <a:ea typeface="Calibri Light"/>
              <a:cs typeface="Calibri Light"/>
            </a:endParaRPr>
          </a:p>
          <a:p>
            <a:r>
              <a:rPr lang="en-GB" dirty="0">
                <a:latin typeface="Calibri"/>
                <a:ea typeface="Calibri"/>
                <a:cs typeface="Calibri"/>
              </a:rPr>
              <a:t>2024</a:t>
            </a:r>
          </a:p>
        </p:txBody>
      </p:sp>
      <p:sp>
        <p:nvSpPr>
          <p:cNvPr id="4" name="Title 3"/>
          <p:cNvSpPr>
            <a:spLocks noGrp="1"/>
          </p:cNvSpPr>
          <p:nvPr>
            <p:ph type="title"/>
          </p:nvPr>
        </p:nvSpPr>
        <p:spPr>
          <a:xfrm>
            <a:off x="6367977" y="1822623"/>
            <a:ext cx="5446198" cy="2225400"/>
          </a:xfrm>
        </p:spPr>
        <p:txBody>
          <a:bodyPr/>
          <a:lstStyle/>
          <a:p>
            <a:r>
              <a:rPr lang="en-GB" dirty="0"/>
              <a:t>Finding &amp; Using Information</a:t>
            </a:r>
            <a:br>
              <a:rPr lang="en-GB" dirty="0"/>
            </a:br>
            <a:endParaRPr lang="en-GB" dirty="0"/>
          </a:p>
        </p:txBody>
      </p:sp>
      <p:pic>
        <p:nvPicPr>
          <p:cNvPr id="10" name="Picture Placeholder 9" descr="A library with tables and chairs">
            <a:extLst>
              <a:ext uri="{FF2B5EF4-FFF2-40B4-BE49-F238E27FC236}">
                <a16:creationId xmlns:a16="http://schemas.microsoft.com/office/drawing/2014/main" id="{1DC3134F-7F12-F649-7986-59D16D98D45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 b="7"/>
          <a:stretch>
            <a:fillRect/>
          </a:stretch>
        </p:blipFill>
        <p:spPr>
          <a:xfrm>
            <a:off x="-10297" y="0"/>
            <a:ext cx="6102350" cy="6858000"/>
          </a:xfr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a:t>Academic Liaison Librarian</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8256215" y="1653878"/>
            <a:ext cx="3779423" cy="3889521"/>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55700" y="1442604"/>
            <a:ext cx="5548403" cy="132343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cs typeface="Arial"/>
              </a:rPr>
              <a:t>Lisa Ellis </a:t>
            </a:r>
          </a:p>
          <a:p>
            <a:r>
              <a:rPr lang="en-GB" sz="2400">
                <a:latin typeface="Calibri"/>
                <a:cs typeface="Arial"/>
              </a:rPr>
              <a:t>Institute of Management &amp; Health (IMH)</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5700" y="3755652"/>
            <a:ext cx="7573530" cy="2215991"/>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ea typeface="+mn-lt"/>
                <a:cs typeface="+mn-lt"/>
              </a:rPr>
              <a:t>ONSITE: </a:t>
            </a:r>
            <a:r>
              <a:rPr lang="en-GB" sz="2400" b="1">
                <a:latin typeface="Calibri"/>
                <a:ea typeface="+mn-lt"/>
                <a:cs typeface="+mn-lt"/>
              </a:rPr>
              <a:t>Swansea Business Centre (SBC) / SA1 (Y </a:t>
            </a:r>
            <a:r>
              <a:rPr lang="en-GB" sz="2400" b="1" err="1">
                <a:latin typeface="Calibri"/>
                <a:ea typeface="+mn-lt"/>
                <a:cs typeface="+mn-lt"/>
              </a:rPr>
              <a:t>Fforwm</a:t>
            </a:r>
            <a:r>
              <a:rPr lang="en-GB" sz="2400" b="1">
                <a:latin typeface="Calibri"/>
                <a:ea typeface="+mn-lt"/>
                <a:cs typeface="+mn-lt"/>
              </a:rPr>
              <a:t>)</a:t>
            </a:r>
            <a:endParaRPr lang="en-US" err="1">
              <a:latin typeface="Calibri"/>
              <a:cs typeface="Calibri Light"/>
            </a:endParaRPr>
          </a:p>
          <a:p>
            <a:r>
              <a:rPr lang="en-US" sz="2400">
                <a:latin typeface="Calibri"/>
                <a:ea typeface="Calibri"/>
                <a:cs typeface="Calibri"/>
              </a:rPr>
              <a:t>          Monday (8:30-5)</a:t>
            </a:r>
            <a:endParaRPr lang="en-GB" sz="2400">
              <a:latin typeface="Calibri"/>
              <a:ea typeface="Calibri"/>
              <a:cs typeface="Calibri"/>
            </a:endParaRPr>
          </a:p>
          <a:p>
            <a:pPr lvl="3"/>
            <a:r>
              <a:rPr lang="en-GB" sz="2400">
                <a:latin typeface="Calibri"/>
                <a:cs typeface="Calibri Light"/>
              </a:rPr>
              <a:t>Tuesday (8:30 -5)</a:t>
            </a:r>
            <a:endParaRPr lang="en-GB" sz="2400">
              <a:latin typeface="Calibri"/>
              <a:ea typeface="Calibri"/>
              <a:cs typeface="Calibri Light"/>
            </a:endParaRPr>
          </a:p>
          <a:p>
            <a:pPr lvl="3"/>
            <a:r>
              <a:rPr lang="en-GB" sz="2400">
                <a:latin typeface="Calibri"/>
                <a:cs typeface="Calibri Light"/>
              </a:rPr>
              <a:t>Wednesday (8:30 -5)</a:t>
            </a:r>
            <a:endParaRPr lang="en-GB" sz="2400">
              <a:latin typeface="Calibri"/>
              <a:ea typeface="Calibri"/>
              <a:cs typeface="Calibri Light"/>
            </a:endParaRPr>
          </a:p>
          <a:p>
            <a:pPr lvl="3"/>
            <a:endParaRPr lang="en-GB">
              <a:cs typeface="Calibri Light"/>
            </a:endParaRPr>
          </a:p>
          <a:p>
            <a:r>
              <a:rPr lang="en-GB" sz="2400" b="1">
                <a:solidFill>
                  <a:schemeClr val="accent2"/>
                </a:solidFill>
                <a:latin typeface="Calibri"/>
                <a:cs typeface="Calibri Light"/>
              </a:rPr>
              <a:t>ONLINE:</a:t>
            </a:r>
            <a:r>
              <a:rPr lang="en-GB" sz="2400" b="1">
                <a:latin typeface="Calibri"/>
                <a:cs typeface="Calibri Light"/>
              </a:rPr>
              <a:t> </a:t>
            </a:r>
            <a:r>
              <a:rPr lang="en-GB" sz="2400">
                <a:latin typeface="Calibri"/>
                <a:cs typeface="Calibri Light"/>
              </a:rPr>
              <a:t>Monday to Friday, 9am - 4:30pm</a:t>
            </a:r>
            <a:endParaRPr lang="en-GB" sz="24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p:nvPr/>
        </p:nvCxnSpPr>
        <p:spPr>
          <a:xfrm>
            <a:off x="355700" y="3429000"/>
            <a:ext cx="7194944"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a:t>Aims</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w="19050">
            <a:solidFill>
              <a:schemeClr val="accent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latin typeface="Arial" panose="020B0604020202020204" pitchFamily="34" charset="0"/>
                <a:cs typeface="Arial" panose="020B0604020202020204" pitchFamily="34" charset="0"/>
              </a:rPr>
              <a:t>An introduction to the library resources, support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27192"/>
            <a:ext cx="4385569" cy="1275224"/>
          </a:xfrm>
          <a:prstGeom prst="flowChartOffpageConnector">
            <a:avLst/>
          </a:prstGeom>
          <a:solidFill>
            <a:srgbClr val="F0F0F0"/>
          </a:solidFill>
          <a:ln w="19050">
            <a:solidFill>
              <a:schemeClr val="accent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latin typeface="Arial" panose="020B0604020202020204" pitchFamily="34" charset="0"/>
                <a:cs typeface="Arial" panose="020B0604020202020204" pitchFamily="34" charset="0"/>
              </a:rPr>
              <a:t>How to find and use your reading list.</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w="19050">
            <a:solidFill>
              <a:schemeClr val="accent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latin typeface="Arial" panose="020B0604020202020204" pitchFamily="34" charset="0"/>
                <a:cs typeface="Arial" panose="020B0604020202020204" pitchFamily="34" charset="0"/>
              </a:rPr>
              <a:t>How to find and use the library catalogue. </a:t>
            </a:r>
          </a:p>
        </p:txBody>
      </p:sp>
    </p:spTree>
    <p:extLst>
      <p:ext uri="{BB962C8B-B14F-4D97-AF65-F5344CB8AC3E}">
        <p14:creationId xmlns:p14="http://schemas.microsoft.com/office/powerpoint/2010/main" val="3174474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E116CAE-3BD8-D43C-B9D4-D6D6C5DC9764}"/>
              </a:ext>
            </a:extLst>
          </p:cNvPr>
          <p:cNvPicPr>
            <a:picLocks noChangeAspect="1"/>
          </p:cNvPicPr>
          <p:nvPr/>
        </p:nvPicPr>
        <p:blipFill>
          <a:blip r:embed="rId2"/>
          <a:stretch>
            <a:fillRect/>
          </a:stretch>
        </p:blipFill>
        <p:spPr>
          <a:xfrm>
            <a:off x="497462" y="1711079"/>
            <a:ext cx="4984267" cy="29978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698242" y="252284"/>
            <a:ext cx="10795518" cy="1003916"/>
          </a:xfrm>
        </p:spPr>
        <p:txBody>
          <a:bodyPr/>
          <a:lstStyle/>
          <a:p>
            <a:r>
              <a:rPr lang="en-US"/>
              <a:t>My Library Account</a:t>
            </a:r>
          </a:p>
        </p:txBody>
      </p:sp>
      <p:pic>
        <p:nvPicPr>
          <p:cNvPr id="6" name="Picture 5">
            <a:extLst>
              <a:ext uri="{FF2B5EF4-FFF2-40B4-BE49-F238E27FC236}">
                <a16:creationId xmlns:a16="http://schemas.microsoft.com/office/drawing/2014/main" id="{71A8E874-0D03-2AFD-3F7D-9C8B8D537E83}"/>
              </a:ext>
            </a:extLst>
          </p:cNvPr>
          <p:cNvPicPr>
            <a:picLocks noChangeAspect="1"/>
          </p:cNvPicPr>
          <p:nvPr/>
        </p:nvPicPr>
        <p:blipFill rotWithShape="1">
          <a:blip r:embed="rId3"/>
          <a:srcRect l="51964"/>
          <a:stretch/>
        </p:blipFill>
        <p:spPr>
          <a:xfrm>
            <a:off x="3806230" y="3721391"/>
            <a:ext cx="8097396" cy="24736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Arrow: Down 6">
            <a:extLst>
              <a:ext uri="{FF2B5EF4-FFF2-40B4-BE49-F238E27FC236}">
                <a16:creationId xmlns:a16="http://schemas.microsoft.com/office/drawing/2014/main" id="{E533CB99-2F5C-D282-23AD-48BFE08FF885}"/>
              </a:ext>
            </a:extLst>
          </p:cNvPr>
          <p:cNvSpPr/>
          <p:nvPr/>
        </p:nvSpPr>
        <p:spPr>
          <a:xfrm>
            <a:off x="10365026" y="3317377"/>
            <a:ext cx="936302" cy="1391509"/>
          </a:xfrm>
          <a:prstGeom prst="downArrow">
            <a:avLst/>
          </a:prstGeom>
          <a:solidFill>
            <a:schemeClr val="accent2"/>
          </a:solid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7EE9AA5E-1ABD-AA13-1EDD-8F885F8037D0}"/>
              </a:ext>
            </a:extLst>
          </p:cNvPr>
          <p:cNvSpPr/>
          <p:nvPr/>
        </p:nvSpPr>
        <p:spPr>
          <a:xfrm>
            <a:off x="2754151" y="5207570"/>
            <a:ext cx="1393896" cy="914400"/>
          </a:xfrm>
          <a:prstGeom prst="rightArrow">
            <a:avLst/>
          </a:prstGeom>
          <a:solidFill>
            <a:schemeClr val="accent2"/>
          </a:solid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903363F3-B14B-69F9-DC80-82FED55DA975}"/>
              </a:ext>
            </a:extLst>
          </p:cNvPr>
          <p:cNvSpPr/>
          <p:nvPr/>
        </p:nvSpPr>
        <p:spPr>
          <a:xfrm>
            <a:off x="288374" y="3090301"/>
            <a:ext cx="1970358" cy="852495"/>
          </a:xfrm>
          <a:prstGeom prst="righ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4DCEB87-5D9D-7500-EAD0-9E2B0682E65D}"/>
              </a:ext>
            </a:extLst>
          </p:cNvPr>
          <p:cNvSpPr txBox="1"/>
          <p:nvPr/>
        </p:nvSpPr>
        <p:spPr>
          <a:xfrm>
            <a:off x="5841282" y="1706092"/>
            <a:ext cx="6062344"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rPr>
              <a:t>1. Navigate to the student HWB page.</a:t>
            </a:r>
          </a:p>
        </p:txBody>
      </p:sp>
      <p:sp>
        <p:nvSpPr>
          <p:cNvPr id="14" name="TextBox 13">
            <a:extLst>
              <a:ext uri="{FF2B5EF4-FFF2-40B4-BE49-F238E27FC236}">
                <a16:creationId xmlns:a16="http://schemas.microsoft.com/office/drawing/2014/main" id="{02B0A7FB-088C-8499-B7F9-4A2D9B494F31}"/>
              </a:ext>
            </a:extLst>
          </p:cNvPr>
          <p:cNvSpPr txBox="1"/>
          <p:nvPr/>
        </p:nvSpPr>
        <p:spPr>
          <a:xfrm>
            <a:off x="5841282" y="2155984"/>
            <a:ext cx="6062344"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rPr>
              <a:t>2. Click My Library Account.</a:t>
            </a:r>
          </a:p>
        </p:txBody>
      </p:sp>
      <p:sp>
        <p:nvSpPr>
          <p:cNvPr id="15" name="TextBox 14">
            <a:extLst>
              <a:ext uri="{FF2B5EF4-FFF2-40B4-BE49-F238E27FC236}">
                <a16:creationId xmlns:a16="http://schemas.microsoft.com/office/drawing/2014/main" id="{3A6EB72E-E6C2-430C-7936-C082C83737B4}"/>
              </a:ext>
            </a:extLst>
          </p:cNvPr>
          <p:cNvSpPr txBox="1"/>
          <p:nvPr/>
        </p:nvSpPr>
        <p:spPr>
          <a:xfrm>
            <a:off x="5841282" y="2567081"/>
            <a:ext cx="6062344"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rPr>
              <a:t>3. Click Library Website Link.</a:t>
            </a:r>
          </a:p>
        </p:txBody>
      </p:sp>
      <p:sp>
        <p:nvSpPr>
          <p:cNvPr id="2" name="TextBox 1">
            <a:extLst>
              <a:ext uri="{FF2B5EF4-FFF2-40B4-BE49-F238E27FC236}">
                <a16:creationId xmlns:a16="http://schemas.microsoft.com/office/drawing/2014/main" id="{E798F535-758F-CB54-1B78-E5722F6FDE46}"/>
              </a:ext>
            </a:extLst>
          </p:cNvPr>
          <p:cNvSpPr txBox="1"/>
          <p:nvPr/>
        </p:nvSpPr>
        <p:spPr>
          <a:xfrm>
            <a:off x="497462" y="5694467"/>
            <a:ext cx="1249206" cy="369332"/>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hlinkClick r:id="rId4"/>
              </a:rPr>
              <a:t>HWB Link</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6919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8E6B22B-605B-4AFC-919E-D022D6B923C6}"/>
              </a:ext>
            </a:extLst>
          </p:cNvPr>
          <p:cNvSpPr>
            <a:spLocks noGrp="1"/>
          </p:cNvSpPr>
          <p:nvPr>
            <p:ph type="title"/>
          </p:nvPr>
        </p:nvSpPr>
        <p:spPr>
          <a:xfrm>
            <a:off x="698242" y="252284"/>
            <a:ext cx="10795518" cy="1003916"/>
          </a:xfrm>
        </p:spPr>
        <p:txBody>
          <a:bodyPr anchor="b">
            <a:normAutofit/>
          </a:bodyPr>
          <a:lstStyle/>
          <a:p>
            <a:r>
              <a:rPr lang="en-US"/>
              <a:t>Library Webpage</a:t>
            </a:r>
          </a:p>
        </p:txBody>
      </p:sp>
      <p:pic>
        <p:nvPicPr>
          <p:cNvPr id="3" name="Picture 2" descr="A screenshot of a website&#10;&#10;Description automatically generated">
            <a:extLst>
              <a:ext uri="{FF2B5EF4-FFF2-40B4-BE49-F238E27FC236}">
                <a16:creationId xmlns:a16="http://schemas.microsoft.com/office/drawing/2014/main" id="{4879F5A5-ABF6-53D0-B536-B2FF601F3354}"/>
              </a:ext>
            </a:extLst>
          </p:cNvPr>
          <p:cNvPicPr>
            <a:picLocks noChangeAspect="1"/>
          </p:cNvPicPr>
          <p:nvPr/>
        </p:nvPicPr>
        <p:blipFill rotWithShape="1">
          <a:blip r:embed="rId2"/>
          <a:srcRect t="5128" r="-1229" b="-1297"/>
          <a:stretch/>
        </p:blipFill>
        <p:spPr>
          <a:xfrm>
            <a:off x="6760322" y="2317436"/>
            <a:ext cx="4681597" cy="3945338"/>
          </a:xfrm>
          <a:prstGeom prst="roundRect">
            <a:avLst>
              <a:gd name="adj" fmla="val 16667"/>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2" name="Picture 1" descr="A person and person looking at a book&#10;&#10;Description automatically generated">
            <a:extLst>
              <a:ext uri="{FF2B5EF4-FFF2-40B4-BE49-F238E27FC236}">
                <a16:creationId xmlns:a16="http://schemas.microsoft.com/office/drawing/2014/main" id="{03C2D9C6-4E49-3935-1E90-F592B009233B}"/>
              </a:ext>
            </a:extLst>
          </p:cNvPr>
          <p:cNvPicPr>
            <a:picLocks noChangeAspect="1"/>
          </p:cNvPicPr>
          <p:nvPr/>
        </p:nvPicPr>
        <p:blipFill rotWithShape="1">
          <a:blip r:embed="rId3"/>
          <a:srcRect l="17546" r="23879" b="249"/>
          <a:stretch/>
        </p:blipFill>
        <p:spPr>
          <a:xfrm>
            <a:off x="1143084" y="1899697"/>
            <a:ext cx="4288596" cy="38945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5514DE67-4DC5-35C3-991A-E07B7161CC42}"/>
              </a:ext>
            </a:extLst>
          </p:cNvPr>
          <p:cNvSpPr txBox="1"/>
          <p:nvPr/>
        </p:nvSpPr>
        <p:spPr>
          <a:xfrm>
            <a:off x="8356074" y="1499587"/>
            <a:ext cx="14900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32104">
              <a:spcAft>
                <a:spcPts val="600"/>
              </a:spcAft>
            </a:pPr>
            <a:r>
              <a:rPr lang="en-GB" sz="2000" b="1">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Web</a:t>
            </a:r>
            <a:r>
              <a:rPr lang="en-GB" sz="2000" b="1" kern="120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link</a:t>
            </a:r>
          </a:p>
        </p:txBody>
      </p:sp>
      <p:sp>
        <p:nvSpPr>
          <p:cNvPr id="4" name="Rectangle 3">
            <a:extLst>
              <a:ext uri="{FF2B5EF4-FFF2-40B4-BE49-F238E27FC236}">
                <a16:creationId xmlns:a16="http://schemas.microsoft.com/office/drawing/2014/main" id="{67CC7743-7CB6-7D88-3E10-9704EAA6306A}"/>
              </a:ext>
            </a:extLst>
          </p:cNvPr>
          <p:cNvSpPr/>
          <p:nvPr/>
        </p:nvSpPr>
        <p:spPr>
          <a:xfrm>
            <a:off x="6760322" y="2656961"/>
            <a:ext cx="4681597" cy="60777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496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8E6B22B-605B-4AFC-919E-D022D6B923C6}"/>
              </a:ext>
            </a:extLst>
          </p:cNvPr>
          <p:cNvSpPr>
            <a:spLocks noGrp="1"/>
          </p:cNvSpPr>
          <p:nvPr>
            <p:ph type="title"/>
          </p:nvPr>
        </p:nvSpPr>
        <p:spPr>
          <a:xfrm>
            <a:off x="698242" y="252284"/>
            <a:ext cx="10795518" cy="1003916"/>
          </a:xfrm>
        </p:spPr>
        <p:txBody>
          <a:bodyPr anchor="ctr">
            <a:normAutofit/>
          </a:bodyPr>
          <a:lstStyle/>
          <a:p>
            <a:r>
              <a:rPr lang="en-US"/>
              <a:t>Library Intranet Homepage</a:t>
            </a:r>
          </a:p>
        </p:txBody>
      </p:sp>
      <p:pic>
        <p:nvPicPr>
          <p:cNvPr id="5" name="Picture 4" descr="A screenshot of a web page&#10;&#10;Description automatically generated">
            <a:extLst>
              <a:ext uri="{FF2B5EF4-FFF2-40B4-BE49-F238E27FC236}">
                <a16:creationId xmlns:a16="http://schemas.microsoft.com/office/drawing/2014/main" id="{93D85CA9-613F-1BBE-E945-49A3BA5D149E}"/>
              </a:ext>
            </a:extLst>
          </p:cNvPr>
          <p:cNvPicPr>
            <a:picLocks noChangeAspect="1"/>
          </p:cNvPicPr>
          <p:nvPr/>
        </p:nvPicPr>
        <p:blipFill rotWithShape="1">
          <a:blip r:embed="rId2"/>
          <a:srcRect r="-2" b="7247"/>
          <a:stretch/>
        </p:blipFill>
        <p:spPr>
          <a:xfrm>
            <a:off x="6160330" y="1505750"/>
            <a:ext cx="5861335" cy="4811254"/>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5514DE67-4DC5-35C3-991A-E07B7161CC42}"/>
              </a:ext>
            </a:extLst>
          </p:cNvPr>
          <p:cNvSpPr txBox="1"/>
          <p:nvPr/>
        </p:nvSpPr>
        <p:spPr>
          <a:xfrm>
            <a:off x="1643567" y="5664892"/>
            <a:ext cx="16722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
                <a:ea typeface="Calibri Light"/>
                <a:cs typeface="Calibri Light"/>
                <a:hlinkClick r:id="rId3"/>
              </a:rPr>
              <a:t>Intranet link</a:t>
            </a:r>
            <a:endParaRPr lang="en-GB" sz="2000" b="1">
              <a:latin typeface="Calibri "/>
            </a:endParaRPr>
          </a:p>
        </p:txBody>
      </p:sp>
      <p:sp>
        <p:nvSpPr>
          <p:cNvPr id="2" name="TextBox 1">
            <a:extLst>
              <a:ext uri="{FF2B5EF4-FFF2-40B4-BE49-F238E27FC236}">
                <a16:creationId xmlns:a16="http://schemas.microsoft.com/office/drawing/2014/main" id="{23F28683-C399-C205-4335-DF0DF37755B0}"/>
              </a:ext>
            </a:extLst>
          </p:cNvPr>
          <p:cNvSpPr txBox="1"/>
          <p:nvPr/>
        </p:nvSpPr>
        <p:spPr>
          <a:xfrm>
            <a:off x="189963" y="1586678"/>
            <a:ext cx="38125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
                <a:cs typeface="Calibri Light"/>
              </a:rPr>
              <a:t>Links to support and further resources.</a:t>
            </a:r>
            <a:endParaRPr lang="en-GB" sz="3200" b="1">
              <a:solidFill>
                <a:schemeClr val="accent2"/>
              </a:solidFill>
              <a:latin typeface="Calibri "/>
            </a:endParaRPr>
          </a:p>
        </p:txBody>
      </p:sp>
      <p:sp>
        <p:nvSpPr>
          <p:cNvPr id="3" name="Rectangle 2">
            <a:extLst>
              <a:ext uri="{FF2B5EF4-FFF2-40B4-BE49-F238E27FC236}">
                <a16:creationId xmlns:a16="http://schemas.microsoft.com/office/drawing/2014/main" id="{82CED8A1-B2D0-45B9-87F5-7A625657DDE5}"/>
              </a:ext>
            </a:extLst>
          </p:cNvPr>
          <p:cNvSpPr/>
          <p:nvPr/>
        </p:nvSpPr>
        <p:spPr>
          <a:xfrm>
            <a:off x="9738360" y="1358537"/>
            <a:ext cx="2403565" cy="3174599"/>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2ED32D27-8396-BABC-576E-B1EC2B8BF763}"/>
              </a:ext>
            </a:extLst>
          </p:cNvPr>
          <p:cNvSpPr/>
          <p:nvPr/>
        </p:nvSpPr>
        <p:spPr>
          <a:xfrm>
            <a:off x="6236537" y="5135970"/>
            <a:ext cx="5705417" cy="5782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person and person standing next to a sign&#10;&#10;Description automatically generated">
            <a:extLst>
              <a:ext uri="{FF2B5EF4-FFF2-40B4-BE49-F238E27FC236}">
                <a16:creationId xmlns:a16="http://schemas.microsoft.com/office/drawing/2014/main" id="{ACFA6DF2-F673-C051-1A89-D0E34C04A8A9}"/>
              </a:ext>
            </a:extLst>
          </p:cNvPr>
          <p:cNvPicPr>
            <a:picLocks noChangeAspect="1"/>
          </p:cNvPicPr>
          <p:nvPr/>
        </p:nvPicPr>
        <p:blipFill rotWithShape="1">
          <a:blip r:embed="rId4"/>
          <a:srcRect l="8971" r="37122" b="1"/>
          <a:stretch/>
        </p:blipFill>
        <p:spPr>
          <a:xfrm>
            <a:off x="4568078" y="1586678"/>
            <a:ext cx="3691862" cy="30304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6C1F5E4D-96FA-2B82-CC0A-614ECCEEADC5}"/>
              </a:ext>
            </a:extLst>
          </p:cNvPr>
          <p:cNvSpPr txBox="1"/>
          <p:nvPr/>
        </p:nvSpPr>
        <p:spPr>
          <a:xfrm>
            <a:off x="420954" y="3564229"/>
            <a:ext cx="3758446"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You must log in with your student credentials to access the intranet!</a:t>
            </a:r>
          </a:p>
        </p:txBody>
      </p:sp>
    </p:spTree>
    <p:extLst>
      <p:ext uri="{BB962C8B-B14F-4D97-AF65-F5344CB8AC3E}">
        <p14:creationId xmlns:p14="http://schemas.microsoft.com/office/powerpoint/2010/main" val="3621120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A3ACA-604E-7A2B-5DD7-F8500BEFE8B2}"/>
              </a:ext>
            </a:extLst>
          </p:cNvPr>
          <p:cNvSpPr>
            <a:spLocks noGrp="1"/>
          </p:cNvSpPr>
          <p:nvPr>
            <p:ph type="title"/>
          </p:nvPr>
        </p:nvSpPr>
        <p:spPr/>
        <p:txBody>
          <a:bodyPr/>
          <a:lstStyle/>
          <a:p>
            <a:r>
              <a:rPr lang="en-GB"/>
              <a:t>Sign in</a:t>
            </a:r>
          </a:p>
        </p:txBody>
      </p:sp>
      <p:pic>
        <p:nvPicPr>
          <p:cNvPr id="5" name="Content Placeholder 4">
            <a:extLst>
              <a:ext uri="{FF2B5EF4-FFF2-40B4-BE49-F238E27FC236}">
                <a16:creationId xmlns:a16="http://schemas.microsoft.com/office/drawing/2014/main" id="{7A5772D4-6B4A-9870-BA25-FDCC40B43F48}"/>
              </a:ext>
            </a:extLst>
          </p:cNvPr>
          <p:cNvPicPr>
            <a:picLocks noGrp="1" noChangeAspect="1"/>
          </p:cNvPicPr>
          <p:nvPr>
            <p:ph sz="quarter" idx="10"/>
          </p:nvPr>
        </p:nvPicPr>
        <p:blipFill>
          <a:blip r:embed="rId2"/>
          <a:stretch>
            <a:fillRect/>
          </a:stretch>
        </p:blipFill>
        <p:spPr>
          <a:xfrm>
            <a:off x="205451" y="1609254"/>
            <a:ext cx="10795000" cy="1068170"/>
          </a:xfrm>
        </p:spPr>
      </p:pic>
      <p:sp>
        <p:nvSpPr>
          <p:cNvPr id="6" name="Arrow: Left 5">
            <a:extLst>
              <a:ext uri="{FF2B5EF4-FFF2-40B4-BE49-F238E27FC236}">
                <a16:creationId xmlns:a16="http://schemas.microsoft.com/office/drawing/2014/main" id="{6344426C-BBD1-759B-7C42-8017E282B07B}"/>
              </a:ext>
            </a:extLst>
          </p:cNvPr>
          <p:cNvSpPr/>
          <p:nvPr/>
        </p:nvSpPr>
        <p:spPr>
          <a:xfrm>
            <a:off x="10382923" y="1507958"/>
            <a:ext cx="1483054" cy="596824"/>
          </a:xfrm>
          <a:prstGeom prst="lef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F7AB270-28F4-8A42-4FC8-8599ED893884}"/>
              </a:ext>
            </a:extLst>
          </p:cNvPr>
          <p:cNvPicPr>
            <a:picLocks noChangeAspect="1"/>
          </p:cNvPicPr>
          <p:nvPr/>
        </p:nvPicPr>
        <p:blipFill>
          <a:blip r:embed="rId3"/>
          <a:stretch>
            <a:fillRect/>
          </a:stretch>
        </p:blipFill>
        <p:spPr>
          <a:xfrm>
            <a:off x="460531" y="2886648"/>
            <a:ext cx="3437559" cy="3329460"/>
          </a:xfrm>
          <a:prstGeom prst="rect">
            <a:avLst/>
          </a:prstGeom>
        </p:spPr>
      </p:pic>
      <p:sp>
        <p:nvSpPr>
          <p:cNvPr id="9" name="Arrow: Left 8">
            <a:extLst>
              <a:ext uri="{FF2B5EF4-FFF2-40B4-BE49-F238E27FC236}">
                <a16:creationId xmlns:a16="http://schemas.microsoft.com/office/drawing/2014/main" id="{D129EE20-65C9-2546-B757-10B920A5E98B}"/>
              </a:ext>
            </a:extLst>
          </p:cNvPr>
          <p:cNvSpPr/>
          <p:nvPr/>
        </p:nvSpPr>
        <p:spPr>
          <a:xfrm flipH="1">
            <a:off x="205451" y="5566497"/>
            <a:ext cx="1527843" cy="767860"/>
          </a:xfrm>
          <a:prstGeom prst="lef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338B5207-C203-38DC-A10C-64DAE5F355F1}"/>
              </a:ext>
            </a:extLst>
          </p:cNvPr>
          <p:cNvPicPr>
            <a:picLocks noChangeAspect="1"/>
          </p:cNvPicPr>
          <p:nvPr/>
        </p:nvPicPr>
        <p:blipFill>
          <a:blip r:embed="rId4"/>
          <a:stretch>
            <a:fillRect/>
          </a:stretch>
        </p:blipFill>
        <p:spPr>
          <a:xfrm>
            <a:off x="7817118" y="2886648"/>
            <a:ext cx="3822234" cy="3329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0E7D0ED2-D456-D39A-065B-DFD80ACD74BA}"/>
              </a:ext>
            </a:extLst>
          </p:cNvPr>
          <p:cNvSpPr txBox="1"/>
          <p:nvPr/>
        </p:nvSpPr>
        <p:spPr>
          <a:xfrm>
            <a:off x="4290333" y="3001440"/>
            <a:ext cx="3372163" cy="830997"/>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Click:</a:t>
            </a:r>
          </a:p>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Current students.</a:t>
            </a:r>
          </a:p>
        </p:txBody>
      </p:sp>
      <p:sp>
        <p:nvSpPr>
          <p:cNvPr id="13" name="Arrow: Right 12">
            <a:extLst>
              <a:ext uri="{FF2B5EF4-FFF2-40B4-BE49-F238E27FC236}">
                <a16:creationId xmlns:a16="http://schemas.microsoft.com/office/drawing/2014/main" id="{B1517862-9969-5626-885A-AC868A29BB82}"/>
              </a:ext>
            </a:extLst>
          </p:cNvPr>
          <p:cNvSpPr/>
          <p:nvPr/>
        </p:nvSpPr>
        <p:spPr>
          <a:xfrm>
            <a:off x="6651879" y="5248746"/>
            <a:ext cx="1430916" cy="830997"/>
          </a:xfrm>
          <a:prstGeom prst="rightArrow">
            <a:avLst/>
          </a:prstGeom>
          <a:solidFill>
            <a:schemeClr val="accent2"/>
          </a:solidFill>
          <a:ln w="571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644B89A-F60F-8A2E-F0C6-17E19A016591}"/>
              </a:ext>
            </a:extLst>
          </p:cNvPr>
          <p:cNvSpPr txBox="1"/>
          <p:nvPr/>
        </p:nvSpPr>
        <p:spPr>
          <a:xfrm>
            <a:off x="4312058" y="4953931"/>
            <a:ext cx="3195818" cy="830997"/>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Library and Learning Resources.</a:t>
            </a:r>
          </a:p>
        </p:txBody>
      </p:sp>
      <p:sp>
        <p:nvSpPr>
          <p:cNvPr id="15" name="TextBox 14">
            <a:extLst>
              <a:ext uri="{FF2B5EF4-FFF2-40B4-BE49-F238E27FC236}">
                <a16:creationId xmlns:a16="http://schemas.microsoft.com/office/drawing/2014/main" id="{0057A7D1-3E9A-C343-B62F-8F5786A97A8B}"/>
              </a:ext>
            </a:extLst>
          </p:cNvPr>
          <p:cNvSpPr txBox="1"/>
          <p:nvPr/>
        </p:nvSpPr>
        <p:spPr>
          <a:xfrm>
            <a:off x="4290334" y="3895830"/>
            <a:ext cx="3372163" cy="461665"/>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Student Intranet.</a:t>
            </a:r>
          </a:p>
        </p:txBody>
      </p:sp>
      <p:sp>
        <p:nvSpPr>
          <p:cNvPr id="16" name="TextBox 15">
            <a:extLst>
              <a:ext uri="{FF2B5EF4-FFF2-40B4-BE49-F238E27FC236}">
                <a16:creationId xmlns:a16="http://schemas.microsoft.com/office/drawing/2014/main" id="{C4B04DAA-268F-3BC2-6CDB-C5467EED2F29}"/>
              </a:ext>
            </a:extLst>
          </p:cNvPr>
          <p:cNvSpPr txBox="1"/>
          <p:nvPr/>
        </p:nvSpPr>
        <p:spPr>
          <a:xfrm>
            <a:off x="4312058" y="4415587"/>
            <a:ext cx="3372163" cy="461665"/>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Quick Links</a:t>
            </a:r>
          </a:p>
        </p:txBody>
      </p:sp>
    </p:spTree>
    <p:extLst>
      <p:ext uri="{BB962C8B-B14F-4D97-AF65-F5344CB8AC3E}">
        <p14:creationId xmlns:p14="http://schemas.microsoft.com/office/powerpoint/2010/main" val="1855543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E2D38-0D74-48AC-B8F9-61155FC204FD}"/>
              </a:ext>
            </a:extLst>
          </p:cNvPr>
          <p:cNvSpPr>
            <a:spLocks noGrp="1"/>
          </p:cNvSpPr>
          <p:nvPr>
            <p:ph type="title"/>
          </p:nvPr>
        </p:nvSpPr>
        <p:spPr/>
        <p:txBody>
          <a:bodyPr/>
          <a:lstStyle/>
          <a:p>
            <a:r>
              <a:rPr lang="en-GB"/>
              <a:t>Scroll and Explore...</a:t>
            </a:r>
          </a:p>
        </p:txBody>
      </p:sp>
      <p:sp>
        <p:nvSpPr>
          <p:cNvPr id="9" name="TextBox 8">
            <a:extLst>
              <a:ext uri="{FF2B5EF4-FFF2-40B4-BE49-F238E27FC236}">
                <a16:creationId xmlns:a16="http://schemas.microsoft.com/office/drawing/2014/main" id="{18692E99-B40B-EA18-BABF-7D3D80744F78}"/>
              </a:ext>
            </a:extLst>
          </p:cNvPr>
          <p:cNvSpPr txBox="1"/>
          <p:nvPr/>
        </p:nvSpPr>
        <p:spPr>
          <a:xfrm>
            <a:off x="261597" y="1813119"/>
            <a:ext cx="315830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
                <a:cs typeface="Calibri Light"/>
              </a:rPr>
              <a:t>Explore the options on the intranet homepage to find information on:</a:t>
            </a:r>
          </a:p>
          <a:p>
            <a:endParaRPr lang="en-GB" sz="2400">
              <a:latin typeface="Calibri "/>
              <a:cs typeface="Calibri Light"/>
            </a:endParaRPr>
          </a:p>
          <a:p>
            <a:pPr marL="342900" indent="-342900">
              <a:buFont typeface="Arial"/>
              <a:buChar char="•"/>
            </a:pPr>
            <a:r>
              <a:rPr lang="en-GB" sz="2400">
                <a:latin typeface="Calibri "/>
                <a:cs typeface="Calibri Light"/>
              </a:rPr>
              <a:t>Using our libraries.</a:t>
            </a:r>
          </a:p>
          <a:p>
            <a:pPr marL="342900" indent="-342900">
              <a:buFont typeface="Arial"/>
              <a:buChar char="•"/>
            </a:pPr>
            <a:r>
              <a:rPr lang="en-GB" sz="2400">
                <a:latin typeface="Calibri "/>
                <a:cs typeface="Calibri Light"/>
              </a:rPr>
              <a:t>Referencing.</a:t>
            </a:r>
            <a:endParaRPr lang="en-GB">
              <a:latin typeface="Calibri "/>
            </a:endParaRPr>
          </a:p>
          <a:p>
            <a:pPr marL="342900" indent="-342900">
              <a:buFont typeface="Arial"/>
              <a:buChar char="•"/>
            </a:pPr>
            <a:r>
              <a:rPr lang="en-GB" sz="2400">
                <a:latin typeface="Calibri "/>
                <a:cs typeface="Calibri Light"/>
              </a:rPr>
              <a:t>Academic and digital skills.</a:t>
            </a:r>
          </a:p>
          <a:p>
            <a:pPr marL="342900" indent="-342900">
              <a:buFont typeface="Arial"/>
              <a:buChar char="•"/>
            </a:pPr>
            <a:r>
              <a:rPr lang="en-GB" sz="2400">
                <a:latin typeface="Calibri "/>
                <a:cs typeface="Calibri Light"/>
              </a:rPr>
              <a:t>Upcoming events, and lots more.</a:t>
            </a:r>
            <a:endParaRPr lang="en-GB">
              <a:latin typeface="Calibri "/>
              <a:cs typeface="Calibri Light"/>
            </a:endParaRPr>
          </a:p>
        </p:txBody>
      </p:sp>
      <p:pic>
        <p:nvPicPr>
          <p:cNvPr id="5" name="Content Placeholder 4" descr="A collage of people working on laptops&#10;&#10;Description automatically generated">
            <a:extLst>
              <a:ext uri="{FF2B5EF4-FFF2-40B4-BE49-F238E27FC236}">
                <a16:creationId xmlns:a16="http://schemas.microsoft.com/office/drawing/2014/main" id="{B8175862-F845-7626-8D33-E9364D87F29B}"/>
              </a:ext>
            </a:extLst>
          </p:cNvPr>
          <p:cNvPicPr>
            <a:picLocks noGrp="1" noChangeAspect="1"/>
          </p:cNvPicPr>
          <p:nvPr>
            <p:ph sz="quarter" idx="10"/>
          </p:nvPr>
        </p:nvPicPr>
        <p:blipFill>
          <a:blip r:embed="rId2"/>
          <a:stretch>
            <a:fillRect/>
          </a:stretch>
        </p:blipFill>
        <p:spPr>
          <a:xfrm>
            <a:off x="4511911" y="1939053"/>
            <a:ext cx="7631964" cy="3796317"/>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Arrow: Up-Down 2">
            <a:extLst>
              <a:ext uri="{FF2B5EF4-FFF2-40B4-BE49-F238E27FC236}">
                <a16:creationId xmlns:a16="http://schemas.microsoft.com/office/drawing/2014/main" id="{9C7FFC38-23A0-DE64-403A-4840EB06BB28}"/>
              </a:ext>
            </a:extLst>
          </p:cNvPr>
          <p:cNvSpPr/>
          <p:nvPr/>
        </p:nvSpPr>
        <p:spPr>
          <a:xfrm>
            <a:off x="3778491" y="2102572"/>
            <a:ext cx="484632" cy="3496199"/>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8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p:txBody>
          <a:bodyPr/>
          <a:lstStyle/>
          <a:p>
            <a:r>
              <a:rPr lang="en-GB" dirty="0"/>
              <a:t>Sign up to Online Infoskills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246392" y="1329392"/>
            <a:ext cx="11492969" cy="1938992"/>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Our </a:t>
            </a:r>
            <a:r>
              <a:rPr lang="en-GB" sz="2400" b="1">
                <a:solidFill>
                  <a:schemeClr val="accent2"/>
                </a:solidFill>
                <a:latin typeface="Calibri" panose="020F0502020204030204" pitchFamily="34" charset="0"/>
                <a:cs typeface="Calibri" panose="020F0502020204030204" pitchFamily="34" charset="0"/>
                <a:hlinkClick r:id="rId2"/>
              </a:rPr>
              <a:t>Online Infoskills</a:t>
            </a:r>
            <a:r>
              <a:rPr lang="en-GB" sz="2400">
                <a:solidFill>
                  <a:schemeClr val="accent2"/>
                </a:solidFill>
                <a:latin typeface="Calibri" panose="020F0502020204030204" pitchFamily="34" charset="0"/>
                <a:cs typeface="Calibri" panose="020F0502020204030204" pitchFamily="34" charset="0"/>
                <a:hlinkClick r:id="rId2"/>
              </a:rPr>
              <a:t> </a:t>
            </a:r>
            <a:r>
              <a:rPr lang="en-GB" sz="2400" b="1">
                <a:solidFill>
                  <a:schemeClr val="accent2"/>
                </a:solidFill>
                <a:latin typeface="Calibri" panose="020F0502020204030204" pitchFamily="34" charset="0"/>
                <a:cs typeface="Calibri" panose="020F0502020204030204" pitchFamily="34" charset="0"/>
                <a:hlinkClick r:id="rId2"/>
              </a:rPr>
              <a:t>Programme</a:t>
            </a:r>
            <a:r>
              <a:rPr lang="en-GB" sz="2400">
                <a:solidFill>
                  <a:schemeClr val="accent2"/>
                </a:solidFill>
                <a:latin typeface="Calibri" panose="020F0502020204030204" pitchFamily="34" charset="0"/>
                <a:cs typeface="Calibri" panose="020F0502020204030204" pitchFamily="34" charset="0"/>
                <a:hlinkClick r:id="rId2"/>
              </a:rPr>
              <a:t> </a:t>
            </a:r>
            <a:r>
              <a:rPr lang="en-GB" sz="2400">
                <a:latin typeface="Calibri" panose="020F0502020204030204" pitchFamily="34" charset="0"/>
                <a:cs typeface="Calibri" panose="020F0502020204030204" pitchFamily="34" charset="0"/>
              </a:rPr>
              <a:t>is designed to create opportunities for you to:</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Develop your transferable academic and information skills.</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4819" y="2924313"/>
            <a:ext cx="3429000" cy="29813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1078084" y="3668494"/>
            <a:ext cx="7134513"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9762726" y="5905638"/>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4"/>
              </a:rPr>
              <a:t>Online Link</a:t>
            </a:r>
            <a:endParaRPr lang="en-GB"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7881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25978" y="1939394"/>
            <a:ext cx="3670481" cy="4225631"/>
          </a:xfrm>
        </p:spPr>
        <p:txBody>
          <a:bodyPr vert="horz" lIns="91440" tIns="45720" rIns="91440" bIns="45720" rtlCol="0" anchor="t">
            <a:normAutofit/>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Tree>
    <p:extLst>
      <p:ext uri="{BB962C8B-B14F-4D97-AF65-F5344CB8AC3E}">
        <p14:creationId xmlns:p14="http://schemas.microsoft.com/office/powerpoint/2010/main" val="2377301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p:txBody>
          <a:bodyPr>
            <a:normAutofit/>
          </a:bodyPr>
          <a:lstStyle/>
          <a:p>
            <a:r>
              <a:rPr lang="en-GB">
                <a:cs typeface="Calibri"/>
              </a:rPr>
              <a:t>Start with your Online Resource List…</a:t>
            </a:r>
          </a:p>
        </p:txBody>
      </p:sp>
      <p:sp>
        <p:nvSpPr>
          <p:cNvPr id="2" name="Content Placeholder 1">
            <a:extLst>
              <a:ext uri="{FF2B5EF4-FFF2-40B4-BE49-F238E27FC236}">
                <a16:creationId xmlns:a16="http://schemas.microsoft.com/office/drawing/2014/main" id="{0123D691-A79C-4B7D-8E88-8139EA5F4BC9}"/>
              </a:ext>
            </a:extLst>
          </p:cNvPr>
          <p:cNvSpPr>
            <a:spLocks noGrp="1"/>
          </p:cNvSpPr>
          <p:nvPr>
            <p:ph sz="quarter" idx="10"/>
          </p:nvPr>
        </p:nvSpPr>
        <p:spPr>
          <a:xfrm>
            <a:off x="142124" y="2044948"/>
            <a:ext cx="4982896" cy="3441452"/>
          </a:xfrm>
        </p:spPr>
        <p:txBody>
          <a:bodyPr vert="horz" lIns="91440" tIns="45720" rIns="91440" bIns="45720" rtlCol="0" anchor="t">
            <a:normAutofit/>
          </a:bodyPr>
          <a:lstStyle/>
          <a:p>
            <a:pPr marL="0" indent="0">
              <a:lnSpc>
                <a:spcPct val="100000"/>
              </a:lnSpc>
              <a:spcBef>
                <a:spcPts val="0"/>
              </a:spcBef>
              <a:buNone/>
            </a:pPr>
            <a:endParaRPr lang="en-GB" sz="2400">
              <a:latin typeface="Calibri" panose="020F0502020204030204" pitchFamily="34" charset="0"/>
              <a:cs typeface="Calibri" panose="020F0502020204030204" pitchFamily="34" charset="0"/>
            </a:endParaRPr>
          </a:p>
          <a:p>
            <a:pPr marL="457200" indent="-457200">
              <a:lnSpc>
                <a:spcPct val="100000"/>
              </a:lnSpc>
              <a:spcBef>
                <a:spcPts val="0"/>
              </a:spcBef>
              <a:buFont typeface="Arial" panose="05000000000000000000" pitchFamily="2" charset="2"/>
              <a:buChar char="•"/>
            </a:pPr>
            <a:r>
              <a:rPr lang="en-GB" sz="2600">
                <a:latin typeface="Calibri" panose="020F0502020204030204" pitchFamily="34" charset="0"/>
                <a:cs typeface="Calibri" panose="020F05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a:latin typeface="Calibri" panose="020F0502020204030204" pitchFamily="34" charset="0"/>
              <a:cs typeface="Calibri" panose="020F0502020204030204" pitchFamily="34" charset="0"/>
            </a:endParaRPr>
          </a:p>
          <a:p>
            <a:pPr marL="0" indent="0">
              <a:lnSpc>
                <a:spcPct val="100000"/>
              </a:lnSpc>
              <a:spcBef>
                <a:spcPts val="0"/>
              </a:spcBef>
              <a:buNone/>
            </a:pPr>
            <a:r>
              <a:rPr lang="en-GB" sz="2600" b="1">
                <a:latin typeface="Calibri" panose="020F0502020204030204" pitchFamily="34" charset="0"/>
                <a:ea typeface="+mn-lt"/>
                <a:cs typeface="Calibri" panose="020F0502020204030204" pitchFamily="34" charset="0"/>
              </a:rPr>
              <a:t>Create your own list of Favourites: </a:t>
            </a:r>
          </a:p>
          <a:p>
            <a:pPr marL="0" indent="0">
              <a:lnSpc>
                <a:spcPct val="100000"/>
              </a:lnSpc>
              <a:spcBef>
                <a:spcPts val="0"/>
              </a:spcBef>
              <a:buNone/>
            </a:pPr>
            <a:endParaRPr lang="en-GB" sz="2600" b="1">
              <a:latin typeface="Calibri" panose="020F0502020204030204" pitchFamily="34" charset="0"/>
              <a:ea typeface="+mn-lt"/>
              <a:cs typeface="Calibri" panose="020F0502020204030204" pitchFamily="34" charset="0"/>
            </a:endParaRPr>
          </a:p>
          <a:p>
            <a:pPr>
              <a:lnSpc>
                <a:spcPct val="100000"/>
              </a:lnSpc>
              <a:spcBef>
                <a:spcPts val="0"/>
              </a:spcBef>
              <a:buFont typeface="Arial" panose="020B0604020202020204" pitchFamily="34" charset="0"/>
              <a:buChar char="•"/>
            </a:pPr>
            <a:r>
              <a:rPr lang="en-GB" sz="2600">
                <a:latin typeface="Calibri" panose="020F0502020204030204" pitchFamily="34" charset="0"/>
                <a:ea typeface="+mn-lt"/>
                <a:cs typeface="Calibri" panose="020F0502020204030204" pitchFamily="34" charset="0"/>
              </a:rPr>
              <a:t>Organise your information and keep details for reference lists</a:t>
            </a:r>
            <a:r>
              <a:rPr lang="en-GB" sz="2600" b="1">
                <a:ea typeface="+mn-lt"/>
                <a:cs typeface="Calibri Light" panose="020F0302020204030204" pitchFamily="34" charset="0"/>
              </a:rPr>
              <a:t>.</a:t>
            </a:r>
            <a:endParaRPr lang="en-GB" sz="2500" b="1">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a:latin typeface="Calibri"/>
              <a:cs typeface="Arial"/>
            </a:endParaRPr>
          </a:p>
          <a:p>
            <a:pPr marL="457200" indent="-457200">
              <a:lnSpc>
                <a:spcPct val="100000"/>
              </a:lnSpc>
              <a:spcBef>
                <a:spcPts val="0"/>
              </a:spcBef>
              <a:buFont typeface="Arial" panose="05000000000000000000" pitchFamily="2" charset="2"/>
              <a:buChar char="•"/>
            </a:pPr>
            <a:endParaRPr lang="en-GB" sz="2400">
              <a:latin typeface="Calibri"/>
              <a:cs typeface="Arial"/>
            </a:endParaRPr>
          </a:p>
          <a:p>
            <a:pPr marL="457200" indent="-457200">
              <a:lnSpc>
                <a:spcPct val="100000"/>
              </a:lnSpc>
              <a:spcBef>
                <a:spcPts val="0"/>
              </a:spcBef>
              <a:buFont typeface="Arial" panose="05000000000000000000" pitchFamily="2" charset="2"/>
              <a:buChar char="•"/>
            </a:pPr>
            <a:endParaRPr lang="en-GB" sz="2400">
              <a:latin typeface="Calibri"/>
              <a:cs typeface="Arial"/>
            </a:endParaRPr>
          </a:p>
          <a:p>
            <a:pPr marL="0" indent="0">
              <a:lnSpc>
                <a:spcPct val="100000"/>
              </a:lnSpc>
              <a:spcBef>
                <a:spcPts val="0"/>
              </a:spcBef>
              <a:buNone/>
            </a:pPr>
            <a:endParaRPr lang="en-GB" sz="2400">
              <a:latin typeface="Calibri"/>
              <a:ea typeface="+mn-lt"/>
              <a:cs typeface="Arial"/>
            </a:endParaRPr>
          </a:p>
          <a:p>
            <a:pPr marL="0" indent="0">
              <a:lnSpc>
                <a:spcPct val="100000"/>
              </a:lnSpc>
              <a:spcBef>
                <a:spcPts val="0"/>
              </a:spcBef>
              <a:buNone/>
            </a:pPr>
            <a:endParaRPr lang="en-GB" sz="2400">
              <a:latin typeface="Calibri"/>
              <a:cs typeface="Arial"/>
            </a:endParaRPr>
          </a:p>
          <a:p>
            <a:pPr marL="0" indent="0">
              <a:lnSpc>
                <a:spcPct val="100000"/>
              </a:lnSpc>
              <a:spcBef>
                <a:spcPts val="0"/>
              </a:spcBef>
              <a:buNone/>
            </a:pPr>
            <a:endParaRPr lang="en-GB" sz="2400">
              <a:latin typeface="Calibri"/>
              <a:cs typeface="Arial"/>
            </a:endParaRPr>
          </a:p>
          <a:p>
            <a:pPr marL="457200" indent="-457200">
              <a:lnSpc>
                <a:spcPct val="100000"/>
              </a:lnSpc>
              <a:spcBef>
                <a:spcPts val="0"/>
              </a:spcBef>
              <a:buFont typeface="Arial" panose="05000000000000000000" pitchFamily="2" charset="2"/>
              <a:buChar char="•"/>
            </a:pPr>
            <a:endParaRPr lang="en-GB" sz="2600">
              <a:latin typeface="Calibri"/>
              <a:cs typeface="Arial"/>
            </a:endParaRPr>
          </a:p>
          <a:p>
            <a:pPr marL="457200" indent="-457200">
              <a:lnSpc>
                <a:spcPct val="100000"/>
              </a:lnSpc>
              <a:spcBef>
                <a:spcPts val="0"/>
              </a:spcBef>
              <a:buFont typeface="Arial" panose="05000000000000000000" pitchFamily="2" charset="2"/>
              <a:buChar char="•"/>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285750" indent="-285750">
              <a:lnSpc>
                <a:spcPct val="100000"/>
              </a:lnSpc>
              <a:spcBef>
                <a:spcPts val="0"/>
              </a:spcBef>
              <a:buFont typeface="Arial,Sans-Serif"/>
              <a:buChar char="•"/>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285750" indent="-285750">
              <a:lnSpc>
                <a:spcPct val="100000"/>
              </a:lnSpc>
              <a:spcBef>
                <a:spcPts val="0"/>
              </a:spcBef>
              <a:buFont typeface="Arial,Sans-Serif"/>
              <a:buChar char="•"/>
            </a:pPr>
            <a:endParaRPr lang="en-GB" sz="2600">
              <a:latin typeface="Calibri"/>
              <a:cs typeface="Arial"/>
            </a:endParaRPr>
          </a:p>
          <a:p>
            <a:pPr marL="285750" indent="-285750">
              <a:lnSpc>
                <a:spcPct val="100000"/>
              </a:lnSpc>
              <a:spcBef>
                <a:spcPts val="0"/>
              </a:spcBef>
              <a:buFont typeface="Arial,Sans-Serif"/>
              <a:buChar char="•"/>
            </a:pPr>
            <a:endParaRPr lang="en-GB">
              <a:latin typeface="Calibri"/>
              <a:cs typeface="Arial"/>
            </a:endParaRPr>
          </a:p>
          <a:p>
            <a:pPr marL="0" indent="0">
              <a:lnSpc>
                <a:spcPct val="100000"/>
              </a:lnSpc>
              <a:spcBef>
                <a:spcPts val="0"/>
              </a:spcBef>
              <a:buNone/>
            </a:pPr>
            <a:endParaRPr lang="en-GB">
              <a:latin typeface="Calibri Light"/>
              <a:cs typeface="Calibri Light"/>
            </a:endParaRPr>
          </a:p>
          <a:p>
            <a:pPr marL="285750" indent="-285750">
              <a:lnSpc>
                <a:spcPct val="100000"/>
              </a:lnSpc>
              <a:spcBef>
                <a:spcPts val="0"/>
              </a:spcBef>
              <a:buFont typeface="Arial,Sans-Serif"/>
              <a:buChar char="•"/>
            </a:pPr>
            <a:endParaRPr lang="en-GB">
              <a:latin typeface="Calibri Light"/>
              <a:cs typeface="Calibri Light"/>
            </a:endParaRPr>
          </a:p>
          <a:p>
            <a:pPr marL="285750" indent="-285750">
              <a:lnSpc>
                <a:spcPct val="100000"/>
              </a:lnSpc>
              <a:spcBef>
                <a:spcPts val="0"/>
              </a:spcBef>
              <a:buFont typeface="Arial,Sans-Serif"/>
              <a:buChar char="•"/>
            </a:pPr>
            <a:endParaRPr lang="en-GB">
              <a:latin typeface="Calibri"/>
              <a:cs typeface="Calibri"/>
            </a:endParaRPr>
          </a:p>
          <a:p>
            <a:pPr marL="0" indent="0">
              <a:lnSpc>
                <a:spcPct val="100000"/>
              </a:lnSpc>
              <a:spcBef>
                <a:spcPts val="0"/>
              </a:spcBef>
              <a:buNone/>
            </a:pPr>
            <a:endParaRPr lang="en-GB">
              <a:latin typeface="Calibri Light"/>
              <a:cs typeface="Calibri Light"/>
            </a:endParaRPr>
          </a:p>
        </p:txBody>
      </p:sp>
      <p:sp>
        <p:nvSpPr>
          <p:cNvPr id="5" name="TextBox 4">
            <a:extLst>
              <a:ext uri="{FF2B5EF4-FFF2-40B4-BE49-F238E27FC236}">
                <a16:creationId xmlns:a16="http://schemas.microsoft.com/office/drawing/2014/main" id="{4AE86627-843E-B187-12F2-F970094A5ADA}"/>
              </a:ext>
            </a:extLst>
          </p:cNvPr>
          <p:cNvSpPr txBox="1"/>
          <p:nvPr/>
        </p:nvSpPr>
        <p:spPr>
          <a:xfrm>
            <a:off x="142124" y="1429821"/>
            <a:ext cx="11877938" cy="769441"/>
          </a:xfrm>
          <a:prstGeom prst="rect">
            <a:avLst/>
          </a:prstGeom>
          <a:noFill/>
        </p:spPr>
        <p:txBody>
          <a:bodyPr wrap="square" rtlCol="0">
            <a:spAutoFit/>
          </a:bodyPr>
          <a:lstStyle/>
          <a:p>
            <a:pPr>
              <a:lnSpc>
                <a:spcPct val="100000"/>
              </a:lnSpc>
              <a:spcBef>
                <a:spcPts val="0"/>
              </a:spcBef>
            </a:pPr>
            <a:r>
              <a:rPr lang="en-GB" sz="2600" b="1">
                <a:latin typeface="Calibri" panose="020F0502020204030204" pitchFamily="34" charset="0"/>
                <a:ea typeface="+mn-lt"/>
                <a:cs typeface="Calibri" panose="020F0502020204030204" pitchFamily="34" charset="0"/>
              </a:rPr>
              <a:t>Reading recommended by lecturers:    </a:t>
            </a:r>
          </a:p>
          <a:p>
            <a:endParaRPr lang="en-GB"/>
          </a:p>
        </p:txBody>
      </p:sp>
      <p:sp>
        <p:nvSpPr>
          <p:cNvPr id="7" name="TextBox 6">
            <a:extLst>
              <a:ext uri="{FF2B5EF4-FFF2-40B4-BE49-F238E27FC236}">
                <a16:creationId xmlns:a16="http://schemas.microsoft.com/office/drawing/2014/main" id="{B53EB27A-BA91-4378-14D7-82E0387F5368}"/>
              </a:ext>
            </a:extLst>
          </p:cNvPr>
          <p:cNvSpPr txBox="1"/>
          <p:nvPr/>
        </p:nvSpPr>
        <p:spPr>
          <a:xfrm>
            <a:off x="3224368" y="5708872"/>
            <a:ext cx="8967632" cy="769441"/>
          </a:xfrm>
          <a:prstGeom prst="rect">
            <a:avLst/>
          </a:prstGeom>
          <a:noFill/>
        </p:spPr>
        <p:txBody>
          <a:bodyPr wrap="square" rtlCol="0">
            <a:spAutoFit/>
          </a:bodyPr>
          <a:lstStyle/>
          <a:p>
            <a:r>
              <a:rPr lang="en-GB" sz="2600" b="1">
                <a:latin typeface="Calibri" panose="020F0502020204030204" pitchFamily="34" charset="0"/>
                <a:cs typeface="Calibri" panose="020F0502020204030204" pitchFamily="34" charset="0"/>
              </a:rPr>
              <a:t>Online resource lists are a starting point – do not limit yourself!</a:t>
            </a:r>
          </a:p>
          <a:p>
            <a:endParaRPr lang="en-GB"/>
          </a:p>
        </p:txBody>
      </p:sp>
      <p:pic>
        <p:nvPicPr>
          <p:cNvPr id="8" name="Picture 7">
            <a:extLst>
              <a:ext uri="{FF2B5EF4-FFF2-40B4-BE49-F238E27FC236}">
                <a16:creationId xmlns:a16="http://schemas.microsoft.com/office/drawing/2014/main" id="{58100674-DC30-B185-B4A1-067642E59B2B}"/>
              </a:ext>
            </a:extLst>
          </p:cNvPr>
          <p:cNvPicPr>
            <a:picLocks noChangeAspect="1"/>
          </p:cNvPicPr>
          <p:nvPr/>
        </p:nvPicPr>
        <p:blipFill>
          <a:blip r:embed="rId3"/>
          <a:stretch>
            <a:fillRect/>
          </a:stretch>
        </p:blipFill>
        <p:spPr>
          <a:xfrm>
            <a:off x="5563056" y="1875209"/>
            <a:ext cx="6486820" cy="35662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772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Where to find your online resource list…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307486" y="1752588"/>
            <a:ext cx="3600652" cy="3801863"/>
          </a:xfrm>
        </p:spPr>
        <p:txBody>
          <a:bodyPr>
            <a:normAutofit/>
          </a:bodyPr>
          <a:lstStyle/>
          <a:p>
            <a:pPr marL="0" indent="0">
              <a:buNone/>
            </a:pPr>
            <a:r>
              <a:rPr lang="en-GB" sz="2400" dirty="0">
                <a:latin typeface="Calibri" panose="020F0502020204030204" pitchFamily="34" charset="0"/>
                <a:cs typeface="Calibri" panose="020F0502020204030204" pitchFamily="34" charset="0"/>
              </a:rPr>
              <a:t>Online resource lists are lists of print and electronic items recommended by lecturers and made accessible by the library. </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Find them in </a:t>
            </a:r>
            <a:r>
              <a:rPr lang="en-GB" sz="2400" b="1" dirty="0">
                <a:solidFill>
                  <a:schemeClr val="accent2"/>
                </a:solidFill>
                <a:latin typeface="Calibri" panose="020F0502020204030204" pitchFamily="34" charset="0"/>
                <a:cs typeface="Calibri" panose="020F0502020204030204" pitchFamily="34" charset="0"/>
              </a:rPr>
              <a:t>Moodle..</a:t>
            </a:r>
          </a:p>
          <a:p>
            <a:pPr marL="0" indent="0">
              <a:buNone/>
            </a:pPr>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49477"/>
            <a:ext cx="1119682" cy="379629"/>
          </a:xfrm>
          <a:prstGeom prst="rect">
            <a:avLst/>
          </a:prstGeom>
          <a:noFill/>
        </p:spPr>
        <p:txBody>
          <a:bodyPr wrap="square" lIns="91440" tIns="45720" rIns="91440" bIns="45720" rtlCol="0" anchor="t">
            <a:spAutoFit/>
          </a:bodyPr>
          <a:lstStyle/>
          <a:p>
            <a:r>
              <a:rPr lang="en-GB" dirty="0">
                <a:hlinkClick r:id="rId2"/>
              </a:rPr>
              <a:t>Moodle</a:t>
            </a:r>
            <a:endParaRPr lang="en-US" dirty="0"/>
          </a:p>
        </p:txBody>
      </p:sp>
      <p:pic>
        <p:nvPicPr>
          <p:cNvPr id="10" name="Picture 9">
            <a:extLst>
              <a:ext uri="{FF2B5EF4-FFF2-40B4-BE49-F238E27FC236}">
                <a16:creationId xmlns:a16="http://schemas.microsoft.com/office/drawing/2014/main" id="{D24E24A0-6F91-BEC8-DF6E-C8DC48023589}"/>
              </a:ext>
            </a:extLst>
          </p:cNvPr>
          <p:cNvPicPr>
            <a:picLocks noChangeAspect="1"/>
          </p:cNvPicPr>
          <p:nvPr/>
        </p:nvPicPr>
        <p:blipFill>
          <a:blip r:embed="rId3"/>
          <a:stretch>
            <a:fillRect/>
          </a:stretch>
        </p:blipFill>
        <p:spPr>
          <a:xfrm>
            <a:off x="4031939" y="1530290"/>
            <a:ext cx="8034053" cy="4327412"/>
          </a:xfrm>
          <a:prstGeom prst="rect">
            <a:avLst/>
          </a:prstGeom>
        </p:spPr>
      </p:pic>
      <p:sp>
        <p:nvSpPr>
          <p:cNvPr id="7" name="Rectangle 6">
            <a:extLst>
              <a:ext uri="{FF2B5EF4-FFF2-40B4-BE49-F238E27FC236}">
                <a16:creationId xmlns:a16="http://schemas.microsoft.com/office/drawing/2014/main" id="{8439A619-D705-2E83-DA38-A1D78A8A76D1}"/>
              </a:ext>
            </a:extLst>
          </p:cNvPr>
          <p:cNvSpPr/>
          <p:nvPr/>
        </p:nvSpPr>
        <p:spPr>
          <a:xfrm>
            <a:off x="10252853" y="4842996"/>
            <a:ext cx="1631661" cy="101470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373191" y="1461945"/>
            <a:ext cx="3267354" cy="1839908"/>
          </a:xfrm>
        </p:spPr>
        <p:txBody>
          <a:bodyPr>
            <a:normAutofit/>
          </a:bodyPr>
          <a:lstStyle/>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a:latin typeface="Calibri" panose="020F0502020204030204" pitchFamily="34" charset="0"/>
                <a:cs typeface="Calibri" panose="020F0502020204030204" pitchFamily="34" charset="0"/>
              </a:rPr>
              <a:t>Or via the </a:t>
            </a:r>
            <a:r>
              <a:rPr lang="en-GB" sz="2400" b="1">
                <a:solidFill>
                  <a:schemeClr val="accent2"/>
                </a:solidFill>
                <a:latin typeface="Calibri" panose="020F0502020204030204" pitchFamily="34" charset="0"/>
                <a:cs typeface="Calibri" panose="020F0502020204030204" pitchFamily="34" charset="0"/>
              </a:rPr>
              <a:t>Library catalogue…</a:t>
            </a:r>
          </a:p>
          <a:p>
            <a:pPr marL="0" indent="0">
              <a:buNone/>
            </a:pPr>
            <a:endParaRPr lang="en-GB"/>
          </a:p>
        </p:txBody>
      </p:sp>
      <p:sp>
        <p:nvSpPr>
          <p:cNvPr id="9" name="TextBox 8">
            <a:extLst>
              <a:ext uri="{FF2B5EF4-FFF2-40B4-BE49-F238E27FC236}">
                <a16:creationId xmlns:a16="http://schemas.microsoft.com/office/drawing/2014/main" id="{2E46BCAE-3EB5-D342-D5EC-C9527748EF8E}"/>
              </a:ext>
            </a:extLst>
          </p:cNvPr>
          <p:cNvSpPr txBox="1"/>
          <p:nvPr/>
        </p:nvSpPr>
        <p:spPr>
          <a:xfrm>
            <a:off x="394343" y="5893776"/>
            <a:ext cx="2942303" cy="369332"/>
          </a:xfrm>
          <a:prstGeom prst="rect">
            <a:avLst/>
          </a:prstGeom>
          <a:noFill/>
        </p:spPr>
        <p:txBody>
          <a:bodyPr wrap="square" rtlCol="0">
            <a:spAutoFit/>
          </a:bodyPr>
          <a:lstStyle/>
          <a:p>
            <a:r>
              <a:rPr lang="en-GB">
                <a:hlinkClick r:id="rId2"/>
              </a:rPr>
              <a:t>Library Catalogue</a:t>
            </a:r>
            <a:endParaRPr lang="en-GB"/>
          </a:p>
        </p:txBody>
      </p:sp>
      <p:pic>
        <p:nvPicPr>
          <p:cNvPr id="4" name="Picture 3">
            <a:extLst>
              <a:ext uri="{FF2B5EF4-FFF2-40B4-BE49-F238E27FC236}">
                <a16:creationId xmlns:a16="http://schemas.microsoft.com/office/drawing/2014/main" id="{F79962D5-47B9-1032-CAB0-75FF36F8CB5C}"/>
              </a:ext>
            </a:extLst>
          </p:cNvPr>
          <p:cNvPicPr>
            <a:picLocks noChangeAspect="1"/>
          </p:cNvPicPr>
          <p:nvPr/>
        </p:nvPicPr>
        <p:blipFill>
          <a:blip r:embed="rId3"/>
          <a:stretch>
            <a:fillRect/>
          </a:stretch>
        </p:blipFill>
        <p:spPr>
          <a:xfrm>
            <a:off x="3682848" y="1719290"/>
            <a:ext cx="8284657" cy="13938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8439A619-D705-2E83-DA38-A1D78A8A76D1}"/>
              </a:ext>
            </a:extLst>
          </p:cNvPr>
          <p:cNvSpPr/>
          <p:nvPr/>
        </p:nvSpPr>
        <p:spPr>
          <a:xfrm>
            <a:off x="6139803" y="1719290"/>
            <a:ext cx="594999" cy="53659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7">
            <a:extLst>
              <a:ext uri="{FF2B5EF4-FFF2-40B4-BE49-F238E27FC236}">
                <a16:creationId xmlns:a16="http://schemas.microsoft.com/office/drawing/2014/main" id="{2E32810C-8BCD-37CA-3BC3-9E98EB4DA99A}"/>
              </a:ext>
            </a:extLst>
          </p:cNvPr>
          <p:cNvSpPr txBox="1">
            <a:spLocks/>
          </p:cNvSpPr>
          <p:nvPr/>
        </p:nvSpPr>
        <p:spPr>
          <a:xfrm>
            <a:off x="231817" y="3556147"/>
            <a:ext cx="3267354" cy="174319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400" dirty="0">
              <a:latin typeface="Calibri" panose="020F0502020204030204" pitchFamily="34" charset="0"/>
              <a:cs typeface="Calibri" panose="020F0502020204030204" pitchFamily="34" charset="0"/>
            </a:endParaRPr>
          </a:p>
          <a:p>
            <a:pPr marL="0" indent="0">
              <a:buFont typeface="Wingdings" panose="05000000000000000000" pitchFamily="2" charset="2"/>
              <a:buNone/>
            </a:pPr>
            <a:endParaRPr lang="en-GB" sz="2400" dirty="0">
              <a:latin typeface="Calibri" panose="020F0502020204030204" pitchFamily="34" charset="0"/>
              <a:cs typeface="Calibri" panose="020F0502020204030204" pitchFamily="34" charset="0"/>
            </a:endParaRPr>
          </a:p>
          <a:p>
            <a:pPr marL="0" indent="0">
              <a:buFont typeface="Wingdings" panose="05000000000000000000" pitchFamily="2" charset="2"/>
              <a:buNone/>
            </a:pPr>
            <a:r>
              <a:rPr lang="en-GB" sz="2400" dirty="0">
                <a:latin typeface="Calibri" panose="020F0502020204030204" pitchFamily="34" charset="0"/>
                <a:cs typeface="Calibri" panose="020F0502020204030204" pitchFamily="34" charset="0"/>
              </a:rPr>
              <a:t>Just click sign in, search and </a:t>
            </a:r>
            <a:r>
              <a:rPr lang="en-GB" sz="2400" b="1" dirty="0">
                <a:latin typeface="Calibri" panose="020F0502020204030204" pitchFamily="34" charset="0"/>
                <a:cs typeface="Calibri" panose="020F0502020204030204" pitchFamily="34" charset="0"/>
              </a:rPr>
              <a:t>add </a:t>
            </a:r>
            <a:r>
              <a:rPr lang="en-GB" sz="2400" dirty="0">
                <a:latin typeface="Calibri" panose="020F0502020204030204" pitchFamily="34" charset="0"/>
                <a:cs typeface="Calibri" panose="020F0502020204030204" pitchFamily="34" charset="0"/>
              </a:rPr>
              <a:t>your module code…</a:t>
            </a:r>
            <a:endParaRPr lang="en-GB" sz="2400" b="1" dirty="0">
              <a:solidFill>
                <a:schemeClr val="accent2"/>
              </a:solidFill>
              <a:latin typeface="Calibri" panose="020F0502020204030204" pitchFamily="34" charset="0"/>
              <a:cs typeface="Calibri" panose="020F0502020204030204" pitchFamily="34" charset="0"/>
            </a:endParaRPr>
          </a:p>
          <a:p>
            <a:pPr marL="0" indent="0">
              <a:buFont typeface="Wingdings" panose="05000000000000000000" pitchFamily="2" charset="2"/>
              <a:buNone/>
            </a:pPr>
            <a:endParaRPr lang="en-GB" dirty="0"/>
          </a:p>
        </p:txBody>
      </p:sp>
      <p:pic>
        <p:nvPicPr>
          <p:cNvPr id="5" name="Picture 4">
            <a:extLst>
              <a:ext uri="{FF2B5EF4-FFF2-40B4-BE49-F238E27FC236}">
                <a16:creationId xmlns:a16="http://schemas.microsoft.com/office/drawing/2014/main" id="{6B14DFA9-C1BE-A476-EEA2-CA48B294A27C}"/>
              </a:ext>
            </a:extLst>
          </p:cNvPr>
          <p:cNvPicPr>
            <a:picLocks noChangeAspect="1"/>
          </p:cNvPicPr>
          <p:nvPr/>
        </p:nvPicPr>
        <p:blipFill>
          <a:blip r:embed="rId4"/>
          <a:stretch>
            <a:fillRect/>
          </a:stretch>
        </p:blipFill>
        <p:spPr>
          <a:xfrm>
            <a:off x="4018732" y="3584989"/>
            <a:ext cx="7232741" cy="249345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0CC5C00C-86F2-5FED-2E8F-CD5AE299F5C8}"/>
              </a:ext>
            </a:extLst>
          </p:cNvPr>
          <p:cNvPicPr>
            <a:picLocks noChangeAspect="1"/>
          </p:cNvPicPr>
          <p:nvPr/>
        </p:nvPicPr>
        <p:blipFill>
          <a:blip r:embed="rId5"/>
          <a:stretch>
            <a:fillRect/>
          </a:stretch>
        </p:blipFill>
        <p:spPr>
          <a:xfrm>
            <a:off x="9738640" y="5065222"/>
            <a:ext cx="773663" cy="494146"/>
          </a:xfrm>
          <a:prstGeom prst="rect">
            <a:avLst/>
          </a:prstGeom>
          <a:ln w="38100">
            <a:solidFill>
              <a:schemeClr val="accent2"/>
            </a:solidFill>
          </a:ln>
        </p:spPr>
      </p:pic>
    </p:spTree>
    <p:extLst>
      <p:ext uri="{BB962C8B-B14F-4D97-AF65-F5344CB8AC3E}">
        <p14:creationId xmlns:p14="http://schemas.microsoft.com/office/powerpoint/2010/main" val="2210182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dirty="0"/>
              <a:t>Export Function</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3685" y="2188611"/>
            <a:ext cx="2897222"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your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2"/>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66910A-F175-6E3B-50C9-94BD090CC7BB}"/>
              </a:ext>
            </a:extLst>
          </p:cNvPr>
          <p:cNvSpPr txBox="1"/>
          <p:nvPr/>
        </p:nvSpPr>
        <p:spPr>
          <a:xfrm>
            <a:off x="1246909" y="5702531"/>
            <a:ext cx="1420774"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4"/>
              </a:rPr>
              <a:t>ORL Infoskills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51075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303D-0A7B-CD40-2E85-9DE9B9D8266E}"/>
              </a:ext>
            </a:extLst>
          </p:cNvPr>
          <p:cNvSpPr>
            <a:spLocks noGrp="1"/>
          </p:cNvSpPr>
          <p:nvPr>
            <p:ph type="title"/>
          </p:nvPr>
        </p:nvSpPr>
        <p:spPr/>
        <p:txBody>
          <a:bodyPr/>
          <a:lstStyle/>
          <a:p>
            <a:r>
              <a:rPr lang="en-GB"/>
              <a:t>Library resources</a:t>
            </a:r>
          </a:p>
        </p:txBody>
      </p:sp>
      <p:pic>
        <p:nvPicPr>
          <p:cNvPr id="5" name="Content Placeholder 4" descr="Underwater view of a floating iceberg">
            <a:extLst>
              <a:ext uri="{FF2B5EF4-FFF2-40B4-BE49-F238E27FC236}">
                <a16:creationId xmlns:a16="http://schemas.microsoft.com/office/drawing/2014/main" id="{82A9F7F5-6EAD-2A2C-C75B-229C413E8829}"/>
              </a:ext>
            </a:extLst>
          </p:cNvPr>
          <p:cNvPicPr>
            <a:picLocks noGrp="1" noChangeAspect="1"/>
          </p:cNvPicPr>
          <p:nvPr>
            <p:ph sz="quarter" idx="10"/>
          </p:nvPr>
        </p:nvPicPr>
        <p:blipFill>
          <a:blip r:embed="rId2" cstate="print">
            <a:extLst>
              <a:ext uri="{28A0092B-C50C-407E-A947-70E740481C1C}">
                <a14:useLocalDpi xmlns:a14="http://schemas.microsoft.com/office/drawing/2010/main" val="0"/>
              </a:ext>
            </a:extLst>
          </a:blip>
          <a:stretch>
            <a:fillRect/>
          </a:stretch>
        </p:blipFill>
        <p:spPr>
          <a:xfrm>
            <a:off x="5067222" y="1303157"/>
            <a:ext cx="7124778" cy="5010036"/>
          </a:xfrm>
        </p:spPr>
      </p:pic>
      <p:cxnSp>
        <p:nvCxnSpPr>
          <p:cNvPr id="7" name="Straight Connector 6">
            <a:extLst>
              <a:ext uri="{FF2B5EF4-FFF2-40B4-BE49-F238E27FC236}">
                <a16:creationId xmlns:a16="http://schemas.microsoft.com/office/drawing/2014/main" id="{1343EA24-456A-1941-A099-5DBE1DF63B8A}"/>
              </a:ext>
            </a:extLst>
          </p:cNvPr>
          <p:cNvCxnSpPr/>
          <p:nvPr/>
        </p:nvCxnSpPr>
        <p:spPr>
          <a:xfrm>
            <a:off x="278931" y="2787791"/>
            <a:ext cx="4314654" cy="0"/>
          </a:xfrm>
          <a:prstGeom prst="line">
            <a:avLst/>
          </a:prstGeom>
          <a:ln w="38100">
            <a:solidFill>
              <a:srgbClr val="0070C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4D57D88-9A50-0B5C-34B9-D343B7E70863}"/>
              </a:ext>
            </a:extLst>
          </p:cNvPr>
          <p:cNvSpPr txBox="1"/>
          <p:nvPr/>
        </p:nvSpPr>
        <p:spPr>
          <a:xfrm>
            <a:off x="432560" y="1883554"/>
            <a:ext cx="4795932"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Physical items (books, journals, etc).</a:t>
            </a:r>
          </a:p>
        </p:txBody>
      </p:sp>
      <p:sp>
        <p:nvSpPr>
          <p:cNvPr id="9" name="TextBox 8">
            <a:extLst>
              <a:ext uri="{FF2B5EF4-FFF2-40B4-BE49-F238E27FC236}">
                <a16:creationId xmlns:a16="http://schemas.microsoft.com/office/drawing/2014/main" id="{C4C97FB3-47A2-BF27-AD0D-76ACF9802127}"/>
              </a:ext>
            </a:extLst>
          </p:cNvPr>
          <p:cNvSpPr txBox="1"/>
          <p:nvPr/>
        </p:nvSpPr>
        <p:spPr>
          <a:xfrm>
            <a:off x="432560" y="3727951"/>
            <a:ext cx="4391311" cy="830997"/>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Electronic items (books, journals, videos, articles, databases, etc).</a:t>
            </a:r>
          </a:p>
        </p:txBody>
      </p:sp>
    </p:spTree>
    <p:extLst>
      <p:ext uri="{BB962C8B-B14F-4D97-AF65-F5344CB8AC3E}">
        <p14:creationId xmlns:p14="http://schemas.microsoft.com/office/powerpoint/2010/main" val="740769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3111929214"/>
              </p:ext>
            </p:extLst>
          </p:nvPr>
        </p:nvGraphicFramePr>
        <p:xfrm>
          <a:off x="578040" y="2644642"/>
          <a:ext cx="11488913" cy="3455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3141A5B2-97C6-8332-B55C-2096FB68174C}"/>
              </a:ext>
            </a:extLst>
          </p:cNvPr>
          <p:cNvPicPr>
            <a:picLocks noChangeAspect="1"/>
          </p:cNvPicPr>
          <p:nvPr/>
        </p:nvPicPr>
        <p:blipFill rotWithShape="1">
          <a:blip r:embed="rId7"/>
          <a:srcRect b="22848"/>
          <a:stretch/>
        </p:blipFill>
        <p:spPr>
          <a:xfrm>
            <a:off x="408529" y="1396238"/>
            <a:ext cx="11577229" cy="1576930"/>
          </a:xfrm>
          <a:prstGeom prst="rect">
            <a:avLst/>
          </a:prstGeom>
        </p:spPr>
      </p:pic>
      <p:cxnSp>
        <p:nvCxnSpPr>
          <p:cNvPr id="7" name="Straight Arrow Connector 6">
            <a:extLst>
              <a:ext uri="{FF2B5EF4-FFF2-40B4-BE49-F238E27FC236}">
                <a16:creationId xmlns:a16="http://schemas.microsoft.com/office/drawing/2014/main" id="{0180813C-8F14-5E2C-F3FC-1854FD995A63}"/>
              </a:ext>
            </a:extLst>
          </p:cNvPr>
          <p:cNvCxnSpPr>
            <a:cxnSpLocks/>
          </p:cNvCxnSpPr>
          <p:nvPr/>
        </p:nvCxnSpPr>
        <p:spPr>
          <a:xfrm flipH="1">
            <a:off x="1943784" y="2020441"/>
            <a:ext cx="1390765" cy="16864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6B028DB-B193-00EF-C80F-385EE54078B5}"/>
              </a:ext>
            </a:extLst>
          </p:cNvPr>
          <p:cNvCxnSpPr>
            <a:cxnSpLocks/>
          </p:cNvCxnSpPr>
          <p:nvPr/>
        </p:nvCxnSpPr>
        <p:spPr>
          <a:xfrm>
            <a:off x="5770181" y="2020441"/>
            <a:ext cx="597736" cy="203064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1BEF2EC-BD49-4DC4-80C3-5AB7116929BA}"/>
              </a:ext>
            </a:extLst>
          </p:cNvPr>
          <p:cNvCxnSpPr>
            <a:cxnSpLocks/>
          </p:cNvCxnSpPr>
          <p:nvPr/>
        </p:nvCxnSpPr>
        <p:spPr>
          <a:xfrm flipH="1">
            <a:off x="4035406" y="2020441"/>
            <a:ext cx="817287" cy="18388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EF3E217-C59D-547F-06FB-4A11A731B59E}"/>
              </a:ext>
            </a:extLst>
          </p:cNvPr>
          <p:cNvCxnSpPr>
            <a:cxnSpLocks/>
          </p:cNvCxnSpPr>
          <p:nvPr/>
        </p:nvCxnSpPr>
        <p:spPr>
          <a:xfrm>
            <a:off x="5792113" y="2020441"/>
            <a:ext cx="2646656" cy="189533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2EE6B24-FA62-CB3B-A49B-988F1AB152AE}"/>
              </a:ext>
            </a:extLst>
          </p:cNvPr>
          <p:cNvCxnSpPr>
            <a:cxnSpLocks/>
          </p:cNvCxnSpPr>
          <p:nvPr/>
        </p:nvCxnSpPr>
        <p:spPr>
          <a:xfrm>
            <a:off x="5764457" y="2020441"/>
            <a:ext cx="4912016" cy="1808055"/>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2F21236-A443-ADF1-8AC7-AB59A595E9D2}"/>
              </a:ext>
            </a:extLst>
          </p:cNvPr>
          <p:cNvSpPr txBox="1"/>
          <p:nvPr/>
        </p:nvSpPr>
        <p:spPr>
          <a:xfrm>
            <a:off x="394344" y="5893776"/>
            <a:ext cx="2087600" cy="369332"/>
          </a:xfrm>
          <a:prstGeom prst="rect">
            <a:avLst/>
          </a:prstGeom>
          <a:noFill/>
        </p:spPr>
        <p:txBody>
          <a:bodyPr wrap="square" rtlCol="0">
            <a:spAutoFit/>
          </a:bodyPr>
          <a:lstStyle/>
          <a:p>
            <a:r>
              <a:rPr lang="en-GB" dirty="0">
                <a:hlinkClick r:id="rId8"/>
              </a:rPr>
              <a:t>Library Catalogue</a:t>
            </a:r>
            <a:endParaRPr lang="en-GB" dirty="0"/>
          </a:p>
        </p:txBody>
      </p:sp>
    </p:spTree>
    <p:extLst>
      <p:ext uri="{BB962C8B-B14F-4D97-AF65-F5344CB8AC3E}">
        <p14:creationId xmlns:p14="http://schemas.microsoft.com/office/powerpoint/2010/main" val="3578835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317933" y="1785144"/>
            <a:ext cx="3992775" cy="4154984"/>
          </a:xfrm>
          <a:prstGeom prst="rect">
            <a:avLst/>
          </a:prstGeom>
          <a:noFill/>
        </p:spPr>
        <p:txBody>
          <a:bodyPr wrap="square" rtlCol="0">
            <a:spAutoFit/>
          </a:bodyPr>
          <a:lstStyle/>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Sign in with your university username and password.</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Browse latest additions to the library.</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Links to Online Resource List; Databases search and more…</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Links to library essential services and ways of contact us. </a:t>
            </a:r>
          </a:p>
        </p:txBody>
      </p:sp>
      <p:pic>
        <p:nvPicPr>
          <p:cNvPr id="4" name="Picture 3">
            <a:extLst>
              <a:ext uri="{FF2B5EF4-FFF2-40B4-BE49-F238E27FC236}">
                <a16:creationId xmlns:a16="http://schemas.microsoft.com/office/drawing/2014/main" id="{8CAF9B65-E8D2-66AB-4C0C-01303A43D476}"/>
              </a:ext>
            </a:extLst>
          </p:cNvPr>
          <p:cNvPicPr>
            <a:picLocks noChangeAspect="1"/>
          </p:cNvPicPr>
          <p:nvPr/>
        </p:nvPicPr>
        <p:blipFill>
          <a:blip r:embed="rId3"/>
          <a:stretch>
            <a:fillRect/>
          </a:stretch>
        </p:blipFill>
        <p:spPr>
          <a:xfrm>
            <a:off x="4459667" y="1354229"/>
            <a:ext cx="7583670" cy="4795510"/>
          </a:xfrm>
          <a:prstGeom prst="rect">
            <a:avLst/>
          </a:prstGeom>
        </p:spPr>
      </p:pic>
      <p:sp>
        <p:nvSpPr>
          <p:cNvPr id="8" name="Rectangle 7">
            <a:extLst>
              <a:ext uri="{FF2B5EF4-FFF2-40B4-BE49-F238E27FC236}">
                <a16:creationId xmlns:a16="http://schemas.microsoft.com/office/drawing/2014/main" id="{0CFA0832-210A-B8B9-8398-72CC58775F2A}"/>
              </a:ext>
            </a:extLst>
          </p:cNvPr>
          <p:cNvSpPr/>
          <p:nvPr/>
        </p:nvSpPr>
        <p:spPr>
          <a:xfrm>
            <a:off x="6372302" y="1333298"/>
            <a:ext cx="492790"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1A754D3-1BC3-B40D-D05C-D6C54E1A4977}"/>
              </a:ext>
            </a:extLst>
          </p:cNvPr>
          <p:cNvSpPr/>
          <p:nvPr/>
        </p:nvSpPr>
        <p:spPr>
          <a:xfrm>
            <a:off x="11393132" y="1307411"/>
            <a:ext cx="705421"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3F23AA1-022B-DE24-F79A-7ED30553761B}"/>
              </a:ext>
            </a:extLst>
          </p:cNvPr>
          <p:cNvSpPr/>
          <p:nvPr/>
        </p:nvSpPr>
        <p:spPr>
          <a:xfrm>
            <a:off x="8306718" y="2631558"/>
            <a:ext cx="1675026" cy="218136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9006084-E7A0-B8AA-585A-CF56F0CBBBBB}"/>
              </a:ext>
            </a:extLst>
          </p:cNvPr>
          <p:cNvSpPr/>
          <p:nvPr/>
        </p:nvSpPr>
        <p:spPr>
          <a:xfrm>
            <a:off x="4603939" y="2636269"/>
            <a:ext cx="3526190"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688006D-7D0F-0AD1-F2BC-A1472D2044CC}"/>
              </a:ext>
            </a:extLst>
          </p:cNvPr>
          <p:cNvSpPr/>
          <p:nvPr/>
        </p:nvSpPr>
        <p:spPr>
          <a:xfrm>
            <a:off x="7390944" y="1356962"/>
            <a:ext cx="492790"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9E3B32D-1FEC-3FD3-A113-D49C1C707522}"/>
              </a:ext>
            </a:extLst>
          </p:cNvPr>
          <p:cNvSpPr/>
          <p:nvPr/>
        </p:nvSpPr>
        <p:spPr>
          <a:xfrm>
            <a:off x="8251502" y="4862471"/>
            <a:ext cx="1659553" cy="133955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485F881-D351-8E81-FAD2-7587DB9C0DD7}"/>
              </a:ext>
            </a:extLst>
          </p:cNvPr>
          <p:cNvSpPr/>
          <p:nvPr/>
        </p:nvSpPr>
        <p:spPr>
          <a:xfrm>
            <a:off x="11038505" y="5436341"/>
            <a:ext cx="808360" cy="69496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014131A-7A50-7111-9D03-06D5EE48D24C}"/>
              </a:ext>
            </a:extLst>
          </p:cNvPr>
          <p:cNvSpPr txBox="1"/>
          <p:nvPr/>
        </p:nvSpPr>
        <p:spPr>
          <a:xfrm>
            <a:off x="2314320" y="5870783"/>
            <a:ext cx="2087600" cy="369332"/>
          </a:xfrm>
          <a:prstGeom prst="rect">
            <a:avLst/>
          </a:prstGeom>
          <a:noFill/>
        </p:spPr>
        <p:txBody>
          <a:bodyPr wrap="square" rtlCol="0">
            <a:spAutoFit/>
          </a:bodyPr>
          <a:lstStyle/>
          <a:p>
            <a:r>
              <a:rPr lang="en-GB" dirty="0">
                <a:hlinkClick r:id="rId4"/>
              </a:rPr>
              <a:t>Library Catalogue</a:t>
            </a:r>
            <a:endParaRPr lang="en-GB" dirty="0"/>
          </a:p>
        </p:txBody>
      </p:sp>
    </p:spTree>
    <p:extLst>
      <p:ext uri="{BB962C8B-B14F-4D97-AF65-F5344CB8AC3E}">
        <p14:creationId xmlns:p14="http://schemas.microsoft.com/office/powerpoint/2010/main" val="2083920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p:txBody>
          <a:bodyPr/>
          <a:lstStyle/>
          <a:p>
            <a:r>
              <a:rPr lang="en-GB"/>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435449" y="3822819"/>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Save </a:t>
            </a:r>
            <a:r>
              <a:rPr lang="en-GB" sz="200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p:spPr>
      </p:pic>
      <p:sp>
        <p:nvSpPr>
          <p:cNvPr id="6" name="TextBox 5">
            <a:extLst>
              <a:ext uri="{FF2B5EF4-FFF2-40B4-BE49-F238E27FC236}">
                <a16:creationId xmlns:a16="http://schemas.microsoft.com/office/drawing/2014/main" id="{9D17313D-4AC0-B401-EEB4-1DA311DB7CF0}"/>
              </a:ext>
            </a:extLst>
          </p:cNvPr>
          <p:cNvSpPr txBox="1"/>
          <p:nvPr/>
        </p:nvSpPr>
        <p:spPr>
          <a:xfrm>
            <a:off x="461426" y="4954665"/>
            <a:ext cx="2829743"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Set</a:t>
            </a:r>
            <a:r>
              <a:rPr lang="en-GB" sz="2000" dirty="0">
                <a:latin typeface="Calibri"/>
                <a:ea typeface="Calibri"/>
                <a:cs typeface="Calibri"/>
              </a:rPr>
              <a:t> alerts.</a:t>
            </a:r>
          </a:p>
        </p:txBody>
      </p:sp>
      <p:sp>
        <p:nvSpPr>
          <p:cNvPr id="7" name="TextBox 6">
            <a:extLst>
              <a:ext uri="{FF2B5EF4-FFF2-40B4-BE49-F238E27FC236}">
                <a16:creationId xmlns:a16="http://schemas.microsoft.com/office/drawing/2014/main" id="{018C2251-BA59-6AFF-ACC7-20447BBCC176}"/>
              </a:ext>
            </a:extLst>
          </p:cNvPr>
          <p:cNvSpPr txBox="1"/>
          <p:nvPr/>
        </p:nvSpPr>
        <p:spPr>
          <a:xfrm>
            <a:off x="436847" y="2611165"/>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Use</a:t>
            </a:r>
            <a:r>
              <a:rPr lang="en-GB" sz="2000" dirty="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461428" y="1824300"/>
            <a:ext cx="2577791"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Explore</a:t>
            </a:r>
            <a:r>
              <a:rPr lang="en-GB" sz="200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278937"/>
            <a:ext cx="1227053" cy="27783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495887" y="3038549"/>
            <a:ext cx="1653586" cy="319355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436846" y="1324119"/>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Sign in.</a:t>
            </a:r>
            <a:endParaRPr lang="en-GB" sz="200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CE60A67-3188-3943-C868-959649DAE88D}"/>
              </a:ext>
            </a:extLst>
          </p:cNvPr>
          <p:cNvSpPr/>
          <p:nvPr/>
        </p:nvSpPr>
        <p:spPr>
          <a:xfrm>
            <a:off x="9341780" y="3431298"/>
            <a:ext cx="1010335"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4033A3-26F6-7E17-8491-053EF5C97844}"/>
              </a:ext>
            </a:extLst>
          </p:cNvPr>
          <p:cNvSpPr/>
          <p:nvPr/>
        </p:nvSpPr>
        <p:spPr>
          <a:xfrm>
            <a:off x="9877752" y="2297372"/>
            <a:ext cx="889070" cy="26553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CA566E8-2935-2714-EAE2-849376023887}"/>
              </a:ext>
            </a:extLst>
          </p:cNvPr>
          <p:cNvSpPr txBox="1"/>
          <p:nvPr/>
        </p:nvSpPr>
        <p:spPr>
          <a:xfrm>
            <a:off x="459657" y="5529416"/>
            <a:ext cx="29208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b="1" dirty="0">
                <a:solidFill>
                  <a:schemeClr val="accent2"/>
                </a:solidFill>
                <a:latin typeface="Calibri"/>
                <a:cs typeface="Arial"/>
              </a:rPr>
              <a:t>Use</a:t>
            </a:r>
            <a:r>
              <a:rPr lang="en-GB" sz="2000" dirty="0">
                <a:latin typeface="Calibri"/>
                <a:cs typeface="Arial"/>
              </a:rPr>
              <a:t> Advanced Search to combine terms.</a:t>
            </a:r>
            <a:r>
              <a:rPr lang="en-US" sz="2000" dirty="0">
                <a:latin typeface="Calibri"/>
                <a:cs typeface="Arial"/>
              </a:rPr>
              <a:t>​</a:t>
            </a:r>
          </a:p>
        </p:txBody>
      </p:sp>
      <p:pic>
        <p:nvPicPr>
          <p:cNvPr id="18" name="Picture 17" descr="A black text on a white background&#10;&#10;Description automatically generated">
            <a:extLst>
              <a:ext uri="{FF2B5EF4-FFF2-40B4-BE49-F238E27FC236}">
                <a16:creationId xmlns:a16="http://schemas.microsoft.com/office/drawing/2014/main" id="{7B3BCC03-D243-23C5-B82C-7D4105F77AA9}"/>
              </a:ext>
            </a:extLst>
          </p:cNvPr>
          <p:cNvPicPr>
            <a:picLocks noChangeAspect="1"/>
          </p:cNvPicPr>
          <p:nvPr/>
        </p:nvPicPr>
        <p:blipFill>
          <a:blip r:embed="rId3"/>
          <a:stretch>
            <a:fillRect/>
          </a:stretch>
        </p:blipFill>
        <p:spPr>
          <a:xfrm>
            <a:off x="4486582" y="1636763"/>
            <a:ext cx="1074175" cy="364409"/>
          </a:xfrm>
          <a:prstGeom prst="rect">
            <a:avLst/>
          </a:prstGeom>
        </p:spPr>
      </p:pic>
      <p:sp>
        <p:nvSpPr>
          <p:cNvPr id="19" name="TextBox 18">
            <a:extLst>
              <a:ext uri="{FF2B5EF4-FFF2-40B4-BE49-F238E27FC236}">
                <a16:creationId xmlns:a16="http://schemas.microsoft.com/office/drawing/2014/main" id="{01D6023B-215F-EA01-2921-C1209FFA6B86}"/>
              </a:ext>
            </a:extLst>
          </p:cNvPr>
          <p:cNvSpPr txBox="1"/>
          <p:nvPr/>
        </p:nvSpPr>
        <p:spPr>
          <a:xfrm>
            <a:off x="9136312" y="1214216"/>
            <a:ext cx="2087600" cy="369332"/>
          </a:xfrm>
          <a:prstGeom prst="rect">
            <a:avLst/>
          </a:prstGeom>
          <a:noFill/>
        </p:spPr>
        <p:txBody>
          <a:bodyPr wrap="square" rtlCol="0">
            <a:spAutoFit/>
          </a:bodyPr>
          <a:lstStyle/>
          <a:p>
            <a:r>
              <a:rPr lang="en-GB" dirty="0">
                <a:hlinkClick r:id="rId4"/>
              </a:rPr>
              <a:t>Library Catalogue</a:t>
            </a:r>
            <a:endParaRPr lang="en-GB" dirty="0"/>
          </a:p>
        </p:txBody>
      </p:sp>
    </p:spTree>
    <p:extLst>
      <p:ext uri="{BB962C8B-B14F-4D97-AF65-F5344CB8AC3E}">
        <p14:creationId xmlns:p14="http://schemas.microsoft.com/office/powerpoint/2010/main" val="393889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Alternative words</a:t>
            </a:r>
            <a:r>
              <a:rPr lang="en-GB" sz="2800" dirty="0">
                <a:solidFill>
                  <a:schemeClr val="accent2"/>
                </a:solidFill>
                <a:latin typeface="Calibri"/>
                <a:cs typeface="Calibri"/>
              </a:rPr>
              <a:t>: </a:t>
            </a:r>
            <a:r>
              <a:rPr lang="en-GB" sz="2800" dirty="0">
                <a:latin typeface="Calibri"/>
                <a:cs typeface="Calibri"/>
              </a:rPr>
              <a:t>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Phrase searching</a:t>
            </a:r>
            <a:r>
              <a:rPr lang="en-GB" sz="2800" dirty="0">
                <a:solidFill>
                  <a:schemeClr val="accent2"/>
                </a:solidFill>
                <a:latin typeface="Calibri"/>
                <a:cs typeface="Calibri"/>
              </a:rPr>
              <a:t>: </a:t>
            </a:r>
            <a:r>
              <a:rPr lang="en-GB" sz="2800" dirty="0">
                <a:latin typeface="Calibri"/>
                <a:cs typeface="Calibri"/>
              </a:rPr>
              <a:t>Search for a phrase in quotations “change management"</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Subject searching</a:t>
            </a:r>
            <a:r>
              <a:rPr lang="en-GB" sz="2800" dirty="0">
                <a:solidFill>
                  <a:schemeClr val="accent2"/>
                </a:solidFill>
                <a:latin typeface="Calibri"/>
                <a:cs typeface="Calibri"/>
              </a:rPr>
              <a:t>: </a:t>
            </a:r>
            <a:r>
              <a:rPr lang="en-GB" sz="2800" dirty="0">
                <a:latin typeface="Calibri"/>
                <a:cs typeface="Calibri"/>
              </a:rPr>
              <a:t>Controlled vocabulary</a:t>
            </a:r>
            <a:endParaRPr lang="en-GB" sz="28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dirty="0">
              <a:ea typeface="+mn-lt"/>
              <a:cs typeface="+mn-lt"/>
            </a:endParaRPr>
          </a:p>
          <a:p>
            <a:pPr marL="285750" indent="-285750">
              <a:lnSpc>
                <a:spcPct val="90000"/>
              </a:lnSpc>
              <a:spcBef>
                <a:spcPts val="1000"/>
              </a:spcBef>
              <a:buFont typeface="Arial,Sans-Serif"/>
              <a:buChar char="•"/>
            </a:pPr>
            <a:r>
              <a:rPr lang="en-GB" sz="2400" b="1" dirty="0">
                <a:solidFill>
                  <a:schemeClr val="accent2"/>
                </a:solidFill>
                <a:latin typeface="Calibri" panose="020F0502020204030204" pitchFamily="34" charset="0"/>
                <a:cs typeface="Calibri" panose="020F0502020204030204" pitchFamily="34" charset="0"/>
              </a:rPr>
              <a:t>Wildcards:</a:t>
            </a:r>
            <a:r>
              <a:rPr lang="en-GB" sz="2400" dirty="0">
                <a:solidFill>
                  <a:schemeClr val="accent2"/>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Locate alternative (American)spellings. E</a:t>
            </a:r>
            <a:r>
              <a:rPr lang="en-GB" sz="2400" dirty="0">
                <a:latin typeface="Calibri"/>
                <a:ea typeface="Calibri"/>
                <a:cs typeface="Calibri"/>
              </a:rPr>
              <a:t>.g. </a:t>
            </a:r>
            <a:r>
              <a:rPr lang="en-GB" sz="2400" dirty="0" err="1">
                <a:latin typeface="Calibri"/>
                <a:ea typeface="Calibri"/>
                <a:cs typeface="Calibri"/>
              </a:rPr>
              <a:t>Organi?ation</a:t>
            </a:r>
            <a:r>
              <a:rPr lang="en-GB" sz="2400" dirty="0">
                <a:latin typeface="Calibri"/>
                <a:ea typeface="Calibri"/>
                <a:cs typeface="Calibri"/>
              </a:rPr>
              <a:t> will find organisation / organization (</a:t>
            </a:r>
            <a:r>
              <a:rPr lang="en-GB" sz="2400" dirty="0">
                <a:latin typeface="Calibri" panose="020F0502020204030204" pitchFamily="34" charset="0"/>
                <a:ea typeface="Calibri"/>
                <a:cs typeface="Calibri" panose="020F0502020204030204" pitchFamily="34" charset="0"/>
              </a:rPr>
              <a:t>c</a:t>
            </a:r>
            <a:r>
              <a:rPr lang="en-GB" sz="2400" dirty="0">
                <a:latin typeface="Calibri" panose="020F0502020204030204" pitchFamily="34" charset="0"/>
                <a:cs typeface="Calibri" panose="020F0502020204030204" pitchFamily="34" charset="0"/>
              </a:rPr>
              <a:t>heck the individual database to confirm which symbol they use, e.g. #?*).</a:t>
            </a:r>
            <a:endParaRPr lang="en-GB" sz="2400" dirty="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Truncation:</a:t>
            </a:r>
            <a:r>
              <a:rPr lang="en-GB" sz="2400" dirty="0">
                <a:latin typeface="Calibri"/>
                <a:ea typeface="Calibri"/>
                <a:cs typeface="Calibri"/>
              </a:rPr>
              <a:t> Employ* will find employ, employee, employer, employment.</a:t>
            </a:r>
            <a:endParaRPr lang="en-GB" sz="2400"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Parenthesis ( ): </a:t>
            </a:r>
            <a:r>
              <a:rPr lang="en-GB" sz="2400" dirty="0">
                <a:latin typeface="Calibri"/>
                <a:ea typeface="Calibri"/>
                <a:cs typeface="Calibri"/>
              </a:rPr>
              <a:t>Use brackets to group terms together and determine the order of the search. E.g. (leadership OR Management) AND “well-being” will return results which contain either ‘leadership’ or ‘management’ and ‘well-being’.</a:t>
            </a:r>
            <a:endParaRPr lang="en-GB" sz="2400" b="1" dirty="0">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276117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dirty="0"/>
              <a:t>Advanced searching</a:t>
            </a:r>
          </a:p>
        </p:txBody>
      </p:sp>
      <p:sp>
        <p:nvSpPr>
          <p:cNvPr id="5" name="TextBox 4">
            <a:extLst>
              <a:ext uri="{FF2B5EF4-FFF2-40B4-BE49-F238E27FC236}">
                <a16:creationId xmlns:a16="http://schemas.microsoft.com/office/drawing/2014/main" id="{02AC35B8-133C-9F05-11A1-D17764AD7C35}"/>
              </a:ext>
            </a:extLst>
          </p:cNvPr>
          <p:cNvSpPr txBox="1"/>
          <p:nvPr/>
        </p:nvSpPr>
        <p:spPr>
          <a:xfrm>
            <a:off x="141482" y="1459474"/>
            <a:ext cx="3959464" cy="409342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Tips</a:t>
            </a:r>
          </a:p>
          <a:p>
            <a:endParaRPr lang="en-GB" sz="2000" b="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Add in further keywords (with </a:t>
            </a:r>
            <a:r>
              <a:rPr lang="en-GB" sz="2000" b="1" dirty="0">
                <a:latin typeface="Calibri" panose="020F0502020204030204" pitchFamily="34" charset="0"/>
                <a:cs typeface="Calibri" panose="020F0502020204030204" pitchFamily="34" charset="0"/>
              </a:rPr>
              <a:t>OR</a:t>
            </a:r>
            <a:r>
              <a:rPr lang="en-GB" sz="2000" dirty="0">
                <a:latin typeface="Calibri" panose="020F0502020204030204" pitchFamily="34" charset="0"/>
                <a:cs typeface="Calibri" panose="020F0502020204030204" pitchFamily="34" charset="0"/>
              </a:rPr>
              <a:t>) to expand, or (</a:t>
            </a:r>
            <a:r>
              <a:rPr lang="en-GB" sz="2000" b="1" dirty="0">
                <a:latin typeface="Calibri" panose="020F0502020204030204" pitchFamily="34" charset="0"/>
                <a:cs typeface="Calibri" panose="020F0502020204030204" pitchFamily="34" charset="0"/>
              </a:rPr>
              <a:t>AND</a:t>
            </a:r>
            <a:r>
              <a:rPr lang="en-GB" sz="2000" dirty="0">
                <a:latin typeface="Calibri" panose="020F0502020204030204" pitchFamily="34" charset="0"/>
                <a:cs typeface="Calibri" panose="020F0502020204030204" pitchFamily="34" charset="0"/>
              </a:rPr>
              <a:t> to) narrow down results.</a:t>
            </a:r>
          </a:p>
        </p:txBody>
      </p:sp>
      <p:sp>
        <p:nvSpPr>
          <p:cNvPr id="6" name="TextBox 5">
            <a:extLst>
              <a:ext uri="{FF2B5EF4-FFF2-40B4-BE49-F238E27FC236}">
                <a16:creationId xmlns:a16="http://schemas.microsoft.com/office/drawing/2014/main" id="{42494351-7943-CE8D-592C-270581E8B40E}"/>
              </a:ext>
            </a:extLst>
          </p:cNvPr>
          <p:cNvSpPr txBox="1"/>
          <p:nvPr/>
        </p:nvSpPr>
        <p:spPr>
          <a:xfrm>
            <a:off x="1030779" y="5756176"/>
            <a:ext cx="2260747"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2"/>
              </a:rPr>
              <a:t>Library example result</a:t>
            </a:r>
            <a:endParaRPr lang="en-GB" dirty="0">
              <a:latin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1E091877-BD85-82AD-B4F4-E035B10F0D73}"/>
              </a:ext>
            </a:extLst>
          </p:cNvPr>
          <p:cNvPicPr>
            <a:picLocks noChangeAspect="1"/>
          </p:cNvPicPr>
          <p:nvPr/>
        </p:nvPicPr>
        <p:blipFill>
          <a:blip r:embed="rId3"/>
          <a:stretch>
            <a:fillRect/>
          </a:stretch>
        </p:blipFill>
        <p:spPr>
          <a:xfrm>
            <a:off x="4217324" y="1582189"/>
            <a:ext cx="7833195" cy="452732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3F8C-C671-EFCE-E918-5026F3171217}"/>
              </a:ext>
            </a:extLst>
          </p:cNvPr>
          <p:cNvSpPr>
            <a:spLocks noGrp="1"/>
          </p:cNvSpPr>
          <p:nvPr>
            <p:ph type="title"/>
          </p:nvPr>
        </p:nvSpPr>
        <p:spPr/>
        <p:txBody>
          <a:bodyPr/>
          <a:lstStyle/>
          <a:p>
            <a:r>
              <a:rPr lang="en-GB" dirty="0"/>
              <a:t>Subject Searching</a:t>
            </a:r>
          </a:p>
        </p:txBody>
      </p:sp>
      <p:pic>
        <p:nvPicPr>
          <p:cNvPr id="4" name="Picture 3">
            <a:extLst>
              <a:ext uri="{FF2B5EF4-FFF2-40B4-BE49-F238E27FC236}">
                <a16:creationId xmlns:a16="http://schemas.microsoft.com/office/drawing/2014/main" id="{2D808F15-79F6-D341-C077-7B1A056D234F}"/>
              </a:ext>
            </a:extLst>
          </p:cNvPr>
          <p:cNvPicPr>
            <a:picLocks noChangeAspect="1"/>
          </p:cNvPicPr>
          <p:nvPr/>
        </p:nvPicPr>
        <p:blipFill>
          <a:blip r:embed="rId2"/>
          <a:stretch>
            <a:fillRect/>
          </a:stretch>
        </p:blipFill>
        <p:spPr>
          <a:xfrm>
            <a:off x="3068249" y="1341120"/>
            <a:ext cx="8648512" cy="4912822"/>
          </a:xfrm>
          <a:prstGeom prst="rect">
            <a:avLst/>
          </a:prstGeom>
        </p:spPr>
      </p:pic>
      <p:sp>
        <p:nvSpPr>
          <p:cNvPr id="5" name="TextBox 4">
            <a:extLst>
              <a:ext uri="{FF2B5EF4-FFF2-40B4-BE49-F238E27FC236}">
                <a16:creationId xmlns:a16="http://schemas.microsoft.com/office/drawing/2014/main" id="{1B2D9737-2340-C73B-1437-B258AE4203CD}"/>
              </a:ext>
            </a:extLst>
          </p:cNvPr>
          <p:cNvSpPr txBox="1"/>
          <p:nvPr/>
        </p:nvSpPr>
        <p:spPr>
          <a:xfrm>
            <a:off x="221672" y="2122517"/>
            <a:ext cx="2270227" cy="1754326"/>
          </a:xfrm>
          <a:prstGeom prst="rect">
            <a:avLst/>
          </a:prstGeom>
          <a:noFill/>
        </p:spPr>
        <p:txBody>
          <a:bodyPr wrap="square" rtlCol="0">
            <a:spAutoFit/>
          </a:bodyPr>
          <a:lstStyle/>
          <a:p>
            <a:r>
              <a:rPr lang="en-GB" dirty="0"/>
              <a:t>Note standardised subject headings (SH) and explore combining these in your advanced search.</a:t>
            </a:r>
          </a:p>
          <a:p>
            <a:endParaRPr lang="en-GB" dirty="0"/>
          </a:p>
        </p:txBody>
      </p:sp>
      <p:sp>
        <p:nvSpPr>
          <p:cNvPr id="6" name="TextBox 5">
            <a:extLst>
              <a:ext uri="{FF2B5EF4-FFF2-40B4-BE49-F238E27FC236}">
                <a16:creationId xmlns:a16="http://schemas.microsoft.com/office/drawing/2014/main" id="{474532A5-5D59-6311-BF16-9EECF3761014}"/>
              </a:ext>
            </a:extLst>
          </p:cNvPr>
          <p:cNvSpPr txBox="1"/>
          <p:nvPr/>
        </p:nvSpPr>
        <p:spPr>
          <a:xfrm>
            <a:off x="753687" y="4189615"/>
            <a:ext cx="733371" cy="369332"/>
          </a:xfrm>
          <a:prstGeom prst="rect">
            <a:avLst/>
          </a:prstGeom>
          <a:noFill/>
        </p:spPr>
        <p:txBody>
          <a:bodyPr wrap="square" rtlCol="0">
            <a:spAutoFit/>
          </a:bodyPr>
          <a:lstStyle/>
          <a:p>
            <a:r>
              <a:rPr lang="en-GB" dirty="0">
                <a:hlinkClick r:id="rId3"/>
              </a:rPr>
              <a:t>Link</a:t>
            </a:r>
            <a:endParaRPr lang="en-GB" dirty="0"/>
          </a:p>
        </p:txBody>
      </p:sp>
    </p:spTree>
    <p:extLst>
      <p:ext uri="{BB962C8B-B14F-4D97-AF65-F5344CB8AC3E}">
        <p14:creationId xmlns:p14="http://schemas.microsoft.com/office/powerpoint/2010/main" val="2617157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B52FB-1130-4395-E67E-5F98C71A5AB0}"/>
              </a:ext>
            </a:extLst>
          </p:cNvPr>
          <p:cNvSpPr>
            <a:spLocks noGrp="1"/>
          </p:cNvSpPr>
          <p:nvPr>
            <p:ph type="title"/>
          </p:nvPr>
        </p:nvSpPr>
        <p:spPr/>
        <p:txBody>
          <a:bodyPr/>
          <a:lstStyle/>
          <a:p>
            <a:r>
              <a:rPr lang="en-GB" dirty="0"/>
              <a:t>Advanced search using SH</a:t>
            </a:r>
          </a:p>
        </p:txBody>
      </p:sp>
      <p:pic>
        <p:nvPicPr>
          <p:cNvPr id="4" name="Picture 3">
            <a:extLst>
              <a:ext uri="{FF2B5EF4-FFF2-40B4-BE49-F238E27FC236}">
                <a16:creationId xmlns:a16="http://schemas.microsoft.com/office/drawing/2014/main" id="{7BC248BB-613C-6772-2E0A-7CED59120C10}"/>
              </a:ext>
            </a:extLst>
          </p:cNvPr>
          <p:cNvPicPr>
            <a:picLocks noChangeAspect="1"/>
          </p:cNvPicPr>
          <p:nvPr/>
        </p:nvPicPr>
        <p:blipFill>
          <a:blip r:embed="rId2"/>
          <a:stretch>
            <a:fillRect/>
          </a:stretch>
        </p:blipFill>
        <p:spPr>
          <a:xfrm>
            <a:off x="769351" y="1470814"/>
            <a:ext cx="6900525" cy="470621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1B7FD7C-4BE7-BFED-8A8C-B6D39C77A8D5}"/>
              </a:ext>
            </a:extLst>
          </p:cNvPr>
          <p:cNvSpPr txBox="1"/>
          <p:nvPr/>
        </p:nvSpPr>
        <p:spPr>
          <a:xfrm>
            <a:off x="8814290" y="3454590"/>
            <a:ext cx="1734589" cy="369332"/>
          </a:xfrm>
          <a:prstGeom prst="rect">
            <a:avLst/>
          </a:prstGeom>
          <a:noFill/>
        </p:spPr>
        <p:txBody>
          <a:bodyPr wrap="square" rtlCol="0">
            <a:spAutoFit/>
          </a:bodyPr>
          <a:lstStyle/>
          <a:p>
            <a:r>
              <a:rPr lang="en-GB" dirty="0">
                <a:hlinkClick r:id="rId3"/>
              </a:rPr>
              <a:t>Search result</a:t>
            </a:r>
            <a:endParaRPr lang="en-GB" dirty="0"/>
          </a:p>
        </p:txBody>
      </p:sp>
    </p:spTree>
    <p:extLst>
      <p:ext uri="{BB962C8B-B14F-4D97-AF65-F5344CB8AC3E}">
        <p14:creationId xmlns:p14="http://schemas.microsoft.com/office/powerpoint/2010/main" val="3775473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80974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journals /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                         </a:t>
            </a:r>
            <a:r>
              <a:rPr lang="en-GB" sz="2400">
                <a:latin typeface="Calibri"/>
                <a:ea typeface="Calibri"/>
                <a:cs typeface="Calibri"/>
              </a:rPr>
              <a:t>N.B. Remember </a:t>
            </a:r>
            <a:r>
              <a:rPr lang="en-GB" sz="2400" dirty="0">
                <a:latin typeface="Calibri"/>
                <a:ea typeface="Calibri"/>
                <a:cs typeface="Calibri"/>
              </a:rPr>
              <a:t>to also search in Google Scholar.</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Check out SH below the bibliographic details in the catalogue record. </a:t>
            </a:r>
          </a:p>
          <a:p>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28911" y="1465803"/>
            <a:ext cx="3864816" cy="3425038"/>
          </a:xfrm>
        </p:spPr>
        <p:txBody>
          <a:bodyPr vert="horz" lIns="91440" tIns="45720" rIns="91440" bIns="45720" rtlCol="0" anchor="t">
            <a:noAutofit/>
          </a:bodyPr>
          <a:lstStyle/>
          <a:p>
            <a:pPr>
              <a:buFont typeface="Arial" panose="020B0604020202020204" pitchFamily="34" charset="0"/>
              <a:buChar char="•"/>
            </a:pPr>
            <a:r>
              <a:rPr lang="en-GB" sz="2000" dirty="0">
                <a:latin typeface="Calibri"/>
                <a:ea typeface="Calibri"/>
                <a:cs typeface="Calibri"/>
              </a:rPr>
              <a:t>Where the book is held if it’s in print.</a:t>
            </a:r>
          </a:p>
          <a:p>
            <a:pPr>
              <a:buFont typeface="Arial" panose="020B0604020202020204" pitchFamily="34" charset="0"/>
              <a:buChar char="•"/>
            </a:pPr>
            <a:r>
              <a:rPr lang="en-GB" sz="2000" dirty="0">
                <a:latin typeface="Calibri"/>
                <a:ea typeface="Calibri"/>
                <a:cs typeface="Calibri"/>
              </a:rPr>
              <a:t>Link to </a:t>
            </a:r>
            <a:r>
              <a:rPr lang="en-GB" sz="2000" dirty="0" err="1">
                <a:latin typeface="Calibri"/>
                <a:ea typeface="Calibri"/>
                <a:cs typeface="Calibri"/>
              </a:rPr>
              <a:t>ebook</a:t>
            </a:r>
            <a:r>
              <a:rPr lang="en-GB" sz="2000" dirty="0">
                <a:latin typeface="Calibri"/>
                <a:ea typeface="Calibri"/>
                <a:cs typeface="Calibri"/>
              </a:rPr>
              <a:t> or journal article if it’s electronic.</a:t>
            </a:r>
          </a:p>
          <a:p>
            <a:pPr>
              <a:buFont typeface="Arial" panose="020B0604020202020204" pitchFamily="34" charset="0"/>
              <a:buChar char="•"/>
            </a:pPr>
            <a:r>
              <a:rPr lang="en-GB" sz="2000" dirty="0">
                <a:latin typeface="Calibri"/>
                <a:ea typeface="Calibri"/>
                <a:cs typeface="Calibri"/>
              </a:rPr>
              <a:t>How to request it if it’s on loan.</a:t>
            </a:r>
          </a:p>
          <a:p>
            <a:pPr>
              <a:buFont typeface="Arial" panose="020B0604020202020204" pitchFamily="34" charset="0"/>
              <a:buChar char="•"/>
            </a:pPr>
            <a:r>
              <a:rPr lang="en-GB" sz="2000" dirty="0">
                <a:latin typeface="Calibri"/>
                <a:ea typeface="Calibri"/>
                <a:cs typeface="Calibri"/>
              </a:rPr>
              <a:t>Related reading.</a:t>
            </a:r>
          </a:p>
          <a:p>
            <a:pPr>
              <a:buFont typeface="Arial" panose="020B0604020202020204" pitchFamily="34" charset="0"/>
              <a:buChar char="•"/>
            </a:pPr>
            <a:r>
              <a:rPr lang="en-GB" sz="2000" dirty="0">
                <a:latin typeface="Calibri"/>
                <a:ea typeface="Calibri"/>
                <a:cs typeface="Calibri"/>
              </a:rPr>
              <a:t>Option to search just within one journal.</a:t>
            </a:r>
          </a:p>
          <a:p>
            <a:pPr>
              <a:buFont typeface="Arial" panose="020B0604020202020204" pitchFamily="34" charset="0"/>
              <a:buChar char="•"/>
            </a:pPr>
            <a:r>
              <a:rPr lang="en-GB" sz="2000" dirty="0">
                <a:latin typeface="Calibri"/>
                <a:ea typeface="Calibri"/>
                <a:cs typeface="Calibri"/>
              </a:rPr>
              <a:t>Virtual browse of other similar books.</a:t>
            </a:r>
          </a:p>
          <a:p>
            <a:pPr>
              <a:buFont typeface="Arial" panose="020B0604020202020204" pitchFamily="34" charset="0"/>
              <a:buChar char="•"/>
            </a:pPr>
            <a:r>
              <a:rPr lang="en-GB" sz="2000" dirty="0">
                <a:latin typeface="Calibri"/>
                <a:ea typeface="Calibri"/>
                <a:cs typeface="Calibri"/>
              </a:rPr>
              <a:t>Books on the same Online Resource list.</a:t>
            </a:r>
          </a:p>
          <a:p>
            <a:pPr>
              <a:buFont typeface="Arial" panose="020B0604020202020204" pitchFamily="34" charset="0"/>
              <a:buChar char="•"/>
            </a:pPr>
            <a:r>
              <a:rPr lang="en-GB" sz="2000" dirty="0">
                <a:latin typeface="Calibri"/>
                <a:ea typeface="Calibri"/>
                <a:cs typeface="Calibri"/>
              </a:rPr>
              <a:t>Subject / author search</a:t>
            </a:r>
            <a:endParaRPr lang="en-GB" dirty="0"/>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52802" y="86188"/>
            <a:ext cx="10795518" cy="1003916"/>
          </a:xfrm>
        </p:spPr>
        <p:txBody>
          <a:bodyPr>
            <a:normAutofit/>
          </a:bodyPr>
          <a:lstStyle/>
          <a:p>
            <a:r>
              <a:rPr lang="en-GB"/>
              <a:t>Item Record </a:t>
            </a:r>
          </a:p>
        </p:txBody>
      </p:sp>
      <p:pic>
        <p:nvPicPr>
          <p:cNvPr id="2" name="Picture 1" descr="A screenshot of a computer&#10;&#10;Description automatically generated">
            <a:extLst>
              <a:ext uri="{FF2B5EF4-FFF2-40B4-BE49-F238E27FC236}">
                <a16:creationId xmlns:a16="http://schemas.microsoft.com/office/drawing/2014/main" id="{8A713E93-A2AD-BB91-20D9-04F3752ABB97}"/>
              </a:ext>
            </a:extLst>
          </p:cNvPr>
          <p:cNvPicPr>
            <a:picLocks noChangeAspect="1"/>
          </p:cNvPicPr>
          <p:nvPr/>
        </p:nvPicPr>
        <p:blipFill>
          <a:blip r:embed="rId3"/>
          <a:stretch>
            <a:fillRect/>
          </a:stretch>
        </p:blipFill>
        <p:spPr>
          <a:xfrm>
            <a:off x="4126743" y="1468692"/>
            <a:ext cx="5437932" cy="4713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80BDCB6F-5D0E-2467-1771-7C69CA59A085}"/>
              </a:ext>
            </a:extLst>
          </p:cNvPr>
          <p:cNvPicPr>
            <a:picLocks noChangeAspect="1"/>
          </p:cNvPicPr>
          <p:nvPr/>
        </p:nvPicPr>
        <p:blipFill>
          <a:blip r:embed="rId4"/>
          <a:stretch>
            <a:fillRect/>
          </a:stretch>
        </p:blipFill>
        <p:spPr>
          <a:xfrm>
            <a:off x="8179988" y="3541222"/>
            <a:ext cx="3821248" cy="26850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CA83CD2-249F-E895-FA8F-F79FE5EA534F}"/>
              </a:ext>
            </a:extLst>
          </p:cNvPr>
          <p:cNvSpPr txBox="1"/>
          <p:nvPr/>
        </p:nvSpPr>
        <p:spPr>
          <a:xfrm>
            <a:off x="10429702" y="2122516"/>
            <a:ext cx="1357745" cy="369332"/>
          </a:xfrm>
          <a:prstGeom prst="rect">
            <a:avLst/>
          </a:prstGeom>
          <a:noFill/>
        </p:spPr>
        <p:txBody>
          <a:bodyPr wrap="square" rtlCol="0">
            <a:spAutoFit/>
          </a:bodyPr>
          <a:lstStyle/>
          <a:p>
            <a:r>
              <a:rPr lang="en-GB" dirty="0">
                <a:hlinkClick r:id="rId5"/>
              </a:rPr>
              <a:t>Record Link</a:t>
            </a:r>
            <a:endParaRPr lang="en-GB" dirty="0"/>
          </a:p>
        </p:txBody>
      </p:sp>
    </p:spTree>
    <p:extLst>
      <p:ext uri="{BB962C8B-B14F-4D97-AF65-F5344CB8AC3E}">
        <p14:creationId xmlns:p14="http://schemas.microsoft.com/office/powerpoint/2010/main" val="17295523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4EC3B5-B5EE-0C0A-9449-F9537DA03B5A}"/>
              </a:ext>
            </a:extLst>
          </p:cNvPr>
          <p:cNvSpPr>
            <a:spLocks noGrp="1"/>
          </p:cNvSpPr>
          <p:nvPr>
            <p:ph type="title"/>
          </p:nvPr>
        </p:nvSpPr>
        <p:spPr/>
        <p:txBody>
          <a:bodyPr/>
          <a:lstStyle/>
          <a:p>
            <a:r>
              <a:rPr lang="en-GB" dirty="0"/>
              <a:t>Journals - Browzine</a:t>
            </a:r>
          </a:p>
        </p:txBody>
      </p:sp>
      <p:sp>
        <p:nvSpPr>
          <p:cNvPr id="15" name="TextBox 14">
            <a:extLst>
              <a:ext uri="{FF2B5EF4-FFF2-40B4-BE49-F238E27FC236}">
                <a16:creationId xmlns:a16="http://schemas.microsoft.com/office/drawing/2014/main" id="{89CCAE5F-8614-866F-1239-F388144AF06B}"/>
              </a:ext>
            </a:extLst>
          </p:cNvPr>
          <p:cNvSpPr txBox="1"/>
          <p:nvPr/>
        </p:nvSpPr>
        <p:spPr>
          <a:xfrm>
            <a:off x="439033" y="1591271"/>
            <a:ext cx="3346029" cy="3785652"/>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Explore subscribed academic journals and create an account to add to add to your bookshelf.</a:t>
            </a:r>
          </a:p>
          <a:p>
            <a:endParaRPr lang="en-GB" sz="2400"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N.B. </a:t>
            </a:r>
            <a:r>
              <a:rPr lang="en-GB" sz="2400" dirty="0">
                <a:latin typeface="Calibri" panose="020F0502020204030204" pitchFamily="34" charset="0"/>
                <a:cs typeface="Calibri" panose="020F0502020204030204" pitchFamily="34" charset="0"/>
              </a:rPr>
              <a:t>Search the catalogue for trade journals, such as Harvard Business Review, or The Grocer etc.</a:t>
            </a:r>
          </a:p>
        </p:txBody>
      </p:sp>
      <p:sp>
        <p:nvSpPr>
          <p:cNvPr id="2" name="TextBox 1">
            <a:extLst>
              <a:ext uri="{FF2B5EF4-FFF2-40B4-BE49-F238E27FC236}">
                <a16:creationId xmlns:a16="http://schemas.microsoft.com/office/drawing/2014/main" id="{797F1EDA-9697-5A56-B36B-3B3298441C69}"/>
              </a:ext>
            </a:extLst>
          </p:cNvPr>
          <p:cNvSpPr txBox="1"/>
          <p:nvPr/>
        </p:nvSpPr>
        <p:spPr>
          <a:xfrm>
            <a:off x="1040245" y="5585451"/>
            <a:ext cx="105176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2"/>
              </a:rPr>
              <a:t>Browzine</a:t>
            </a:r>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B15D53AD-DB31-D1F4-398A-DEC5B2701173}"/>
              </a:ext>
            </a:extLst>
          </p:cNvPr>
          <p:cNvPicPr>
            <a:picLocks noChangeAspect="1"/>
          </p:cNvPicPr>
          <p:nvPr/>
        </p:nvPicPr>
        <p:blipFill>
          <a:blip r:embed="rId3"/>
          <a:stretch>
            <a:fillRect/>
          </a:stretch>
        </p:blipFill>
        <p:spPr>
          <a:xfrm>
            <a:off x="4180241" y="1369725"/>
            <a:ext cx="7895542" cy="47255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Oval 12">
            <a:extLst>
              <a:ext uri="{FF2B5EF4-FFF2-40B4-BE49-F238E27FC236}">
                <a16:creationId xmlns:a16="http://schemas.microsoft.com/office/drawing/2014/main" id="{28BD965B-D5E6-E877-C311-F33C16F6ECB2}"/>
              </a:ext>
            </a:extLst>
          </p:cNvPr>
          <p:cNvSpPr/>
          <p:nvPr/>
        </p:nvSpPr>
        <p:spPr>
          <a:xfrm>
            <a:off x="5698699" y="2084494"/>
            <a:ext cx="2189019" cy="469526"/>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4D2DAE43-223C-9B42-8E61-ED7363202EC5}"/>
              </a:ext>
            </a:extLst>
          </p:cNvPr>
          <p:cNvSpPr/>
          <p:nvPr/>
        </p:nvSpPr>
        <p:spPr>
          <a:xfrm>
            <a:off x="3842189" y="1976843"/>
            <a:ext cx="1856510" cy="493223"/>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85E302C2-8B95-258A-1FA7-7EE50BDFF11F}"/>
              </a:ext>
            </a:extLst>
          </p:cNvPr>
          <p:cNvSpPr/>
          <p:nvPr/>
        </p:nvSpPr>
        <p:spPr>
          <a:xfrm>
            <a:off x="5698699" y="1591271"/>
            <a:ext cx="1856509" cy="493223"/>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7142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785926"/>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the </a:t>
            </a:r>
            <a:r>
              <a:rPr lang="en-GB" sz="1900">
                <a:latin typeface="Calibri"/>
                <a:ea typeface="Calibri"/>
                <a:cs typeface="Arial"/>
                <a:hlinkClick r:id="rId4"/>
              </a:rPr>
              <a:t>library infoskills units.</a:t>
            </a:r>
            <a:r>
              <a:rPr lang="en-GB" sz="1900">
                <a:latin typeface="Calibri"/>
                <a:ea typeface="Calibri"/>
                <a:cs typeface="Arial"/>
              </a:rPr>
              <a:t> </a:t>
            </a:r>
          </a:p>
        </p:txBody>
      </p:sp>
    </p:spTree>
    <p:extLst>
      <p:ext uri="{BB962C8B-B14F-4D97-AF65-F5344CB8AC3E}">
        <p14:creationId xmlns:p14="http://schemas.microsoft.com/office/powerpoint/2010/main" val="1805027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D5419D35-95D5-7CD0-A1EB-440F2E708B19}"/>
              </a:ext>
            </a:extLst>
          </p:cNvPr>
          <p:cNvSpPr txBox="1"/>
          <p:nvPr/>
        </p:nvSpPr>
        <p:spPr>
          <a:xfrm>
            <a:off x="10730961" y="1791138"/>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62ED9887-CCE1-672F-1255-80B14977C770}"/>
              </a:ext>
            </a:extLst>
          </p:cNvPr>
          <p:cNvSpPr txBox="1"/>
          <p:nvPr/>
        </p:nvSpPr>
        <p:spPr>
          <a:xfrm>
            <a:off x="1770876" y="5959631"/>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3"/>
              </a:rPr>
              <a:t>Library Intranet</a:t>
            </a:r>
            <a:endParaRPr lang="en-US"/>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160805" y="219882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6C9BBB5-A343-DCB1-20B4-C9C14F6E9DF4}"/>
              </a:ext>
            </a:extLst>
          </p:cNvPr>
          <p:cNvPicPr>
            <a:picLocks noChangeAspect="1"/>
          </p:cNvPicPr>
          <p:nvPr/>
        </p:nvPicPr>
        <p:blipFill>
          <a:blip r:embed="rId4"/>
          <a:stretch>
            <a:fillRect/>
          </a:stretch>
        </p:blipFill>
        <p:spPr>
          <a:xfrm>
            <a:off x="3142358" y="1734910"/>
            <a:ext cx="6133510" cy="596188"/>
          </a:xfrm>
          <a:prstGeom prst="rect">
            <a:avLst/>
          </a:prstGeom>
          <a:ln w="228600" cap="sq" cmpd="thickThin">
            <a:solidFill>
              <a:srgbClr val="000000"/>
            </a:solidFill>
            <a:prstDash val="solid"/>
            <a:miter lim="800000"/>
          </a:ln>
          <a:effectLst>
            <a:innerShdw blurRad="76200">
              <a:srgbClr val="000000"/>
            </a:innerShdw>
          </a:effectLst>
        </p:spPr>
      </p:pic>
      <p:pic>
        <p:nvPicPr>
          <p:cNvPr id="19" name="Picture 18">
            <a:extLst>
              <a:ext uri="{FF2B5EF4-FFF2-40B4-BE49-F238E27FC236}">
                <a16:creationId xmlns:a16="http://schemas.microsoft.com/office/drawing/2014/main" id="{F2BEDBFF-0C9A-FFE0-CB4C-AF8ECCF8B1DF}"/>
              </a:ext>
            </a:extLst>
          </p:cNvPr>
          <p:cNvPicPr>
            <a:picLocks noChangeAspect="1"/>
          </p:cNvPicPr>
          <p:nvPr/>
        </p:nvPicPr>
        <p:blipFill>
          <a:blip r:embed="rId5"/>
          <a:stretch>
            <a:fillRect/>
          </a:stretch>
        </p:blipFill>
        <p:spPr>
          <a:xfrm>
            <a:off x="1835000" y="2758934"/>
            <a:ext cx="9366222" cy="1688875"/>
          </a:xfrm>
          <a:prstGeom prst="rect">
            <a:avLst/>
          </a:prstGeom>
        </p:spPr>
      </p:pic>
      <p:sp>
        <p:nvSpPr>
          <p:cNvPr id="9" name="Rectangle 8">
            <a:extLst>
              <a:ext uri="{FF2B5EF4-FFF2-40B4-BE49-F238E27FC236}">
                <a16:creationId xmlns:a16="http://schemas.microsoft.com/office/drawing/2014/main" id="{9EEA4DBA-D07C-D1E4-8505-D3BC168E50E8}"/>
              </a:ext>
            </a:extLst>
          </p:cNvPr>
          <p:cNvSpPr/>
          <p:nvPr/>
        </p:nvSpPr>
        <p:spPr>
          <a:xfrm>
            <a:off x="9575201" y="2997576"/>
            <a:ext cx="1559122" cy="14649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60A9A572-4A89-D2BC-D245-D39F196B313E}"/>
              </a:ext>
            </a:extLst>
          </p:cNvPr>
          <p:cNvPicPr>
            <a:picLocks noChangeAspect="1"/>
          </p:cNvPicPr>
          <p:nvPr/>
        </p:nvPicPr>
        <p:blipFill>
          <a:blip r:embed="rId6"/>
          <a:stretch>
            <a:fillRect/>
          </a:stretch>
        </p:blipFill>
        <p:spPr>
          <a:xfrm>
            <a:off x="1835000" y="4526805"/>
            <a:ext cx="9227973" cy="1293711"/>
          </a:xfrm>
          <a:prstGeom prst="rect">
            <a:avLst/>
          </a:prstGeom>
        </p:spPr>
      </p:pic>
      <p:sp>
        <p:nvSpPr>
          <p:cNvPr id="8" name="TextBox 7">
            <a:extLst>
              <a:ext uri="{FF2B5EF4-FFF2-40B4-BE49-F238E27FC236}">
                <a16:creationId xmlns:a16="http://schemas.microsoft.com/office/drawing/2014/main" id="{4AAD22F4-508C-20EC-6216-51817D17D030}"/>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7"/>
              </a:rPr>
              <a:t>Library Results</a:t>
            </a:r>
            <a:endParaRPr lang="en-US" dirty="0"/>
          </a:p>
        </p:txBody>
      </p:sp>
    </p:spTree>
    <p:extLst>
      <p:ext uri="{BB962C8B-B14F-4D97-AF65-F5344CB8AC3E}">
        <p14:creationId xmlns:p14="http://schemas.microsoft.com/office/powerpoint/2010/main" val="2806141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cs typeface="Arial"/>
              </a:rPr>
              <a:t>The top 5 results are sent to the LLM to create an overview with in-text references </a:t>
            </a:r>
            <a:r>
              <a:rPr lang="en-US" sz="2000" b="1" dirty="0">
                <a:latin typeface="Calibri"/>
                <a:cs typeface="Arial"/>
              </a:rPr>
              <a:t>based on the</a:t>
            </a:r>
            <a:r>
              <a:rPr lang="en-US" sz="2000" dirty="0">
                <a:latin typeface="Calibri"/>
                <a:cs typeface="Arial"/>
              </a:rPr>
              <a:t> </a:t>
            </a:r>
            <a:r>
              <a:rPr lang="en-US" sz="2000" b="1" dirty="0">
                <a:latin typeface="Calibri"/>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a:latin typeface="Calibri"/>
                <a:cs typeface="Calibri"/>
              </a:rPr>
              <a:t>Important: </a:t>
            </a:r>
            <a:r>
              <a:rPr lang="en-US" sz="2000">
                <a:latin typeface="Calibri"/>
                <a:cs typeface="Calibri"/>
              </a:rPr>
              <a:t>It does not search everything.</a:t>
            </a:r>
            <a:r>
              <a:rPr lang="en-US" sz="2000" b="1">
                <a:latin typeface="Calibri"/>
                <a:cs typeface="Calibri"/>
              </a:rPr>
              <a:t> You will still need to perform your own search!</a:t>
            </a:r>
            <a:endParaRPr lang="en-US">
              <a:latin typeface="Calibri Light"/>
              <a:cs typeface="Calibri Light"/>
            </a:endParaRPr>
          </a:p>
          <a:p>
            <a:pPr marL="0" indent="0">
              <a:lnSpc>
                <a:spcPct val="100000"/>
              </a:lnSpc>
              <a:spcBef>
                <a:spcPts val="0"/>
              </a:spcBef>
              <a:buNone/>
            </a:pPr>
            <a:endParaRPr lang="en-US" sz="2000">
              <a:latin typeface="Calibri"/>
              <a:cs typeface="Calibri"/>
            </a:endParaRPr>
          </a:p>
          <a:p>
            <a:pPr marL="0" indent="0">
              <a:lnSpc>
                <a:spcPct val="100000"/>
              </a:lnSpc>
              <a:spcBef>
                <a:spcPts val="0"/>
              </a:spcBef>
              <a:buNone/>
            </a:pPr>
            <a:r>
              <a:rPr lang="en-US" sz="2000">
                <a:latin typeface="Calibri"/>
                <a:cs typeface="Calibri"/>
              </a:rPr>
              <a:t>It does </a:t>
            </a:r>
            <a:r>
              <a:rPr lang="en-US" sz="2000" b="1">
                <a:latin typeface="Calibri"/>
                <a:cs typeface="Calibri"/>
              </a:rPr>
              <a:t>not</a:t>
            </a:r>
            <a:r>
              <a:rPr lang="en-US" sz="2000">
                <a:latin typeface="Calibri"/>
                <a:cs typeface="Calibri"/>
              </a:rPr>
              <a:t> currently search the following:</a:t>
            </a:r>
            <a:endParaRPr lang="en-US">
              <a:cs typeface="Calibri Light"/>
            </a:endParaRPr>
          </a:p>
          <a:p>
            <a:pPr marL="0" indent="0">
              <a:lnSpc>
                <a:spcPct val="100000"/>
              </a:lnSpc>
              <a:spcBef>
                <a:spcPts val="0"/>
              </a:spcBef>
              <a:buNone/>
            </a:pPr>
            <a:endParaRPr lang="en-US" sz="2000" b="1">
              <a:latin typeface="Calibri"/>
              <a:cs typeface="Calibri"/>
            </a:endParaRPr>
          </a:p>
          <a:p>
            <a:pPr>
              <a:lnSpc>
                <a:spcPct val="100000"/>
              </a:lnSpc>
              <a:spcBef>
                <a:spcPts val="0"/>
              </a:spcBef>
              <a:buFont typeface="Arial" panose="05000000000000000000" pitchFamily="2" charset="2"/>
              <a:buChar char="•"/>
            </a:pPr>
            <a:r>
              <a:rPr lang="en-US" sz="2000" b="1">
                <a:latin typeface="Calibri"/>
                <a:cs typeface="Calibri"/>
              </a:rPr>
              <a:t>Any collections </a:t>
            </a:r>
            <a:r>
              <a:rPr lang="en-US" sz="2000">
                <a:latin typeface="Calibri"/>
                <a:cs typeface="Calibri"/>
              </a:rPr>
              <a:t>from the following content providers</a:t>
            </a:r>
            <a:r>
              <a:rPr lang="en-US" sz="2000" b="1">
                <a:latin typeface="Calibri"/>
                <a:cs typeface="Calibri"/>
              </a:rPr>
              <a:t> </a:t>
            </a:r>
            <a:r>
              <a:rPr lang="en-US" sz="2000">
                <a:latin typeface="Calibri"/>
                <a:cs typeface="Calibri"/>
              </a:rPr>
              <a:t>- APA, </a:t>
            </a:r>
            <a:r>
              <a:rPr lang="en-US" sz="2000" err="1">
                <a:latin typeface="Calibri"/>
                <a:cs typeface="Calibri"/>
              </a:rPr>
              <a:t>DataCite</a:t>
            </a:r>
            <a:r>
              <a:rPr lang="en-US" sz="2000">
                <a:latin typeface="Calibri"/>
                <a:cs typeface="Calibri"/>
              </a:rPr>
              <a:t>, </a:t>
            </a:r>
            <a:r>
              <a:rPr lang="en-US" sz="2000" b="1">
                <a:latin typeface="Calibri"/>
                <a:cs typeface="Calibri"/>
              </a:rPr>
              <a:t>Elsevier, JSTOR, </a:t>
            </a:r>
            <a:r>
              <a:rPr lang="en-US" sz="2000">
                <a:latin typeface="Calibri"/>
                <a:cs typeface="Calibri"/>
              </a:rPr>
              <a:t>Kogan Page and Conde Nas.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News content (newspaper articles, newsletters, text resources).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Collections that are not marked as 'free for search' in the CDI collection list.</a:t>
            </a:r>
            <a:endParaRPr lang="en-US">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0" indent="0">
              <a:buNone/>
            </a:pPr>
            <a:r>
              <a:rPr lang="en-US" sz="2000">
                <a:latin typeface="Calibri"/>
                <a:ea typeface="+mn-lt"/>
                <a:cs typeface="Calibri"/>
              </a:rPr>
              <a:t>Furthermore, certain requests or queries are unavailable:</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Requests for materials of a particular type, e.g. </a:t>
            </a:r>
            <a:r>
              <a:rPr lang="en-US" sz="2000" b="1">
                <a:latin typeface="Calibri"/>
                <a:ea typeface="+mn-lt"/>
                <a:cs typeface="Calibri"/>
              </a:rPr>
              <a:t>"</a:t>
            </a:r>
            <a:r>
              <a:rPr lang="en-US" sz="2000" b="1" i="1">
                <a:latin typeface="Calibri"/>
                <a:ea typeface="+mn-lt"/>
                <a:cs typeface="Calibri"/>
              </a:rPr>
              <a:t>give me peer reviewed articles on </a:t>
            </a:r>
            <a:r>
              <a:rPr lang="en-US" sz="2000" b="1" i="1" err="1">
                <a:latin typeface="Calibri"/>
                <a:ea typeface="+mn-lt"/>
                <a:cs typeface="Calibri"/>
              </a:rPr>
              <a:t>x.y.z</a:t>
            </a:r>
            <a:r>
              <a:rPr lang="en-US" sz="2000" b="1" i="1">
                <a:latin typeface="Calibri"/>
                <a:ea typeface="+mn-lt"/>
                <a:cs typeface="Calibri"/>
              </a:rPr>
              <a:t>"</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Requests for materials from a certain time period, e.g. </a:t>
            </a:r>
            <a:r>
              <a:rPr lang="en-US" sz="2000" b="1" i="1">
                <a:latin typeface="Calibri"/>
                <a:ea typeface="+mn-lt"/>
                <a:cs typeface="Calibri"/>
              </a:rPr>
              <a:t>"give the most recent information on climate change"</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Follow up questions are not supported. Each question stands alone, and all relevant information needs to be asked in each.</a:t>
            </a:r>
            <a:endParaRPr lang="en-US">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79799" y="1711565"/>
            <a:ext cx="34058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3941520" y="220223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4914391" y="1940283"/>
            <a:ext cx="6728365" cy="3477875"/>
          </a:xfrm>
          <a:prstGeom prst="rect">
            <a:avLst/>
          </a:prstGeom>
          <a:noFill/>
        </p:spPr>
        <p:txBody>
          <a:bodyPr wrap="square" rtlCol="0">
            <a:spAutoFit/>
          </a:bodyPr>
          <a:lstStyle/>
          <a:p>
            <a:r>
              <a:rPr lang="en-GB" sz="2000" dirty="0">
                <a:latin typeface="Calibri "/>
              </a:rPr>
              <a:t>(customer centrality impact on marketing strategy) </a:t>
            </a:r>
            <a:r>
              <a:rPr lang="en-GB" sz="2000" b="1" dirty="0">
                <a:solidFill>
                  <a:srgbClr val="FF0000"/>
                </a:solidFill>
                <a:latin typeface="Calibri "/>
              </a:rPr>
              <a:t>OR</a:t>
            </a:r>
            <a:r>
              <a:rPr lang="en-GB" sz="2000" dirty="0">
                <a:latin typeface="Calibri "/>
              </a:rPr>
              <a:t> </a:t>
            </a:r>
          </a:p>
          <a:p>
            <a:r>
              <a:rPr lang="en-GB" sz="2000" dirty="0">
                <a:latin typeface="Calibri "/>
              </a:rPr>
              <a:t>(customer-centric approach in marketing strategy) </a:t>
            </a:r>
            <a:r>
              <a:rPr lang="en-GB" sz="2000" b="1" dirty="0">
                <a:solidFill>
                  <a:srgbClr val="FF0000"/>
                </a:solidFill>
                <a:latin typeface="Calibri "/>
              </a:rPr>
              <a:t>OR</a:t>
            </a:r>
            <a:r>
              <a:rPr lang="en-GB" sz="2000" dirty="0">
                <a:latin typeface="Calibri "/>
              </a:rPr>
              <a:t> </a:t>
            </a:r>
          </a:p>
          <a:p>
            <a:r>
              <a:rPr lang="en-GB" sz="2000" dirty="0">
                <a:latin typeface="Calibri "/>
              </a:rPr>
              <a:t>(customer influence on marketing tactics) </a:t>
            </a:r>
            <a:r>
              <a:rPr lang="en-GB" sz="2000" b="1" dirty="0">
                <a:solidFill>
                  <a:srgbClr val="FF0000"/>
                </a:solidFill>
                <a:latin typeface="Calibri "/>
              </a:rPr>
              <a:t>OR</a:t>
            </a:r>
            <a:r>
              <a:rPr lang="en-GB" sz="2000" dirty="0">
                <a:latin typeface="Calibri "/>
              </a:rPr>
              <a:t> </a:t>
            </a:r>
          </a:p>
          <a:p>
            <a:r>
              <a:rPr lang="en-GB" sz="2000" dirty="0">
                <a:latin typeface="Calibri "/>
              </a:rPr>
              <a:t>(customer relationship management in marketing strategy) </a:t>
            </a:r>
            <a:r>
              <a:rPr lang="en-GB" sz="2000" b="1" dirty="0">
                <a:solidFill>
                  <a:srgbClr val="FF0000"/>
                </a:solidFill>
                <a:latin typeface="Calibri "/>
              </a:rPr>
              <a:t>OR </a:t>
            </a:r>
            <a:r>
              <a:rPr lang="en-GB" sz="2000" dirty="0">
                <a:latin typeface="Calibri "/>
              </a:rPr>
              <a:t>(customer loyalty and marketing strategy) </a:t>
            </a:r>
            <a:r>
              <a:rPr lang="en-GB" sz="2000" b="1" dirty="0">
                <a:solidFill>
                  <a:srgbClr val="FF0000"/>
                </a:solidFill>
                <a:latin typeface="Calibri "/>
              </a:rPr>
              <a:t>OR</a:t>
            </a:r>
            <a:r>
              <a:rPr lang="en-GB" sz="2000" dirty="0">
                <a:latin typeface="Calibri "/>
              </a:rPr>
              <a:t> </a:t>
            </a:r>
          </a:p>
          <a:p>
            <a:r>
              <a:rPr lang="en-GB" sz="2000" dirty="0">
                <a:latin typeface="Calibri "/>
              </a:rPr>
              <a:t>(customer centrality impact on marketing strategy) </a:t>
            </a:r>
            <a:r>
              <a:rPr lang="en-GB" sz="2000" b="1" dirty="0">
                <a:solidFill>
                  <a:srgbClr val="FF0000"/>
                </a:solidFill>
                <a:latin typeface="Calibri "/>
              </a:rPr>
              <a:t>OR </a:t>
            </a:r>
          </a:p>
          <a:p>
            <a:r>
              <a:rPr lang="en-GB" sz="2000" dirty="0">
                <a:latin typeface="Calibri "/>
              </a:rPr>
              <a:t>(customer influence on marketing tactics) </a:t>
            </a:r>
            <a:r>
              <a:rPr lang="en-GB" sz="2000" b="1" dirty="0">
                <a:solidFill>
                  <a:srgbClr val="FF0000"/>
                </a:solidFill>
                <a:latin typeface="Calibri "/>
              </a:rPr>
              <a:t>OR </a:t>
            </a:r>
          </a:p>
          <a:p>
            <a:r>
              <a:rPr lang="en-GB" sz="2000" dirty="0">
                <a:latin typeface="Calibri "/>
              </a:rPr>
              <a:t>(role of customers in shaping marketing approaches) </a:t>
            </a:r>
            <a:r>
              <a:rPr lang="en-GB" sz="2000" b="1" dirty="0">
                <a:solidFill>
                  <a:srgbClr val="FF0000"/>
                </a:solidFill>
                <a:latin typeface="Calibri "/>
              </a:rPr>
              <a:t>OR</a:t>
            </a:r>
          </a:p>
          <a:p>
            <a:r>
              <a:rPr lang="en-GB" sz="2000" dirty="0">
                <a:latin typeface="Calibri "/>
              </a:rPr>
              <a:t>(customer-centricity effects on promotional strategies) </a:t>
            </a:r>
            <a:r>
              <a:rPr lang="en-GB" sz="2000" b="1" dirty="0">
                <a:solidFill>
                  <a:srgbClr val="FF0000"/>
                </a:solidFill>
                <a:latin typeface="Calibri "/>
              </a:rPr>
              <a:t>OR</a:t>
            </a:r>
            <a:r>
              <a:rPr lang="en-GB" sz="2000" dirty="0">
                <a:latin typeface="Calibri "/>
              </a:rPr>
              <a:t> </a:t>
            </a:r>
          </a:p>
          <a:p>
            <a:r>
              <a:rPr lang="en-GB" sz="2000" dirty="0">
                <a:latin typeface="Calibri "/>
              </a:rPr>
              <a:t>(impact of customer focus on marketing plans) </a:t>
            </a:r>
            <a:r>
              <a:rPr lang="en-GB" sz="2000" b="1" dirty="0">
                <a:solidFill>
                  <a:srgbClr val="FF0000"/>
                </a:solidFill>
                <a:latin typeface="Calibri "/>
              </a:rPr>
              <a:t>OR </a:t>
            </a:r>
          </a:p>
          <a:p>
            <a:r>
              <a:rPr lang="en-GB" sz="2000" dirty="0">
                <a:latin typeface="Calibri "/>
              </a:rPr>
              <a:t>(The influence of customer centrality on marketing strategy)</a:t>
            </a:r>
          </a:p>
        </p:txBody>
      </p:sp>
      <p:sp>
        <p:nvSpPr>
          <p:cNvPr id="5" name="TextBox 4">
            <a:extLst>
              <a:ext uri="{FF2B5EF4-FFF2-40B4-BE49-F238E27FC236}">
                <a16:creationId xmlns:a16="http://schemas.microsoft.com/office/drawing/2014/main" id="{28DABF0E-7752-6DFD-B272-50BBA7641596}"/>
              </a:ext>
            </a:extLst>
          </p:cNvPr>
          <p:cNvSpPr txBox="1"/>
          <p:nvPr/>
        </p:nvSpPr>
        <p:spPr>
          <a:xfrm>
            <a:off x="382656" y="3431083"/>
            <a:ext cx="312751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2"/>
                </a:solidFill>
                <a:latin typeface="Calibri"/>
                <a:cs typeface="Calibri Light"/>
              </a:rPr>
              <a:t>Tip:</a:t>
            </a:r>
            <a:endParaRPr lang="en-US" sz="2000" b="1" dirty="0">
              <a:solidFill>
                <a:schemeClr val="accent2"/>
              </a:solidFill>
              <a:latin typeface="Calibri"/>
              <a:cs typeface="Calibri"/>
            </a:endParaRPr>
          </a:p>
          <a:p>
            <a:r>
              <a:rPr lang="en-US" sz="2000" dirty="0">
                <a:latin typeface="Calibri"/>
                <a:cs typeface="Calibri Light"/>
              </a:rPr>
              <a:t>Note the keywords and terms it applies and use these with Boolean Operators to perform your </a:t>
            </a:r>
            <a:r>
              <a:rPr lang="en-US" sz="2000" b="1" dirty="0">
                <a:latin typeface="Calibri"/>
                <a:cs typeface="Calibri Light"/>
              </a:rPr>
              <a:t>own </a:t>
            </a:r>
            <a:r>
              <a:rPr lang="en-US" sz="2000" dirty="0">
                <a:latin typeface="Calibri"/>
                <a:cs typeface="Calibri Light"/>
              </a:rPr>
              <a:t>search in the library catalogue. </a:t>
            </a:r>
            <a:endParaRPr lang="en-US" sz="2000" dirty="0">
              <a:latin typeface="Calibri"/>
              <a:cs typeface="Calibri"/>
            </a:endParaRPr>
          </a:p>
        </p:txBody>
      </p:sp>
      <p:sp>
        <p:nvSpPr>
          <p:cNvPr id="6" name="TextBox 5">
            <a:extLst>
              <a:ext uri="{FF2B5EF4-FFF2-40B4-BE49-F238E27FC236}">
                <a16:creationId xmlns:a16="http://schemas.microsoft.com/office/drawing/2014/main" id="{69D8E74E-881D-0843-E622-F498AF4EFB28}"/>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22902478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384485" y="1997839"/>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Add in further keywords</a:t>
            </a:r>
          </a:p>
          <a:p>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616340"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Further  results</a:t>
            </a:r>
            <a:endParaRPr lang="en-GB" dirty="0">
              <a:ln>
                <a:solidFill>
                  <a:schemeClr val="tx1"/>
                </a:solidFill>
              </a:ln>
              <a:latin typeface="Calibri"/>
              <a:cs typeface="Calibri"/>
            </a:endParaRPr>
          </a:p>
        </p:txBody>
      </p:sp>
      <p:pic>
        <p:nvPicPr>
          <p:cNvPr id="9" name="Picture 8">
            <a:extLst>
              <a:ext uri="{FF2B5EF4-FFF2-40B4-BE49-F238E27FC236}">
                <a16:creationId xmlns:a16="http://schemas.microsoft.com/office/drawing/2014/main" id="{7DA06692-143F-13E7-7E61-EB441E420D70}"/>
              </a:ext>
            </a:extLst>
          </p:cNvPr>
          <p:cNvPicPr>
            <a:picLocks noChangeAspect="1"/>
          </p:cNvPicPr>
          <p:nvPr/>
        </p:nvPicPr>
        <p:blipFill>
          <a:blip r:embed="rId3"/>
          <a:stretch>
            <a:fillRect/>
          </a:stretch>
        </p:blipFill>
        <p:spPr>
          <a:xfrm>
            <a:off x="4385982" y="1493821"/>
            <a:ext cx="7488955" cy="439545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74053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Search using suggested keywords</a:t>
            </a:r>
          </a:p>
        </p:txBody>
      </p:sp>
      <p:sp>
        <p:nvSpPr>
          <p:cNvPr id="3" name="TextBox 2">
            <a:extLst>
              <a:ext uri="{FF2B5EF4-FFF2-40B4-BE49-F238E27FC236}">
                <a16:creationId xmlns:a16="http://schemas.microsoft.com/office/drawing/2014/main" id="{CFBD234E-29A7-65D1-63F7-D7B38758117E}"/>
              </a:ext>
            </a:extLst>
          </p:cNvPr>
          <p:cNvSpPr txBox="1"/>
          <p:nvPr/>
        </p:nvSpPr>
        <p:spPr>
          <a:xfrm>
            <a:off x="402592" y="2010045"/>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using Boolean Operators.</a:t>
            </a:r>
          </a:p>
          <a:p>
            <a:pPr marL="342900" indent="-342900">
              <a:buFont typeface="Arial" panose="020B0604020202020204" pitchFamily="34" charset="0"/>
              <a:buChar char="•"/>
            </a:pPr>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342675"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a:cs typeface="Calibri"/>
            </a:endParaRPr>
          </a:p>
        </p:txBody>
      </p:sp>
      <p:pic>
        <p:nvPicPr>
          <p:cNvPr id="5" name="Picture 4">
            <a:extLst>
              <a:ext uri="{FF2B5EF4-FFF2-40B4-BE49-F238E27FC236}">
                <a16:creationId xmlns:a16="http://schemas.microsoft.com/office/drawing/2014/main" id="{1BAB5C04-1B92-7F7E-1AEC-9B602E0766B2}"/>
              </a:ext>
            </a:extLst>
          </p:cNvPr>
          <p:cNvPicPr>
            <a:picLocks noChangeAspect="1"/>
          </p:cNvPicPr>
          <p:nvPr/>
        </p:nvPicPr>
        <p:blipFill>
          <a:blip r:embed="rId3"/>
          <a:stretch>
            <a:fillRect/>
          </a:stretch>
        </p:blipFill>
        <p:spPr>
          <a:xfrm>
            <a:off x="4475432" y="1600151"/>
            <a:ext cx="7466090" cy="400164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983089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lstStyle/>
          <a:p>
            <a:r>
              <a:rPr lang="en-GB"/>
              <a:t>Useful Databases</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2115483"/>
            <a:ext cx="5549245" cy="3262370"/>
          </a:xfrm>
        </p:spPr>
        <p:txBody>
          <a:bodyPr vert="horz" lIns="91440" tIns="45720" rIns="91440" bIns="45720" rtlCol="0" anchor="t">
            <a:normAutofit/>
          </a:bodyPr>
          <a:lstStyle/>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2"/>
              </a:rPr>
              <a:t>ABI INFORM</a:t>
            </a:r>
            <a:endParaRPr lang="en-GB" dirty="0">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Business Source Complete</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5"/>
              </a:rPr>
              <a:t>ProQuest</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6"/>
              </a:rPr>
              <a:t>MarketLine</a:t>
            </a:r>
            <a:endParaRPr lang="en-GB" dirty="0">
              <a:latin typeface="Calibri"/>
              <a:ea typeface="Calibri"/>
              <a:cs typeface="Calibri"/>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7"/>
              </a:rPr>
              <a:t>Henry Stewart Talks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3"/>
              </a:rPr>
              <a:t>Box of Broadcasts – BoB</a:t>
            </a:r>
            <a:endParaRPr lang="en-GB" dirty="0">
              <a:latin typeface="Calibri"/>
              <a:ea typeface="Calibri"/>
              <a:cs typeface="Calibri"/>
            </a:endParaRP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FCD148-7E27-9088-1216-DD8E4B356713}"/>
              </a:ext>
            </a:extLst>
          </p:cNvPr>
          <p:cNvSpPr txBox="1"/>
          <p:nvPr/>
        </p:nvSpPr>
        <p:spPr>
          <a:xfrm>
            <a:off x="7364482" y="1592263"/>
            <a:ext cx="4610328"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hlinkClick r:id="rId8"/>
              </a:rPr>
              <a:t>Cite Them Right - Referencing</a:t>
            </a:r>
            <a:endParaRPr lang="en-GB" sz="2800">
              <a:latin typeface="Calibri" panose="020F0502020204030204" pitchFamily="34" charset="0"/>
              <a:cs typeface="Calibri" panose="020F0502020204030204" pitchFamily="34" charset="0"/>
            </a:endParaRPr>
          </a:p>
        </p:txBody>
      </p:sp>
      <p:pic>
        <p:nvPicPr>
          <p:cNvPr id="1026" name="Picture 2">
            <a:extLst>
              <a:ext uri="{FF2B5EF4-FFF2-40B4-BE49-F238E27FC236}">
                <a16:creationId xmlns:a16="http://schemas.microsoft.com/office/drawing/2014/main" id="{C3009CAD-E72A-7C7F-FEF6-FB00716D496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60218" y="2359918"/>
            <a:ext cx="2334603" cy="319313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805984" y="210804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698241" y="1592263"/>
            <a:ext cx="10795518" cy="1326151"/>
          </a:xfrm>
        </p:spPr>
        <p:txBody>
          <a:bodyPr/>
          <a:lstStyle/>
          <a:p>
            <a:pPr marL="0" indent="0">
              <a:buNone/>
            </a:pPr>
            <a:r>
              <a:rPr lang="en-GB" b="1">
                <a:latin typeface="Calibri" panose="020F0502020204030204" pitchFamily="34" charset="0"/>
                <a:cs typeface="Calibri" panose="020F0502020204030204" pitchFamily="34" charset="0"/>
              </a:rPr>
              <a:t>Consider </a:t>
            </a:r>
            <a:r>
              <a:rPr lang="en-GB">
                <a:latin typeface="Calibri" panose="020F0502020204030204" pitchFamily="34" charset="0"/>
                <a:cs typeface="Calibri" panose="020F0502020204030204" pitchFamily="34" charset="0"/>
              </a:rPr>
              <a:t>the source and quality of the information you are using. </a:t>
            </a:r>
          </a:p>
          <a:p>
            <a:pPr marL="0" indent="0">
              <a:buNone/>
            </a:pPr>
            <a:r>
              <a:rPr lang="en-GB" b="1">
                <a:latin typeface="Calibri" panose="020F0502020204030204" pitchFamily="34" charset="0"/>
                <a:cs typeface="Calibri" panose="020F0502020204030204" pitchFamily="34" charset="0"/>
              </a:rPr>
              <a:t>Apply</a:t>
            </a:r>
            <a:r>
              <a:rPr lang="en-GB">
                <a:latin typeface="Calibri" panose="020F0502020204030204" pitchFamily="34" charset="0"/>
                <a:cs typeface="Calibri" panose="020F0502020204030204" pitchFamily="34" charset="0"/>
              </a:rPr>
              <a:t> critical thinking and reasoning using the </a:t>
            </a:r>
            <a:r>
              <a:rPr lang="en-GB">
                <a:solidFill>
                  <a:schemeClr val="accent2"/>
                </a:solidFill>
                <a:latin typeface="Calibri" panose="020F0502020204030204" pitchFamily="34" charset="0"/>
                <a:cs typeface="Calibri" panose="020F0502020204030204" pitchFamily="34" charset="0"/>
              </a:rPr>
              <a:t>CRAAP</a:t>
            </a:r>
            <a:r>
              <a:rPr lang="en-GB">
                <a:latin typeface="Calibri" panose="020F0502020204030204" pitchFamily="34" charset="0"/>
                <a:cs typeface="Calibri" panose="020F0502020204030204" pitchFamily="34" charset="0"/>
              </a:rPr>
              <a:t> test or </a:t>
            </a:r>
            <a:r>
              <a:rPr lang="en-GB">
                <a:solidFill>
                  <a:schemeClr val="accent2"/>
                </a:solidFill>
                <a:latin typeface="Calibri" panose="020F0502020204030204" pitchFamily="34" charset="0"/>
                <a:cs typeface="Calibri" panose="020F0502020204030204" pitchFamily="34" charset="0"/>
              </a:rPr>
              <a:t>SIFT. </a:t>
            </a:r>
          </a:p>
        </p:txBody>
      </p:sp>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962862"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995223"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995222"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995222"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41777"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3"/>
          <a:stretch>
            <a:fillRect/>
          </a:stretch>
        </p:blipFill>
        <p:spPr>
          <a:xfrm>
            <a:off x="3060095" y="3095355"/>
            <a:ext cx="4496152" cy="2540326"/>
          </a:xfrm>
          <a:prstGeom prst="rect">
            <a:avLst/>
          </a:prstGeom>
        </p:spPr>
      </p:pic>
      <p:sp>
        <p:nvSpPr>
          <p:cNvPr id="4" name="TextBox 3">
            <a:extLst>
              <a:ext uri="{FF2B5EF4-FFF2-40B4-BE49-F238E27FC236}">
                <a16:creationId xmlns:a16="http://schemas.microsoft.com/office/drawing/2014/main" id="{77640D73-8254-D378-10F9-7777D911541C}"/>
              </a:ext>
            </a:extLst>
          </p:cNvPr>
          <p:cNvSpPr txBox="1"/>
          <p:nvPr/>
        </p:nvSpPr>
        <p:spPr>
          <a:xfrm>
            <a:off x="8866909" y="5815670"/>
            <a:ext cx="3203171"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hlinkClick r:id="rId4"/>
              </a:rPr>
              <a:t>Evaluating Information Infoskills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
                <a:cs typeface="Calibri"/>
              </a:rPr>
              <a:t>Search for Google Scholar</a:t>
            </a:r>
            <a:endParaRPr lang="en-US" dirty="0">
              <a:latin typeface="Calibri "/>
              <a:cs typeface="Calibri"/>
            </a:endParaRPr>
          </a:p>
          <a:p>
            <a:pPr marL="342900" indent="-342900">
              <a:buFont typeface="Arial" panose="05000000000000000000" pitchFamily="2" charset="2"/>
              <a:buChar char="•"/>
            </a:pPr>
            <a:r>
              <a:rPr lang="en-US" sz="2000" dirty="0">
                <a:latin typeface="Calibri "/>
                <a:cs typeface="Calibri"/>
              </a:rPr>
              <a:t>Click on site</a:t>
            </a:r>
          </a:p>
          <a:p>
            <a:pPr marL="342900" indent="-342900">
              <a:buFont typeface="Arial" panose="05000000000000000000" pitchFamily="2" charset="2"/>
              <a:buChar char="•"/>
            </a:pPr>
            <a:r>
              <a:rPr lang="en-US" sz="2000" dirty="0">
                <a:latin typeface="Calibri "/>
                <a:cs typeface="Calibri"/>
              </a:rPr>
              <a:t>Click on 3 lines (top left of page)</a:t>
            </a:r>
          </a:p>
          <a:p>
            <a:pPr marL="342900" indent="-342900">
              <a:buFont typeface="Arial" panose="05000000000000000000" pitchFamily="2" charset="2"/>
              <a:buChar char="•"/>
            </a:pPr>
            <a:r>
              <a:rPr lang="en-US" sz="2000" dirty="0">
                <a:latin typeface="Calibri "/>
                <a:cs typeface="Calibri"/>
              </a:rPr>
              <a:t>Choose settings</a:t>
            </a:r>
          </a:p>
          <a:p>
            <a:pPr marL="342900" indent="-342900">
              <a:buFont typeface="Arial" panose="05000000000000000000" pitchFamily="2" charset="2"/>
              <a:buChar char="•"/>
            </a:pPr>
            <a:r>
              <a:rPr lang="en-US" sz="2000" dirty="0">
                <a:latin typeface="Calibri "/>
                <a:cs typeface="Calibri"/>
              </a:rPr>
              <a:t>Click library links</a:t>
            </a:r>
          </a:p>
          <a:p>
            <a:pPr marL="342900" indent="-342900">
              <a:buFont typeface="Arial" panose="05000000000000000000" pitchFamily="2" charset="2"/>
              <a:buChar char="•"/>
            </a:pPr>
            <a:r>
              <a:rPr lang="en-US" sz="2000" dirty="0">
                <a:latin typeface="Calibri "/>
                <a:cs typeface="Calibri"/>
              </a:rPr>
              <a:t>Type in UW Trinity </a:t>
            </a:r>
          </a:p>
          <a:p>
            <a:pPr marL="342900" indent="-342900">
              <a:buFont typeface="Arial" panose="05000000000000000000" pitchFamily="2" charset="2"/>
              <a:buChar char="•"/>
            </a:pPr>
            <a:r>
              <a:rPr lang="en-US" sz="2000" dirty="0">
                <a:latin typeface="Calibri "/>
                <a:cs typeface="Calibri"/>
              </a:rPr>
              <a:t>Click search</a:t>
            </a:r>
          </a:p>
          <a:p>
            <a:pPr marL="342900" indent="-342900">
              <a:buFont typeface="Arial" panose="05000000000000000000" pitchFamily="2" charset="2"/>
              <a:buChar char="•"/>
            </a:pPr>
            <a:r>
              <a:rPr lang="en-US" sz="2000" dirty="0">
                <a:latin typeface="Calibri "/>
                <a:cs typeface="Calibri"/>
              </a:rPr>
              <a:t>Tick the box with View it @ UWTSD</a:t>
            </a:r>
          </a:p>
          <a:p>
            <a:pPr marL="342900" indent="-342900">
              <a:buFont typeface="Arial" panose="05000000000000000000" pitchFamily="2" charset="2"/>
              <a:buChar char="•"/>
            </a:pPr>
            <a:r>
              <a:rPr lang="en-US" sz="2000" dirty="0">
                <a:latin typeface="Calibri "/>
                <a:cs typeface="Calibri"/>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err="1">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a:t>
            </a:r>
            <a:r>
              <a:rPr lang="en-GB" sz="2400" i="1" dirty="0">
                <a:latin typeface="Arial"/>
                <a:cs typeface="Arial"/>
              </a:rPr>
              <a:t>may</a:t>
            </a:r>
            <a:r>
              <a:rPr lang="en-GB" sz="2400" dirty="0">
                <a:latin typeface="Arial"/>
                <a:cs typeface="Arial"/>
              </a:rPr>
              <a:t> also be eligible to join the </a:t>
            </a:r>
            <a:r>
              <a:rPr lang="en-GB" sz="2400" b="1" dirty="0">
                <a:latin typeface="Arial"/>
                <a:cs typeface="Arial"/>
                <a:hlinkClick r:id="rId5"/>
              </a:rPr>
              <a:t>SCONUL Access Scheme</a:t>
            </a:r>
            <a:r>
              <a:rPr lang="en-GB" sz="2400" b="1" dirty="0">
                <a:latin typeface="Arial"/>
                <a:cs typeface="Arial"/>
                <a:hlinkClick r:id="rId6"/>
              </a:rPr>
              <a:t>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dirty="0">
                <a:latin typeface="Arial"/>
                <a:cs typeface="Arial"/>
              </a:rPr>
              <a:t>There are many different styles of referencing. </a:t>
            </a:r>
            <a:endParaRPr lang="en-US" b="1" dirty="0">
              <a:solidFill>
                <a:srgbClr val="007F7C"/>
              </a:solidFill>
              <a:latin typeface="Calibri Light"/>
              <a:ea typeface="Calibri Light"/>
              <a:cs typeface="Calibri Light"/>
            </a:endParaRPr>
          </a:p>
          <a:p>
            <a:pPr>
              <a:lnSpc>
                <a:spcPct val="90000"/>
              </a:lnSpc>
              <a:spcBef>
                <a:spcPts val="1000"/>
              </a:spcBef>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We use Harvard Referencing, following the </a:t>
            </a:r>
            <a:r>
              <a:rPr lang="en-GB" sz="2800" b="1" dirty="0">
                <a:solidFill>
                  <a:schemeClr val="accent2"/>
                </a:solidFill>
                <a:latin typeface="Arial"/>
                <a:cs typeface="Arial"/>
              </a:rPr>
              <a:t>Cite Them Right 12th edition. </a:t>
            </a:r>
            <a:endParaRPr lang="en-US" b="1" dirty="0">
              <a:solidFill>
                <a:schemeClr val="accent2"/>
              </a:solidFill>
              <a:ea typeface="Calibri Light"/>
              <a:cs typeface="Calibri Light"/>
            </a:endParaRPr>
          </a:p>
          <a:p>
            <a:pPr marL="342900" indent="-342900">
              <a:lnSpc>
                <a:spcPct val="90000"/>
              </a:lnSpc>
              <a:spcBef>
                <a:spcPts val="1000"/>
              </a:spcBef>
              <a:buFont typeface="Arial"/>
              <a:buChar char="•"/>
            </a:pPr>
            <a:endParaRPr lang="en-GB" sz="2800" b="1" dirty="0">
              <a:solidFill>
                <a:srgbClr val="007F7C"/>
              </a:solidFill>
              <a:latin typeface="Arial"/>
              <a:cs typeface="Arial"/>
            </a:endParaRPr>
          </a:p>
          <a:p>
            <a:pPr marL="342900" indent="-342900">
              <a:lnSpc>
                <a:spcPct val="90000"/>
              </a:lnSpc>
              <a:spcBef>
                <a:spcPts val="1000"/>
              </a:spcBef>
              <a:buFont typeface="Arial"/>
              <a:buChar char="•"/>
            </a:pPr>
            <a:r>
              <a:rPr lang="en-GB" sz="2800" dirty="0">
                <a:latin typeface="Arial"/>
                <a:cs typeface="Arial"/>
                <a:hlinkClick r:id="rId3"/>
              </a:rPr>
              <a:t>Database</a:t>
            </a:r>
            <a:r>
              <a:rPr lang="en-GB" sz="2800" dirty="0">
                <a:latin typeface="Arial"/>
                <a:cs typeface="Arial"/>
              </a:rPr>
              <a:t> available through the library.</a:t>
            </a:r>
          </a:p>
          <a:p>
            <a:pPr marL="342900" indent="-342900">
              <a:lnSpc>
                <a:spcPct val="90000"/>
              </a:lnSpc>
              <a:spcBef>
                <a:spcPts val="1000"/>
              </a:spcBef>
              <a:buFont typeface="Arial"/>
              <a:buChar char="•"/>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Further support and guidance found in </a:t>
            </a:r>
            <a:r>
              <a:rPr lang="en-GB" sz="2800" dirty="0">
                <a:latin typeface="Arial"/>
                <a:cs typeface="Arial"/>
                <a:hlinkClick r:id="rId4"/>
              </a:rPr>
              <a:t>Infoskills</a:t>
            </a:r>
            <a:r>
              <a:rPr lang="en-GB" sz="2800" dirty="0">
                <a:latin typeface="Arial"/>
                <a:cs typeface="Arial"/>
              </a:rPr>
              <a:t> on the Library website and </a:t>
            </a:r>
            <a:r>
              <a:rPr lang="en-GB" sz="2800" dirty="0">
                <a:latin typeface="Arial"/>
                <a:cs typeface="Arial"/>
                <a:hlinkClick r:id="rId5"/>
              </a:rPr>
              <a:t>Moodle</a:t>
            </a:r>
            <a:endParaRPr lang="en-GB" sz="2800" dirty="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441455" y="1616388"/>
            <a:ext cx="3178562" cy="4288340"/>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E9559-C2B0-CFAC-B2AD-4EFABFFD5973}"/>
              </a:ext>
            </a:extLst>
          </p:cNvPr>
          <p:cNvSpPr>
            <a:spLocks noGrp="1"/>
          </p:cNvSpPr>
          <p:nvPr>
            <p:ph sz="half" idx="1"/>
          </p:nvPr>
        </p:nvSpPr>
        <p:spPr>
          <a:xfrm>
            <a:off x="191475" y="3108270"/>
            <a:ext cx="5359471" cy="2805544"/>
          </a:xfrm>
        </p:spPr>
        <p:txBody>
          <a:bodyPr vert="horz" lIns="91440" tIns="45720" rIns="91440" bIns="45720" rtlCol="0" anchor="t">
            <a:normAutofit fontScale="92500" lnSpcReduction="20000"/>
          </a:bodyPr>
          <a:lstStyle/>
          <a:p>
            <a:pPr marL="0" indent="0">
              <a:buNone/>
            </a:pPr>
            <a:r>
              <a:rPr lang="en-GB" sz="2600" b="1" dirty="0">
                <a:solidFill>
                  <a:schemeClr val="accent2"/>
                </a:solidFill>
                <a:latin typeface="Calibri"/>
                <a:ea typeface="Calibri"/>
                <a:cs typeface="Calibri"/>
                <a:hlinkClick r:id="rId2"/>
              </a:rPr>
              <a:t>Finding and Using Information</a:t>
            </a:r>
            <a:endParaRPr lang="en-GB" sz="2600" dirty="0">
              <a:solidFill>
                <a:schemeClr val="accent2"/>
              </a:solidFill>
              <a:latin typeface="Calibri" panose="020F0502020204030204" pitchFamily="34" charset="0"/>
              <a:cs typeface="Calibri" panose="020F0502020204030204" pitchFamily="34" charset="0"/>
            </a:endParaRPr>
          </a:p>
          <a:p>
            <a:pPr marL="0" indent="0">
              <a:buNone/>
            </a:pPr>
            <a:endParaRPr lang="en-GB" sz="2600" dirty="0">
              <a:solidFill>
                <a:schemeClr val="accent2"/>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dirty="0">
                <a:latin typeface="Calibri" panose="020F0502020204030204" pitchFamily="34" charset="0"/>
                <a:cs typeface="Calibri" panose="020F0502020204030204" pitchFamily="34" charset="0"/>
                <a:hlinkClick r:id="rId3"/>
              </a:rPr>
              <a:t>Unit 2 Searching for information</a:t>
            </a:r>
            <a:r>
              <a:rPr lang="en-GB" sz="2600" dirty="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dirty="0">
              <a:latin typeface="Calibri" panose="020F0502020204030204" pitchFamily="34" charset="0"/>
              <a:ea typeface="Calibri"/>
              <a:cs typeface="Calibri" panose="020F0502020204030204" pitchFamily="34" charset="0"/>
            </a:endParaRPr>
          </a:p>
          <a:p>
            <a:pPr>
              <a:buFont typeface="Arial" panose="020B0604020202020204" pitchFamily="34" charset="0"/>
              <a:buChar char="•"/>
            </a:pPr>
            <a:r>
              <a:rPr lang="en-GB" sz="2600" dirty="0">
                <a:latin typeface="Calibri"/>
                <a:ea typeface="Calibri"/>
                <a:cs typeface="Calibri"/>
                <a:hlinkClick r:id="rId4"/>
              </a:rPr>
              <a:t>Unit 3: Advanced</a:t>
            </a:r>
            <a:r>
              <a:rPr lang="en-GB" sz="2600" dirty="0">
                <a:latin typeface="Calibri"/>
                <a:ea typeface="Calibri"/>
                <a:cs typeface="Calibri"/>
                <a:hlinkClick r:id="rId4"/>
              </a:rPr>
              <a:t> Searching</a:t>
            </a:r>
            <a:r>
              <a:rPr lang="en-GB" sz="2600" b="1" dirty="0">
                <a:latin typeface="Calibri"/>
                <a:ea typeface="Calibri"/>
                <a:cs typeface="Calibri"/>
                <a:hlinkClick r:id="rId4"/>
              </a:rPr>
              <a:t>.</a:t>
            </a:r>
          </a:p>
          <a:p>
            <a:pPr marL="0" indent="0">
              <a:buNone/>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dirty="0">
                <a:latin typeface="Calibri" panose="020F0502020204030204" pitchFamily="34" charset="0"/>
                <a:cs typeface="Calibri" panose="020F0502020204030204" pitchFamily="34" charset="0"/>
                <a:hlinkClick r:id="rId5"/>
              </a:rPr>
              <a:t>Unit 4: Evaluating Information</a:t>
            </a:r>
            <a:r>
              <a:rPr lang="en-GB" sz="2600" dirty="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dirty="0">
              <a:latin typeface="Calibri"/>
              <a:ea typeface="Calibri"/>
              <a:cs typeface="Calibri"/>
            </a:endParaRPr>
          </a:p>
          <a:p>
            <a:pPr marL="0" indent="0">
              <a:buNone/>
            </a:pPr>
            <a:endParaRPr lang="en-GB" sz="2600" dirty="0">
              <a:latin typeface="Calibri"/>
              <a:ea typeface="Calibri"/>
              <a:cs typeface="Calibri"/>
            </a:endParaRPr>
          </a:p>
          <a:p>
            <a:pPr marL="0" indent="0">
              <a:buNone/>
            </a:pPr>
            <a:endParaRPr lang="en-GB" dirty="0">
              <a:ea typeface="Calibri Light"/>
              <a:cs typeface="Calibri Light"/>
            </a:endParaRPr>
          </a:p>
        </p:txBody>
      </p:sp>
      <p:sp>
        <p:nvSpPr>
          <p:cNvPr id="2" name="Title 1">
            <a:extLst>
              <a:ext uri="{FF2B5EF4-FFF2-40B4-BE49-F238E27FC236}">
                <a16:creationId xmlns:a16="http://schemas.microsoft.com/office/drawing/2014/main" id="{FE594184-848C-DC4A-D0D6-FF3DC2D60FE6}"/>
              </a:ext>
            </a:extLst>
          </p:cNvPr>
          <p:cNvSpPr>
            <a:spLocks noGrp="1"/>
          </p:cNvSpPr>
          <p:nvPr>
            <p:ph type="title"/>
          </p:nvPr>
        </p:nvSpPr>
        <p:spPr>
          <a:xfrm>
            <a:off x="718456" y="262866"/>
            <a:ext cx="10795518" cy="1003916"/>
          </a:xfrm>
        </p:spPr>
        <p:txBody>
          <a:bodyPr anchor="b">
            <a:normAutofit/>
          </a:bodyPr>
          <a:lstStyle/>
          <a:p>
            <a:r>
              <a:rPr lang="en-GB"/>
              <a:t>Re-visit and explore further…</a:t>
            </a:r>
          </a:p>
        </p:txBody>
      </p:sp>
      <p:sp>
        <p:nvSpPr>
          <p:cNvPr id="10" name="TextBox 9">
            <a:extLst>
              <a:ext uri="{FF2B5EF4-FFF2-40B4-BE49-F238E27FC236}">
                <a16:creationId xmlns:a16="http://schemas.microsoft.com/office/drawing/2014/main" id="{43D6A4F6-1DC3-93E2-B674-A24428E6B1E1}"/>
              </a:ext>
            </a:extLst>
          </p:cNvPr>
          <p:cNvSpPr txBox="1"/>
          <p:nvPr/>
        </p:nvSpPr>
        <p:spPr>
          <a:xfrm>
            <a:off x="132608" y="1679694"/>
            <a:ext cx="5359472" cy="1015663"/>
          </a:xfrm>
          <a:prstGeom prst="rect">
            <a:avLst/>
          </a:prstGeom>
          <a:noFill/>
        </p:spPr>
        <p:txBody>
          <a:bodyPr wrap="square" lIns="91440" tIns="45720" rIns="91440" bIns="45720" rtlCol="0" anchor="t">
            <a:spAutoFit/>
          </a:bodyPr>
          <a:lstStyle/>
          <a:p>
            <a:pPr marL="0" indent="0">
              <a:buNone/>
            </a:pPr>
            <a:r>
              <a:rPr lang="en-GB" sz="2000" dirty="0">
                <a:latin typeface="Calibri"/>
                <a:ea typeface="Calibri"/>
                <a:cs typeface="Calibri"/>
              </a:rPr>
              <a:t>We have created comprehensive infoskills units on finding information and evaluating information to help you with your studies:</a:t>
            </a:r>
          </a:p>
        </p:txBody>
      </p:sp>
      <p:pic>
        <p:nvPicPr>
          <p:cNvPr id="4" name="Picture 3">
            <a:extLst>
              <a:ext uri="{FF2B5EF4-FFF2-40B4-BE49-F238E27FC236}">
                <a16:creationId xmlns:a16="http://schemas.microsoft.com/office/drawing/2014/main" id="{79048C66-872E-FF3C-9B84-F124381C92E3}"/>
              </a:ext>
            </a:extLst>
          </p:cNvPr>
          <p:cNvPicPr>
            <a:picLocks noChangeAspect="1"/>
          </p:cNvPicPr>
          <p:nvPr/>
        </p:nvPicPr>
        <p:blipFill>
          <a:blip r:embed="rId6"/>
          <a:stretch>
            <a:fillRect/>
          </a:stretch>
        </p:blipFill>
        <p:spPr>
          <a:xfrm>
            <a:off x="5861056" y="1584582"/>
            <a:ext cx="6198336" cy="4329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793849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Useful Resources</a:t>
            </a:r>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1330" y="1714888"/>
            <a:ext cx="4130725" cy="4130725"/>
          </a:xfrm>
          <a:prstGeom prst="rect">
            <a:avLst/>
          </a:prstGeom>
        </p:spPr>
      </p:pic>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2232891"/>
            <a:ext cx="6903027" cy="3094721"/>
          </a:xfrm>
        </p:spPr>
        <p:txBody>
          <a:bodyPr vert="horz" lIns="91440" tIns="45720" rIns="91440" bIns="45720" rtlCol="0" anchor="t">
            <a:normAutofit/>
          </a:bodyPr>
          <a:lstStyle/>
          <a:p>
            <a:pPr>
              <a:buFont typeface="Arial" panose="020B0604020202020204" pitchFamily="34" charset="0"/>
              <a:buChar char="•"/>
            </a:pPr>
            <a:r>
              <a:rPr lang="en-GB">
                <a:hlinkClick r:id="rId4"/>
              </a:rPr>
              <a:t> </a:t>
            </a:r>
            <a:r>
              <a:rPr lang="en-GB">
                <a:latin typeface="Calibri"/>
                <a:ea typeface="Calibri"/>
                <a:cs typeface="Calibri"/>
                <a:hlinkClick r:id="rId4"/>
              </a:rPr>
              <a:t>Library online infoskills</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err="1">
                <a:latin typeface="Calibri"/>
                <a:ea typeface="Calibri"/>
                <a:cs typeface="Calibri"/>
                <a:hlinkClick r:id="rId5"/>
              </a:rPr>
              <a:t>TurnitIn</a:t>
            </a:r>
            <a:r>
              <a:rPr lang="en-GB">
                <a:latin typeface="Calibri"/>
                <a:ea typeface="Calibri"/>
                <a:cs typeface="Calibri"/>
                <a:hlinkClick r:id="rId5"/>
              </a:rPr>
              <a:t>: evaluating sources playlist</a:t>
            </a:r>
            <a:endParaRPr lang="en-GB">
              <a:latin typeface="Calibri"/>
              <a:ea typeface="Calibri"/>
              <a:cs typeface="Calibri"/>
            </a:endParaRPr>
          </a:p>
          <a:p>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6"/>
              </a:rPr>
              <a:t>Library study skills resource list</a:t>
            </a:r>
            <a:endParaRPr lang="en-GB">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21957101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6D2C4ED1-CBF5-4522-A03C-0F97102694E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Words>2303</Words>
  <Application>Microsoft Office PowerPoint</Application>
  <PresentationFormat>Widescreen</PresentationFormat>
  <Paragraphs>380</Paragraphs>
  <Slides>45</Slides>
  <Notes>11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Arial,Sans-Serif</vt:lpstr>
      <vt:lpstr>Calibri </vt:lpstr>
      <vt:lpstr>Arial</vt:lpstr>
      <vt:lpstr>Calibri</vt:lpstr>
      <vt:lpstr>Calibri Light</vt:lpstr>
      <vt:lpstr>Lucida Sans</vt:lpstr>
      <vt:lpstr>Wingdings</vt:lpstr>
      <vt:lpstr>Office Theme</vt:lpstr>
      <vt:lpstr>Finding &amp; Using Information </vt:lpstr>
      <vt:lpstr>Academic Liaison Librarian</vt:lpstr>
      <vt:lpstr>Aims</vt:lpstr>
      <vt:lpstr>My Library Account</vt:lpstr>
      <vt:lpstr>Library Webpage</vt:lpstr>
      <vt:lpstr>Library Intranet Homepage</vt:lpstr>
      <vt:lpstr>Sign in</vt:lpstr>
      <vt:lpstr>Scroll and Explore...</vt:lpstr>
      <vt:lpstr>Sign up to Online Infoskills</vt:lpstr>
      <vt:lpstr>PowerPoint Presentation</vt:lpstr>
      <vt:lpstr>Start with your Online Resource List…</vt:lpstr>
      <vt:lpstr>Where to find your online resource list…</vt:lpstr>
      <vt:lpstr>PowerPoint Presentation</vt:lpstr>
      <vt:lpstr>Export Function</vt:lpstr>
      <vt:lpstr>Library resources</vt:lpstr>
      <vt:lpstr>Resources at UWTSD include..</vt:lpstr>
      <vt:lpstr>Library Catalogue – Your Library Account.</vt:lpstr>
      <vt:lpstr>Search and save resources</vt:lpstr>
      <vt:lpstr>Phrase Searching &amp; Terminology</vt:lpstr>
      <vt:lpstr>Truncation and Wildcards</vt:lpstr>
      <vt:lpstr>PowerPoint Presentation</vt:lpstr>
      <vt:lpstr>Advanced searching</vt:lpstr>
      <vt:lpstr>Subject Searching</vt:lpstr>
      <vt:lpstr>Advanced search using SH</vt:lpstr>
      <vt:lpstr>Tips</vt:lpstr>
      <vt:lpstr>Item Record </vt:lpstr>
      <vt:lpstr>Journals - Browzine</vt:lpstr>
      <vt:lpstr>What about Artificial Intelligence (AI)?</vt:lpstr>
      <vt:lpstr> </vt:lpstr>
      <vt:lpstr>How it works</vt:lpstr>
      <vt:lpstr>Search results </vt:lpstr>
      <vt:lpstr>Library result search string</vt:lpstr>
      <vt:lpstr>Library results (with extra filters)</vt:lpstr>
      <vt:lpstr>Search using suggested keywords</vt:lpstr>
      <vt:lpstr>Useful Databases</vt:lpstr>
      <vt:lpstr>Evaluating Information</vt:lpstr>
      <vt:lpstr>Linking Google Scholar  </vt:lpstr>
      <vt:lpstr>LibKey Nomad</vt:lpstr>
      <vt:lpstr>Summary</vt:lpstr>
      <vt:lpstr>Need More?</vt:lpstr>
      <vt:lpstr>Harvard Referencing Style</vt:lpstr>
      <vt:lpstr>Re-visit and explore further…</vt:lpstr>
      <vt:lpstr>Useful Resources</vt:lpstr>
      <vt:lpstr>PowerPoint Presentation</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46</cp:revision>
  <dcterms:created xsi:type="dcterms:W3CDTF">2024-01-22T14:28:58Z</dcterms:created>
  <dcterms:modified xsi:type="dcterms:W3CDTF">2024-11-06T15:12:52Z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