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9" r:id="rId3"/>
    <p:sldId id="257" r:id="rId4"/>
    <p:sldId id="258" r:id="rId5"/>
    <p:sldId id="259" r:id="rId6"/>
    <p:sldId id="260" r:id="rId7"/>
    <p:sldId id="261" r:id="rId8"/>
    <p:sldId id="264" r:id="rId9"/>
    <p:sldId id="280" r:id="rId10"/>
    <p:sldId id="281" r:id="rId11"/>
    <p:sldId id="282" r:id="rId12"/>
    <p:sldId id="28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11" Type="http://schemas.openxmlformats.org/officeDocument/2006/relationships/image" Target="../media/image12.jpg"/><Relationship Id="rId5" Type="http://schemas.openxmlformats.org/officeDocument/2006/relationships/image" Target="../media/image6.jpg"/><Relationship Id="rId10" Type="http://schemas.openxmlformats.org/officeDocument/2006/relationships/image" Target="../media/image11.jpg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4.jpg"/><Relationship Id="rId7" Type="http://schemas.openxmlformats.org/officeDocument/2006/relationships/image" Target="../media/image18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11" Type="http://schemas.openxmlformats.org/officeDocument/2006/relationships/image" Target="../media/image22.jpg"/><Relationship Id="rId5" Type="http://schemas.openxmlformats.org/officeDocument/2006/relationships/image" Target="../media/image16.jpg"/><Relationship Id="rId10" Type="http://schemas.openxmlformats.org/officeDocument/2006/relationships/image" Target="../media/image21.jpg"/><Relationship Id="rId4" Type="http://schemas.openxmlformats.org/officeDocument/2006/relationships/image" Target="../media/image15.jpg"/><Relationship Id="rId9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65CF9-AB26-465E-808F-96BC7C202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4443" y="2080622"/>
            <a:ext cx="9050170" cy="2696760"/>
          </a:xfrm>
        </p:spPr>
        <p:txBody>
          <a:bodyPr>
            <a:normAutofit fontScale="90000"/>
          </a:bodyPr>
          <a:lstStyle/>
          <a:p>
            <a:r>
              <a:rPr lang="pl-PL" dirty="0"/>
              <a:t>The diffrence between group and team,the characteristics of effective teams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5631E-73F3-4F64-8E93-66AC84F182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/>
              <a:t>By Ewa Zdziarska-Grzyb</a:t>
            </a:r>
          </a:p>
          <a:p>
            <a:r>
              <a:rPr lang="pl-PL" dirty="0"/>
              <a:t>Student ID 1712720</a:t>
            </a:r>
          </a:p>
          <a:p>
            <a:r>
              <a:rPr lang="pl-PL" dirty="0"/>
              <a:t>Date 05.11.2018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404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384C57E-0DBD-4395-A272-484941E4A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Module: Effective team-working and communication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A4AA5C9-71F7-4FD8-954F-85FE9B2345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pl-PL" dirty="0"/>
              <a:t>Begin date: Octobre 2018</a:t>
            </a:r>
          </a:p>
          <a:p>
            <a:r>
              <a:rPr lang="pl-PL" dirty="0"/>
              <a:t>Due date: November 2018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46EFB4-5BA0-4C4D-BB6B-845910CA1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5548930" cy="344152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02B4DB-FBD9-4D89-87DD-4B54A85A5D7C}"/>
              </a:ext>
            </a:extLst>
          </p:cNvPr>
          <p:cNvSpPr/>
          <p:nvPr/>
        </p:nvSpPr>
        <p:spPr>
          <a:xfrm>
            <a:off x="6413771" y="2017343"/>
            <a:ext cx="1346046" cy="58324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b="1" i="1" u="sng" dirty="0">
                <a:solidFill>
                  <a:schemeClr val="tx1"/>
                </a:solidFill>
              </a:rPr>
              <a:t>Task Name</a:t>
            </a:r>
            <a:endParaRPr lang="en-GB" b="1" i="1" u="sng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EE0832-B26E-4DDF-9D62-A8358B0EEF6F}"/>
              </a:ext>
            </a:extLst>
          </p:cNvPr>
          <p:cNvSpPr/>
          <p:nvPr/>
        </p:nvSpPr>
        <p:spPr>
          <a:xfrm>
            <a:off x="7759817" y="2010268"/>
            <a:ext cx="1346046" cy="58324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b="1" i="1" u="sng" dirty="0">
                <a:solidFill>
                  <a:schemeClr val="tx1"/>
                </a:solidFill>
              </a:rPr>
              <a:t>Start Date</a:t>
            </a:r>
            <a:endParaRPr lang="en-GB" b="1" i="1" u="sng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EF2D23-05BF-4AB1-97B8-A4F134816965}"/>
              </a:ext>
            </a:extLst>
          </p:cNvPr>
          <p:cNvSpPr/>
          <p:nvPr/>
        </p:nvSpPr>
        <p:spPr>
          <a:xfrm>
            <a:off x="9105863" y="2010268"/>
            <a:ext cx="1346046" cy="58324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b="1" i="1" u="sng" dirty="0">
                <a:solidFill>
                  <a:schemeClr val="tx1"/>
                </a:solidFill>
              </a:rPr>
              <a:t>Complete Date</a:t>
            </a:r>
            <a:endParaRPr lang="en-GB" b="1" i="1" u="sng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299D73-DCB9-4E24-8189-B689FC917B25}"/>
              </a:ext>
            </a:extLst>
          </p:cNvPr>
          <p:cNvSpPr/>
          <p:nvPr/>
        </p:nvSpPr>
        <p:spPr>
          <a:xfrm>
            <a:off x="6413771" y="2600587"/>
            <a:ext cx="1346046" cy="285888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tx1"/>
                </a:solidFill>
              </a:rPr>
              <a:t>Research Topics</a:t>
            </a:r>
          </a:p>
          <a:p>
            <a:pPr algn="ctr"/>
            <a:r>
              <a:rPr lang="pl-PL" dirty="0">
                <a:solidFill>
                  <a:schemeClr val="tx1"/>
                </a:solidFill>
              </a:rPr>
              <a:t>Choose a topic</a:t>
            </a:r>
          </a:p>
          <a:p>
            <a:pPr algn="ctr"/>
            <a:r>
              <a:rPr lang="pl-PL" dirty="0">
                <a:solidFill>
                  <a:schemeClr val="tx1"/>
                </a:solidFill>
              </a:rPr>
              <a:t>Identify Reasearch question</a:t>
            </a:r>
          </a:p>
          <a:p>
            <a:pPr algn="ctr"/>
            <a:r>
              <a:rPr lang="pl-PL" dirty="0">
                <a:solidFill>
                  <a:schemeClr val="tx1"/>
                </a:solidFill>
              </a:rPr>
              <a:t>Preparation of presentation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468E5F-77E9-4EE5-BFB4-F4658DED6287}"/>
              </a:ext>
            </a:extLst>
          </p:cNvPr>
          <p:cNvSpPr/>
          <p:nvPr/>
        </p:nvSpPr>
        <p:spPr>
          <a:xfrm>
            <a:off x="7759817" y="2593512"/>
            <a:ext cx="1346046" cy="2858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tx1"/>
                </a:solidFill>
              </a:rPr>
              <a:t>5.10.2018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12.10.2018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18.10.2018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22.10.2018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3FF133-900B-4CAF-A4BD-EC6382A63C54}"/>
              </a:ext>
            </a:extLst>
          </p:cNvPr>
          <p:cNvSpPr/>
          <p:nvPr/>
        </p:nvSpPr>
        <p:spPr>
          <a:xfrm>
            <a:off x="9105863" y="2592902"/>
            <a:ext cx="1346046" cy="285888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tx1"/>
                </a:solidFill>
              </a:rPr>
              <a:t>15.10.2018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15.10.2018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25.10.2018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31.10.2018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468FDFA-2520-4E35-81C1-F94166EFE947}"/>
              </a:ext>
            </a:extLst>
          </p:cNvPr>
          <p:cNvSpPr/>
          <p:nvPr/>
        </p:nvSpPr>
        <p:spPr>
          <a:xfrm>
            <a:off x="10451909" y="2010268"/>
            <a:ext cx="1346046" cy="58324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1400" b="1" i="1" u="sng" dirty="0">
                <a:solidFill>
                  <a:schemeClr val="tx1"/>
                </a:solidFill>
              </a:rPr>
              <a:t>Team Members Names</a:t>
            </a:r>
            <a:endParaRPr lang="en-GB" sz="1400" b="1" i="1" u="sng" dirty="0"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151271-36B4-4B74-8574-F2099999E525}"/>
              </a:ext>
            </a:extLst>
          </p:cNvPr>
          <p:cNvSpPr/>
          <p:nvPr/>
        </p:nvSpPr>
        <p:spPr>
          <a:xfrm>
            <a:off x="10451909" y="2600587"/>
            <a:ext cx="1346046" cy="285120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tx1"/>
                </a:solidFill>
              </a:rPr>
              <a:t>ALL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ALL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LANDA</a:t>
            </a:r>
          </a:p>
          <a:p>
            <a:pPr algn="ctr"/>
            <a:endParaRPr lang="pl-PL" dirty="0">
              <a:solidFill>
                <a:schemeClr val="tx1"/>
              </a:solidFill>
            </a:endParaRPr>
          </a:p>
          <a:p>
            <a:pPr algn="ctr"/>
            <a:r>
              <a:rPr lang="pl-PL" dirty="0">
                <a:solidFill>
                  <a:schemeClr val="tx1"/>
                </a:solidFill>
              </a:rPr>
              <a:t>EWA</a:t>
            </a:r>
          </a:p>
          <a:p>
            <a:pPr algn="ctr"/>
            <a:r>
              <a:rPr lang="pl-PL" dirty="0">
                <a:solidFill>
                  <a:schemeClr val="tx1"/>
                </a:solidFill>
              </a:rPr>
              <a:t>+</a:t>
            </a:r>
          </a:p>
          <a:p>
            <a:pPr algn="ctr"/>
            <a:r>
              <a:rPr lang="pl-PL" dirty="0">
                <a:solidFill>
                  <a:schemeClr val="tx1"/>
                </a:solidFill>
              </a:rPr>
              <a:t>OSMAN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3536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5E377-ADA4-462E-AE4A-943F7A5F3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2529" y="743748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pl-PL" dirty="0"/>
              <a:t>Defenition of team</a:t>
            </a:r>
            <a:br>
              <a:rPr lang="pl-PL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14D4A-D2A9-4951-A712-19234784E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780" y="1891641"/>
            <a:ext cx="3977671" cy="4241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dirty="0"/>
              <a:t> Defenition by Kozlowski and Bell             (2003)</a:t>
            </a:r>
          </a:p>
          <a:p>
            <a:r>
              <a:rPr lang="pl-PL" sz="1600" dirty="0"/>
              <a:t>Group of people who exist to perform organizationally relevant task, share one or more common goals</a:t>
            </a:r>
          </a:p>
          <a:p>
            <a:r>
              <a:rPr lang="pl-PL" sz="1600" dirty="0"/>
              <a:t>Interact socially</a:t>
            </a:r>
          </a:p>
          <a:p>
            <a:r>
              <a:rPr lang="pl-PL" sz="1600" dirty="0"/>
              <a:t>Exhibit task interdependencies</a:t>
            </a:r>
          </a:p>
          <a:p>
            <a:r>
              <a:rPr lang="pl-PL" sz="1600" dirty="0"/>
              <a:t>Maintain and manage boundaries</a:t>
            </a:r>
          </a:p>
          <a:p>
            <a:endParaRPr lang="pl-PL" sz="1600" dirty="0"/>
          </a:p>
          <a:p>
            <a:endParaRPr lang="pl-PL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36806F-81FF-484A-88A0-DC9CAC29BC38}"/>
              </a:ext>
            </a:extLst>
          </p:cNvPr>
          <p:cNvSpPr txBox="1"/>
          <p:nvPr/>
        </p:nvSpPr>
        <p:spPr>
          <a:xfrm>
            <a:off x="5374297" y="1891641"/>
            <a:ext cx="534450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Defenition by Griffiths and Dumham(2015)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1600" dirty="0"/>
              <a:t>”...Teams exist to accomplish specyfic tasks that are related to common goals”</a:t>
            </a:r>
            <a:endParaRPr lang="en-GB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6E1AC9-E625-42B0-A582-4166955BF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0029" y="3129072"/>
            <a:ext cx="50768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992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09498-3593-4BF5-B771-C16E4B298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Morgan (2017)</a:t>
            </a:r>
            <a:br>
              <a:rPr lang="pl-PL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4D146-D07F-4AAB-84EE-8F9E53EDA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1990726"/>
            <a:ext cx="4644420" cy="3475620"/>
          </a:xfrm>
        </p:spPr>
        <p:txBody>
          <a:bodyPr/>
          <a:lstStyle/>
          <a:p>
            <a:pPr marL="0" indent="0">
              <a:buNone/>
            </a:pPr>
            <a:r>
              <a:rPr lang="pl-PL" b="1" u="sng" dirty="0"/>
              <a:t>Group</a:t>
            </a:r>
            <a:endParaRPr lang="pl-PL" sz="1800" b="1" u="sng" dirty="0"/>
          </a:p>
          <a:p>
            <a:pPr marL="0" indent="0">
              <a:buNone/>
            </a:pPr>
            <a:r>
              <a:rPr lang="pl-PL" sz="1800" dirty="0"/>
              <a:t>A number of people sharing something in common and meeting together in melation to their shared charesteristics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A61EAC-1A13-4D3C-8858-94C2E4EF6C47}"/>
              </a:ext>
            </a:extLst>
          </p:cNvPr>
          <p:cNvSpPr txBox="1"/>
          <p:nvPr/>
        </p:nvSpPr>
        <p:spPr>
          <a:xfrm>
            <a:off x="6191250" y="1981200"/>
            <a:ext cx="486360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b="1" u="sng" dirty="0"/>
              <a:t>Team</a:t>
            </a:r>
          </a:p>
          <a:p>
            <a:r>
              <a:rPr lang="pl-PL" dirty="0"/>
              <a:t>(team have more additions)</a:t>
            </a:r>
          </a:p>
          <a:p>
            <a:pPr marL="285750" indent="-285750">
              <a:buFontTx/>
              <a:buChar char="-"/>
            </a:pPr>
            <a:r>
              <a:rPr lang="pl-PL" dirty="0"/>
              <a:t>A number of individuals working as one to achieve a partivular goal to which they are all mutually committed</a:t>
            </a:r>
          </a:p>
          <a:p>
            <a:pPr marL="285750" indent="-285750">
              <a:buFontTx/>
              <a:buChar char="-"/>
            </a:pPr>
            <a:endParaRPr lang="pl-P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2A330-B094-43ED-8B7F-6DB13EB7BAB7}"/>
              </a:ext>
            </a:extLst>
          </p:cNvPr>
          <p:cNvSpPr txBox="1"/>
          <p:nvPr/>
        </p:nvSpPr>
        <p:spPr>
          <a:xfrm>
            <a:off x="1451579" y="4068661"/>
            <a:ext cx="10125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’In some situations it might not matter greatly as to whether you think you are working in a group or in a team, but if other people have a diffrent view then their behavior would be diffrent’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137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B979D-E93B-4133-A0BC-44510D813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/>
              <a:t>Characteristic features of  a Team</a:t>
            </a:r>
            <a:br>
              <a:rPr lang="pl-PL" dirty="0"/>
            </a:br>
            <a:br>
              <a:rPr lang="pl-PL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B49AF-82A9-4202-BFE2-2608388F5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pl-PL" dirty="0"/>
              <a:t>Small</a:t>
            </a:r>
          </a:p>
          <a:p>
            <a:pPr marL="457200" indent="-457200">
              <a:buAutoNum type="arabicParenR"/>
            </a:pPr>
            <a:r>
              <a:rPr lang="pl-PL" dirty="0"/>
              <a:t>Complementary skills</a:t>
            </a:r>
          </a:p>
          <a:p>
            <a:pPr marL="457200" indent="-457200">
              <a:buAutoNum type="arabicParenR"/>
            </a:pPr>
            <a:r>
              <a:rPr lang="pl-PL" dirty="0"/>
              <a:t>Common purpose</a:t>
            </a:r>
          </a:p>
          <a:p>
            <a:pPr marL="457200" indent="-457200">
              <a:buAutoNum type="arabicParenR"/>
            </a:pPr>
            <a:r>
              <a:rPr lang="pl-PL" dirty="0"/>
              <a:t>Specific goals</a:t>
            </a:r>
          </a:p>
          <a:p>
            <a:pPr marL="457200" indent="-457200">
              <a:buAutoNum type="arabicParenR"/>
            </a:pPr>
            <a:r>
              <a:rPr lang="pl-PL" dirty="0"/>
              <a:t>Common approach </a:t>
            </a:r>
          </a:p>
          <a:p>
            <a:pPr marL="457200" indent="-457200">
              <a:buAutoNum type="arabicParenR"/>
            </a:pPr>
            <a:r>
              <a:rPr lang="pl-PL" dirty="0"/>
              <a:t>Mutual accoutability</a:t>
            </a:r>
          </a:p>
          <a:p>
            <a:pPr marL="457200" indent="-457200">
              <a:buAutoNum type="arabicParenR"/>
            </a:pPr>
            <a:r>
              <a:rPr lang="pl-PL" dirty="0"/>
              <a:t>Independent relationships</a:t>
            </a:r>
          </a:p>
        </p:txBody>
      </p:sp>
    </p:spTree>
    <p:extLst>
      <p:ext uri="{BB962C8B-B14F-4D97-AF65-F5344CB8AC3E}">
        <p14:creationId xmlns:p14="http://schemas.microsoft.com/office/powerpoint/2010/main" val="2634099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8D904-839C-4C51-9B48-E2DD8D976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What does a team have?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799A2-B6CE-4FED-A8E9-A979C9683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Synergy</a:t>
            </a:r>
          </a:p>
          <a:p>
            <a:r>
              <a:rPr lang="pl-PL" dirty="0"/>
              <a:t>Trust</a:t>
            </a:r>
          </a:p>
          <a:p>
            <a:r>
              <a:rPr lang="pl-PL" dirty="0"/>
              <a:t>Group dynamic</a:t>
            </a:r>
          </a:p>
          <a:p>
            <a:r>
              <a:rPr lang="pl-PL" dirty="0"/>
              <a:t>A+B=C </a:t>
            </a:r>
          </a:p>
          <a:p>
            <a:r>
              <a:rPr lang="pl-PL" dirty="0"/>
              <a:t>Team Leader</a:t>
            </a:r>
          </a:p>
          <a:p>
            <a:r>
              <a:rPr lang="pl-PL" dirty="0"/>
              <a:t>Delegation</a:t>
            </a:r>
          </a:p>
          <a:p>
            <a:r>
              <a:rPr lang="pl-PL" dirty="0"/>
              <a:t>Communication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B8A23-4F36-47E5-BFB9-768A26C05A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6387" y="1945575"/>
            <a:ext cx="5991225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632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9216B-EFB2-4565-A827-755B0235D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Team composition</a:t>
            </a:r>
            <a:br>
              <a:rPr lang="pl-PL" dirty="0"/>
            </a:br>
            <a:r>
              <a:rPr lang="pl-PL" dirty="0"/>
              <a:t>’</a:t>
            </a:r>
            <a:r>
              <a:rPr lang="pl-PL" sz="2000" dirty="0"/>
              <a:t>the way the team is put together is a key to being a successful team’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B51EE-94D8-4056-9DDB-F29962890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1. DISC-models of team rules   Morgan (2017)                                        </a:t>
            </a:r>
          </a:p>
          <a:p>
            <a:r>
              <a:rPr lang="pl-PL" dirty="0"/>
              <a:t>Dominance</a:t>
            </a:r>
          </a:p>
          <a:p>
            <a:r>
              <a:rPr lang="pl-PL" dirty="0"/>
              <a:t>Influence</a:t>
            </a:r>
          </a:p>
          <a:p>
            <a:r>
              <a:rPr lang="pl-PL" dirty="0"/>
              <a:t>Steadines</a:t>
            </a:r>
          </a:p>
          <a:p>
            <a:r>
              <a:rPr lang="pl-PL" dirty="0"/>
              <a:t>Conscientiousness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335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5169D-2B6E-4A09-8222-E7FAC6BF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Why team work is important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28027-B26F-4247-941E-D0C310225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l-PL" dirty="0"/>
              <a:t>Effective                                                        </a:t>
            </a:r>
          </a:p>
          <a:p>
            <a:r>
              <a:rPr lang="pl-PL" dirty="0"/>
              <a:t>Value</a:t>
            </a:r>
          </a:p>
          <a:p>
            <a:r>
              <a:rPr lang="pl-PL" dirty="0"/>
              <a:t>Increased employee involvement</a:t>
            </a:r>
          </a:p>
          <a:p>
            <a:r>
              <a:rPr lang="pl-PL" dirty="0"/>
              <a:t>Improve quality</a:t>
            </a:r>
          </a:p>
          <a:p>
            <a:r>
              <a:rPr lang="pl-PL" dirty="0"/>
              <a:t>Reduce conflict</a:t>
            </a:r>
          </a:p>
          <a:p>
            <a:r>
              <a:rPr lang="pl-PL" dirty="0"/>
              <a:t>Adapt better to changes</a:t>
            </a:r>
          </a:p>
          <a:p>
            <a:r>
              <a:rPr lang="pl-PL" dirty="0"/>
              <a:t>Reduce absenteeism, waste and costs</a:t>
            </a:r>
          </a:p>
          <a:p>
            <a:r>
              <a:rPr lang="pl-PL" dirty="0"/>
              <a:t>Encourage creativity</a:t>
            </a:r>
          </a:p>
          <a:p>
            <a:pPr marL="0" indent="0">
              <a:buNone/>
            </a:pPr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59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D57C9-A4A6-4A6E-BB36-50C690308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0EC56-4660-484B-A827-7AD415F6A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pl-PL" dirty="0"/>
              <a:t>Griffiths B.A and Dumhant,B. (2015) in working in teams, thousand oaks:SAGE. M. 1, pp. 1-18</a:t>
            </a:r>
          </a:p>
          <a:p>
            <a:pPr>
              <a:buFont typeface="+mj-lt"/>
              <a:buAutoNum type="arabicPeriod"/>
            </a:pPr>
            <a:r>
              <a:rPr lang="pl-PL" dirty="0"/>
              <a:t>Morgan,P., Team-Working (2017) In the Budiness Student’s Guide to study and employability,London,SAGE.Ch.IV,p.203</a:t>
            </a:r>
          </a:p>
          <a:p>
            <a:pPr>
              <a:buFont typeface="+mj-lt"/>
              <a:buAutoNum type="arabicPeriod"/>
            </a:pPr>
            <a:r>
              <a:rPr lang="pl-PL" dirty="0"/>
              <a:t>Morgan,P., Team-Working (2017) In the Budiness Student’s Guide to study and employability,London,SAGE.Ch.IV,p.206</a:t>
            </a:r>
          </a:p>
          <a:p>
            <a:pPr>
              <a:buFont typeface="+mj-lt"/>
              <a:buAutoNum type="arabicPeriod"/>
            </a:pPr>
            <a:r>
              <a:rPr lang="pl-PL" dirty="0"/>
              <a:t>Belbin,R. Meredith, Management Teams: Why they Succeed or Fail. Butterworth Heineman, 3rd ed., 2010</a:t>
            </a:r>
          </a:p>
          <a:p>
            <a:pPr>
              <a:buFont typeface="+mj-lt"/>
              <a:buAutoNum type="arabicPeriod"/>
            </a:pPr>
            <a:r>
              <a:rPr lang="pl-PL" dirty="0"/>
              <a:t>Bowler, M.&amp; Brass, D.J.(2006). Relational correlates of interpersonal citizenship behavior A social network perspective.</a:t>
            </a:r>
          </a:p>
        </p:txBody>
      </p:sp>
    </p:spTree>
    <p:extLst>
      <p:ext uri="{BB962C8B-B14F-4D97-AF65-F5344CB8AC3E}">
        <p14:creationId xmlns:p14="http://schemas.microsoft.com/office/powerpoint/2010/main" val="1667738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BBE1D-6215-4DB6-8426-2E73B5D16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" name="Content Placeholder 24">
            <a:extLst>
              <a:ext uri="{FF2B5EF4-FFF2-40B4-BE49-F238E27FC236}">
                <a16:creationId xmlns:a16="http://schemas.microsoft.com/office/drawing/2014/main" id="{90A03C14-C0AE-449C-BD81-228C824094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1954" y="0"/>
            <a:ext cx="2312517" cy="3429000"/>
          </a:xfr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AD34A6A-F98F-449A-BE8E-D61EA54A63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471" y="0"/>
            <a:ext cx="2200046" cy="342899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2F6D9A5-D367-43A6-8F70-95D65A86BD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216900" y="607618"/>
            <a:ext cx="3428998" cy="221376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A5E09C3-7010-4C4C-B557-43B45E45CC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768" y="-1"/>
            <a:ext cx="2249424" cy="342899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9C75F48-4B0A-407C-8E61-E7F9789B70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98192" y="5862"/>
            <a:ext cx="2364639" cy="342900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0D756375-F2D1-47A5-8BCD-25947FAB2A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-228527" y="4032502"/>
            <a:ext cx="3428999" cy="222199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D6CE6DC-F8E4-4B69-AB50-490DB9EE4F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2023746" y="4021531"/>
            <a:ext cx="3429000" cy="224393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04CA49ED-364A-462A-8ACA-B6234E94544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200000">
            <a:off x="4199067" y="4054448"/>
            <a:ext cx="3429002" cy="217810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065F4288-2E09-491E-818D-A0EC4EA8228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200000">
            <a:off x="6419230" y="4018252"/>
            <a:ext cx="3531420" cy="236463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04D1F559-CC93-4CC0-A6BF-8D36713E749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42084" y="3423138"/>
            <a:ext cx="232074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463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4BC8E-E94C-4427-B2EF-D3240D6B3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465817-6589-4CA0-B4CF-F1ADEF1754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176" y="-14971"/>
            <a:ext cx="2320747" cy="3429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6F4574-A9D6-4D03-BC49-DAABAE2458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012738" y="580186"/>
            <a:ext cx="3429001" cy="22686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D083EC-18C7-4430-86E3-218B02B885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258169" y="588413"/>
            <a:ext cx="3443971" cy="22372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93B324-E7EF-4693-B0DD-0EA95159BE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6515828" y="567958"/>
            <a:ext cx="3428997" cy="22631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F1536EE-DF29-4502-B83E-2F790D6D9F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8840689" y="506234"/>
            <a:ext cx="3428995" cy="23865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DE912DF-828E-422A-9607-96EADE7E79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-273721" y="3976377"/>
            <a:ext cx="3429000" cy="23042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63C40FF-321F-4E39-B7EA-569B050BD67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1986332" y="3994382"/>
            <a:ext cx="3470211" cy="225702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BA3024D-2C70-4BDB-B5FE-335CFD413B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200000">
            <a:off x="4301393" y="3957729"/>
            <a:ext cx="3415601" cy="235813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158D9DA-64E3-48FF-98D0-5BA22AD09DA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74936" y="3415881"/>
            <a:ext cx="2250526" cy="34140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258C935-EE90-49AD-93AF-A16B287DD79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481563" y="3401633"/>
            <a:ext cx="2266913" cy="341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130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FAEB4-BC85-4B57-A652-DA8D6E880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1347B4-B3CC-4C57-9AE9-49B4D2CFFB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9756" y="0"/>
            <a:ext cx="5144306" cy="6858000"/>
          </a:xfrm>
        </p:spPr>
      </p:pic>
    </p:spTree>
    <p:extLst>
      <p:ext uri="{BB962C8B-B14F-4D97-AF65-F5344CB8AC3E}">
        <p14:creationId xmlns:p14="http://schemas.microsoft.com/office/powerpoint/2010/main" val="151911053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96</TotalTime>
  <Words>429</Words>
  <Application>Microsoft Office PowerPoint</Application>
  <PresentationFormat>Widescreen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Wisp</vt:lpstr>
      <vt:lpstr>The diffrence between group and team,the characteristics of effective teams</vt:lpstr>
      <vt:lpstr>Module: Effective team-working and communication</vt:lpstr>
      <vt:lpstr>Defenition of team </vt:lpstr>
      <vt:lpstr>Morgan (2017) </vt:lpstr>
      <vt:lpstr>Characteristic features of  a Team  </vt:lpstr>
      <vt:lpstr>What does a team have?</vt:lpstr>
      <vt:lpstr>Team composition ’the way the team is put together is a key to being a successful team’</vt:lpstr>
      <vt:lpstr>Why team work is important</vt:lpstr>
      <vt:lpstr>References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thesolamnus</dc:creator>
  <cp:lastModifiedBy>thesolamnus</cp:lastModifiedBy>
  <cp:revision>6</cp:revision>
  <dcterms:created xsi:type="dcterms:W3CDTF">2018-11-05T22:08:43Z</dcterms:created>
  <dcterms:modified xsi:type="dcterms:W3CDTF">2018-11-05T23:45:27Z</dcterms:modified>
</cp:coreProperties>
</file>