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57" r:id="rId4"/>
    <p:sldId id="258" r:id="rId5"/>
    <p:sldId id="259"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89006" autoAdjust="0"/>
  </p:normalViewPr>
  <p:slideViewPr>
    <p:cSldViewPr snapToGrid="0">
      <p:cViewPr varScale="1">
        <p:scale>
          <a:sx n="117" d="100"/>
          <a:sy n="117" d="100"/>
        </p:scale>
        <p:origin x="-300"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5/18/2018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B0B4417-190E-4F3F-ADB4-5C3E31D5711A}"/>
              </a:ext>
            </a:extLst>
          </p:cNvPr>
          <p:cNvSpPr>
            <a:spLocks noGrp="1"/>
          </p:cNvSpPr>
          <p:nvPr>
            <p:ph type="ctrTitle"/>
          </p:nvPr>
        </p:nvSpPr>
        <p:spPr>
          <a:xfrm>
            <a:off x="1565790" y="1095851"/>
            <a:ext cx="7766936" cy="3467759"/>
          </a:xfrm>
        </p:spPr>
        <p:txBody>
          <a:bodyPr/>
          <a:lstStyle/>
          <a:p>
            <a:pPr algn="ctr"/>
            <a:r>
              <a:rPr lang="en-GB" dirty="0">
                <a:latin typeface="Arial" panose="020B0604020202020204" pitchFamily="34" charset="0"/>
                <a:cs typeface="Arial" panose="020B0604020202020204" pitchFamily="34" charset="0"/>
              </a:rPr>
              <a:t>Welcome to </a:t>
            </a:r>
            <a:r>
              <a:rPr lang="en-GB" dirty="0"/>
              <a:t>Williams Web Design &amp; Hosting company </a:t>
            </a:r>
            <a:r>
              <a:rPr lang="en-GB" dirty="0">
                <a:latin typeface="Arial" panose="020B0604020202020204" pitchFamily="34" charset="0"/>
                <a:cs typeface="Arial" panose="020B0604020202020204" pitchFamily="34" charset="0"/>
              </a:rPr>
              <a:t>Analysis</a:t>
            </a:r>
          </a:p>
        </p:txBody>
      </p:sp>
      <p:sp>
        <p:nvSpPr>
          <p:cNvPr id="3" name="Subtitle 2">
            <a:extLst>
              <a:ext uri="{FF2B5EF4-FFF2-40B4-BE49-F238E27FC236}">
                <a16:creationId xmlns="" xmlns:a16="http://schemas.microsoft.com/office/drawing/2014/main" id="{DB08EDDE-7C08-4C36-A6A8-A211D04FFB55}"/>
              </a:ext>
            </a:extLst>
          </p:cNvPr>
          <p:cNvSpPr>
            <a:spLocks noGrp="1"/>
          </p:cNvSpPr>
          <p:nvPr>
            <p:ph type="subTitle" idx="1"/>
          </p:nvPr>
        </p:nvSpPr>
        <p:spPr>
          <a:xfrm>
            <a:off x="0" y="5971913"/>
            <a:ext cx="8098327" cy="445666"/>
          </a:xfrm>
        </p:spPr>
        <p:txBody>
          <a:bodyPr>
            <a:normAutofit/>
          </a:bodyPr>
          <a:lstStyle/>
          <a:p>
            <a:r>
              <a:rPr lang="en-GB" dirty="0">
                <a:latin typeface="Arial" panose="020B0604020202020204" pitchFamily="34" charset="0"/>
                <a:cs typeface="Arial" panose="020B0604020202020204" pitchFamily="34" charset="0"/>
              </a:rPr>
              <a:t>By: Ricky Jenkins, Harry </a:t>
            </a:r>
            <a:r>
              <a:rPr lang="en-GB" dirty="0" err="1">
                <a:latin typeface="Arial" panose="020B0604020202020204" pitchFamily="34" charset="0"/>
                <a:cs typeface="Arial" panose="020B0604020202020204" pitchFamily="34" charset="0"/>
              </a:rPr>
              <a:t>Hierons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Steffan</a:t>
            </a:r>
            <a:r>
              <a:rPr lang="en-GB" dirty="0">
                <a:latin typeface="Arial" panose="020B0604020202020204" pitchFamily="34" charset="0"/>
                <a:cs typeface="Arial" panose="020B0604020202020204" pitchFamily="34" charset="0"/>
              </a:rPr>
              <a:t> Lewis, Ashleigh Steel, Paul Weaver</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4" name="Picture 3" descr="F:\Year 3\Caroline Bradley\Assignment 2\Group Project\logo.png">
            <a:extLst>
              <a:ext uri="{FF2B5EF4-FFF2-40B4-BE49-F238E27FC236}">
                <a16:creationId xmlns="" xmlns:a16="http://schemas.microsoft.com/office/drawing/2014/main" id="{DA2D8399-F09D-47CB-A574-4FD107C9997B}"/>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Tree>
    <p:extLst>
      <p:ext uri="{BB962C8B-B14F-4D97-AF65-F5344CB8AC3E}">
        <p14:creationId xmlns:p14="http://schemas.microsoft.com/office/powerpoint/2010/main" val="822589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B0B4417-190E-4F3F-ADB4-5C3E31D5711A}"/>
              </a:ext>
            </a:extLst>
          </p:cNvPr>
          <p:cNvSpPr>
            <a:spLocks noGrp="1"/>
          </p:cNvSpPr>
          <p:nvPr>
            <p:ph type="ctrTitle"/>
          </p:nvPr>
        </p:nvSpPr>
        <p:spPr>
          <a:xfrm>
            <a:off x="1179896" y="1607580"/>
            <a:ext cx="7766936" cy="1646302"/>
          </a:xfrm>
        </p:spPr>
        <p:txBody>
          <a:bodyPr/>
          <a:lstStyle/>
          <a:p>
            <a:pPr algn="ctr"/>
            <a:r>
              <a:rPr lang="en-GB" dirty="0">
                <a:latin typeface="Arial" panose="020B0604020202020204" pitchFamily="34" charset="0"/>
                <a:cs typeface="Arial" panose="020B0604020202020204" pitchFamily="34" charset="0"/>
              </a:rPr>
              <a:t>Project Plan</a:t>
            </a:r>
          </a:p>
        </p:txBody>
      </p:sp>
      <p:pic>
        <p:nvPicPr>
          <p:cNvPr id="4" name="Picture 3" descr="F:\Year 3\Caroline Bradley\Assignment 2\Group Project\logo.png">
            <a:extLst>
              <a:ext uri="{FF2B5EF4-FFF2-40B4-BE49-F238E27FC236}">
                <a16:creationId xmlns="" xmlns:a16="http://schemas.microsoft.com/office/drawing/2014/main" id="{DA2D8399-F09D-47CB-A574-4FD107C9997B}"/>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
        <p:nvSpPr>
          <p:cNvPr id="7" name="Subtitle 2">
            <a:extLst>
              <a:ext uri="{FF2B5EF4-FFF2-40B4-BE49-F238E27FC236}">
                <a16:creationId xmlns="" xmlns:a16="http://schemas.microsoft.com/office/drawing/2014/main" id="{22CCE764-41C4-4B70-BF68-DF4D12703684}"/>
              </a:ext>
            </a:extLst>
          </p:cNvPr>
          <p:cNvSpPr>
            <a:spLocks noGrp="1"/>
          </p:cNvSpPr>
          <p:nvPr>
            <p:ph type="subTitle" idx="1"/>
          </p:nvPr>
        </p:nvSpPr>
        <p:spPr>
          <a:xfrm>
            <a:off x="147602" y="6299084"/>
            <a:ext cx="2083421" cy="445666"/>
          </a:xfrm>
        </p:spPr>
        <p:txBody>
          <a:bodyPr>
            <a:normAutofit/>
          </a:bodyPr>
          <a:lstStyle/>
          <a:p>
            <a:r>
              <a:rPr lang="en-GB" dirty="0">
                <a:latin typeface="Arial" panose="020B0604020202020204" pitchFamily="34" charset="0"/>
                <a:cs typeface="Arial" panose="020B0604020202020204" pitchFamily="34" charset="0"/>
              </a:rPr>
              <a:t>By: Ricky Jenkins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3671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D6DBD41-7E85-43F2-8527-21C9F9265A0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Project Planning</a:t>
            </a:r>
          </a:p>
        </p:txBody>
      </p:sp>
      <p:pic>
        <p:nvPicPr>
          <p:cNvPr id="4" name="Picture 3" descr="F:\Year 3\Caroline Bradley\Assignment 2\Group Project\logo.png">
            <a:extLst>
              <a:ext uri="{FF2B5EF4-FFF2-40B4-BE49-F238E27FC236}">
                <a16:creationId xmlns="" xmlns:a16="http://schemas.microsoft.com/office/drawing/2014/main" id="{08D2AAF9-1FFD-4386-B56A-64F1D2561852}"/>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
        <p:nvSpPr>
          <p:cNvPr id="5" name="Content Placeholder 2">
            <a:extLst>
              <a:ext uri="{FF2B5EF4-FFF2-40B4-BE49-F238E27FC236}">
                <a16:creationId xmlns="" xmlns:a16="http://schemas.microsoft.com/office/drawing/2014/main" id="{76CF6666-4829-4CAC-A31F-A48F5D727ACC}"/>
              </a:ext>
            </a:extLst>
          </p:cNvPr>
          <p:cNvSpPr txBox="1">
            <a:spLocks/>
          </p:cNvSpPr>
          <p:nvPr/>
        </p:nvSpPr>
        <p:spPr>
          <a:xfrm>
            <a:off x="811558" y="1608314"/>
            <a:ext cx="8596668" cy="352574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In this section, I will be explaining what was my role was and what I did with my task</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Project </a:t>
            </a:r>
            <a:r>
              <a:rPr lang="en-GB" dirty="0">
                <a:latin typeface="Arial" panose="020B0604020202020204" pitchFamily="34" charset="0"/>
                <a:cs typeface="Arial" panose="020B0604020202020204" pitchFamily="34" charset="0"/>
              </a:rPr>
              <a:t>management and Time</a:t>
            </a:r>
          </a:p>
          <a:p>
            <a:pPr lvl="1"/>
            <a:r>
              <a:rPr lang="en-GB" dirty="0">
                <a:latin typeface="Arial" panose="020B0604020202020204" pitchFamily="34" charset="0"/>
                <a:cs typeface="Arial" panose="020B0604020202020204" pitchFamily="34" charset="0"/>
              </a:rPr>
              <a:t>Ensuring a functional and easy to follow project plan</a:t>
            </a:r>
          </a:p>
          <a:p>
            <a:pPr lvl="1"/>
            <a:r>
              <a:rPr lang="en-GB" dirty="0">
                <a:latin typeface="Arial" panose="020B0604020202020204" pitchFamily="34" charset="0"/>
                <a:cs typeface="Arial" panose="020B0604020202020204" pitchFamily="34" charset="0"/>
              </a:rPr>
              <a:t>Management of the Project</a:t>
            </a:r>
          </a:p>
          <a:p>
            <a:pPr lvl="1"/>
            <a:r>
              <a:rPr lang="en-GB" dirty="0">
                <a:latin typeface="Arial" panose="020B0604020202020204" pitchFamily="34" charset="0"/>
                <a:cs typeface="Arial" panose="020B0604020202020204" pitchFamily="34" charset="0"/>
              </a:rPr>
              <a:t>Ensuring everyone was heading towards the deadline correctly.</a:t>
            </a:r>
          </a:p>
          <a:p>
            <a:r>
              <a:rPr lang="en-GB" dirty="0">
                <a:latin typeface="Arial" panose="020B0604020202020204" pitchFamily="34" charset="0"/>
                <a:cs typeface="Arial" panose="020B0604020202020204" pitchFamily="34" charset="0"/>
              </a:rPr>
              <a:t>Evaluation</a:t>
            </a:r>
          </a:p>
          <a:p>
            <a:pPr lvl="1"/>
            <a:r>
              <a:rPr lang="en-GB" dirty="0">
                <a:latin typeface="Arial" panose="020B0604020202020204" pitchFamily="34" charset="0"/>
                <a:cs typeface="Arial" panose="020B0604020202020204" pitchFamily="34" charset="0"/>
              </a:rPr>
              <a:t>Evaluate my tasks and analysis if this project is acceptable to continue.</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471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D6DBD41-7E85-43F2-8527-21C9F9265A0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Project Plan</a:t>
            </a:r>
          </a:p>
        </p:txBody>
      </p:sp>
      <p:sp>
        <p:nvSpPr>
          <p:cNvPr id="3" name="Content Placeholder 2">
            <a:extLst>
              <a:ext uri="{FF2B5EF4-FFF2-40B4-BE49-F238E27FC236}">
                <a16:creationId xmlns="" xmlns:a16="http://schemas.microsoft.com/office/drawing/2014/main" id="{02619B0F-5643-438C-ACB8-A00196B4527E}"/>
              </a:ext>
            </a:extLst>
          </p:cNvPr>
          <p:cNvSpPr>
            <a:spLocks noGrp="1"/>
          </p:cNvSpPr>
          <p:nvPr>
            <p:ph idx="1"/>
          </p:nvPr>
        </p:nvSpPr>
        <p:spPr>
          <a:xfrm>
            <a:off x="857670" y="1272287"/>
            <a:ext cx="8751694" cy="1082965"/>
          </a:xfrm>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My main task was too build a project plan for the members. This project plan</a:t>
            </a:r>
          </a:p>
          <a:p>
            <a:pPr marL="0" indent="0">
              <a:buNone/>
            </a:pPr>
            <a:r>
              <a:rPr lang="en-GB" dirty="0">
                <a:latin typeface="Arial" panose="020B0604020202020204" pitchFamily="34" charset="0"/>
                <a:cs typeface="Arial" panose="020B0604020202020204" pitchFamily="34" charset="0"/>
              </a:rPr>
              <a:t>was built too manage the deadlines and peoples tasks. This will also display all the stages from </a:t>
            </a:r>
            <a:r>
              <a:rPr lang="en-GB" dirty="0" smtClean="0">
                <a:latin typeface="Arial" panose="020B0604020202020204" pitchFamily="34" charset="0"/>
                <a:cs typeface="Arial" panose="020B0604020202020204" pitchFamily="34" charset="0"/>
              </a:rPr>
              <a:t>1-7. </a:t>
            </a:r>
          </a:p>
          <a:p>
            <a:pPr marL="0" indent="0">
              <a:buNone/>
            </a:pPr>
            <a:r>
              <a:rPr lang="en-GB" dirty="0" smtClean="0">
                <a:latin typeface="Arial" panose="020B0604020202020204" pitchFamily="34" charset="0"/>
                <a:cs typeface="Arial" panose="020B0604020202020204" pitchFamily="34" charset="0"/>
              </a:rPr>
              <a:t>This allowed all members and staff to visualize the production and timeframe of the project and individual stages and tasks</a:t>
            </a:r>
            <a:endParaRPr lang="en-GB" dirty="0">
              <a:latin typeface="Arial" panose="020B0604020202020204" pitchFamily="34" charset="0"/>
              <a:cs typeface="Arial" panose="020B0604020202020204" pitchFamily="34" charset="0"/>
            </a:endParaRPr>
          </a:p>
        </p:txBody>
      </p:sp>
      <p:pic>
        <p:nvPicPr>
          <p:cNvPr id="4" name="Picture 3" descr="F:\Year 3\Caroline Bradley\Assignment 2\Group Project\logo.png">
            <a:extLst>
              <a:ext uri="{FF2B5EF4-FFF2-40B4-BE49-F238E27FC236}">
                <a16:creationId xmlns="" xmlns:a16="http://schemas.microsoft.com/office/drawing/2014/main" id="{7CBC3113-2064-4C37-9ABB-24D93E9B8B4A}"/>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
        <p:nvSpPr>
          <p:cNvPr id="8" name="Title 1">
            <a:extLst>
              <a:ext uri="{FF2B5EF4-FFF2-40B4-BE49-F238E27FC236}">
                <a16:creationId xmlns="" xmlns:a16="http://schemas.microsoft.com/office/drawing/2014/main" id="{9369DBFA-C053-4D53-9319-2BE4C08DCF89}"/>
              </a:ext>
            </a:extLst>
          </p:cNvPr>
          <p:cNvSpPr txBox="1">
            <a:spLocks/>
          </p:cNvSpPr>
          <p:nvPr/>
        </p:nvSpPr>
        <p:spPr>
          <a:xfrm>
            <a:off x="0" y="2355252"/>
            <a:ext cx="3416223" cy="430875"/>
          </a:xfrm>
          <a:prstGeom prst="rect">
            <a:avLst/>
          </a:prstGeom>
        </p:spPr>
        <p:txBody>
          <a:bodyPr vert="horz" lIns="91440" tIns="45720" rIns="91440" bIns="45720" rtlCol="0" anchor="t">
            <a:normAutofit fontScale="70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latin typeface="Arial" panose="020B0604020202020204" pitchFamily="34" charset="0"/>
                <a:cs typeface="Arial" panose="020B0604020202020204" pitchFamily="34" charset="0"/>
              </a:rPr>
              <a:t>Project Plan Part 1</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091" y="2710702"/>
            <a:ext cx="9356273" cy="39901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24454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02619B0F-5643-438C-ACB8-A00196B4527E}"/>
              </a:ext>
            </a:extLst>
          </p:cNvPr>
          <p:cNvSpPr>
            <a:spLocks noGrp="1"/>
          </p:cNvSpPr>
          <p:nvPr>
            <p:ph idx="1"/>
          </p:nvPr>
        </p:nvSpPr>
        <p:spPr>
          <a:xfrm>
            <a:off x="299828" y="1399607"/>
            <a:ext cx="8844171" cy="1000999"/>
          </a:xfrm>
        </p:spPr>
        <p:txBody>
          <a:bodyPr>
            <a:normAutofit fontScale="92500"/>
          </a:bodyPr>
          <a:lstStyle/>
          <a:p>
            <a:pPr marL="0" indent="0">
              <a:buNone/>
            </a:pPr>
            <a:r>
              <a:rPr lang="en-GB" dirty="0" smtClean="0">
                <a:latin typeface="Arial" panose="020B0604020202020204" pitchFamily="34" charset="0"/>
                <a:cs typeface="Arial" panose="020B0604020202020204" pitchFamily="34" charset="0"/>
              </a:rPr>
              <a:t>A Project time plan is very important for not only the members but for the company as this will be used to manage all the stages and ensure all stages go as planned. This will also allow everyone to understand the project outcome with the rest of the work put together.</a:t>
            </a:r>
            <a:endParaRPr lang="en-GB" dirty="0">
              <a:latin typeface="Arial" panose="020B0604020202020204" pitchFamily="34" charset="0"/>
              <a:cs typeface="Arial" panose="020B0604020202020204" pitchFamily="34" charset="0"/>
            </a:endParaRPr>
          </a:p>
        </p:txBody>
      </p:sp>
      <p:pic>
        <p:nvPicPr>
          <p:cNvPr id="4" name="Picture 3" descr="F:\Year 3\Caroline Bradley\Assignment 2\Group Project\logo.png">
            <a:extLst>
              <a:ext uri="{FF2B5EF4-FFF2-40B4-BE49-F238E27FC236}">
                <a16:creationId xmlns="" xmlns:a16="http://schemas.microsoft.com/office/drawing/2014/main" id="{FA7E11EF-012C-41ED-86E9-14826C86CCCE}"/>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
        <p:nvSpPr>
          <p:cNvPr id="6" name="Title 1">
            <a:extLst>
              <a:ext uri="{FF2B5EF4-FFF2-40B4-BE49-F238E27FC236}">
                <a16:creationId xmlns="" xmlns:a16="http://schemas.microsoft.com/office/drawing/2014/main" id="{E20BC43F-4399-48CB-B232-55E8671CD65D}"/>
              </a:ext>
            </a:extLst>
          </p:cNvPr>
          <p:cNvSpPr txBox="1">
            <a:spLocks/>
          </p:cNvSpPr>
          <p:nvPr/>
        </p:nvSpPr>
        <p:spPr>
          <a:xfrm>
            <a:off x="-278742" y="2400607"/>
            <a:ext cx="3416223" cy="430875"/>
          </a:xfrm>
          <a:prstGeom prst="rect">
            <a:avLst/>
          </a:prstGeom>
        </p:spPr>
        <p:txBody>
          <a:bodyPr vert="horz" lIns="91440" tIns="45720" rIns="91440" bIns="45720" rtlCol="0" anchor="t">
            <a:normAutofit fontScale="70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latin typeface="Arial" panose="020B0604020202020204" pitchFamily="34" charset="0"/>
                <a:cs typeface="Arial" panose="020B0604020202020204" pitchFamily="34" charset="0"/>
              </a:rPr>
              <a:t>Project Plan Part 2</a:t>
            </a:r>
          </a:p>
        </p:txBody>
      </p:sp>
      <p:sp>
        <p:nvSpPr>
          <p:cNvPr id="9" name="Title 1">
            <a:extLst>
              <a:ext uri="{FF2B5EF4-FFF2-40B4-BE49-F238E27FC236}">
                <a16:creationId xmlns="" xmlns:a16="http://schemas.microsoft.com/office/drawing/2014/main" id="{2CB89870-5697-4172-933E-66275F3246FC}"/>
              </a:ext>
            </a:extLst>
          </p:cNvPr>
          <p:cNvSpPr txBox="1">
            <a:spLocks/>
          </p:cNvSpPr>
          <p:nvPr/>
        </p:nvSpPr>
        <p:spPr>
          <a:xfrm>
            <a:off x="854901" y="550739"/>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latin typeface="Arial" panose="020B0604020202020204" pitchFamily="34" charset="0"/>
                <a:cs typeface="Arial" panose="020B0604020202020204" pitchFamily="34" charset="0"/>
              </a:rPr>
              <a:t>Project Plan</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138" y="2766170"/>
            <a:ext cx="9152165" cy="40001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9211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D6DBD41-7E85-43F2-8527-21C9F9265A03}"/>
              </a:ext>
            </a:extLst>
          </p:cNvPr>
          <p:cNvSpPr>
            <a:spLocks noGrp="1"/>
          </p:cNvSpPr>
          <p:nvPr>
            <p:ph type="title"/>
          </p:nvPr>
        </p:nvSpPr>
        <p:spPr>
          <a:xfrm>
            <a:off x="2950751" y="701879"/>
            <a:ext cx="4775510" cy="774583"/>
          </a:xfrm>
        </p:spPr>
        <p:txBody>
          <a:bodyPr>
            <a:normAutofit fontScale="90000"/>
          </a:bodyPr>
          <a:lstStyle/>
          <a:p>
            <a:r>
              <a:rPr lang="en-GB" dirty="0">
                <a:latin typeface="Arial" panose="020B0604020202020204" pitchFamily="34" charset="0"/>
                <a:cs typeface="Arial" panose="020B0604020202020204" pitchFamily="34" charset="0"/>
              </a:rPr>
              <a:t>Project Time Evaluation</a:t>
            </a:r>
          </a:p>
        </p:txBody>
      </p:sp>
      <p:sp>
        <p:nvSpPr>
          <p:cNvPr id="3" name="Content Placeholder 2">
            <a:extLst>
              <a:ext uri="{FF2B5EF4-FFF2-40B4-BE49-F238E27FC236}">
                <a16:creationId xmlns="" xmlns:a16="http://schemas.microsoft.com/office/drawing/2014/main" id="{02619B0F-5643-438C-ACB8-A00196B4527E}"/>
              </a:ext>
            </a:extLst>
          </p:cNvPr>
          <p:cNvSpPr>
            <a:spLocks noGrp="1"/>
          </p:cNvSpPr>
          <p:nvPr>
            <p:ph idx="1"/>
          </p:nvPr>
        </p:nvSpPr>
        <p:spPr>
          <a:xfrm>
            <a:off x="677334" y="2160590"/>
            <a:ext cx="8596668" cy="1421510"/>
          </a:xfrm>
        </p:spPr>
        <p:txBody>
          <a:bodyPr>
            <a:normAutofit/>
          </a:bodyPr>
          <a:lstStyle/>
          <a:p>
            <a:pPr marL="0" indent="0">
              <a:buNone/>
            </a:pPr>
            <a:r>
              <a:rPr lang="en-GB" dirty="0">
                <a:latin typeface="Arial" panose="020B0604020202020204" pitchFamily="34" charset="0"/>
                <a:cs typeface="Arial" panose="020B0604020202020204" pitchFamily="34" charset="0"/>
              </a:rPr>
              <a:t>Through my evaluation of the project I have come to a conclusion that this </a:t>
            </a:r>
            <a:r>
              <a:rPr lang="en-GB" dirty="0" smtClean="0">
                <a:latin typeface="Arial" panose="020B0604020202020204" pitchFamily="34" charset="0"/>
                <a:cs typeface="Arial" panose="020B0604020202020204" pitchFamily="34" charset="0"/>
              </a:rPr>
              <a:t>is more than enough time for the project to be completed and the project would be able to </a:t>
            </a:r>
            <a:r>
              <a:rPr lang="en-GB" smtClean="0">
                <a:latin typeface="Arial" panose="020B0604020202020204" pitchFamily="34" charset="0"/>
                <a:cs typeface="Arial" panose="020B0604020202020204" pitchFamily="34" charset="0"/>
              </a:rPr>
              <a:t>be produced </a:t>
            </a:r>
            <a:r>
              <a:rPr lang="en-GB" dirty="0" smtClean="0">
                <a:latin typeface="Arial" panose="020B0604020202020204" pitchFamily="34" charset="0"/>
                <a:cs typeface="Arial" panose="020B0604020202020204" pitchFamily="34" charset="0"/>
              </a:rPr>
              <a:t>with the outcome from the project plan.</a:t>
            </a:r>
            <a:endParaRPr lang="en-GB" dirty="0">
              <a:latin typeface="Arial" panose="020B0604020202020204" pitchFamily="34" charset="0"/>
              <a:cs typeface="Arial" panose="020B0604020202020204" pitchFamily="34" charset="0"/>
            </a:endParaRPr>
          </a:p>
        </p:txBody>
      </p:sp>
      <p:pic>
        <p:nvPicPr>
          <p:cNvPr id="4" name="Picture 3" descr="F:\Year 3\Caroline Bradley\Assignment 2\Group Project\logo.png">
            <a:extLst>
              <a:ext uri="{FF2B5EF4-FFF2-40B4-BE49-F238E27FC236}">
                <a16:creationId xmlns="" xmlns:a16="http://schemas.microsoft.com/office/drawing/2014/main" id="{F0A7D469-39F5-4CF5-8FC4-2A1D6F4BAED5}"/>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4293" y="5545241"/>
            <a:ext cx="840105" cy="1136650"/>
          </a:xfrm>
          <a:prstGeom prst="rect">
            <a:avLst/>
          </a:prstGeom>
          <a:noFill/>
          <a:ln>
            <a:noFill/>
          </a:ln>
        </p:spPr>
      </p:pic>
    </p:spTree>
    <p:extLst>
      <p:ext uri="{BB962C8B-B14F-4D97-AF65-F5344CB8AC3E}">
        <p14:creationId xmlns:p14="http://schemas.microsoft.com/office/powerpoint/2010/main" val="24753200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215</TotalTime>
  <Words>260</Words>
  <Application>Microsoft Office PowerPoint</Application>
  <PresentationFormat>Custom</PresentationFormat>
  <Paragraphs>22</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Facet</vt:lpstr>
      <vt:lpstr>Welcome to Williams Web Design &amp; Hosting company Analysis</vt:lpstr>
      <vt:lpstr>Project Plan</vt:lpstr>
      <vt:lpstr>Project Planning</vt:lpstr>
      <vt:lpstr>Project Plan</vt:lpstr>
      <vt:lpstr>PowerPoint Presentation</vt:lpstr>
      <vt:lpstr>Project Time Evaluation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dc:title>
  <dc:creator>UserBart</dc:creator>
  <cp:lastModifiedBy>STONENEW</cp:lastModifiedBy>
  <cp:revision>19</cp:revision>
  <dcterms:created xsi:type="dcterms:W3CDTF">2018-05-09T21:51:00Z</dcterms:created>
  <dcterms:modified xsi:type="dcterms:W3CDTF">2018-05-18T12:26:54Z</dcterms:modified>
</cp:coreProperties>
</file>