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0"/>
  </p:notesMasterIdLst>
  <p:sldIdLst>
    <p:sldId id="256" r:id="rId2"/>
    <p:sldId id="257" r:id="rId3"/>
    <p:sldId id="258" r:id="rId4"/>
    <p:sldId id="259" r:id="rId5"/>
    <p:sldId id="260" r:id="rId6"/>
    <p:sldId id="263" r:id="rId7"/>
    <p:sldId id="264" r:id="rId8"/>
    <p:sldId id="261" r:id="rId9"/>
    <p:sldId id="262"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34E35B-E254-08B7-E3DB-32B1F691B1C0}" v="207" dt="2026-06-25T00:45:23.747"/>
    <p1510:client id="{5B925940-5053-9A28-D8AF-EBE3774BB6B7}" v="3" dt="2026-06-25T00:53:39.793"/>
    <p1510:client id="{646B2AAE-E8AF-2473-30AF-351FC41EEFD5}" v="1392" dt="2026-06-24T22:19:30.439"/>
    <p1510:client id="{6C8DC4A9-23D0-2743-2EAC-D8754C50295C}" v="4" dt="2026-06-25T00:48:54.305"/>
    <p1510:client id="{A1F3F3B8-BBC0-FCA5-0E43-D7D8F1732978}" v="480" dt="2026-06-24T18:32:31.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hida Begum (2316313)" userId="S::2316313@student.uwtsd.ac.uk::18093ca0-b372-4aab-b354-8de3f45358b9" providerId="AD" clId="Web-{6C8DC4A9-23D0-2743-2EAC-D8754C50295C}"/>
    <pc:docChg chg="modSld">
      <pc:chgData name="Jahida Begum (2316313)" userId="S::2316313@student.uwtsd.ac.uk::18093ca0-b372-4aab-b354-8de3f45358b9" providerId="AD" clId="Web-{6C8DC4A9-23D0-2743-2EAC-D8754C50295C}" dt="2026-06-25T00:48:54.305" v="3"/>
      <pc:docMkLst>
        <pc:docMk/>
      </pc:docMkLst>
      <pc:sldChg chg="addSp modSp modMedia addAnim">
        <pc:chgData name="Jahida Begum (2316313)" userId="S::2316313@student.uwtsd.ac.uk::18093ca0-b372-4aab-b354-8de3f45358b9" providerId="AD" clId="Web-{6C8DC4A9-23D0-2743-2EAC-D8754C50295C}" dt="2026-06-25T00:48:54.305" v="3"/>
        <pc:sldMkLst>
          <pc:docMk/>
          <pc:sldMk cId="2073999331" sldId="257"/>
        </pc:sldMkLst>
        <pc:picChg chg="add mod">
          <ac:chgData name="Jahida Begum (2316313)" userId="S::2316313@student.uwtsd.ac.uk::18093ca0-b372-4aab-b354-8de3f45358b9" providerId="AD" clId="Web-{6C8DC4A9-23D0-2743-2EAC-D8754C50295C}" dt="2026-06-25T00:48:54.305" v="3"/>
          <ac:picMkLst>
            <pc:docMk/>
            <pc:sldMk cId="2073999331" sldId="257"/>
            <ac:picMk id="4" creationId="{067AA32B-8573-17DC-DC3D-624199387F96}"/>
          </ac:picMkLst>
        </pc:picChg>
      </pc:sldChg>
    </pc:docChg>
  </pc:docChgLst>
  <pc:docChgLst>
    <pc:chgData name="Jahida Begum (2316313)" userId="S::2316313@student.uwtsd.ac.uk::18093ca0-b372-4aab-b354-8de3f45358b9" providerId="AD" clId="Web-{646B2AAE-E8AF-2473-30AF-351FC41EEFD5}"/>
    <pc:docChg chg="mod addSld delSld modSld addMainMaster delMainMaster">
      <pc:chgData name="Jahida Begum (2316313)" userId="S::2316313@student.uwtsd.ac.uk::18093ca0-b372-4aab-b354-8de3f45358b9" providerId="AD" clId="Web-{646B2AAE-E8AF-2473-30AF-351FC41EEFD5}" dt="2026-06-24T22:19:30.439" v="1081" actId="20577"/>
      <pc:docMkLst>
        <pc:docMk/>
      </pc:docMkLst>
      <pc:sldChg chg="addSp delSp modSp mod setBg modClrScheme delDesignElem chgLayout">
        <pc:chgData name="Jahida Begum (2316313)" userId="S::2316313@student.uwtsd.ac.uk::18093ca0-b372-4aab-b354-8de3f45358b9" providerId="AD" clId="Web-{646B2AAE-E8AF-2473-30AF-351FC41EEFD5}" dt="2026-06-24T22:08:14.223" v="945"/>
        <pc:sldMkLst>
          <pc:docMk/>
          <pc:sldMk cId="109857222" sldId="256"/>
        </pc:sldMkLst>
        <pc:spChg chg="mod">
          <ac:chgData name="Jahida Begum (2316313)" userId="S::2316313@student.uwtsd.ac.uk::18093ca0-b372-4aab-b354-8de3f45358b9" providerId="AD" clId="Web-{646B2AAE-E8AF-2473-30AF-351FC41EEFD5}" dt="2026-06-24T21:50:16.906" v="813"/>
          <ac:spMkLst>
            <pc:docMk/>
            <pc:sldMk cId="109857222" sldId="256"/>
            <ac:spMk id="2" creationId="{326B8B3D-9462-B3EB-8581-B3473D3E8B0A}"/>
          </ac:spMkLst>
        </pc:spChg>
        <pc:spChg chg="mod ord">
          <ac:chgData name="Jahida Begum (2316313)" userId="S::2316313@student.uwtsd.ac.uk::18093ca0-b372-4aab-b354-8de3f45358b9" providerId="AD" clId="Web-{646B2AAE-E8AF-2473-30AF-351FC41EEFD5}" dt="2026-06-24T21:50:16.906" v="813"/>
          <ac:spMkLst>
            <pc:docMk/>
            <pc:sldMk cId="109857222" sldId="256"/>
            <ac:spMk id="4" creationId="{F4471690-A7A0-D2C2-B3C0-8B8470848284}"/>
          </ac:spMkLst>
        </pc:spChg>
        <pc:spChg chg="add del">
          <ac:chgData name="Jahida Begum (2316313)" userId="S::2316313@student.uwtsd.ac.uk::18093ca0-b372-4aab-b354-8de3f45358b9" providerId="AD" clId="Web-{646B2AAE-E8AF-2473-30AF-351FC41EEFD5}" dt="2026-06-24T21:49:29.544" v="800"/>
          <ac:spMkLst>
            <pc:docMk/>
            <pc:sldMk cId="109857222" sldId="256"/>
            <ac:spMk id="9" creationId="{5E7AA7E8-8006-4E1F-A566-FCF37EE6F35D}"/>
          </ac:spMkLst>
        </pc:spChg>
        <pc:spChg chg="add del">
          <ac:chgData name="Jahida Begum (2316313)" userId="S::2316313@student.uwtsd.ac.uk::18093ca0-b372-4aab-b354-8de3f45358b9" providerId="AD" clId="Web-{646B2AAE-E8AF-2473-30AF-351FC41EEFD5}" dt="2026-06-24T21:49:40.248" v="802"/>
          <ac:spMkLst>
            <pc:docMk/>
            <pc:sldMk cId="109857222" sldId="256"/>
            <ac:spMk id="10" creationId="{C1DD1A8A-57D5-4A81-AD04-532B043C5611}"/>
          </ac:spMkLst>
        </pc:spChg>
        <pc:spChg chg="add del">
          <ac:chgData name="Jahida Begum (2316313)" userId="S::2316313@student.uwtsd.ac.uk::18093ca0-b372-4aab-b354-8de3f45358b9" providerId="AD" clId="Web-{646B2AAE-E8AF-2473-30AF-351FC41EEFD5}" dt="2026-06-24T21:49:40.248" v="802"/>
          <ac:spMkLst>
            <pc:docMk/>
            <pc:sldMk cId="109857222" sldId="256"/>
            <ac:spMk id="12" creationId="{007891EC-4501-44ED-A8C8-B11B6DB767AB}"/>
          </ac:spMkLst>
        </pc:spChg>
        <pc:spChg chg="add del">
          <ac:chgData name="Jahida Begum (2316313)" userId="S::2316313@student.uwtsd.ac.uk::18093ca0-b372-4aab-b354-8de3f45358b9" providerId="AD" clId="Web-{646B2AAE-E8AF-2473-30AF-351FC41EEFD5}" dt="2026-06-24T21:49:47.373" v="804"/>
          <ac:spMkLst>
            <pc:docMk/>
            <pc:sldMk cId="109857222" sldId="256"/>
            <ac:spMk id="21" creationId="{1EADCAF8-8823-4E89-8612-21029831A4B2}"/>
          </ac:spMkLst>
        </pc:spChg>
        <pc:spChg chg="add del">
          <ac:chgData name="Jahida Begum (2316313)" userId="S::2316313@student.uwtsd.ac.uk::18093ca0-b372-4aab-b354-8de3f45358b9" providerId="AD" clId="Web-{646B2AAE-E8AF-2473-30AF-351FC41EEFD5}" dt="2026-06-24T21:49:47.373" v="804"/>
          <ac:spMkLst>
            <pc:docMk/>
            <pc:sldMk cId="109857222" sldId="256"/>
            <ac:spMk id="22" creationId="{28CA07B2-0819-4B62-9425-7A52BBDD7070}"/>
          </ac:spMkLst>
        </pc:spChg>
        <pc:spChg chg="add del">
          <ac:chgData name="Jahida Begum (2316313)" userId="S::2316313@student.uwtsd.ac.uk::18093ca0-b372-4aab-b354-8de3f45358b9" providerId="AD" clId="Web-{646B2AAE-E8AF-2473-30AF-351FC41EEFD5}" dt="2026-06-24T21:49:58.249" v="806"/>
          <ac:spMkLst>
            <pc:docMk/>
            <pc:sldMk cId="109857222" sldId="256"/>
            <ac:spMk id="24" creationId="{A8DB9CD9-59B1-4D73-BC4C-98796A48EF9B}"/>
          </ac:spMkLst>
        </pc:spChg>
        <pc:spChg chg="add del">
          <ac:chgData name="Jahida Begum (2316313)" userId="S::2316313@student.uwtsd.ac.uk::18093ca0-b372-4aab-b354-8de3f45358b9" providerId="AD" clId="Web-{646B2AAE-E8AF-2473-30AF-351FC41EEFD5}" dt="2026-06-24T21:49:58.249" v="806"/>
          <ac:spMkLst>
            <pc:docMk/>
            <pc:sldMk cId="109857222" sldId="256"/>
            <ac:spMk id="25" creationId="{8874A6A9-41FF-4E33-AFA8-F9F81436A59E}"/>
          </ac:spMkLst>
        </pc:spChg>
        <pc:spChg chg="add del">
          <ac:chgData name="Jahida Begum (2316313)" userId="S::2316313@student.uwtsd.ac.uk::18093ca0-b372-4aab-b354-8de3f45358b9" providerId="AD" clId="Web-{646B2AAE-E8AF-2473-30AF-351FC41EEFD5}" dt="2026-06-24T21:50:02.640" v="808"/>
          <ac:spMkLst>
            <pc:docMk/>
            <pc:sldMk cId="109857222" sldId="256"/>
            <ac:spMk id="28" creationId="{88EB6E95-9C89-4CFF-A598-F278D0DFB39E}"/>
          </ac:spMkLst>
        </pc:spChg>
        <pc:spChg chg="add del">
          <ac:chgData name="Jahida Begum (2316313)" userId="S::2316313@student.uwtsd.ac.uk::18093ca0-b372-4aab-b354-8de3f45358b9" providerId="AD" clId="Web-{646B2AAE-E8AF-2473-30AF-351FC41EEFD5}" dt="2026-06-24T21:50:02.640" v="808"/>
          <ac:spMkLst>
            <pc:docMk/>
            <pc:sldMk cId="109857222" sldId="256"/>
            <ac:spMk id="29" creationId="{474CD0F4-EA2A-4E5D-AE73-1112C1CA2A19}"/>
          </ac:spMkLst>
        </pc:spChg>
        <pc:spChg chg="add del">
          <ac:chgData name="Jahida Begum (2316313)" userId="S::2316313@student.uwtsd.ac.uk::18093ca0-b372-4aab-b354-8de3f45358b9" providerId="AD" clId="Web-{646B2AAE-E8AF-2473-30AF-351FC41EEFD5}" dt="2026-06-24T21:50:08.905" v="810"/>
          <ac:spMkLst>
            <pc:docMk/>
            <pc:sldMk cId="109857222" sldId="256"/>
            <ac:spMk id="34" creationId="{C27D7A02-907B-496F-BA7E-AA3780733CA7}"/>
          </ac:spMkLst>
        </pc:spChg>
        <pc:spChg chg="add del">
          <ac:chgData name="Jahida Begum (2316313)" userId="S::2316313@student.uwtsd.ac.uk::18093ca0-b372-4aab-b354-8de3f45358b9" providerId="AD" clId="Web-{646B2AAE-E8AF-2473-30AF-351FC41EEFD5}" dt="2026-06-24T21:50:08.905" v="810"/>
          <ac:spMkLst>
            <pc:docMk/>
            <pc:sldMk cId="109857222" sldId="256"/>
            <ac:spMk id="35" creationId="{0FBA5268-0AE7-4CAD-9537-D0EB09E76406}"/>
          </ac:spMkLst>
        </pc:spChg>
        <pc:spChg chg="add del">
          <ac:chgData name="Jahida Begum (2316313)" userId="S::2316313@student.uwtsd.ac.uk::18093ca0-b372-4aab-b354-8de3f45358b9" providerId="AD" clId="Web-{646B2AAE-E8AF-2473-30AF-351FC41EEFD5}" dt="2026-06-24T21:50:08.905" v="810"/>
          <ac:spMkLst>
            <pc:docMk/>
            <pc:sldMk cId="109857222" sldId="256"/>
            <ac:spMk id="36" creationId="{088D065B-39DA-4077-B9CF-E489CE4C0169}"/>
          </ac:spMkLst>
        </pc:spChg>
        <pc:spChg chg="add del">
          <ac:chgData name="Jahida Begum (2316313)" userId="S::2316313@student.uwtsd.ac.uk::18093ca0-b372-4aab-b354-8de3f45358b9" providerId="AD" clId="Web-{646B2AAE-E8AF-2473-30AF-351FC41EEFD5}" dt="2026-06-24T21:50:16.890" v="812"/>
          <ac:spMkLst>
            <pc:docMk/>
            <pc:sldMk cId="109857222" sldId="256"/>
            <ac:spMk id="38" creationId="{73A25D70-4A55-4F72-B9C5-A69CDBF4DB42}"/>
          </ac:spMkLst>
        </pc:spChg>
        <pc:spChg chg="add del">
          <ac:chgData name="Jahida Begum (2316313)" userId="S::2316313@student.uwtsd.ac.uk::18093ca0-b372-4aab-b354-8de3f45358b9" providerId="AD" clId="Web-{646B2AAE-E8AF-2473-30AF-351FC41EEFD5}" dt="2026-06-24T21:50:16.890" v="812"/>
          <ac:spMkLst>
            <pc:docMk/>
            <pc:sldMk cId="109857222" sldId="256"/>
            <ac:spMk id="39" creationId="{54957100-6D8B-4161-9F2F-C0A949EC84C4}"/>
          </ac:spMkLst>
        </pc:spChg>
        <pc:spChg chg="add del">
          <ac:chgData name="Jahida Begum (2316313)" userId="S::2316313@student.uwtsd.ac.uk::18093ca0-b372-4aab-b354-8de3f45358b9" providerId="AD" clId="Web-{646B2AAE-E8AF-2473-30AF-351FC41EEFD5}" dt="2026-06-24T21:50:16.890" v="812"/>
          <ac:spMkLst>
            <pc:docMk/>
            <pc:sldMk cId="109857222" sldId="256"/>
            <ac:spMk id="40" creationId="{CBCB02B1-1B82-403C-B7D2-E2CED1882F50}"/>
          </ac:spMkLst>
        </pc:spChg>
        <pc:spChg chg="add del">
          <ac:chgData name="Jahida Begum (2316313)" userId="S::2316313@student.uwtsd.ac.uk::18093ca0-b372-4aab-b354-8de3f45358b9" providerId="AD" clId="Web-{646B2AAE-E8AF-2473-30AF-351FC41EEFD5}" dt="2026-06-24T22:05:22.544" v="937"/>
          <ac:spMkLst>
            <pc:docMk/>
            <pc:sldMk cId="109857222" sldId="256"/>
            <ac:spMk id="51" creationId="{D839A9B9-F246-4779-A2BA-7AD3DAB5412B}"/>
          </ac:spMkLst>
        </pc:spChg>
        <pc:spChg chg="add del">
          <ac:chgData name="Jahida Begum (2316313)" userId="S::2316313@student.uwtsd.ac.uk::18093ca0-b372-4aab-b354-8de3f45358b9" providerId="AD" clId="Web-{646B2AAE-E8AF-2473-30AF-351FC41EEFD5}" dt="2026-06-24T22:05:22.544" v="937"/>
          <ac:spMkLst>
            <pc:docMk/>
            <pc:sldMk cId="109857222" sldId="256"/>
            <ac:spMk id="52" creationId="{689FF3C7-B796-4C63-BF20-B2EE56888340}"/>
          </ac:spMkLst>
        </pc:spChg>
        <pc:grpChg chg="add del">
          <ac:chgData name="Jahida Begum (2316313)" userId="S::2316313@student.uwtsd.ac.uk::18093ca0-b372-4aab-b354-8de3f45358b9" providerId="AD" clId="Web-{646B2AAE-E8AF-2473-30AF-351FC41EEFD5}" dt="2026-06-24T21:49:47.373" v="804"/>
          <ac:grpSpMkLst>
            <pc:docMk/>
            <pc:sldMk cId="109857222" sldId="256"/>
            <ac:grpSpMk id="13" creationId="{DA02BEE4-A5D4-40AF-882D-49D34B086FFF}"/>
          </ac:grpSpMkLst>
        </pc:grpChg>
        <pc:grpChg chg="add del">
          <ac:chgData name="Jahida Begum (2316313)" userId="S::2316313@student.uwtsd.ac.uk::18093ca0-b372-4aab-b354-8de3f45358b9" providerId="AD" clId="Web-{646B2AAE-E8AF-2473-30AF-351FC41EEFD5}" dt="2026-06-24T21:50:16.890" v="812"/>
          <ac:grpSpMkLst>
            <pc:docMk/>
            <pc:sldMk cId="109857222" sldId="256"/>
            <ac:grpSpMk id="15" creationId="{CCDE13A7-6382-4A67-BEBE-4FF1F37C7F52}"/>
          </ac:grpSpMkLst>
        </pc:grpChg>
        <pc:grpChg chg="add del">
          <ac:chgData name="Jahida Begum (2316313)" userId="S::2316313@student.uwtsd.ac.uk::18093ca0-b372-4aab-b354-8de3f45358b9" providerId="AD" clId="Web-{646B2AAE-E8AF-2473-30AF-351FC41EEFD5}" dt="2026-06-24T21:50:02.640" v="808"/>
          <ac:grpSpMkLst>
            <pc:docMk/>
            <pc:sldMk cId="109857222" sldId="256"/>
            <ac:grpSpMk id="19" creationId="{1BC136B2-4D8D-4561-95D5-56167F4116BD}"/>
          </ac:grpSpMkLst>
        </pc:grpChg>
        <pc:grpChg chg="add del">
          <ac:chgData name="Jahida Begum (2316313)" userId="S::2316313@student.uwtsd.ac.uk::18093ca0-b372-4aab-b354-8de3f45358b9" providerId="AD" clId="Web-{646B2AAE-E8AF-2473-30AF-351FC41EEFD5}" dt="2026-06-24T21:49:58.249" v="806"/>
          <ac:grpSpMkLst>
            <pc:docMk/>
            <pc:sldMk cId="109857222" sldId="256"/>
            <ac:grpSpMk id="26" creationId="{721D730E-1F97-4071-B143-B05E6D2599BC}"/>
          </ac:grpSpMkLst>
        </pc:grpChg>
        <pc:grpChg chg="add del">
          <ac:chgData name="Jahida Begum (2316313)" userId="S::2316313@student.uwtsd.ac.uk::18093ca0-b372-4aab-b354-8de3f45358b9" providerId="AD" clId="Web-{646B2AAE-E8AF-2473-30AF-351FC41EEFD5}" dt="2026-06-24T21:50:02.640" v="808"/>
          <ac:grpSpMkLst>
            <pc:docMk/>
            <pc:sldMk cId="109857222" sldId="256"/>
            <ac:grpSpMk id="30" creationId="{A1EDC8FC-C3D1-4FE4-8E66-29767478DBDB}"/>
          </ac:grpSpMkLst>
        </pc:grpChg>
        <pc:grpChg chg="add del">
          <ac:chgData name="Jahida Begum (2316313)" userId="S::2316313@student.uwtsd.ac.uk::18093ca0-b372-4aab-b354-8de3f45358b9" providerId="AD" clId="Web-{646B2AAE-E8AF-2473-30AF-351FC41EEFD5}" dt="2026-06-24T21:50:16.890" v="812"/>
          <ac:grpSpMkLst>
            <pc:docMk/>
            <pc:sldMk cId="109857222" sldId="256"/>
            <ac:grpSpMk id="44" creationId="{17147D5D-F01F-4164-BD81-D10DC6F23E41}"/>
          </ac:grpSpMkLst>
        </pc:grpChg>
        <pc:grpChg chg="add del">
          <ac:chgData name="Jahida Begum (2316313)" userId="S::2316313@student.uwtsd.ac.uk::18093ca0-b372-4aab-b354-8de3f45358b9" providerId="AD" clId="Web-{646B2AAE-E8AF-2473-30AF-351FC41EEFD5}" dt="2026-06-24T21:50:16.890" v="812"/>
          <ac:grpSpMkLst>
            <pc:docMk/>
            <pc:sldMk cId="109857222" sldId="256"/>
            <ac:grpSpMk id="48" creationId="{6D0E248E-80AB-4B35-BA8D-F940FCB44326}"/>
          </ac:grpSpMkLst>
        </pc:grpChg>
        <pc:picChg chg="add del">
          <ac:chgData name="Jahida Begum (2316313)" userId="S::2316313@student.uwtsd.ac.uk::18093ca0-b372-4aab-b354-8de3f45358b9" providerId="AD" clId="Web-{646B2AAE-E8AF-2473-30AF-351FC41EEFD5}" dt="2026-06-24T21:49:40.248" v="802"/>
          <ac:picMkLst>
            <pc:docMk/>
            <pc:sldMk cId="109857222" sldId="256"/>
            <ac:picMk id="6" creationId="{41C5A02B-0B29-2679-67A7-06AC836E169F}"/>
          </ac:picMkLst>
        </pc:picChg>
        <pc:cxnChg chg="add del">
          <ac:chgData name="Jahida Begum (2316313)" userId="S::2316313@student.uwtsd.ac.uk::18093ca0-b372-4aab-b354-8de3f45358b9" providerId="AD" clId="Web-{646B2AAE-E8AF-2473-30AF-351FC41EEFD5}" dt="2026-06-24T21:49:29.544" v="800"/>
          <ac:cxnSpMkLst>
            <pc:docMk/>
            <pc:sldMk cId="109857222" sldId="256"/>
            <ac:cxnSpMk id="11" creationId="{56020367-4FD5-4596-8E10-C5F095CD8DBF}"/>
          </ac:cxnSpMkLst>
        </pc:cxnChg>
      </pc:sldChg>
      <pc:sldChg chg="addSp delSp modSp mod setBg modClrScheme delDesignElem chgLayout">
        <pc:chgData name="Jahida Begum (2316313)" userId="S::2316313@student.uwtsd.ac.uk::18093ca0-b372-4aab-b354-8de3f45358b9" providerId="AD" clId="Web-{646B2AAE-E8AF-2473-30AF-351FC41EEFD5}" dt="2026-06-24T22:08:14.223" v="945"/>
        <pc:sldMkLst>
          <pc:docMk/>
          <pc:sldMk cId="2073999331" sldId="257"/>
        </pc:sldMkLst>
        <pc:spChg chg="mod ord">
          <ac:chgData name="Jahida Begum (2316313)" userId="S::2316313@student.uwtsd.ac.uk::18093ca0-b372-4aab-b354-8de3f45358b9" providerId="AD" clId="Web-{646B2AAE-E8AF-2473-30AF-351FC41EEFD5}" dt="2026-06-24T22:08:14.223" v="945"/>
          <ac:spMkLst>
            <pc:docMk/>
            <pc:sldMk cId="2073999331" sldId="257"/>
            <ac:spMk id="2" creationId="{C6D0366A-FA35-D341-6464-EA1AFE5E54A1}"/>
          </ac:spMkLst>
        </pc:spChg>
        <pc:spChg chg="mod ord">
          <ac:chgData name="Jahida Begum (2316313)" userId="S::2316313@student.uwtsd.ac.uk::18093ca0-b372-4aab-b354-8de3f45358b9" providerId="AD" clId="Web-{646B2AAE-E8AF-2473-30AF-351FC41EEFD5}" dt="2026-06-24T22:08:14.223" v="945"/>
          <ac:spMkLst>
            <pc:docMk/>
            <pc:sldMk cId="2073999331" sldId="257"/>
            <ac:spMk id="3" creationId="{CF1A5BF4-1625-3A57-4607-D4690ECF7E1C}"/>
          </ac:spMkLst>
        </pc:spChg>
        <pc:spChg chg="add del">
          <ac:chgData name="Jahida Begum (2316313)" userId="S::2316313@student.uwtsd.ac.uk::18093ca0-b372-4aab-b354-8de3f45358b9" providerId="AD" clId="Web-{646B2AAE-E8AF-2473-30AF-351FC41EEFD5}" dt="2026-06-24T21:50:40.360" v="815"/>
          <ac:spMkLst>
            <pc:docMk/>
            <pc:sldMk cId="2073999331" sldId="257"/>
            <ac:spMk id="8" creationId="{4BC99CB9-DDAD-44A2-8A1C-E3AF4E72DF5C}"/>
          </ac:spMkLst>
        </pc:spChg>
        <pc:spChg chg="add del">
          <ac:chgData name="Jahida Begum (2316313)" userId="S::2316313@student.uwtsd.ac.uk::18093ca0-b372-4aab-b354-8de3f45358b9" providerId="AD" clId="Web-{646B2AAE-E8AF-2473-30AF-351FC41EEFD5}" dt="2026-06-24T21:50:40.360" v="815"/>
          <ac:spMkLst>
            <pc:docMk/>
            <pc:sldMk cId="2073999331" sldId="257"/>
            <ac:spMk id="10" creationId="{64053CBF-3932-45FF-8285-EE5146085F3A}"/>
          </ac:spMkLst>
        </pc:spChg>
        <pc:spChg chg="add del">
          <ac:chgData name="Jahida Begum (2316313)" userId="S::2316313@student.uwtsd.ac.uk::18093ca0-b372-4aab-b354-8de3f45358b9" providerId="AD" clId="Web-{646B2AAE-E8AF-2473-30AF-351FC41EEFD5}" dt="2026-06-24T21:50:44.751" v="817"/>
          <ac:spMkLst>
            <pc:docMk/>
            <pc:sldMk cId="2073999331" sldId="257"/>
            <ac:spMk id="24" creationId="{4BC99CB9-DDAD-44A2-8A1C-E3AF4E72DF5C}"/>
          </ac:spMkLst>
        </pc:spChg>
        <pc:spChg chg="add del">
          <ac:chgData name="Jahida Begum (2316313)" userId="S::2316313@student.uwtsd.ac.uk::18093ca0-b372-4aab-b354-8de3f45358b9" providerId="AD" clId="Web-{646B2AAE-E8AF-2473-30AF-351FC41EEFD5}" dt="2026-06-24T21:50:44.751" v="817"/>
          <ac:spMkLst>
            <pc:docMk/>
            <pc:sldMk cId="2073999331" sldId="257"/>
            <ac:spMk id="25" creationId="{1561AEE4-4E38-4BAC-976D-E0DE523FC5D1}"/>
          </ac:spMkLst>
        </pc:spChg>
        <pc:spChg chg="add del">
          <ac:chgData name="Jahida Begum (2316313)" userId="S::2316313@student.uwtsd.ac.uk::18093ca0-b372-4aab-b354-8de3f45358b9" providerId="AD" clId="Web-{646B2AAE-E8AF-2473-30AF-351FC41EEFD5}" dt="2026-06-24T22:05:22.544" v="937"/>
          <ac:spMkLst>
            <pc:docMk/>
            <pc:sldMk cId="2073999331" sldId="257"/>
            <ac:spMk id="29" creationId="{87BF42CA-AD55-48B4-8949-C4DCA60A6AEE}"/>
          </ac:spMkLst>
        </pc:spChg>
        <pc:spChg chg="add del">
          <ac:chgData name="Jahida Begum (2316313)" userId="S::2316313@student.uwtsd.ac.uk::18093ca0-b372-4aab-b354-8de3f45358b9" providerId="AD" clId="Web-{646B2AAE-E8AF-2473-30AF-351FC41EEFD5}" dt="2026-06-24T22:05:22.544" v="937"/>
          <ac:spMkLst>
            <pc:docMk/>
            <pc:sldMk cId="2073999331" sldId="257"/>
            <ac:spMk id="30" creationId="{66AE1D3D-3106-4CB2-AA7C-0C1642AC0F2E}"/>
          </ac:spMkLst>
        </pc:spChg>
        <pc:grpChg chg="add del">
          <ac:chgData name="Jahida Begum (2316313)" userId="S::2316313@student.uwtsd.ac.uk::18093ca0-b372-4aab-b354-8de3f45358b9" providerId="AD" clId="Web-{646B2AAE-E8AF-2473-30AF-351FC41EEFD5}" dt="2026-06-24T21:50:40.360" v="815"/>
          <ac:grpSpMkLst>
            <pc:docMk/>
            <pc:sldMk cId="2073999331" sldId="257"/>
            <ac:grpSpMk id="12" creationId="{2E751C04-BEA6-446B-A678-9C74819EBD4C}"/>
          </ac:grpSpMkLst>
        </pc:grpChg>
        <pc:grpChg chg="add del">
          <ac:chgData name="Jahida Begum (2316313)" userId="S::2316313@student.uwtsd.ac.uk::18093ca0-b372-4aab-b354-8de3f45358b9" providerId="AD" clId="Web-{646B2AAE-E8AF-2473-30AF-351FC41EEFD5}" dt="2026-06-24T21:50:40.360" v="815"/>
          <ac:grpSpMkLst>
            <pc:docMk/>
            <pc:sldMk cId="2073999331" sldId="257"/>
            <ac:grpSpMk id="18" creationId="{B63ACBA3-DEFD-4C6D-BBA0-64468FA99C2D}"/>
          </ac:grpSpMkLst>
        </pc:grpChg>
        <pc:grpChg chg="add del">
          <ac:chgData name="Jahida Begum (2316313)" userId="S::2316313@student.uwtsd.ac.uk::18093ca0-b372-4aab-b354-8de3f45358b9" providerId="AD" clId="Web-{646B2AAE-E8AF-2473-30AF-351FC41EEFD5}" dt="2026-06-24T21:50:44.751" v="817"/>
          <ac:grpSpMkLst>
            <pc:docMk/>
            <pc:sldMk cId="2073999331" sldId="257"/>
            <ac:grpSpMk id="26" creationId="{F0BC676B-D19A-44DB-910A-0C0E6D433979}"/>
          </ac:grpSpMkLst>
        </pc:grpChg>
        <pc:grpChg chg="add del">
          <ac:chgData name="Jahida Begum (2316313)" userId="S::2316313@student.uwtsd.ac.uk::18093ca0-b372-4aab-b354-8de3f45358b9" providerId="AD" clId="Web-{646B2AAE-E8AF-2473-30AF-351FC41EEFD5}" dt="2026-06-24T22:05:22.544" v="937"/>
          <ac:grpSpMkLst>
            <pc:docMk/>
            <pc:sldMk cId="2073999331" sldId="257"/>
            <ac:grpSpMk id="31" creationId="{0A31B6AF-B711-4CDB-8C2B-16E963DDC4C5}"/>
          </ac:grpSpMkLst>
        </pc:grpChg>
      </pc:sldChg>
      <pc:sldChg chg="addSp delSp modSp mod setBg modClrScheme delDesignElem chgLayout">
        <pc:chgData name="Jahida Begum (2316313)" userId="S::2316313@student.uwtsd.ac.uk::18093ca0-b372-4aab-b354-8de3f45358b9" providerId="AD" clId="Web-{646B2AAE-E8AF-2473-30AF-351FC41EEFD5}" dt="2026-06-24T22:08:14.223" v="945"/>
        <pc:sldMkLst>
          <pc:docMk/>
          <pc:sldMk cId="91304544" sldId="258"/>
        </pc:sldMkLst>
        <pc:spChg chg="mod ord">
          <ac:chgData name="Jahida Begum (2316313)" userId="S::2316313@student.uwtsd.ac.uk::18093ca0-b372-4aab-b354-8de3f45358b9" providerId="AD" clId="Web-{646B2AAE-E8AF-2473-30AF-351FC41EEFD5}" dt="2026-06-24T22:08:14.223" v="945"/>
          <ac:spMkLst>
            <pc:docMk/>
            <pc:sldMk cId="91304544" sldId="258"/>
            <ac:spMk id="2" creationId="{E3EE6664-3AFA-4DE8-D716-F29DED76529A}"/>
          </ac:spMkLst>
        </pc:spChg>
        <pc:spChg chg="add del">
          <ac:chgData name="Jahida Begum (2316313)" userId="S::2316313@student.uwtsd.ac.uk::18093ca0-b372-4aab-b354-8de3f45358b9" providerId="AD" clId="Web-{646B2AAE-E8AF-2473-30AF-351FC41EEFD5}" dt="2026-06-24T21:51:13.705" v="825"/>
          <ac:spMkLst>
            <pc:docMk/>
            <pc:sldMk cId="91304544" sldId="258"/>
            <ac:spMk id="3" creationId="{1E4BCAE0-CE53-EF28-3497-9C8B85003406}"/>
          </ac:spMkLst>
        </pc:spChg>
        <pc:spChg chg="add del">
          <ac:chgData name="Jahida Begum (2316313)" userId="S::2316313@student.uwtsd.ac.uk::18093ca0-b372-4aab-b354-8de3f45358b9" providerId="AD" clId="Web-{646B2AAE-E8AF-2473-30AF-351FC41EEFD5}" dt="2026-06-24T21:51:05.955" v="822"/>
          <ac:spMkLst>
            <pc:docMk/>
            <pc:sldMk cId="91304544" sldId="258"/>
            <ac:spMk id="8" creationId="{4BC99CB9-DDAD-44A2-8A1C-E3AF4E72DF5C}"/>
          </ac:spMkLst>
        </pc:spChg>
        <pc:spChg chg="add del">
          <ac:chgData name="Jahida Begum (2316313)" userId="S::2316313@student.uwtsd.ac.uk::18093ca0-b372-4aab-b354-8de3f45358b9" providerId="AD" clId="Web-{646B2AAE-E8AF-2473-30AF-351FC41EEFD5}" dt="2026-06-24T21:51:02.970" v="820"/>
          <ac:spMkLst>
            <pc:docMk/>
            <pc:sldMk cId="91304544" sldId="258"/>
            <ac:spMk id="10" creationId="{B50AB553-2A96-4A92-96F2-93548E096954}"/>
          </ac:spMkLst>
        </pc:spChg>
        <pc:spChg chg="add del">
          <ac:chgData name="Jahida Begum (2316313)" userId="S::2316313@student.uwtsd.ac.uk::18093ca0-b372-4aab-b354-8de3f45358b9" providerId="AD" clId="Web-{646B2AAE-E8AF-2473-30AF-351FC41EEFD5}" dt="2026-06-24T21:51:05.955" v="822"/>
          <ac:spMkLst>
            <pc:docMk/>
            <pc:sldMk cId="91304544" sldId="258"/>
            <ac:spMk id="20" creationId="{1561AEE4-4E38-4BAC-976D-E0DE523FC5D1}"/>
          </ac:spMkLst>
        </pc:spChg>
        <pc:spChg chg="add del">
          <ac:chgData name="Jahida Begum (2316313)" userId="S::2316313@student.uwtsd.ac.uk::18093ca0-b372-4aab-b354-8de3f45358b9" providerId="AD" clId="Web-{646B2AAE-E8AF-2473-30AF-351FC41EEFD5}" dt="2026-06-24T21:51:05.955" v="822"/>
          <ac:spMkLst>
            <pc:docMk/>
            <pc:sldMk cId="91304544" sldId="258"/>
            <ac:spMk id="21" creationId="{1E4BCAE0-CE53-EF28-3497-9C8B85003406}"/>
          </ac:spMkLst>
        </pc:spChg>
        <pc:spChg chg="add del">
          <ac:chgData name="Jahida Begum (2316313)" userId="S::2316313@student.uwtsd.ac.uk::18093ca0-b372-4aab-b354-8de3f45358b9" providerId="AD" clId="Web-{646B2AAE-E8AF-2473-30AF-351FC41EEFD5}" dt="2026-06-24T21:51:13.689" v="824"/>
          <ac:spMkLst>
            <pc:docMk/>
            <pc:sldMk cId="91304544" sldId="258"/>
            <ac:spMk id="23" creationId="{4BC99CB9-DDAD-44A2-8A1C-E3AF4E72DF5C}"/>
          </ac:spMkLst>
        </pc:spChg>
        <pc:spChg chg="add del">
          <ac:chgData name="Jahida Begum (2316313)" userId="S::2316313@student.uwtsd.ac.uk::18093ca0-b372-4aab-b354-8de3f45358b9" providerId="AD" clId="Web-{646B2AAE-E8AF-2473-30AF-351FC41EEFD5}" dt="2026-06-24T21:51:13.689" v="824"/>
          <ac:spMkLst>
            <pc:docMk/>
            <pc:sldMk cId="91304544" sldId="258"/>
            <ac:spMk id="24" creationId="{64053CBF-3932-45FF-8285-EE5146085F3A}"/>
          </ac:spMkLst>
        </pc:spChg>
        <pc:spChg chg="add del">
          <ac:chgData name="Jahida Begum (2316313)" userId="S::2316313@student.uwtsd.ac.uk::18093ca0-b372-4aab-b354-8de3f45358b9" providerId="AD" clId="Web-{646B2AAE-E8AF-2473-30AF-351FC41EEFD5}" dt="2026-06-24T21:51:13.689" v="824"/>
          <ac:spMkLst>
            <pc:docMk/>
            <pc:sldMk cId="91304544" sldId="258"/>
            <ac:spMk id="26" creationId="{1E4BCAE0-CE53-EF28-3497-9C8B85003406}"/>
          </ac:spMkLst>
        </pc:spChg>
        <pc:spChg chg="add del">
          <ac:chgData name="Jahida Begum (2316313)" userId="S::2316313@student.uwtsd.ac.uk::18093ca0-b372-4aab-b354-8de3f45358b9" providerId="AD" clId="Web-{646B2AAE-E8AF-2473-30AF-351FC41EEFD5}" dt="2026-06-24T22:05:22.544" v="937"/>
          <ac:spMkLst>
            <pc:docMk/>
            <pc:sldMk cId="91304544" sldId="258"/>
            <ac:spMk id="30" creationId="{FA3C7DEA-BCC2-4295-8850-147993296189}"/>
          </ac:spMkLst>
        </pc:spChg>
        <pc:spChg chg="add del">
          <ac:chgData name="Jahida Begum (2316313)" userId="S::2316313@student.uwtsd.ac.uk::18093ca0-b372-4aab-b354-8de3f45358b9" providerId="AD" clId="Web-{646B2AAE-E8AF-2473-30AF-351FC41EEFD5}" dt="2026-06-24T22:05:22.544" v="937"/>
          <ac:spMkLst>
            <pc:docMk/>
            <pc:sldMk cId="91304544" sldId="258"/>
            <ac:spMk id="31" creationId="{C289949D-B9F6-468A-86FE-2694DC5AE773}"/>
          </ac:spMkLst>
        </pc:spChg>
        <pc:spChg chg="add mod ord">
          <ac:chgData name="Jahida Begum (2316313)" userId="S::2316313@student.uwtsd.ac.uk::18093ca0-b372-4aab-b354-8de3f45358b9" providerId="AD" clId="Web-{646B2AAE-E8AF-2473-30AF-351FC41EEFD5}" dt="2026-06-24T22:08:14.223" v="945"/>
          <ac:spMkLst>
            <pc:docMk/>
            <pc:sldMk cId="91304544" sldId="258"/>
            <ac:spMk id="33" creationId="{1E4BCAE0-CE53-EF28-3497-9C8B85003406}"/>
          </ac:spMkLst>
        </pc:spChg>
        <pc:grpChg chg="add del">
          <ac:chgData name="Jahida Begum (2316313)" userId="S::2316313@student.uwtsd.ac.uk::18093ca0-b372-4aab-b354-8de3f45358b9" providerId="AD" clId="Web-{646B2AAE-E8AF-2473-30AF-351FC41EEFD5}" dt="2026-06-24T21:51:05.955" v="822"/>
          <ac:grpSpMkLst>
            <pc:docMk/>
            <pc:sldMk cId="91304544" sldId="258"/>
            <ac:grpSpMk id="12" creationId="{F0BC676B-D19A-44DB-910A-0C0E6D433979}"/>
          </ac:grpSpMkLst>
        </pc:grpChg>
        <pc:grpChg chg="add del">
          <ac:chgData name="Jahida Begum (2316313)" userId="S::2316313@student.uwtsd.ac.uk::18093ca0-b372-4aab-b354-8de3f45358b9" providerId="AD" clId="Web-{646B2AAE-E8AF-2473-30AF-351FC41EEFD5}" dt="2026-06-24T21:51:13.689" v="824"/>
          <ac:grpSpMkLst>
            <pc:docMk/>
            <pc:sldMk cId="91304544" sldId="258"/>
            <ac:grpSpMk id="18" creationId="{B63ACBA3-DEFD-4C6D-BBA0-64468FA99C2D}"/>
          </ac:grpSpMkLst>
        </pc:grpChg>
        <pc:grpChg chg="add del">
          <ac:chgData name="Jahida Begum (2316313)" userId="S::2316313@student.uwtsd.ac.uk::18093ca0-b372-4aab-b354-8de3f45358b9" providerId="AD" clId="Web-{646B2AAE-E8AF-2473-30AF-351FC41EEFD5}" dt="2026-06-24T21:51:13.689" v="824"/>
          <ac:grpSpMkLst>
            <pc:docMk/>
            <pc:sldMk cId="91304544" sldId="258"/>
            <ac:grpSpMk id="25" creationId="{2E751C04-BEA6-446B-A678-9C74819EBD4C}"/>
          </ac:grpSpMkLst>
        </pc:grpChg>
        <pc:grpChg chg="add del">
          <ac:chgData name="Jahida Begum (2316313)" userId="S::2316313@student.uwtsd.ac.uk::18093ca0-b372-4aab-b354-8de3f45358b9" providerId="AD" clId="Web-{646B2AAE-E8AF-2473-30AF-351FC41EEFD5}" dt="2026-06-24T22:05:22.544" v="937"/>
          <ac:grpSpMkLst>
            <pc:docMk/>
            <pc:sldMk cId="91304544" sldId="258"/>
            <ac:grpSpMk id="32" creationId="{E4DF0958-0C87-4C28-9554-2FADC788C2B1}"/>
          </ac:grpSpMkLst>
        </pc:grpChg>
        <pc:graphicFrameChg chg="add del">
          <ac:chgData name="Jahida Begum (2316313)" userId="S::2316313@student.uwtsd.ac.uk::18093ca0-b372-4aab-b354-8de3f45358b9" providerId="AD" clId="Web-{646B2AAE-E8AF-2473-30AF-351FC41EEFD5}" dt="2026-06-24T21:51:02.970" v="820"/>
          <ac:graphicFrameMkLst>
            <pc:docMk/>
            <pc:sldMk cId="91304544" sldId="258"/>
            <ac:graphicFrameMk id="5" creationId="{73259446-BC5F-6A35-B4F6-2277956A9080}"/>
          </ac:graphicFrameMkLst>
        </pc:graphicFrameChg>
        <pc:picChg chg="add del">
          <ac:chgData name="Jahida Begum (2316313)" userId="S::2316313@student.uwtsd.ac.uk::18093ca0-b372-4aab-b354-8de3f45358b9" providerId="AD" clId="Web-{646B2AAE-E8AF-2473-30AF-351FC41EEFD5}" dt="2026-06-24T21:51:02.970" v="820"/>
          <ac:picMkLst>
            <pc:docMk/>
            <pc:sldMk cId="91304544" sldId="258"/>
            <ac:picMk id="6" creationId="{4DA2A691-E3C9-F1D1-D48A-6DC344ACA154}"/>
          </ac:picMkLst>
        </pc:picChg>
      </pc:sldChg>
      <pc:sldChg chg="addSp delSp modSp mod setBg modClrScheme delDesignElem chgLayout">
        <pc:chgData name="Jahida Begum (2316313)" userId="S::2316313@student.uwtsd.ac.uk::18093ca0-b372-4aab-b354-8de3f45358b9" providerId="AD" clId="Web-{646B2AAE-E8AF-2473-30AF-351FC41EEFD5}" dt="2026-06-24T22:08:14.223" v="945"/>
        <pc:sldMkLst>
          <pc:docMk/>
          <pc:sldMk cId="2221625214" sldId="259"/>
        </pc:sldMkLst>
        <pc:spChg chg="mod ord">
          <ac:chgData name="Jahida Begum (2316313)" userId="S::2316313@student.uwtsd.ac.uk::18093ca0-b372-4aab-b354-8de3f45358b9" providerId="AD" clId="Web-{646B2AAE-E8AF-2473-30AF-351FC41EEFD5}" dt="2026-06-24T22:08:14.223" v="945"/>
          <ac:spMkLst>
            <pc:docMk/>
            <pc:sldMk cId="2221625214" sldId="259"/>
            <ac:spMk id="2" creationId="{D27321EF-A2F2-8051-4932-7AB8F6092234}"/>
          </ac:spMkLst>
        </pc:spChg>
        <pc:spChg chg="mod ord">
          <ac:chgData name="Jahida Begum (2316313)" userId="S::2316313@student.uwtsd.ac.uk::18093ca0-b372-4aab-b354-8de3f45358b9" providerId="AD" clId="Web-{646B2AAE-E8AF-2473-30AF-351FC41EEFD5}" dt="2026-06-24T22:08:14.223" v="945"/>
          <ac:spMkLst>
            <pc:docMk/>
            <pc:sldMk cId="2221625214" sldId="259"/>
            <ac:spMk id="3" creationId="{2D70A105-90AC-D838-C983-F80FE985B591}"/>
          </ac:spMkLst>
        </pc:spChg>
        <pc:spChg chg="add del">
          <ac:chgData name="Jahida Begum (2316313)" userId="S::2316313@student.uwtsd.ac.uk::18093ca0-b372-4aab-b354-8de3f45358b9" providerId="AD" clId="Web-{646B2AAE-E8AF-2473-30AF-351FC41EEFD5}" dt="2026-06-24T21:52:19.645" v="833"/>
          <ac:spMkLst>
            <pc:docMk/>
            <pc:sldMk cId="2221625214" sldId="259"/>
            <ac:spMk id="8" creationId="{A2679492-7988-4050-9056-542444452411}"/>
          </ac:spMkLst>
        </pc:spChg>
        <pc:spChg chg="add del">
          <ac:chgData name="Jahida Begum (2316313)" userId="S::2316313@student.uwtsd.ac.uk::18093ca0-b372-4aab-b354-8de3f45358b9" providerId="AD" clId="Web-{646B2AAE-E8AF-2473-30AF-351FC41EEFD5}" dt="2026-06-24T21:52:19.645" v="833"/>
          <ac:spMkLst>
            <pc:docMk/>
            <pc:sldMk cId="2221625214" sldId="259"/>
            <ac:spMk id="10" creationId="{B091B163-7D61-4891-ABCF-5C13D9C418D0}"/>
          </ac:spMkLst>
        </pc:spChg>
        <pc:spChg chg="add del">
          <ac:chgData name="Jahida Begum (2316313)" userId="S::2316313@student.uwtsd.ac.uk::18093ca0-b372-4aab-b354-8de3f45358b9" providerId="AD" clId="Web-{646B2AAE-E8AF-2473-30AF-351FC41EEFD5}" dt="2026-06-24T21:52:27.927" v="835"/>
          <ac:spMkLst>
            <pc:docMk/>
            <pc:sldMk cId="2221625214" sldId="259"/>
            <ac:spMk id="23" creationId="{D038248A-211C-4EEC-8401-C761B929FB52}"/>
          </ac:spMkLst>
        </pc:spChg>
        <pc:spChg chg="add del">
          <ac:chgData name="Jahida Begum (2316313)" userId="S::2316313@student.uwtsd.ac.uk::18093ca0-b372-4aab-b354-8de3f45358b9" providerId="AD" clId="Web-{646B2AAE-E8AF-2473-30AF-351FC41EEFD5}" dt="2026-06-24T21:52:27.927" v="835"/>
          <ac:spMkLst>
            <pc:docMk/>
            <pc:sldMk cId="2221625214" sldId="259"/>
            <ac:spMk id="24" creationId="{C30A849F-66D9-40C8-BEC8-35AFF8F4568F}"/>
          </ac:spMkLst>
        </pc:spChg>
        <pc:spChg chg="add del">
          <ac:chgData name="Jahida Begum (2316313)" userId="S::2316313@student.uwtsd.ac.uk::18093ca0-b372-4aab-b354-8de3f45358b9" providerId="AD" clId="Web-{646B2AAE-E8AF-2473-30AF-351FC41EEFD5}" dt="2026-06-24T21:53:54.233" v="846"/>
          <ac:spMkLst>
            <pc:docMk/>
            <pc:sldMk cId="2221625214" sldId="259"/>
            <ac:spMk id="27" creationId="{4BC99CB9-DDAD-44A2-8A1C-E3AF4E72DF5C}"/>
          </ac:spMkLst>
        </pc:spChg>
        <pc:spChg chg="add del">
          <ac:chgData name="Jahida Begum (2316313)" userId="S::2316313@student.uwtsd.ac.uk::18093ca0-b372-4aab-b354-8de3f45358b9" providerId="AD" clId="Web-{646B2AAE-E8AF-2473-30AF-351FC41EEFD5}" dt="2026-06-24T21:53:54.233" v="845"/>
          <ac:spMkLst>
            <pc:docMk/>
            <pc:sldMk cId="2221625214" sldId="259"/>
            <ac:spMk id="36" creationId="{A2679492-7988-4050-9056-542444452411}"/>
          </ac:spMkLst>
        </pc:spChg>
        <pc:spChg chg="add del">
          <ac:chgData name="Jahida Begum (2316313)" userId="S::2316313@student.uwtsd.ac.uk::18093ca0-b372-4aab-b354-8de3f45358b9" providerId="AD" clId="Web-{646B2AAE-E8AF-2473-30AF-351FC41EEFD5}" dt="2026-06-24T21:53:54.233" v="845"/>
          <ac:spMkLst>
            <pc:docMk/>
            <pc:sldMk cId="2221625214" sldId="259"/>
            <ac:spMk id="38" creationId="{B091B163-7D61-4891-ABCF-5C13D9C418D0}"/>
          </ac:spMkLst>
        </pc:spChg>
        <pc:spChg chg="add del">
          <ac:chgData name="Jahida Begum (2316313)" userId="S::2316313@student.uwtsd.ac.uk::18093ca0-b372-4aab-b354-8de3f45358b9" providerId="AD" clId="Web-{646B2AAE-E8AF-2473-30AF-351FC41EEFD5}" dt="2026-06-24T22:05:22.544" v="937"/>
          <ac:spMkLst>
            <pc:docMk/>
            <pc:sldMk cId="2221625214" sldId="259"/>
            <ac:spMk id="47" creationId="{907EF6B7-1338-4443-8C46-6A318D952DFD}"/>
          </ac:spMkLst>
        </pc:spChg>
        <pc:spChg chg="add del">
          <ac:chgData name="Jahida Begum (2316313)" userId="S::2316313@student.uwtsd.ac.uk::18093ca0-b372-4aab-b354-8de3f45358b9" providerId="AD" clId="Web-{646B2AAE-E8AF-2473-30AF-351FC41EEFD5}" dt="2026-06-24T22:05:22.544" v="937"/>
          <ac:spMkLst>
            <pc:docMk/>
            <pc:sldMk cId="2221625214" sldId="259"/>
            <ac:spMk id="48" creationId="{DAAE4CDD-124C-4DCF-9584-B6033B545DD5}"/>
          </ac:spMkLst>
        </pc:spChg>
        <pc:spChg chg="add del">
          <ac:chgData name="Jahida Begum (2316313)" userId="S::2316313@student.uwtsd.ac.uk::18093ca0-b372-4aab-b354-8de3f45358b9" providerId="AD" clId="Web-{646B2AAE-E8AF-2473-30AF-351FC41EEFD5}" dt="2026-06-24T22:05:22.544" v="937"/>
          <ac:spMkLst>
            <pc:docMk/>
            <pc:sldMk cId="2221625214" sldId="259"/>
            <ac:spMk id="49" creationId="{081E4A58-353D-44AE-B2FC-2A74E2E400F7}"/>
          </ac:spMkLst>
        </pc:spChg>
        <pc:grpChg chg="add del">
          <ac:chgData name="Jahida Begum (2316313)" userId="S::2316313@student.uwtsd.ac.uk::18093ca0-b372-4aab-b354-8de3f45358b9" providerId="AD" clId="Web-{646B2AAE-E8AF-2473-30AF-351FC41EEFD5}" dt="2026-06-24T21:52:19.645" v="833"/>
          <ac:grpSpMkLst>
            <pc:docMk/>
            <pc:sldMk cId="2221625214" sldId="259"/>
            <ac:grpSpMk id="12" creationId="{0474DF76-993E-44DE-AFB0-C416182ACECF}"/>
          </ac:grpSpMkLst>
        </pc:grpChg>
        <pc:grpChg chg="add del">
          <ac:chgData name="Jahida Begum (2316313)" userId="S::2316313@student.uwtsd.ac.uk::18093ca0-b372-4aab-b354-8de3f45358b9" providerId="AD" clId="Web-{646B2AAE-E8AF-2473-30AF-351FC41EEFD5}" dt="2026-06-24T21:53:54.233" v="846"/>
          <ac:grpSpMkLst>
            <pc:docMk/>
            <pc:sldMk cId="2221625214" sldId="259"/>
            <ac:grpSpMk id="16" creationId="{06B7259D-F2AD-42FE-B984-6D1D74321C5D}"/>
          </ac:grpSpMkLst>
        </pc:grpChg>
        <pc:grpChg chg="add del">
          <ac:chgData name="Jahida Begum (2316313)" userId="S::2316313@student.uwtsd.ac.uk::18093ca0-b372-4aab-b354-8de3f45358b9" providerId="AD" clId="Web-{646B2AAE-E8AF-2473-30AF-351FC41EEFD5}" dt="2026-06-24T21:52:27.927" v="835"/>
          <ac:grpSpMkLst>
            <pc:docMk/>
            <pc:sldMk cId="2221625214" sldId="259"/>
            <ac:grpSpMk id="18" creationId="{2A5C9C35-2375-49EB-B99C-17C87D42FE7C}"/>
          </ac:grpSpMkLst>
        </pc:grpChg>
        <pc:grpChg chg="add del">
          <ac:chgData name="Jahida Begum (2316313)" userId="S::2316313@student.uwtsd.ac.uk::18093ca0-b372-4aab-b354-8de3f45358b9" providerId="AD" clId="Web-{646B2AAE-E8AF-2473-30AF-351FC41EEFD5}" dt="2026-06-24T21:52:27.927" v="835"/>
          <ac:grpSpMkLst>
            <pc:docMk/>
            <pc:sldMk cId="2221625214" sldId="259"/>
            <ac:grpSpMk id="25" creationId="{04542298-A2B1-480F-A11C-A40EDD19B857}"/>
          </ac:grpSpMkLst>
        </pc:grpChg>
        <pc:grpChg chg="add del">
          <ac:chgData name="Jahida Begum (2316313)" userId="S::2316313@student.uwtsd.ac.uk::18093ca0-b372-4aab-b354-8de3f45358b9" providerId="AD" clId="Web-{646B2AAE-E8AF-2473-30AF-351FC41EEFD5}" dt="2026-06-24T21:53:54.233" v="846"/>
          <ac:grpSpMkLst>
            <pc:docMk/>
            <pc:sldMk cId="2221625214" sldId="259"/>
            <ac:grpSpMk id="28" creationId="{05545017-2445-4AB3-95A6-48F17C802612}"/>
          </ac:grpSpMkLst>
        </pc:grpChg>
        <pc:grpChg chg="add del">
          <ac:chgData name="Jahida Begum (2316313)" userId="S::2316313@student.uwtsd.ac.uk::18093ca0-b372-4aab-b354-8de3f45358b9" providerId="AD" clId="Web-{646B2AAE-E8AF-2473-30AF-351FC41EEFD5}" dt="2026-06-24T21:53:54.233" v="845"/>
          <ac:grpSpMkLst>
            <pc:docMk/>
            <pc:sldMk cId="2221625214" sldId="259"/>
            <ac:grpSpMk id="40" creationId="{0474DF76-993E-44DE-AFB0-C416182ACECF}"/>
          </ac:grpSpMkLst>
        </pc:grpChg>
        <pc:cxnChg chg="add del">
          <ac:chgData name="Jahida Begum (2316313)" userId="S::2316313@student.uwtsd.ac.uk::18093ca0-b372-4aab-b354-8de3f45358b9" providerId="AD" clId="Web-{646B2AAE-E8AF-2473-30AF-351FC41EEFD5}" dt="2026-06-24T21:52:19.645" v="833"/>
          <ac:cxnSpMkLst>
            <pc:docMk/>
            <pc:sldMk cId="2221625214" sldId="259"/>
            <ac:cxnSpMk id="17" creationId="{C49DA8F6-BCC1-4447-B54C-57856834B94B}"/>
          </ac:cxnSpMkLst>
        </pc:cxnChg>
        <pc:cxnChg chg="add del">
          <ac:chgData name="Jahida Begum (2316313)" userId="S::2316313@student.uwtsd.ac.uk::18093ca0-b372-4aab-b354-8de3f45358b9" providerId="AD" clId="Web-{646B2AAE-E8AF-2473-30AF-351FC41EEFD5}" dt="2026-06-24T21:53:54.233" v="845"/>
          <ac:cxnSpMkLst>
            <pc:docMk/>
            <pc:sldMk cId="2221625214" sldId="259"/>
            <ac:cxnSpMk id="45" creationId="{C49DA8F6-BCC1-4447-B54C-57856834B94B}"/>
          </ac:cxnSpMkLst>
        </pc:cxnChg>
      </pc:sldChg>
      <pc:sldChg chg="addSp delSp modSp mod setBg modClrScheme delDesignElem chgLayout">
        <pc:chgData name="Jahida Begum (2316313)" userId="S::2316313@student.uwtsd.ac.uk::18093ca0-b372-4aab-b354-8de3f45358b9" providerId="AD" clId="Web-{646B2AAE-E8AF-2473-30AF-351FC41EEFD5}" dt="2026-06-24T22:08:14.223" v="945"/>
        <pc:sldMkLst>
          <pc:docMk/>
          <pc:sldMk cId="2450519006" sldId="260"/>
        </pc:sldMkLst>
        <pc:spChg chg="mod ord">
          <ac:chgData name="Jahida Begum (2316313)" userId="S::2316313@student.uwtsd.ac.uk::18093ca0-b372-4aab-b354-8de3f45358b9" providerId="AD" clId="Web-{646B2AAE-E8AF-2473-30AF-351FC41EEFD5}" dt="2026-06-24T22:08:14.223" v="945"/>
          <ac:spMkLst>
            <pc:docMk/>
            <pc:sldMk cId="2450519006" sldId="260"/>
            <ac:spMk id="2" creationId="{DF03DBA7-0074-FB92-CF23-4724AAF6C720}"/>
          </ac:spMkLst>
        </pc:spChg>
        <pc:spChg chg="mod ord">
          <ac:chgData name="Jahida Begum (2316313)" userId="S::2316313@student.uwtsd.ac.uk::18093ca0-b372-4aab-b354-8de3f45358b9" providerId="AD" clId="Web-{646B2AAE-E8AF-2473-30AF-351FC41EEFD5}" dt="2026-06-24T22:08:14.223" v="945"/>
          <ac:spMkLst>
            <pc:docMk/>
            <pc:sldMk cId="2450519006" sldId="260"/>
            <ac:spMk id="3" creationId="{23C76F0F-6156-36DC-2437-F4810D4755B7}"/>
          </ac:spMkLst>
        </pc:spChg>
        <pc:spChg chg="add del">
          <ac:chgData name="Jahida Begum (2316313)" userId="S::2316313@student.uwtsd.ac.uk::18093ca0-b372-4aab-b354-8de3f45358b9" providerId="AD" clId="Web-{646B2AAE-E8AF-2473-30AF-351FC41EEFD5}" dt="2026-06-24T21:54:09.937" v="848"/>
          <ac:spMkLst>
            <pc:docMk/>
            <pc:sldMk cId="2450519006" sldId="260"/>
            <ac:spMk id="8" creationId="{A2679492-7988-4050-9056-542444452411}"/>
          </ac:spMkLst>
        </pc:spChg>
        <pc:spChg chg="add del">
          <ac:chgData name="Jahida Begum (2316313)" userId="S::2316313@student.uwtsd.ac.uk::18093ca0-b372-4aab-b354-8de3f45358b9" providerId="AD" clId="Web-{646B2AAE-E8AF-2473-30AF-351FC41EEFD5}" dt="2026-06-24T21:54:09.937" v="848"/>
          <ac:spMkLst>
            <pc:docMk/>
            <pc:sldMk cId="2450519006" sldId="260"/>
            <ac:spMk id="10" creationId="{B091B163-7D61-4891-ABCF-5C13D9C418D0}"/>
          </ac:spMkLst>
        </pc:spChg>
        <pc:spChg chg="add del">
          <ac:chgData name="Jahida Begum (2316313)" userId="S::2316313@student.uwtsd.ac.uk::18093ca0-b372-4aab-b354-8de3f45358b9" providerId="AD" clId="Web-{646B2AAE-E8AF-2473-30AF-351FC41EEFD5}" dt="2026-06-24T22:05:22.544" v="937"/>
          <ac:spMkLst>
            <pc:docMk/>
            <pc:sldMk cId="2450519006" sldId="260"/>
            <ac:spMk id="19" creationId="{389575E1-3389-451A-A5F7-27854C25C599}"/>
          </ac:spMkLst>
        </pc:spChg>
        <pc:spChg chg="add del">
          <ac:chgData name="Jahida Begum (2316313)" userId="S::2316313@student.uwtsd.ac.uk::18093ca0-b372-4aab-b354-8de3f45358b9" providerId="AD" clId="Web-{646B2AAE-E8AF-2473-30AF-351FC41EEFD5}" dt="2026-06-24T22:05:22.544" v="937"/>
          <ac:spMkLst>
            <pc:docMk/>
            <pc:sldMk cId="2450519006" sldId="260"/>
            <ac:spMk id="20" creationId="{A53CCC5C-D88E-40FB-B30B-23DCDBD01D37}"/>
          </ac:spMkLst>
        </pc:spChg>
        <pc:spChg chg="add del">
          <ac:chgData name="Jahida Begum (2316313)" userId="S::2316313@student.uwtsd.ac.uk::18093ca0-b372-4aab-b354-8de3f45358b9" providerId="AD" clId="Web-{646B2AAE-E8AF-2473-30AF-351FC41EEFD5}" dt="2026-06-24T22:05:22.544" v="937"/>
          <ac:spMkLst>
            <pc:docMk/>
            <pc:sldMk cId="2450519006" sldId="260"/>
            <ac:spMk id="21" creationId="{081E4A58-353D-44AE-B2FC-2A74E2E400F7}"/>
          </ac:spMkLst>
        </pc:spChg>
        <pc:grpChg chg="add del">
          <ac:chgData name="Jahida Begum (2316313)" userId="S::2316313@student.uwtsd.ac.uk::18093ca0-b372-4aab-b354-8de3f45358b9" providerId="AD" clId="Web-{646B2AAE-E8AF-2473-30AF-351FC41EEFD5}" dt="2026-06-24T21:54:09.937" v="848"/>
          <ac:grpSpMkLst>
            <pc:docMk/>
            <pc:sldMk cId="2450519006" sldId="260"/>
            <ac:grpSpMk id="12" creationId="{0474DF76-993E-44DE-AFB0-C416182ACECF}"/>
          </ac:grpSpMkLst>
        </pc:grpChg>
        <pc:cxnChg chg="add del">
          <ac:chgData name="Jahida Begum (2316313)" userId="S::2316313@student.uwtsd.ac.uk::18093ca0-b372-4aab-b354-8de3f45358b9" providerId="AD" clId="Web-{646B2AAE-E8AF-2473-30AF-351FC41EEFD5}" dt="2026-06-24T21:54:09.937" v="848"/>
          <ac:cxnSpMkLst>
            <pc:docMk/>
            <pc:sldMk cId="2450519006" sldId="260"/>
            <ac:cxnSpMk id="17" creationId="{C49DA8F6-BCC1-4447-B54C-57856834B94B}"/>
          </ac:cxnSpMkLst>
        </pc:cxnChg>
      </pc:sldChg>
      <pc:sldChg chg="modSp mod modClrScheme chgLayout">
        <pc:chgData name="Jahida Begum (2316313)" userId="S::2316313@student.uwtsd.ac.uk::18093ca0-b372-4aab-b354-8de3f45358b9" providerId="AD" clId="Web-{646B2AAE-E8AF-2473-30AF-351FC41EEFD5}" dt="2026-06-24T22:09:04.225" v="949" actId="20577"/>
        <pc:sldMkLst>
          <pc:docMk/>
          <pc:sldMk cId="1784900181" sldId="261"/>
        </pc:sldMkLst>
        <pc:spChg chg="mod ord">
          <ac:chgData name="Jahida Begum (2316313)" userId="S::2316313@student.uwtsd.ac.uk::18093ca0-b372-4aab-b354-8de3f45358b9" providerId="AD" clId="Web-{646B2AAE-E8AF-2473-30AF-351FC41EEFD5}" dt="2026-06-24T22:08:14.223" v="945"/>
          <ac:spMkLst>
            <pc:docMk/>
            <pc:sldMk cId="1784900181" sldId="261"/>
            <ac:spMk id="2" creationId="{56DB8F1C-BD7C-8449-739A-6F05577E1FF3}"/>
          </ac:spMkLst>
        </pc:spChg>
        <pc:spChg chg="mod ord">
          <ac:chgData name="Jahida Begum (2316313)" userId="S::2316313@student.uwtsd.ac.uk::18093ca0-b372-4aab-b354-8de3f45358b9" providerId="AD" clId="Web-{646B2AAE-E8AF-2473-30AF-351FC41EEFD5}" dt="2026-06-24T22:08:14.223" v="945"/>
          <ac:spMkLst>
            <pc:docMk/>
            <pc:sldMk cId="1784900181" sldId="261"/>
            <ac:spMk id="3" creationId="{007B614F-41BB-9378-4606-2BBE8F021914}"/>
          </ac:spMkLst>
        </pc:spChg>
        <pc:spChg chg="mod">
          <ac:chgData name="Jahida Begum (2316313)" userId="S::2316313@student.uwtsd.ac.uk::18093ca0-b372-4aab-b354-8de3f45358b9" providerId="AD" clId="Web-{646B2AAE-E8AF-2473-30AF-351FC41EEFD5}" dt="2026-06-24T22:09:04.225" v="949" actId="20577"/>
          <ac:spMkLst>
            <pc:docMk/>
            <pc:sldMk cId="1784900181" sldId="261"/>
            <ac:spMk id="5" creationId="{88E6BAA4-3B49-2FA1-BB11-A8B6A65D8BD2}"/>
          </ac:spMkLst>
        </pc:spChg>
      </pc:sldChg>
      <pc:sldChg chg="addSp delSp modSp mod modClrScheme chgLayout">
        <pc:chgData name="Jahida Begum (2316313)" userId="S::2316313@student.uwtsd.ac.uk::18093ca0-b372-4aab-b354-8de3f45358b9" providerId="AD" clId="Web-{646B2AAE-E8AF-2473-30AF-351FC41EEFD5}" dt="2026-06-24T22:08:38.021" v="946" actId="1076"/>
        <pc:sldMkLst>
          <pc:docMk/>
          <pc:sldMk cId="2449162181" sldId="262"/>
        </pc:sldMkLst>
        <pc:spChg chg="add mod">
          <ac:chgData name="Jahida Begum (2316313)" userId="S::2316313@student.uwtsd.ac.uk::18093ca0-b372-4aab-b354-8de3f45358b9" providerId="AD" clId="Web-{646B2AAE-E8AF-2473-30AF-351FC41EEFD5}" dt="2026-06-24T18:58:53.669" v="138" actId="1076"/>
          <ac:spMkLst>
            <pc:docMk/>
            <pc:sldMk cId="2449162181" sldId="262"/>
            <ac:spMk id="2" creationId="{2438999E-4E70-A2FC-DE33-B408132053F0}"/>
          </ac:spMkLst>
        </pc:spChg>
        <pc:spChg chg="add del mod">
          <ac:chgData name="Jahida Begum (2316313)" userId="S::2316313@student.uwtsd.ac.uk::18093ca0-b372-4aab-b354-8de3f45358b9" providerId="AD" clId="Web-{646B2AAE-E8AF-2473-30AF-351FC41EEFD5}" dt="2026-06-24T21:59:48.186" v="895"/>
          <ac:spMkLst>
            <pc:docMk/>
            <pc:sldMk cId="2449162181" sldId="262"/>
            <ac:spMk id="3" creationId="{C03A4F39-5795-AECA-2B42-4BA0CB444AFE}"/>
          </ac:spMkLst>
        </pc:spChg>
        <pc:spChg chg="add mod">
          <ac:chgData name="Jahida Begum (2316313)" userId="S::2316313@student.uwtsd.ac.uk::18093ca0-b372-4aab-b354-8de3f45358b9" providerId="AD" clId="Web-{646B2AAE-E8AF-2473-30AF-351FC41EEFD5}" dt="2026-06-24T22:08:38.021" v="946" actId="1076"/>
          <ac:spMkLst>
            <pc:docMk/>
            <pc:sldMk cId="2449162181" sldId="262"/>
            <ac:spMk id="4" creationId="{064D9234-9733-B8E1-64EA-846F6369C396}"/>
          </ac:spMkLst>
        </pc:spChg>
        <pc:graphicFrameChg chg="add del">
          <ac:chgData name="Jahida Begum (2316313)" userId="S::2316313@student.uwtsd.ac.uk::18093ca0-b372-4aab-b354-8de3f45358b9" providerId="AD" clId="Web-{646B2AAE-E8AF-2473-30AF-351FC41EEFD5}" dt="2026-06-24T21:59:34.670" v="888"/>
          <ac:graphicFrameMkLst>
            <pc:docMk/>
            <pc:sldMk cId="2449162181" sldId="262"/>
            <ac:graphicFrameMk id="6" creationId="{8158DDCD-5517-3AB2-5F51-4539D2A6DF03}"/>
          </ac:graphicFrameMkLst>
        </pc:graphicFrameChg>
        <pc:graphicFrameChg chg="add del">
          <ac:chgData name="Jahida Begum (2316313)" userId="S::2316313@student.uwtsd.ac.uk::18093ca0-b372-4aab-b354-8de3f45358b9" providerId="AD" clId="Web-{646B2AAE-E8AF-2473-30AF-351FC41EEFD5}" dt="2026-06-24T21:59:39.264" v="890"/>
          <ac:graphicFrameMkLst>
            <pc:docMk/>
            <pc:sldMk cId="2449162181" sldId="262"/>
            <ac:graphicFrameMk id="8" creationId="{C8D56941-FD45-2722-4DF5-D4E40E3445D8}"/>
          </ac:graphicFrameMkLst>
        </pc:graphicFrameChg>
        <pc:graphicFrameChg chg="add del">
          <ac:chgData name="Jahida Begum (2316313)" userId="S::2316313@student.uwtsd.ac.uk::18093ca0-b372-4aab-b354-8de3f45358b9" providerId="AD" clId="Web-{646B2AAE-E8AF-2473-30AF-351FC41EEFD5}" dt="2026-06-24T21:59:45.326" v="892"/>
          <ac:graphicFrameMkLst>
            <pc:docMk/>
            <pc:sldMk cId="2449162181" sldId="262"/>
            <ac:graphicFrameMk id="10" creationId="{1BB40E0D-E6FD-36DC-17AD-8E62C9914B4F}"/>
          </ac:graphicFrameMkLst>
        </pc:graphicFrameChg>
        <pc:graphicFrameChg chg="add del">
          <ac:chgData name="Jahida Begum (2316313)" userId="S::2316313@student.uwtsd.ac.uk::18093ca0-b372-4aab-b354-8de3f45358b9" providerId="AD" clId="Web-{646B2AAE-E8AF-2473-30AF-351FC41EEFD5}" dt="2026-06-24T21:59:48.170" v="894"/>
          <ac:graphicFrameMkLst>
            <pc:docMk/>
            <pc:sldMk cId="2449162181" sldId="262"/>
            <ac:graphicFrameMk id="12" creationId="{69A1E158-6C1C-C57F-2A9E-B9FB5A9C7DBB}"/>
          </ac:graphicFrameMkLst>
        </pc:graphicFrameChg>
        <pc:graphicFrameChg chg="add mod ord">
          <ac:chgData name="Jahida Begum (2316313)" userId="S::2316313@student.uwtsd.ac.uk::18093ca0-b372-4aab-b354-8de3f45358b9" providerId="AD" clId="Web-{646B2AAE-E8AF-2473-30AF-351FC41EEFD5}" dt="2026-06-24T22:08:14.223" v="945"/>
          <ac:graphicFrameMkLst>
            <pc:docMk/>
            <pc:sldMk cId="2449162181" sldId="262"/>
            <ac:graphicFrameMk id="14" creationId="{1BB40E0D-E6FD-36DC-17AD-8E62C9914B4F}"/>
          </ac:graphicFrameMkLst>
        </pc:graphicFrameChg>
      </pc:sldChg>
      <pc:sldChg chg="addSp delSp modSp mod modClrScheme chgLayout">
        <pc:chgData name="Jahida Begum (2316313)" userId="S::2316313@student.uwtsd.ac.uk::18093ca0-b372-4aab-b354-8de3f45358b9" providerId="AD" clId="Web-{646B2AAE-E8AF-2473-30AF-351FC41EEFD5}" dt="2026-06-24T22:08:14.223" v="945"/>
        <pc:sldMkLst>
          <pc:docMk/>
          <pc:sldMk cId="1341478147" sldId="263"/>
        </pc:sldMkLst>
        <pc:spChg chg="mod ord">
          <ac:chgData name="Jahida Begum (2316313)" userId="S::2316313@student.uwtsd.ac.uk::18093ca0-b372-4aab-b354-8de3f45358b9" providerId="AD" clId="Web-{646B2AAE-E8AF-2473-30AF-351FC41EEFD5}" dt="2026-06-24T22:08:14.223" v="945"/>
          <ac:spMkLst>
            <pc:docMk/>
            <pc:sldMk cId="1341478147" sldId="263"/>
            <ac:spMk id="2" creationId="{40074140-D2E1-A548-66AA-73DF16620961}"/>
          </ac:spMkLst>
        </pc:spChg>
        <pc:spChg chg="add del">
          <ac:chgData name="Jahida Begum (2316313)" userId="S::2316313@student.uwtsd.ac.uk::18093ca0-b372-4aab-b354-8de3f45358b9" providerId="AD" clId="Web-{646B2AAE-E8AF-2473-30AF-351FC41EEFD5}" dt="2026-06-24T21:55:00.611" v="858"/>
          <ac:spMkLst>
            <pc:docMk/>
            <pc:sldMk cId="1341478147" sldId="263"/>
            <ac:spMk id="3" creationId="{416B45BC-7490-B2BF-9CD2-AB6DFD8587BC}"/>
          </ac:spMkLst>
        </pc:spChg>
        <pc:spChg chg="mod">
          <ac:chgData name="Jahida Begum (2316313)" userId="S::2316313@student.uwtsd.ac.uk::18093ca0-b372-4aab-b354-8de3f45358b9" providerId="AD" clId="Web-{646B2AAE-E8AF-2473-30AF-351FC41EEFD5}" dt="2026-06-24T21:55:07.111" v="859" actId="1076"/>
          <ac:spMkLst>
            <pc:docMk/>
            <pc:sldMk cId="1341478147" sldId="263"/>
            <ac:spMk id="4" creationId="{4B36AD57-A30F-26D3-E629-9162E9CDDF3C}"/>
          </ac:spMkLst>
        </pc:spChg>
        <pc:graphicFrameChg chg="add del">
          <ac:chgData name="Jahida Begum (2316313)" userId="S::2316313@student.uwtsd.ac.uk::18093ca0-b372-4aab-b354-8de3f45358b9" providerId="AD" clId="Web-{646B2AAE-E8AF-2473-30AF-351FC41EEFD5}" dt="2026-06-24T21:54:44.454" v="851"/>
          <ac:graphicFrameMkLst>
            <pc:docMk/>
            <pc:sldMk cId="1341478147" sldId="263"/>
            <ac:graphicFrameMk id="7" creationId="{6F8D6A20-E175-D516-9C49-46D6D103D2F0}"/>
          </ac:graphicFrameMkLst>
        </pc:graphicFrameChg>
        <pc:graphicFrameChg chg="add del">
          <ac:chgData name="Jahida Begum (2316313)" userId="S::2316313@student.uwtsd.ac.uk::18093ca0-b372-4aab-b354-8de3f45358b9" providerId="AD" clId="Web-{646B2AAE-E8AF-2473-30AF-351FC41EEFD5}" dt="2026-06-24T21:54:49.251" v="853"/>
          <ac:graphicFrameMkLst>
            <pc:docMk/>
            <pc:sldMk cId="1341478147" sldId="263"/>
            <ac:graphicFrameMk id="9" creationId="{276BED35-BA9C-606C-4CA8-D43AACFEF3BD}"/>
          </ac:graphicFrameMkLst>
        </pc:graphicFrameChg>
        <pc:graphicFrameChg chg="add del">
          <ac:chgData name="Jahida Begum (2316313)" userId="S::2316313@student.uwtsd.ac.uk::18093ca0-b372-4aab-b354-8de3f45358b9" providerId="AD" clId="Web-{646B2AAE-E8AF-2473-30AF-351FC41EEFD5}" dt="2026-06-24T21:54:52.080" v="855"/>
          <ac:graphicFrameMkLst>
            <pc:docMk/>
            <pc:sldMk cId="1341478147" sldId="263"/>
            <ac:graphicFrameMk id="11" creationId="{3F10ED21-F5BB-477D-8FB6-FD721C6625DE}"/>
          </ac:graphicFrameMkLst>
        </pc:graphicFrameChg>
        <pc:graphicFrameChg chg="add del">
          <ac:chgData name="Jahida Begum (2316313)" userId="S::2316313@student.uwtsd.ac.uk::18093ca0-b372-4aab-b354-8de3f45358b9" providerId="AD" clId="Web-{646B2AAE-E8AF-2473-30AF-351FC41EEFD5}" dt="2026-06-24T21:55:00.596" v="857"/>
          <ac:graphicFrameMkLst>
            <pc:docMk/>
            <pc:sldMk cId="1341478147" sldId="263"/>
            <ac:graphicFrameMk id="13" creationId="{23E0FB1F-E422-8050-F7D1-C1B215D59545}"/>
          </ac:graphicFrameMkLst>
        </pc:graphicFrameChg>
        <pc:graphicFrameChg chg="add mod ord">
          <ac:chgData name="Jahida Begum (2316313)" userId="S::2316313@student.uwtsd.ac.uk::18093ca0-b372-4aab-b354-8de3f45358b9" providerId="AD" clId="Web-{646B2AAE-E8AF-2473-30AF-351FC41EEFD5}" dt="2026-06-24T22:08:14.223" v="945"/>
          <ac:graphicFrameMkLst>
            <pc:docMk/>
            <pc:sldMk cId="1341478147" sldId="263"/>
            <ac:graphicFrameMk id="15" creationId="{6F8D6A20-E175-D516-9C49-46D6D103D2F0}"/>
          </ac:graphicFrameMkLst>
        </pc:graphicFrameChg>
      </pc:sldChg>
      <pc:sldChg chg="addSp delSp modSp mod modClrScheme chgLayout">
        <pc:chgData name="Jahida Begum (2316313)" userId="S::2316313@student.uwtsd.ac.uk::18093ca0-b372-4aab-b354-8de3f45358b9" providerId="AD" clId="Web-{646B2AAE-E8AF-2473-30AF-351FC41EEFD5}" dt="2026-06-24T22:08:14.223" v="945"/>
        <pc:sldMkLst>
          <pc:docMk/>
          <pc:sldMk cId="2620308083" sldId="264"/>
        </pc:sldMkLst>
        <pc:spChg chg="mod ord">
          <ac:chgData name="Jahida Begum (2316313)" userId="S::2316313@student.uwtsd.ac.uk::18093ca0-b372-4aab-b354-8de3f45358b9" providerId="AD" clId="Web-{646B2AAE-E8AF-2473-30AF-351FC41EEFD5}" dt="2026-06-24T22:08:14.223" v="945"/>
          <ac:spMkLst>
            <pc:docMk/>
            <pc:sldMk cId="2620308083" sldId="264"/>
            <ac:spMk id="2" creationId="{601E78D3-0FDE-249F-374F-722D689CD540}"/>
          </ac:spMkLst>
        </pc:spChg>
        <pc:spChg chg="add del">
          <ac:chgData name="Jahida Begum (2316313)" userId="S::2316313@student.uwtsd.ac.uk::18093ca0-b372-4aab-b354-8de3f45358b9" providerId="AD" clId="Web-{646B2AAE-E8AF-2473-30AF-351FC41EEFD5}" dt="2026-06-24T21:55:46.691" v="862"/>
          <ac:spMkLst>
            <pc:docMk/>
            <pc:sldMk cId="2620308083" sldId="264"/>
            <ac:spMk id="3" creationId="{C5E14B1C-5093-EBC4-EF88-08F7531F3DCF}"/>
          </ac:spMkLst>
        </pc:spChg>
        <pc:spChg chg="mod">
          <ac:chgData name="Jahida Begum (2316313)" userId="S::2316313@student.uwtsd.ac.uk::18093ca0-b372-4aab-b354-8de3f45358b9" providerId="AD" clId="Web-{646B2AAE-E8AF-2473-30AF-351FC41EEFD5}" dt="2026-06-24T22:07:14.814" v="943" actId="20577"/>
          <ac:spMkLst>
            <pc:docMk/>
            <pc:sldMk cId="2620308083" sldId="264"/>
            <ac:spMk id="4" creationId="{6E33CA30-6B12-7551-FC28-6B3D3E795ABC}"/>
          </ac:spMkLst>
        </pc:spChg>
        <pc:graphicFrameChg chg="add del">
          <ac:chgData name="Jahida Begum (2316313)" userId="S::2316313@student.uwtsd.ac.uk::18093ca0-b372-4aab-b354-8de3f45358b9" providerId="AD" clId="Web-{646B2AAE-E8AF-2473-30AF-351FC41EEFD5}" dt="2026-06-24T21:55:46.660" v="861"/>
          <ac:graphicFrameMkLst>
            <pc:docMk/>
            <pc:sldMk cId="2620308083" sldId="264"/>
            <ac:graphicFrameMk id="17" creationId="{95C6D98B-9C39-DFC3-C600-DD5F2781C6DC}"/>
          </ac:graphicFrameMkLst>
        </pc:graphicFrameChg>
        <pc:graphicFrameChg chg="add mod ord">
          <ac:chgData name="Jahida Begum (2316313)" userId="S::2316313@student.uwtsd.ac.uk::18093ca0-b372-4aab-b354-8de3f45358b9" providerId="AD" clId="Web-{646B2AAE-E8AF-2473-30AF-351FC41EEFD5}" dt="2026-06-24T22:08:14.223" v="945"/>
          <ac:graphicFrameMkLst>
            <pc:docMk/>
            <pc:sldMk cId="2620308083" sldId="264"/>
            <ac:graphicFrameMk id="19" creationId="{514DFDB8-181F-2199-5F47-4CC536B535DD}"/>
          </ac:graphicFrameMkLst>
        </pc:graphicFrameChg>
        <pc:picChg chg="mod">
          <ac:chgData name="Jahida Begum (2316313)" userId="S::2316313@student.uwtsd.ac.uk::18093ca0-b372-4aab-b354-8de3f45358b9" providerId="AD" clId="Web-{646B2AAE-E8AF-2473-30AF-351FC41EEFD5}" dt="2026-06-24T22:07:36.315" v="944" actId="14100"/>
          <ac:picMkLst>
            <pc:docMk/>
            <pc:sldMk cId="2620308083" sldId="264"/>
            <ac:picMk id="15" creationId="{4AC6D418-0519-96FA-8CA8-64415CE5A3CE}"/>
          </ac:picMkLst>
        </pc:picChg>
      </pc:sldChg>
      <pc:sldChg chg="addSp delSp modSp new mod modClrScheme chgLayout">
        <pc:chgData name="Jahida Begum (2316313)" userId="S::2316313@student.uwtsd.ac.uk::18093ca0-b372-4aab-b354-8de3f45358b9" providerId="AD" clId="Web-{646B2AAE-E8AF-2473-30AF-351FC41EEFD5}" dt="2026-06-24T22:08:14.223" v="945"/>
        <pc:sldMkLst>
          <pc:docMk/>
          <pc:sldMk cId="3575711664" sldId="265"/>
        </pc:sldMkLst>
        <pc:spChg chg="mod ord">
          <ac:chgData name="Jahida Begum (2316313)" userId="S::2316313@student.uwtsd.ac.uk::18093ca0-b372-4aab-b354-8de3f45358b9" providerId="AD" clId="Web-{646B2AAE-E8AF-2473-30AF-351FC41EEFD5}" dt="2026-06-24T22:08:14.223" v="945"/>
          <ac:spMkLst>
            <pc:docMk/>
            <pc:sldMk cId="3575711664" sldId="265"/>
            <ac:spMk id="2" creationId="{CED74A78-8430-3A1F-4823-E0D72EA34825}"/>
          </ac:spMkLst>
        </pc:spChg>
        <pc:spChg chg="add del mod">
          <ac:chgData name="Jahida Begum (2316313)" userId="S::2316313@student.uwtsd.ac.uk::18093ca0-b372-4aab-b354-8de3f45358b9" providerId="AD" clId="Web-{646B2AAE-E8AF-2473-30AF-351FC41EEFD5}" dt="2026-06-24T21:57:59.275" v="875"/>
          <ac:spMkLst>
            <pc:docMk/>
            <pc:sldMk cId="3575711664" sldId="265"/>
            <ac:spMk id="3" creationId="{880E9CE3-A25B-0773-D8E1-CA896A1C2601}"/>
          </ac:spMkLst>
        </pc:spChg>
        <pc:spChg chg="add mod">
          <ac:chgData name="Jahida Begum (2316313)" userId="S::2316313@student.uwtsd.ac.uk::18093ca0-b372-4aab-b354-8de3f45358b9" providerId="AD" clId="Web-{646B2AAE-E8AF-2473-30AF-351FC41EEFD5}" dt="2026-06-24T19:08:16.066" v="200" actId="1076"/>
          <ac:spMkLst>
            <pc:docMk/>
            <pc:sldMk cId="3575711664" sldId="265"/>
            <ac:spMk id="4" creationId="{EFF73323-3D55-5C6D-D640-D407AB7A30C1}"/>
          </ac:spMkLst>
        </pc:spChg>
        <pc:spChg chg="add mod">
          <ac:chgData name="Jahida Begum (2316313)" userId="S::2316313@student.uwtsd.ac.uk::18093ca0-b372-4aab-b354-8de3f45358b9" providerId="AD" clId="Web-{646B2AAE-E8AF-2473-30AF-351FC41EEFD5}" dt="2026-06-24T19:13:37.694" v="218" actId="20577"/>
          <ac:spMkLst>
            <pc:docMk/>
            <pc:sldMk cId="3575711664" sldId="265"/>
            <ac:spMk id="5" creationId="{239E63A2-164F-EEAA-0EA8-CE510A36B96A}"/>
          </ac:spMkLst>
        </pc:spChg>
        <pc:graphicFrameChg chg="add del">
          <ac:chgData name="Jahida Begum (2316313)" userId="S::2316313@student.uwtsd.ac.uk::18093ca0-b372-4aab-b354-8de3f45358b9" providerId="AD" clId="Web-{646B2AAE-E8AF-2473-30AF-351FC41EEFD5}" dt="2026-06-24T21:57:35.477" v="864"/>
          <ac:graphicFrameMkLst>
            <pc:docMk/>
            <pc:sldMk cId="3575711664" sldId="265"/>
            <ac:graphicFrameMk id="8" creationId="{A03EBF19-60EB-38B1-C31D-7E10CCE36C6E}"/>
          </ac:graphicFrameMkLst>
        </pc:graphicFrameChg>
        <pc:graphicFrameChg chg="add del">
          <ac:chgData name="Jahida Begum (2316313)" userId="S::2316313@student.uwtsd.ac.uk::18093ca0-b372-4aab-b354-8de3f45358b9" providerId="AD" clId="Web-{646B2AAE-E8AF-2473-30AF-351FC41EEFD5}" dt="2026-06-24T21:57:41.056" v="866"/>
          <ac:graphicFrameMkLst>
            <pc:docMk/>
            <pc:sldMk cId="3575711664" sldId="265"/>
            <ac:graphicFrameMk id="10" creationId="{4F1FF743-E335-6C89-56A5-2E749AB61892}"/>
          </ac:graphicFrameMkLst>
        </pc:graphicFrameChg>
        <pc:graphicFrameChg chg="add del">
          <ac:chgData name="Jahida Begum (2316313)" userId="S::2316313@student.uwtsd.ac.uk::18093ca0-b372-4aab-b354-8de3f45358b9" providerId="AD" clId="Web-{646B2AAE-E8AF-2473-30AF-351FC41EEFD5}" dt="2026-06-24T21:57:44.759" v="868"/>
          <ac:graphicFrameMkLst>
            <pc:docMk/>
            <pc:sldMk cId="3575711664" sldId="265"/>
            <ac:graphicFrameMk id="12" creationId="{91FD16D9-D7E1-A1D3-2F72-8D056F293E6A}"/>
          </ac:graphicFrameMkLst>
        </pc:graphicFrameChg>
        <pc:graphicFrameChg chg="add del">
          <ac:chgData name="Jahida Begum (2316313)" userId="S::2316313@student.uwtsd.ac.uk::18093ca0-b372-4aab-b354-8de3f45358b9" providerId="AD" clId="Web-{646B2AAE-E8AF-2473-30AF-351FC41EEFD5}" dt="2026-06-24T21:57:50.775" v="870"/>
          <ac:graphicFrameMkLst>
            <pc:docMk/>
            <pc:sldMk cId="3575711664" sldId="265"/>
            <ac:graphicFrameMk id="14" creationId="{B88F65BA-1E46-CED8-FD34-7F1CB3036841}"/>
          </ac:graphicFrameMkLst>
        </pc:graphicFrameChg>
        <pc:graphicFrameChg chg="add del">
          <ac:chgData name="Jahida Begum (2316313)" userId="S::2316313@student.uwtsd.ac.uk::18093ca0-b372-4aab-b354-8de3f45358b9" providerId="AD" clId="Web-{646B2AAE-E8AF-2473-30AF-351FC41EEFD5}" dt="2026-06-24T21:57:56.572" v="872"/>
          <ac:graphicFrameMkLst>
            <pc:docMk/>
            <pc:sldMk cId="3575711664" sldId="265"/>
            <ac:graphicFrameMk id="16" creationId="{A03EBF19-60EB-38B1-C31D-7E10CCE36C6E}"/>
          </ac:graphicFrameMkLst>
        </pc:graphicFrameChg>
        <pc:graphicFrameChg chg="add del">
          <ac:chgData name="Jahida Begum (2316313)" userId="S::2316313@student.uwtsd.ac.uk::18093ca0-b372-4aab-b354-8de3f45358b9" providerId="AD" clId="Web-{646B2AAE-E8AF-2473-30AF-351FC41EEFD5}" dt="2026-06-24T21:57:59.244" v="874"/>
          <ac:graphicFrameMkLst>
            <pc:docMk/>
            <pc:sldMk cId="3575711664" sldId="265"/>
            <ac:graphicFrameMk id="18" creationId="{4F1FF743-E335-6C89-56A5-2E749AB61892}"/>
          </ac:graphicFrameMkLst>
        </pc:graphicFrameChg>
        <pc:graphicFrameChg chg="add mod ord">
          <ac:chgData name="Jahida Begum (2316313)" userId="S::2316313@student.uwtsd.ac.uk::18093ca0-b372-4aab-b354-8de3f45358b9" providerId="AD" clId="Web-{646B2AAE-E8AF-2473-30AF-351FC41EEFD5}" dt="2026-06-24T22:08:14.223" v="945"/>
          <ac:graphicFrameMkLst>
            <pc:docMk/>
            <pc:sldMk cId="3575711664" sldId="265"/>
            <ac:graphicFrameMk id="20" creationId="{91FD16D9-D7E1-A1D3-2F72-8D056F293E6A}"/>
          </ac:graphicFrameMkLst>
        </pc:graphicFrameChg>
        <pc:picChg chg="add mod">
          <ac:chgData name="Jahida Begum (2316313)" userId="S::2316313@student.uwtsd.ac.uk::18093ca0-b372-4aab-b354-8de3f45358b9" providerId="AD" clId="Web-{646B2AAE-E8AF-2473-30AF-351FC41EEFD5}" dt="2026-06-24T19:13:57.492" v="221" actId="14100"/>
          <ac:picMkLst>
            <pc:docMk/>
            <pc:sldMk cId="3575711664" sldId="265"/>
            <ac:picMk id="6" creationId="{2EA45992-410D-1F2C-0559-059C252269CB}"/>
          </ac:picMkLst>
        </pc:picChg>
      </pc:sldChg>
      <pc:sldChg chg="addSp delSp modSp new mod modClrScheme chgLayout">
        <pc:chgData name="Jahida Begum (2316313)" userId="S::2316313@student.uwtsd.ac.uk::18093ca0-b372-4aab-b354-8de3f45358b9" providerId="AD" clId="Web-{646B2AAE-E8AF-2473-30AF-351FC41EEFD5}" dt="2026-06-24T22:09:31.945" v="950" actId="1076"/>
        <pc:sldMkLst>
          <pc:docMk/>
          <pc:sldMk cId="1665302404" sldId="266"/>
        </pc:sldMkLst>
        <pc:spChg chg="mod ord">
          <ac:chgData name="Jahida Begum (2316313)" userId="S::2316313@student.uwtsd.ac.uk::18093ca0-b372-4aab-b354-8de3f45358b9" providerId="AD" clId="Web-{646B2AAE-E8AF-2473-30AF-351FC41EEFD5}" dt="2026-06-24T22:08:14.223" v="945"/>
          <ac:spMkLst>
            <pc:docMk/>
            <pc:sldMk cId="1665302404" sldId="266"/>
            <ac:spMk id="2" creationId="{D3B72989-B05E-03E8-F6B1-6E2EFFC76477}"/>
          </ac:spMkLst>
        </pc:spChg>
        <pc:spChg chg="mod ord">
          <ac:chgData name="Jahida Begum (2316313)" userId="S::2316313@student.uwtsd.ac.uk::18093ca0-b372-4aab-b354-8de3f45358b9" providerId="AD" clId="Web-{646B2AAE-E8AF-2473-30AF-351FC41EEFD5}" dt="2026-06-24T22:08:14.223" v="945"/>
          <ac:spMkLst>
            <pc:docMk/>
            <pc:sldMk cId="1665302404" sldId="266"/>
            <ac:spMk id="3" creationId="{0F6D1124-92BE-B81C-E106-AEE29CCF63AB}"/>
          </ac:spMkLst>
        </pc:spChg>
        <pc:spChg chg="add mod">
          <ac:chgData name="Jahida Begum (2316313)" userId="S::2316313@student.uwtsd.ac.uk::18093ca0-b372-4aab-b354-8de3f45358b9" providerId="AD" clId="Web-{646B2AAE-E8AF-2473-30AF-351FC41EEFD5}" dt="2026-06-24T19:33:20.776" v="366" actId="1076"/>
          <ac:spMkLst>
            <pc:docMk/>
            <pc:sldMk cId="1665302404" sldId="266"/>
            <ac:spMk id="4" creationId="{0A13E626-3E57-A2C1-BABA-8C0DB9057788}"/>
          </ac:spMkLst>
        </pc:spChg>
        <pc:spChg chg="add mod">
          <ac:chgData name="Jahida Begum (2316313)" userId="S::2316313@student.uwtsd.ac.uk::18093ca0-b372-4aab-b354-8de3f45358b9" providerId="AD" clId="Web-{646B2AAE-E8AF-2473-30AF-351FC41EEFD5}" dt="2026-06-24T19:33:17.073" v="365" actId="1076"/>
          <ac:spMkLst>
            <pc:docMk/>
            <pc:sldMk cId="1665302404" sldId="266"/>
            <ac:spMk id="5" creationId="{08F68E07-1307-18D1-2723-DD12F2D56B09}"/>
          </ac:spMkLst>
        </pc:spChg>
        <pc:spChg chg="add del mod">
          <ac:chgData name="Jahida Begum (2316313)" userId="S::2316313@student.uwtsd.ac.uk::18093ca0-b372-4aab-b354-8de3f45358b9" providerId="AD" clId="Web-{646B2AAE-E8AF-2473-30AF-351FC41EEFD5}" dt="2026-06-24T21:58:51.980" v="886"/>
          <ac:spMkLst>
            <pc:docMk/>
            <pc:sldMk cId="1665302404" sldId="266"/>
            <ac:spMk id="6" creationId="{474F38DE-9F29-B7D2-A24E-2B0699887B4F}"/>
          </ac:spMkLst>
        </pc:spChg>
        <pc:graphicFrameChg chg="add del">
          <ac:chgData name="Jahida Begum (2316313)" userId="S::2316313@student.uwtsd.ac.uk::18093ca0-b372-4aab-b354-8de3f45358b9" providerId="AD" clId="Web-{646B2AAE-E8AF-2473-30AF-351FC41EEFD5}" dt="2026-06-24T21:58:29.901" v="877"/>
          <ac:graphicFrameMkLst>
            <pc:docMk/>
            <pc:sldMk cId="1665302404" sldId="266"/>
            <ac:graphicFrameMk id="9" creationId="{4AC732D6-5B75-258A-7396-69F2324C1072}"/>
          </ac:graphicFrameMkLst>
        </pc:graphicFrameChg>
        <pc:graphicFrameChg chg="add del">
          <ac:chgData name="Jahida Begum (2316313)" userId="S::2316313@student.uwtsd.ac.uk::18093ca0-b372-4aab-b354-8de3f45358b9" providerId="AD" clId="Web-{646B2AAE-E8AF-2473-30AF-351FC41EEFD5}" dt="2026-06-24T21:58:34.323" v="879"/>
          <ac:graphicFrameMkLst>
            <pc:docMk/>
            <pc:sldMk cId="1665302404" sldId="266"/>
            <ac:graphicFrameMk id="11" creationId="{EA4271EC-6E2E-86B9-18F2-D971A0457F86}"/>
          </ac:graphicFrameMkLst>
        </pc:graphicFrameChg>
        <pc:graphicFrameChg chg="add del">
          <ac:chgData name="Jahida Begum (2316313)" userId="S::2316313@student.uwtsd.ac.uk::18093ca0-b372-4aab-b354-8de3f45358b9" providerId="AD" clId="Web-{646B2AAE-E8AF-2473-30AF-351FC41EEFD5}" dt="2026-06-24T21:58:40.621" v="881"/>
          <ac:graphicFrameMkLst>
            <pc:docMk/>
            <pc:sldMk cId="1665302404" sldId="266"/>
            <ac:graphicFrameMk id="13" creationId="{81C342F3-E534-EFD7-EBD1-336F9F9E193B}"/>
          </ac:graphicFrameMkLst>
        </pc:graphicFrameChg>
        <pc:graphicFrameChg chg="add del">
          <ac:chgData name="Jahida Begum (2316313)" userId="S::2316313@student.uwtsd.ac.uk::18093ca0-b372-4aab-b354-8de3f45358b9" providerId="AD" clId="Web-{646B2AAE-E8AF-2473-30AF-351FC41EEFD5}" dt="2026-06-24T21:58:46.277" v="883"/>
          <ac:graphicFrameMkLst>
            <pc:docMk/>
            <pc:sldMk cId="1665302404" sldId="266"/>
            <ac:graphicFrameMk id="15" creationId="{0EC579C5-620C-C0C0-2C00-FBF77292B3B8}"/>
          </ac:graphicFrameMkLst>
        </pc:graphicFrameChg>
        <pc:graphicFrameChg chg="add del">
          <ac:chgData name="Jahida Begum (2316313)" userId="S::2316313@student.uwtsd.ac.uk::18093ca0-b372-4aab-b354-8de3f45358b9" providerId="AD" clId="Web-{646B2AAE-E8AF-2473-30AF-351FC41EEFD5}" dt="2026-06-24T21:58:51.965" v="885"/>
          <ac:graphicFrameMkLst>
            <pc:docMk/>
            <pc:sldMk cId="1665302404" sldId="266"/>
            <ac:graphicFrameMk id="17" creationId="{EA4271EC-6E2E-86B9-18F2-D971A0457F86}"/>
          </ac:graphicFrameMkLst>
        </pc:graphicFrameChg>
        <pc:graphicFrameChg chg="add mod">
          <ac:chgData name="Jahida Begum (2316313)" userId="S::2316313@student.uwtsd.ac.uk::18093ca0-b372-4aab-b354-8de3f45358b9" providerId="AD" clId="Web-{646B2AAE-E8AF-2473-30AF-351FC41EEFD5}" dt="2026-06-24T22:09:31.945" v="950" actId="1076"/>
          <ac:graphicFrameMkLst>
            <pc:docMk/>
            <pc:sldMk cId="1665302404" sldId="266"/>
            <ac:graphicFrameMk id="19" creationId="{4AC732D6-5B75-258A-7396-69F2324C1072}"/>
          </ac:graphicFrameMkLst>
        </pc:graphicFrameChg>
        <pc:picChg chg="add mod">
          <ac:chgData name="Jahida Begum (2316313)" userId="S::2316313@student.uwtsd.ac.uk::18093ca0-b372-4aab-b354-8de3f45358b9" providerId="AD" clId="Web-{646B2AAE-E8AF-2473-30AF-351FC41EEFD5}" dt="2026-06-24T19:33:04.525" v="364" actId="14100"/>
          <ac:picMkLst>
            <pc:docMk/>
            <pc:sldMk cId="1665302404" sldId="266"/>
            <ac:picMk id="7" creationId="{CD35847A-1EEE-66C7-71BE-9684638E8BC5}"/>
          </ac:picMkLst>
        </pc:picChg>
      </pc:sldChg>
      <pc:sldChg chg="addSp delSp modSp new mod setBg modClrScheme delDesignElem chgLayout">
        <pc:chgData name="Jahida Begum (2316313)" userId="S::2316313@student.uwtsd.ac.uk::18093ca0-b372-4aab-b354-8de3f45358b9" providerId="AD" clId="Web-{646B2AAE-E8AF-2473-30AF-351FC41EEFD5}" dt="2026-06-24T22:10:08.275" v="955" actId="1076"/>
        <pc:sldMkLst>
          <pc:docMk/>
          <pc:sldMk cId="2814651632" sldId="267"/>
        </pc:sldMkLst>
        <pc:spChg chg="mod ord">
          <ac:chgData name="Jahida Begum (2316313)" userId="S::2316313@student.uwtsd.ac.uk::18093ca0-b372-4aab-b354-8de3f45358b9" providerId="AD" clId="Web-{646B2AAE-E8AF-2473-30AF-351FC41EEFD5}" dt="2026-06-24T22:09:43.883" v="951" actId="1076"/>
          <ac:spMkLst>
            <pc:docMk/>
            <pc:sldMk cId="2814651632" sldId="267"/>
            <ac:spMk id="2" creationId="{96A2D813-D57D-0753-A9DF-60A10490013B}"/>
          </ac:spMkLst>
        </pc:spChg>
        <pc:spChg chg="mod ord">
          <ac:chgData name="Jahida Begum (2316313)" userId="S::2316313@student.uwtsd.ac.uk::18093ca0-b372-4aab-b354-8de3f45358b9" providerId="AD" clId="Web-{646B2AAE-E8AF-2473-30AF-351FC41EEFD5}" dt="2026-06-24T22:10:08.275" v="955" actId="1076"/>
          <ac:spMkLst>
            <pc:docMk/>
            <pc:sldMk cId="2814651632" sldId="267"/>
            <ac:spMk id="3" creationId="{6655084E-7D43-61F2-6571-D91BD4E0334C}"/>
          </ac:spMkLst>
        </pc:spChg>
        <pc:spChg chg="add del mod">
          <ac:chgData name="Jahida Begum (2316313)" userId="S::2316313@student.uwtsd.ac.uk::18093ca0-b372-4aab-b354-8de3f45358b9" providerId="AD" clId="Web-{646B2AAE-E8AF-2473-30AF-351FC41EEFD5}" dt="2026-06-24T19:55:04.782" v="439"/>
          <ac:spMkLst>
            <pc:docMk/>
            <pc:sldMk cId="2814651632" sldId="267"/>
            <ac:spMk id="5" creationId="{695B9C6F-B639-AB83-9AA2-EAE9BCBDC3E2}"/>
          </ac:spMkLst>
        </pc:spChg>
        <pc:spChg chg="add del">
          <ac:chgData name="Jahida Begum (2316313)" userId="S::2316313@student.uwtsd.ac.uk::18093ca0-b372-4aab-b354-8de3f45358b9" providerId="AD" clId="Web-{646B2AAE-E8AF-2473-30AF-351FC41EEFD5}" dt="2026-06-24T22:00:19.578" v="900"/>
          <ac:spMkLst>
            <pc:docMk/>
            <pc:sldMk cId="2814651632" sldId="267"/>
            <ac:spMk id="9" creationId="{B6FACB3C-9069-4791-BC5C-0DB7CD19B853}"/>
          </ac:spMkLst>
        </pc:spChg>
        <pc:spChg chg="add del">
          <ac:chgData name="Jahida Begum (2316313)" userId="S::2316313@student.uwtsd.ac.uk::18093ca0-b372-4aab-b354-8de3f45358b9" providerId="AD" clId="Web-{646B2AAE-E8AF-2473-30AF-351FC41EEFD5}" dt="2026-06-24T22:00:19.578" v="900"/>
          <ac:spMkLst>
            <pc:docMk/>
            <pc:sldMk cId="2814651632" sldId="267"/>
            <ac:spMk id="11" creationId="{71F2038E-D777-4B76-81DD-DD13EE91B9DD}"/>
          </ac:spMkLst>
        </pc:spChg>
        <pc:spChg chg="add del">
          <ac:chgData name="Jahida Begum (2316313)" userId="S::2316313@student.uwtsd.ac.uk::18093ca0-b372-4aab-b354-8de3f45358b9" providerId="AD" clId="Web-{646B2AAE-E8AF-2473-30AF-351FC41EEFD5}" dt="2026-06-24T22:05:22.544" v="937"/>
          <ac:spMkLst>
            <pc:docMk/>
            <pc:sldMk cId="2814651632" sldId="267"/>
            <ac:spMk id="15" creationId="{98E79BE4-34FE-485A-98A5-92CE8F7C4743}"/>
          </ac:spMkLst>
        </pc:spChg>
        <pc:spChg chg="add del">
          <ac:chgData name="Jahida Begum (2316313)" userId="S::2316313@student.uwtsd.ac.uk::18093ca0-b372-4aab-b354-8de3f45358b9" providerId="AD" clId="Web-{646B2AAE-E8AF-2473-30AF-351FC41EEFD5}" dt="2026-06-24T22:05:22.544" v="937"/>
          <ac:spMkLst>
            <pc:docMk/>
            <pc:sldMk cId="2814651632" sldId="267"/>
            <ac:spMk id="17" creationId="{7A5F0580-5EE9-419F-96EE-B6529EF6E7D0}"/>
          </ac:spMkLst>
        </pc:spChg>
        <pc:spChg chg="add del">
          <ac:chgData name="Jahida Begum (2316313)" userId="S::2316313@student.uwtsd.ac.uk::18093ca0-b372-4aab-b354-8de3f45358b9" providerId="AD" clId="Web-{646B2AAE-E8AF-2473-30AF-351FC41EEFD5}" dt="2026-06-24T22:00:24.125" v="902"/>
          <ac:spMkLst>
            <pc:docMk/>
            <pc:sldMk cId="2814651632" sldId="267"/>
            <ac:spMk id="19" creationId="{7FF47CB7-972F-479F-A36D-9E72D26EC8DA}"/>
          </ac:spMkLst>
        </pc:spChg>
        <pc:spChg chg="add del">
          <ac:chgData name="Jahida Begum (2316313)" userId="S::2316313@student.uwtsd.ac.uk::18093ca0-b372-4aab-b354-8de3f45358b9" providerId="AD" clId="Web-{646B2AAE-E8AF-2473-30AF-351FC41EEFD5}" dt="2026-06-24T22:00:24.125" v="902"/>
          <ac:spMkLst>
            <pc:docMk/>
            <pc:sldMk cId="2814651632" sldId="267"/>
            <ac:spMk id="20" creationId="{0D153B68-5844-490D-8E67-F616D6D721CA}"/>
          </ac:spMkLst>
        </pc:spChg>
        <pc:spChg chg="add del">
          <ac:chgData name="Jahida Begum (2316313)" userId="S::2316313@student.uwtsd.ac.uk::18093ca0-b372-4aab-b354-8de3f45358b9" providerId="AD" clId="Web-{646B2AAE-E8AF-2473-30AF-351FC41EEFD5}" dt="2026-06-24T22:00:24.125" v="902"/>
          <ac:spMkLst>
            <pc:docMk/>
            <pc:sldMk cId="2814651632" sldId="267"/>
            <ac:spMk id="21" creationId="{9A0D773F-7A7D-4DBB-9DEA-86BB8B8F4BC8}"/>
          </ac:spMkLst>
        </pc:spChg>
        <pc:spChg chg="add del">
          <ac:chgData name="Jahida Begum (2316313)" userId="S::2316313@student.uwtsd.ac.uk::18093ca0-b372-4aab-b354-8de3f45358b9" providerId="AD" clId="Web-{646B2AAE-E8AF-2473-30AF-351FC41EEFD5}" dt="2026-06-24T22:00:40.876" v="904"/>
          <ac:spMkLst>
            <pc:docMk/>
            <pc:sldMk cId="2814651632" sldId="267"/>
            <ac:spMk id="23" creationId="{5AA03EDC-7067-4DFF-B672-541D016AAAB8}"/>
          </ac:spMkLst>
        </pc:spChg>
        <pc:spChg chg="add del">
          <ac:chgData name="Jahida Begum (2316313)" userId="S::2316313@student.uwtsd.ac.uk::18093ca0-b372-4aab-b354-8de3f45358b9" providerId="AD" clId="Web-{646B2AAE-E8AF-2473-30AF-351FC41EEFD5}" dt="2026-06-24T22:00:40.876" v="904"/>
          <ac:spMkLst>
            <pc:docMk/>
            <pc:sldMk cId="2814651632" sldId="267"/>
            <ac:spMk id="24" creationId="{0EBF3E39-B0BE-496A-8604-9007470FFA3A}"/>
          </ac:spMkLst>
        </pc:spChg>
        <pc:spChg chg="add del">
          <ac:chgData name="Jahida Begum (2316313)" userId="S::2316313@student.uwtsd.ac.uk::18093ca0-b372-4aab-b354-8de3f45358b9" providerId="AD" clId="Web-{646B2AAE-E8AF-2473-30AF-351FC41EEFD5}" dt="2026-06-24T22:05:22.544" v="937"/>
          <ac:spMkLst>
            <pc:docMk/>
            <pc:sldMk cId="2814651632" sldId="267"/>
            <ac:spMk id="26" creationId="{0288C6B4-AFC3-407F-A595-EFFD38D4CCAF}"/>
          </ac:spMkLst>
        </pc:spChg>
        <pc:spChg chg="add del">
          <ac:chgData name="Jahida Begum (2316313)" userId="S::2316313@student.uwtsd.ac.uk::18093ca0-b372-4aab-b354-8de3f45358b9" providerId="AD" clId="Web-{646B2AAE-E8AF-2473-30AF-351FC41EEFD5}" dt="2026-06-24T22:05:22.544" v="937"/>
          <ac:spMkLst>
            <pc:docMk/>
            <pc:sldMk cId="2814651632" sldId="267"/>
            <ac:spMk id="27" creationId="{CF236821-17FE-429B-8D2C-08E13A64EA40}"/>
          </ac:spMkLst>
        </pc:spChg>
        <pc:spChg chg="add del">
          <ac:chgData name="Jahida Begum (2316313)" userId="S::2316313@student.uwtsd.ac.uk::18093ca0-b372-4aab-b354-8de3f45358b9" providerId="AD" clId="Web-{646B2AAE-E8AF-2473-30AF-351FC41EEFD5}" dt="2026-06-24T22:05:22.544" v="937"/>
          <ac:spMkLst>
            <pc:docMk/>
            <pc:sldMk cId="2814651632" sldId="267"/>
            <ac:spMk id="28" creationId="{C0BDBCD2-E081-43AB-9119-C55465E59757}"/>
          </ac:spMkLst>
        </pc:spChg>
        <pc:grpChg chg="add del">
          <ac:chgData name="Jahida Begum (2316313)" userId="S::2316313@student.uwtsd.ac.uk::18093ca0-b372-4aab-b354-8de3f45358b9" providerId="AD" clId="Web-{646B2AAE-E8AF-2473-30AF-351FC41EEFD5}" dt="2026-06-24T22:00:19.578" v="900"/>
          <ac:grpSpMkLst>
            <pc:docMk/>
            <pc:sldMk cId="2814651632" sldId="267"/>
            <ac:grpSpMk id="13" creationId="{DD354807-230F-4402-B1B9-F733A8F1F190}"/>
          </ac:grpSpMkLst>
        </pc:grpChg>
        <pc:picChg chg="add mod ord">
          <ac:chgData name="Jahida Begum (2316313)" userId="S::2316313@student.uwtsd.ac.uk::18093ca0-b372-4aab-b354-8de3f45358b9" providerId="AD" clId="Web-{646B2AAE-E8AF-2473-30AF-351FC41EEFD5}" dt="2026-06-24T22:00:40.892" v="905"/>
          <ac:picMkLst>
            <pc:docMk/>
            <pc:sldMk cId="2814651632" sldId="267"/>
            <ac:picMk id="4" creationId="{9B48D917-2A93-F44C-19DF-BEC741F1F80E}"/>
          </ac:picMkLst>
        </pc:picChg>
      </pc:sldChg>
      <pc:sldChg chg="addSp delSp modSp new mod setBg modClrScheme delDesignElem chgLayout">
        <pc:chgData name="Jahida Begum (2316313)" userId="S::2316313@student.uwtsd.ac.uk::18093ca0-b372-4aab-b354-8de3f45358b9" providerId="AD" clId="Web-{646B2AAE-E8AF-2473-30AF-351FC41EEFD5}" dt="2026-06-24T22:08:14.223" v="945"/>
        <pc:sldMkLst>
          <pc:docMk/>
          <pc:sldMk cId="2680318036" sldId="268"/>
        </pc:sldMkLst>
        <pc:spChg chg="mod ord">
          <ac:chgData name="Jahida Begum (2316313)" userId="S::2316313@student.uwtsd.ac.uk::18093ca0-b372-4aab-b354-8de3f45358b9" providerId="AD" clId="Web-{646B2AAE-E8AF-2473-30AF-351FC41EEFD5}" dt="2026-06-24T22:08:14.223" v="945"/>
          <ac:spMkLst>
            <pc:docMk/>
            <pc:sldMk cId="2680318036" sldId="268"/>
            <ac:spMk id="2" creationId="{ED26674F-BD72-0FB2-EC27-7414928E700F}"/>
          </ac:spMkLst>
        </pc:spChg>
        <pc:spChg chg="mod ord">
          <ac:chgData name="Jahida Begum (2316313)" userId="S::2316313@student.uwtsd.ac.uk::18093ca0-b372-4aab-b354-8de3f45358b9" providerId="AD" clId="Web-{646B2AAE-E8AF-2473-30AF-351FC41EEFD5}" dt="2026-06-24T22:08:14.223" v="945"/>
          <ac:spMkLst>
            <pc:docMk/>
            <pc:sldMk cId="2680318036" sldId="268"/>
            <ac:spMk id="3" creationId="{D27ECD57-E89F-5A9C-B02C-83B364806E3B}"/>
          </ac:spMkLst>
        </pc:spChg>
        <pc:spChg chg="add del">
          <ac:chgData name="Jahida Begum (2316313)" userId="S::2316313@student.uwtsd.ac.uk::18093ca0-b372-4aab-b354-8de3f45358b9" providerId="AD" clId="Web-{646B2AAE-E8AF-2473-30AF-351FC41EEFD5}" dt="2026-06-24T22:01:25.378" v="911"/>
          <ac:spMkLst>
            <pc:docMk/>
            <pc:sldMk cId="2680318036" sldId="268"/>
            <ac:spMk id="10" creationId="{5AA03EDC-7067-4DFF-B672-541D016AAAB8}"/>
          </ac:spMkLst>
        </pc:spChg>
        <pc:spChg chg="add del">
          <ac:chgData name="Jahida Begum (2316313)" userId="S::2316313@student.uwtsd.ac.uk::18093ca0-b372-4aab-b354-8de3f45358b9" providerId="AD" clId="Web-{646B2AAE-E8AF-2473-30AF-351FC41EEFD5}" dt="2026-06-24T22:01:25.378" v="911"/>
          <ac:spMkLst>
            <pc:docMk/>
            <pc:sldMk cId="2680318036" sldId="268"/>
            <ac:spMk id="12" creationId="{0EBF3E39-B0BE-496A-8604-9007470FFA3A}"/>
          </ac:spMkLst>
        </pc:spChg>
        <pc:spChg chg="add del">
          <ac:chgData name="Jahida Begum (2316313)" userId="S::2316313@student.uwtsd.ac.uk::18093ca0-b372-4aab-b354-8de3f45358b9" providerId="AD" clId="Web-{646B2AAE-E8AF-2473-30AF-351FC41EEFD5}" dt="2026-06-24T22:05:22.544" v="937"/>
          <ac:spMkLst>
            <pc:docMk/>
            <pc:sldMk cId="2680318036" sldId="268"/>
            <ac:spMk id="14" creationId="{5AA03EDC-7067-4DFF-B672-541D016AAAB8}"/>
          </ac:spMkLst>
        </pc:spChg>
        <pc:spChg chg="add del">
          <ac:chgData name="Jahida Begum (2316313)" userId="S::2316313@student.uwtsd.ac.uk::18093ca0-b372-4aab-b354-8de3f45358b9" providerId="AD" clId="Web-{646B2AAE-E8AF-2473-30AF-351FC41EEFD5}" dt="2026-06-24T22:05:22.544" v="937"/>
          <ac:spMkLst>
            <pc:docMk/>
            <pc:sldMk cId="2680318036" sldId="268"/>
            <ac:spMk id="15" creationId="{0EBF3E39-B0BE-496A-8604-9007470FFA3A}"/>
          </ac:spMkLst>
        </pc:spChg>
        <pc:picChg chg="add del">
          <ac:chgData name="Jahida Begum (2316313)" userId="S::2316313@student.uwtsd.ac.uk::18093ca0-b372-4aab-b354-8de3f45358b9" providerId="AD" clId="Web-{646B2AAE-E8AF-2473-30AF-351FC41EEFD5}" dt="2026-06-24T22:01:25.378" v="911"/>
          <ac:picMkLst>
            <pc:docMk/>
            <pc:sldMk cId="2680318036" sldId="268"/>
            <ac:picMk id="7" creationId="{9DE0C0BA-8A28-97D4-8D36-4249C2845C38}"/>
          </ac:picMkLst>
        </pc:picChg>
        <pc:picChg chg="add">
          <ac:chgData name="Jahida Begum (2316313)" userId="S::2316313@student.uwtsd.ac.uk::18093ca0-b372-4aab-b354-8de3f45358b9" providerId="AD" clId="Web-{646B2AAE-E8AF-2473-30AF-351FC41EEFD5}" dt="2026-06-24T22:01:25.394" v="912"/>
          <ac:picMkLst>
            <pc:docMk/>
            <pc:sldMk cId="2680318036" sldId="268"/>
            <ac:picMk id="16" creationId="{6E8917A7-997B-FA79-A131-38A7546C9FEF}"/>
          </ac:picMkLst>
        </pc:picChg>
      </pc:sldChg>
      <pc:sldChg chg="addSp delSp modSp new mod setBg modClrScheme delDesignElem chgLayout">
        <pc:chgData name="Jahida Begum (2316313)" userId="S::2316313@student.uwtsd.ac.uk::18093ca0-b372-4aab-b354-8de3f45358b9" providerId="AD" clId="Web-{646B2AAE-E8AF-2473-30AF-351FC41EEFD5}" dt="2026-06-24T22:08:14.223" v="945"/>
        <pc:sldMkLst>
          <pc:docMk/>
          <pc:sldMk cId="2240760395" sldId="269"/>
        </pc:sldMkLst>
        <pc:spChg chg="add mod">
          <ac:chgData name="Jahida Begum (2316313)" userId="S::2316313@student.uwtsd.ac.uk::18093ca0-b372-4aab-b354-8de3f45358b9" providerId="AD" clId="Web-{646B2AAE-E8AF-2473-30AF-351FC41EEFD5}" dt="2026-06-24T22:03:21.633" v="926" actId="20577"/>
          <ac:spMkLst>
            <pc:docMk/>
            <pc:sldMk cId="2240760395" sldId="269"/>
            <ac:spMk id="2" creationId="{A78937F6-8E38-AEA6-1BCD-F79D5A007DC6}"/>
          </ac:spMkLst>
        </pc:spChg>
        <pc:spChg chg="add del">
          <ac:chgData name="Jahida Begum (2316313)" userId="S::2316313@student.uwtsd.ac.uk::18093ca0-b372-4aab-b354-8de3f45358b9" providerId="AD" clId="Web-{646B2AAE-E8AF-2473-30AF-351FC41EEFD5}" dt="2026-06-24T22:05:22.544" v="937"/>
          <ac:spMkLst>
            <pc:docMk/>
            <pc:sldMk cId="2240760395" sldId="269"/>
            <ac:spMk id="9" creationId="{5AA03EDC-7067-4DFF-B672-541D016AAAB8}"/>
          </ac:spMkLst>
        </pc:spChg>
        <pc:spChg chg="add del">
          <ac:chgData name="Jahida Begum (2316313)" userId="S::2316313@student.uwtsd.ac.uk::18093ca0-b372-4aab-b354-8de3f45358b9" providerId="AD" clId="Web-{646B2AAE-E8AF-2473-30AF-351FC41EEFD5}" dt="2026-06-24T22:05:22.544" v="937"/>
          <ac:spMkLst>
            <pc:docMk/>
            <pc:sldMk cId="2240760395" sldId="269"/>
            <ac:spMk id="11" creationId="{0EBF3E39-B0BE-496A-8604-9007470FFA3A}"/>
          </ac:spMkLst>
        </pc:spChg>
        <pc:picChg chg="add">
          <ac:chgData name="Jahida Begum (2316313)" userId="S::2316313@student.uwtsd.ac.uk::18093ca0-b372-4aab-b354-8de3f45358b9" providerId="AD" clId="Web-{646B2AAE-E8AF-2473-30AF-351FC41EEFD5}" dt="2026-06-24T22:02:31.834" v="920"/>
          <ac:picMkLst>
            <pc:docMk/>
            <pc:sldMk cId="2240760395" sldId="269"/>
            <ac:picMk id="6" creationId="{AD3913B3-9CCA-7A3D-30D4-3B6A26EC47B3}"/>
          </ac:picMkLst>
        </pc:picChg>
      </pc:sldChg>
      <pc:sldChg chg="addSp delSp modSp new mod setBg modClrScheme delDesignElem chgLayout">
        <pc:chgData name="Jahida Begum (2316313)" userId="S::2316313@student.uwtsd.ac.uk::18093ca0-b372-4aab-b354-8de3f45358b9" providerId="AD" clId="Web-{646B2AAE-E8AF-2473-30AF-351FC41EEFD5}" dt="2026-06-24T22:10:42.183" v="957" actId="20577"/>
        <pc:sldMkLst>
          <pc:docMk/>
          <pc:sldMk cId="558795008" sldId="270"/>
        </pc:sldMkLst>
        <pc:spChg chg="add mod ord">
          <ac:chgData name="Jahida Begum (2316313)" userId="S::2316313@student.uwtsd.ac.uk::18093ca0-b372-4aab-b354-8de3f45358b9" providerId="AD" clId="Web-{646B2AAE-E8AF-2473-30AF-351FC41EEFD5}" dt="2026-06-24T22:10:42.183" v="957" actId="20577"/>
          <ac:spMkLst>
            <pc:docMk/>
            <pc:sldMk cId="558795008" sldId="270"/>
            <ac:spMk id="2" creationId="{4D002477-9C4B-38CB-CFD1-7CFA0A8E5AB3}"/>
          </ac:spMkLst>
        </pc:spChg>
        <pc:spChg chg="add del">
          <ac:chgData name="Jahida Begum (2316313)" userId="S::2316313@student.uwtsd.ac.uk::18093ca0-b372-4aab-b354-8de3f45358b9" providerId="AD" clId="Web-{646B2AAE-E8AF-2473-30AF-351FC41EEFD5}" dt="2026-06-24T22:03:37.134" v="928"/>
          <ac:spMkLst>
            <pc:docMk/>
            <pc:sldMk cId="558795008" sldId="270"/>
            <ac:spMk id="8" creationId="{5AA03EDC-7067-4DFF-B672-541D016AAAB8}"/>
          </ac:spMkLst>
        </pc:spChg>
        <pc:spChg chg="add del">
          <ac:chgData name="Jahida Begum (2316313)" userId="S::2316313@student.uwtsd.ac.uk::18093ca0-b372-4aab-b354-8de3f45358b9" providerId="AD" clId="Web-{646B2AAE-E8AF-2473-30AF-351FC41EEFD5}" dt="2026-06-24T22:03:37.134" v="928"/>
          <ac:spMkLst>
            <pc:docMk/>
            <pc:sldMk cId="558795008" sldId="270"/>
            <ac:spMk id="10" creationId="{0EBF3E39-B0BE-496A-8604-9007470FFA3A}"/>
          </ac:spMkLst>
        </pc:spChg>
        <pc:spChg chg="add del">
          <ac:chgData name="Jahida Begum (2316313)" userId="S::2316313@student.uwtsd.ac.uk::18093ca0-b372-4aab-b354-8de3f45358b9" providerId="AD" clId="Web-{646B2AAE-E8AF-2473-30AF-351FC41EEFD5}" dt="2026-06-24T22:05:22.544" v="937"/>
          <ac:spMkLst>
            <pc:docMk/>
            <pc:sldMk cId="558795008" sldId="270"/>
            <ac:spMk id="12" creationId="{0007FE00-9498-4706-B255-6437B0252C02}"/>
          </ac:spMkLst>
        </pc:spChg>
        <pc:spChg chg="add del">
          <ac:chgData name="Jahida Begum (2316313)" userId="S::2316313@student.uwtsd.ac.uk::18093ca0-b372-4aab-b354-8de3f45358b9" providerId="AD" clId="Web-{646B2AAE-E8AF-2473-30AF-351FC41EEFD5}" dt="2026-06-24T22:05:22.544" v="937"/>
          <ac:spMkLst>
            <pc:docMk/>
            <pc:sldMk cId="558795008" sldId="270"/>
            <ac:spMk id="13" creationId="{2EB492CD-616E-47F8-933B-5E2D952A0593}"/>
          </ac:spMkLst>
        </pc:spChg>
        <pc:spChg chg="add del">
          <ac:chgData name="Jahida Begum (2316313)" userId="S::2316313@student.uwtsd.ac.uk::18093ca0-b372-4aab-b354-8de3f45358b9" providerId="AD" clId="Web-{646B2AAE-E8AF-2473-30AF-351FC41EEFD5}" dt="2026-06-24T22:05:22.544" v="937"/>
          <ac:spMkLst>
            <pc:docMk/>
            <pc:sldMk cId="558795008" sldId="270"/>
            <ac:spMk id="14" creationId="{59383CF9-23B5-4335-9B21-1791C4CF1C75}"/>
          </ac:spMkLst>
        </pc:spChg>
        <pc:picChg chg="add mod">
          <ac:chgData name="Jahida Begum (2316313)" userId="S::2316313@student.uwtsd.ac.uk::18093ca0-b372-4aab-b354-8de3f45358b9" providerId="AD" clId="Web-{646B2AAE-E8AF-2473-30AF-351FC41EEFD5}" dt="2026-06-24T22:03:37.134" v="929"/>
          <ac:picMkLst>
            <pc:docMk/>
            <pc:sldMk cId="558795008" sldId="270"/>
            <ac:picMk id="3" creationId="{FFE22464-3391-85BD-D760-A76B51D26D7A}"/>
          </ac:picMkLst>
        </pc:picChg>
      </pc:sldChg>
      <pc:sldChg chg="addSp delSp modSp new mod setBg modClrScheme delDesignElem chgLayout">
        <pc:chgData name="Jahida Begum (2316313)" userId="S::2316313@student.uwtsd.ac.uk::18093ca0-b372-4aab-b354-8de3f45358b9" providerId="AD" clId="Web-{646B2AAE-E8AF-2473-30AF-351FC41EEFD5}" dt="2026-06-24T22:08:14.223" v="945"/>
        <pc:sldMkLst>
          <pc:docMk/>
          <pc:sldMk cId="2095585038" sldId="271"/>
        </pc:sldMkLst>
        <pc:spChg chg="mod ord">
          <ac:chgData name="Jahida Begum (2316313)" userId="S::2316313@student.uwtsd.ac.uk::18093ca0-b372-4aab-b354-8de3f45358b9" providerId="AD" clId="Web-{646B2AAE-E8AF-2473-30AF-351FC41EEFD5}" dt="2026-06-24T22:08:14.223" v="945"/>
          <ac:spMkLst>
            <pc:docMk/>
            <pc:sldMk cId="2095585038" sldId="271"/>
            <ac:spMk id="2" creationId="{D85570D0-3B8B-647D-4138-904D660E5B85}"/>
          </ac:spMkLst>
        </pc:spChg>
        <pc:spChg chg="mod ord">
          <ac:chgData name="Jahida Begum (2316313)" userId="S::2316313@student.uwtsd.ac.uk::18093ca0-b372-4aab-b354-8de3f45358b9" providerId="AD" clId="Web-{646B2AAE-E8AF-2473-30AF-351FC41EEFD5}" dt="2026-06-24T22:08:14.223" v="945"/>
          <ac:spMkLst>
            <pc:docMk/>
            <pc:sldMk cId="2095585038" sldId="271"/>
            <ac:spMk id="3" creationId="{CF995FEF-621C-F39D-C68F-C4C2EB5BDE88}"/>
          </ac:spMkLst>
        </pc:spChg>
        <pc:spChg chg="add del">
          <ac:chgData name="Jahida Begum (2316313)" userId="S::2316313@student.uwtsd.ac.uk::18093ca0-b372-4aab-b354-8de3f45358b9" providerId="AD" clId="Web-{646B2AAE-E8AF-2473-30AF-351FC41EEFD5}" dt="2026-06-24T22:04:21.276" v="935"/>
          <ac:spMkLst>
            <pc:docMk/>
            <pc:sldMk cId="2095585038" sldId="271"/>
            <ac:spMk id="9" creationId="{2EB492CD-616E-47F8-933B-5E2D952A0593}"/>
          </ac:spMkLst>
        </pc:spChg>
        <pc:spChg chg="add del">
          <ac:chgData name="Jahida Begum (2316313)" userId="S::2316313@student.uwtsd.ac.uk::18093ca0-b372-4aab-b354-8de3f45358b9" providerId="AD" clId="Web-{646B2AAE-E8AF-2473-30AF-351FC41EEFD5}" dt="2026-06-24T22:04:21.276" v="935"/>
          <ac:spMkLst>
            <pc:docMk/>
            <pc:sldMk cId="2095585038" sldId="271"/>
            <ac:spMk id="11" creationId="{59383CF9-23B5-4335-9B21-1791C4CF1C75}"/>
          </ac:spMkLst>
        </pc:spChg>
        <pc:spChg chg="add del">
          <ac:chgData name="Jahida Begum (2316313)" userId="S::2316313@student.uwtsd.ac.uk::18093ca0-b372-4aab-b354-8de3f45358b9" providerId="AD" clId="Web-{646B2AAE-E8AF-2473-30AF-351FC41EEFD5}" dt="2026-06-24T22:04:21.276" v="935"/>
          <ac:spMkLst>
            <pc:docMk/>
            <pc:sldMk cId="2095585038" sldId="271"/>
            <ac:spMk id="13" creationId="{0007FE00-9498-4706-B255-6437B0252C02}"/>
          </ac:spMkLst>
        </pc:spChg>
        <pc:spChg chg="add del">
          <ac:chgData name="Jahida Begum (2316313)" userId="S::2316313@student.uwtsd.ac.uk::18093ca0-b372-4aab-b354-8de3f45358b9" providerId="AD" clId="Web-{646B2AAE-E8AF-2473-30AF-351FC41EEFD5}" dt="2026-06-24T22:05:22.544" v="937"/>
          <ac:spMkLst>
            <pc:docMk/>
            <pc:sldMk cId="2095585038" sldId="271"/>
            <ac:spMk id="15" creationId="{4F7EBAE4-9945-4473-9E34-B2C66EA0F03D}"/>
          </ac:spMkLst>
        </pc:spChg>
        <pc:spChg chg="add del">
          <ac:chgData name="Jahida Begum (2316313)" userId="S::2316313@student.uwtsd.ac.uk::18093ca0-b372-4aab-b354-8de3f45358b9" providerId="AD" clId="Web-{646B2AAE-E8AF-2473-30AF-351FC41EEFD5}" dt="2026-06-24T22:05:22.544" v="937"/>
          <ac:spMkLst>
            <pc:docMk/>
            <pc:sldMk cId="2095585038" sldId="271"/>
            <ac:spMk id="16" creationId="{70BEB1E7-2F88-40BC-B73D-42E5B6F80BFC}"/>
          </ac:spMkLst>
        </pc:spChg>
        <pc:spChg chg="add del">
          <ac:chgData name="Jahida Begum (2316313)" userId="S::2316313@student.uwtsd.ac.uk::18093ca0-b372-4aab-b354-8de3f45358b9" providerId="AD" clId="Web-{646B2AAE-E8AF-2473-30AF-351FC41EEFD5}" dt="2026-06-24T22:05:22.544" v="937"/>
          <ac:spMkLst>
            <pc:docMk/>
            <pc:sldMk cId="2095585038" sldId="271"/>
            <ac:spMk id="17" creationId="{A7B99495-F43F-4D80-A44F-2CB4764EB90B}"/>
          </ac:spMkLst>
        </pc:spChg>
        <pc:picChg chg="add mod">
          <ac:chgData name="Jahida Begum (2316313)" userId="S::2316313@student.uwtsd.ac.uk::18093ca0-b372-4aab-b354-8de3f45358b9" providerId="AD" clId="Web-{646B2AAE-E8AF-2473-30AF-351FC41EEFD5}" dt="2026-06-24T22:04:21.292" v="936"/>
          <ac:picMkLst>
            <pc:docMk/>
            <pc:sldMk cId="2095585038" sldId="271"/>
            <ac:picMk id="4" creationId="{3B38F46F-3649-DF01-7B1F-FDD876E3EBE4}"/>
          </ac:picMkLst>
        </pc:picChg>
      </pc:sldChg>
      <pc:sldChg chg="addSp delSp modSp new">
        <pc:chgData name="Jahida Begum (2316313)" userId="S::2316313@student.uwtsd.ac.uk::18093ca0-b372-4aab-b354-8de3f45358b9" providerId="AD" clId="Web-{646B2AAE-E8AF-2473-30AF-351FC41EEFD5}" dt="2026-06-24T22:19:19.658" v="1079" actId="20577"/>
        <pc:sldMkLst>
          <pc:docMk/>
          <pc:sldMk cId="3679509522" sldId="272"/>
        </pc:sldMkLst>
        <pc:spChg chg="mod">
          <ac:chgData name="Jahida Begum (2316313)" userId="S::2316313@student.uwtsd.ac.uk::18093ca0-b372-4aab-b354-8de3f45358b9" providerId="AD" clId="Web-{646B2AAE-E8AF-2473-30AF-351FC41EEFD5}" dt="2026-06-24T22:11:23.200" v="965" actId="1076"/>
          <ac:spMkLst>
            <pc:docMk/>
            <pc:sldMk cId="3679509522" sldId="272"/>
            <ac:spMk id="2" creationId="{D0CF272C-6DBD-4A42-EEEC-746FAFE4AEBB}"/>
          </ac:spMkLst>
        </pc:spChg>
        <pc:spChg chg="add del mod">
          <ac:chgData name="Jahida Begum (2316313)" userId="S::2316313@student.uwtsd.ac.uk::18093ca0-b372-4aab-b354-8de3f45358b9" providerId="AD" clId="Web-{646B2AAE-E8AF-2473-30AF-351FC41EEFD5}" dt="2026-06-24T22:11:43.013" v="968"/>
          <ac:spMkLst>
            <pc:docMk/>
            <pc:sldMk cId="3679509522" sldId="272"/>
            <ac:spMk id="3" creationId="{25300679-79D0-9899-5F9D-0ED2EF819063}"/>
          </ac:spMkLst>
        </pc:spChg>
        <pc:spChg chg="add mod">
          <ac:chgData name="Jahida Begum (2316313)" userId="S::2316313@student.uwtsd.ac.uk::18093ca0-b372-4aab-b354-8de3f45358b9" providerId="AD" clId="Web-{646B2AAE-E8AF-2473-30AF-351FC41EEFD5}" dt="2026-06-24T22:19:19.658" v="1079" actId="20577"/>
          <ac:spMkLst>
            <pc:docMk/>
            <pc:sldMk cId="3679509522" sldId="272"/>
            <ac:spMk id="4" creationId="{951887E4-523B-FAD0-D1CA-1D7FD7C95214}"/>
          </ac:spMkLst>
        </pc:spChg>
      </pc:sldChg>
      <pc:sldChg chg="addSp delSp modSp new">
        <pc:chgData name="Jahida Begum (2316313)" userId="S::2316313@student.uwtsd.ac.uk::18093ca0-b372-4aab-b354-8de3f45358b9" providerId="AD" clId="Web-{646B2AAE-E8AF-2473-30AF-351FC41EEFD5}" dt="2026-06-24T22:19:30.439" v="1081" actId="20577"/>
        <pc:sldMkLst>
          <pc:docMk/>
          <pc:sldMk cId="3157972887" sldId="273"/>
        </pc:sldMkLst>
        <pc:spChg chg="add del mod">
          <ac:chgData name="Jahida Begum (2316313)" userId="S::2316313@student.uwtsd.ac.uk::18093ca0-b372-4aab-b354-8de3f45358b9" providerId="AD" clId="Web-{646B2AAE-E8AF-2473-30AF-351FC41EEFD5}" dt="2026-06-24T22:15:02.006" v="1014"/>
          <ac:spMkLst>
            <pc:docMk/>
            <pc:sldMk cId="3157972887" sldId="273"/>
            <ac:spMk id="2" creationId="{F0E2B555-00F7-F893-9F95-B8376DFF306C}"/>
          </ac:spMkLst>
        </pc:spChg>
        <pc:spChg chg="add mod">
          <ac:chgData name="Jahida Begum (2316313)" userId="S::2316313@student.uwtsd.ac.uk::18093ca0-b372-4aab-b354-8de3f45358b9" providerId="AD" clId="Web-{646B2AAE-E8AF-2473-30AF-351FC41EEFD5}" dt="2026-06-24T22:19:30.439" v="1081" actId="20577"/>
          <ac:spMkLst>
            <pc:docMk/>
            <pc:sldMk cId="3157972887" sldId="273"/>
            <ac:spMk id="3" creationId="{B48D44F8-FA20-DC9D-78E7-B767AC0181D8}"/>
          </ac:spMkLst>
        </pc:spChg>
      </pc:sldChg>
      <pc:sldChg chg="addSp delSp modSp new del">
        <pc:chgData name="Jahida Begum (2316313)" userId="S::2316313@student.uwtsd.ac.uk::18093ca0-b372-4aab-b354-8de3f45358b9" providerId="AD" clId="Web-{646B2AAE-E8AF-2473-30AF-351FC41EEFD5}" dt="2026-06-24T22:18:55.235" v="1075"/>
        <pc:sldMkLst>
          <pc:docMk/>
          <pc:sldMk cId="2294715270" sldId="274"/>
        </pc:sldMkLst>
        <pc:spChg chg="add del mod">
          <ac:chgData name="Jahida Begum (2316313)" userId="S::2316313@student.uwtsd.ac.uk::18093ca0-b372-4aab-b354-8de3f45358b9" providerId="AD" clId="Web-{646B2AAE-E8AF-2473-30AF-351FC41EEFD5}" dt="2026-06-24T22:18:03.983" v="1064"/>
          <ac:spMkLst>
            <pc:docMk/>
            <pc:sldMk cId="2294715270" sldId="274"/>
            <ac:spMk id="2" creationId="{7EF7C51A-14B3-D14C-1742-EE44D1B958C6}"/>
          </ac:spMkLst>
        </pc:spChg>
        <pc:spChg chg="add mod">
          <ac:chgData name="Jahida Begum (2316313)" userId="S::2316313@student.uwtsd.ac.uk::18093ca0-b372-4aab-b354-8de3f45358b9" providerId="AD" clId="Web-{646B2AAE-E8AF-2473-30AF-351FC41EEFD5}" dt="2026-06-24T22:18:16.327" v="1067" actId="20577"/>
          <ac:spMkLst>
            <pc:docMk/>
            <pc:sldMk cId="2294715270" sldId="274"/>
            <ac:spMk id="3" creationId="{5951E763-710A-EE06-05D5-791406272C05}"/>
          </ac:spMkLst>
        </pc:spChg>
      </pc:sldChg>
      <pc:sldMasterChg chg="del delSldLayout">
        <pc:chgData name="Jahida Begum (2316313)" userId="S::2316313@student.uwtsd.ac.uk::18093ca0-b372-4aab-b354-8de3f45358b9" providerId="AD" clId="Web-{646B2AAE-E8AF-2473-30AF-351FC41EEFD5}" dt="2026-06-24T22:05:22.544" v="937"/>
        <pc:sldMasterMkLst>
          <pc:docMk/>
          <pc:sldMasterMk cId="2460954070" sldId="2147483660"/>
        </pc:sldMasterMkLst>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2385387890" sldId="2147483661"/>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949138452" sldId="2147483662"/>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2591524520" sldId="2147483663"/>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1203092039" sldId="2147483664"/>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3733172339" sldId="2147483665"/>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3210312558" sldId="2147483666"/>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3146388984" sldId="2147483667"/>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3171841454" sldId="2147483668"/>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1718958274" sldId="2147483669"/>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2202905451" sldId="2147483670"/>
          </pc:sldLayoutMkLst>
        </pc:sldLayoutChg>
        <pc:sldLayoutChg chg="del">
          <pc:chgData name="Jahida Begum (2316313)" userId="S::2316313@student.uwtsd.ac.uk::18093ca0-b372-4aab-b354-8de3f45358b9" providerId="AD" clId="Web-{646B2AAE-E8AF-2473-30AF-351FC41EEFD5}" dt="2026-06-24T22:05:22.544" v="937"/>
          <pc:sldLayoutMkLst>
            <pc:docMk/>
            <pc:sldMasterMk cId="2460954070" sldId="2147483660"/>
            <pc:sldLayoutMk cId="3479445657" sldId="2147483671"/>
          </pc:sldLayoutMkLst>
        </pc:sldLayoutChg>
      </pc:sldMasterChg>
      <pc:sldMasterChg chg="add del addSldLayout delSldLayout modSldLayout">
        <pc:chgData name="Jahida Begum (2316313)" userId="S::2316313@student.uwtsd.ac.uk::18093ca0-b372-4aab-b354-8de3f45358b9" providerId="AD" clId="Web-{646B2AAE-E8AF-2473-30AF-351FC41EEFD5}" dt="2026-06-24T22:05:45.592" v="938"/>
        <pc:sldMasterMkLst>
          <pc:docMk/>
          <pc:sldMasterMk cId="1115266212" sldId="2147483672"/>
        </pc:sldMasterMkLst>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3174729972" sldId="2147483673"/>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4086194801" sldId="2147483674"/>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2342188946" sldId="2147483675"/>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1261404799" sldId="2147483676"/>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2826365234" sldId="2147483677"/>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2405711117" sldId="2147483678"/>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3428696903" sldId="2147483679"/>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3852101985" sldId="2147483680"/>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535861220" sldId="2147483681"/>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195199840" sldId="2147483682"/>
          </pc:sldLayoutMkLst>
        </pc:sldLayoutChg>
        <pc:sldLayoutChg chg="add del mod replId">
          <pc:chgData name="Jahida Begum (2316313)" userId="S::2316313@student.uwtsd.ac.uk::18093ca0-b372-4aab-b354-8de3f45358b9" providerId="AD" clId="Web-{646B2AAE-E8AF-2473-30AF-351FC41EEFD5}" dt="2026-06-24T22:05:45.592" v="938"/>
          <pc:sldLayoutMkLst>
            <pc:docMk/>
            <pc:sldMasterMk cId="1115266212" sldId="2147483672"/>
            <pc:sldLayoutMk cId="329095020" sldId="2147483683"/>
          </pc:sldLayoutMkLst>
        </pc:sldLayoutChg>
      </pc:sldMasterChg>
      <pc:sldMasterChg chg="add del addSldLayout delSldLayout modSldLayout">
        <pc:chgData name="Jahida Begum (2316313)" userId="S::2316313@student.uwtsd.ac.uk::18093ca0-b372-4aab-b354-8de3f45358b9" providerId="AD" clId="Web-{646B2AAE-E8AF-2473-30AF-351FC41EEFD5}" dt="2026-06-24T22:08:14.223" v="945"/>
        <pc:sldMasterMkLst>
          <pc:docMk/>
          <pc:sldMasterMk cId="2299350449" sldId="2147483684"/>
        </pc:sldMasterMkLst>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2244659283" sldId="2147483685"/>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2887702700" sldId="2147483686"/>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4023693862" sldId="2147483687"/>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2885035589" sldId="2147483688"/>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872571411" sldId="2147483689"/>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2729442853" sldId="2147483690"/>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296018513" sldId="2147483691"/>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1767303623" sldId="2147483692"/>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1872298830" sldId="2147483693"/>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3177214593" sldId="2147483694"/>
          </pc:sldLayoutMkLst>
        </pc:sldLayoutChg>
        <pc:sldLayoutChg chg="add del mod replId">
          <pc:chgData name="Jahida Begum (2316313)" userId="S::2316313@student.uwtsd.ac.uk::18093ca0-b372-4aab-b354-8de3f45358b9" providerId="AD" clId="Web-{646B2AAE-E8AF-2473-30AF-351FC41EEFD5}" dt="2026-06-24T22:08:14.223" v="945"/>
          <pc:sldLayoutMkLst>
            <pc:docMk/>
            <pc:sldMasterMk cId="2299350449" sldId="2147483684"/>
            <pc:sldLayoutMk cId="3014883005" sldId="2147483695"/>
          </pc:sldLayoutMkLst>
        </pc:sldLayoutChg>
      </pc:sldMasterChg>
      <pc:sldMasterChg chg="add addSldLayout modSldLayout">
        <pc:chgData name="Jahida Begum (2316313)" userId="S::2316313@student.uwtsd.ac.uk::18093ca0-b372-4aab-b354-8de3f45358b9" providerId="AD" clId="Web-{646B2AAE-E8AF-2473-30AF-351FC41EEFD5}" dt="2026-06-24T22:08:14.223" v="945"/>
        <pc:sldMasterMkLst>
          <pc:docMk/>
          <pc:sldMasterMk cId="1614099148" sldId="2147483696"/>
        </pc:sldMasterMkLst>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2872034012" sldId="2147483697"/>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1829183715" sldId="2147483698"/>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29411325" sldId="2147483699"/>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3501121417" sldId="2147483700"/>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1367028579" sldId="2147483701"/>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1407776440" sldId="2147483702"/>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515639921" sldId="2147483703"/>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172732484" sldId="2147483704"/>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3917282438" sldId="2147483705"/>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3593283880" sldId="2147483706"/>
          </pc:sldLayoutMkLst>
        </pc:sldLayoutChg>
        <pc:sldLayoutChg chg="add mod replId">
          <pc:chgData name="Jahida Begum (2316313)" userId="S::2316313@student.uwtsd.ac.uk::18093ca0-b372-4aab-b354-8de3f45358b9" providerId="AD" clId="Web-{646B2AAE-E8AF-2473-30AF-351FC41EEFD5}" dt="2026-06-24T22:08:14.223" v="945"/>
          <pc:sldLayoutMkLst>
            <pc:docMk/>
            <pc:sldMasterMk cId="1614099148" sldId="2147483696"/>
            <pc:sldLayoutMk cId="3613442964" sldId="2147483707"/>
          </pc:sldLayoutMkLst>
        </pc:sldLayoutChg>
      </pc:sldMasterChg>
    </pc:docChg>
  </pc:docChgLst>
  <pc:docChgLst>
    <pc:chgData name="Jahida Begum (2316313)" userId="S::2316313@student.uwtsd.ac.uk::18093ca0-b372-4aab-b354-8de3f45358b9" providerId="AD" clId="Web-{1A34E35B-E254-08B7-E3DB-32B1F691B1C0}"/>
    <pc:docChg chg="modSld">
      <pc:chgData name="Jahida Begum (2316313)" userId="S::2316313@student.uwtsd.ac.uk::18093ca0-b372-4aab-b354-8de3f45358b9" providerId="AD" clId="Web-{1A34E35B-E254-08B7-E3DB-32B1F691B1C0}" dt="2026-06-25T00:45:23.747" v="207"/>
      <pc:docMkLst>
        <pc:docMk/>
      </pc:docMkLst>
      <pc:sldChg chg="modSp">
        <pc:chgData name="Jahida Begum (2316313)" userId="S::2316313@student.uwtsd.ac.uk::18093ca0-b372-4aab-b354-8de3f45358b9" providerId="AD" clId="Web-{1A34E35B-E254-08B7-E3DB-32B1F691B1C0}" dt="2026-06-25T00:09:06.347" v="199" actId="20577"/>
        <pc:sldMkLst>
          <pc:docMk/>
          <pc:sldMk cId="109857222" sldId="256"/>
        </pc:sldMkLst>
        <pc:spChg chg="mod">
          <ac:chgData name="Jahida Begum (2316313)" userId="S::2316313@student.uwtsd.ac.uk::18093ca0-b372-4aab-b354-8de3f45358b9" providerId="AD" clId="Web-{1A34E35B-E254-08B7-E3DB-32B1F691B1C0}" dt="2026-06-25T00:09:06.347" v="199" actId="20577"/>
          <ac:spMkLst>
            <pc:docMk/>
            <pc:sldMk cId="109857222" sldId="256"/>
            <ac:spMk id="2" creationId="{326B8B3D-9462-B3EB-8581-B3473D3E8B0A}"/>
          </ac:spMkLst>
        </pc:spChg>
      </pc:sldChg>
      <pc:sldChg chg="modSp">
        <pc:chgData name="Jahida Begum (2316313)" userId="S::2316313@student.uwtsd.ac.uk::18093ca0-b372-4aab-b354-8de3f45358b9" providerId="AD" clId="Web-{1A34E35B-E254-08B7-E3DB-32B1F691B1C0}" dt="2026-06-25T00:10:38.009" v="204" actId="20577"/>
        <pc:sldMkLst>
          <pc:docMk/>
          <pc:sldMk cId="2073999331" sldId="257"/>
        </pc:sldMkLst>
        <pc:spChg chg="mod">
          <ac:chgData name="Jahida Begum (2316313)" userId="S::2316313@student.uwtsd.ac.uk::18093ca0-b372-4aab-b354-8de3f45358b9" providerId="AD" clId="Web-{1A34E35B-E254-08B7-E3DB-32B1F691B1C0}" dt="2026-06-24T23:44:40.890" v="174" actId="1076"/>
          <ac:spMkLst>
            <pc:docMk/>
            <pc:sldMk cId="2073999331" sldId="257"/>
            <ac:spMk id="2" creationId="{C6D0366A-FA35-D341-6464-EA1AFE5E54A1}"/>
          </ac:spMkLst>
        </pc:spChg>
        <pc:spChg chg="mod">
          <ac:chgData name="Jahida Begum (2316313)" userId="S::2316313@student.uwtsd.ac.uk::18093ca0-b372-4aab-b354-8de3f45358b9" providerId="AD" clId="Web-{1A34E35B-E254-08B7-E3DB-32B1F691B1C0}" dt="2026-06-25T00:10:38.009" v="204" actId="20577"/>
          <ac:spMkLst>
            <pc:docMk/>
            <pc:sldMk cId="2073999331" sldId="257"/>
            <ac:spMk id="3" creationId="{CF1A5BF4-1625-3A57-4607-D4690ECF7E1C}"/>
          </ac:spMkLst>
        </pc:spChg>
      </pc:sldChg>
      <pc:sldChg chg="modSp">
        <pc:chgData name="Jahida Begum (2316313)" userId="S::2316313@student.uwtsd.ac.uk::18093ca0-b372-4aab-b354-8de3f45358b9" providerId="AD" clId="Web-{1A34E35B-E254-08B7-E3DB-32B1F691B1C0}" dt="2026-06-24T23:44:52.500" v="175" actId="1076"/>
        <pc:sldMkLst>
          <pc:docMk/>
          <pc:sldMk cId="91304544" sldId="258"/>
        </pc:sldMkLst>
        <pc:spChg chg="mod">
          <ac:chgData name="Jahida Begum (2316313)" userId="S::2316313@student.uwtsd.ac.uk::18093ca0-b372-4aab-b354-8de3f45358b9" providerId="AD" clId="Web-{1A34E35B-E254-08B7-E3DB-32B1F691B1C0}" dt="2026-06-24T23:44:52.500" v="175" actId="1076"/>
          <ac:spMkLst>
            <pc:docMk/>
            <pc:sldMk cId="91304544" sldId="258"/>
            <ac:spMk id="33" creationId="{1E4BCAE0-CE53-EF28-3497-9C8B85003406}"/>
          </ac:spMkLst>
        </pc:spChg>
      </pc:sldChg>
      <pc:sldChg chg="modSp">
        <pc:chgData name="Jahida Begum (2316313)" userId="S::2316313@student.uwtsd.ac.uk::18093ca0-b372-4aab-b354-8de3f45358b9" providerId="AD" clId="Web-{1A34E35B-E254-08B7-E3DB-32B1F691B1C0}" dt="2026-06-24T23:58:45.737" v="185" actId="1076"/>
        <pc:sldMkLst>
          <pc:docMk/>
          <pc:sldMk cId="2221625214" sldId="259"/>
        </pc:sldMkLst>
        <pc:spChg chg="mod">
          <ac:chgData name="Jahida Begum (2316313)" userId="S::2316313@student.uwtsd.ac.uk::18093ca0-b372-4aab-b354-8de3f45358b9" providerId="AD" clId="Web-{1A34E35B-E254-08B7-E3DB-32B1F691B1C0}" dt="2026-06-24T23:58:45.737" v="185" actId="1076"/>
          <ac:spMkLst>
            <pc:docMk/>
            <pc:sldMk cId="2221625214" sldId="259"/>
            <ac:spMk id="2" creationId="{D27321EF-A2F2-8051-4932-7AB8F6092234}"/>
          </ac:spMkLst>
        </pc:spChg>
      </pc:sldChg>
      <pc:sldChg chg="addSp modSp modMedia addAnim">
        <pc:chgData name="Jahida Begum (2316313)" userId="S::2316313@student.uwtsd.ac.uk::18093ca0-b372-4aab-b354-8de3f45358b9" providerId="AD" clId="Web-{1A34E35B-E254-08B7-E3DB-32B1F691B1C0}" dt="2026-06-25T00:45:23.747" v="207"/>
        <pc:sldMkLst>
          <pc:docMk/>
          <pc:sldMk cId="2450519006" sldId="260"/>
        </pc:sldMkLst>
        <pc:spChg chg="mod">
          <ac:chgData name="Jahida Begum (2316313)" userId="S::2316313@student.uwtsd.ac.uk::18093ca0-b372-4aab-b354-8de3f45358b9" providerId="AD" clId="Web-{1A34E35B-E254-08B7-E3DB-32B1F691B1C0}" dt="2026-06-24T23:59:29.990" v="191" actId="14100"/>
          <ac:spMkLst>
            <pc:docMk/>
            <pc:sldMk cId="2450519006" sldId="260"/>
            <ac:spMk id="2" creationId="{DF03DBA7-0074-FB92-CF23-4724AAF6C720}"/>
          </ac:spMkLst>
        </pc:spChg>
        <pc:spChg chg="mod">
          <ac:chgData name="Jahida Begum (2316313)" userId="S::2316313@student.uwtsd.ac.uk::18093ca0-b372-4aab-b354-8de3f45358b9" providerId="AD" clId="Web-{1A34E35B-E254-08B7-E3DB-32B1F691B1C0}" dt="2026-06-25T00:45:08.152" v="206" actId="20577"/>
          <ac:spMkLst>
            <pc:docMk/>
            <pc:sldMk cId="2450519006" sldId="260"/>
            <ac:spMk id="3" creationId="{23C76F0F-6156-36DC-2437-F4810D4755B7}"/>
          </ac:spMkLst>
        </pc:spChg>
        <pc:picChg chg="add mod">
          <ac:chgData name="Jahida Begum (2316313)" userId="S::2316313@student.uwtsd.ac.uk::18093ca0-b372-4aab-b354-8de3f45358b9" providerId="AD" clId="Web-{1A34E35B-E254-08B7-E3DB-32B1F691B1C0}" dt="2026-06-25T00:45:23.747" v="207"/>
          <ac:picMkLst>
            <pc:docMk/>
            <pc:sldMk cId="2450519006" sldId="260"/>
            <ac:picMk id="4" creationId="{08693298-9A35-F801-CAC5-CECFCD5D51D0}"/>
          </ac:picMkLst>
        </pc:picChg>
      </pc:sldChg>
      <pc:sldChg chg="addSp delSp modSp modNotes">
        <pc:chgData name="Jahida Begum (2316313)" userId="S::2316313@student.uwtsd.ac.uk::18093ca0-b372-4aab-b354-8de3f45358b9" providerId="AD" clId="Web-{1A34E35B-E254-08B7-E3DB-32B1F691B1C0}" dt="2026-06-24T23:43:00.071" v="153" actId="1076"/>
        <pc:sldMkLst>
          <pc:docMk/>
          <pc:sldMk cId="1341478147" sldId="263"/>
        </pc:sldMkLst>
        <pc:spChg chg="add del mod">
          <ac:chgData name="Jahida Begum (2316313)" userId="S::2316313@student.uwtsd.ac.uk::18093ca0-b372-4aab-b354-8de3f45358b9" providerId="AD" clId="Web-{1A34E35B-E254-08B7-E3DB-32B1F691B1C0}" dt="2026-06-24T23:42:52.383" v="151"/>
          <ac:spMkLst>
            <pc:docMk/>
            <pc:sldMk cId="1341478147" sldId="263"/>
            <ac:spMk id="3" creationId="{FD7F59D8-8B16-7202-57A5-D9C3A5D32079}"/>
          </ac:spMkLst>
        </pc:spChg>
        <pc:spChg chg="mod">
          <ac:chgData name="Jahida Begum (2316313)" userId="S::2316313@student.uwtsd.ac.uk::18093ca0-b372-4aab-b354-8de3f45358b9" providerId="AD" clId="Web-{1A34E35B-E254-08B7-E3DB-32B1F691B1C0}" dt="2026-06-24T23:26:57.253" v="56" actId="1076"/>
          <ac:spMkLst>
            <pc:docMk/>
            <pc:sldMk cId="1341478147" sldId="263"/>
            <ac:spMk id="4" creationId="{4B36AD57-A30F-26D3-E629-9162E9CDDF3C}"/>
          </ac:spMkLst>
        </pc:spChg>
        <pc:picChg chg="mod">
          <ac:chgData name="Jahida Begum (2316313)" userId="S::2316313@student.uwtsd.ac.uk::18093ca0-b372-4aab-b354-8de3f45358b9" providerId="AD" clId="Web-{1A34E35B-E254-08B7-E3DB-32B1F691B1C0}" dt="2026-06-24T23:43:00.071" v="153" actId="1076"/>
          <ac:picMkLst>
            <pc:docMk/>
            <pc:sldMk cId="1341478147" sldId="263"/>
            <ac:picMk id="5" creationId="{63D62AAF-100E-D45A-D220-3773A47824ED}"/>
          </ac:picMkLst>
        </pc:picChg>
      </pc:sldChg>
      <pc:sldChg chg="addSp delSp modSp modNotes">
        <pc:chgData name="Jahida Begum (2316313)" userId="S::2316313@student.uwtsd.ac.uk::18093ca0-b372-4aab-b354-8de3f45358b9" providerId="AD" clId="Web-{1A34E35B-E254-08B7-E3DB-32B1F691B1C0}" dt="2026-06-24T23:42:33.397" v="145"/>
        <pc:sldMkLst>
          <pc:docMk/>
          <pc:sldMk cId="2620308083" sldId="264"/>
        </pc:sldMkLst>
        <pc:spChg chg="add del mod">
          <ac:chgData name="Jahida Begum (2316313)" userId="S::2316313@student.uwtsd.ac.uk::18093ca0-b372-4aab-b354-8de3f45358b9" providerId="AD" clId="Web-{1A34E35B-E254-08B7-E3DB-32B1F691B1C0}" dt="2026-06-24T23:35:46.541" v="97"/>
          <ac:spMkLst>
            <pc:docMk/>
            <pc:sldMk cId="2620308083" sldId="264"/>
            <ac:spMk id="3" creationId="{38073B84-57F6-ACF5-5C7D-1A954A651AA8}"/>
          </ac:spMkLst>
        </pc:spChg>
        <pc:spChg chg="mod">
          <ac:chgData name="Jahida Begum (2316313)" userId="S::2316313@student.uwtsd.ac.uk::18093ca0-b372-4aab-b354-8de3f45358b9" providerId="AD" clId="Web-{1A34E35B-E254-08B7-E3DB-32B1F691B1C0}" dt="2026-06-24T23:37:17.047" v="115" actId="1076"/>
          <ac:spMkLst>
            <pc:docMk/>
            <pc:sldMk cId="2620308083" sldId="264"/>
            <ac:spMk id="4" creationId="{6E33CA30-6B12-7551-FC28-6B3D3E795ABC}"/>
          </ac:spMkLst>
        </pc:spChg>
        <pc:spChg chg="add del mod">
          <ac:chgData name="Jahida Begum (2316313)" userId="S::2316313@student.uwtsd.ac.uk::18093ca0-b372-4aab-b354-8de3f45358b9" providerId="AD" clId="Web-{1A34E35B-E254-08B7-E3DB-32B1F691B1C0}" dt="2026-06-24T23:42:33.397" v="145"/>
          <ac:spMkLst>
            <pc:docMk/>
            <pc:sldMk cId="2620308083" sldId="264"/>
            <ac:spMk id="5" creationId="{E77F0DE2-ACC2-416F-F3E2-D89FFC058FEF}"/>
          </ac:spMkLst>
        </pc:spChg>
        <pc:picChg chg="mod">
          <ac:chgData name="Jahida Begum (2316313)" userId="S::2316313@student.uwtsd.ac.uk::18093ca0-b372-4aab-b354-8de3f45358b9" providerId="AD" clId="Web-{1A34E35B-E254-08B7-E3DB-32B1F691B1C0}" dt="2026-06-24T23:36:29.856" v="108" actId="1076"/>
          <ac:picMkLst>
            <pc:docMk/>
            <pc:sldMk cId="2620308083" sldId="264"/>
            <ac:picMk id="15" creationId="{4AC6D418-0519-96FA-8CA8-64415CE5A3CE}"/>
          </ac:picMkLst>
        </pc:picChg>
      </pc:sldChg>
      <pc:sldChg chg="addSp delSp modSp modNotes">
        <pc:chgData name="Jahida Begum (2316313)" userId="S::2316313@student.uwtsd.ac.uk::18093ca0-b372-4aab-b354-8de3f45358b9" providerId="AD" clId="Web-{1A34E35B-E254-08B7-E3DB-32B1F691B1C0}" dt="2026-06-24T23:42:14.771" v="141" actId="14100"/>
        <pc:sldMkLst>
          <pc:docMk/>
          <pc:sldMk cId="3575711664" sldId="265"/>
        </pc:sldMkLst>
        <pc:spChg chg="add del mod">
          <ac:chgData name="Jahida Begum (2316313)" userId="S::2316313@student.uwtsd.ac.uk::18093ca0-b372-4aab-b354-8de3f45358b9" providerId="AD" clId="Web-{1A34E35B-E254-08B7-E3DB-32B1F691B1C0}" dt="2026-06-24T23:27:35.677" v="65"/>
          <ac:spMkLst>
            <pc:docMk/>
            <pc:sldMk cId="3575711664" sldId="265"/>
            <ac:spMk id="7" creationId="{04B48142-E7EF-4124-500E-AB08A7405736}"/>
          </ac:spMkLst>
        </pc:spChg>
        <pc:spChg chg="add del mod">
          <ac:chgData name="Jahida Begum (2316313)" userId="S::2316313@student.uwtsd.ac.uk::18093ca0-b372-4aab-b354-8de3f45358b9" providerId="AD" clId="Web-{1A34E35B-E254-08B7-E3DB-32B1F691B1C0}" dt="2026-06-24T23:33:03.027" v="73"/>
          <ac:spMkLst>
            <pc:docMk/>
            <pc:sldMk cId="3575711664" sldId="265"/>
            <ac:spMk id="9" creationId="{6515764C-12F2-C2C1-4269-A3540EB6BB7B}"/>
          </ac:spMkLst>
        </pc:spChg>
        <pc:spChg chg="add del mod">
          <ac:chgData name="Jahida Begum (2316313)" userId="S::2316313@student.uwtsd.ac.uk::18093ca0-b372-4aab-b354-8de3f45358b9" providerId="AD" clId="Web-{1A34E35B-E254-08B7-E3DB-32B1F691B1C0}" dt="2026-06-24T23:33:54.031" v="80"/>
          <ac:spMkLst>
            <pc:docMk/>
            <pc:sldMk cId="3575711664" sldId="265"/>
            <ac:spMk id="12" creationId="{1864899B-9D06-A5BF-E8C2-24255627CE05}"/>
          </ac:spMkLst>
        </pc:spChg>
        <pc:spChg chg="add del mod">
          <ac:chgData name="Jahida Begum (2316313)" userId="S::2316313@student.uwtsd.ac.uk::18093ca0-b372-4aab-b354-8de3f45358b9" providerId="AD" clId="Web-{1A34E35B-E254-08B7-E3DB-32B1F691B1C0}" dt="2026-06-24T23:34:29.348" v="86"/>
          <ac:spMkLst>
            <pc:docMk/>
            <pc:sldMk cId="3575711664" sldId="265"/>
            <ac:spMk id="14" creationId="{881473D3-5B84-B393-3404-3FF263397A50}"/>
          </ac:spMkLst>
        </pc:spChg>
        <pc:spChg chg="add del mod">
          <ac:chgData name="Jahida Begum (2316313)" userId="S::2316313@student.uwtsd.ac.uk::18093ca0-b372-4aab-b354-8de3f45358b9" providerId="AD" clId="Web-{1A34E35B-E254-08B7-E3DB-32B1F691B1C0}" dt="2026-06-24T23:42:02.926" v="138"/>
          <ac:spMkLst>
            <pc:docMk/>
            <pc:sldMk cId="3575711664" sldId="265"/>
            <ac:spMk id="15" creationId="{6A2F243E-E7CA-FF56-970E-16B7A5500BED}"/>
          </ac:spMkLst>
        </pc:spChg>
        <pc:picChg chg="add del mod">
          <ac:chgData name="Jahida Begum (2316313)" userId="S::2316313@student.uwtsd.ac.uk::18093ca0-b372-4aab-b354-8de3f45358b9" providerId="AD" clId="Web-{1A34E35B-E254-08B7-E3DB-32B1F691B1C0}" dt="2026-06-24T23:27:48.147" v="66"/>
          <ac:picMkLst>
            <pc:docMk/>
            <pc:sldMk cId="3575711664" sldId="265"/>
            <ac:picMk id="3" creationId="{345AAA6E-172F-60D8-8542-A4BF63FE9C11}"/>
          </ac:picMkLst>
        </pc:picChg>
        <pc:picChg chg="del">
          <ac:chgData name="Jahida Begum (2316313)" userId="S::2316313@student.uwtsd.ac.uk::18093ca0-b372-4aab-b354-8de3f45358b9" providerId="AD" clId="Web-{1A34E35B-E254-08B7-E3DB-32B1F691B1C0}" dt="2026-06-24T23:20:44.790" v="43"/>
          <ac:picMkLst>
            <pc:docMk/>
            <pc:sldMk cId="3575711664" sldId="265"/>
            <ac:picMk id="6" creationId="{2EA45992-410D-1F2C-0559-059C252269CB}"/>
          </ac:picMkLst>
        </pc:picChg>
        <pc:picChg chg="add del mod">
          <ac:chgData name="Jahida Begum (2316313)" userId="S::2316313@student.uwtsd.ac.uk::18093ca0-b372-4aab-b354-8de3f45358b9" providerId="AD" clId="Web-{1A34E35B-E254-08B7-E3DB-32B1F691B1C0}" dt="2026-06-24T23:33:00.543" v="72"/>
          <ac:picMkLst>
            <pc:docMk/>
            <pc:sldMk cId="3575711664" sldId="265"/>
            <ac:picMk id="8" creationId="{AA0F9BFF-B687-7CBE-C2DB-526BCAF6E062}"/>
          </ac:picMkLst>
        </pc:picChg>
        <pc:picChg chg="add mod">
          <ac:chgData name="Jahida Begum (2316313)" userId="S::2316313@student.uwtsd.ac.uk::18093ca0-b372-4aab-b354-8de3f45358b9" providerId="AD" clId="Web-{1A34E35B-E254-08B7-E3DB-32B1F691B1C0}" dt="2026-06-24T23:42:14.771" v="141" actId="14100"/>
          <ac:picMkLst>
            <pc:docMk/>
            <pc:sldMk cId="3575711664" sldId="265"/>
            <ac:picMk id="11" creationId="{2D7D4969-F65D-7433-E6F1-A90297B7D45D}"/>
          </ac:picMkLst>
        </pc:picChg>
      </pc:sldChg>
      <pc:sldChg chg="addSp delSp modSp modNotes">
        <pc:chgData name="Jahida Begum (2316313)" userId="S::2316313@student.uwtsd.ac.uk::18093ca0-b372-4aab-b354-8de3f45358b9" providerId="AD" clId="Web-{1A34E35B-E254-08B7-E3DB-32B1F691B1C0}" dt="2026-06-24T23:41:45.394" v="133" actId="1076"/>
        <pc:sldMkLst>
          <pc:docMk/>
          <pc:sldMk cId="1665302404" sldId="266"/>
        </pc:sldMkLst>
        <pc:spChg chg="add del mod">
          <ac:chgData name="Jahida Begum (2316313)" userId="S::2316313@student.uwtsd.ac.uk::18093ca0-b372-4aab-b354-8de3f45358b9" providerId="AD" clId="Web-{1A34E35B-E254-08B7-E3DB-32B1F691B1C0}" dt="2026-06-24T23:41:37.675" v="131"/>
          <ac:spMkLst>
            <pc:docMk/>
            <pc:sldMk cId="1665302404" sldId="266"/>
            <ac:spMk id="6" creationId="{B00BED2C-E280-4A36-2754-A1D4D5F07873}"/>
          </ac:spMkLst>
        </pc:spChg>
        <pc:picChg chg="mod">
          <ac:chgData name="Jahida Begum (2316313)" userId="S::2316313@student.uwtsd.ac.uk::18093ca0-b372-4aab-b354-8de3f45358b9" providerId="AD" clId="Web-{1A34E35B-E254-08B7-E3DB-32B1F691B1C0}" dt="2026-06-24T23:41:45.394" v="133" actId="1076"/>
          <ac:picMkLst>
            <pc:docMk/>
            <pc:sldMk cId="1665302404" sldId="266"/>
            <ac:picMk id="7" creationId="{CD35847A-1EEE-66C7-71BE-9684638E8BC5}"/>
          </ac:picMkLst>
        </pc:picChg>
      </pc:sldChg>
      <pc:sldChg chg="addSp delSp modSp modNotes">
        <pc:chgData name="Jahida Begum (2316313)" userId="S::2316313@student.uwtsd.ac.uk::18093ca0-b372-4aab-b354-8de3f45358b9" providerId="AD" clId="Web-{1A34E35B-E254-08B7-E3DB-32B1F691B1C0}" dt="2026-06-24T23:43:36.589" v="160"/>
        <pc:sldMkLst>
          <pc:docMk/>
          <pc:sldMk cId="2814651632" sldId="267"/>
        </pc:sldMkLst>
        <pc:spChg chg="add del mod">
          <ac:chgData name="Jahida Begum (2316313)" userId="S::2316313@student.uwtsd.ac.uk::18093ca0-b372-4aab-b354-8de3f45358b9" providerId="AD" clId="Web-{1A34E35B-E254-08B7-E3DB-32B1F691B1C0}" dt="2026-06-24T23:43:36.589" v="160"/>
          <ac:spMkLst>
            <pc:docMk/>
            <pc:sldMk cId="2814651632" sldId="267"/>
            <ac:spMk id="5" creationId="{60683F9C-9949-4879-2557-D9BE65EF67C5}"/>
          </ac:spMkLst>
        </pc:spChg>
      </pc:sldChg>
      <pc:sldChg chg="modSp">
        <pc:chgData name="Jahida Begum (2316313)" userId="S::2316313@student.uwtsd.ac.uk::18093ca0-b372-4aab-b354-8de3f45358b9" providerId="AD" clId="Web-{1A34E35B-E254-08B7-E3DB-32B1F691B1C0}" dt="2026-06-25T00:34:21.686" v="205" actId="1076"/>
        <pc:sldMkLst>
          <pc:docMk/>
          <pc:sldMk cId="2680318036" sldId="268"/>
        </pc:sldMkLst>
        <pc:spChg chg="mod">
          <ac:chgData name="Jahida Begum (2316313)" userId="S::2316313@student.uwtsd.ac.uk::18093ca0-b372-4aab-b354-8de3f45358b9" providerId="AD" clId="Web-{1A34E35B-E254-08B7-E3DB-32B1F691B1C0}" dt="2026-06-25T00:34:21.686" v="205" actId="1076"/>
          <ac:spMkLst>
            <pc:docMk/>
            <pc:sldMk cId="2680318036" sldId="268"/>
            <ac:spMk id="3" creationId="{D27ECD57-E89F-5A9C-B02C-83B364806E3B}"/>
          </ac:spMkLst>
        </pc:spChg>
      </pc:sldChg>
      <pc:sldChg chg="addSp delSp modSp modNotes">
        <pc:chgData name="Jahida Begum (2316313)" userId="S::2316313@student.uwtsd.ac.uk::18093ca0-b372-4aab-b354-8de3f45358b9" providerId="AD" clId="Web-{1A34E35B-E254-08B7-E3DB-32B1F691B1C0}" dt="2026-06-24T23:44:04.481" v="166" actId="14100"/>
        <pc:sldMkLst>
          <pc:docMk/>
          <pc:sldMk cId="558795008" sldId="270"/>
        </pc:sldMkLst>
        <pc:spChg chg="add del mod">
          <ac:chgData name="Jahida Begum (2316313)" userId="S::2316313@student.uwtsd.ac.uk::18093ca0-b372-4aab-b354-8de3f45358b9" providerId="AD" clId="Web-{1A34E35B-E254-08B7-E3DB-32B1F691B1C0}" dt="2026-06-24T23:43:56.418" v="165"/>
          <ac:spMkLst>
            <pc:docMk/>
            <pc:sldMk cId="558795008" sldId="270"/>
            <ac:spMk id="4" creationId="{75886C0A-E8E3-B1EE-FD0A-A7547ECFECB4}"/>
          </ac:spMkLst>
        </pc:spChg>
        <pc:picChg chg="mod">
          <ac:chgData name="Jahida Begum (2316313)" userId="S::2316313@student.uwtsd.ac.uk::18093ca0-b372-4aab-b354-8de3f45358b9" providerId="AD" clId="Web-{1A34E35B-E254-08B7-E3DB-32B1F691B1C0}" dt="2026-06-24T23:44:04.481" v="166" actId="14100"/>
          <ac:picMkLst>
            <pc:docMk/>
            <pc:sldMk cId="558795008" sldId="270"/>
            <ac:picMk id="3" creationId="{FFE22464-3391-85BD-D760-A76B51D26D7A}"/>
          </ac:picMkLst>
        </pc:picChg>
      </pc:sldChg>
      <pc:sldChg chg="addSp delSp modSp modNotes">
        <pc:chgData name="Jahida Begum (2316313)" userId="S::2316313@student.uwtsd.ac.uk::18093ca0-b372-4aab-b354-8de3f45358b9" providerId="AD" clId="Web-{1A34E35B-E254-08B7-E3DB-32B1F691B1C0}" dt="2026-06-24T23:44:25.420" v="173" actId="1076"/>
        <pc:sldMkLst>
          <pc:docMk/>
          <pc:sldMk cId="2095585038" sldId="271"/>
        </pc:sldMkLst>
        <pc:spChg chg="add del mod">
          <ac:chgData name="Jahida Begum (2316313)" userId="S::2316313@student.uwtsd.ac.uk::18093ca0-b372-4aab-b354-8de3f45358b9" providerId="AD" clId="Web-{1A34E35B-E254-08B7-E3DB-32B1F691B1C0}" dt="2026-06-24T23:10:24.107" v="4"/>
          <ac:spMkLst>
            <pc:docMk/>
            <pc:sldMk cId="2095585038" sldId="271"/>
            <ac:spMk id="5" creationId="{9DBF1CDF-F902-00EF-636D-9B1D7921F52C}"/>
          </ac:spMkLst>
        </pc:spChg>
        <pc:spChg chg="add del mod">
          <ac:chgData name="Jahida Begum (2316313)" userId="S::2316313@student.uwtsd.ac.uk::18093ca0-b372-4aab-b354-8de3f45358b9" providerId="AD" clId="Web-{1A34E35B-E254-08B7-E3DB-32B1F691B1C0}" dt="2026-06-24T23:10:39.530" v="9"/>
          <ac:spMkLst>
            <pc:docMk/>
            <pc:sldMk cId="2095585038" sldId="271"/>
            <ac:spMk id="6" creationId="{E0A74B8F-3608-E73E-7DA1-6AE1DD8EA26A}"/>
          </ac:spMkLst>
        </pc:spChg>
        <pc:spChg chg="add del mod">
          <ac:chgData name="Jahida Begum (2316313)" userId="S::2316313@student.uwtsd.ac.uk::18093ca0-b372-4aab-b354-8de3f45358b9" providerId="AD" clId="Web-{1A34E35B-E254-08B7-E3DB-32B1F691B1C0}" dt="2026-06-24T23:12:02.020" v="22"/>
          <ac:spMkLst>
            <pc:docMk/>
            <pc:sldMk cId="2095585038" sldId="271"/>
            <ac:spMk id="7" creationId="{81883938-5037-016B-7D70-5151FAA63B38}"/>
          </ac:spMkLst>
        </pc:spChg>
        <pc:spChg chg="add del mod">
          <ac:chgData name="Jahida Begum (2316313)" userId="S::2316313@student.uwtsd.ac.uk::18093ca0-b372-4aab-b354-8de3f45358b9" providerId="AD" clId="Web-{1A34E35B-E254-08B7-E3DB-32B1F691B1C0}" dt="2026-06-24T23:44:21.545" v="172"/>
          <ac:spMkLst>
            <pc:docMk/>
            <pc:sldMk cId="2095585038" sldId="271"/>
            <ac:spMk id="8" creationId="{BD551273-59C0-FD4F-348F-F9B3F41C0D0A}"/>
          </ac:spMkLst>
        </pc:spChg>
        <pc:picChg chg="mod">
          <ac:chgData name="Jahida Begum (2316313)" userId="S::2316313@student.uwtsd.ac.uk::18093ca0-b372-4aab-b354-8de3f45358b9" providerId="AD" clId="Web-{1A34E35B-E254-08B7-E3DB-32B1F691B1C0}" dt="2026-06-24T23:44:25.420" v="173" actId="1076"/>
          <ac:picMkLst>
            <pc:docMk/>
            <pc:sldMk cId="2095585038" sldId="271"/>
            <ac:picMk id="4" creationId="{3B38F46F-3649-DF01-7B1F-FDD876E3EBE4}"/>
          </ac:picMkLst>
        </pc:picChg>
      </pc:sldChg>
    </pc:docChg>
  </pc:docChgLst>
  <pc:docChgLst>
    <pc:chgData name="Jahida Begum (2316313)" userId="S::2316313@student.uwtsd.ac.uk::18093ca0-b372-4aab-b354-8de3f45358b9" providerId="AD" clId="Web-{BBE8075F-4869-CF51-1F53-554E4E99B3BC}"/>
    <pc:docChg chg="addSld delSld modSld">
      <pc:chgData name="Jahida Begum (2316313)" userId="S::2316313@student.uwtsd.ac.uk::18093ca0-b372-4aab-b354-8de3f45358b9" providerId="AD" clId="Web-{BBE8075F-4869-CF51-1F53-554E4E99B3BC}" dt="2026-06-22T21:33:08.805" v="234" actId="20577"/>
      <pc:docMkLst>
        <pc:docMk/>
      </pc:docMkLst>
      <pc:sldChg chg="addSp delSp modSp">
        <pc:chgData name="Jahida Begum (2316313)" userId="S::2316313@student.uwtsd.ac.uk::18093ca0-b372-4aab-b354-8de3f45358b9" providerId="AD" clId="Web-{BBE8075F-4869-CF51-1F53-554E4E99B3BC}" dt="2026-06-22T21:14:35.543" v="172" actId="20577"/>
        <pc:sldMkLst>
          <pc:docMk/>
          <pc:sldMk cId="109857222" sldId="256"/>
        </pc:sldMkLst>
        <pc:spChg chg="add mod">
          <ac:chgData name="Jahida Begum (2316313)" userId="S::2316313@student.uwtsd.ac.uk::18093ca0-b372-4aab-b354-8de3f45358b9" providerId="AD" clId="Web-{BBE8075F-4869-CF51-1F53-554E4E99B3BC}" dt="2026-06-22T21:14:20.136" v="168" actId="20577"/>
          <ac:spMkLst>
            <pc:docMk/>
            <pc:sldMk cId="109857222" sldId="256"/>
            <ac:spMk id="2" creationId="{326B8B3D-9462-B3EB-8581-B3473D3E8B0A}"/>
          </ac:spMkLst>
        </pc:spChg>
        <pc:spChg chg="add mod">
          <ac:chgData name="Jahida Begum (2316313)" userId="S::2316313@student.uwtsd.ac.uk::18093ca0-b372-4aab-b354-8de3f45358b9" providerId="AD" clId="Web-{BBE8075F-4869-CF51-1F53-554E4E99B3BC}" dt="2026-06-22T21:14:35.543" v="172" actId="20577"/>
          <ac:spMkLst>
            <pc:docMk/>
            <pc:sldMk cId="109857222" sldId="256"/>
            <ac:spMk id="4" creationId="{F4471690-A7A0-D2C2-B3C0-8B8470848284}"/>
          </ac:spMkLst>
        </pc:spChg>
      </pc:sldChg>
      <pc:sldChg chg="modSp new">
        <pc:chgData name="Jahida Begum (2316313)" userId="S::2316313@student.uwtsd.ac.uk::18093ca0-b372-4aab-b354-8de3f45358b9" providerId="AD" clId="Web-{BBE8075F-4869-CF51-1F53-554E4E99B3BC}" dt="2026-06-22T21:18:53.273" v="178" actId="20577"/>
        <pc:sldMkLst>
          <pc:docMk/>
          <pc:sldMk cId="2073999331" sldId="257"/>
        </pc:sldMkLst>
        <pc:spChg chg="mod">
          <ac:chgData name="Jahida Begum (2316313)" userId="S::2316313@student.uwtsd.ac.uk::18093ca0-b372-4aab-b354-8de3f45358b9" providerId="AD" clId="Web-{BBE8075F-4869-CF51-1F53-554E4E99B3BC}" dt="2026-06-22T21:13:57.291" v="162" actId="20577"/>
          <ac:spMkLst>
            <pc:docMk/>
            <pc:sldMk cId="2073999331" sldId="257"/>
            <ac:spMk id="2" creationId="{C6D0366A-FA35-D341-6464-EA1AFE5E54A1}"/>
          </ac:spMkLst>
        </pc:spChg>
        <pc:spChg chg="mod">
          <ac:chgData name="Jahida Begum (2316313)" userId="S::2316313@student.uwtsd.ac.uk::18093ca0-b372-4aab-b354-8de3f45358b9" providerId="AD" clId="Web-{BBE8075F-4869-CF51-1F53-554E4E99B3BC}" dt="2026-06-22T21:18:53.273" v="178" actId="20577"/>
          <ac:spMkLst>
            <pc:docMk/>
            <pc:sldMk cId="2073999331" sldId="257"/>
            <ac:spMk id="3" creationId="{CF1A5BF4-1625-3A57-4607-D4690ECF7E1C}"/>
          </ac:spMkLst>
        </pc:spChg>
      </pc:sldChg>
      <pc:sldChg chg="modSp new">
        <pc:chgData name="Jahida Begum (2316313)" userId="S::2316313@student.uwtsd.ac.uk::18093ca0-b372-4aab-b354-8de3f45358b9" providerId="AD" clId="Web-{BBE8075F-4869-CF51-1F53-554E4E99B3BC}" dt="2026-06-22T21:33:08.805" v="234" actId="20577"/>
        <pc:sldMkLst>
          <pc:docMk/>
          <pc:sldMk cId="91304544" sldId="258"/>
        </pc:sldMkLst>
        <pc:spChg chg="mod">
          <ac:chgData name="Jahida Begum (2316313)" userId="S::2316313@student.uwtsd.ac.uk::18093ca0-b372-4aab-b354-8de3f45358b9" providerId="AD" clId="Web-{BBE8075F-4869-CF51-1F53-554E4E99B3BC}" dt="2026-06-22T21:22:14.687" v="191" actId="20577"/>
          <ac:spMkLst>
            <pc:docMk/>
            <pc:sldMk cId="91304544" sldId="258"/>
            <ac:spMk id="2" creationId="{E3EE6664-3AFA-4DE8-D716-F29DED76529A}"/>
          </ac:spMkLst>
        </pc:spChg>
      </pc:sldChg>
    </pc:docChg>
  </pc:docChgLst>
  <pc:docChgLst>
    <pc:chgData name="Jahida Begum (2316313)" userId="S::2316313@student.uwtsd.ac.uk::18093ca0-b372-4aab-b354-8de3f45358b9" providerId="AD" clId="Web-{5B925940-5053-9A28-D8AF-EBE3774BB6B7}"/>
    <pc:docChg chg="modSld">
      <pc:chgData name="Jahida Begum (2316313)" userId="S::2316313@student.uwtsd.ac.uk::18093ca0-b372-4aab-b354-8de3f45358b9" providerId="AD" clId="Web-{5B925940-5053-9A28-D8AF-EBE3774BB6B7}" dt="2026-06-25T00:53:39.793" v="2"/>
      <pc:docMkLst>
        <pc:docMk/>
      </pc:docMkLst>
      <pc:sldChg chg="addSp modSp modMedia addAnim">
        <pc:chgData name="Jahida Begum (2316313)" userId="S::2316313@student.uwtsd.ac.uk::18093ca0-b372-4aab-b354-8de3f45358b9" providerId="AD" clId="Web-{5B925940-5053-9A28-D8AF-EBE3774BB6B7}" dt="2026-06-25T00:51:42.226" v="0"/>
        <pc:sldMkLst>
          <pc:docMk/>
          <pc:sldMk cId="109857222" sldId="256"/>
        </pc:sldMkLst>
        <pc:picChg chg="add mod">
          <ac:chgData name="Jahida Begum (2316313)" userId="S::2316313@student.uwtsd.ac.uk::18093ca0-b372-4aab-b354-8de3f45358b9" providerId="AD" clId="Web-{5B925940-5053-9A28-D8AF-EBE3774BB6B7}" dt="2026-06-25T00:51:42.226" v="0"/>
          <ac:picMkLst>
            <pc:docMk/>
            <pc:sldMk cId="109857222" sldId="256"/>
            <ac:picMk id="3" creationId="{287F6204-D7B1-CBC7-7DAF-7EE6E69C9AC4}"/>
          </ac:picMkLst>
        </pc:picChg>
      </pc:sldChg>
      <pc:sldChg chg="delSp delAnim">
        <pc:chgData name="Jahida Begum (2316313)" userId="S::2316313@student.uwtsd.ac.uk::18093ca0-b372-4aab-b354-8de3f45358b9" providerId="AD" clId="Web-{5B925940-5053-9A28-D8AF-EBE3774BB6B7}" dt="2026-06-25T00:53:39.793" v="2"/>
        <pc:sldMkLst>
          <pc:docMk/>
          <pc:sldMk cId="2073999331" sldId="257"/>
        </pc:sldMkLst>
        <pc:picChg chg="del">
          <ac:chgData name="Jahida Begum (2316313)" userId="S::2316313@student.uwtsd.ac.uk::18093ca0-b372-4aab-b354-8de3f45358b9" providerId="AD" clId="Web-{5B925940-5053-9A28-D8AF-EBE3774BB6B7}" dt="2026-06-25T00:53:39.793" v="2"/>
          <ac:picMkLst>
            <pc:docMk/>
            <pc:sldMk cId="2073999331" sldId="257"/>
            <ac:picMk id="4" creationId="{067AA32B-8573-17DC-DC3D-624199387F96}"/>
          </ac:picMkLst>
        </pc:picChg>
      </pc:sldChg>
      <pc:sldChg chg="delSp delAnim">
        <pc:chgData name="Jahida Begum (2316313)" userId="S::2316313@student.uwtsd.ac.uk::18093ca0-b372-4aab-b354-8de3f45358b9" providerId="AD" clId="Web-{5B925940-5053-9A28-D8AF-EBE3774BB6B7}" dt="2026-06-25T00:53:19.933" v="1"/>
        <pc:sldMkLst>
          <pc:docMk/>
          <pc:sldMk cId="2450519006" sldId="260"/>
        </pc:sldMkLst>
        <pc:picChg chg="del">
          <ac:chgData name="Jahida Begum (2316313)" userId="S::2316313@student.uwtsd.ac.uk::18093ca0-b372-4aab-b354-8de3f45358b9" providerId="AD" clId="Web-{5B925940-5053-9A28-D8AF-EBE3774BB6B7}" dt="2026-06-25T00:53:19.933" v="1"/>
          <ac:picMkLst>
            <pc:docMk/>
            <pc:sldMk cId="2450519006" sldId="260"/>
            <ac:picMk id="4" creationId="{08693298-9A35-F801-CAC5-CECFCD5D51D0}"/>
          </ac:picMkLst>
        </pc:picChg>
      </pc:sldChg>
    </pc:docChg>
  </pc:docChgLst>
  <pc:docChgLst>
    <pc:chgData name="Jahida Begum (2316313)" userId="S::2316313@student.uwtsd.ac.uk::18093ca0-b372-4aab-b354-8de3f45358b9" providerId="AD" clId="Web-{A1F3F3B8-BBC0-FCA5-0E43-D7D8F1732978}"/>
    <pc:docChg chg="addSld modSld">
      <pc:chgData name="Jahida Begum (2316313)" userId="S::2316313@student.uwtsd.ac.uk::18093ca0-b372-4aab-b354-8de3f45358b9" providerId="AD" clId="Web-{A1F3F3B8-BBC0-FCA5-0E43-D7D8F1732978}" dt="2026-06-24T18:32:31.346" v="391" actId="20577"/>
      <pc:docMkLst>
        <pc:docMk/>
      </pc:docMkLst>
      <pc:sldChg chg="modSp new">
        <pc:chgData name="Jahida Begum (2316313)" userId="S::2316313@student.uwtsd.ac.uk::18093ca0-b372-4aab-b354-8de3f45358b9" providerId="AD" clId="Web-{A1F3F3B8-BBC0-FCA5-0E43-D7D8F1732978}" dt="2026-06-24T15:21:07.229" v="68" actId="14100"/>
        <pc:sldMkLst>
          <pc:docMk/>
          <pc:sldMk cId="2221625214" sldId="259"/>
        </pc:sldMkLst>
        <pc:spChg chg="mod">
          <ac:chgData name="Jahida Begum (2316313)" userId="S::2316313@student.uwtsd.ac.uk::18093ca0-b372-4aab-b354-8de3f45358b9" providerId="AD" clId="Web-{A1F3F3B8-BBC0-FCA5-0E43-D7D8F1732978}" dt="2026-06-24T15:20:55.572" v="67" actId="20577"/>
          <ac:spMkLst>
            <pc:docMk/>
            <pc:sldMk cId="2221625214" sldId="259"/>
            <ac:spMk id="2" creationId="{D27321EF-A2F2-8051-4932-7AB8F6092234}"/>
          </ac:spMkLst>
        </pc:spChg>
        <pc:spChg chg="mod">
          <ac:chgData name="Jahida Begum (2316313)" userId="S::2316313@student.uwtsd.ac.uk::18093ca0-b372-4aab-b354-8de3f45358b9" providerId="AD" clId="Web-{A1F3F3B8-BBC0-FCA5-0E43-D7D8F1732978}" dt="2026-06-24T15:21:07.229" v="68" actId="14100"/>
          <ac:spMkLst>
            <pc:docMk/>
            <pc:sldMk cId="2221625214" sldId="259"/>
            <ac:spMk id="3" creationId="{2D70A105-90AC-D838-C983-F80FE985B591}"/>
          </ac:spMkLst>
        </pc:spChg>
      </pc:sldChg>
      <pc:sldChg chg="modSp new">
        <pc:chgData name="Jahida Begum (2316313)" userId="S::2316313@student.uwtsd.ac.uk::18093ca0-b372-4aab-b354-8de3f45358b9" providerId="AD" clId="Web-{A1F3F3B8-BBC0-FCA5-0E43-D7D8F1732978}" dt="2026-06-24T18:24:41.723" v="376" actId="20577"/>
        <pc:sldMkLst>
          <pc:docMk/>
          <pc:sldMk cId="2450519006" sldId="260"/>
        </pc:sldMkLst>
        <pc:spChg chg="mod">
          <ac:chgData name="Jahida Begum (2316313)" userId="S::2316313@student.uwtsd.ac.uk::18093ca0-b372-4aab-b354-8de3f45358b9" providerId="AD" clId="Web-{A1F3F3B8-BBC0-FCA5-0E43-D7D8F1732978}" dt="2026-06-24T15:20:26.431" v="59" actId="1076"/>
          <ac:spMkLst>
            <pc:docMk/>
            <pc:sldMk cId="2450519006" sldId="260"/>
            <ac:spMk id="2" creationId="{DF03DBA7-0074-FB92-CF23-4724AAF6C720}"/>
          </ac:spMkLst>
        </pc:spChg>
        <pc:spChg chg="mod">
          <ac:chgData name="Jahida Begum (2316313)" userId="S::2316313@student.uwtsd.ac.uk::18093ca0-b372-4aab-b354-8de3f45358b9" providerId="AD" clId="Web-{A1F3F3B8-BBC0-FCA5-0E43-D7D8F1732978}" dt="2026-06-24T18:24:41.723" v="376" actId="20577"/>
          <ac:spMkLst>
            <pc:docMk/>
            <pc:sldMk cId="2450519006" sldId="260"/>
            <ac:spMk id="3" creationId="{23C76F0F-6156-36DC-2437-F4810D4755B7}"/>
          </ac:spMkLst>
        </pc:spChg>
      </pc:sldChg>
      <pc:sldChg chg="addSp delSp modSp new">
        <pc:chgData name="Jahida Begum (2316313)" userId="S::2316313@student.uwtsd.ac.uk::18093ca0-b372-4aab-b354-8de3f45358b9" providerId="AD" clId="Web-{A1F3F3B8-BBC0-FCA5-0E43-D7D8F1732978}" dt="2026-06-24T18:03:07.390" v="342" actId="20577"/>
        <pc:sldMkLst>
          <pc:docMk/>
          <pc:sldMk cId="1784900181" sldId="261"/>
        </pc:sldMkLst>
        <pc:spChg chg="mod">
          <ac:chgData name="Jahida Begum (2316313)" userId="S::2316313@student.uwtsd.ac.uk::18093ca0-b372-4aab-b354-8de3f45358b9" providerId="AD" clId="Web-{A1F3F3B8-BBC0-FCA5-0E43-D7D8F1732978}" dt="2026-06-24T15:42:51.217" v="94" actId="1076"/>
          <ac:spMkLst>
            <pc:docMk/>
            <pc:sldMk cId="1784900181" sldId="261"/>
            <ac:spMk id="2" creationId="{56DB8F1C-BD7C-8449-739A-6F05577E1FF3}"/>
          </ac:spMkLst>
        </pc:spChg>
        <pc:spChg chg="mod">
          <ac:chgData name="Jahida Begum (2316313)" userId="S::2316313@student.uwtsd.ac.uk::18093ca0-b372-4aab-b354-8de3f45358b9" providerId="AD" clId="Web-{A1F3F3B8-BBC0-FCA5-0E43-D7D8F1732978}" dt="2026-06-24T18:03:07.390" v="342" actId="20577"/>
          <ac:spMkLst>
            <pc:docMk/>
            <pc:sldMk cId="1784900181" sldId="261"/>
            <ac:spMk id="3" creationId="{007B614F-41BB-9378-4606-2BBE8F021914}"/>
          </ac:spMkLst>
        </pc:spChg>
        <pc:spChg chg="add mod">
          <ac:chgData name="Jahida Begum (2316313)" userId="S::2316313@student.uwtsd.ac.uk::18093ca0-b372-4aab-b354-8de3f45358b9" providerId="AD" clId="Web-{A1F3F3B8-BBC0-FCA5-0E43-D7D8F1732978}" dt="2026-06-24T16:32:46.338" v="208" actId="20577"/>
          <ac:spMkLst>
            <pc:docMk/>
            <pc:sldMk cId="1784900181" sldId="261"/>
            <ac:spMk id="4" creationId="{BEC84C21-3F85-103F-B7CB-9BF549FA0CB7}"/>
          </ac:spMkLst>
        </pc:spChg>
        <pc:spChg chg="add del mod">
          <ac:chgData name="Jahida Begum (2316313)" userId="S::2316313@student.uwtsd.ac.uk::18093ca0-b372-4aab-b354-8de3f45358b9" providerId="AD" clId="Web-{A1F3F3B8-BBC0-FCA5-0E43-D7D8F1732978}" dt="2026-06-24T16:44:12.501" v="218" actId="20577"/>
          <ac:spMkLst>
            <pc:docMk/>
            <pc:sldMk cId="1784900181" sldId="261"/>
            <ac:spMk id="5" creationId="{88E6BAA4-3B49-2FA1-BB11-A8B6A65D8BD2}"/>
          </ac:spMkLst>
        </pc:spChg>
      </pc:sldChg>
      <pc:sldChg chg="delSp modSp new">
        <pc:chgData name="Jahida Begum (2316313)" userId="S::2316313@student.uwtsd.ac.uk::18093ca0-b372-4aab-b354-8de3f45358b9" providerId="AD" clId="Web-{A1F3F3B8-BBC0-FCA5-0E43-D7D8F1732978}" dt="2026-06-24T18:32:31.346" v="391" actId="20577"/>
        <pc:sldMkLst>
          <pc:docMk/>
          <pc:sldMk cId="2449162181" sldId="262"/>
        </pc:sldMkLst>
        <pc:spChg chg="del">
          <ac:chgData name="Jahida Begum (2316313)" userId="S::2316313@student.uwtsd.ac.uk::18093ca0-b372-4aab-b354-8de3f45358b9" providerId="AD" clId="Web-{A1F3F3B8-BBC0-FCA5-0E43-D7D8F1732978}" dt="2026-06-24T18:29:44.373" v="381"/>
          <ac:spMkLst>
            <pc:docMk/>
            <pc:sldMk cId="2449162181" sldId="262"/>
            <ac:spMk id="2" creationId="{AC608B03-E620-30FD-C531-2BF8F008D192}"/>
          </ac:spMkLst>
        </pc:spChg>
        <pc:spChg chg="mod">
          <ac:chgData name="Jahida Begum (2316313)" userId="S::2316313@student.uwtsd.ac.uk::18093ca0-b372-4aab-b354-8de3f45358b9" providerId="AD" clId="Web-{A1F3F3B8-BBC0-FCA5-0E43-D7D8F1732978}" dt="2026-06-24T18:32:31.346" v="391" actId="20577"/>
          <ac:spMkLst>
            <pc:docMk/>
            <pc:sldMk cId="2449162181" sldId="262"/>
            <ac:spMk id="3" creationId="{C03A4F39-5795-AECA-2B42-4BA0CB444AFE}"/>
          </ac:spMkLst>
        </pc:spChg>
      </pc:sldChg>
      <pc:sldChg chg="addSp modSp new">
        <pc:chgData name="Jahida Begum (2316313)" userId="S::2316313@student.uwtsd.ac.uk::18093ca0-b372-4aab-b354-8de3f45358b9" providerId="AD" clId="Web-{A1F3F3B8-BBC0-FCA5-0E43-D7D8F1732978}" dt="2026-06-24T16:53:57.705" v="257" actId="1076"/>
        <pc:sldMkLst>
          <pc:docMk/>
          <pc:sldMk cId="1341478147" sldId="263"/>
        </pc:sldMkLst>
        <pc:spChg chg="mod">
          <ac:chgData name="Jahida Begum (2316313)" userId="S::2316313@student.uwtsd.ac.uk::18093ca0-b372-4aab-b354-8de3f45358b9" providerId="AD" clId="Web-{A1F3F3B8-BBC0-FCA5-0E43-D7D8F1732978}" dt="2026-06-24T16:47:41.021" v="222" actId="1076"/>
          <ac:spMkLst>
            <pc:docMk/>
            <pc:sldMk cId="1341478147" sldId="263"/>
            <ac:spMk id="2" creationId="{40074140-D2E1-A548-66AA-73DF16620961}"/>
          </ac:spMkLst>
        </pc:spChg>
        <pc:spChg chg="mod">
          <ac:chgData name="Jahida Begum (2316313)" userId="S::2316313@student.uwtsd.ac.uk::18093ca0-b372-4aab-b354-8de3f45358b9" providerId="AD" clId="Web-{A1F3F3B8-BBC0-FCA5-0E43-D7D8F1732978}" dt="2026-06-24T16:52:46.311" v="247" actId="1076"/>
          <ac:spMkLst>
            <pc:docMk/>
            <pc:sldMk cId="1341478147" sldId="263"/>
            <ac:spMk id="3" creationId="{416B45BC-7490-B2BF-9CD2-AB6DFD8587BC}"/>
          </ac:spMkLst>
        </pc:spChg>
        <pc:spChg chg="add mod">
          <ac:chgData name="Jahida Begum (2316313)" userId="S::2316313@student.uwtsd.ac.uk::18093ca0-b372-4aab-b354-8de3f45358b9" providerId="AD" clId="Web-{A1F3F3B8-BBC0-FCA5-0E43-D7D8F1732978}" dt="2026-06-24T16:53:57.705" v="257" actId="1076"/>
          <ac:spMkLst>
            <pc:docMk/>
            <pc:sldMk cId="1341478147" sldId="263"/>
            <ac:spMk id="4" creationId="{4B36AD57-A30F-26D3-E629-9162E9CDDF3C}"/>
          </ac:spMkLst>
        </pc:spChg>
        <pc:picChg chg="add mod">
          <ac:chgData name="Jahida Begum (2316313)" userId="S::2316313@student.uwtsd.ac.uk::18093ca0-b372-4aab-b354-8de3f45358b9" providerId="AD" clId="Web-{A1F3F3B8-BBC0-FCA5-0E43-D7D8F1732978}" dt="2026-06-24T16:53:53.126" v="256" actId="14100"/>
          <ac:picMkLst>
            <pc:docMk/>
            <pc:sldMk cId="1341478147" sldId="263"/>
            <ac:picMk id="5" creationId="{63D62AAF-100E-D45A-D220-3773A47824ED}"/>
          </ac:picMkLst>
        </pc:picChg>
      </pc:sldChg>
      <pc:sldChg chg="addSp delSp modSp new">
        <pc:chgData name="Jahida Begum (2316313)" userId="S::2316313@student.uwtsd.ac.uk::18093ca0-b372-4aab-b354-8de3f45358b9" providerId="AD" clId="Web-{A1F3F3B8-BBC0-FCA5-0E43-D7D8F1732978}" dt="2026-06-24T18:27:38.635" v="380" actId="1076"/>
        <pc:sldMkLst>
          <pc:docMk/>
          <pc:sldMk cId="2620308083" sldId="264"/>
        </pc:sldMkLst>
        <pc:spChg chg="mod">
          <ac:chgData name="Jahida Begum (2316313)" userId="S::2316313@student.uwtsd.ac.uk::18093ca0-b372-4aab-b354-8de3f45358b9" providerId="AD" clId="Web-{A1F3F3B8-BBC0-FCA5-0E43-D7D8F1732978}" dt="2026-06-24T18:27:33.525" v="379" actId="1076"/>
          <ac:spMkLst>
            <pc:docMk/>
            <pc:sldMk cId="2620308083" sldId="264"/>
            <ac:spMk id="2" creationId="{601E78D3-0FDE-249F-374F-722D689CD540}"/>
          </ac:spMkLst>
        </pc:spChg>
        <pc:spChg chg="mod">
          <ac:chgData name="Jahida Begum (2316313)" userId="S::2316313@student.uwtsd.ac.uk::18093ca0-b372-4aab-b354-8de3f45358b9" providerId="AD" clId="Web-{A1F3F3B8-BBC0-FCA5-0E43-D7D8F1732978}" dt="2026-06-24T17:46:54.576" v="291" actId="14100"/>
          <ac:spMkLst>
            <pc:docMk/>
            <pc:sldMk cId="2620308083" sldId="264"/>
            <ac:spMk id="3" creationId="{C5E14B1C-5093-EBC4-EF88-08F7531F3DCF}"/>
          </ac:spMkLst>
        </pc:spChg>
        <pc:spChg chg="add mod">
          <ac:chgData name="Jahida Begum (2316313)" userId="S::2316313@student.uwtsd.ac.uk::18093ca0-b372-4aab-b354-8de3f45358b9" providerId="AD" clId="Web-{A1F3F3B8-BBC0-FCA5-0E43-D7D8F1732978}" dt="2026-06-24T18:27:38.635" v="380" actId="1076"/>
          <ac:spMkLst>
            <pc:docMk/>
            <pc:sldMk cId="2620308083" sldId="264"/>
            <ac:spMk id="4" creationId="{6E33CA30-6B12-7551-FC28-6B3D3E795ABC}"/>
          </ac:spMkLst>
        </pc:spChg>
        <pc:spChg chg="add del mod">
          <ac:chgData name="Jahida Begum (2316313)" userId="S::2316313@student.uwtsd.ac.uk::18093ca0-b372-4aab-b354-8de3f45358b9" providerId="AD" clId="Web-{A1F3F3B8-BBC0-FCA5-0E43-D7D8F1732978}" dt="2026-06-24T17:49:22.879" v="307"/>
          <ac:spMkLst>
            <pc:docMk/>
            <pc:sldMk cId="2620308083" sldId="264"/>
            <ac:spMk id="6" creationId="{0BCDC8A9-0A4D-EDF2-2855-B208C6B4C0C4}"/>
          </ac:spMkLst>
        </pc:spChg>
        <pc:spChg chg="add del mod">
          <ac:chgData name="Jahida Begum (2316313)" userId="S::2316313@student.uwtsd.ac.uk::18093ca0-b372-4aab-b354-8de3f45358b9" providerId="AD" clId="Web-{A1F3F3B8-BBC0-FCA5-0E43-D7D8F1732978}" dt="2026-06-24T17:50:11.037" v="316"/>
          <ac:spMkLst>
            <pc:docMk/>
            <pc:sldMk cId="2620308083" sldId="264"/>
            <ac:spMk id="10" creationId="{A55C07B1-B723-4CC7-744D-9F1655840CDE}"/>
          </ac:spMkLst>
        </pc:spChg>
        <pc:spChg chg="add del mod">
          <ac:chgData name="Jahida Begum (2316313)" userId="S::2316313@student.uwtsd.ac.uk::18093ca0-b372-4aab-b354-8de3f45358b9" providerId="AD" clId="Web-{A1F3F3B8-BBC0-FCA5-0E43-D7D8F1732978}" dt="2026-06-24T17:55:49.534" v="330"/>
          <ac:spMkLst>
            <pc:docMk/>
            <pc:sldMk cId="2620308083" sldId="264"/>
            <ac:spMk id="13" creationId="{35DB70D7-0E53-1450-A189-AE4289E5E80A}"/>
          </ac:spMkLst>
        </pc:spChg>
        <pc:spChg chg="add del mod">
          <ac:chgData name="Jahida Begum (2316313)" userId="S::2316313@student.uwtsd.ac.uk::18093ca0-b372-4aab-b354-8de3f45358b9" providerId="AD" clId="Web-{A1F3F3B8-BBC0-FCA5-0E43-D7D8F1732978}" dt="2026-06-24T17:55:44.581" v="328"/>
          <ac:spMkLst>
            <pc:docMk/>
            <pc:sldMk cId="2620308083" sldId="264"/>
            <ac:spMk id="16" creationId="{961E560F-C3A9-64D8-00E9-F4770991701C}"/>
          </ac:spMkLst>
        </pc:spChg>
        <pc:picChg chg="add del mod">
          <ac:chgData name="Jahida Begum (2316313)" userId="S::2316313@student.uwtsd.ac.uk::18093ca0-b372-4aab-b354-8de3f45358b9" providerId="AD" clId="Web-{A1F3F3B8-BBC0-FCA5-0E43-D7D8F1732978}" dt="2026-06-24T17:49:13.660" v="306"/>
          <ac:picMkLst>
            <pc:docMk/>
            <pc:sldMk cId="2620308083" sldId="264"/>
            <ac:picMk id="5" creationId="{E2E08961-CB3C-801A-F239-6D6F7C07710C}"/>
          </ac:picMkLst>
        </pc:picChg>
        <pc:picChg chg="add del mod">
          <ac:chgData name="Jahida Begum (2316313)" userId="S::2316313@student.uwtsd.ac.uk::18093ca0-b372-4aab-b354-8de3f45358b9" providerId="AD" clId="Web-{A1F3F3B8-BBC0-FCA5-0E43-D7D8F1732978}" dt="2026-06-24T17:49:38.192" v="309"/>
          <ac:picMkLst>
            <pc:docMk/>
            <pc:sldMk cId="2620308083" sldId="264"/>
            <ac:picMk id="8" creationId="{0406F4AD-D72B-E78C-2B3D-0D971821A8CC}"/>
          </ac:picMkLst>
        </pc:picChg>
        <pc:picChg chg="add del mod">
          <ac:chgData name="Jahida Begum (2316313)" userId="S::2316313@student.uwtsd.ac.uk::18093ca0-b372-4aab-b354-8de3f45358b9" providerId="AD" clId="Web-{A1F3F3B8-BBC0-FCA5-0E43-D7D8F1732978}" dt="2026-06-24T17:50:03.974" v="315"/>
          <ac:picMkLst>
            <pc:docMk/>
            <pc:sldMk cId="2620308083" sldId="264"/>
            <ac:picMk id="9" creationId="{D64D8323-1E91-8FC6-8DFA-E3AF2C7898BD}"/>
          </ac:picMkLst>
        </pc:picChg>
        <pc:picChg chg="add del mod">
          <ac:chgData name="Jahida Begum (2316313)" userId="S::2316313@student.uwtsd.ac.uk::18093ca0-b372-4aab-b354-8de3f45358b9" providerId="AD" clId="Web-{A1F3F3B8-BBC0-FCA5-0E43-D7D8F1732978}" dt="2026-06-24T17:55:37.643" v="326"/>
          <ac:picMkLst>
            <pc:docMk/>
            <pc:sldMk cId="2620308083" sldId="264"/>
            <ac:picMk id="12" creationId="{4614BE64-1172-F146-6E32-21E79324B4A3}"/>
          </ac:picMkLst>
        </pc:picChg>
        <pc:picChg chg="add mod">
          <ac:chgData name="Jahida Begum (2316313)" userId="S::2316313@student.uwtsd.ac.uk::18093ca0-b372-4aab-b354-8de3f45358b9" providerId="AD" clId="Web-{A1F3F3B8-BBC0-FCA5-0E43-D7D8F1732978}" dt="2026-06-24T18:27:28.025" v="378" actId="14100"/>
          <ac:picMkLst>
            <pc:docMk/>
            <pc:sldMk cId="2620308083" sldId="264"/>
            <ac:picMk id="15" creationId="{4AC6D418-0519-96FA-8CA8-64415CE5A3CE}"/>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9AFB50-70FC-4A31-B086-FAEBF561B22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A01F863-8D90-4C26-8FE8-8978DE314540}">
      <dgm:prSet/>
      <dgm:spPr/>
      <dgm:t>
        <a:bodyPr/>
        <a:lstStyle/>
        <a:p>
          <a:r>
            <a:rPr lang="en-GB"/>
            <a:t>The ability to carry out daily tasks and preserve wellness is referred to as functional ability.</a:t>
          </a:r>
          <a:endParaRPr lang="en-US"/>
        </a:p>
      </dgm:t>
    </dgm:pt>
    <dgm:pt modelId="{E4C8E3A8-170D-4D69-BA27-C6A4B874C25A}" type="parTrans" cxnId="{0D143928-A899-4784-8E2C-072027FF17DA}">
      <dgm:prSet/>
      <dgm:spPr/>
      <dgm:t>
        <a:bodyPr/>
        <a:lstStyle/>
        <a:p>
          <a:endParaRPr lang="en-US"/>
        </a:p>
      </dgm:t>
    </dgm:pt>
    <dgm:pt modelId="{68CD2131-2BC0-4DCF-B761-308F8B1871EE}" type="sibTrans" cxnId="{0D143928-A899-4784-8E2C-072027FF17DA}">
      <dgm:prSet/>
      <dgm:spPr/>
      <dgm:t>
        <a:bodyPr/>
        <a:lstStyle/>
        <a:p>
          <a:endParaRPr lang="en-US"/>
        </a:p>
      </dgm:t>
    </dgm:pt>
    <dgm:pt modelId="{02FABA72-EC1D-4151-8D97-8587328E6BA0}">
      <dgm:prSet/>
      <dgm:spPr/>
      <dgm:t>
        <a:bodyPr/>
        <a:lstStyle/>
        <a:p>
          <a:r>
            <a:rPr lang="en-GB" b="1"/>
            <a:t>Procedures</a:t>
          </a:r>
          <a:endParaRPr lang="en-US"/>
        </a:p>
      </dgm:t>
    </dgm:pt>
    <dgm:pt modelId="{B148CEC4-5FAA-4A57-930B-DD61DACC7D63}" type="parTrans" cxnId="{E34A0BBE-E3FD-47AB-A0DF-070E95664482}">
      <dgm:prSet/>
      <dgm:spPr/>
      <dgm:t>
        <a:bodyPr/>
        <a:lstStyle/>
        <a:p>
          <a:endParaRPr lang="en-US"/>
        </a:p>
      </dgm:t>
    </dgm:pt>
    <dgm:pt modelId="{6EEF6B79-27F9-403D-9733-87CE652B81D5}" type="sibTrans" cxnId="{E34A0BBE-E3FD-47AB-A0DF-070E95664482}">
      <dgm:prSet/>
      <dgm:spPr/>
      <dgm:t>
        <a:bodyPr/>
        <a:lstStyle/>
        <a:p>
          <a:endParaRPr lang="en-US"/>
        </a:p>
      </dgm:t>
    </dgm:pt>
    <dgm:pt modelId="{9BA6DC45-9906-47E1-8156-8EBA85884DB3}">
      <dgm:prSet/>
      <dgm:spPr/>
      <dgm:t>
        <a:bodyPr/>
        <a:lstStyle/>
        <a:p>
          <a:r>
            <a:rPr lang="en-GB"/>
            <a:t>Rehabilitation services</a:t>
          </a:r>
          <a:endParaRPr lang="en-US"/>
        </a:p>
      </dgm:t>
    </dgm:pt>
    <dgm:pt modelId="{F8D36774-F6FE-48A4-BD64-1DC4302E692A}" type="parTrans" cxnId="{9D89FD1A-28C3-49B3-BE07-B1A0BE1E273B}">
      <dgm:prSet/>
      <dgm:spPr/>
      <dgm:t>
        <a:bodyPr/>
        <a:lstStyle/>
        <a:p>
          <a:endParaRPr lang="en-US"/>
        </a:p>
      </dgm:t>
    </dgm:pt>
    <dgm:pt modelId="{BFED35BA-96A1-448F-BD05-D9633A44F959}" type="sibTrans" cxnId="{9D89FD1A-28C3-49B3-BE07-B1A0BE1E273B}">
      <dgm:prSet/>
      <dgm:spPr/>
      <dgm:t>
        <a:bodyPr/>
        <a:lstStyle/>
        <a:p>
          <a:endParaRPr lang="en-US"/>
        </a:p>
      </dgm:t>
    </dgm:pt>
    <dgm:pt modelId="{3682F9DB-CB29-42F7-91B9-8A0956A874EC}">
      <dgm:prSet/>
      <dgm:spPr/>
      <dgm:t>
        <a:bodyPr/>
        <a:lstStyle/>
        <a:p>
          <a:r>
            <a:rPr lang="en-GB"/>
            <a:t>Occupational therapy</a:t>
          </a:r>
          <a:endParaRPr lang="en-US"/>
        </a:p>
      </dgm:t>
    </dgm:pt>
    <dgm:pt modelId="{AB5C76AB-0B07-464E-B55A-B6E0E8D89937}" type="parTrans" cxnId="{66993A36-7A6B-4268-A5D2-36E6CAEF47E1}">
      <dgm:prSet/>
      <dgm:spPr/>
      <dgm:t>
        <a:bodyPr/>
        <a:lstStyle/>
        <a:p>
          <a:endParaRPr lang="en-US"/>
        </a:p>
      </dgm:t>
    </dgm:pt>
    <dgm:pt modelId="{E4C7D64B-1D5F-4214-8EA4-DC48E51DFB3C}" type="sibTrans" cxnId="{66993A36-7A6B-4268-A5D2-36E6CAEF47E1}">
      <dgm:prSet/>
      <dgm:spPr/>
      <dgm:t>
        <a:bodyPr/>
        <a:lstStyle/>
        <a:p>
          <a:endParaRPr lang="en-US"/>
        </a:p>
      </dgm:t>
    </dgm:pt>
    <dgm:pt modelId="{266D2C28-AA77-4912-924A-38FF0E3380C4}">
      <dgm:prSet/>
      <dgm:spPr/>
      <dgm:t>
        <a:bodyPr/>
        <a:lstStyle/>
        <a:p>
          <a:r>
            <a:rPr lang="en-GB"/>
            <a:t>Programs to prevent falls</a:t>
          </a:r>
          <a:endParaRPr lang="en-US"/>
        </a:p>
      </dgm:t>
    </dgm:pt>
    <dgm:pt modelId="{265A1955-4E12-49E5-9DA0-D1808EBCB7EF}" type="parTrans" cxnId="{68295F24-B5B0-4488-8B11-8972D8E88321}">
      <dgm:prSet/>
      <dgm:spPr/>
      <dgm:t>
        <a:bodyPr/>
        <a:lstStyle/>
        <a:p>
          <a:endParaRPr lang="en-US"/>
        </a:p>
      </dgm:t>
    </dgm:pt>
    <dgm:pt modelId="{7611F435-C466-419C-9EA9-E0C22A04B9FF}" type="sibTrans" cxnId="{68295F24-B5B0-4488-8B11-8972D8E88321}">
      <dgm:prSet/>
      <dgm:spPr/>
      <dgm:t>
        <a:bodyPr/>
        <a:lstStyle/>
        <a:p>
          <a:endParaRPr lang="en-US"/>
        </a:p>
      </dgm:t>
    </dgm:pt>
    <dgm:pt modelId="{240E9A1C-B225-47D3-826C-49B04AA774C7}">
      <dgm:prSet/>
      <dgm:spPr/>
      <dgm:t>
        <a:bodyPr/>
        <a:lstStyle/>
        <a:p>
          <a:r>
            <a:rPr lang="en-GB"/>
            <a:t>Technology that is supportive</a:t>
          </a:r>
          <a:endParaRPr lang="en-US"/>
        </a:p>
      </dgm:t>
    </dgm:pt>
    <dgm:pt modelId="{0DB198AB-4F65-4E25-827E-E30CDD4C3711}" type="parTrans" cxnId="{7AFB7770-CA38-4DBB-AA23-BD6B99CE6350}">
      <dgm:prSet/>
      <dgm:spPr/>
      <dgm:t>
        <a:bodyPr/>
        <a:lstStyle/>
        <a:p>
          <a:endParaRPr lang="en-US"/>
        </a:p>
      </dgm:t>
    </dgm:pt>
    <dgm:pt modelId="{E5F347F8-79F8-4D7D-BA67-EB0030274ED9}" type="sibTrans" cxnId="{7AFB7770-CA38-4DBB-AA23-BD6B99CE6350}">
      <dgm:prSet/>
      <dgm:spPr/>
      <dgm:t>
        <a:bodyPr/>
        <a:lstStyle/>
        <a:p>
          <a:endParaRPr lang="en-US"/>
        </a:p>
      </dgm:t>
    </dgm:pt>
    <dgm:pt modelId="{6340DC44-1245-43DE-970C-961F68583D0F}">
      <dgm:prSet/>
      <dgm:spPr/>
      <dgm:t>
        <a:bodyPr/>
        <a:lstStyle/>
        <a:p>
          <a:r>
            <a:rPr lang="en-GB"/>
            <a:t>Home improvements</a:t>
          </a:r>
          <a:endParaRPr lang="en-US"/>
        </a:p>
      </dgm:t>
    </dgm:pt>
    <dgm:pt modelId="{F5C14578-22B2-474D-9B3A-F23182B37908}" type="parTrans" cxnId="{1BA097E7-7EF8-4C0C-8E4C-A70F77625A63}">
      <dgm:prSet/>
      <dgm:spPr/>
      <dgm:t>
        <a:bodyPr/>
        <a:lstStyle/>
        <a:p>
          <a:endParaRPr lang="en-US"/>
        </a:p>
      </dgm:t>
    </dgm:pt>
    <dgm:pt modelId="{54EFD5EA-9969-4215-95C8-C50EAE834BF0}" type="sibTrans" cxnId="{1BA097E7-7EF8-4C0C-8E4C-A70F77625A63}">
      <dgm:prSet/>
      <dgm:spPr/>
      <dgm:t>
        <a:bodyPr/>
        <a:lstStyle/>
        <a:p>
          <a:endParaRPr lang="en-US"/>
        </a:p>
      </dgm:t>
    </dgm:pt>
    <dgm:pt modelId="{EE683E9C-4BBF-440D-99D7-BB88686C9306}" type="pres">
      <dgm:prSet presAssocID="{E49AFB50-70FC-4A31-B086-FAEBF561B22B}" presName="linear" presStyleCnt="0">
        <dgm:presLayoutVars>
          <dgm:animLvl val="lvl"/>
          <dgm:resizeHandles val="exact"/>
        </dgm:presLayoutVars>
      </dgm:prSet>
      <dgm:spPr/>
    </dgm:pt>
    <dgm:pt modelId="{0D4E4300-721D-46FE-B881-FDC4F1036F76}" type="pres">
      <dgm:prSet presAssocID="{7A01F863-8D90-4C26-8FE8-8978DE314540}" presName="parentText" presStyleLbl="node1" presStyleIdx="0" presStyleCnt="7">
        <dgm:presLayoutVars>
          <dgm:chMax val="0"/>
          <dgm:bulletEnabled val="1"/>
        </dgm:presLayoutVars>
      </dgm:prSet>
      <dgm:spPr/>
    </dgm:pt>
    <dgm:pt modelId="{E56AFC28-A823-4F1C-AFD8-DAB221E5F3B3}" type="pres">
      <dgm:prSet presAssocID="{68CD2131-2BC0-4DCF-B761-308F8B1871EE}" presName="spacer" presStyleCnt="0"/>
      <dgm:spPr/>
    </dgm:pt>
    <dgm:pt modelId="{9D527A43-66F5-468F-A2B6-CF9F9BB88796}" type="pres">
      <dgm:prSet presAssocID="{02FABA72-EC1D-4151-8D97-8587328E6BA0}" presName="parentText" presStyleLbl="node1" presStyleIdx="1" presStyleCnt="7">
        <dgm:presLayoutVars>
          <dgm:chMax val="0"/>
          <dgm:bulletEnabled val="1"/>
        </dgm:presLayoutVars>
      </dgm:prSet>
      <dgm:spPr/>
    </dgm:pt>
    <dgm:pt modelId="{B5A778BC-ED5D-46BB-BDF2-C96742BD80EE}" type="pres">
      <dgm:prSet presAssocID="{6EEF6B79-27F9-403D-9733-87CE652B81D5}" presName="spacer" presStyleCnt="0"/>
      <dgm:spPr/>
    </dgm:pt>
    <dgm:pt modelId="{0CA68BD8-788F-4F40-9495-88E9649DBD63}" type="pres">
      <dgm:prSet presAssocID="{9BA6DC45-9906-47E1-8156-8EBA85884DB3}" presName="parentText" presStyleLbl="node1" presStyleIdx="2" presStyleCnt="7">
        <dgm:presLayoutVars>
          <dgm:chMax val="0"/>
          <dgm:bulletEnabled val="1"/>
        </dgm:presLayoutVars>
      </dgm:prSet>
      <dgm:spPr/>
    </dgm:pt>
    <dgm:pt modelId="{62D7A888-8A14-4140-BF20-46728F16B2D9}" type="pres">
      <dgm:prSet presAssocID="{BFED35BA-96A1-448F-BD05-D9633A44F959}" presName="spacer" presStyleCnt="0"/>
      <dgm:spPr/>
    </dgm:pt>
    <dgm:pt modelId="{F0995CE9-8D9E-4EE2-8E85-EACB8C46AA99}" type="pres">
      <dgm:prSet presAssocID="{3682F9DB-CB29-42F7-91B9-8A0956A874EC}" presName="parentText" presStyleLbl="node1" presStyleIdx="3" presStyleCnt="7">
        <dgm:presLayoutVars>
          <dgm:chMax val="0"/>
          <dgm:bulletEnabled val="1"/>
        </dgm:presLayoutVars>
      </dgm:prSet>
      <dgm:spPr/>
    </dgm:pt>
    <dgm:pt modelId="{494B7D6A-5780-47BE-A6E4-E93181B316D9}" type="pres">
      <dgm:prSet presAssocID="{E4C7D64B-1D5F-4214-8EA4-DC48E51DFB3C}" presName="spacer" presStyleCnt="0"/>
      <dgm:spPr/>
    </dgm:pt>
    <dgm:pt modelId="{8E235C41-16E5-47B5-8BAF-0624E32DF593}" type="pres">
      <dgm:prSet presAssocID="{266D2C28-AA77-4912-924A-38FF0E3380C4}" presName="parentText" presStyleLbl="node1" presStyleIdx="4" presStyleCnt="7">
        <dgm:presLayoutVars>
          <dgm:chMax val="0"/>
          <dgm:bulletEnabled val="1"/>
        </dgm:presLayoutVars>
      </dgm:prSet>
      <dgm:spPr/>
    </dgm:pt>
    <dgm:pt modelId="{EEDA9FBB-F15A-4482-9385-51C5D5FAEA5B}" type="pres">
      <dgm:prSet presAssocID="{7611F435-C466-419C-9EA9-E0C22A04B9FF}" presName="spacer" presStyleCnt="0"/>
      <dgm:spPr/>
    </dgm:pt>
    <dgm:pt modelId="{536626BA-EB3A-4AB6-A83D-1421B57BD1BD}" type="pres">
      <dgm:prSet presAssocID="{240E9A1C-B225-47D3-826C-49B04AA774C7}" presName="parentText" presStyleLbl="node1" presStyleIdx="5" presStyleCnt="7">
        <dgm:presLayoutVars>
          <dgm:chMax val="0"/>
          <dgm:bulletEnabled val="1"/>
        </dgm:presLayoutVars>
      </dgm:prSet>
      <dgm:spPr/>
    </dgm:pt>
    <dgm:pt modelId="{BB89B98F-B47C-4A95-83E1-E61A6DB05B90}" type="pres">
      <dgm:prSet presAssocID="{E5F347F8-79F8-4D7D-BA67-EB0030274ED9}" presName="spacer" presStyleCnt="0"/>
      <dgm:spPr/>
    </dgm:pt>
    <dgm:pt modelId="{8E15A215-17A9-43BA-A303-FF5FB58A6F96}" type="pres">
      <dgm:prSet presAssocID="{6340DC44-1245-43DE-970C-961F68583D0F}" presName="parentText" presStyleLbl="node1" presStyleIdx="6" presStyleCnt="7">
        <dgm:presLayoutVars>
          <dgm:chMax val="0"/>
          <dgm:bulletEnabled val="1"/>
        </dgm:presLayoutVars>
      </dgm:prSet>
      <dgm:spPr/>
    </dgm:pt>
  </dgm:ptLst>
  <dgm:cxnLst>
    <dgm:cxn modelId="{83CFE607-5456-4A56-84D1-2D1FCB8B3F9F}" type="presOf" srcId="{7A01F863-8D90-4C26-8FE8-8978DE314540}" destId="{0D4E4300-721D-46FE-B881-FDC4F1036F76}" srcOrd="0" destOrd="0" presId="urn:microsoft.com/office/officeart/2005/8/layout/vList2"/>
    <dgm:cxn modelId="{9D89FD1A-28C3-49B3-BE07-B1A0BE1E273B}" srcId="{E49AFB50-70FC-4A31-B086-FAEBF561B22B}" destId="{9BA6DC45-9906-47E1-8156-8EBA85884DB3}" srcOrd="2" destOrd="0" parTransId="{F8D36774-F6FE-48A4-BD64-1DC4302E692A}" sibTransId="{BFED35BA-96A1-448F-BD05-D9633A44F959}"/>
    <dgm:cxn modelId="{68295F24-B5B0-4488-8B11-8972D8E88321}" srcId="{E49AFB50-70FC-4A31-B086-FAEBF561B22B}" destId="{266D2C28-AA77-4912-924A-38FF0E3380C4}" srcOrd="4" destOrd="0" parTransId="{265A1955-4E12-49E5-9DA0-D1808EBCB7EF}" sibTransId="{7611F435-C466-419C-9EA9-E0C22A04B9FF}"/>
    <dgm:cxn modelId="{0D143928-A899-4784-8E2C-072027FF17DA}" srcId="{E49AFB50-70FC-4A31-B086-FAEBF561B22B}" destId="{7A01F863-8D90-4C26-8FE8-8978DE314540}" srcOrd="0" destOrd="0" parTransId="{E4C8E3A8-170D-4D69-BA27-C6A4B874C25A}" sibTransId="{68CD2131-2BC0-4DCF-B761-308F8B1871EE}"/>
    <dgm:cxn modelId="{C90AD42F-2ED1-423F-92CE-31EEBEBB3BFC}" type="presOf" srcId="{240E9A1C-B225-47D3-826C-49B04AA774C7}" destId="{536626BA-EB3A-4AB6-A83D-1421B57BD1BD}" srcOrd="0" destOrd="0" presId="urn:microsoft.com/office/officeart/2005/8/layout/vList2"/>
    <dgm:cxn modelId="{435D3D34-E982-4CB2-BB22-4C2608B04361}" type="presOf" srcId="{266D2C28-AA77-4912-924A-38FF0E3380C4}" destId="{8E235C41-16E5-47B5-8BAF-0624E32DF593}" srcOrd="0" destOrd="0" presId="urn:microsoft.com/office/officeart/2005/8/layout/vList2"/>
    <dgm:cxn modelId="{66993A36-7A6B-4268-A5D2-36E6CAEF47E1}" srcId="{E49AFB50-70FC-4A31-B086-FAEBF561B22B}" destId="{3682F9DB-CB29-42F7-91B9-8A0956A874EC}" srcOrd="3" destOrd="0" parTransId="{AB5C76AB-0B07-464E-B55A-B6E0E8D89937}" sibTransId="{E4C7D64B-1D5F-4214-8EA4-DC48E51DFB3C}"/>
    <dgm:cxn modelId="{551F5937-C60C-406D-89EC-35540523B26A}" type="presOf" srcId="{6340DC44-1245-43DE-970C-961F68583D0F}" destId="{8E15A215-17A9-43BA-A303-FF5FB58A6F96}" srcOrd="0" destOrd="0" presId="urn:microsoft.com/office/officeart/2005/8/layout/vList2"/>
    <dgm:cxn modelId="{F4537E38-F54C-49AC-B7E6-6C142F378F00}" type="presOf" srcId="{3682F9DB-CB29-42F7-91B9-8A0956A874EC}" destId="{F0995CE9-8D9E-4EE2-8E85-EACB8C46AA99}" srcOrd="0" destOrd="0" presId="urn:microsoft.com/office/officeart/2005/8/layout/vList2"/>
    <dgm:cxn modelId="{D63BDA3D-D8A1-4523-8ECB-5E92708638E7}" type="presOf" srcId="{02FABA72-EC1D-4151-8D97-8587328E6BA0}" destId="{9D527A43-66F5-468F-A2B6-CF9F9BB88796}" srcOrd="0" destOrd="0" presId="urn:microsoft.com/office/officeart/2005/8/layout/vList2"/>
    <dgm:cxn modelId="{7AFB7770-CA38-4DBB-AA23-BD6B99CE6350}" srcId="{E49AFB50-70FC-4A31-B086-FAEBF561B22B}" destId="{240E9A1C-B225-47D3-826C-49B04AA774C7}" srcOrd="5" destOrd="0" parTransId="{0DB198AB-4F65-4E25-827E-E30CDD4C3711}" sibTransId="{E5F347F8-79F8-4D7D-BA67-EB0030274ED9}"/>
    <dgm:cxn modelId="{51158D97-0345-4B8A-B98B-3F31442521C5}" type="presOf" srcId="{9BA6DC45-9906-47E1-8156-8EBA85884DB3}" destId="{0CA68BD8-788F-4F40-9495-88E9649DBD63}" srcOrd="0" destOrd="0" presId="urn:microsoft.com/office/officeart/2005/8/layout/vList2"/>
    <dgm:cxn modelId="{FC7382A0-087B-444D-8619-ACC6757B4204}" type="presOf" srcId="{E49AFB50-70FC-4A31-B086-FAEBF561B22B}" destId="{EE683E9C-4BBF-440D-99D7-BB88686C9306}" srcOrd="0" destOrd="0" presId="urn:microsoft.com/office/officeart/2005/8/layout/vList2"/>
    <dgm:cxn modelId="{E34A0BBE-E3FD-47AB-A0DF-070E95664482}" srcId="{E49AFB50-70FC-4A31-B086-FAEBF561B22B}" destId="{02FABA72-EC1D-4151-8D97-8587328E6BA0}" srcOrd="1" destOrd="0" parTransId="{B148CEC4-5FAA-4A57-930B-DD61DACC7D63}" sibTransId="{6EEF6B79-27F9-403D-9733-87CE652B81D5}"/>
    <dgm:cxn modelId="{1BA097E7-7EF8-4C0C-8E4C-A70F77625A63}" srcId="{E49AFB50-70FC-4A31-B086-FAEBF561B22B}" destId="{6340DC44-1245-43DE-970C-961F68583D0F}" srcOrd="6" destOrd="0" parTransId="{F5C14578-22B2-474D-9B3A-F23182B37908}" sibTransId="{54EFD5EA-9969-4215-95C8-C50EAE834BF0}"/>
    <dgm:cxn modelId="{6314573D-6822-4746-A67E-0AC6F7DC53C6}" type="presParOf" srcId="{EE683E9C-4BBF-440D-99D7-BB88686C9306}" destId="{0D4E4300-721D-46FE-B881-FDC4F1036F76}" srcOrd="0" destOrd="0" presId="urn:microsoft.com/office/officeart/2005/8/layout/vList2"/>
    <dgm:cxn modelId="{31965D52-1BE6-4F2B-9D6C-B8C27DD8883B}" type="presParOf" srcId="{EE683E9C-4BBF-440D-99D7-BB88686C9306}" destId="{E56AFC28-A823-4F1C-AFD8-DAB221E5F3B3}" srcOrd="1" destOrd="0" presId="urn:microsoft.com/office/officeart/2005/8/layout/vList2"/>
    <dgm:cxn modelId="{CEEA4C8D-90D9-4382-B885-5CC69C0274B5}" type="presParOf" srcId="{EE683E9C-4BBF-440D-99D7-BB88686C9306}" destId="{9D527A43-66F5-468F-A2B6-CF9F9BB88796}" srcOrd="2" destOrd="0" presId="urn:microsoft.com/office/officeart/2005/8/layout/vList2"/>
    <dgm:cxn modelId="{6BBBED26-D147-4F42-8F77-E89AC808C74F}" type="presParOf" srcId="{EE683E9C-4BBF-440D-99D7-BB88686C9306}" destId="{B5A778BC-ED5D-46BB-BDF2-C96742BD80EE}" srcOrd="3" destOrd="0" presId="urn:microsoft.com/office/officeart/2005/8/layout/vList2"/>
    <dgm:cxn modelId="{C9FF846F-6C88-46F0-B773-0572507264B2}" type="presParOf" srcId="{EE683E9C-4BBF-440D-99D7-BB88686C9306}" destId="{0CA68BD8-788F-4F40-9495-88E9649DBD63}" srcOrd="4" destOrd="0" presId="urn:microsoft.com/office/officeart/2005/8/layout/vList2"/>
    <dgm:cxn modelId="{9EDA4CEE-2573-4AB1-A576-BC01833F84A3}" type="presParOf" srcId="{EE683E9C-4BBF-440D-99D7-BB88686C9306}" destId="{62D7A888-8A14-4140-BF20-46728F16B2D9}" srcOrd="5" destOrd="0" presId="urn:microsoft.com/office/officeart/2005/8/layout/vList2"/>
    <dgm:cxn modelId="{65D43702-7E29-4493-87A0-1DDE0584CF56}" type="presParOf" srcId="{EE683E9C-4BBF-440D-99D7-BB88686C9306}" destId="{F0995CE9-8D9E-4EE2-8E85-EACB8C46AA99}" srcOrd="6" destOrd="0" presId="urn:microsoft.com/office/officeart/2005/8/layout/vList2"/>
    <dgm:cxn modelId="{641DD34B-F953-4ADA-B1D3-BD82D714DC26}" type="presParOf" srcId="{EE683E9C-4BBF-440D-99D7-BB88686C9306}" destId="{494B7D6A-5780-47BE-A6E4-E93181B316D9}" srcOrd="7" destOrd="0" presId="urn:microsoft.com/office/officeart/2005/8/layout/vList2"/>
    <dgm:cxn modelId="{2AAF0947-5839-4E45-B92B-2FB9C54A7D9A}" type="presParOf" srcId="{EE683E9C-4BBF-440D-99D7-BB88686C9306}" destId="{8E235C41-16E5-47B5-8BAF-0624E32DF593}" srcOrd="8" destOrd="0" presId="urn:microsoft.com/office/officeart/2005/8/layout/vList2"/>
    <dgm:cxn modelId="{A932DB4B-D94E-4041-BF39-94BF84E12143}" type="presParOf" srcId="{EE683E9C-4BBF-440D-99D7-BB88686C9306}" destId="{EEDA9FBB-F15A-4482-9385-51C5D5FAEA5B}" srcOrd="9" destOrd="0" presId="urn:microsoft.com/office/officeart/2005/8/layout/vList2"/>
    <dgm:cxn modelId="{DD410170-4F92-49FF-A0C8-A3260162C4C1}" type="presParOf" srcId="{EE683E9C-4BBF-440D-99D7-BB88686C9306}" destId="{536626BA-EB3A-4AB6-A83D-1421B57BD1BD}" srcOrd="10" destOrd="0" presId="urn:microsoft.com/office/officeart/2005/8/layout/vList2"/>
    <dgm:cxn modelId="{9D4CFA78-E851-4485-9059-B8979C6B81EC}" type="presParOf" srcId="{EE683E9C-4BBF-440D-99D7-BB88686C9306}" destId="{BB89B98F-B47C-4A95-83E1-E61A6DB05B90}" srcOrd="11" destOrd="0" presId="urn:microsoft.com/office/officeart/2005/8/layout/vList2"/>
    <dgm:cxn modelId="{CB39CBA4-3118-4939-9C1D-8292E8C42039}" type="presParOf" srcId="{EE683E9C-4BBF-440D-99D7-BB88686C9306}" destId="{8E15A215-17A9-43BA-A303-FF5FB58A6F96}"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65E526-7979-47B6-B49A-9B9ED01A7AF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20BD8DE-28E7-439D-82D5-57CCA2E7DEB5}">
      <dgm:prSet/>
      <dgm:spPr/>
      <dgm:t>
        <a:bodyPr/>
        <a:lstStyle/>
        <a:p>
          <a:r>
            <a:rPr lang="en-GB" b="1"/>
            <a:t>Ageing Theories</a:t>
          </a:r>
          <a:endParaRPr lang="en-US"/>
        </a:p>
      </dgm:t>
    </dgm:pt>
    <dgm:pt modelId="{7704D4A7-BD14-4C11-978F-521805BAAB73}" type="parTrans" cxnId="{D45C8D58-55A1-4D90-B3DA-C17B82B79944}">
      <dgm:prSet/>
      <dgm:spPr/>
      <dgm:t>
        <a:bodyPr/>
        <a:lstStyle/>
        <a:p>
          <a:endParaRPr lang="en-US"/>
        </a:p>
      </dgm:t>
    </dgm:pt>
    <dgm:pt modelId="{0BC12FF9-51A1-4147-8C3C-3D486048BD2C}" type="sibTrans" cxnId="{D45C8D58-55A1-4D90-B3DA-C17B82B79944}">
      <dgm:prSet/>
      <dgm:spPr/>
      <dgm:t>
        <a:bodyPr/>
        <a:lstStyle/>
        <a:p>
          <a:endParaRPr lang="en-US"/>
        </a:p>
      </dgm:t>
    </dgm:pt>
    <dgm:pt modelId="{1DD571F1-449A-44CE-BD07-3B727BC7151F}">
      <dgm:prSet/>
      <dgm:spPr/>
      <dgm:t>
        <a:bodyPr/>
        <a:lstStyle/>
        <a:p>
          <a:r>
            <a:rPr lang="en-GB"/>
            <a:t>Activity Theory (Havighurst, 1961)</a:t>
          </a:r>
          <a:endParaRPr lang="en-US"/>
        </a:p>
      </dgm:t>
    </dgm:pt>
    <dgm:pt modelId="{CB07EBB9-2FCC-4FA7-9063-73C7E75FA562}" type="parTrans" cxnId="{1F49AF6C-814A-49E1-8D06-B2D52E7D23F8}">
      <dgm:prSet/>
      <dgm:spPr/>
      <dgm:t>
        <a:bodyPr/>
        <a:lstStyle/>
        <a:p>
          <a:endParaRPr lang="en-US"/>
        </a:p>
      </dgm:t>
    </dgm:pt>
    <dgm:pt modelId="{67F742DD-6C32-4270-917E-7898065FCDF8}" type="sibTrans" cxnId="{1F49AF6C-814A-49E1-8D06-B2D52E7D23F8}">
      <dgm:prSet/>
      <dgm:spPr/>
      <dgm:t>
        <a:bodyPr/>
        <a:lstStyle/>
        <a:p>
          <a:endParaRPr lang="en-US"/>
        </a:p>
      </dgm:t>
    </dgm:pt>
    <dgm:pt modelId="{9BC416D1-D951-4618-A7E0-C0998F964B59}">
      <dgm:prSet/>
      <dgm:spPr/>
      <dgm:t>
        <a:bodyPr/>
        <a:lstStyle/>
        <a:p>
          <a:r>
            <a:rPr lang="en-GB"/>
            <a:t>When older persons maintain their social engagement and activity, they age successfully.</a:t>
          </a:r>
          <a:endParaRPr lang="en-US"/>
        </a:p>
      </dgm:t>
    </dgm:pt>
    <dgm:pt modelId="{A3870D23-968D-43F2-A28D-D7098699CBF0}" type="parTrans" cxnId="{A3EF6AA3-A108-4818-98A3-83E69762337A}">
      <dgm:prSet/>
      <dgm:spPr/>
      <dgm:t>
        <a:bodyPr/>
        <a:lstStyle/>
        <a:p>
          <a:endParaRPr lang="en-US"/>
        </a:p>
      </dgm:t>
    </dgm:pt>
    <dgm:pt modelId="{A3CA7C55-C679-4508-9F57-B40124861BC8}" type="sibTrans" cxnId="{A3EF6AA3-A108-4818-98A3-83E69762337A}">
      <dgm:prSet/>
      <dgm:spPr/>
      <dgm:t>
        <a:bodyPr/>
        <a:lstStyle/>
        <a:p>
          <a:endParaRPr lang="en-US"/>
        </a:p>
      </dgm:t>
    </dgm:pt>
    <dgm:pt modelId="{EAC09B58-AD23-4C84-9C2F-3A155530EC54}">
      <dgm:prSet/>
      <dgm:spPr/>
      <dgm:t>
        <a:bodyPr/>
        <a:lstStyle/>
        <a:p>
          <a:r>
            <a:rPr lang="en-GB"/>
            <a:t>Continuity Theory (Atchley, 1989)</a:t>
          </a:r>
          <a:endParaRPr lang="en-US"/>
        </a:p>
      </dgm:t>
    </dgm:pt>
    <dgm:pt modelId="{D40E0EC6-21DD-46D5-B0B1-B3B34675DD1C}" type="parTrans" cxnId="{6A293074-DEFB-4242-941B-ABD7486D27EB}">
      <dgm:prSet/>
      <dgm:spPr/>
      <dgm:t>
        <a:bodyPr/>
        <a:lstStyle/>
        <a:p>
          <a:endParaRPr lang="en-US"/>
        </a:p>
      </dgm:t>
    </dgm:pt>
    <dgm:pt modelId="{6CB5A694-B8AE-4108-8E7B-4BF1BF832D22}" type="sibTrans" cxnId="{6A293074-DEFB-4242-941B-ABD7486D27EB}">
      <dgm:prSet/>
      <dgm:spPr/>
      <dgm:t>
        <a:bodyPr/>
        <a:lstStyle/>
        <a:p>
          <a:endParaRPr lang="en-US"/>
        </a:p>
      </dgm:t>
    </dgm:pt>
    <dgm:pt modelId="{80035468-E455-44DD-9289-A729F209C810}">
      <dgm:prSet/>
      <dgm:spPr/>
      <dgm:t>
        <a:bodyPr/>
        <a:lstStyle/>
        <a:p>
          <a:r>
            <a:rPr lang="en-GB"/>
            <a:t>Maintaining traditional roles and routines helps people stay well.</a:t>
          </a:r>
          <a:endParaRPr lang="en-US"/>
        </a:p>
      </dgm:t>
    </dgm:pt>
    <dgm:pt modelId="{376CB390-2C10-4DE2-B4AC-B293A421D8AA}" type="parTrans" cxnId="{C62FE875-5E2D-4EC0-8369-8F4BBAD546D7}">
      <dgm:prSet/>
      <dgm:spPr/>
      <dgm:t>
        <a:bodyPr/>
        <a:lstStyle/>
        <a:p>
          <a:endParaRPr lang="en-US"/>
        </a:p>
      </dgm:t>
    </dgm:pt>
    <dgm:pt modelId="{BCE38C2B-C79B-4C37-B5D8-9E16F6511C59}" type="sibTrans" cxnId="{C62FE875-5E2D-4EC0-8369-8F4BBAD546D7}">
      <dgm:prSet/>
      <dgm:spPr/>
      <dgm:t>
        <a:bodyPr/>
        <a:lstStyle/>
        <a:p>
          <a:endParaRPr lang="en-US"/>
        </a:p>
      </dgm:t>
    </dgm:pt>
    <dgm:pt modelId="{1EAC544B-7254-47DA-8E5A-8F64795F3B36}">
      <dgm:prSet/>
      <dgm:spPr/>
      <dgm:t>
        <a:bodyPr/>
        <a:lstStyle/>
        <a:p>
          <a:r>
            <a:rPr lang="en-GB"/>
            <a:t>Person-Centred Care Theory (Kitwood, 1997)</a:t>
          </a:r>
          <a:endParaRPr lang="en-US"/>
        </a:p>
      </dgm:t>
    </dgm:pt>
    <dgm:pt modelId="{E90C4AD2-002E-42AF-AFD2-EBBFDF2908DA}" type="parTrans" cxnId="{030FACAE-A669-4104-9349-F6C52A95926E}">
      <dgm:prSet/>
      <dgm:spPr/>
      <dgm:t>
        <a:bodyPr/>
        <a:lstStyle/>
        <a:p>
          <a:endParaRPr lang="en-US"/>
        </a:p>
      </dgm:t>
    </dgm:pt>
    <dgm:pt modelId="{858249C6-5808-47BE-8ED6-D3E1238BAA43}" type="sibTrans" cxnId="{030FACAE-A669-4104-9349-F6C52A95926E}">
      <dgm:prSet/>
      <dgm:spPr/>
      <dgm:t>
        <a:bodyPr/>
        <a:lstStyle/>
        <a:p>
          <a:endParaRPr lang="en-US"/>
        </a:p>
      </dgm:t>
    </dgm:pt>
    <dgm:pt modelId="{BDA2790B-A7A9-499D-83F6-EC691FCB9F72}">
      <dgm:prSet/>
      <dgm:spPr/>
      <dgm:t>
        <a:bodyPr/>
        <a:lstStyle/>
        <a:p>
          <a:r>
            <a:rPr lang="en-GB"/>
            <a:t>Emphasises individualism, uniqueness, and dignity.</a:t>
          </a:r>
          <a:endParaRPr lang="en-US"/>
        </a:p>
      </dgm:t>
    </dgm:pt>
    <dgm:pt modelId="{804A7C97-39DA-48AB-B631-09193F1333FA}" type="parTrans" cxnId="{8BB8ABAD-C834-49DD-9569-81A69D257C86}">
      <dgm:prSet/>
      <dgm:spPr/>
      <dgm:t>
        <a:bodyPr/>
        <a:lstStyle/>
        <a:p>
          <a:endParaRPr lang="en-US"/>
        </a:p>
      </dgm:t>
    </dgm:pt>
    <dgm:pt modelId="{7702D5A8-2400-4FE3-B7BD-538E7A59090A}" type="sibTrans" cxnId="{8BB8ABAD-C834-49DD-9569-81A69D257C86}">
      <dgm:prSet/>
      <dgm:spPr/>
      <dgm:t>
        <a:bodyPr/>
        <a:lstStyle/>
        <a:p>
          <a:endParaRPr lang="en-US"/>
        </a:p>
      </dgm:t>
    </dgm:pt>
    <dgm:pt modelId="{A85947D9-72E2-4260-BC3C-AFA0A7A6A622}" type="pres">
      <dgm:prSet presAssocID="{1665E526-7979-47B6-B49A-9B9ED01A7AF5}" presName="diagram" presStyleCnt="0">
        <dgm:presLayoutVars>
          <dgm:dir/>
          <dgm:resizeHandles val="exact"/>
        </dgm:presLayoutVars>
      </dgm:prSet>
      <dgm:spPr/>
    </dgm:pt>
    <dgm:pt modelId="{BA9E01FE-73D6-4E33-B018-FB413FF4EF4A}" type="pres">
      <dgm:prSet presAssocID="{C20BD8DE-28E7-439D-82D5-57CCA2E7DEB5}" presName="node" presStyleLbl="node1" presStyleIdx="0" presStyleCnt="7">
        <dgm:presLayoutVars>
          <dgm:bulletEnabled val="1"/>
        </dgm:presLayoutVars>
      </dgm:prSet>
      <dgm:spPr/>
    </dgm:pt>
    <dgm:pt modelId="{8DB422EB-BAD9-4C36-B511-E63FC597D47A}" type="pres">
      <dgm:prSet presAssocID="{0BC12FF9-51A1-4147-8C3C-3D486048BD2C}" presName="sibTrans" presStyleCnt="0"/>
      <dgm:spPr/>
    </dgm:pt>
    <dgm:pt modelId="{EEFF6B6F-3538-4398-BF0B-CF56C9FE60B4}" type="pres">
      <dgm:prSet presAssocID="{1DD571F1-449A-44CE-BD07-3B727BC7151F}" presName="node" presStyleLbl="node1" presStyleIdx="1" presStyleCnt="7">
        <dgm:presLayoutVars>
          <dgm:bulletEnabled val="1"/>
        </dgm:presLayoutVars>
      </dgm:prSet>
      <dgm:spPr/>
    </dgm:pt>
    <dgm:pt modelId="{3FC873A7-C124-463A-B2FD-C70DAAF19661}" type="pres">
      <dgm:prSet presAssocID="{67F742DD-6C32-4270-917E-7898065FCDF8}" presName="sibTrans" presStyleCnt="0"/>
      <dgm:spPr/>
    </dgm:pt>
    <dgm:pt modelId="{A8158009-185C-452B-A0F3-2596B7015D73}" type="pres">
      <dgm:prSet presAssocID="{9BC416D1-D951-4618-A7E0-C0998F964B59}" presName="node" presStyleLbl="node1" presStyleIdx="2" presStyleCnt="7">
        <dgm:presLayoutVars>
          <dgm:bulletEnabled val="1"/>
        </dgm:presLayoutVars>
      </dgm:prSet>
      <dgm:spPr/>
    </dgm:pt>
    <dgm:pt modelId="{EF8E3973-1A89-4833-884A-96D794CF7174}" type="pres">
      <dgm:prSet presAssocID="{A3CA7C55-C679-4508-9F57-B40124861BC8}" presName="sibTrans" presStyleCnt="0"/>
      <dgm:spPr/>
    </dgm:pt>
    <dgm:pt modelId="{B281AF46-C77D-452C-A103-C60D07F4A664}" type="pres">
      <dgm:prSet presAssocID="{EAC09B58-AD23-4C84-9C2F-3A155530EC54}" presName="node" presStyleLbl="node1" presStyleIdx="3" presStyleCnt="7">
        <dgm:presLayoutVars>
          <dgm:bulletEnabled val="1"/>
        </dgm:presLayoutVars>
      </dgm:prSet>
      <dgm:spPr/>
    </dgm:pt>
    <dgm:pt modelId="{CB4BA4B8-82A5-4038-926B-872839D6D102}" type="pres">
      <dgm:prSet presAssocID="{6CB5A694-B8AE-4108-8E7B-4BF1BF832D22}" presName="sibTrans" presStyleCnt="0"/>
      <dgm:spPr/>
    </dgm:pt>
    <dgm:pt modelId="{FF1C3E61-39D9-49EC-AB70-DF1EF8B2EBE2}" type="pres">
      <dgm:prSet presAssocID="{80035468-E455-44DD-9289-A729F209C810}" presName="node" presStyleLbl="node1" presStyleIdx="4" presStyleCnt="7">
        <dgm:presLayoutVars>
          <dgm:bulletEnabled val="1"/>
        </dgm:presLayoutVars>
      </dgm:prSet>
      <dgm:spPr/>
    </dgm:pt>
    <dgm:pt modelId="{794B8B9E-8BA5-4BE4-B0CB-D5261B789994}" type="pres">
      <dgm:prSet presAssocID="{BCE38C2B-C79B-4C37-B5D8-9E16F6511C59}" presName="sibTrans" presStyleCnt="0"/>
      <dgm:spPr/>
    </dgm:pt>
    <dgm:pt modelId="{B25F083A-CE6A-4F46-958B-F1EC9363344D}" type="pres">
      <dgm:prSet presAssocID="{1EAC544B-7254-47DA-8E5A-8F64795F3B36}" presName="node" presStyleLbl="node1" presStyleIdx="5" presStyleCnt="7">
        <dgm:presLayoutVars>
          <dgm:bulletEnabled val="1"/>
        </dgm:presLayoutVars>
      </dgm:prSet>
      <dgm:spPr/>
    </dgm:pt>
    <dgm:pt modelId="{950ECEC7-70AF-46D3-A6A0-BCAD983993B7}" type="pres">
      <dgm:prSet presAssocID="{858249C6-5808-47BE-8ED6-D3E1238BAA43}" presName="sibTrans" presStyleCnt="0"/>
      <dgm:spPr/>
    </dgm:pt>
    <dgm:pt modelId="{9A611F90-6B69-4A6B-9FD4-F862E7D640CC}" type="pres">
      <dgm:prSet presAssocID="{BDA2790B-A7A9-499D-83F6-EC691FCB9F72}" presName="node" presStyleLbl="node1" presStyleIdx="6" presStyleCnt="7">
        <dgm:presLayoutVars>
          <dgm:bulletEnabled val="1"/>
        </dgm:presLayoutVars>
      </dgm:prSet>
      <dgm:spPr/>
    </dgm:pt>
  </dgm:ptLst>
  <dgm:cxnLst>
    <dgm:cxn modelId="{FC4D472B-05D2-42A4-9EF9-DD5467E79C6E}" type="presOf" srcId="{80035468-E455-44DD-9289-A729F209C810}" destId="{FF1C3E61-39D9-49EC-AB70-DF1EF8B2EBE2}" srcOrd="0" destOrd="0" presId="urn:microsoft.com/office/officeart/2005/8/layout/default"/>
    <dgm:cxn modelId="{6A939A2D-C141-4648-AEBF-5FE93D7CB6AA}" type="presOf" srcId="{1DD571F1-449A-44CE-BD07-3B727BC7151F}" destId="{EEFF6B6F-3538-4398-BF0B-CF56C9FE60B4}" srcOrd="0" destOrd="0" presId="urn:microsoft.com/office/officeart/2005/8/layout/default"/>
    <dgm:cxn modelId="{749BAC2E-CF0F-46C7-A886-81C4F8A6BA14}" type="presOf" srcId="{1EAC544B-7254-47DA-8E5A-8F64795F3B36}" destId="{B25F083A-CE6A-4F46-958B-F1EC9363344D}" srcOrd="0" destOrd="0" presId="urn:microsoft.com/office/officeart/2005/8/layout/default"/>
    <dgm:cxn modelId="{8D787163-A991-4226-9FB4-35A7DF4EEE04}" type="presOf" srcId="{C20BD8DE-28E7-439D-82D5-57CCA2E7DEB5}" destId="{BA9E01FE-73D6-4E33-B018-FB413FF4EF4A}" srcOrd="0" destOrd="0" presId="urn:microsoft.com/office/officeart/2005/8/layout/default"/>
    <dgm:cxn modelId="{1F49AF6C-814A-49E1-8D06-B2D52E7D23F8}" srcId="{1665E526-7979-47B6-B49A-9B9ED01A7AF5}" destId="{1DD571F1-449A-44CE-BD07-3B727BC7151F}" srcOrd="1" destOrd="0" parTransId="{CB07EBB9-2FCC-4FA7-9063-73C7E75FA562}" sibTransId="{67F742DD-6C32-4270-917E-7898065FCDF8}"/>
    <dgm:cxn modelId="{6A293074-DEFB-4242-941B-ABD7486D27EB}" srcId="{1665E526-7979-47B6-B49A-9B9ED01A7AF5}" destId="{EAC09B58-AD23-4C84-9C2F-3A155530EC54}" srcOrd="3" destOrd="0" parTransId="{D40E0EC6-21DD-46D5-B0B1-B3B34675DD1C}" sibTransId="{6CB5A694-B8AE-4108-8E7B-4BF1BF832D22}"/>
    <dgm:cxn modelId="{C62FE875-5E2D-4EC0-8369-8F4BBAD546D7}" srcId="{1665E526-7979-47B6-B49A-9B9ED01A7AF5}" destId="{80035468-E455-44DD-9289-A729F209C810}" srcOrd="4" destOrd="0" parTransId="{376CB390-2C10-4DE2-B4AC-B293A421D8AA}" sibTransId="{BCE38C2B-C79B-4C37-B5D8-9E16F6511C59}"/>
    <dgm:cxn modelId="{DEB51778-83E3-429A-B52B-49134BC7C7EA}" type="presOf" srcId="{EAC09B58-AD23-4C84-9C2F-3A155530EC54}" destId="{B281AF46-C77D-452C-A103-C60D07F4A664}" srcOrd="0" destOrd="0" presId="urn:microsoft.com/office/officeart/2005/8/layout/default"/>
    <dgm:cxn modelId="{D45C8D58-55A1-4D90-B3DA-C17B82B79944}" srcId="{1665E526-7979-47B6-B49A-9B9ED01A7AF5}" destId="{C20BD8DE-28E7-439D-82D5-57CCA2E7DEB5}" srcOrd="0" destOrd="0" parTransId="{7704D4A7-BD14-4C11-978F-521805BAAB73}" sibTransId="{0BC12FF9-51A1-4147-8C3C-3D486048BD2C}"/>
    <dgm:cxn modelId="{DE353680-68E9-4264-BAF0-F8A6BF71832E}" type="presOf" srcId="{BDA2790B-A7A9-499D-83F6-EC691FCB9F72}" destId="{9A611F90-6B69-4A6B-9FD4-F862E7D640CC}" srcOrd="0" destOrd="0" presId="urn:microsoft.com/office/officeart/2005/8/layout/default"/>
    <dgm:cxn modelId="{5C38AB8D-9E82-4398-AC5F-40173BD7CC5E}" type="presOf" srcId="{1665E526-7979-47B6-B49A-9B9ED01A7AF5}" destId="{A85947D9-72E2-4260-BC3C-AFA0A7A6A622}" srcOrd="0" destOrd="0" presId="urn:microsoft.com/office/officeart/2005/8/layout/default"/>
    <dgm:cxn modelId="{A3EF6AA3-A108-4818-98A3-83E69762337A}" srcId="{1665E526-7979-47B6-B49A-9B9ED01A7AF5}" destId="{9BC416D1-D951-4618-A7E0-C0998F964B59}" srcOrd="2" destOrd="0" parTransId="{A3870D23-968D-43F2-A28D-D7098699CBF0}" sibTransId="{A3CA7C55-C679-4508-9F57-B40124861BC8}"/>
    <dgm:cxn modelId="{8BB8ABAD-C834-49DD-9569-81A69D257C86}" srcId="{1665E526-7979-47B6-B49A-9B9ED01A7AF5}" destId="{BDA2790B-A7A9-499D-83F6-EC691FCB9F72}" srcOrd="6" destOrd="0" parTransId="{804A7C97-39DA-48AB-B631-09193F1333FA}" sibTransId="{7702D5A8-2400-4FE3-B7BD-538E7A59090A}"/>
    <dgm:cxn modelId="{030FACAE-A669-4104-9349-F6C52A95926E}" srcId="{1665E526-7979-47B6-B49A-9B9ED01A7AF5}" destId="{1EAC544B-7254-47DA-8E5A-8F64795F3B36}" srcOrd="5" destOrd="0" parTransId="{E90C4AD2-002E-42AF-AFD2-EBBFDF2908DA}" sibTransId="{858249C6-5808-47BE-8ED6-D3E1238BAA43}"/>
    <dgm:cxn modelId="{AE01CDCE-2CA3-44C6-AB96-DA19849C92C2}" type="presOf" srcId="{9BC416D1-D951-4618-A7E0-C0998F964B59}" destId="{A8158009-185C-452B-A0F3-2596B7015D73}" srcOrd="0" destOrd="0" presId="urn:microsoft.com/office/officeart/2005/8/layout/default"/>
    <dgm:cxn modelId="{B11BB51B-98EE-4D47-9E46-1372C0F030D5}" type="presParOf" srcId="{A85947D9-72E2-4260-BC3C-AFA0A7A6A622}" destId="{BA9E01FE-73D6-4E33-B018-FB413FF4EF4A}" srcOrd="0" destOrd="0" presId="urn:microsoft.com/office/officeart/2005/8/layout/default"/>
    <dgm:cxn modelId="{3301AB14-BA56-4B6C-8FCF-631F4DAB18C6}" type="presParOf" srcId="{A85947D9-72E2-4260-BC3C-AFA0A7A6A622}" destId="{8DB422EB-BAD9-4C36-B511-E63FC597D47A}" srcOrd="1" destOrd="0" presId="urn:microsoft.com/office/officeart/2005/8/layout/default"/>
    <dgm:cxn modelId="{E1B96A61-5D3C-4428-8ECC-D10DA3E04744}" type="presParOf" srcId="{A85947D9-72E2-4260-BC3C-AFA0A7A6A622}" destId="{EEFF6B6F-3538-4398-BF0B-CF56C9FE60B4}" srcOrd="2" destOrd="0" presId="urn:microsoft.com/office/officeart/2005/8/layout/default"/>
    <dgm:cxn modelId="{BE26206E-1973-4109-BCE9-C081D7CCC157}" type="presParOf" srcId="{A85947D9-72E2-4260-BC3C-AFA0A7A6A622}" destId="{3FC873A7-C124-463A-B2FD-C70DAAF19661}" srcOrd="3" destOrd="0" presId="urn:microsoft.com/office/officeart/2005/8/layout/default"/>
    <dgm:cxn modelId="{D2A3E15D-94E9-4E9C-8C91-59B1A389D672}" type="presParOf" srcId="{A85947D9-72E2-4260-BC3C-AFA0A7A6A622}" destId="{A8158009-185C-452B-A0F3-2596B7015D73}" srcOrd="4" destOrd="0" presId="urn:microsoft.com/office/officeart/2005/8/layout/default"/>
    <dgm:cxn modelId="{613B80DD-8E0C-46CC-A3D4-9DE1E8D10A6E}" type="presParOf" srcId="{A85947D9-72E2-4260-BC3C-AFA0A7A6A622}" destId="{EF8E3973-1A89-4833-884A-96D794CF7174}" srcOrd="5" destOrd="0" presId="urn:microsoft.com/office/officeart/2005/8/layout/default"/>
    <dgm:cxn modelId="{57704EEB-7A97-4C97-892A-A0AAE968CA23}" type="presParOf" srcId="{A85947D9-72E2-4260-BC3C-AFA0A7A6A622}" destId="{B281AF46-C77D-452C-A103-C60D07F4A664}" srcOrd="6" destOrd="0" presId="urn:microsoft.com/office/officeart/2005/8/layout/default"/>
    <dgm:cxn modelId="{21C3BF4F-66C6-4922-8578-BC4BC10DCF83}" type="presParOf" srcId="{A85947D9-72E2-4260-BC3C-AFA0A7A6A622}" destId="{CB4BA4B8-82A5-4038-926B-872839D6D102}" srcOrd="7" destOrd="0" presId="urn:microsoft.com/office/officeart/2005/8/layout/default"/>
    <dgm:cxn modelId="{A69B47EE-40F1-492F-B298-8704147E653F}" type="presParOf" srcId="{A85947D9-72E2-4260-BC3C-AFA0A7A6A622}" destId="{FF1C3E61-39D9-49EC-AB70-DF1EF8B2EBE2}" srcOrd="8" destOrd="0" presId="urn:microsoft.com/office/officeart/2005/8/layout/default"/>
    <dgm:cxn modelId="{9DB1A43B-F88A-4763-B84A-48CB6FC6425D}" type="presParOf" srcId="{A85947D9-72E2-4260-BC3C-AFA0A7A6A622}" destId="{794B8B9E-8BA5-4BE4-B0CB-D5261B789994}" srcOrd="9" destOrd="0" presId="urn:microsoft.com/office/officeart/2005/8/layout/default"/>
    <dgm:cxn modelId="{59EBE0EE-594F-48FB-967D-BC673FA472DE}" type="presParOf" srcId="{A85947D9-72E2-4260-BC3C-AFA0A7A6A622}" destId="{B25F083A-CE6A-4F46-958B-F1EC9363344D}" srcOrd="10" destOrd="0" presId="urn:microsoft.com/office/officeart/2005/8/layout/default"/>
    <dgm:cxn modelId="{C7317ECB-4C77-4878-ACE2-FA62B4F02B78}" type="presParOf" srcId="{A85947D9-72E2-4260-BC3C-AFA0A7A6A622}" destId="{950ECEC7-70AF-46D3-A6A0-BCAD983993B7}" srcOrd="11" destOrd="0" presId="urn:microsoft.com/office/officeart/2005/8/layout/default"/>
    <dgm:cxn modelId="{5BE461C5-1028-453A-B055-6B00A6756C7C}" type="presParOf" srcId="{A85947D9-72E2-4260-BC3C-AFA0A7A6A622}" destId="{9A611F90-6B69-4A6B-9FD4-F862E7D640C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536453-311A-4D92-9072-27C10FC482A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D3772CA-1AB0-4AA8-911A-284C16B824BB}">
      <dgm:prSet/>
      <dgm:spPr/>
      <dgm:t>
        <a:bodyPr/>
        <a:lstStyle/>
        <a:p>
          <a:r>
            <a:rPr lang="en-GB"/>
            <a:t>NHS Long Term Plan (2019)</a:t>
          </a:r>
          <a:endParaRPr lang="en-US"/>
        </a:p>
      </dgm:t>
    </dgm:pt>
    <dgm:pt modelId="{31AB7948-3998-4EAC-BA58-A0F1897281D6}" type="parTrans" cxnId="{45302488-85A8-430A-9180-9F2EAF173315}">
      <dgm:prSet/>
      <dgm:spPr/>
      <dgm:t>
        <a:bodyPr/>
        <a:lstStyle/>
        <a:p>
          <a:endParaRPr lang="en-US"/>
        </a:p>
      </dgm:t>
    </dgm:pt>
    <dgm:pt modelId="{E58DA249-815E-402F-829D-475EFB30AE30}" type="sibTrans" cxnId="{45302488-85A8-430A-9180-9F2EAF173315}">
      <dgm:prSet/>
      <dgm:spPr/>
      <dgm:t>
        <a:bodyPr/>
        <a:lstStyle/>
        <a:p>
          <a:endParaRPr lang="en-US"/>
        </a:p>
      </dgm:t>
    </dgm:pt>
    <dgm:pt modelId="{AFEB5C60-91F8-4AEE-A483-AF95769D21DA}">
      <dgm:prSet/>
      <dgm:spPr/>
      <dgm:t>
        <a:bodyPr/>
        <a:lstStyle/>
        <a:p>
          <a:r>
            <a:rPr lang="en-GB"/>
            <a:t>Through preventive, integrated care, and improved community services, the NHS Long Term Plan seeks to promote healthy ageing.</a:t>
          </a:r>
          <a:endParaRPr lang="en-US"/>
        </a:p>
      </dgm:t>
    </dgm:pt>
    <dgm:pt modelId="{DD808F0C-59B9-4650-B14D-4A5B6BF0BB7D}" type="parTrans" cxnId="{04827FCF-5265-4130-AFA1-89D23FCC9188}">
      <dgm:prSet/>
      <dgm:spPr/>
      <dgm:t>
        <a:bodyPr/>
        <a:lstStyle/>
        <a:p>
          <a:endParaRPr lang="en-US"/>
        </a:p>
      </dgm:t>
    </dgm:pt>
    <dgm:pt modelId="{3DD207D9-2038-40D0-B05F-136F54C903DF}" type="sibTrans" cxnId="{04827FCF-5265-4130-AFA1-89D23FCC9188}">
      <dgm:prSet/>
      <dgm:spPr/>
      <dgm:t>
        <a:bodyPr/>
        <a:lstStyle/>
        <a:p>
          <a:endParaRPr lang="en-US"/>
        </a:p>
      </dgm:t>
    </dgm:pt>
    <dgm:pt modelId="{148BC265-C844-473D-B329-79D215AA97A7}">
      <dgm:prSet/>
      <dgm:spPr/>
      <dgm:t>
        <a:bodyPr/>
        <a:lstStyle/>
        <a:p>
          <a:r>
            <a:rPr lang="en-GB" b="1"/>
            <a:t>Strengths                                                                                                                      </a:t>
          </a:r>
          <a:endParaRPr lang="en-US"/>
        </a:p>
      </dgm:t>
    </dgm:pt>
    <dgm:pt modelId="{64F83CCE-E8B7-4268-9B79-2D7EBF5E37CC}" type="parTrans" cxnId="{2BBC7A7B-8F86-429B-A1AE-85CA4AA5A6A5}">
      <dgm:prSet/>
      <dgm:spPr/>
      <dgm:t>
        <a:bodyPr/>
        <a:lstStyle/>
        <a:p>
          <a:endParaRPr lang="en-US"/>
        </a:p>
      </dgm:t>
    </dgm:pt>
    <dgm:pt modelId="{78DCBCA8-23D8-4A9E-90C7-478ABC83AAF7}" type="sibTrans" cxnId="{2BBC7A7B-8F86-429B-A1AE-85CA4AA5A6A5}">
      <dgm:prSet/>
      <dgm:spPr/>
      <dgm:t>
        <a:bodyPr/>
        <a:lstStyle/>
        <a:p>
          <a:endParaRPr lang="en-US"/>
        </a:p>
      </dgm:t>
    </dgm:pt>
    <dgm:pt modelId="{CFC1D4B9-F627-4132-83F7-7A0C673CE310}">
      <dgm:prSet/>
      <dgm:spPr/>
      <dgm:t>
        <a:bodyPr/>
        <a:lstStyle/>
        <a:p>
          <a:r>
            <a:rPr lang="en-GB"/>
            <a:t>Emphasises prevention above treatment alone.                        </a:t>
          </a:r>
          <a:endParaRPr lang="en-US"/>
        </a:p>
      </dgm:t>
    </dgm:pt>
    <dgm:pt modelId="{B109B252-B398-4249-8885-F1133EF97274}" type="parTrans" cxnId="{B2C28FA6-519B-4DE2-9947-AF04EF6A0701}">
      <dgm:prSet/>
      <dgm:spPr/>
      <dgm:t>
        <a:bodyPr/>
        <a:lstStyle/>
        <a:p>
          <a:endParaRPr lang="en-US"/>
        </a:p>
      </dgm:t>
    </dgm:pt>
    <dgm:pt modelId="{2B95DFA5-ED96-4DC4-892A-BD6FCA271C7A}" type="sibTrans" cxnId="{B2C28FA6-519B-4DE2-9947-AF04EF6A0701}">
      <dgm:prSet/>
      <dgm:spPr/>
      <dgm:t>
        <a:bodyPr/>
        <a:lstStyle/>
        <a:p>
          <a:endParaRPr lang="en-US"/>
        </a:p>
      </dgm:t>
    </dgm:pt>
    <dgm:pt modelId="{E7323FAC-F8CA-4888-AC36-B2D30F024ADA}">
      <dgm:prSet/>
      <dgm:spPr/>
      <dgm:t>
        <a:bodyPr/>
        <a:lstStyle/>
        <a:p>
          <a:r>
            <a:rPr lang="en-GB"/>
            <a:t>Encourages ageing in place.</a:t>
          </a:r>
          <a:endParaRPr lang="en-US"/>
        </a:p>
      </dgm:t>
    </dgm:pt>
    <dgm:pt modelId="{839AB99C-7CBC-4FFC-A6DD-A565AC4CAC47}" type="parTrans" cxnId="{3DF3319C-CC21-4DC5-BFB7-75B537099DCE}">
      <dgm:prSet/>
      <dgm:spPr/>
      <dgm:t>
        <a:bodyPr/>
        <a:lstStyle/>
        <a:p>
          <a:endParaRPr lang="en-US"/>
        </a:p>
      </dgm:t>
    </dgm:pt>
    <dgm:pt modelId="{335A5964-5B44-43E3-B5A0-A0246AAAD1A5}" type="sibTrans" cxnId="{3DF3319C-CC21-4DC5-BFB7-75B537099DCE}">
      <dgm:prSet/>
      <dgm:spPr/>
      <dgm:t>
        <a:bodyPr/>
        <a:lstStyle/>
        <a:p>
          <a:endParaRPr lang="en-US"/>
        </a:p>
      </dgm:t>
    </dgm:pt>
    <dgm:pt modelId="{57E843B7-5DDF-4F9F-9D18-FEB6338632C2}">
      <dgm:prSet/>
      <dgm:spPr/>
      <dgm:t>
        <a:bodyPr/>
        <a:lstStyle/>
        <a:p>
          <a:r>
            <a:rPr lang="en-GB"/>
            <a:t>The Ageing Well Program was introduced.</a:t>
          </a:r>
          <a:endParaRPr lang="en-US"/>
        </a:p>
      </dgm:t>
    </dgm:pt>
    <dgm:pt modelId="{39A05EEC-B9F6-4D5E-930C-02FC340E6BDE}" type="parTrans" cxnId="{D8B09849-F2C0-453B-A790-12B590507636}">
      <dgm:prSet/>
      <dgm:spPr/>
      <dgm:t>
        <a:bodyPr/>
        <a:lstStyle/>
        <a:p>
          <a:endParaRPr lang="en-US"/>
        </a:p>
      </dgm:t>
    </dgm:pt>
    <dgm:pt modelId="{B67BA407-A739-4C9A-8829-19DD86BE9F86}" type="sibTrans" cxnId="{D8B09849-F2C0-453B-A790-12B590507636}">
      <dgm:prSet/>
      <dgm:spPr/>
      <dgm:t>
        <a:bodyPr/>
        <a:lstStyle/>
        <a:p>
          <a:endParaRPr lang="en-US"/>
        </a:p>
      </dgm:t>
    </dgm:pt>
    <dgm:pt modelId="{BAE77CCA-3136-4B35-8B1B-EEEAC7832BB0}">
      <dgm:prSet/>
      <dgm:spPr/>
      <dgm:t>
        <a:bodyPr/>
        <a:lstStyle/>
        <a:p>
          <a:r>
            <a:rPr lang="en-GB"/>
            <a:t>Better detection and treatment of frailty.</a:t>
          </a:r>
          <a:endParaRPr lang="en-US"/>
        </a:p>
      </dgm:t>
    </dgm:pt>
    <dgm:pt modelId="{CB2E5C54-C556-47E8-9ADA-9C112725B3C5}" type="parTrans" cxnId="{6AD3A12E-3CF5-4921-8EEC-559CDD0B597C}">
      <dgm:prSet/>
      <dgm:spPr/>
      <dgm:t>
        <a:bodyPr/>
        <a:lstStyle/>
        <a:p>
          <a:endParaRPr lang="en-US"/>
        </a:p>
      </dgm:t>
    </dgm:pt>
    <dgm:pt modelId="{6765128F-851F-4BE6-A4E8-D2F5CF36B7D4}" type="sibTrans" cxnId="{6AD3A12E-3CF5-4921-8EEC-559CDD0B597C}">
      <dgm:prSet/>
      <dgm:spPr/>
      <dgm:t>
        <a:bodyPr/>
        <a:lstStyle/>
        <a:p>
          <a:endParaRPr lang="en-US"/>
        </a:p>
      </dgm:t>
    </dgm:pt>
    <dgm:pt modelId="{2146D998-6560-4C06-8CC9-961B9D0DC45C}" type="pres">
      <dgm:prSet presAssocID="{99536453-311A-4D92-9072-27C10FC482A5}" presName="vert0" presStyleCnt="0">
        <dgm:presLayoutVars>
          <dgm:dir/>
          <dgm:animOne val="branch"/>
          <dgm:animLvl val="lvl"/>
        </dgm:presLayoutVars>
      </dgm:prSet>
      <dgm:spPr/>
    </dgm:pt>
    <dgm:pt modelId="{8229531F-4F77-4406-A7FC-4BA5517205DE}" type="pres">
      <dgm:prSet presAssocID="{ED3772CA-1AB0-4AA8-911A-284C16B824BB}" presName="thickLine" presStyleLbl="alignNode1" presStyleIdx="0" presStyleCnt="7"/>
      <dgm:spPr/>
    </dgm:pt>
    <dgm:pt modelId="{374A1838-592B-4485-B432-0C4BCB73601B}" type="pres">
      <dgm:prSet presAssocID="{ED3772CA-1AB0-4AA8-911A-284C16B824BB}" presName="horz1" presStyleCnt="0"/>
      <dgm:spPr/>
    </dgm:pt>
    <dgm:pt modelId="{315F1CB9-26E5-4BA3-85C2-F609673C34AC}" type="pres">
      <dgm:prSet presAssocID="{ED3772CA-1AB0-4AA8-911A-284C16B824BB}" presName="tx1" presStyleLbl="revTx" presStyleIdx="0" presStyleCnt="7"/>
      <dgm:spPr/>
    </dgm:pt>
    <dgm:pt modelId="{41E62A09-840D-4C3E-861C-D577A4E3BC72}" type="pres">
      <dgm:prSet presAssocID="{ED3772CA-1AB0-4AA8-911A-284C16B824BB}" presName="vert1" presStyleCnt="0"/>
      <dgm:spPr/>
    </dgm:pt>
    <dgm:pt modelId="{81A411AA-E06D-46B7-88D9-773698859CFC}" type="pres">
      <dgm:prSet presAssocID="{AFEB5C60-91F8-4AEE-A483-AF95769D21DA}" presName="thickLine" presStyleLbl="alignNode1" presStyleIdx="1" presStyleCnt="7"/>
      <dgm:spPr/>
    </dgm:pt>
    <dgm:pt modelId="{8F6B03F7-D047-406C-9F95-631572CC2266}" type="pres">
      <dgm:prSet presAssocID="{AFEB5C60-91F8-4AEE-A483-AF95769D21DA}" presName="horz1" presStyleCnt="0"/>
      <dgm:spPr/>
    </dgm:pt>
    <dgm:pt modelId="{C4C9CA0B-A2D2-4AE9-8E5B-01314E6B15F6}" type="pres">
      <dgm:prSet presAssocID="{AFEB5C60-91F8-4AEE-A483-AF95769D21DA}" presName="tx1" presStyleLbl="revTx" presStyleIdx="1" presStyleCnt="7"/>
      <dgm:spPr/>
    </dgm:pt>
    <dgm:pt modelId="{D4692402-C413-4A73-876C-D1AFC2CC72A7}" type="pres">
      <dgm:prSet presAssocID="{AFEB5C60-91F8-4AEE-A483-AF95769D21DA}" presName="vert1" presStyleCnt="0"/>
      <dgm:spPr/>
    </dgm:pt>
    <dgm:pt modelId="{12BC234B-4522-4549-BB91-E1DA6F40971A}" type="pres">
      <dgm:prSet presAssocID="{148BC265-C844-473D-B329-79D215AA97A7}" presName="thickLine" presStyleLbl="alignNode1" presStyleIdx="2" presStyleCnt="7"/>
      <dgm:spPr/>
    </dgm:pt>
    <dgm:pt modelId="{A216B326-0066-45FD-9F72-AE46CAF39ACE}" type="pres">
      <dgm:prSet presAssocID="{148BC265-C844-473D-B329-79D215AA97A7}" presName="horz1" presStyleCnt="0"/>
      <dgm:spPr/>
    </dgm:pt>
    <dgm:pt modelId="{26CE5576-7899-45F0-BF6D-F53862A6DAE5}" type="pres">
      <dgm:prSet presAssocID="{148BC265-C844-473D-B329-79D215AA97A7}" presName="tx1" presStyleLbl="revTx" presStyleIdx="2" presStyleCnt="7"/>
      <dgm:spPr/>
    </dgm:pt>
    <dgm:pt modelId="{7A9FEF9A-1D0D-41C2-B1D7-49F81EC8767C}" type="pres">
      <dgm:prSet presAssocID="{148BC265-C844-473D-B329-79D215AA97A7}" presName="vert1" presStyleCnt="0"/>
      <dgm:spPr/>
    </dgm:pt>
    <dgm:pt modelId="{966651C0-68AD-4029-83FB-DA40BCC5D4EC}" type="pres">
      <dgm:prSet presAssocID="{CFC1D4B9-F627-4132-83F7-7A0C673CE310}" presName="thickLine" presStyleLbl="alignNode1" presStyleIdx="3" presStyleCnt="7"/>
      <dgm:spPr/>
    </dgm:pt>
    <dgm:pt modelId="{7103F8B2-2906-4F25-9BA0-861F369DBA42}" type="pres">
      <dgm:prSet presAssocID="{CFC1D4B9-F627-4132-83F7-7A0C673CE310}" presName="horz1" presStyleCnt="0"/>
      <dgm:spPr/>
    </dgm:pt>
    <dgm:pt modelId="{309DE713-FA11-458B-8036-DAD566BBCC14}" type="pres">
      <dgm:prSet presAssocID="{CFC1D4B9-F627-4132-83F7-7A0C673CE310}" presName="tx1" presStyleLbl="revTx" presStyleIdx="3" presStyleCnt="7"/>
      <dgm:spPr/>
    </dgm:pt>
    <dgm:pt modelId="{B1D1FADB-C1E2-4A62-9B3A-00D5026B4740}" type="pres">
      <dgm:prSet presAssocID="{CFC1D4B9-F627-4132-83F7-7A0C673CE310}" presName="vert1" presStyleCnt="0"/>
      <dgm:spPr/>
    </dgm:pt>
    <dgm:pt modelId="{A5756952-8F4C-40F5-BDAA-189A7643473F}" type="pres">
      <dgm:prSet presAssocID="{E7323FAC-F8CA-4888-AC36-B2D30F024ADA}" presName="thickLine" presStyleLbl="alignNode1" presStyleIdx="4" presStyleCnt="7"/>
      <dgm:spPr/>
    </dgm:pt>
    <dgm:pt modelId="{B8F416B1-26CA-4370-AC10-A2739FF7ADD2}" type="pres">
      <dgm:prSet presAssocID="{E7323FAC-F8CA-4888-AC36-B2D30F024ADA}" presName="horz1" presStyleCnt="0"/>
      <dgm:spPr/>
    </dgm:pt>
    <dgm:pt modelId="{3DE572A2-329A-4A7F-90CF-BF104ABFC63C}" type="pres">
      <dgm:prSet presAssocID="{E7323FAC-F8CA-4888-AC36-B2D30F024ADA}" presName="tx1" presStyleLbl="revTx" presStyleIdx="4" presStyleCnt="7"/>
      <dgm:spPr/>
    </dgm:pt>
    <dgm:pt modelId="{A898F1A9-CB80-4E5C-AB17-C15496012758}" type="pres">
      <dgm:prSet presAssocID="{E7323FAC-F8CA-4888-AC36-B2D30F024ADA}" presName="vert1" presStyleCnt="0"/>
      <dgm:spPr/>
    </dgm:pt>
    <dgm:pt modelId="{8BDDE596-A864-4BF3-8390-2D5F4655053F}" type="pres">
      <dgm:prSet presAssocID="{57E843B7-5DDF-4F9F-9D18-FEB6338632C2}" presName="thickLine" presStyleLbl="alignNode1" presStyleIdx="5" presStyleCnt="7"/>
      <dgm:spPr/>
    </dgm:pt>
    <dgm:pt modelId="{4E7984A3-827F-466D-9B4C-4B31B30774F5}" type="pres">
      <dgm:prSet presAssocID="{57E843B7-5DDF-4F9F-9D18-FEB6338632C2}" presName="horz1" presStyleCnt="0"/>
      <dgm:spPr/>
    </dgm:pt>
    <dgm:pt modelId="{54FFBE52-ED4C-4D17-9372-5F21BD271664}" type="pres">
      <dgm:prSet presAssocID="{57E843B7-5DDF-4F9F-9D18-FEB6338632C2}" presName="tx1" presStyleLbl="revTx" presStyleIdx="5" presStyleCnt="7"/>
      <dgm:spPr/>
    </dgm:pt>
    <dgm:pt modelId="{540D26CA-1C6C-4103-8F44-AE8CE560DDFE}" type="pres">
      <dgm:prSet presAssocID="{57E843B7-5DDF-4F9F-9D18-FEB6338632C2}" presName="vert1" presStyleCnt="0"/>
      <dgm:spPr/>
    </dgm:pt>
    <dgm:pt modelId="{C5875EB4-747D-43E3-9931-4D4ADFDB5C68}" type="pres">
      <dgm:prSet presAssocID="{BAE77CCA-3136-4B35-8B1B-EEEAC7832BB0}" presName="thickLine" presStyleLbl="alignNode1" presStyleIdx="6" presStyleCnt="7"/>
      <dgm:spPr/>
    </dgm:pt>
    <dgm:pt modelId="{ECAEA36E-AE9A-4880-A86E-27B664D35BC7}" type="pres">
      <dgm:prSet presAssocID="{BAE77CCA-3136-4B35-8B1B-EEEAC7832BB0}" presName="horz1" presStyleCnt="0"/>
      <dgm:spPr/>
    </dgm:pt>
    <dgm:pt modelId="{F21C06FB-BBA0-4DEC-9357-5FCB3B473423}" type="pres">
      <dgm:prSet presAssocID="{BAE77CCA-3136-4B35-8B1B-EEEAC7832BB0}" presName="tx1" presStyleLbl="revTx" presStyleIdx="6" presStyleCnt="7"/>
      <dgm:spPr/>
    </dgm:pt>
    <dgm:pt modelId="{B92832D7-0503-4EA2-BCD8-E46C8416BB6F}" type="pres">
      <dgm:prSet presAssocID="{BAE77CCA-3136-4B35-8B1B-EEEAC7832BB0}" presName="vert1" presStyleCnt="0"/>
      <dgm:spPr/>
    </dgm:pt>
  </dgm:ptLst>
  <dgm:cxnLst>
    <dgm:cxn modelId="{6AD3A12E-3CF5-4921-8EEC-559CDD0B597C}" srcId="{99536453-311A-4D92-9072-27C10FC482A5}" destId="{BAE77CCA-3136-4B35-8B1B-EEEAC7832BB0}" srcOrd="6" destOrd="0" parTransId="{CB2E5C54-C556-47E8-9ADA-9C112725B3C5}" sibTransId="{6765128F-851F-4BE6-A4E8-D2F5CF36B7D4}"/>
    <dgm:cxn modelId="{D8B09849-F2C0-453B-A790-12B590507636}" srcId="{99536453-311A-4D92-9072-27C10FC482A5}" destId="{57E843B7-5DDF-4F9F-9D18-FEB6338632C2}" srcOrd="5" destOrd="0" parTransId="{39A05EEC-B9F6-4D5E-930C-02FC340E6BDE}" sibTransId="{B67BA407-A739-4C9A-8829-19DD86BE9F86}"/>
    <dgm:cxn modelId="{0369A56A-DCBE-49FA-A9F2-756C7D83E344}" type="presOf" srcId="{57E843B7-5DDF-4F9F-9D18-FEB6338632C2}" destId="{54FFBE52-ED4C-4D17-9372-5F21BD271664}" srcOrd="0" destOrd="0" presId="urn:microsoft.com/office/officeart/2008/layout/LinedList"/>
    <dgm:cxn modelId="{DA27926F-CD68-479C-82C9-83E8FA9C0022}" type="presOf" srcId="{BAE77CCA-3136-4B35-8B1B-EEEAC7832BB0}" destId="{F21C06FB-BBA0-4DEC-9357-5FCB3B473423}" srcOrd="0" destOrd="0" presId="urn:microsoft.com/office/officeart/2008/layout/LinedList"/>
    <dgm:cxn modelId="{2BBC7A7B-8F86-429B-A1AE-85CA4AA5A6A5}" srcId="{99536453-311A-4D92-9072-27C10FC482A5}" destId="{148BC265-C844-473D-B329-79D215AA97A7}" srcOrd="2" destOrd="0" parTransId="{64F83CCE-E8B7-4268-9B79-2D7EBF5E37CC}" sibTransId="{78DCBCA8-23D8-4A9E-90C7-478ABC83AAF7}"/>
    <dgm:cxn modelId="{45302488-85A8-430A-9180-9F2EAF173315}" srcId="{99536453-311A-4D92-9072-27C10FC482A5}" destId="{ED3772CA-1AB0-4AA8-911A-284C16B824BB}" srcOrd="0" destOrd="0" parTransId="{31AB7948-3998-4EAC-BA58-A0F1897281D6}" sibTransId="{E58DA249-815E-402F-829D-475EFB30AE30}"/>
    <dgm:cxn modelId="{E1229D93-B44F-4902-9955-68EB7D8E2FD8}" type="presOf" srcId="{148BC265-C844-473D-B329-79D215AA97A7}" destId="{26CE5576-7899-45F0-BF6D-F53862A6DAE5}" srcOrd="0" destOrd="0" presId="urn:microsoft.com/office/officeart/2008/layout/LinedList"/>
    <dgm:cxn modelId="{3DF3319C-CC21-4DC5-BFB7-75B537099DCE}" srcId="{99536453-311A-4D92-9072-27C10FC482A5}" destId="{E7323FAC-F8CA-4888-AC36-B2D30F024ADA}" srcOrd="4" destOrd="0" parTransId="{839AB99C-7CBC-4FFC-A6DD-A565AC4CAC47}" sibTransId="{335A5964-5B44-43E3-B5A0-A0246AAAD1A5}"/>
    <dgm:cxn modelId="{B2C28FA6-519B-4DE2-9947-AF04EF6A0701}" srcId="{99536453-311A-4D92-9072-27C10FC482A5}" destId="{CFC1D4B9-F627-4132-83F7-7A0C673CE310}" srcOrd="3" destOrd="0" parTransId="{B109B252-B398-4249-8885-F1133EF97274}" sibTransId="{2B95DFA5-ED96-4DC4-892A-BD6FCA271C7A}"/>
    <dgm:cxn modelId="{FC48E1AB-B74A-48BA-8F68-7A575FF7B983}" type="presOf" srcId="{CFC1D4B9-F627-4132-83F7-7A0C673CE310}" destId="{309DE713-FA11-458B-8036-DAD566BBCC14}" srcOrd="0" destOrd="0" presId="urn:microsoft.com/office/officeart/2008/layout/LinedList"/>
    <dgm:cxn modelId="{04827FCF-5265-4130-AFA1-89D23FCC9188}" srcId="{99536453-311A-4D92-9072-27C10FC482A5}" destId="{AFEB5C60-91F8-4AEE-A483-AF95769D21DA}" srcOrd="1" destOrd="0" parTransId="{DD808F0C-59B9-4650-B14D-4A5B6BF0BB7D}" sibTransId="{3DD207D9-2038-40D0-B05F-136F54C903DF}"/>
    <dgm:cxn modelId="{9DB0F6E6-80D4-4407-BDB7-24809836DEEE}" type="presOf" srcId="{ED3772CA-1AB0-4AA8-911A-284C16B824BB}" destId="{315F1CB9-26E5-4BA3-85C2-F609673C34AC}" srcOrd="0" destOrd="0" presId="urn:microsoft.com/office/officeart/2008/layout/LinedList"/>
    <dgm:cxn modelId="{B2FF22EB-526E-4D70-865B-0E48A9291473}" type="presOf" srcId="{99536453-311A-4D92-9072-27C10FC482A5}" destId="{2146D998-6560-4C06-8CC9-961B9D0DC45C}" srcOrd="0" destOrd="0" presId="urn:microsoft.com/office/officeart/2008/layout/LinedList"/>
    <dgm:cxn modelId="{66C9A1EC-4657-4FDA-935D-909FCBD3D948}" type="presOf" srcId="{E7323FAC-F8CA-4888-AC36-B2D30F024ADA}" destId="{3DE572A2-329A-4A7F-90CF-BF104ABFC63C}" srcOrd="0" destOrd="0" presId="urn:microsoft.com/office/officeart/2008/layout/LinedList"/>
    <dgm:cxn modelId="{88DD06EF-3A6E-44CF-BEF2-C36990949469}" type="presOf" srcId="{AFEB5C60-91F8-4AEE-A483-AF95769D21DA}" destId="{C4C9CA0B-A2D2-4AE9-8E5B-01314E6B15F6}" srcOrd="0" destOrd="0" presId="urn:microsoft.com/office/officeart/2008/layout/LinedList"/>
    <dgm:cxn modelId="{F0A62C0A-1772-4032-9D69-7343044C12EC}" type="presParOf" srcId="{2146D998-6560-4C06-8CC9-961B9D0DC45C}" destId="{8229531F-4F77-4406-A7FC-4BA5517205DE}" srcOrd="0" destOrd="0" presId="urn:microsoft.com/office/officeart/2008/layout/LinedList"/>
    <dgm:cxn modelId="{48776AEA-EAE4-4098-92C1-6DD236D745C0}" type="presParOf" srcId="{2146D998-6560-4C06-8CC9-961B9D0DC45C}" destId="{374A1838-592B-4485-B432-0C4BCB73601B}" srcOrd="1" destOrd="0" presId="urn:microsoft.com/office/officeart/2008/layout/LinedList"/>
    <dgm:cxn modelId="{DD14E2E5-C8BA-4471-A765-36ACA800D323}" type="presParOf" srcId="{374A1838-592B-4485-B432-0C4BCB73601B}" destId="{315F1CB9-26E5-4BA3-85C2-F609673C34AC}" srcOrd="0" destOrd="0" presId="urn:microsoft.com/office/officeart/2008/layout/LinedList"/>
    <dgm:cxn modelId="{D26898C2-16E4-43C8-B1A0-0BD359027A6A}" type="presParOf" srcId="{374A1838-592B-4485-B432-0C4BCB73601B}" destId="{41E62A09-840D-4C3E-861C-D577A4E3BC72}" srcOrd="1" destOrd="0" presId="urn:microsoft.com/office/officeart/2008/layout/LinedList"/>
    <dgm:cxn modelId="{7782618C-192A-4F18-94EB-B0D123E75B51}" type="presParOf" srcId="{2146D998-6560-4C06-8CC9-961B9D0DC45C}" destId="{81A411AA-E06D-46B7-88D9-773698859CFC}" srcOrd="2" destOrd="0" presId="urn:microsoft.com/office/officeart/2008/layout/LinedList"/>
    <dgm:cxn modelId="{4CB48195-1D9F-4E8E-B531-1B09F0B6D62B}" type="presParOf" srcId="{2146D998-6560-4C06-8CC9-961B9D0DC45C}" destId="{8F6B03F7-D047-406C-9F95-631572CC2266}" srcOrd="3" destOrd="0" presId="urn:microsoft.com/office/officeart/2008/layout/LinedList"/>
    <dgm:cxn modelId="{BC22DBC6-4907-450C-95F2-890DE8EC769B}" type="presParOf" srcId="{8F6B03F7-D047-406C-9F95-631572CC2266}" destId="{C4C9CA0B-A2D2-4AE9-8E5B-01314E6B15F6}" srcOrd="0" destOrd="0" presId="urn:microsoft.com/office/officeart/2008/layout/LinedList"/>
    <dgm:cxn modelId="{2F505625-FF54-4FDD-9F67-8AD19251358D}" type="presParOf" srcId="{8F6B03F7-D047-406C-9F95-631572CC2266}" destId="{D4692402-C413-4A73-876C-D1AFC2CC72A7}" srcOrd="1" destOrd="0" presId="urn:microsoft.com/office/officeart/2008/layout/LinedList"/>
    <dgm:cxn modelId="{549965C8-9E5F-4A78-8EFE-6DCCAB20BB8C}" type="presParOf" srcId="{2146D998-6560-4C06-8CC9-961B9D0DC45C}" destId="{12BC234B-4522-4549-BB91-E1DA6F40971A}" srcOrd="4" destOrd="0" presId="urn:microsoft.com/office/officeart/2008/layout/LinedList"/>
    <dgm:cxn modelId="{669ED51E-D981-43A8-8E3E-C6BADFA1D1B5}" type="presParOf" srcId="{2146D998-6560-4C06-8CC9-961B9D0DC45C}" destId="{A216B326-0066-45FD-9F72-AE46CAF39ACE}" srcOrd="5" destOrd="0" presId="urn:microsoft.com/office/officeart/2008/layout/LinedList"/>
    <dgm:cxn modelId="{FB9BC77C-6DC8-43B7-A3E8-44D354BA807E}" type="presParOf" srcId="{A216B326-0066-45FD-9F72-AE46CAF39ACE}" destId="{26CE5576-7899-45F0-BF6D-F53862A6DAE5}" srcOrd="0" destOrd="0" presId="urn:microsoft.com/office/officeart/2008/layout/LinedList"/>
    <dgm:cxn modelId="{6FCC3DF0-0BE4-487F-9CFE-BCAD78731BC1}" type="presParOf" srcId="{A216B326-0066-45FD-9F72-AE46CAF39ACE}" destId="{7A9FEF9A-1D0D-41C2-B1D7-49F81EC8767C}" srcOrd="1" destOrd="0" presId="urn:microsoft.com/office/officeart/2008/layout/LinedList"/>
    <dgm:cxn modelId="{5AA9B98C-3927-4E9B-8F98-8C3DD5B0B604}" type="presParOf" srcId="{2146D998-6560-4C06-8CC9-961B9D0DC45C}" destId="{966651C0-68AD-4029-83FB-DA40BCC5D4EC}" srcOrd="6" destOrd="0" presId="urn:microsoft.com/office/officeart/2008/layout/LinedList"/>
    <dgm:cxn modelId="{0705F0C7-F2A4-4C0C-831A-FEA1A9DD0AB4}" type="presParOf" srcId="{2146D998-6560-4C06-8CC9-961B9D0DC45C}" destId="{7103F8B2-2906-4F25-9BA0-861F369DBA42}" srcOrd="7" destOrd="0" presId="urn:microsoft.com/office/officeart/2008/layout/LinedList"/>
    <dgm:cxn modelId="{8DE176FB-D424-45C0-ABF8-783F81B8B650}" type="presParOf" srcId="{7103F8B2-2906-4F25-9BA0-861F369DBA42}" destId="{309DE713-FA11-458B-8036-DAD566BBCC14}" srcOrd="0" destOrd="0" presId="urn:microsoft.com/office/officeart/2008/layout/LinedList"/>
    <dgm:cxn modelId="{BFCF5F77-DF4E-4013-96C1-C1E111779320}" type="presParOf" srcId="{7103F8B2-2906-4F25-9BA0-861F369DBA42}" destId="{B1D1FADB-C1E2-4A62-9B3A-00D5026B4740}" srcOrd="1" destOrd="0" presId="urn:microsoft.com/office/officeart/2008/layout/LinedList"/>
    <dgm:cxn modelId="{17DD5092-75F0-4C66-A961-B27DD3C88418}" type="presParOf" srcId="{2146D998-6560-4C06-8CC9-961B9D0DC45C}" destId="{A5756952-8F4C-40F5-BDAA-189A7643473F}" srcOrd="8" destOrd="0" presId="urn:microsoft.com/office/officeart/2008/layout/LinedList"/>
    <dgm:cxn modelId="{7518D13F-7C54-49EC-9FDF-F67561A49A60}" type="presParOf" srcId="{2146D998-6560-4C06-8CC9-961B9D0DC45C}" destId="{B8F416B1-26CA-4370-AC10-A2739FF7ADD2}" srcOrd="9" destOrd="0" presId="urn:microsoft.com/office/officeart/2008/layout/LinedList"/>
    <dgm:cxn modelId="{4571B5EA-BD82-4F3F-842A-9BF6BE8B20F1}" type="presParOf" srcId="{B8F416B1-26CA-4370-AC10-A2739FF7ADD2}" destId="{3DE572A2-329A-4A7F-90CF-BF104ABFC63C}" srcOrd="0" destOrd="0" presId="urn:microsoft.com/office/officeart/2008/layout/LinedList"/>
    <dgm:cxn modelId="{88DC4ECE-8C23-4BC9-AA4A-1AE1CDD01629}" type="presParOf" srcId="{B8F416B1-26CA-4370-AC10-A2739FF7ADD2}" destId="{A898F1A9-CB80-4E5C-AB17-C15496012758}" srcOrd="1" destOrd="0" presId="urn:microsoft.com/office/officeart/2008/layout/LinedList"/>
    <dgm:cxn modelId="{2DF7F097-3949-44CE-8F4F-7049AD2C77E1}" type="presParOf" srcId="{2146D998-6560-4C06-8CC9-961B9D0DC45C}" destId="{8BDDE596-A864-4BF3-8390-2D5F4655053F}" srcOrd="10" destOrd="0" presId="urn:microsoft.com/office/officeart/2008/layout/LinedList"/>
    <dgm:cxn modelId="{22B892A1-CD0B-4879-9614-7AE6F181C8DA}" type="presParOf" srcId="{2146D998-6560-4C06-8CC9-961B9D0DC45C}" destId="{4E7984A3-827F-466D-9B4C-4B31B30774F5}" srcOrd="11" destOrd="0" presId="urn:microsoft.com/office/officeart/2008/layout/LinedList"/>
    <dgm:cxn modelId="{D8E66D42-1242-426D-BA6E-E011D7AB30F9}" type="presParOf" srcId="{4E7984A3-827F-466D-9B4C-4B31B30774F5}" destId="{54FFBE52-ED4C-4D17-9372-5F21BD271664}" srcOrd="0" destOrd="0" presId="urn:microsoft.com/office/officeart/2008/layout/LinedList"/>
    <dgm:cxn modelId="{76CD5AE7-105D-4470-BAEB-DE5E6F61E495}" type="presParOf" srcId="{4E7984A3-827F-466D-9B4C-4B31B30774F5}" destId="{540D26CA-1C6C-4103-8F44-AE8CE560DDFE}" srcOrd="1" destOrd="0" presId="urn:microsoft.com/office/officeart/2008/layout/LinedList"/>
    <dgm:cxn modelId="{156BB824-360D-4611-8912-02203ED89FC4}" type="presParOf" srcId="{2146D998-6560-4C06-8CC9-961B9D0DC45C}" destId="{C5875EB4-747D-43E3-9931-4D4ADFDB5C68}" srcOrd="12" destOrd="0" presId="urn:microsoft.com/office/officeart/2008/layout/LinedList"/>
    <dgm:cxn modelId="{60386F71-C343-4F1C-92BA-135955F61679}" type="presParOf" srcId="{2146D998-6560-4C06-8CC9-961B9D0DC45C}" destId="{ECAEA36E-AE9A-4880-A86E-27B664D35BC7}" srcOrd="13" destOrd="0" presId="urn:microsoft.com/office/officeart/2008/layout/LinedList"/>
    <dgm:cxn modelId="{DC5A46E4-3271-4082-9177-09D64955598F}" type="presParOf" srcId="{ECAEA36E-AE9A-4880-A86E-27B664D35BC7}" destId="{F21C06FB-BBA0-4DEC-9357-5FCB3B473423}" srcOrd="0" destOrd="0" presId="urn:microsoft.com/office/officeart/2008/layout/LinedList"/>
    <dgm:cxn modelId="{CBF6E854-16B4-42AD-9D7B-A2806C622E2C}" type="presParOf" srcId="{ECAEA36E-AE9A-4880-A86E-27B664D35BC7}" destId="{B92832D7-0503-4EA2-BCD8-E46C8416BB6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421508-6E0B-437A-89D9-9BE2D65C00F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B98A920-3E21-462B-A135-EF1FE609CE3A}">
      <dgm:prSet/>
      <dgm:spPr/>
      <dgm:t>
        <a:bodyPr/>
        <a:lstStyle/>
        <a:p>
          <a:pPr>
            <a:lnSpc>
              <a:spcPct val="100000"/>
            </a:lnSpc>
          </a:pPr>
          <a:r>
            <a:rPr lang="en-GB" b="1"/>
            <a:t>Current UK Interventions </a:t>
          </a:r>
          <a:endParaRPr lang="en-US"/>
        </a:p>
      </dgm:t>
    </dgm:pt>
    <dgm:pt modelId="{ABC62CF0-A88E-4BCE-9ACF-4E2F6ABA690D}" type="parTrans" cxnId="{393D5841-5BE6-4134-B5EA-55BE7F72EBA3}">
      <dgm:prSet/>
      <dgm:spPr/>
      <dgm:t>
        <a:bodyPr/>
        <a:lstStyle/>
        <a:p>
          <a:endParaRPr lang="en-US"/>
        </a:p>
      </dgm:t>
    </dgm:pt>
    <dgm:pt modelId="{A4250E1D-FC51-47DA-B25B-2782B3F03C50}" type="sibTrans" cxnId="{393D5841-5BE6-4134-B5EA-55BE7F72EBA3}">
      <dgm:prSet/>
      <dgm:spPr/>
      <dgm:t>
        <a:bodyPr/>
        <a:lstStyle/>
        <a:p>
          <a:endParaRPr lang="en-US"/>
        </a:p>
      </dgm:t>
    </dgm:pt>
    <dgm:pt modelId="{4E7C081C-B66B-4E5B-B752-277442BB975D}">
      <dgm:prSet/>
      <dgm:spPr/>
      <dgm:t>
        <a:bodyPr/>
        <a:lstStyle/>
        <a:p>
          <a:pPr>
            <a:lnSpc>
              <a:spcPct val="100000"/>
            </a:lnSpc>
          </a:pPr>
          <a:r>
            <a:rPr lang="en-GB"/>
            <a:t>Social nursing</a:t>
          </a:r>
          <a:endParaRPr lang="en-US"/>
        </a:p>
      </dgm:t>
    </dgm:pt>
    <dgm:pt modelId="{5A38FD63-3E2C-40B7-B18E-CB1A550F8062}" type="parTrans" cxnId="{7DD8C565-CA19-4617-AD1C-8BCB21998029}">
      <dgm:prSet/>
      <dgm:spPr/>
      <dgm:t>
        <a:bodyPr/>
        <a:lstStyle/>
        <a:p>
          <a:endParaRPr lang="en-US"/>
        </a:p>
      </dgm:t>
    </dgm:pt>
    <dgm:pt modelId="{BA307E53-0519-49C3-B49D-CA88CD3C0B32}" type="sibTrans" cxnId="{7DD8C565-CA19-4617-AD1C-8BCB21998029}">
      <dgm:prSet/>
      <dgm:spPr/>
      <dgm:t>
        <a:bodyPr/>
        <a:lstStyle/>
        <a:p>
          <a:endParaRPr lang="en-US"/>
        </a:p>
      </dgm:t>
    </dgm:pt>
    <dgm:pt modelId="{A2796534-63D7-4CD9-B80E-15998F7F0864}">
      <dgm:prSet/>
      <dgm:spPr/>
      <dgm:t>
        <a:bodyPr/>
        <a:lstStyle/>
        <a:p>
          <a:pPr>
            <a:lnSpc>
              <a:spcPct val="100000"/>
            </a:lnSpc>
          </a:pPr>
          <a:r>
            <a:rPr lang="en-GB"/>
            <a:t>Services for home care</a:t>
          </a:r>
          <a:endParaRPr lang="en-US"/>
        </a:p>
      </dgm:t>
    </dgm:pt>
    <dgm:pt modelId="{8F14F2BF-259A-4893-98A5-7D550CE88C51}" type="parTrans" cxnId="{5236697C-3159-4936-9971-B41EBF2B783C}">
      <dgm:prSet/>
      <dgm:spPr/>
      <dgm:t>
        <a:bodyPr/>
        <a:lstStyle/>
        <a:p>
          <a:endParaRPr lang="en-US"/>
        </a:p>
      </dgm:t>
    </dgm:pt>
    <dgm:pt modelId="{B4F53B1F-6B6D-4926-A143-037EE243FE57}" type="sibTrans" cxnId="{5236697C-3159-4936-9971-B41EBF2B783C}">
      <dgm:prSet/>
      <dgm:spPr/>
      <dgm:t>
        <a:bodyPr/>
        <a:lstStyle/>
        <a:p>
          <a:endParaRPr lang="en-US"/>
        </a:p>
      </dgm:t>
    </dgm:pt>
    <dgm:pt modelId="{8A8DC434-D733-42C7-B30A-8B6EBADE712A}">
      <dgm:prSet/>
      <dgm:spPr/>
      <dgm:t>
        <a:bodyPr/>
        <a:lstStyle/>
        <a:p>
          <a:pPr>
            <a:lnSpc>
              <a:spcPct val="100000"/>
            </a:lnSpc>
          </a:pPr>
          <a:r>
            <a:rPr lang="en-GB"/>
            <a:t>Daycare facilities</a:t>
          </a:r>
          <a:endParaRPr lang="en-US"/>
        </a:p>
      </dgm:t>
    </dgm:pt>
    <dgm:pt modelId="{64454C9F-F1BA-43DA-A3EE-C412CADE0ADC}" type="parTrans" cxnId="{CB46CCE4-3669-41CB-9599-640AB98EE7EB}">
      <dgm:prSet/>
      <dgm:spPr/>
      <dgm:t>
        <a:bodyPr/>
        <a:lstStyle/>
        <a:p>
          <a:endParaRPr lang="en-US"/>
        </a:p>
      </dgm:t>
    </dgm:pt>
    <dgm:pt modelId="{512D37F5-0221-4FF6-9149-A27F8A4C9878}" type="sibTrans" cxnId="{CB46CCE4-3669-41CB-9599-640AB98EE7EB}">
      <dgm:prSet/>
      <dgm:spPr/>
      <dgm:t>
        <a:bodyPr/>
        <a:lstStyle/>
        <a:p>
          <a:endParaRPr lang="en-US"/>
        </a:p>
      </dgm:t>
    </dgm:pt>
    <dgm:pt modelId="{31BB9C49-6314-4DB7-B2D0-6EB445B52BF5}">
      <dgm:prSet/>
      <dgm:spPr/>
      <dgm:t>
        <a:bodyPr/>
        <a:lstStyle/>
        <a:p>
          <a:pPr>
            <a:lnSpc>
              <a:spcPct val="100000"/>
            </a:lnSpc>
          </a:pPr>
          <a:r>
            <a:rPr lang="en-GB"/>
            <a:t>Rehabilitation initiatives</a:t>
          </a:r>
          <a:endParaRPr lang="en-US"/>
        </a:p>
      </dgm:t>
    </dgm:pt>
    <dgm:pt modelId="{E2497A9D-A225-4FAC-A955-A77361B5D38F}" type="parTrans" cxnId="{D9231CF6-5DC7-4D2C-9878-F5F58EC4366F}">
      <dgm:prSet/>
      <dgm:spPr/>
      <dgm:t>
        <a:bodyPr/>
        <a:lstStyle/>
        <a:p>
          <a:endParaRPr lang="en-US"/>
        </a:p>
      </dgm:t>
    </dgm:pt>
    <dgm:pt modelId="{76174337-0DBA-4D41-9329-223CD37B82E4}" type="sibTrans" cxnId="{D9231CF6-5DC7-4D2C-9878-F5F58EC4366F}">
      <dgm:prSet/>
      <dgm:spPr/>
      <dgm:t>
        <a:bodyPr/>
        <a:lstStyle/>
        <a:p>
          <a:endParaRPr lang="en-US"/>
        </a:p>
      </dgm:t>
    </dgm:pt>
    <dgm:pt modelId="{13A8CC31-8078-4278-A334-5A83BB5A5882}">
      <dgm:prSet/>
      <dgm:spPr/>
      <dgm:t>
        <a:bodyPr/>
        <a:lstStyle/>
        <a:p>
          <a:pPr>
            <a:lnSpc>
              <a:spcPct val="100000"/>
            </a:lnSpc>
          </a:pPr>
          <a:r>
            <a:rPr lang="en-GB"/>
            <a:t>Digital monitoring and telehealth</a:t>
          </a:r>
          <a:endParaRPr lang="en-US"/>
        </a:p>
      </dgm:t>
    </dgm:pt>
    <dgm:pt modelId="{28C20B7C-09CB-48EB-A86F-F2FFAB3F1562}" type="parTrans" cxnId="{BCBFD252-8481-4376-ACD7-F9AF7FF6CDD6}">
      <dgm:prSet/>
      <dgm:spPr/>
      <dgm:t>
        <a:bodyPr/>
        <a:lstStyle/>
        <a:p>
          <a:endParaRPr lang="en-US"/>
        </a:p>
      </dgm:t>
    </dgm:pt>
    <dgm:pt modelId="{1BDEF3C9-240B-4731-B63B-01146F62B39A}" type="sibTrans" cxnId="{BCBFD252-8481-4376-ACD7-F9AF7FF6CDD6}">
      <dgm:prSet/>
      <dgm:spPr/>
      <dgm:t>
        <a:bodyPr/>
        <a:lstStyle/>
        <a:p>
          <a:endParaRPr lang="en-US"/>
        </a:p>
      </dgm:t>
    </dgm:pt>
    <dgm:pt modelId="{FBA43378-D6EC-4216-BA94-D7F7431E9B95}">
      <dgm:prSet/>
      <dgm:spPr/>
      <dgm:t>
        <a:bodyPr/>
        <a:lstStyle/>
        <a:p>
          <a:pPr>
            <a:lnSpc>
              <a:spcPct val="100000"/>
            </a:lnSpc>
          </a:pPr>
          <a:r>
            <a:rPr lang="en-GB"/>
            <a:t>Social prescription</a:t>
          </a:r>
          <a:endParaRPr lang="en-US"/>
        </a:p>
      </dgm:t>
    </dgm:pt>
    <dgm:pt modelId="{AF86B10E-0073-4F0C-BF0E-01CE95384A53}" type="parTrans" cxnId="{EF2F47D0-F9DA-4508-8D81-F1F21A747918}">
      <dgm:prSet/>
      <dgm:spPr/>
      <dgm:t>
        <a:bodyPr/>
        <a:lstStyle/>
        <a:p>
          <a:endParaRPr lang="en-US"/>
        </a:p>
      </dgm:t>
    </dgm:pt>
    <dgm:pt modelId="{A2B3BEAD-0229-4C70-94C3-4338DD375379}" type="sibTrans" cxnId="{EF2F47D0-F9DA-4508-8D81-F1F21A747918}">
      <dgm:prSet/>
      <dgm:spPr/>
      <dgm:t>
        <a:bodyPr/>
        <a:lstStyle/>
        <a:p>
          <a:endParaRPr lang="en-US"/>
        </a:p>
      </dgm:t>
    </dgm:pt>
    <dgm:pt modelId="{3A927781-CAA6-4394-A866-D035911FC3AC}" type="pres">
      <dgm:prSet presAssocID="{33421508-6E0B-437A-89D9-9BE2D65C00F8}" presName="root" presStyleCnt="0">
        <dgm:presLayoutVars>
          <dgm:dir/>
          <dgm:resizeHandles val="exact"/>
        </dgm:presLayoutVars>
      </dgm:prSet>
      <dgm:spPr/>
    </dgm:pt>
    <dgm:pt modelId="{78765D3D-968E-4C36-A26F-80678B751E79}" type="pres">
      <dgm:prSet presAssocID="{0B98A920-3E21-462B-A135-EF1FE609CE3A}" presName="compNode" presStyleCnt="0"/>
      <dgm:spPr/>
    </dgm:pt>
    <dgm:pt modelId="{64FA9B70-9A6A-4F76-A98D-E7AF349CCDE8}" type="pres">
      <dgm:prSet presAssocID="{0B98A920-3E21-462B-A135-EF1FE609CE3A}" presName="bgRect" presStyleLbl="bgShp" presStyleIdx="0" presStyleCnt="7"/>
      <dgm:spPr/>
    </dgm:pt>
    <dgm:pt modelId="{E76B851E-3BE0-442E-A743-A8E43AF6562A}" type="pres">
      <dgm:prSet presAssocID="{0B98A920-3E21-462B-A135-EF1FE609CE3A}"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ick"/>
        </a:ext>
      </dgm:extLst>
    </dgm:pt>
    <dgm:pt modelId="{A245ACB9-E026-4C7B-9623-6F52C5237FD5}" type="pres">
      <dgm:prSet presAssocID="{0B98A920-3E21-462B-A135-EF1FE609CE3A}" presName="spaceRect" presStyleCnt="0"/>
      <dgm:spPr/>
    </dgm:pt>
    <dgm:pt modelId="{C02E6876-C263-44BA-831F-6C6E87BC4B96}" type="pres">
      <dgm:prSet presAssocID="{0B98A920-3E21-462B-A135-EF1FE609CE3A}" presName="parTx" presStyleLbl="revTx" presStyleIdx="0" presStyleCnt="7">
        <dgm:presLayoutVars>
          <dgm:chMax val="0"/>
          <dgm:chPref val="0"/>
        </dgm:presLayoutVars>
      </dgm:prSet>
      <dgm:spPr/>
    </dgm:pt>
    <dgm:pt modelId="{5A39DA75-06C0-44A4-BB48-3FBA38AD69E9}" type="pres">
      <dgm:prSet presAssocID="{A4250E1D-FC51-47DA-B25B-2782B3F03C50}" presName="sibTrans" presStyleCnt="0"/>
      <dgm:spPr/>
    </dgm:pt>
    <dgm:pt modelId="{7D1C74EF-AED8-4636-A96E-15C5101313C4}" type="pres">
      <dgm:prSet presAssocID="{4E7C081C-B66B-4E5B-B752-277442BB975D}" presName="compNode" presStyleCnt="0"/>
      <dgm:spPr/>
    </dgm:pt>
    <dgm:pt modelId="{13CE7C19-8A0E-4051-8170-9C30C986536B}" type="pres">
      <dgm:prSet presAssocID="{4E7C081C-B66B-4E5B-B752-277442BB975D}" presName="bgRect" presStyleLbl="bgShp" presStyleIdx="1" presStyleCnt="7"/>
      <dgm:spPr/>
    </dgm:pt>
    <dgm:pt modelId="{6689923B-4962-4F8D-8F89-8F85E09FD3FF}" type="pres">
      <dgm:prSet presAssocID="{4E7C081C-B66B-4E5B-B752-277442BB975D}"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8B094E79-A5D8-4311-A606-8C9A945EFA14}" type="pres">
      <dgm:prSet presAssocID="{4E7C081C-B66B-4E5B-B752-277442BB975D}" presName="spaceRect" presStyleCnt="0"/>
      <dgm:spPr/>
    </dgm:pt>
    <dgm:pt modelId="{508441AF-491B-49F9-BE3E-24719FC9A466}" type="pres">
      <dgm:prSet presAssocID="{4E7C081C-B66B-4E5B-B752-277442BB975D}" presName="parTx" presStyleLbl="revTx" presStyleIdx="1" presStyleCnt="7">
        <dgm:presLayoutVars>
          <dgm:chMax val="0"/>
          <dgm:chPref val="0"/>
        </dgm:presLayoutVars>
      </dgm:prSet>
      <dgm:spPr/>
    </dgm:pt>
    <dgm:pt modelId="{9A5AC19B-718A-4542-B68D-D9856E312401}" type="pres">
      <dgm:prSet presAssocID="{BA307E53-0519-49C3-B49D-CA88CD3C0B32}" presName="sibTrans" presStyleCnt="0"/>
      <dgm:spPr/>
    </dgm:pt>
    <dgm:pt modelId="{2DD28682-B51B-4B65-95E9-B332435C132E}" type="pres">
      <dgm:prSet presAssocID="{A2796534-63D7-4CD9-B80E-15998F7F0864}" presName="compNode" presStyleCnt="0"/>
      <dgm:spPr/>
    </dgm:pt>
    <dgm:pt modelId="{E62DB0BA-7950-4DE7-A15E-30607A5DB78D}" type="pres">
      <dgm:prSet presAssocID="{A2796534-63D7-4CD9-B80E-15998F7F0864}" presName="bgRect" presStyleLbl="bgShp" presStyleIdx="2" presStyleCnt="7"/>
      <dgm:spPr/>
    </dgm:pt>
    <dgm:pt modelId="{D2E08171-C3D9-4007-A260-E67F257EC173}" type="pres">
      <dgm:prSet presAssocID="{A2796534-63D7-4CD9-B80E-15998F7F086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ouse"/>
        </a:ext>
      </dgm:extLst>
    </dgm:pt>
    <dgm:pt modelId="{9287D22E-32C9-46E8-A743-6651838B0C93}" type="pres">
      <dgm:prSet presAssocID="{A2796534-63D7-4CD9-B80E-15998F7F0864}" presName="spaceRect" presStyleCnt="0"/>
      <dgm:spPr/>
    </dgm:pt>
    <dgm:pt modelId="{70074EEB-90CB-4743-8D3B-95136FD552E9}" type="pres">
      <dgm:prSet presAssocID="{A2796534-63D7-4CD9-B80E-15998F7F0864}" presName="parTx" presStyleLbl="revTx" presStyleIdx="2" presStyleCnt="7">
        <dgm:presLayoutVars>
          <dgm:chMax val="0"/>
          <dgm:chPref val="0"/>
        </dgm:presLayoutVars>
      </dgm:prSet>
      <dgm:spPr/>
    </dgm:pt>
    <dgm:pt modelId="{9BAD1331-7421-4DFF-B85C-68C84577D820}" type="pres">
      <dgm:prSet presAssocID="{B4F53B1F-6B6D-4926-A143-037EE243FE57}" presName="sibTrans" presStyleCnt="0"/>
      <dgm:spPr/>
    </dgm:pt>
    <dgm:pt modelId="{4B0EF345-84B5-4C08-A8A7-F6309F1AA2F3}" type="pres">
      <dgm:prSet presAssocID="{8A8DC434-D733-42C7-B30A-8B6EBADE712A}" presName="compNode" presStyleCnt="0"/>
      <dgm:spPr/>
    </dgm:pt>
    <dgm:pt modelId="{6B286649-4B5F-4275-AB30-B2BAD13BC5F3}" type="pres">
      <dgm:prSet presAssocID="{8A8DC434-D733-42C7-B30A-8B6EBADE712A}" presName="bgRect" presStyleLbl="bgShp" presStyleIdx="3" presStyleCnt="7"/>
      <dgm:spPr/>
    </dgm:pt>
    <dgm:pt modelId="{A61A31EA-C334-437D-9BA0-DE41E2505EF3}" type="pres">
      <dgm:prSet presAssocID="{8A8DC434-D733-42C7-B30A-8B6EBADE712A}"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hoolhouse"/>
        </a:ext>
      </dgm:extLst>
    </dgm:pt>
    <dgm:pt modelId="{B6E43031-6777-42E0-96BA-ECBDC9DE1739}" type="pres">
      <dgm:prSet presAssocID="{8A8DC434-D733-42C7-B30A-8B6EBADE712A}" presName="spaceRect" presStyleCnt="0"/>
      <dgm:spPr/>
    </dgm:pt>
    <dgm:pt modelId="{EBE70DCA-D951-4BB4-9EA7-ED671F47F4A9}" type="pres">
      <dgm:prSet presAssocID="{8A8DC434-D733-42C7-B30A-8B6EBADE712A}" presName="parTx" presStyleLbl="revTx" presStyleIdx="3" presStyleCnt="7">
        <dgm:presLayoutVars>
          <dgm:chMax val="0"/>
          <dgm:chPref val="0"/>
        </dgm:presLayoutVars>
      </dgm:prSet>
      <dgm:spPr/>
    </dgm:pt>
    <dgm:pt modelId="{663891FF-E6D9-4078-A0C3-0116EEE257AB}" type="pres">
      <dgm:prSet presAssocID="{512D37F5-0221-4FF6-9149-A27F8A4C9878}" presName="sibTrans" presStyleCnt="0"/>
      <dgm:spPr/>
    </dgm:pt>
    <dgm:pt modelId="{9F51FFB5-FED5-46DD-B15A-452B0AE1F48B}" type="pres">
      <dgm:prSet presAssocID="{31BB9C49-6314-4DB7-B2D0-6EB445B52BF5}" presName="compNode" presStyleCnt="0"/>
      <dgm:spPr/>
    </dgm:pt>
    <dgm:pt modelId="{26A38F7A-B4DF-4265-88C6-263C4D192F7F}" type="pres">
      <dgm:prSet presAssocID="{31BB9C49-6314-4DB7-B2D0-6EB445B52BF5}" presName="bgRect" presStyleLbl="bgShp" presStyleIdx="4" presStyleCnt="7"/>
      <dgm:spPr/>
    </dgm:pt>
    <dgm:pt modelId="{F82250C3-1CF6-478A-A2D8-FA8596CBBDF4}" type="pres">
      <dgm:prSet presAssocID="{31BB9C49-6314-4DB7-B2D0-6EB445B52BF5}"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heckList"/>
        </a:ext>
      </dgm:extLst>
    </dgm:pt>
    <dgm:pt modelId="{51165517-126A-44F0-8594-6CE8F532354A}" type="pres">
      <dgm:prSet presAssocID="{31BB9C49-6314-4DB7-B2D0-6EB445B52BF5}" presName="spaceRect" presStyleCnt="0"/>
      <dgm:spPr/>
    </dgm:pt>
    <dgm:pt modelId="{D99C994A-AFDB-484B-AAD5-60E763B892E9}" type="pres">
      <dgm:prSet presAssocID="{31BB9C49-6314-4DB7-B2D0-6EB445B52BF5}" presName="parTx" presStyleLbl="revTx" presStyleIdx="4" presStyleCnt="7">
        <dgm:presLayoutVars>
          <dgm:chMax val="0"/>
          <dgm:chPref val="0"/>
        </dgm:presLayoutVars>
      </dgm:prSet>
      <dgm:spPr/>
    </dgm:pt>
    <dgm:pt modelId="{A46F8FF9-2CD0-43F3-BC1D-5E8CDDDB53E0}" type="pres">
      <dgm:prSet presAssocID="{76174337-0DBA-4D41-9329-223CD37B82E4}" presName="sibTrans" presStyleCnt="0"/>
      <dgm:spPr/>
    </dgm:pt>
    <dgm:pt modelId="{81E0EBEA-D26C-4567-8821-ED0A4FA45002}" type="pres">
      <dgm:prSet presAssocID="{13A8CC31-8078-4278-A334-5A83BB5A5882}" presName="compNode" presStyleCnt="0"/>
      <dgm:spPr/>
    </dgm:pt>
    <dgm:pt modelId="{35E38659-CA22-479B-A4D2-44775897CF0B}" type="pres">
      <dgm:prSet presAssocID="{13A8CC31-8078-4278-A334-5A83BB5A5882}" presName="bgRect" presStyleLbl="bgShp" presStyleIdx="5" presStyleCnt="7"/>
      <dgm:spPr/>
    </dgm:pt>
    <dgm:pt modelId="{A1B69A5D-2CF8-47A6-B267-2B8753CD51B5}" type="pres">
      <dgm:prSet presAssocID="{13A8CC31-8078-4278-A334-5A83BB5A5882}"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72EA1542-1E7C-4C26-8C44-97E2D522399C}" type="pres">
      <dgm:prSet presAssocID="{13A8CC31-8078-4278-A334-5A83BB5A5882}" presName="spaceRect" presStyleCnt="0"/>
      <dgm:spPr/>
    </dgm:pt>
    <dgm:pt modelId="{762D4CB9-F5F5-4FE0-B580-B1CAFD34512E}" type="pres">
      <dgm:prSet presAssocID="{13A8CC31-8078-4278-A334-5A83BB5A5882}" presName="parTx" presStyleLbl="revTx" presStyleIdx="5" presStyleCnt="7">
        <dgm:presLayoutVars>
          <dgm:chMax val="0"/>
          <dgm:chPref val="0"/>
        </dgm:presLayoutVars>
      </dgm:prSet>
      <dgm:spPr/>
    </dgm:pt>
    <dgm:pt modelId="{7ECE2D63-C912-4C63-9B33-B0123BBC482A}" type="pres">
      <dgm:prSet presAssocID="{1BDEF3C9-240B-4731-B63B-01146F62B39A}" presName="sibTrans" presStyleCnt="0"/>
      <dgm:spPr/>
    </dgm:pt>
    <dgm:pt modelId="{4FB7E1BB-66D7-48DD-BB68-8E74E922D4EE}" type="pres">
      <dgm:prSet presAssocID="{FBA43378-D6EC-4216-BA94-D7F7431E9B95}" presName="compNode" presStyleCnt="0"/>
      <dgm:spPr/>
    </dgm:pt>
    <dgm:pt modelId="{F3E17420-F1F1-424E-9172-7AC554D7C03B}" type="pres">
      <dgm:prSet presAssocID="{FBA43378-D6EC-4216-BA94-D7F7431E9B95}" presName="bgRect" presStyleLbl="bgShp" presStyleIdx="6" presStyleCnt="7"/>
      <dgm:spPr/>
    </dgm:pt>
    <dgm:pt modelId="{D6EB2490-CC91-43AE-A139-D3B92C9FAF0E}" type="pres">
      <dgm:prSet presAssocID="{FBA43378-D6EC-4216-BA94-D7F7431E9B95}"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Medicine"/>
        </a:ext>
      </dgm:extLst>
    </dgm:pt>
    <dgm:pt modelId="{643F7F4A-FF65-4F24-BADC-789EF253A9BF}" type="pres">
      <dgm:prSet presAssocID="{FBA43378-D6EC-4216-BA94-D7F7431E9B95}" presName="spaceRect" presStyleCnt="0"/>
      <dgm:spPr/>
    </dgm:pt>
    <dgm:pt modelId="{3479DA03-DB1F-464A-B186-C10ACF91B6F7}" type="pres">
      <dgm:prSet presAssocID="{FBA43378-D6EC-4216-BA94-D7F7431E9B95}" presName="parTx" presStyleLbl="revTx" presStyleIdx="6" presStyleCnt="7">
        <dgm:presLayoutVars>
          <dgm:chMax val="0"/>
          <dgm:chPref val="0"/>
        </dgm:presLayoutVars>
      </dgm:prSet>
      <dgm:spPr/>
    </dgm:pt>
  </dgm:ptLst>
  <dgm:cxnLst>
    <dgm:cxn modelId="{8B975307-4FD8-42A4-89CC-EE6E3B1198A2}" type="presOf" srcId="{33421508-6E0B-437A-89D9-9BE2D65C00F8}" destId="{3A927781-CAA6-4394-A866-D035911FC3AC}" srcOrd="0" destOrd="0" presId="urn:microsoft.com/office/officeart/2018/2/layout/IconVerticalSolidList"/>
    <dgm:cxn modelId="{3E69F21D-14B8-4BC8-BA1C-EBBCF4472FD9}" type="presOf" srcId="{0B98A920-3E21-462B-A135-EF1FE609CE3A}" destId="{C02E6876-C263-44BA-831F-6C6E87BC4B96}" srcOrd="0" destOrd="0" presId="urn:microsoft.com/office/officeart/2018/2/layout/IconVerticalSolidList"/>
    <dgm:cxn modelId="{C5C6C53F-2326-482D-8B41-A2B12DF5162D}" type="presOf" srcId="{8A8DC434-D733-42C7-B30A-8B6EBADE712A}" destId="{EBE70DCA-D951-4BB4-9EA7-ED671F47F4A9}" srcOrd="0" destOrd="0" presId="urn:microsoft.com/office/officeart/2018/2/layout/IconVerticalSolidList"/>
    <dgm:cxn modelId="{2CBF055D-30D1-44DC-B4F8-E94E515D090A}" type="presOf" srcId="{31BB9C49-6314-4DB7-B2D0-6EB445B52BF5}" destId="{D99C994A-AFDB-484B-AAD5-60E763B892E9}" srcOrd="0" destOrd="0" presId="urn:microsoft.com/office/officeart/2018/2/layout/IconVerticalSolidList"/>
    <dgm:cxn modelId="{393D5841-5BE6-4134-B5EA-55BE7F72EBA3}" srcId="{33421508-6E0B-437A-89D9-9BE2D65C00F8}" destId="{0B98A920-3E21-462B-A135-EF1FE609CE3A}" srcOrd="0" destOrd="0" parTransId="{ABC62CF0-A88E-4BCE-9ACF-4E2F6ABA690D}" sibTransId="{A4250E1D-FC51-47DA-B25B-2782B3F03C50}"/>
    <dgm:cxn modelId="{7DD8C565-CA19-4617-AD1C-8BCB21998029}" srcId="{33421508-6E0B-437A-89D9-9BE2D65C00F8}" destId="{4E7C081C-B66B-4E5B-B752-277442BB975D}" srcOrd="1" destOrd="0" parTransId="{5A38FD63-3E2C-40B7-B18E-CB1A550F8062}" sibTransId="{BA307E53-0519-49C3-B49D-CA88CD3C0B32}"/>
    <dgm:cxn modelId="{86541347-C086-41FE-AC55-0B7CC0CD7D46}" type="presOf" srcId="{FBA43378-D6EC-4216-BA94-D7F7431E9B95}" destId="{3479DA03-DB1F-464A-B186-C10ACF91B6F7}" srcOrd="0" destOrd="0" presId="urn:microsoft.com/office/officeart/2018/2/layout/IconVerticalSolidList"/>
    <dgm:cxn modelId="{2CF56E47-3D78-4517-B1CE-77D46D6CB7E0}" type="presOf" srcId="{13A8CC31-8078-4278-A334-5A83BB5A5882}" destId="{762D4CB9-F5F5-4FE0-B580-B1CAFD34512E}" srcOrd="0" destOrd="0" presId="urn:microsoft.com/office/officeart/2018/2/layout/IconVerticalSolidList"/>
    <dgm:cxn modelId="{BCBFD252-8481-4376-ACD7-F9AF7FF6CDD6}" srcId="{33421508-6E0B-437A-89D9-9BE2D65C00F8}" destId="{13A8CC31-8078-4278-A334-5A83BB5A5882}" srcOrd="5" destOrd="0" parTransId="{28C20B7C-09CB-48EB-A86F-F2FFAB3F1562}" sibTransId="{1BDEF3C9-240B-4731-B63B-01146F62B39A}"/>
    <dgm:cxn modelId="{5236697C-3159-4936-9971-B41EBF2B783C}" srcId="{33421508-6E0B-437A-89D9-9BE2D65C00F8}" destId="{A2796534-63D7-4CD9-B80E-15998F7F0864}" srcOrd="2" destOrd="0" parTransId="{8F14F2BF-259A-4893-98A5-7D550CE88C51}" sibTransId="{B4F53B1F-6B6D-4926-A143-037EE243FE57}"/>
    <dgm:cxn modelId="{EF2F47D0-F9DA-4508-8D81-F1F21A747918}" srcId="{33421508-6E0B-437A-89D9-9BE2D65C00F8}" destId="{FBA43378-D6EC-4216-BA94-D7F7431E9B95}" srcOrd="6" destOrd="0" parTransId="{AF86B10E-0073-4F0C-BF0E-01CE95384A53}" sibTransId="{A2B3BEAD-0229-4C70-94C3-4338DD375379}"/>
    <dgm:cxn modelId="{85B03BE4-89AA-4B56-96AF-8E1538FA5ABF}" type="presOf" srcId="{4E7C081C-B66B-4E5B-B752-277442BB975D}" destId="{508441AF-491B-49F9-BE3E-24719FC9A466}" srcOrd="0" destOrd="0" presId="urn:microsoft.com/office/officeart/2018/2/layout/IconVerticalSolidList"/>
    <dgm:cxn modelId="{CB46CCE4-3669-41CB-9599-640AB98EE7EB}" srcId="{33421508-6E0B-437A-89D9-9BE2D65C00F8}" destId="{8A8DC434-D733-42C7-B30A-8B6EBADE712A}" srcOrd="3" destOrd="0" parTransId="{64454C9F-F1BA-43DA-A3EE-C412CADE0ADC}" sibTransId="{512D37F5-0221-4FF6-9149-A27F8A4C9878}"/>
    <dgm:cxn modelId="{D9231CF6-5DC7-4D2C-9878-F5F58EC4366F}" srcId="{33421508-6E0B-437A-89D9-9BE2D65C00F8}" destId="{31BB9C49-6314-4DB7-B2D0-6EB445B52BF5}" srcOrd="4" destOrd="0" parTransId="{E2497A9D-A225-4FAC-A955-A77361B5D38F}" sibTransId="{76174337-0DBA-4D41-9329-223CD37B82E4}"/>
    <dgm:cxn modelId="{FF0709FC-DFCD-49F1-B187-4FCC161858FD}" type="presOf" srcId="{A2796534-63D7-4CD9-B80E-15998F7F0864}" destId="{70074EEB-90CB-4743-8D3B-95136FD552E9}" srcOrd="0" destOrd="0" presId="urn:microsoft.com/office/officeart/2018/2/layout/IconVerticalSolidList"/>
    <dgm:cxn modelId="{C969E01A-FFD6-4AF8-88DD-A1B214548BCE}" type="presParOf" srcId="{3A927781-CAA6-4394-A866-D035911FC3AC}" destId="{78765D3D-968E-4C36-A26F-80678B751E79}" srcOrd="0" destOrd="0" presId="urn:microsoft.com/office/officeart/2018/2/layout/IconVerticalSolidList"/>
    <dgm:cxn modelId="{7485BA8C-9456-4AF3-9954-919EC68F916A}" type="presParOf" srcId="{78765D3D-968E-4C36-A26F-80678B751E79}" destId="{64FA9B70-9A6A-4F76-A98D-E7AF349CCDE8}" srcOrd="0" destOrd="0" presId="urn:microsoft.com/office/officeart/2018/2/layout/IconVerticalSolidList"/>
    <dgm:cxn modelId="{4F19139A-5268-464A-AD3B-59D2239A7874}" type="presParOf" srcId="{78765D3D-968E-4C36-A26F-80678B751E79}" destId="{E76B851E-3BE0-442E-A743-A8E43AF6562A}" srcOrd="1" destOrd="0" presId="urn:microsoft.com/office/officeart/2018/2/layout/IconVerticalSolidList"/>
    <dgm:cxn modelId="{5A15C2E7-E03E-4A5E-AA2B-53294094F799}" type="presParOf" srcId="{78765D3D-968E-4C36-A26F-80678B751E79}" destId="{A245ACB9-E026-4C7B-9623-6F52C5237FD5}" srcOrd="2" destOrd="0" presId="urn:microsoft.com/office/officeart/2018/2/layout/IconVerticalSolidList"/>
    <dgm:cxn modelId="{CD50D3DB-B2D0-43B1-9A63-949AC81C96A3}" type="presParOf" srcId="{78765D3D-968E-4C36-A26F-80678B751E79}" destId="{C02E6876-C263-44BA-831F-6C6E87BC4B96}" srcOrd="3" destOrd="0" presId="urn:microsoft.com/office/officeart/2018/2/layout/IconVerticalSolidList"/>
    <dgm:cxn modelId="{E33E391D-E38D-437A-94B9-AEE4AF40486E}" type="presParOf" srcId="{3A927781-CAA6-4394-A866-D035911FC3AC}" destId="{5A39DA75-06C0-44A4-BB48-3FBA38AD69E9}" srcOrd="1" destOrd="0" presId="urn:microsoft.com/office/officeart/2018/2/layout/IconVerticalSolidList"/>
    <dgm:cxn modelId="{79342616-8F50-462D-9B7E-89458569A23E}" type="presParOf" srcId="{3A927781-CAA6-4394-A866-D035911FC3AC}" destId="{7D1C74EF-AED8-4636-A96E-15C5101313C4}" srcOrd="2" destOrd="0" presId="urn:microsoft.com/office/officeart/2018/2/layout/IconVerticalSolidList"/>
    <dgm:cxn modelId="{70193290-51A7-4EB2-B904-FBA96E005BF3}" type="presParOf" srcId="{7D1C74EF-AED8-4636-A96E-15C5101313C4}" destId="{13CE7C19-8A0E-4051-8170-9C30C986536B}" srcOrd="0" destOrd="0" presId="urn:microsoft.com/office/officeart/2018/2/layout/IconVerticalSolidList"/>
    <dgm:cxn modelId="{D4C5BFB8-66DB-4E87-944E-1633B620F6AB}" type="presParOf" srcId="{7D1C74EF-AED8-4636-A96E-15C5101313C4}" destId="{6689923B-4962-4F8D-8F89-8F85E09FD3FF}" srcOrd="1" destOrd="0" presId="urn:microsoft.com/office/officeart/2018/2/layout/IconVerticalSolidList"/>
    <dgm:cxn modelId="{453FFFE7-CEFF-4CC0-ABE4-FCA14B9C3662}" type="presParOf" srcId="{7D1C74EF-AED8-4636-A96E-15C5101313C4}" destId="{8B094E79-A5D8-4311-A606-8C9A945EFA14}" srcOrd="2" destOrd="0" presId="urn:microsoft.com/office/officeart/2018/2/layout/IconVerticalSolidList"/>
    <dgm:cxn modelId="{D35A5107-81C4-44E7-AB6A-54323BFE58D9}" type="presParOf" srcId="{7D1C74EF-AED8-4636-A96E-15C5101313C4}" destId="{508441AF-491B-49F9-BE3E-24719FC9A466}" srcOrd="3" destOrd="0" presId="urn:microsoft.com/office/officeart/2018/2/layout/IconVerticalSolidList"/>
    <dgm:cxn modelId="{98E78B49-4C8C-4191-A40A-5BA7585C9285}" type="presParOf" srcId="{3A927781-CAA6-4394-A866-D035911FC3AC}" destId="{9A5AC19B-718A-4542-B68D-D9856E312401}" srcOrd="3" destOrd="0" presId="urn:microsoft.com/office/officeart/2018/2/layout/IconVerticalSolidList"/>
    <dgm:cxn modelId="{ECDBA2E1-E5C9-43A9-A1A9-17150A48466C}" type="presParOf" srcId="{3A927781-CAA6-4394-A866-D035911FC3AC}" destId="{2DD28682-B51B-4B65-95E9-B332435C132E}" srcOrd="4" destOrd="0" presId="urn:microsoft.com/office/officeart/2018/2/layout/IconVerticalSolidList"/>
    <dgm:cxn modelId="{631FDEF5-7566-48CE-98BF-A418C541027A}" type="presParOf" srcId="{2DD28682-B51B-4B65-95E9-B332435C132E}" destId="{E62DB0BA-7950-4DE7-A15E-30607A5DB78D}" srcOrd="0" destOrd="0" presId="urn:microsoft.com/office/officeart/2018/2/layout/IconVerticalSolidList"/>
    <dgm:cxn modelId="{0B559DD1-4189-42C7-AAE8-387344750B41}" type="presParOf" srcId="{2DD28682-B51B-4B65-95E9-B332435C132E}" destId="{D2E08171-C3D9-4007-A260-E67F257EC173}" srcOrd="1" destOrd="0" presId="urn:microsoft.com/office/officeart/2018/2/layout/IconVerticalSolidList"/>
    <dgm:cxn modelId="{052FA236-FABA-4856-8B20-8C095E14B162}" type="presParOf" srcId="{2DD28682-B51B-4B65-95E9-B332435C132E}" destId="{9287D22E-32C9-46E8-A743-6651838B0C93}" srcOrd="2" destOrd="0" presId="urn:microsoft.com/office/officeart/2018/2/layout/IconVerticalSolidList"/>
    <dgm:cxn modelId="{01B5E1FA-E98F-4868-A37F-D56E0E49E231}" type="presParOf" srcId="{2DD28682-B51B-4B65-95E9-B332435C132E}" destId="{70074EEB-90CB-4743-8D3B-95136FD552E9}" srcOrd="3" destOrd="0" presId="urn:microsoft.com/office/officeart/2018/2/layout/IconVerticalSolidList"/>
    <dgm:cxn modelId="{4E4F0AB1-6839-41E8-8097-60A3B98AA8FE}" type="presParOf" srcId="{3A927781-CAA6-4394-A866-D035911FC3AC}" destId="{9BAD1331-7421-4DFF-B85C-68C84577D820}" srcOrd="5" destOrd="0" presId="urn:microsoft.com/office/officeart/2018/2/layout/IconVerticalSolidList"/>
    <dgm:cxn modelId="{F5C4AA57-8A11-49DE-88EA-FDBC7E910D2F}" type="presParOf" srcId="{3A927781-CAA6-4394-A866-D035911FC3AC}" destId="{4B0EF345-84B5-4C08-A8A7-F6309F1AA2F3}" srcOrd="6" destOrd="0" presId="urn:microsoft.com/office/officeart/2018/2/layout/IconVerticalSolidList"/>
    <dgm:cxn modelId="{8C24F82A-9227-47A8-8799-93C701EF8CE9}" type="presParOf" srcId="{4B0EF345-84B5-4C08-A8A7-F6309F1AA2F3}" destId="{6B286649-4B5F-4275-AB30-B2BAD13BC5F3}" srcOrd="0" destOrd="0" presId="urn:microsoft.com/office/officeart/2018/2/layout/IconVerticalSolidList"/>
    <dgm:cxn modelId="{69946F76-BCAD-4ECB-801A-21A45A1639DC}" type="presParOf" srcId="{4B0EF345-84B5-4C08-A8A7-F6309F1AA2F3}" destId="{A61A31EA-C334-437D-9BA0-DE41E2505EF3}" srcOrd="1" destOrd="0" presId="urn:microsoft.com/office/officeart/2018/2/layout/IconVerticalSolidList"/>
    <dgm:cxn modelId="{E45ED01C-2397-414A-A2EB-2AE9703DBD9C}" type="presParOf" srcId="{4B0EF345-84B5-4C08-A8A7-F6309F1AA2F3}" destId="{B6E43031-6777-42E0-96BA-ECBDC9DE1739}" srcOrd="2" destOrd="0" presId="urn:microsoft.com/office/officeart/2018/2/layout/IconVerticalSolidList"/>
    <dgm:cxn modelId="{3D4E32D5-03B6-49A7-B2F6-C423FC431F78}" type="presParOf" srcId="{4B0EF345-84B5-4C08-A8A7-F6309F1AA2F3}" destId="{EBE70DCA-D951-4BB4-9EA7-ED671F47F4A9}" srcOrd="3" destOrd="0" presId="urn:microsoft.com/office/officeart/2018/2/layout/IconVerticalSolidList"/>
    <dgm:cxn modelId="{031F8DD0-1C81-4A47-827F-0B16BEBF3025}" type="presParOf" srcId="{3A927781-CAA6-4394-A866-D035911FC3AC}" destId="{663891FF-E6D9-4078-A0C3-0116EEE257AB}" srcOrd="7" destOrd="0" presId="urn:microsoft.com/office/officeart/2018/2/layout/IconVerticalSolidList"/>
    <dgm:cxn modelId="{32AEF358-F7E3-4202-BE94-BAAC1AE7B45B}" type="presParOf" srcId="{3A927781-CAA6-4394-A866-D035911FC3AC}" destId="{9F51FFB5-FED5-46DD-B15A-452B0AE1F48B}" srcOrd="8" destOrd="0" presId="urn:microsoft.com/office/officeart/2018/2/layout/IconVerticalSolidList"/>
    <dgm:cxn modelId="{AD521E5A-93F3-40EE-B018-8EA552D36BF1}" type="presParOf" srcId="{9F51FFB5-FED5-46DD-B15A-452B0AE1F48B}" destId="{26A38F7A-B4DF-4265-88C6-263C4D192F7F}" srcOrd="0" destOrd="0" presId="urn:microsoft.com/office/officeart/2018/2/layout/IconVerticalSolidList"/>
    <dgm:cxn modelId="{0B1CCABC-BECF-4C96-95D9-76522EF66539}" type="presParOf" srcId="{9F51FFB5-FED5-46DD-B15A-452B0AE1F48B}" destId="{F82250C3-1CF6-478A-A2D8-FA8596CBBDF4}" srcOrd="1" destOrd="0" presId="urn:microsoft.com/office/officeart/2018/2/layout/IconVerticalSolidList"/>
    <dgm:cxn modelId="{C9B82CE6-21D5-4D6B-9E8E-DC7593CDE6F1}" type="presParOf" srcId="{9F51FFB5-FED5-46DD-B15A-452B0AE1F48B}" destId="{51165517-126A-44F0-8594-6CE8F532354A}" srcOrd="2" destOrd="0" presId="urn:microsoft.com/office/officeart/2018/2/layout/IconVerticalSolidList"/>
    <dgm:cxn modelId="{83F416EA-4E25-470E-8D1D-7B79D260F3FA}" type="presParOf" srcId="{9F51FFB5-FED5-46DD-B15A-452B0AE1F48B}" destId="{D99C994A-AFDB-484B-AAD5-60E763B892E9}" srcOrd="3" destOrd="0" presId="urn:microsoft.com/office/officeart/2018/2/layout/IconVerticalSolidList"/>
    <dgm:cxn modelId="{FA29A48D-B145-4F7A-BF86-AEC6FB73A40E}" type="presParOf" srcId="{3A927781-CAA6-4394-A866-D035911FC3AC}" destId="{A46F8FF9-2CD0-43F3-BC1D-5E8CDDDB53E0}" srcOrd="9" destOrd="0" presId="urn:microsoft.com/office/officeart/2018/2/layout/IconVerticalSolidList"/>
    <dgm:cxn modelId="{A5C169A2-83B1-4F7D-AF90-F0CD97AFB17B}" type="presParOf" srcId="{3A927781-CAA6-4394-A866-D035911FC3AC}" destId="{81E0EBEA-D26C-4567-8821-ED0A4FA45002}" srcOrd="10" destOrd="0" presId="urn:microsoft.com/office/officeart/2018/2/layout/IconVerticalSolidList"/>
    <dgm:cxn modelId="{E0F8329F-0B5E-444C-BC2A-1D6C4AD86BFD}" type="presParOf" srcId="{81E0EBEA-D26C-4567-8821-ED0A4FA45002}" destId="{35E38659-CA22-479B-A4D2-44775897CF0B}" srcOrd="0" destOrd="0" presId="urn:microsoft.com/office/officeart/2018/2/layout/IconVerticalSolidList"/>
    <dgm:cxn modelId="{4EB976D2-CA07-48BB-A0F0-193650B20BA4}" type="presParOf" srcId="{81E0EBEA-D26C-4567-8821-ED0A4FA45002}" destId="{A1B69A5D-2CF8-47A6-B267-2B8753CD51B5}" srcOrd="1" destOrd="0" presId="urn:microsoft.com/office/officeart/2018/2/layout/IconVerticalSolidList"/>
    <dgm:cxn modelId="{60741627-3292-4F4D-9DFA-112CCEA8A419}" type="presParOf" srcId="{81E0EBEA-D26C-4567-8821-ED0A4FA45002}" destId="{72EA1542-1E7C-4C26-8C44-97E2D522399C}" srcOrd="2" destOrd="0" presId="urn:microsoft.com/office/officeart/2018/2/layout/IconVerticalSolidList"/>
    <dgm:cxn modelId="{6F6E1B0C-9DFE-44D3-B88E-DA35DCD2E2B4}" type="presParOf" srcId="{81E0EBEA-D26C-4567-8821-ED0A4FA45002}" destId="{762D4CB9-F5F5-4FE0-B580-B1CAFD34512E}" srcOrd="3" destOrd="0" presId="urn:microsoft.com/office/officeart/2018/2/layout/IconVerticalSolidList"/>
    <dgm:cxn modelId="{4DD00090-81B0-4ED3-B092-96ACE7C7DCFF}" type="presParOf" srcId="{3A927781-CAA6-4394-A866-D035911FC3AC}" destId="{7ECE2D63-C912-4C63-9B33-B0123BBC482A}" srcOrd="11" destOrd="0" presId="urn:microsoft.com/office/officeart/2018/2/layout/IconVerticalSolidList"/>
    <dgm:cxn modelId="{99815175-3C4E-4B6A-B6B6-B4513C4C90BD}" type="presParOf" srcId="{3A927781-CAA6-4394-A866-D035911FC3AC}" destId="{4FB7E1BB-66D7-48DD-BB68-8E74E922D4EE}" srcOrd="12" destOrd="0" presId="urn:microsoft.com/office/officeart/2018/2/layout/IconVerticalSolidList"/>
    <dgm:cxn modelId="{93718B82-6217-4898-89BB-78D581577148}" type="presParOf" srcId="{4FB7E1BB-66D7-48DD-BB68-8E74E922D4EE}" destId="{F3E17420-F1F1-424E-9172-7AC554D7C03B}" srcOrd="0" destOrd="0" presId="urn:microsoft.com/office/officeart/2018/2/layout/IconVerticalSolidList"/>
    <dgm:cxn modelId="{0242C0BC-FF43-4B14-9AEF-6CAD20FF98BA}" type="presParOf" srcId="{4FB7E1BB-66D7-48DD-BB68-8E74E922D4EE}" destId="{D6EB2490-CC91-43AE-A139-D3B92C9FAF0E}" srcOrd="1" destOrd="0" presId="urn:microsoft.com/office/officeart/2018/2/layout/IconVerticalSolidList"/>
    <dgm:cxn modelId="{BCFD4FD2-A825-4EC0-A5D0-38A7943FDA37}" type="presParOf" srcId="{4FB7E1BB-66D7-48DD-BB68-8E74E922D4EE}" destId="{643F7F4A-FF65-4F24-BADC-789EF253A9BF}" srcOrd="2" destOrd="0" presId="urn:microsoft.com/office/officeart/2018/2/layout/IconVerticalSolidList"/>
    <dgm:cxn modelId="{2E6587AB-33CF-495E-A3A4-3E1FA8A47D72}" type="presParOf" srcId="{4FB7E1BB-66D7-48DD-BB68-8E74E922D4EE}" destId="{3479DA03-DB1F-464A-B186-C10ACF91B6F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A1B5DE-42C6-4528-9717-8E584A82EEC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172A235-44D1-4FEF-82A2-CB01879DE36A}">
      <dgm:prSet/>
      <dgm:spPr/>
      <dgm:t>
        <a:bodyPr/>
        <a:lstStyle/>
        <a:p>
          <a:pPr>
            <a:lnSpc>
              <a:spcPct val="100000"/>
            </a:lnSpc>
          </a:pPr>
          <a:r>
            <a:rPr lang="en-GB" b="1"/>
            <a:t>Critical Assessment </a:t>
          </a:r>
          <a:endParaRPr lang="en-US"/>
        </a:p>
      </dgm:t>
    </dgm:pt>
    <dgm:pt modelId="{71597BD9-6204-4616-895E-B3FEB74DE9CE}" type="parTrans" cxnId="{15A05E5C-2F17-4E5B-B99C-25328E696561}">
      <dgm:prSet/>
      <dgm:spPr/>
      <dgm:t>
        <a:bodyPr/>
        <a:lstStyle/>
        <a:p>
          <a:endParaRPr lang="en-US"/>
        </a:p>
      </dgm:t>
    </dgm:pt>
    <dgm:pt modelId="{BF103873-5A2F-4F5D-9604-43953E93EEC0}" type="sibTrans" cxnId="{15A05E5C-2F17-4E5B-B99C-25328E696561}">
      <dgm:prSet/>
      <dgm:spPr/>
      <dgm:t>
        <a:bodyPr/>
        <a:lstStyle/>
        <a:p>
          <a:pPr>
            <a:lnSpc>
              <a:spcPct val="100000"/>
            </a:lnSpc>
          </a:pPr>
          <a:endParaRPr lang="en-US"/>
        </a:p>
      </dgm:t>
    </dgm:pt>
    <dgm:pt modelId="{133C1FFF-5D60-4315-B6C2-561127A144FD}">
      <dgm:prSet/>
      <dgm:spPr/>
      <dgm:t>
        <a:bodyPr/>
        <a:lstStyle/>
        <a:p>
          <a:pPr>
            <a:lnSpc>
              <a:spcPct val="100000"/>
            </a:lnSpc>
          </a:pPr>
          <a:r>
            <a:rPr lang="en-GB"/>
            <a:t>These difficulties hardly arise in isolation. Social isolation, for instance, may worsen sadness, which in turn decreases physical activity and speeds up functional impairment. This illustrates how social, psychological, and physical welfare are all interrelated in later life (CHRISTINA R. VICTOR et al., 2005; Marmot, 2020).</a:t>
          </a:r>
          <a:endParaRPr lang="en-US"/>
        </a:p>
      </dgm:t>
    </dgm:pt>
    <dgm:pt modelId="{3E9FFE34-398A-46B6-AF9D-B03D7A78DC01}" type="parTrans" cxnId="{A1D1CD5E-43EE-436C-83CB-1D3E2AA9BA58}">
      <dgm:prSet/>
      <dgm:spPr/>
      <dgm:t>
        <a:bodyPr/>
        <a:lstStyle/>
        <a:p>
          <a:endParaRPr lang="en-US"/>
        </a:p>
      </dgm:t>
    </dgm:pt>
    <dgm:pt modelId="{D0EFCAE9-34B2-4800-910F-038A460B94A2}" type="sibTrans" cxnId="{A1D1CD5E-43EE-436C-83CB-1D3E2AA9BA58}">
      <dgm:prSet/>
      <dgm:spPr/>
      <dgm:t>
        <a:bodyPr/>
        <a:lstStyle/>
        <a:p>
          <a:endParaRPr lang="en-US"/>
        </a:p>
      </dgm:t>
    </dgm:pt>
    <dgm:pt modelId="{9479D726-8EE3-4B6D-A24D-966B7579D452}" type="pres">
      <dgm:prSet presAssocID="{5EA1B5DE-42C6-4528-9717-8E584A82EEC1}" presName="root" presStyleCnt="0">
        <dgm:presLayoutVars>
          <dgm:dir/>
          <dgm:resizeHandles val="exact"/>
        </dgm:presLayoutVars>
      </dgm:prSet>
      <dgm:spPr/>
    </dgm:pt>
    <dgm:pt modelId="{93D9DA69-E902-4D1E-A0E3-3D75AC1A020B}" type="pres">
      <dgm:prSet presAssocID="{5EA1B5DE-42C6-4528-9717-8E584A82EEC1}" presName="container" presStyleCnt="0">
        <dgm:presLayoutVars>
          <dgm:dir/>
          <dgm:resizeHandles val="exact"/>
        </dgm:presLayoutVars>
      </dgm:prSet>
      <dgm:spPr/>
    </dgm:pt>
    <dgm:pt modelId="{274E4001-AF20-4910-9C1E-68C0E1AE9299}" type="pres">
      <dgm:prSet presAssocID="{8172A235-44D1-4FEF-82A2-CB01879DE36A}" presName="compNode" presStyleCnt="0"/>
      <dgm:spPr/>
    </dgm:pt>
    <dgm:pt modelId="{655AF2CF-DC68-4C52-9C05-46B5E3529AF5}" type="pres">
      <dgm:prSet presAssocID="{8172A235-44D1-4FEF-82A2-CB01879DE36A}" presName="iconBgRect" presStyleLbl="bgShp" presStyleIdx="0" presStyleCnt="2"/>
      <dgm:spPr/>
    </dgm:pt>
    <dgm:pt modelId="{F6FD14F3-46FC-423F-8E0B-AEE85A9B5A6F}" type="pres">
      <dgm:prSet presAssocID="{8172A235-44D1-4FEF-82A2-CB01879DE36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ick"/>
        </a:ext>
      </dgm:extLst>
    </dgm:pt>
    <dgm:pt modelId="{BB5D792A-DD3B-45F2-8104-E87E2F43EBCF}" type="pres">
      <dgm:prSet presAssocID="{8172A235-44D1-4FEF-82A2-CB01879DE36A}" presName="spaceRect" presStyleCnt="0"/>
      <dgm:spPr/>
    </dgm:pt>
    <dgm:pt modelId="{FC7D3114-D989-490C-9CB5-8D91F88A81C6}" type="pres">
      <dgm:prSet presAssocID="{8172A235-44D1-4FEF-82A2-CB01879DE36A}" presName="textRect" presStyleLbl="revTx" presStyleIdx="0" presStyleCnt="2">
        <dgm:presLayoutVars>
          <dgm:chMax val="1"/>
          <dgm:chPref val="1"/>
        </dgm:presLayoutVars>
      </dgm:prSet>
      <dgm:spPr/>
    </dgm:pt>
    <dgm:pt modelId="{C0F9883A-C3E9-4DF5-BDB8-4E2798544670}" type="pres">
      <dgm:prSet presAssocID="{BF103873-5A2F-4F5D-9604-43953E93EEC0}" presName="sibTrans" presStyleLbl="sibTrans2D1" presStyleIdx="0" presStyleCnt="0"/>
      <dgm:spPr/>
    </dgm:pt>
    <dgm:pt modelId="{5D8443EC-165C-40C0-8376-570BB952CB8C}" type="pres">
      <dgm:prSet presAssocID="{133C1FFF-5D60-4315-B6C2-561127A144FD}" presName="compNode" presStyleCnt="0"/>
      <dgm:spPr/>
    </dgm:pt>
    <dgm:pt modelId="{ECF27358-A96B-4082-8A83-178919AAE926}" type="pres">
      <dgm:prSet presAssocID="{133C1FFF-5D60-4315-B6C2-561127A144FD}" presName="iconBgRect" presStyleLbl="bgShp" presStyleIdx="1" presStyleCnt="2"/>
      <dgm:spPr/>
    </dgm:pt>
    <dgm:pt modelId="{8C227039-B034-4050-946C-D22D55B55565}" type="pres">
      <dgm:prSet presAssocID="{133C1FFF-5D60-4315-B6C2-561127A144F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ngue Face with Solid Fill"/>
        </a:ext>
      </dgm:extLst>
    </dgm:pt>
    <dgm:pt modelId="{C11A492B-DC04-48F3-B4D7-AF66CDB4CBC9}" type="pres">
      <dgm:prSet presAssocID="{133C1FFF-5D60-4315-B6C2-561127A144FD}" presName="spaceRect" presStyleCnt="0"/>
      <dgm:spPr/>
    </dgm:pt>
    <dgm:pt modelId="{F542122E-70E7-417D-89FA-113053319524}" type="pres">
      <dgm:prSet presAssocID="{133C1FFF-5D60-4315-B6C2-561127A144FD}" presName="textRect" presStyleLbl="revTx" presStyleIdx="1" presStyleCnt="2">
        <dgm:presLayoutVars>
          <dgm:chMax val="1"/>
          <dgm:chPref val="1"/>
        </dgm:presLayoutVars>
      </dgm:prSet>
      <dgm:spPr/>
    </dgm:pt>
  </dgm:ptLst>
  <dgm:cxnLst>
    <dgm:cxn modelId="{15A05E5C-2F17-4E5B-B99C-25328E696561}" srcId="{5EA1B5DE-42C6-4528-9717-8E584A82EEC1}" destId="{8172A235-44D1-4FEF-82A2-CB01879DE36A}" srcOrd="0" destOrd="0" parTransId="{71597BD9-6204-4616-895E-B3FEB74DE9CE}" sibTransId="{BF103873-5A2F-4F5D-9604-43953E93EEC0}"/>
    <dgm:cxn modelId="{A1D1CD5E-43EE-436C-83CB-1D3E2AA9BA58}" srcId="{5EA1B5DE-42C6-4528-9717-8E584A82EEC1}" destId="{133C1FFF-5D60-4315-B6C2-561127A144FD}" srcOrd="1" destOrd="0" parTransId="{3E9FFE34-398A-46B6-AF9D-B03D7A78DC01}" sibTransId="{D0EFCAE9-34B2-4800-910F-038A460B94A2}"/>
    <dgm:cxn modelId="{DE51414C-14C4-4C09-8441-0AA9BD3548DA}" type="presOf" srcId="{BF103873-5A2F-4F5D-9604-43953E93EEC0}" destId="{C0F9883A-C3E9-4DF5-BDB8-4E2798544670}" srcOrd="0" destOrd="0" presId="urn:microsoft.com/office/officeart/2018/2/layout/IconCircleList"/>
    <dgm:cxn modelId="{6F4F1A4D-C50D-4E75-A55B-FECAD3A9FAF5}" type="presOf" srcId="{5EA1B5DE-42C6-4528-9717-8E584A82EEC1}" destId="{9479D726-8EE3-4B6D-A24D-966B7579D452}" srcOrd="0" destOrd="0" presId="urn:microsoft.com/office/officeart/2018/2/layout/IconCircleList"/>
    <dgm:cxn modelId="{8C347684-21B7-4305-BAD8-1C829FDF42BE}" type="presOf" srcId="{133C1FFF-5D60-4315-B6C2-561127A144FD}" destId="{F542122E-70E7-417D-89FA-113053319524}" srcOrd="0" destOrd="0" presId="urn:microsoft.com/office/officeart/2018/2/layout/IconCircleList"/>
    <dgm:cxn modelId="{37EFAFE3-C842-45B4-B896-0ED970F24FA9}" type="presOf" srcId="{8172A235-44D1-4FEF-82A2-CB01879DE36A}" destId="{FC7D3114-D989-490C-9CB5-8D91F88A81C6}" srcOrd="0" destOrd="0" presId="urn:microsoft.com/office/officeart/2018/2/layout/IconCircleList"/>
    <dgm:cxn modelId="{C658BC0F-2274-466E-9E2E-AF61D4347D72}" type="presParOf" srcId="{9479D726-8EE3-4B6D-A24D-966B7579D452}" destId="{93D9DA69-E902-4D1E-A0E3-3D75AC1A020B}" srcOrd="0" destOrd="0" presId="urn:microsoft.com/office/officeart/2018/2/layout/IconCircleList"/>
    <dgm:cxn modelId="{B9987C8D-B3EA-426E-BDBF-CBF73F010579}" type="presParOf" srcId="{93D9DA69-E902-4D1E-A0E3-3D75AC1A020B}" destId="{274E4001-AF20-4910-9C1E-68C0E1AE9299}" srcOrd="0" destOrd="0" presId="urn:microsoft.com/office/officeart/2018/2/layout/IconCircleList"/>
    <dgm:cxn modelId="{60656F10-F9C7-4279-8EBE-02AD534F2ADA}" type="presParOf" srcId="{274E4001-AF20-4910-9C1E-68C0E1AE9299}" destId="{655AF2CF-DC68-4C52-9C05-46B5E3529AF5}" srcOrd="0" destOrd="0" presId="urn:microsoft.com/office/officeart/2018/2/layout/IconCircleList"/>
    <dgm:cxn modelId="{962284BD-54F1-4470-8110-0F3624002527}" type="presParOf" srcId="{274E4001-AF20-4910-9C1E-68C0E1AE9299}" destId="{F6FD14F3-46FC-423F-8E0B-AEE85A9B5A6F}" srcOrd="1" destOrd="0" presId="urn:microsoft.com/office/officeart/2018/2/layout/IconCircleList"/>
    <dgm:cxn modelId="{67343B28-7420-4BE5-88FD-7F6759CD3F66}" type="presParOf" srcId="{274E4001-AF20-4910-9C1E-68C0E1AE9299}" destId="{BB5D792A-DD3B-45F2-8104-E87E2F43EBCF}" srcOrd="2" destOrd="0" presId="urn:microsoft.com/office/officeart/2018/2/layout/IconCircleList"/>
    <dgm:cxn modelId="{B458C7D8-2581-43DB-81A4-D84A62150E26}" type="presParOf" srcId="{274E4001-AF20-4910-9C1E-68C0E1AE9299}" destId="{FC7D3114-D989-490C-9CB5-8D91F88A81C6}" srcOrd="3" destOrd="0" presId="urn:microsoft.com/office/officeart/2018/2/layout/IconCircleList"/>
    <dgm:cxn modelId="{3D8E035B-43CA-4ACF-A560-90A84F8D9FD0}" type="presParOf" srcId="{93D9DA69-E902-4D1E-A0E3-3D75AC1A020B}" destId="{C0F9883A-C3E9-4DF5-BDB8-4E2798544670}" srcOrd="1" destOrd="0" presId="urn:microsoft.com/office/officeart/2018/2/layout/IconCircleList"/>
    <dgm:cxn modelId="{D51EAE8D-01E0-4915-9222-51682970A9A3}" type="presParOf" srcId="{93D9DA69-E902-4D1E-A0E3-3D75AC1A020B}" destId="{5D8443EC-165C-40C0-8376-570BB952CB8C}" srcOrd="2" destOrd="0" presId="urn:microsoft.com/office/officeart/2018/2/layout/IconCircleList"/>
    <dgm:cxn modelId="{4AFF3350-294D-4535-915A-9C32FACA29F0}" type="presParOf" srcId="{5D8443EC-165C-40C0-8376-570BB952CB8C}" destId="{ECF27358-A96B-4082-8A83-178919AAE926}" srcOrd="0" destOrd="0" presId="urn:microsoft.com/office/officeart/2018/2/layout/IconCircleList"/>
    <dgm:cxn modelId="{3AF6366C-CA99-4744-86DA-C1BF84714DF7}" type="presParOf" srcId="{5D8443EC-165C-40C0-8376-570BB952CB8C}" destId="{8C227039-B034-4050-946C-D22D55B55565}" srcOrd="1" destOrd="0" presId="urn:microsoft.com/office/officeart/2018/2/layout/IconCircleList"/>
    <dgm:cxn modelId="{B494CFA9-0D67-45DE-B667-9F8AA9BDB54A}" type="presParOf" srcId="{5D8443EC-165C-40C0-8376-570BB952CB8C}" destId="{C11A492B-DC04-48F3-B4D7-AF66CDB4CBC9}" srcOrd="2" destOrd="0" presId="urn:microsoft.com/office/officeart/2018/2/layout/IconCircleList"/>
    <dgm:cxn modelId="{E7F6889B-C05B-40C8-BD6D-28D0B4C87972}" type="presParOf" srcId="{5D8443EC-165C-40C0-8376-570BB952CB8C}" destId="{F542122E-70E7-417D-89FA-11305331952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E4300-721D-46FE-B881-FDC4F1036F76}">
      <dsp:nvSpPr>
        <dsp:cNvPr id="0" name=""/>
        <dsp:cNvSpPr/>
      </dsp:nvSpPr>
      <dsp:spPr>
        <a:xfrm>
          <a:off x="0" y="103662"/>
          <a:ext cx="6219371" cy="6364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ability to carry out daily tasks and preserve wellness is referred to as functional ability.</a:t>
          </a:r>
          <a:endParaRPr lang="en-US" sz="1600" kern="1200"/>
        </a:p>
      </dsp:txBody>
      <dsp:txXfrm>
        <a:off x="31070" y="134732"/>
        <a:ext cx="6157231" cy="574340"/>
      </dsp:txXfrm>
    </dsp:sp>
    <dsp:sp modelId="{9D527A43-66F5-468F-A2B6-CF9F9BB88796}">
      <dsp:nvSpPr>
        <dsp:cNvPr id="0" name=""/>
        <dsp:cNvSpPr/>
      </dsp:nvSpPr>
      <dsp:spPr>
        <a:xfrm>
          <a:off x="0" y="786222"/>
          <a:ext cx="6219371" cy="6364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Procedures</a:t>
          </a:r>
          <a:endParaRPr lang="en-US" sz="1600" kern="1200"/>
        </a:p>
      </dsp:txBody>
      <dsp:txXfrm>
        <a:off x="31070" y="817292"/>
        <a:ext cx="6157231" cy="574340"/>
      </dsp:txXfrm>
    </dsp:sp>
    <dsp:sp modelId="{0CA68BD8-788F-4F40-9495-88E9649DBD63}">
      <dsp:nvSpPr>
        <dsp:cNvPr id="0" name=""/>
        <dsp:cNvSpPr/>
      </dsp:nvSpPr>
      <dsp:spPr>
        <a:xfrm>
          <a:off x="0" y="1468782"/>
          <a:ext cx="6219371" cy="6364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Rehabilitation services</a:t>
          </a:r>
          <a:endParaRPr lang="en-US" sz="1600" kern="1200"/>
        </a:p>
      </dsp:txBody>
      <dsp:txXfrm>
        <a:off x="31070" y="1499852"/>
        <a:ext cx="6157231" cy="574340"/>
      </dsp:txXfrm>
    </dsp:sp>
    <dsp:sp modelId="{F0995CE9-8D9E-4EE2-8E85-EACB8C46AA99}">
      <dsp:nvSpPr>
        <dsp:cNvPr id="0" name=""/>
        <dsp:cNvSpPr/>
      </dsp:nvSpPr>
      <dsp:spPr>
        <a:xfrm>
          <a:off x="0" y="2151342"/>
          <a:ext cx="6219371" cy="6364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Occupational therapy</a:t>
          </a:r>
          <a:endParaRPr lang="en-US" sz="1600" kern="1200"/>
        </a:p>
      </dsp:txBody>
      <dsp:txXfrm>
        <a:off x="31070" y="2182412"/>
        <a:ext cx="6157231" cy="574340"/>
      </dsp:txXfrm>
    </dsp:sp>
    <dsp:sp modelId="{8E235C41-16E5-47B5-8BAF-0624E32DF593}">
      <dsp:nvSpPr>
        <dsp:cNvPr id="0" name=""/>
        <dsp:cNvSpPr/>
      </dsp:nvSpPr>
      <dsp:spPr>
        <a:xfrm>
          <a:off x="0" y="2833902"/>
          <a:ext cx="6219371" cy="6364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Programs to prevent falls</a:t>
          </a:r>
          <a:endParaRPr lang="en-US" sz="1600" kern="1200"/>
        </a:p>
      </dsp:txBody>
      <dsp:txXfrm>
        <a:off x="31070" y="2864972"/>
        <a:ext cx="6157231" cy="574340"/>
      </dsp:txXfrm>
    </dsp:sp>
    <dsp:sp modelId="{536626BA-EB3A-4AB6-A83D-1421B57BD1BD}">
      <dsp:nvSpPr>
        <dsp:cNvPr id="0" name=""/>
        <dsp:cNvSpPr/>
      </dsp:nvSpPr>
      <dsp:spPr>
        <a:xfrm>
          <a:off x="0" y="3516462"/>
          <a:ext cx="6219371" cy="6364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Technology that is supportive</a:t>
          </a:r>
          <a:endParaRPr lang="en-US" sz="1600" kern="1200"/>
        </a:p>
      </dsp:txBody>
      <dsp:txXfrm>
        <a:off x="31070" y="3547532"/>
        <a:ext cx="6157231" cy="574340"/>
      </dsp:txXfrm>
    </dsp:sp>
    <dsp:sp modelId="{8E15A215-17A9-43BA-A303-FF5FB58A6F96}">
      <dsp:nvSpPr>
        <dsp:cNvPr id="0" name=""/>
        <dsp:cNvSpPr/>
      </dsp:nvSpPr>
      <dsp:spPr>
        <a:xfrm>
          <a:off x="0" y="4199022"/>
          <a:ext cx="6219371" cy="6364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Home improvements</a:t>
          </a:r>
          <a:endParaRPr lang="en-US" sz="1600" kern="1200"/>
        </a:p>
      </dsp:txBody>
      <dsp:txXfrm>
        <a:off x="31070" y="4230092"/>
        <a:ext cx="6157231"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E01FE-73D6-4E33-B018-FB413FF4EF4A}">
      <dsp:nvSpPr>
        <dsp:cNvPr id="0" name=""/>
        <dsp:cNvSpPr/>
      </dsp:nvSpPr>
      <dsp:spPr>
        <a:xfrm>
          <a:off x="0" y="296522"/>
          <a:ext cx="2292803" cy="137568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Ageing Theories</a:t>
          </a:r>
          <a:endParaRPr lang="en-US" sz="1700" kern="1200"/>
        </a:p>
      </dsp:txBody>
      <dsp:txXfrm>
        <a:off x="0" y="296522"/>
        <a:ext cx="2292803" cy="1375682"/>
      </dsp:txXfrm>
    </dsp:sp>
    <dsp:sp modelId="{EEFF6B6F-3538-4398-BF0B-CF56C9FE60B4}">
      <dsp:nvSpPr>
        <dsp:cNvPr id="0" name=""/>
        <dsp:cNvSpPr/>
      </dsp:nvSpPr>
      <dsp:spPr>
        <a:xfrm>
          <a:off x="2522083" y="296522"/>
          <a:ext cx="2292803" cy="137568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Activity Theory (Havighurst, 1961)</a:t>
          </a:r>
          <a:endParaRPr lang="en-US" sz="1700" kern="1200"/>
        </a:p>
      </dsp:txBody>
      <dsp:txXfrm>
        <a:off x="2522083" y="296522"/>
        <a:ext cx="2292803" cy="1375682"/>
      </dsp:txXfrm>
    </dsp:sp>
    <dsp:sp modelId="{A8158009-185C-452B-A0F3-2596B7015D73}">
      <dsp:nvSpPr>
        <dsp:cNvPr id="0" name=""/>
        <dsp:cNvSpPr/>
      </dsp:nvSpPr>
      <dsp:spPr>
        <a:xfrm>
          <a:off x="5044167" y="296522"/>
          <a:ext cx="2292803" cy="137568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When older persons maintain their social engagement and activity, they age successfully.</a:t>
          </a:r>
          <a:endParaRPr lang="en-US" sz="1700" kern="1200"/>
        </a:p>
      </dsp:txBody>
      <dsp:txXfrm>
        <a:off x="5044167" y="296522"/>
        <a:ext cx="2292803" cy="1375682"/>
      </dsp:txXfrm>
    </dsp:sp>
    <dsp:sp modelId="{B281AF46-C77D-452C-A103-C60D07F4A664}">
      <dsp:nvSpPr>
        <dsp:cNvPr id="0" name=""/>
        <dsp:cNvSpPr/>
      </dsp:nvSpPr>
      <dsp:spPr>
        <a:xfrm>
          <a:off x="0" y="1901484"/>
          <a:ext cx="2292803" cy="137568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Continuity Theory (Atchley, 1989)</a:t>
          </a:r>
          <a:endParaRPr lang="en-US" sz="1700" kern="1200"/>
        </a:p>
      </dsp:txBody>
      <dsp:txXfrm>
        <a:off x="0" y="1901484"/>
        <a:ext cx="2292803" cy="1375682"/>
      </dsp:txXfrm>
    </dsp:sp>
    <dsp:sp modelId="{FF1C3E61-39D9-49EC-AB70-DF1EF8B2EBE2}">
      <dsp:nvSpPr>
        <dsp:cNvPr id="0" name=""/>
        <dsp:cNvSpPr/>
      </dsp:nvSpPr>
      <dsp:spPr>
        <a:xfrm>
          <a:off x="2522083" y="1901484"/>
          <a:ext cx="2292803" cy="137568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Maintaining traditional roles and routines helps people stay well.</a:t>
          </a:r>
          <a:endParaRPr lang="en-US" sz="1700" kern="1200"/>
        </a:p>
      </dsp:txBody>
      <dsp:txXfrm>
        <a:off x="2522083" y="1901484"/>
        <a:ext cx="2292803" cy="1375682"/>
      </dsp:txXfrm>
    </dsp:sp>
    <dsp:sp modelId="{B25F083A-CE6A-4F46-958B-F1EC9363344D}">
      <dsp:nvSpPr>
        <dsp:cNvPr id="0" name=""/>
        <dsp:cNvSpPr/>
      </dsp:nvSpPr>
      <dsp:spPr>
        <a:xfrm>
          <a:off x="5044167" y="1901484"/>
          <a:ext cx="2292803" cy="137568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Person-Centred Care Theory (Kitwood, 1997)</a:t>
          </a:r>
          <a:endParaRPr lang="en-US" sz="1700" kern="1200"/>
        </a:p>
      </dsp:txBody>
      <dsp:txXfrm>
        <a:off x="5044167" y="1901484"/>
        <a:ext cx="2292803" cy="1375682"/>
      </dsp:txXfrm>
    </dsp:sp>
    <dsp:sp modelId="{9A611F90-6B69-4A6B-9FD4-F862E7D640CC}">
      <dsp:nvSpPr>
        <dsp:cNvPr id="0" name=""/>
        <dsp:cNvSpPr/>
      </dsp:nvSpPr>
      <dsp:spPr>
        <a:xfrm>
          <a:off x="2522083" y="3506446"/>
          <a:ext cx="2292803" cy="137568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Emphasises individualism, uniqueness, and dignity.</a:t>
          </a:r>
          <a:endParaRPr lang="en-US" sz="1700" kern="1200"/>
        </a:p>
      </dsp:txBody>
      <dsp:txXfrm>
        <a:off x="2522083" y="3506446"/>
        <a:ext cx="2292803" cy="13756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29531F-4F77-4406-A7FC-4BA5517205DE}">
      <dsp:nvSpPr>
        <dsp:cNvPr id="0" name=""/>
        <dsp:cNvSpPr/>
      </dsp:nvSpPr>
      <dsp:spPr>
        <a:xfrm>
          <a:off x="0" y="642"/>
          <a:ext cx="59145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5F1CB9-26E5-4BA3-85C2-F609673C34AC}">
      <dsp:nvSpPr>
        <dsp:cNvPr id="0" name=""/>
        <dsp:cNvSpPr/>
      </dsp:nvSpPr>
      <dsp:spPr>
        <a:xfrm>
          <a:off x="0" y="642"/>
          <a:ext cx="5914572" cy="75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NHS Long Term Plan (2019)</a:t>
          </a:r>
          <a:endParaRPr lang="en-US" sz="1500" kern="1200"/>
        </a:p>
      </dsp:txBody>
      <dsp:txXfrm>
        <a:off x="0" y="642"/>
        <a:ext cx="5914572" cy="752064"/>
      </dsp:txXfrm>
    </dsp:sp>
    <dsp:sp modelId="{81A411AA-E06D-46B7-88D9-773698859CFC}">
      <dsp:nvSpPr>
        <dsp:cNvPr id="0" name=""/>
        <dsp:cNvSpPr/>
      </dsp:nvSpPr>
      <dsp:spPr>
        <a:xfrm>
          <a:off x="0" y="752707"/>
          <a:ext cx="59145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C9CA0B-A2D2-4AE9-8E5B-01314E6B15F6}">
      <dsp:nvSpPr>
        <dsp:cNvPr id="0" name=""/>
        <dsp:cNvSpPr/>
      </dsp:nvSpPr>
      <dsp:spPr>
        <a:xfrm>
          <a:off x="0" y="752707"/>
          <a:ext cx="5914572" cy="75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Through preventive, integrated care, and improved community services, the NHS Long Term Plan seeks to promote healthy ageing.</a:t>
          </a:r>
          <a:endParaRPr lang="en-US" sz="1500" kern="1200"/>
        </a:p>
      </dsp:txBody>
      <dsp:txXfrm>
        <a:off x="0" y="752707"/>
        <a:ext cx="5914572" cy="752064"/>
      </dsp:txXfrm>
    </dsp:sp>
    <dsp:sp modelId="{12BC234B-4522-4549-BB91-E1DA6F40971A}">
      <dsp:nvSpPr>
        <dsp:cNvPr id="0" name=""/>
        <dsp:cNvSpPr/>
      </dsp:nvSpPr>
      <dsp:spPr>
        <a:xfrm>
          <a:off x="0" y="1504772"/>
          <a:ext cx="59145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CE5576-7899-45F0-BF6D-F53862A6DAE5}">
      <dsp:nvSpPr>
        <dsp:cNvPr id="0" name=""/>
        <dsp:cNvSpPr/>
      </dsp:nvSpPr>
      <dsp:spPr>
        <a:xfrm>
          <a:off x="0" y="1504772"/>
          <a:ext cx="5914572" cy="75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Strengths                                                                                                                      </a:t>
          </a:r>
          <a:endParaRPr lang="en-US" sz="1500" kern="1200"/>
        </a:p>
      </dsp:txBody>
      <dsp:txXfrm>
        <a:off x="0" y="1504772"/>
        <a:ext cx="5914572" cy="752064"/>
      </dsp:txXfrm>
    </dsp:sp>
    <dsp:sp modelId="{966651C0-68AD-4029-83FB-DA40BCC5D4EC}">
      <dsp:nvSpPr>
        <dsp:cNvPr id="0" name=""/>
        <dsp:cNvSpPr/>
      </dsp:nvSpPr>
      <dsp:spPr>
        <a:xfrm>
          <a:off x="0" y="2256836"/>
          <a:ext cx="59145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DE713-FA11-458B-8036-DAD566BBCC14}">
      <dsp:nvSpPr>
        <dsp:cNvPr id="0" name=""/>
        <dsp:cNvSpPr/>
      </dsp:nvSpPr>
      <dsp:spPr>
        <a:xfrm>
          <a:off x="0" y="2256836"/>
          <a:ext cx="5914572" cy="75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Emphasises prevention above treatment alone.                        </a:t>
          </a:r>
          <a:endParaRPr lang="en-US" sz="1500" kern="1200"/>
        </a:p>
      </dsp:txBody>
      <dsp:txXfrm>
        <a:off x="0" y="2256836"/>
        <a:ext cx="5914572" cy="752064"/>
      </dsp:txXfrm>
    </dsp:sp>
    <dsp:sp modelId="{A5756952-8F4C-40F5-BDAA-189A7643473F}">
      <dsp:nvSpPr>
        <dsp:cNvPr id="0" name=""/>
        <dsp:cNvSpPr/>
      </dsp:nvSpPr>
      <dsp:spPr>
        <a:xfrm>
          <a:off x="0" y="3008901"/>
          <a:ext cx="59145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E572A2-329A-4A7F-90CF-BF104ABFC63C}">
      <dsp:nvSpPr>
        <dsp:cNvPr id="0" name=""/>
        <dsp:cNvSpPr/>
      </dsp:nvSpPr>
      <dsp:spPr>
        <a:xfrm>
          <a:off x="0" y="3008901"/>
          <a:ext cx="5914572" cy="75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Encourages ageing in place.</a:t>
          </a:r>
          <a:endParaRPr lang="en-US" sz="1500" kern="1200"/>
        </a:p>
      </dsp:txBody>
      <dsp:txXfrm>
        <a:off x="0" y="3008901"/>
        <a:ext cx="5914572" cy="752064"/>
      </dsp:txXfrm>
    </dsp:sp>
    <dsp:sp modelId="{8BDDE596-A864-4BF3-8390-2D5F4655053F}">
      <dsp:nvSpPr>
        <dsp:cNvPr id="0" name=""/>
        <dsp:cNvSpPr/>
      </dsp:nvSpPr>
      <dsp:spPr>
        <a:xfrm>
          <a:off x="0" y="3760965"/>
          <a:ext cx="59145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FFBE52-ED4C-4D17-9372-5F21BD271664}">
      <dsp:nvSpPr>
        <dsp:cNvPr id="0" name=""/>
        <dsp:cNvSpPr/>
      </dsp:nvSpPr>
      <dsp:spPr>
        <a:xfrm>
          <a:off x="0" y="3760965"/>
          <a:ext cx="5914572" cy="75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Ageing Well Program was introduced.</a:t>
          </a:r>
          <a:endParaRPr lang="en-US" sz="1500" kern="1200"/>
        </a:p>
      </dsp:txBody>
      <dsp:txXfrm>
        <a:off x="0" y="3760965"/>
        <a:ext cx="5914572" cy="752064"/>
      </dsp:txXfrm>
    </dsp:sp>
    <dsp:sp modelId="{C5875EB4-747D-43E3-9931-4D4ADFDB5C68}">
      <dsp:nvSpPr>
        <dsp:cNvPr id="0" name=""/>
        <dsp:cNvSpPr/>
      </dsp:nvSpPr>
      <dsp:spPr>
        <a:xfrm>
          <a:off x="0" y="4513030"/>
          <a:ext cx="59145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1C06FB-BBA0-4DEC-9357-5FCB3B473423}">
      <dsp:nvSpPr>
        <dsp:cNvPr id="0" name=""/>
        <dsp:cNvSpPr/>
      </dsp:nvSpPr>
      <dsp:spPr>
        <a:xfrm>
          <a:off x="0" y="4513030"/>
          <a:ext cx="5914572" cy="752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Better detection and treatment of frailty.</a:t>
          </a:r>
          <a:endParaRPr lang="en-US" sz="1500" kern="1200"/>
        </a:p>
      </dsp:txBody>
      <dsp:txXfrm>
        <a:off x="0" y="4513030"/>
        <a:ext cx="5914572" cy="7520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A9B70-9A6A-4F76-A98D-E7AF349CCDE8}">
      <dsp:nvSpPr>
        <dsp:cNvPr id="0" name=""/>
        <dsp:cNvSpPr/>
      </dsp:nvSpPr>
      <dsp:spPr>
        <a:xfrm>
          <a:off x="0" y="385"/>
          <a:ext cx="4107542" cy="530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6B851E-3BE0-442E-A743-A8E43AF6562A}">
      <dsp:nvSpPr>
        <dsp:cNvPr id="0" name=""/>
        <dsp:cNvSpPr/>
      </dsp:nvSpPr>
      <dsp:spPr>
        <a:xfrm>
          <a:off x="160510" y="119773"/>
          <a:ext cx="291837" cy="2918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E6876-C263-44BA-831F-6C6E87BC4B96}">
      <dsp:nvSpPr>
        <dsp:cNvPr id="0" name=""/>
        <dsp:cNvSpPr/>
      </dsp:nvSpPr>
      <dsp:spPr>
        <a:xfrm>
          <a:off x="612859" y="385"/>
          <a:ext cx="3494682" cy="53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157" tIns="56157" rIns="56157" bIns="56157" numCol="1" spcCol="1270" anchor="ctr" anchorCtr="0">
          <a:noAutofit/>
        </a:bodyPr>
        <a:lstStyle/>
        <a:p>
          <a:pPr marL="0" lvl="0" indent="0" algn="l" defTabSz="711200">
            <a:lnSpc>
              <a:spcPct val="100000"/>
            </a:lnSpc>
            <a:spcBef>
              <a:spcPct val="0"/>
            </a:spcBef>
            <a:spcAft>
              <a:spcPct val="35000"/>
            </a:spcAft>
            <a:buNone/>
          </a:pPr>
          <a:r>
            <a:rPr lang="en-GB" sz="1600" b="1" kern="1200"/>
            <a:t>Current UK Interventions </a:t>
          </a:r>
          <a:endParaRPr lang="en-US" sz="1600" kern="1200"/>
        </a:p>
      </dsp:txBody>
      <dsp:txXfrm>
        <a:off x="612859" y="385"/>
        <a:ext cx="3494682" cy="530614"/>
      </dsp:txXfrm>
    </dsp:sp>
    <dsp:sp modelId="{13CE7C19-8A0E-4051-8170-9C30C986536B}">
      <dsp:nvSpPr>
        <dsp:cNvPr id="0" name=""/>
        <dsp:cNvSpPr/>
      </dsp:nvSpPr>
      <dsp:spPr>
        <a:xfrm>
          <a:off x="0" y="663653"/>
          <a:ext cx="4107542" cy="530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9923B-4962-4F8D-8F89-8F85E09FD3FF}">
      <dsp:nvSpPr>
        <dsp:cNvPr id="0" name=""/>
        <dsp:cNvSpPr/>
      </dsp:nvSpPr>
      <dsp:spPr>
        <a:xfrm>
          <a:off x="160510" y="783041"/>
          <a:ext cx="291837" cy="2918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8441AF-491B-49F9-BE3E-24719FC9A466}">
      <dsp:nvSpPr>
        <dsp:cNvPr id="0" name=""/>
        <dsp:cNvSpPr/>
      </dsp:nvSpPr>
      <dsp:spPr>
        <a:xfrm>
          <a:off x="612859" y="663653"/>
          <a:ext cx="3494682" cy="53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157" tIns="56157" rIns="56157" bIns="56157" numCol="1" spcCol="1270" anchor="ctr" anchorCtr="0">
          <a:noAutofit/>
        </a:bodyPr>
        <a:lstStyle/>
        <a:p>
          <a:pPr marL="0" lvl="0" indent="0" algn="l" defTabSz="711200">
            <a:lnSpc>
              <a:spcPct val="100000"/>
            </a:lnSpc>
            <a:spcBef>
              <a:spcPct val="0"/>
            </a:spcBef>
            <a:spcAft>
              <a:spcPct val="35000"/>
            </a:spcAft>
            <a:buNone/>
          </a:pPr>
          <a:r>
            <a:rPr lang="en-GB" sz="1600" kern="1200"/>
            <a:t>Social nursing</a:t>
          </a:r>
          <a:endParaRPr lang="en-US" sz="1600" kern="1200"/>
        </a:p>
      </dsp:txBody>
      <dsp:txXfrm>
        <a:off x="612859" y="663653"/>
        <a:ext cx="3494682" cy="530614"/>
      </dsp:txXfrm>
    </dsp:sp>
    <dsp:sp modelId="{E62DB0BA-7950-4DE7-A15E-30607A5DB78D}">
      <dsp:nvSpPr>
        <dsp:cNvPr id="0" name=""/>
        <dsp:cNvSpPr/>
      </dsp:nvSpPr>
      <dsp:spPr>
        <a:xfrm>
          <a:off x="0" y="1326921"/>
          <a:ext cx="4107542" cy="530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08171-C3D9-4007-A260-E67F257EC173}">
      <dsp:nvSpPr>
        <dsp:cNvPr id="0" name=""/>
        <dsp:cNvSpPr/>
      </dsp:nvSpPr>
      <dsp:spPr>
        <a:xfrm>
          <a:off x="160510" y="1446309"/>
          <a:ext cx="291837" cy="2918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074EEB-90CB-4743-8D3B-95136FD552E9}">
      <dsp:nvSpPr>
        <dsp:cNvPr id="0" name=""/>
        <dsp:cNvSpPr/>
      </dsp:nvSpPr>
      <dsp:spPr>
        <a:xfrm>
          <a:off x="612859" y="1326921"/>
          <a:ext cx="3494682" cy="53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157" tIns="56157" rIns="56157" bIns="56157" numCol="1" spcCol="1270" anchor="ctr" anchorCtr="0">
          <a:noAutofit/>
        </a:bodyPr>
        <a:lstStyle/>
        <a:p>
          <a:pPr marL="0" lvl="0" indent="0" algn="l" defTabSz="711200">
            <a:lnSpc>
              <a:spcPct val="100000"/>
            </a:lnSpc>
            <a:spcBef>
              <a:spcPct val="0"/>
            </a:spcBef>
            <a:spcAft>
              <a:spcPct val="35000"/>
            </a:spcAft>
            <a:buNone/>
          </a:pPr>
          <a:r>
            <a:rPr lang="en-GB" sz="1600" kern="1200"/>
            <a:t>Services for home care</a:t>
          </a:r>
          <a:endParaRPr lang="en-US" sz="1600" kern="1200"/>
        </a:p>
      </dsp:txBody>
      <dsp:txXfrm>
        <a:off x="612859" y="1326921"/>
        <a:ext cx="3494682" cy="530614"/>
      </dsp:txXfrm>
    </dsp:sp>
    <dsp:sp modelId="{6B286649-4B5F-4275-AB30-B2BAD13BC5F3}">
      <dsp:nvSpPr>
        <dsp:cNvPr id="0" name=""/>
        <dsp:cNvSpPr/>
      </dsp:nvSpPr>
      <dsp:spPr>
        <a:xfrm>
          <a:off x="0" y="1990189"/>
          <a:ext cx="4107542" cy="530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1A31EA-C334-437D-9BA0-DE41E2505EF3}">
      <dsp:nvSpPr>
        <dsp:cNvPr id="0" name=""/>
        <dsp:cNvSpPr/>
      </dsp:nvSpPr>
      <dsp:spPr>
        <a:xfrm>
          <a:off x="160510" y="2109578"/>
          <a:ext cx="291837" cy="2918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E70DCA-D951-4BB4-9EA7-ED671F47F4A9}">
      <dsp:nvSpPr>
        <dsp:cNvPr id="0" name=""/>
        <dsp:cNvSpPr/>
      </dsp:nvSpPr>
      <dsp:spPr>
        <a:xfrm>
          <a:off x="612859" y="1990189"/>
          <a:ext cx="3494682" cy="53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157" tIns="56157" rIns="56157" bIns="56157" numCol="1" spcCol="1270" anchor="ctr" anchorCtr="0">
          <a:noAutofit/>
        </a:bodyPr>
        <a:lstStyle/>
        <a:p>
          <a:pPr marL="0" lvl="0" indent="0" algn="l" defTabSz="711200">
            <a:lnSpc>
              <a:spcPct val="100000"/>
            </a:lnSpc>
            <a:spcBef>
              <a:spcPct val="0"/>
            </a:spcBef>
            <a:spcAft>
              <a:spcPct val="35000"/>
            </a:spcAft>
            <a:buNone/>
          </a:pPr>
          <a:r>
            <a:rPr lang="en-GB" sz="1600" kern="1200"/>
            <a:t>Daycare facilities</a:t>
          </a:r>
          <a:endParaRPr lang="en-US" sz="1600" kern="1200"/>
        </a:p>
      </dsp:txBody>
      <dsp:txXfrm>
        <a:off x="612859" y="1990189"/>
        <a:ext cx="3494682" cy="530614"/>
      </dsp:txXfrm>
    </dsp:sp>
    <dsp:sp modelId="{26A38F7A-B4DF-4265-88C6-263C4D192F7F}">
      <dsp:nvSpPr>
        <dsp:cNvPr id="0" name=""/>
        <dsp:cNvSpPr/>
      </dsp:nvSpPr>
      <dsp:spPr>
        <a:xfrm>
          <a:off x="0" y="2653457"/>
          <a:ext cx="4107542" cy="530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250C3-1CF6-478A-A2D8-FA8596CBBDF4}">
      <dsp:nvSpPr>
        <dsp:cNvPr id="0" name=""/>
        <dsp:cNvSpPr/>
      </dsp:nvSpPr>
      <dsp:spPr>
        <a:xfrm>
          <a:off x="160510" y="2772846"/>
          <a:ext cx="291837" cy="2918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9C994A-AFDB-484B-AAD5-60E763B892E9}">
      <dsp:nvSpPr>
        <dsp:cNvPr id="0" name=""/>
        <dsp:cNvSpPr/>
      </dsp:nvSpPr>
      <dsp:spPr>
        <a:xfrm>
          <a:off x="612859" y="2653457"/>
          <a:ext cx="3494682" cy="53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157" tIns="56157" rIns="56157" bIns="56157" numCol="1" spcCol="1270" anchor="ctr" anchorCtr="0">
          <a:noAutofit/>
        </a:bodyPr>
        <a:lstStyle/>
        <a:p>
          <a:pPr marL="0" lvl="0" indent="0" algn="l" defTabSz="711200">
            <a:lnSpc>
              <a:spcPct val="100000"/>
            </a:lnSpc>
            <a:spcBef>
              <a:spcPct val="0"/>
            </a:spcBef>
            <a:spcAft>
              <a:spcPct val="35000"/>
            </a:spcAft>
            <a:buNone/>
          </a:pPr>
          <a:r>
            <a:rPr lang="en-GB" sz="1600" kern="1200"/>
            <a:t>Rehabilitation initiatives</a:t>
          </a:r>
          <a:endParaRPr lang="en-US" sz="1600" kern="1200"/>
        </a:p>
      </dsp:txBody>
      <dsp:txXfrm>
        <a:off x="612859" y="2653457"/>
        <a:ext cx="3494682" cy="530614"/>
      </dsp:txXfrm>
    </dsp:sp>
    <dsp:sp modelId="{35E38659-CA22-479B-A4D2-44775897CF0B}">
      <dsp:nvSpPr>
        <dsp:cNvPr id="0" name=""/>
        <dsp:cNvSpPr/>
      </dsp:nvSpPr>
      <dsp:spPr>
        <a:xfrm>
          <a:off x="0" y="3316725"/>
          <a:ext cx="4107542" cy="530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B69A5D-2CF8-47A6-B267-2B8753CD51B5}">
      <dsp:nvSpPr>
        <dsp:cNvPr id="0" name=""/>
        <dsp:cNvSpPr/>
      </dsp:nvSpPr>
      <dsp:spPr>
        <a:xfrm>
          <a:off x="160510" y="3436114"/>
          <a:ext cx="291837" cy="2918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2D4CB9-F5F5-4FE0-B580-B1CAFD34512E}">
      <dsp:nvSpPr>
        <dsp:cNvPr id="0" name=""/>
        <dsp:cNvSpPr/>
      </dsp:nvSpPr>
      <dsp:spPr>
        <a:xfrm>
          <a:off x="612859" y="3316725"/>
          <a:ext cx="3494682" cy="53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157" tIns="56157" rIns="56157" bIns="56157" numCol="1" spcCol="1270" anchor="ctr" anchorCtr="0">
          <a:noAutofit/>
        </a:bodyPr>
        <a:lstStyle/>
        <a:p>
          <a:pPr marL="0" lvl="0" indent="0" algn="l" defTabSz="711200">
            <a:lnSpc>
              <a:spcPct val="100000"/>
            </a:lnSpc>
            <a:spcBef>
              <a:spcPct val="0"/>
            </a:spcBef>
            <a:spcAft>
              <a:spcPct val="35000"/>
            </a:spcAft>
            <a:buNone/>
          </a:pPr>
          <a:r>
            <a:rPr lang="en-GB" sz="1600" kern="1200"/>
            <a:t>Digital monitoring and telehealth</a:t>
          </a:r>
          <a:endParaRPr lang="en-US" sz="1600" kern="1200"/>
        </a:p>
      </dsp:txBody>
      <dsp:txXfrm>
        <a:off x="612859" y="3316725"/>
        <a:ext cx="3494682" cy="530614"/>
      </dsp:txXfrm>
    </dsp:sp>
    <dsp:sp modelId="{F3E17420-F1F1-424E-9172-7AC554D7C03B}">
      <dsp:nvSpPr>
        <dsp:cNvPr id="0" name=""/>
        <dsp:cNvSpPr/>
      </dsp:nvSpPr>
      <dsp:spPr>
        <a:xfrm>
          <a:off x="0" y="3979994"/>
          <a:ext cx="4107542" cy="5306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EB2490-CC91-43AE-A139-D3B92C9FAF0E}">
      <dsp:nvSpPr>
        <dsp:cNvPr id="0" name=""/>
        <dsp:cNvSpPr/>
      </dsp:nvSpPr>
      <dsp:spPr>
        <a:xfrm>
          <a:off x="160510" y="4099382"/>
          <a:ext cx="291837" cy="2918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9DA03-DB1F-464A-B186-C10ACF91B6F7}">
      <dsp:nvSpPr>
        <dsp:cNvPr id="0" name=""/>
        <dsp:cNvSpPr/>
      </dsp:nvSpPr>
      <dsp:spPr>
        <a:xfrm>
          <a:off x="612859" y="3979994"/>
          <a:ext cx="3494682" cy="53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157" tIns="56157" rIns="56157" bIns="56157" numCol="1" spcCol="1270" anchor="ctr" anchorCtr="0">
          <a:noAutofit/>
        </a:bodyPr>
        <a:lstStyle/>
        <a:p>
          <a:pPr marL="0" lvl="0" indent="0" algn="l" defTabSz="711200">
            <a:lnSpc>
              <a:spcPct val="100000"/>
            </a:lnSpc>
            <a:spcBef>
              <a:spcPct val="0"/>
            </a:spcBef>
            <a:spcAft>
              <a:spcPct val="35000"/>
            </a:spcAft>
            <a:buNone/>
          </a:pPr>
          <a:r>
            <a:rPr lang="en-GB" sz="1600" kern="1200"/>
            <a:t>Social prescription</a:t>
          </a:r>
          <a:endParaRPr lang="en-US" sz="1600" kern="1200"/>
        </a:p>
      </dsp:txBody>
      <dsp:txXfrm>
        <a:off x="612859" y="3979994"/>
        <a:ext cx="3494682" cy="5306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AF2CF-DC68-4C52-9C05-46B5E3529AF5}">
      <dsp:nvSpPr>
        <dsp:cNvPr id="0" name=""/>
        <dsp:cNvSpPr/>
      </dsp:nvSpPr>
      <dsp:spPr>
        <a:xfrm>
          <a:off x="70882" y="1555395"/>
          <a:ext cx="628693" cy="62869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D14F3-46FC-423F-8E0B-AEE85A9B5A6F}">
      <dsp:nvSpPr>
        <dsp:cNvPr id="0" name=""/>
        <dsp:cNvSpPr/>
      </dsp:nvSpPr>
      <dsp:spPr>
        <a:xfrm>
          <a:off x="202907" y="1687421"/>
          <a:ext cx="364642" cy="3646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7D3114-D989-490C-9CB5-8D91F88A81C6}">
      <dsp:nvSpPr>
        <dsp:cNvPr id="0" name=""/>
        <dsp:cNvSpPr/>
      </dsp:nvSpPr>
      <dsp:spPr>
        <a:xfrm>
          <a:off x="834295" y="1555395"/>
          <a:ext cx="1481919" cy="628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Critical Assessment </a:t>
          </a:r>
          <a:endParaRPr lang="en-US" sz="1100" kern="1200"/>
        </a:p>
      </dsp:txBody>
      <dsp:txXfrm>
        <a:off x="834295" y="1555395"/>
        <a:ext cx="1481919" cy="628693"/>
      </dsp:txXfrm>
    </dsp:sp>
    <dsp:sp modelId="{ECF27358-A96B-4082-8A83-178919AAE926}">
      <dsp:nvSpPr>
        <dsp:cNvPr id="0" name=""/>
        <dsp:cNvSpPr/>
      </dsp:nvSpPr>
      <dsp:spPr>
        <a:xfrm>
          <a:off x="2574428" y="1555395"/>
          <a:ext cx="628693" cy="62869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227039-B034-4050-946C-D22D55B55565}">
      <dsp:nvSpPr>
        <dsp:cNvPr id="0" name=""/>
        <dsp:cNvSpPr/>
      </dsp:nvSpPr>
      <dsp:spPr>
        <a:xfrm>
          <a:off x="2706453" y="1687421"/>
          <a:ext cx="364642" cy="3646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2122E-70E7-417D-89FA-113053319524}">
      <dsp:nvSpPr>
        <dsp:cNvPr id="0" name=""/>
        <dsp:cNvSpPr/>
      </dsp:nvSpPr>
      <dsp:spPr>
        <a:xfrm>
          <a:off x="3337841" y="1555395"/>
          <a:ext cx="1481919" cy="628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These difficulties hardly arise in isolation. Social isolation, for instance, may worsen sadness, which in turn decreases physical activity and speeds up functional impairment. This illustrates how social, psychological, and physical welfare are all interrelated in later life (CHRISTINA R. VICTOR et al., 2005; Marmot, 2020).</a:t>
          </a:r>
          <a:endParaRPr lang="en-US" sz="1100" kern="1200"/>
        </a:p>
      </dsp:txBody>
      <dsp:txXfrm>
        <a:off x="3337841" y="1555395"/>
        <a:ext cx="1481919" cy="6286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B6643-C5DF-44F6-9195-D8107CD029D9}" type="datetimeFigureOut">
              <a:t>6/24/2026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7D552-D21E-40D4-BAE1-1E0833256250}" type="slidenum">
              <a:t>‹#›</a:t>
            </a:fld>
            <a:endParaRPr lang="en-GB"/>
          </a:p>
        </p:txBody>
      </p:sp>
    </p:spTree>
    <p:extLst>
      <p:ext uri="{BB962C8B-B14F-4D97-AF65-F5344CB8AC3E}">
        <p14:creationId xmlns:p14="http://schemas.microsoft.com/office/powerpoint/2010/main" val="1187391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image.shutterstock.com/z/stock-vector-people-generations-at-different-ages-man-and-woman-aging-baby-child-teenager-young-adult-347788328.jp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https://as2.ftcdn.net/jpg/02/73/10/37/220_F_273103712_0fgC1uJaZOSTxVfABwsH1n6nDUGeFQO5.jpg</a:t>
            </a:r>
          </a:p>
        </p:txBody>
      </p:sp>
      <p:sp>
        <p:nvSpPr>
          <p:cNvPr id="4" name="Slide Number Placeholder 3"/>
          <p:cNvSpPr>
            <a:spLocks noGrp="1"/>
          </p:cNvSpPr>
          <p:nvPr>
            <p:ph type="sldNum" sz="quarter" idx="5"/>
          </p:nvPr>
        </p:nvSpPr>
        <p:spPr/>
        <p:txBody>
          <a:bodyPr/>
          <a:lstStyle/>
          <a:p>
            <a:fld id="{C9C7D552-D21E-40D4-BAE1-1E0833256250}" type="slidenum">
              <a:t>6</a:t>
            </a:fld>
            <a:endParaRPr lang="en-GB"/>
          </a:p>
        </p:txBody>
      </p:sp>
    </p:spTree>
    <p:extLst>
      <p:ext uri="{BB962C8B-B14F-4D97-AF65-F5344CB8AC3E}">
        <p14:creationId xmlns:p14="http://schemas.microsoft.com/office/powerpoint/2010/main" val="1132340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https://image.shutterstock.com/z/stock-vector-people-generations-at-different-ages-man-and-woman-aging-baby-child-teenager-young-adult-347788328.jpg</a:t>
            </a:r>
            <a:endParaRPr lang="en-US"/>
          </a:p>
          <a:p>
            <a:pPr algn="ct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C7D552-D21E-40D4-BAE1-1E0833256250}" type="slidenum">
              <a:t>7</a:t>
            </a:fld>
            <a:endParaRPr lang="en-GB"/>
          </a:p>
        </p:txBody>
      </p:sp>
    </p:spTree>
    <p:extLst>
      <p:ext uri="{BB962C8B-B14F-4D97-AF65-F5344CB8AC3E}">
        <p14:creationId xmlns:p14="http://schemas.microsoft.com/office/powerpoint/2010/main" val="140410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https://betterhealthwhileaging.net/wp-content/uploads/2014/10/bigstock-Elderly-Care-Sign-in-Word-Coll-29867138-320-pix-300x248.jpg</a:t>
            </a:r>
          </a:p>
        </p:txBody>
      </p:sp>
      <p:sp>
        <p:nvSpPr>
          <p:cNvPr id="4" name="Slide Number Placeholder 3"/>
          <p:cNvSpPr>
            <a:spLocks noGrp="1"/>
          </p:cNvSpPr>
          <p:nvPr>
            <p:ph type="sldNum" sz="quarter" idx="5"/>
          </p:nvPr>
        </p:nvSpPr>
        <p:spPr/>
        <p:txBody>
          <a:bodyPr/>
          <a:lstStyle/>
          <a:p>
            <a:fld id="{C9C7D552-D21E-40D4-BAE1-1E0833256250}" type="slidenum">
              <a:t>10</a:t>
            </a:fld>
            <a:endParaRPr lang="en-GB"/>
          </a:p>
        </p:txBody>
      </p:sp>
    </p:spTree>
    <p:extLst>
      <p:ext uri="{BB962C8B-B14F-4D97-AF65-F5344CB8AC3E}">
        <p14:creationId xmlns:p14="http://schemas.microsoft.com/office/powerpoint/2010/main" val="4042232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https://img.rawpixel.com/s3fs-private/rawpixel_images/website_content/k-16-isolate_dsc0128.jpg?w=800&amp;dpr=1&amp;fit=default&amp;crop=default&amp;auto=format&amp;fm=jpg&amp;q=75&amp;vib=3&amp;con=3&amp;usm=15&amp;ixlib=js-1.1.1&amp;s=f713ea7db20c7c694cecfc58abc0db92</a:t>
            </a:r>
          </a:p>
        </p:txBody>
      </p:sp>
      <p:sp>
        <p:nvSpPr>
          <p:cNvPr id="4" name="Slide Number Placeholder 3"/>
          <p:cNvSpPr>
            <a:spLocks noGrp="1"/>
          </p:cNvSpPr>
          <p:nvPr>
            <p:ph type="sldNum" sz="quarter" idx="5"/>
          </p:nvPr>
        </p:nvSpPr>
        <p:spPr/>
        <p:txBody>
          <a:bodyPr/>
          <a:lstStyle/>
          <a:p>
            <a:fld id="{C9C7D552-D21E-40D4-BAE1-1E0833256250}" type="slidenum">
              <a:t>11</a:t>
            </a:fld>
            <a:endParaRPr lang="en-GB"/>
          </a:p>
        </p:txBody>
      </p:sp>
    </p:spTree>
    <p:extLst>
      <p:ext uri="{BB962C8B-B14F-4D97-AF65-F5344CB8AC3E}">
        <p14:creationId xmlns:p14="http://schemas.microsoft.com/office/powerpoint/2010/main" val="1507432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https://stateofwales.com/wp-content/uploads/2018/04/Dollarphotoclub_58349575.png</a:t>
            </a:r>
          </a:p>
        </p:txBody>
      </p:sp>
      <p:sp>
        <p:nvSpPr>
          <p:cNvPr id="4" name="Slide Number Placeholder 3"/>
          <p:cNvSpPr>
            <a:spLocks noGrp="1"/>
          </p:cNvSpPr>
          <p:nvPr>
            <p:ph type="sldNum" sz="quarter" idx="5"/>
          </p:nvPr>
        </p:nvSpPr>
        <p:spPr/>
        <p:txBody>
          <a:bodyPr/>
          <a:lstStyle/>
          <a:p>
            <a:fld id="{C9C7D552-D21E-40D4-BAE1-1E0833256250}" type="slidenum">
              <a:t>12</a:t>
            </a:fld>
            <a:endParaRPr lang="en-GB"/>
          </a:p>
        </p:txBody>
      </p:sp>
    </p:spTree>
    <p:extLst>
      <p:ext uri="{BB962C8B-B14F-4D97-AF65-F5344CB8AC3E}">
        <p14:creationId xmlns:p14="http://schemas.microsoft.com/office/powerpoint/2010/main" val="2609697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https://media.licdn.com/dms/image/v2/D5612AQGBBFkZrJXRRw/article-cover_image-shrink_720_1280/article-cover_image-shrink_720_1280/0/1693386959399?e=2147483647&amp;v=beta&amp;t=88d_64ZUbcMxkbF7NyJ6NyfovAYsCa_kbk6zwLKcjF0</a:t>
            </a:r>
          </a:p>
        </p:txBody>
      </p:sp>
      <p:sp>
        <p:nvSpPr>
          <p:cNvPr id="4" name="Slide Number Placeholder 3"/>
          <p:cNvSpPr>
            <a:spLocks noGrp="1"/>
          </p:cNvSpPr>
          <p:nvPr>
            <p:ph type="sldNum" sz="quarter" idx="5"/>
          </p:nvPr>
        </p:nvSpPr>
        <p:spPr/>
        <p:txBody>
          <a:bodyPr/>
          <a:lstStyle/>
          <a:p>
            <a:fld id="{C9C7D552-D21E-40D4-BAE1-1E0833256250}" type="slidenum">
              <a:t>15</a:t>
            </a:fld>
            <a:endParaRPr lang="en-GB"/>
          </a:p>
        </p:txBody>
      </p:sp>
    </p:spTree>
    <p:extLst>
      <p:ext uri="{BB962C8B-B14F-4D97-AF65-F5344CB8AC3E}">
        <p14:creationId xmlns:p14="http://schemas.microsoft.com/office/powerpoint/2010/main" val="1946237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img.rawpixel.com/s3fs-private/rawpixel_images/website_content/job13-117-chim-00165.jpg?w=800&amp;dpr=1&amp;fit=default&amp;crop=default&amp;auto=format&amp;fm=pjpg&amp;q=75&amp;vib=3&amp;con=3&amp;usm=15&amp;bg=F4F4F3&amp;ixlib=js-2.2.1&amp;s=8e31fede5e41fd368dc591d3c8d0a1e7</a:t>
            </a:r>
          </a:p>
        </p:txBody>
      </p:sp>
      <p:sp>
        <p:nvSpPr>
          <p:cNvPr id="4" name="Slide Number Placeholder 3"/>
          <p:cNvSpPr>
            <a:spLocks noGrp="1"/>
          </p:cNvSpPr>
          <p:nvPr>
            <p:ph type="sldNum" sz="quarter" idx="5"/>
          </p:nvPr>
        </p:nvSpPr>
        <p:spPr/>
        <p:txBody>
          <a:bodyPr/>
          <a:lstStyle/>
          <a:p>
            <a:fld id="{C9C7D552-D21E-40D4-BAE1-1E0833256250}" type="slidenum">
              <a:t>16</a:t>
            </a:fld>
            <a:endParaRPr lang="en-GB"/>
          </a:p>
        </p:txBody>
      </p:sp>
    </p:spTree>
    <p:extLst>
      <p:ext uri="{BB962C8B-B14F-4D97-AF65-F5344CB8AC3E}">
        <p14:creationId xmlns:p14="http://schemas.microsoft.com/office/powerpoint/2010/main" val="3647243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6/24/2026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2034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8FC5F6-F338-4AE4-BB23-26385BCFC423}" type="datetimeFigureOut">
              <a:rPr lang="en-US" dirty="0"/>
              <a:t>6/24/2026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extLst>
      <p:ext uri="{BB962C8B-B14F-4D97-AF65-F5344CB8AC3E}">
        <p14:creationId xmlns:p14="http://schemas.microsoft.com/office/powerpoint/2010/main" val="1829183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6/24/2026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11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9AB4D41-86C1-4908-B66A-0B50CEB3BF29}" type="datetimeFigureOut">
              <a:rPr lang="en-US" dirty="0"/>
              <a:t>6/24/2026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01121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E6426E2C-56C1-4E0D-A793-0088A7FDD37E}" type="datetimeFigureOut">
              <a:rPr lang="en-US" dirty="0"/>
              <a:t>6/24/2026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67028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6/24/2026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07776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6/24/2026</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515639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6/24/2026</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273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6/24/2026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17282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E2D6473-DF6D-4702-B328-E0DD40540A4E}" type="datetimeFigureOut">
              <a:rPr lang="en-US" dirty="0"/>
              <a:t>6/24/2026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93283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26F7E3A-B166-407D-9866-32884E7D5B37}" type="datetimeFigureOut">
              <a:rPr lang="en-US" dirty="0"/>
              <a:t>6/24/2026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13442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6/24/2026</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409914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neruskita.blogspot.com/p/science-3.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hyperlink" Target="https://betterhealthwhileaging.net/aging-health-caregiving-links-nov-2014/" TargetMode="Externa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stateofwales.com/2018/04/equal-wales-why-equal-rights/"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assets.kingsfund.org.uk/f/256914/x/abb8f0e41b/social_care_360_2022.pdf" TargetMode="External"/><Relationship Id="rId2" Type="http://schemas.openxmlformats.org/officeDocument/2006/relationships/hyperlink" Target="https://www.ageuk.org.uk/discover/2024/september/state-of-health-and-care-of-older-people-in-england-2024/" TargetMode="External"/><Relationship Id="rId1" Type="http://schemas.openxmlformats.org/officeDocument/2006/relationships/slideLayout" Target="../slideLayouts/slideLayout6.xml"/><Relationship Id="rId6" Type="http://schemas.openxmlformats.org/officeDocument/2006/relationships/hyperlink" Target="https://www.gov.uk/government/publications/10-year-health-plan-for-england-fit-for-the-future/fit-for-the-future-10-year-health-plan-for-england-executive-summary" TargetMode="External"/><Relationship Id="rId5" Type="http://schemas.openxmlformats.org/officeDocument/2006/relationships/hyperlink" Target="https://assets.publishing.service.gov.uk/media/5a7dcf2aed915d2ac884dafa/Care-Act-Guidance.pdf" TargetMode="External"/><Relationship Id="rId4" Type="http://schemas.openxmlformats.org/officeDocument/2006/relationships/hyperlink" Target="https://www.legislation.gov.uk/ukpga/2014/23/content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who.int/teams/social-determinants-of-health/demographic-change-and-healthy-ageing/age-friendly-environments" TargetMode="External"/><Relationship Id="rId3" Type="http://schemas.openxmlformats.org/officeDocument/2006/relationships/hyperlink" Target="https://samples.jbpub.com/9781284104479/Chapter_3.pdf" TargetMode="External"/><Relationship Id="rId7" Type="http://schemas.openxmlformats.org/officeDocument/2006/relationships/hyperlink" Target="http://www.who.int" TargetMode="External"/><Relationship Id="rId2" Type="http://schemas.openxmlformats.org/officeDocument/2006/relationships/hyperlink" Target="https://www.wirralhealthwellbeingknowledgehub.co.uk/about-us/news/the-state-of-ageing-2023-24" TargetMode="External"/><Relationship Id="rId1" Type="http://schemas.openxmlformats.org/officeDocument/2006/relationships/slideLayout" Target="../slideLayouts/slideLayout7.xml"/><Relationship Id="rId6" Type="http://schemas.openxmlformats.org/officeDocument/2006/relationships/hyperlink" Target="https://extranet.who.int/countryplanningcycles/sites/default/files/public_file_rep/GBR_United-Kingdom_NHS-Long-term-plan_2019.pdf" TargetMode="External"/><Relationship Id="rId11" Type="http://schemas.openxmlformats.org/officeDocument/2006/relationships/hyperlink" Target="https://www.nice.org.uk/guidance/qs173" TargetMode="External"/><Relationship Id="rId5" Type="http://schemas.openxmlformats.org/officeDocument/2006/relationships/hyperlink" Target="https://www.ons.gov.uk/peoplepopulationandcommunity/birthsdeathsandmarriages/ageing/publications" TargetMode="External"/><Relationship Id="rId10" Type="http://schemas.openxmlformats.org/officeDocument/2006/relationships/hyperlink" Target="http://www.nice.org.uk" TargetMode="External"/><Relationship Id="rId4" Type="http://schemas.openxmlformats.org/officeDocument/2006/relationships/hyperlink" Target="https://www.nice.org.uk/guidance/ng32" TargetMode="External"/><Relationship Id="rId9" Type="http://schemas.openxmlformats.org/officeDocument/2006/relationships/hyperlink" Target="https://www.who.int/initiatives/decade-of-healthy-ag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6B8B3D-9462-B3EB-8581-B3473D3E8B0A}"/>
              </a:ext>
            </a:extLst>
          </p:cNvPr>
          <p:cNvSpPr txBox="1"/>
          <p:nvPr/>
        </p:nvSpPr>
        <p:spPr>
          <a:xfrm>
            <a:off x="1524000" y="4314639"/>
            <a:ext cx="9144000" cy="16557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ts val="1000"/>
              </a:spcBef>
            </a:pPr>
            <a:r>
              <a:rPr lang="en-US" sz="2400" kern="1200" dirty="0">
                <a:latin typeface="+mn-lt"/>
                <a:ea typeface="+mn-ea"/>
                <a:cs typeface="+mn-cs"/>
              </a:rPr>
              <a:t>Evaluating the Care, Empowerment and Support Needs of </a:t>
            </a:r>
            <a:r>
              <a:rPr lang="en-US" sz="2400" dirty="0"/>
              <a:t>the </a:t>
            </a:r>
            <a:r>
              <a:rPr lang="en-US" sz="2400"/>
              <a:t>Elderly</a:t>
            </a:r>
            <a:endParaRPr lang="en-US" sz="2400" kern="1200" dirty="0">
              <a:latin typeface="+mn-lt"/>
              <a:ea typeface="Calibri"/>
              <a:cs typeface="Calibri"/>
            </a:endParaRPr>
          </a:p>
        </p:txBody>
      </p:sp>
      <p:sp>
        <p:nvSpPr>
          <p:cNvPr id="4" name="TextBox 3">
            <a:extLst>
              <a:ext uri="{FF2B5EF4-FFF2-40B4-BE49-F238E27FC236}">
                <a16:creationId xmlns:a16="http://schemas.microsoft.com/office/drawing/2014/main" id="{F4471690-A7A0-D2C2-B3C0-8B8470848284}"/>
              </a:ext>
            </a:extLst>
          </p:cNvPr>
          <p:cNvSpPr txBox="1"/>
          <p:nvPr/>
        </p:nvSpPr>
        <p:spPr>
          <a:xfrm>
            <a:off x="5227599" y="931289"/>
            <a:ext cx="6962442"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2400">
                <a:latin typeface="Aptos"/>
              </a:rPr>
              <a:t>Name: Jahida Begum </a:t>
            </a:r>
            <a:br>
              <a:rPr lang="en-GB" sz="2400" dirty="0">
                <a:latin typeface="Aptos"/>
              </a:rPr>
            </a:br>
            <a:r>
              <a:rPr lang="en-GB" sz="2400">
                <a:latin typeface="Aptos"/>
              </a:rPr>
              <a:t>Student ID: 2316313</a:t>
            </a:r>
            <a:br>
              <a:rPr lang="en-GB" sz="2400" dirty="0">
                <a:latin typeface="Aptos"/>
              </a:rPr>
            </a:br>
            <a:r>
              <a:rPr lang="en-GB" sz="2400">
                <a:latin typeface="Aptos"/>
              </a:rPr>
              <a:t>Module: </a:t>
            </a:r>
            <a:r>
              <a:rPr lang="en-GB" sz="2400">
                <a:latin typeface="Aptos"/>
                <a:cs typeface="Arial"/>
              </a:rPr>
              <a:t>Empowering the Older Person</a:t>
            </a:r>
            <a:br>
              <a:rPr lang="en-GB" sz="2400" dirty="0">
                <a:latin typeface="Aptos"/>
                <a:cs typeface="Arial"/>
              </a:rPr>
            </a:br>
            <a:r>
              <a:rPr lang="en-GB" sz="2400">
                <a:latin typeface="Aptos"/>
                <a:cs typeface="Arial"/>
              </a:rPr>
              <a:t>Module Code: </a:t>
            </a:r>
            <a:r>
              <a:rPr lang="en-GB" sz="2400">
                <a:latin typeface="Aptos"/>
              </a:rPr>
              <a:t>BMHP6027</a:t>
            </a:r>
            <a:endParaRPr lang="en-US" sz="2400">
              <a:latin typeface="Aptos"/>
            </a:endParaRPr>
          </a:p>
          <a:p>
            <a:pPr algn="ctr">
              <a:spcAft>
                <a:spcPts val="600"/>
              </a:spcAft>
            </a:pPr>
            <a:r>
              <a:rPr lang="en-GB" sz="2400" dirty="0">
                <a:latin typeface="Aptos"/>
              </a:rPr>
              <a:t>Lecturer: </a:t>
            </a:r>
            <a:r>
              <a:rPr lang="en-GB" sz="2400" dirty="0">
                <a:highlight>
                  <a:srgbClr val="FFFFFF"/>
                </a:highlight>
                <a:latin typeface="Aptos"/>
                <a:cs typeface="Arial"/>
              </a:rPr>
              <a:t>Kennedy Obohwemu</a:t>
            </a:r>
            <a:r>
              <a:rPr lang="en-GB" sz="2400" dirty="0">
                <a:latin typeface="Aptos"/>
              </a:rPr>
              <a:t> </a:t>
            </a:r>
            <a:endParaRPr lang="en-GB" sz="2400">
              <a:latin typeface="Aptos"/>
            </a:endParaRPr>
          </a:p>
          <a:p>
            <a:pPr algn="ctr">
              <a:spcAft>
                <a:spcPts val="600"/>
              </a:spcAft>
            </a:pPr>
            <a:r>
              <a:rPr lang="en-GB" sz="2400" dirty="0">
                <a:latin typeface="Aptos"/>
              </a:rPr>
              <a:t>Assignment Title: Component 1: Individual Presentation (</a:t>
            </a:r>
            <a:r>
              <a:rPr lang="en-GB" sz="2400">
                <a:latin typeface="Aptos"/>
              </a:rPr>
              <a:t>Power point with voice-over)</a:t>
            </a:r>
          </a:p>
        </p:txBody>
      </p:sp>
      <p:pic>
        <p:nvPicPr>
          <p:cNvPr id="3" name="my-recording">
            <a:hlinkClick r:id="" action="ppaction://media"/>
            <a:extLst>
              <a:ext uri="{FF2B5EF4-FFF2-40B4-BE49-F238E27FC236}">
                <a16:creationId xmlns:a16="http://schemas.microsoft.com/office/drawing/2014/main" id="{287F6204-D7B1-CBC7-7DAF-7EE6E69C9A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0366A-FA35-D341-6464-EA1AFE5E54A1}"/>
              </a:ext>
            </a:extLst>
          </p:cNvPr>
          <p:cNvSpPr>
            <a:spLocks noGrp="1"/>
          </p:cNvSpPr>
          <p:nvPr>
            <p:ph type="title"/>
          </p:nvPr>
        </p:nvSpPr>
        <p:spPr>
          <a:xfrm>
            <a:off x="1356215" y="805412"/>
            <a:ext cx="3669161" cy="2760098"/>
          </a:xfrm>
        </p:spPr>
        <p:txBody>
          <a:bodyPr>
            <a:normAutofit/>
          </a:bodyPr>
          <a:lstStyle/>
          <a:p>
            <a:r>
              <a:rPr lang="en-GB" sz="4000">
                <a:solidFill>
                  <a:schemeClr val="tx2"/>
                </a:solidFill>
                <a:latin typeface="Aptos"/>
              </a:rPr>
              <a:t>Introduction</a:t>
            </a:r>
          </a:p>
        </p:txBody>
      </p:sp>
      <p:sp>
        <p:nvSpPr>
          <p:cNvPr id="3" name="Content Placeholder 2">
            <a:extLst>
              <a:ext uri="{FF2B5EF4-FFF2-40B4-BE49-F238E27FC236}">
                <a16:creationId xmlns:a16="http://schemas.microsoft.com/office/drawing/2014/main" id="{CF1A5BF4-1625-3A57-4607-D4690ECF7E1C}"/>
              </a:ext>
            </a:extLst>
          </p:cNvPr>
          <p:cNvSpPr>
            <a:spLocks noGrp="1"/>
          </p:cNvSpPr>
          <p:nvPr>
            <p:ph idx="1"/>
          </p:nvPr>
        </p:nvSpPr>
        <p:spPr>
          <a:xfrm>
            <a:off x="6090574" y="801866"/>
            <a:ext cx="5306084" cy="5230634"/>
          </a:xfrm>
          <a:noFill/>
          <a:ln>
            <a:noFill/>
          </a:ln>
        </p:spPr>
        <p:txBody>
          <a:bodyPr vert="horz" lIns="91440" tIns="45720" rIns="91440" bIns="45720" rtlCol="0" anchor="ctr">
            <a:normAutofit/>
          </a:bodyPr>
          <a:lstStyle/>
          <a:p>
            <a:pPr marL="0" indent="0">
              <a:buNone/>
            </a:pPr>
            <a:r>
              <a:rPr lang="en-GB" sz="1800" dirty="0">
                <a:solidFill>
                  <a:schemeClr val="tx2"/>
                </a:solidFill>
                <a:ea typeface="+mn-lt"/>
                <a:cs typeface="+mn-lt"/>
              </a:rPr>
              <a:t>Due to longer life expectancies and lower birth rates, the share of elderly people in the UK population is rising. As people age, their physical, psychological, and social requirements change, </a:t>
            </a:r>
            <a:r>
              <a:rPr lang="en-GB" sz="1800">
                <a:solidFill>
                  <a:schemeClr val="tx2"/>
                </a:solidFill>
                <a:ea typeface="+mn-lt"/>
                <a:cs typeface="+mn-lt"/>
              </a:rPr>
              <a:t>requiring the</a:t>
            </a:r>
            <a:r>
              <a:rPr lang="en-GB" sz="1800" dirty="0">
                <a:solidFill>
                  <a:schemeClr val="tx2"/>
                </a:solidFill>
                <a:ea typeface="+mn-lt"/>
                <a:cs typeface="+mn-lt"/>
              </a:rPr>
              <a:t> provision of efficient health and social care. To promote healthy ageing and enhance quality of life, it is crucial to preserve independence, functional capacity, flexibility, and choice.</a:t>
            </a:r>
          </a:p>
          <a:p>
            <a:pPr marL="0" indent="0">
              <a:buNone/>
            </a:pPr>
            <a:endParaRPr lang="en-GB" sz="1800">
              <a:solidFill>
                <a:schemeClr val="tx2"/>
              </a:solidFill>
            </a:endParaRPr>
          </a:p>
          <a:p>
            <a:pPr marL="0" indent="0">
              <a:buNone/>
            </a:pPr>
            <a:r>
              <a:rPr lang="en-GB" sz="1800">
                <a:solidFill>
                  <a:schemeClr val="tx2"/>
                </a:solidFill>
                <a:ea typeface="+mn-lt"/>
                <a:cs typeface="+mn-lt"/>
              </a:rPr>
              <a:t>This presentation discusses existing UK actions and policies, looks at obstacles to independence, critically assesses the care, empowerment, and support requirements of older people, and offers suggestions for improving services (WHO, 2022; Office for National Statistics, 2023).</a:t>
            </a:r>
            <a:endParaRPr lang="en-GB" sz="1800">
              <a:solidFill>
                <a:schemeClr val="tx2"/>
              </a:solidFill>
            </a:endParaRPr>
          </a:p>
        </p:txBody>
      </p:sp>
    </p:spTree>
    <p:extLst>
      <p:ext uri="{BB962C8B-B14F-4D97-AF65-F5344CB8AC3E}">
        <p14:creationId xmlns:p14="http://schemas.microsoft.com/office/powerpoint/2010/main" val="2073999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E6664-3AFA-4DE8-D716-F29DED76529A}"/>
              </a:ext>
            </a:extLst>
          </p:cNvPr>
          <p:cNvSpPr>
            <a:spLocks noGrp="1"/>
          </p:cNvSpPr>
          <p:nvPr>
            <p:ph type="title"/>
          </p:nvPr>
        </p:nvSpPr>
        <p:spPr>
          <a:xfrm>
            <a:off x="1179226" y="368959"/>
            <a:ext cx="9833548" cy="1066802"/>
          </a:xfrm>
        </p:spPr>
        <p:txBody>
          <a:bodyPr anchor="b">
            <a:normAutofit/>
          </a:bodyPr>
          <a:lstStyle/>
          <a:p>
            <a:r>
              <a:rPr lang="en-GB" sz="3600">
                <a:solidFill>
                  <a:schemeClr val="tx2"/>
                </a:solidFill>
              </a:rPr>
              <a:t>The UK's Ageing Population </a:t>
            </a:r>
            <a:endParaRPr lang="en-US" sz="3600">
              <a:solidFill>
                <a:schemeClr val="tx2"/>
              </a:solidFill>
            </a:endParaRPr>
          </a:p>
        </p:txBody>
      </p:sp>
      <p:sp>
        <p:nvSpPr>
          <p:cNvPr id="33" name="Content Placeholder 2">
            <a:extLst>
              <a:ext uri="{FF2B5EF4-FFF2-40B4-BE49-F238E27FC236}">
                <a16:creationId xmlns:a16="http://schemas.microsoft.com/office/drawing/2014/main" id="{1E4BCAE0-CE53-EF28-3497-9C8B85003406}"/>
              </a:ext>
            </a:extLst>
          </p:cNvPr>
          <p:cNvSpPr>
            <a:spLocks noGrp="1"/>
          </p:cNvSpPr>
          <p:nvPr>
            <p:ph idx="1"/>
          </p:nvPr>
        </p:nvSpPr>
        <p:spPr>
          <a:xfrm>
            <a:off x="1179226" y="2417954"/>
            <a:ext cx="9833548" cy="3250374"/>
          </a:xfrm>
        </p:spPr>
        <p:txBody>
          <a:bodyPr vert="horz" lIns="91440" tIns="45720" rIns="91440" bIns="45720" rtlCol="0" anchor="ctr">
            <a:noAutofit/>
          </a:bodyPr>
          <a:lstStyle/>
          <a:p>
            <a:pPr marL="457200" indent="-457200"/>
            <a:r>
              <a:rPr lang="en-GB" sz="2000">
                <a:solidFill>
                  <a:schemeClr val="tx2"/>
                </a:solidFill>
                <a:ea typeface="+mn-lt"/>
                <a:cs typeface="+mn-lt"/>
              </a:rPr>
              <a:t>In the UK, 19% of people are 65 years of age or older</a:t>
            </a:r>
            <a:endParaRPr lang="en-GB" sz="2000" dirty="0">
              <a:solidFill>
                <a:schemeClr val="tx2"/>
              </a:solidFill>
              <a:ea typeface="+mn-lt"/>
              <a:cs typeface="+mn-lt"/>
            </a:endParaRPr>
          </a:p>
          <a:p>
            <a:pPr marL="457200" indent="-457200"/>
            <a:r>
              <a:rPr lang="en-GB" sz="2000">
                <a:solidFill>
                  <a:schemeClr val="tx2"/>
                </a:solidFill>
                <a:ea typeface="+mn-lt"/>
                <a:cs typeface="+mn-lt"/>
              </a:rPr>
              <a:t>The average lifespan is still rising</a:t>
            </a:r>
            <a:endParaRPr lang="en-GB" sz="2000" dirty="0">
              <a:solidFill>
                <a:schemeClr val="tx2"/>
              </a:solidFill>
              <a:ea typeface="+mn-lt"/>
              <a:cs typeface="+mn-lt"/>
            </a:endParaRPr>
          </a:p>
          <a:p>
            <a:pPr marL="457200" indent="-457200"/>
            <a:r>
              <a:rPr lang="en-GB" sz="2000">
                <a:solidFill>
                  <a:schemeClr val="tx2"/>
                </a:solidFill>
                <a:ea typeface="+mn-lt"/>
                <a:cs typeface="+mn-lt"/>
              </a:rPr>
              <a:t>Increased need for social and health services</a:t>
            </a:r>
            <a:endParaRPr lang="en-GB" sz="2000" dirty="0">
              <a:solidFill>
                <a:schemeClr val="tx2"/>
              </a:solidFill>
              <a:ea typeface="+mn-lt"/>
              <a:cs typeface="+mn-lt"/>
            </a:endParaRPr>
          </a:p>
          <a:p>
            <a:pPr marL="457200" indent="-457200"/>
            <a:r>
              <a:rPr lang="en-GB" sz="2000">
                <a:solidFill>
                  <a:schemeClr val="tx2"/>
                </a:solidFill>
                <a:ea typeface="+mn-lt"/>
                <a:cs typeface="+mn-lt"/>
              </a:rPr>
              <a:t>Higher incidence of chronic illnesses include cardiovascular disease, arthritis, and dementia</a:t>
            </a:r>
            <a:endParaRPr lang="en-GB" sz="2000" dirty="0">
              <a:solidFill>
                <a:schemeClr val="tx2"/>
              </a:solidFill>
              <a:ea typeface="+mn-lt"/>
              <a:cs typeface="+mn-lt"/>
            </a:endParaRPr>
          </a:p>
          <a:p>
            <a:pPr marL="457200" indent="-457200"/>
            <a:r>
              <a:rPr lang="en-GB" sz="2000">
                <a:solidFill>
                  <a:schemeClr val="tx2"/>
                </a:solidFill>
                <a:ea typeface="+mn-lt"/>
                <a:cs typeface="+mn-lt"/>
              </a:rPr>
              <a:t>Planning services and allocating resources are made extremely difficult by ageing populations</a:t>
            </a:r>
            <a:endParaRPr lang="en-GB" sz="2000" dirty="0">
              <a:solidFill>
                <a:schemeClr val="tx2"/>
              </a:solidFill>
              <a:ea typeface="+mn-lt"/>
              <a:cs typeface="+mn-lt"/>
            </a:endParaRPr>
          </a:p>
          <a:p>
            <a:pPr marL="0" indent="0">
              <a:buNone/>
            </a:pPr>
            <a:endParaRPr lang="en-GB" sz="2000" dirty="0">
              <a:solidFill>
                <a:schemeClr val="tx2"/>
              </a:solidFill>
            </a:endParaRPr>
          </a:p>
          <a:p>
            <a:pPr>
              <a:buNone/>
            </a:pPr>
            <a:r>
              <a:rPr lang="en-GB" sz="2000" b="1">
                <a:solidFill>
                  <a:schemeClr val="tx2"/>
                </a:solidFill>
                <a:ea typeface="+mn-lt"/>
                <a:cs typeface="+mn-lt"/>
              </a:rPr>
              <a:t>Critical Assessment</a:t>
            </a:r>
            <a:endParaRPr lang="en-GB" sz="2000" b="1">
              <a:solidFill>
                <a:schemeClr val="tx2"/>
              </a:solidFill>
            </a:endParaRPr>
          </a:p>
          <a:p>
            <a:pPr>
              <a:buNone/>
            </a:pPr>
            <a:r>
              <a:rPr lang="en-GB" sz="2000">
                <a:solidFill>
                  <a:schemeClr val="tx2"/>
                </a:solidFill>
                <a:ea typeface="+mn-lt"/>
                <a:cs typeface="+mn-lt"/>
              </a:rPr>
              <a:t>Increased lifespan does not always translate into good ageing, even though it is a beneficial public health accomplishment. Numerous health issues affect many elderly people, which might lower their level of independence and quality of life (ONS, 2023; Age UK, 2024).</a:t>
            </a:r>
            <a:endParaRPr lang="en-GB" sz="2000">
              <a:solidFill>
                <a:schemeClr val="tx2"/>
              </a:solidFill>
            </a:endParaRPr>
          </a:p>
        </p:txBody>
      </p:sp>
    </p:spTree>
    <p:extLst>
      <p:ext uri="{BB962C8B-B14F-4D97-AF65-F5344CB8AC3E}">
        <p14:creationId xmlns:p14="http://schemas.microsoft.com/office/powerpoint/2010/main" val="91304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321EF-A2F2-8051-4932-7AB8F6092234}"/>
              </a:ext>
            </a:extLst>
          </p:cNvPr>
          <p:cNvSpPr>
            <a:spLocks noGrp="1"/>
          </p:cNvSpPr>
          <p:nvPr>
            <p:ph type="title"/>
          </p:nvPr>
        </p:nvSpPr>
        <p:spPr>
          <a:xfrm>
            <a:off x="411062" y="-363171"/>
            <a:ext cx="3018971" cy="4149105"/>
          </a:xfrm>
        </p:spPr>
        <p:txBody>
          <a:bodyPr>
            <a:normAutofit/>
          </a:bodyPr>
          <a:lstStyle/>
          <a:p>
            <a:r>
              <a:rPr lang="en-GB">
                <a:solidFill>
                  <a:schemeClr val="tx1"/>
                </a:solidFill>
                <a:latin typeface="Aptos"/>
                <a:ea typeface="Calibri"/>
                <a:cs typeface="Calibri"/>
              </a:rPr>
              <a:t>Caring for the Elderly</a:t>
            </a:r>
            <a:r>
              <a:rPr lang="en-GB" dirty="0">
                <a:solidFill>
                  <a:srgbClr val="FFFFFF"/>
                </a:solidFill>
                <a:latin typeface="Aptos"/>
                <a:ea typeface="Calibri"/>
                <a:cs typeface="Calibri"/>
              </a:rPr>
              <a:t> </a:t>
            </a:r>
          </a:p>
        </p:txBody>
      </p:sp>
      <p:sp>
        <p:nvSpPr>
          <p:cNvPr id="3" name="Content Placeholder 2">
            <a:extLst>
              <a:ext uri="{FF2B5EF4-FFF2-40B4-BE49-F238E27FC236}">
                <a16:creationId xmlns:a16="http://schemas.microsoft.com/office/drawing/2014/main" id="{2D70A105-90AC-D838-C983-F80FE985B591}"/>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500" b="1" u="sng">
                <a:ea typeface="+mn-lt"/>
                <a:cs typeface="+mn-lt"/>
              </a:rPr>
              <a:t>Needs for Care and Assistance</a:t>
            </a:r>
            <a:endParaRPr lang="en-GB" sz="1500" b="1" u="sng"/>
          </a:p>
          <a:p>
            <a:endParaRPr lang="en-GB" sz="1500"/>
          </a:p>
          <a:p>
            <a:pPr marL="0" indent="0">
              <a:buNone/>
            </a:pPr>
            <a:r>
              <a:rPr lang="en-GB" sz="1500">
                <a:ea typeface="+mn-lt"/>
                <a:cs typeface="+mn-lt"/>
              </a:rPr>
              <a:t>Multimorbidity, frailty, sensory impairment, and cognitive decline are common among elderly people, resulting in complicated care needs across social, psychological, and health dimensions (WHO, 2022).</a:t>
            </a:r>
          </a:p>
          <a:p>
            <a:pPr marL="0" indent="0">
              <a:buNone/>
            </a:pPr>
            <a:endParaRPr lang="en-GB" sz="1500" u="sng"/>
          </a:p>
          <a:p>
            <a:pPr>
              <a:buNone/>
            </a:pPr>
            <a:r>
              <a:rPr lang="en-GB" sz="1500" b="1" u="sng">
                <a:ea typeface="+mn-lt"/>
                <a:cs typeface="+mn-lt"/>
              </a:rPr>
              <a:t>Critical Assessment</a:t>
            </a:r>
            <a:endParaRPr lang="en-GB" sz="1500" b="1" u="sng"/>
          </a:p>
          <a:p>
            <a:pPr>
              <a:buNone/>
            </a:pPr>
            <a:r>
              <a:rPr lang="en-GB" sz="1500">
                <a:ea typeface="+mn-lt"/>
                <a:cs typeface="+mn-lt"/>
              </a:rPr>
              <a:t>Historically, holistic wellbeing has been less important to traditional healthcare systems than illness management. Social determinants of health that have a substantial impact on health outcomes in later life, such as social exclusion, housing quality, and loneliness, may not be addressed by this medical paradigm (Marmot, 2020).</a:t>
            </a:r>
          </a:p>
          <a:p>
            <a:pPr>
              <a:buNone/>
            </a:pPr>
            <a:endParaRPr lang="en-GB" sz="1500"/>
          </a:p>
          <a:p>
            <a:pPr>
              <a:buNone/>
            </a:pPr>
            <a:r>
              <a:rPr lang="en-GB" sz="1500">
                <a:ea typeface="+mn-lt"/>
                <a:cs typeface="+mn-lt"/>
              </a:rPr>
              <a:t>Based on research, integrated care models lower hospital admissions and increase patient satisfaction; yet access is still uneven due to differences in service delivery among local authorities </a:t>
            </a:r>
            <a:r>
              <a:rPr lang="en-GB" sz="1500">
                <a:latin typeface="Aptos"/>
                <a:ea typeface="+mn-lt"/>
                <a:cs typeface="Arial"/>
              </a:rPr>
              <a:t>(The NHS Long Term Plan, n.d.)</a:t>
            </a:r>
            <a:r>
              <a:rPr lang="en-GB" sz="1500">
                <a:ea typeface="+mn-lt"/>
                <a:cs typeface="+mn-lt"/>
              </a:rPr>
              <a:t>.</a:t>
            </a:r>
            <a:endParaRPr lang="en-GB" sz="1500"/>
          </a:p>
          <a:p>
            <a:pPr>
              <a:buNone/>
            </a:pPr>
            <a:endParaRPr lang="en-GB" sz="1500"/>
          </a:p>
          <a:p>
            <a:pPr>
              <a:buNone/>
            </a:pPr>
            <a:r>
              <a:rPr lang="en-GB" sz="1500" b="1">
                <a:ea typeface="+mn-lt"/>
                <a:cs typeface="+mn-lt"/>
              </a:rPr>
              <a:t>Key Point:</a:t>
            </a:r>
            <a:r>
              <a:rPr lang="en-GB" sz="1500">
                <a:ea typeface="+mn-lt"/>
                <a:cs typeface="+mn-lt"/>
              </a:rPr>
              <a:t> Preventative, person-centred assistance must replace reactive therapy to provide effective care.</a:t>
            </a:r>
            <a:endParaRPr lang="en-GB" sz="1500"/>
          </a:p>
          <a:p>
            <a:pPr marL="0" indent="0">
              <a:buNone/>
            </a:pPr>
            <a:endParaRPr lang="en-GB" sz="1500"/>
          </a:p>
        </p:txBody>
      </p:sp>
    </p:spTree>
    <p:extLst>
      <p:ext uri="{BB962C8B-B14F-4D97-AF65-F5344CB8AC3E}">
        <p14:creationId xmlns:p14="http://schemas.microsoft.com/office/powerpoint/2010/main" val="2221625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3DBA7-0074-FB92-CF23-4724AAF6C720}"/>
              </a:ext>
            </a:extLst>
          </p:cNvPr>
          <p:cNvSpPr>
            <a:spLocks noGrp="1"/>
          </p:cNvSpPr>
          <p:nvPr>
            <p:ph type="title"/>
          </p:nvPr>
        </p:nvSpPr>
        <p:spPr>
          <a:xfrm>
            <a:off x="541691" y="-1077799"/>
            <a:ext cx="3454400" cy="5897676"/>
          </a:xfrm>
        </p:spPr>
        <p:txBody>
          <a:bodyPr>
            <a:normAutofit/>
          </a:bodyPr>
          <a:lstStyle/>
          <a:p>
            <a:r>
              <a:rPr lang="en-GB" sz="3700" dirty="0">
                <a:solidFill>
                  <a:schemeClr val="tx1"/>
                </a:solidFill>
                <a:ea typeface="+mj-lt"/>
                <a:cs typeface="+mj-lt"/>
              </a:rPr>
              <a:t>Self-determination and </a:t>
            </a:r>
            <a:r>
              <a:rPr lang="en-GB" sz="3700">
                <a:solidFill>
                  <a:schemeClr val="tx1"/>
                </a:solidFill>
                <a:ea typeface="+mj-lt"/>
                <a:cs typeface="+mj-lt"/>
              </a:rPr>
              <a:t>Empowerment</a:t>
            </a:r>
            <a:endParaRPr lang="en-GB" sz="37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23C76F0F-6156-36DC-2437-F4810D4755B7}"/>
              </a:ext>
            </a:extLst>
          </p:cNvPr>
          <p:cNvSpPr>
            <a:spLocks noGrp="1"/>
          </p:cNvSpPr>
          <p:nvPr>
            <p:ph idx="1"/>
          </p:nvPr>
        </p:nvSpPr>
        <p:spPr>
          <a:xfrm>
            <a:off x="4389251" y="250258"/>
            <a:ext cx="6906491" cy="5585619"/>
          </a:xfrm>
        </p:spPr>
        <p:txBody>
          <a:bodyPr vert="horz" lIns="91440" tIns="45720" rIns="91440" bIns="45720" rtlCol="0" anchor="ctr">
            <a:normAutofit/>
          </a:bodyPr>
          <a:lstStyle/>
          <a:p>
            <a:pPr>
              <a:buNone/>
            </a:pPr>
            <a:r>
              <a:rPr lang="en-GB" sz="1500" b="1">
                <a:ea typeface="+mn-lt"/>
                <a:cs typeface="+mn-lt"/>
              </a:rPr>
              <a:t>Elderly People's Empowerment</a:t>
            </a:r>
            <a:endParaRPr lang="en-US" sz="1500" b="1"/>
          </a:p>
          <a:p>
            <a:pPr>
              <a:buNone/>
            </a:pPr>
            <a:endParaRPr lang="en-US" sz="1500"/>
          </a:p>
          <a:p>
            <a:pPr marL="0" indent="0">
              <a:buNone/>
            </a:pPr>
            <a:r>
              <a:rPr lang="en-GB" sz="1500">
                <a:ea typeface="+mn-lt"/>
                <a:cs typeface="+mn-lt"/>
              </a:rPr>
              <a:t>Maintaining autonomy, dignity, and control over care decisions is made possible for older individuals via empowerment.</a:t>
            </a:r>
          </a:p>
          <a:p>
            <a:pPr marL="0" indent="0">
              <a:buNone/>
            </a:pPr>
            <a:endParaRPr lang="en-GB" sz="1500" b="1"/>
          </a:p>
          <a:p>
            <a:pPr>
              <a:buNone/>
            </a:pPr>
            <a:r>
              <a:rPr lang="en-GB" sz="1500" b="1">
                <a:ea typeface="+mn-lt"/>
                <a:cs typeface="+mn-lt"/>
              </a:rPr>
              <a:t>Critical Assessment</a:t>
            </a:r>
          </a:p>
          <a:p>
            <a:pPr>
              <a:buNone/>
            </a:pPr>
            <a:endParaRPr lang="en-GB" sz="1500">
              <a:ea typeface="+mn-lt"/>
              <a:cs typeface="+mn-lt"/>
            </a:endParaRPr>
          </a:p>
          <a:p>
            <a:pPr>
              <a:buNone/>
            </a:pPr>
            <a:r>
              <a:rPr lang="en-GB" sz="1500">
                <a:ea typeface="+mn-lt"/>
                <a:cs typeface="+mn-lt"/>
              </a:rPr>
              <a:t>As it encourages collaborative decision-making and respects personal choices, person-centred care is frequently considered excellent practice</a:t>
            </a:r>
            <a:r>
              <a:rPr lang="en-GB" sz="1500">
                <a:latin typeface="Aptos"/>
                <a:ea typeface="+mn-lt"/>
                <a:cs typeface="Arial"/>
              </a:rPr>
              <a:t> (Kitwood,1997;Mitchell andAgnelli,2015).</a:t>
            </a:r>
            <a:r>
              <a:rPr lang="en-GB" sz="1500">
                <a:ea typeface="+mn-lt"/>
                <a:cs typeface="+mn-lt"/>
              </a:rPr>
              <a:t> However, when services are dealing with workforce shortages and rising demand, real empowerment may be challenging to achieve.</a:t>
            </a:r>
            <a:endParaRPr lang="en-GB" sz="1500"/>
          </a:p>
          <a:p>
            <a:pPr>
              <a:buNone/>
            </a:pPr>
            <a:endParaRPr lang="en-GB" sz="1500">
              <a:ea typeface="+mn-lt"/>
              <a:cs typeface="+mn-lt"/>
            </a:endParaRPr>
          </a:p>
          <a:p>
            <a:pPr>
              <a:buNone/>
            </a:pPr>
            <a:r>
              <a:rPr lang="en-GB" sz="1500">
                <a:ea typeface="+mn-lt"/>
                <a:cs typeface="+mn-lt"/>
              </a:rPr>
              <a:t>Furthermore, even though laws encourage equitable participation in decision-making, elderly people with cognitive impairment may face obstacles to participation.</a:t>
            </a:r>
            <a:endParaRPr lang="en-GB" sz="1500"/>
          </a:p>
          <a:p>
            <a:pPr>
              <a:buNone/>
            </a:pPr>
            <a:endParaRPr lang="en-GB" sz="1500"/>
          </a:p>
          <a:p>
            <a:pPr>
              <a:buNone/>
            </a:pPr>
            <a:r>
              <a:rPr lang="en-GB" sz="1500">
                <a:ea typeface="+mn-lt"/>
                <a:cs typeface="+mn-lt"/>
              </a:rPr>
              <a:t>Therefore, rather than being a goal that is automatically attained by the execution of policies, empowerment should be seen as a continuous </a:t>
            </a:r>
            <a:r>
              <a:rPr lang="en-GB" sz="1500">
                <a:latin typeface="Aptos"/>
                <a:ea typeface="+mn-lt"/>
                <a:cs typeface="Arial"/>
              </a:rPr>
              <a:t>(Care Act, 2014).</a:t>
            </a:r>
            <a:endParaRPr lang="en-GB" sz="1500">
              <a:latin typeface="Aptos"/>
            </a:endParaRPr>
          </a:p>
        </p:txBody>
      </p:sp>
    </p:spTree>
    <p:extLst>
      <p:ext uri="{BB962C8B-B14F-4D97-AF65-F5344CB8AC3E}">
        <p14:creationId xmlns:p14="http://schemas.microsoft.com/office/powerpoint/2010/main" val="2450519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74140-D2E1-A548-66AA-73DF16620961}"/>
              </a:ext>
            </a:extLst>
          </p:cNvPr>
          <p:cNvSpPr>
            <a:spLocks noGrp="1"/>
          </p:cNvSpPr>
          <p:nvPr>
            <p:ph type="title"/>
          </p:nvPr>
        </p:nvSpPr>
        <p:spPr>
          <a:xfrm>
            <a:off x="838200" y="2268"/>
            <a:ext cx="10515600" cy="1325563"/>
          </a:xfrm>
        </p:spPr>
        <p:txBody>
          <a:bodyPr/>
          <a:lstStyle/>
          <a:p>
            <a:r>
              <a:rPr lang="en-GB">
                <a:ea typeface="+mj-lt"/>
                <a:cs typeface="+mj-lt"/>
              </a:rPr>
              <a:t>Sustaining Independence and Functional Ability</a:t>
            </a:r>
            <a:endParaRPr lang="en-US"/>
          </a:p>
        </p:txBody>
      </p:sp>
      <p:graphicFrame>
        <p:nvGraphicFramePr>
          <p:cNvPr id="15" name="Content Placeholder 2">
            <a:extLst>
              <a:ext uri="{FF2B5EF4-FFF2-40B4-BE49-F238E27FC236}">
                <a16:creationId xmlns:a16="http://schemas.microsoft.com/office/drawing/2014/main" id="{6F8D6A20-E175-D516-9C49-46D6D103D2F0}"/>
              </a:ext>
            </a:extLst>
          </p:cNvPr>
          <p:cNvGraphicFramePr>
            <a:graphicFrameLocks noGrp="1"/>
          </p:cNvGraphicFramePr>
          <p:nvPr>
            <p:ph idx="1"/>
          </p:nvPr>
        </p:nvGraphicFramePr>
        <p:xfrm>
          <a:off x="272144" y="1716769"/>
          <a:ext cx="6219371" cy="4939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B36AD57-A30F-26D3-E629-9162E9CDDF3C}"/>
              </a:ext>
            </a:extLst>
          </p:cNvPr>
          <p:cNvSpPr txBox="1"/>
          <p:nvPr/>
        </p:nvSpPr>
        <p:spPr>
          <a:xfrm>
            <a:off x="6497214" y="666992"/>
            <a:ext cx="556662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Critical Assessment</a:t>
            </a:r>
            <a:endParaRPr lang="en-US" b="1"/>
          </a:p>
          <a:p>
            <a:endParaRPr lang="en-US"/>
          </a:p>
          <a:p>
            <a:r>
              <a:rPr lang="en-GB" dirty="0">
                <a:ea typeface="+mn-lt"/>
                <a:cs typeface="+mn-lt"/>
              </a:rPr>
              <a:t>Reablement programs have been shown to increase independence and lower hospital admissions. Access is still uneven throughout the UK's various regions, </a:t>
            </a:r>
            <a:r>
              <a:rPr lang="en-GB">
                <a:ea typeface="+mn-lt"/>
                <a:cs typeface="+mn-lt"/>
              </a:rPr>
              <a:t>though (WHO, 2022; NICE, 2023).</a:t>
            </a:r>
          </a:p>
        </p:txBody>
      </p:sp>
      <p:pic>
        <p:nvPicPr>
          <p:cNvPr id="5" name="Picture 4" descr="Old Nursing Home Free Stock Photo - Public Domain Pictures">
            <a:extLst>
              <a:ext uri="{FF2B5EF4-FFF2-40B4-BE49-F238E27FC236}">
                <a16:creationId xmlns:a16="http://schemas.microsoft.com/office/drawing/2014/main" id="{63D62AAF-100E-D45A-D220-3773A47824ED}"/>
              </a:ext>
            </a:extLst>
          </p:cNvPr>
          <p:cNvPicPr>
            <a:picLocks noChangeAspect="1"/>
          </p:cNvPicPr>
          <p:nvPr/>
        </p:nvPicPr>
        <p:blipFill>
          <a:blip r:embed="rId8"/>
          <a:stretch>
            <a:fillRect/>
          </a:stretch>
        </p:blipFill>
        <p:spPr>
          <a:xfrm>
            <a:off x="6493691" y="2675201"/>
            <a:ext cx="5721530" cy="3721027"/>
          </a:xfrm>
          <a:prstGeom prst="rect">
            <a:avLst/>
          </a:prstGeom>
        </p:spPr>
      </p:pic>
    </p:spTree>
    <p:extLst>
      <p:ext uri="{BB962C8B-B14F-4D97-AF65-F5344CB8AC3E}">
        <p14:creationId xmlns:p14="http://schemas.microsoft.com/office/powerpoint/2010/main" val="1341478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E78D3-0FDE-249F-374F-722D689CD540}"/>
              </a:ext>
            </a:extLst>
          </p:cNvPr>
          <p:cNvSpPr>
            <a:spLocks noGrp="1"/>
          </p:cNvSpPr>
          <p:nvPr>
            <p:ph type="title"/>
          </p:nvPr>
        </p:nvSpPr>
        <p:spPr>
          <a:xfrm>
            <a:off x="170543" y="2268"/>
            <a:ext cx="10515600" cy="1325563"/>
          </a:xfrm>
        </p:spPr>
        <p:txBody>
          <a:bodyPr/>
          <a:lstStyle/>
          <a:p>
            <a:pPr algn="ctr"/>
            <a:r>
              <a:rPr lang="en-GB">
                <a:ea typeface="+mj-lt"/>
                <a:cs typeface="+mj-lt"/>
              </a:rPr>
              <a:t>Theoretical Perspectives</a:t>
            </a:r>
            <a:endParaRPr lang="en-US"/>
          </a:p>
        </p:txBody>
      </p:sp>
      <p:graphicFrame>
        <p:nvGraphicFramePr>
          <p:cNvPr id="19" name="Content Placeholder 2">
            <a:extLst>
              <a:ext uri="{FF2B5EF4-FFF2-40B4-BE49-F238E27FC236}">
                <a16:creationId xmlns:a16="http://schemas.microsoft.com/office/drawing/2014/main" id="{514DFDB8-181F-2199-5F47-4CC536B535DD}"/>
              </a:ext>
            </a:extLst>
          </p:cNvPr>
          <p:cNvGraphicFramePr>
            <a:graphicFrameLocks noGrp="1"/>
          </p:cNvGraphicFramePr>
          <p:nvPr>
            <p:ph idx="1"/>
          </p:nvPr>
        </p:nvGraphicFramePr>
        <p:xfrm>
          <a:off x="170543" y="1172483"/>
          <a:ext cx="7336971" cy="5178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E33CA30-6B12-7551-FC28-6B3D3E795ABC}"/>
              </a:ext>
            </a:extLst>
          </p:cNvPr>
          <p:cNvSpPr txBox="1"/>
          <p:nvPr/>
        </p:nvSpPr>
        <p:spPr>
          <a:xfrm>
            <a:off x="7712598" y="1172741"/>
            <a:ext cx="448301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ea typeface="+mn-lt"/>
                <a:cs typeface="+mn-lt"/>
              </a:rPr>
              <a:t>Critical Assessment</a:t>
            </a:r>
            <a:endParaRPr lang="en-US" b="1">
              <a:ea typeface="+mn-lt"/>
              <a:cs typeface="+mn-lt"/>
            </a:endParaRPr>
          </a:p>
          <a:p>
            <a:endParaRPr lang="en-US"/>
          </a:p>
          <a:p>
            <a:r>
              <a:rPr lang="en-GB" dirty="0">
                <a:ea typeface="+mn-lt"/>
                <a:cs typeface="+mn-lt"/>
              </a:rPr>
              <a:t>Interventions that encourage independence and social engagement are supported by these beliefs. They might not, however, effectively take into consideration the effects of disease, disability, and social disparities (Havighurst, 1961; Atchley, 1989; </a:t>
            </a:r>
            <a:r>
              <a:rPr lang="en-GB">
                <a:ea typeface="+mn-lt"/>
                <a:cs typeface="+mn-lt"/>
              </a:rPr>
              <a:t>Kitwood,1997;Mitchell and </a:t>
            </a:r>
            <a:r>
              <a:rPr lang="en-GB" dirty="0">
                <a:ea typeface="+mn-lt"/>
                <a:cs typeface="+mn-lt"/>
              </a:rPr>
              <a:t>Agnelli,2015).</a:t>
            </a:r>
          </a:p>
        </p:txBody>
      </p:sp>
      <p:pic>
        <p:nvPicPr>
          <p:cNvPr id="15" name="Picture 14">
            <a:extLst>
              <a:ext uri="{FF2B5EF4-FFF2-40B4-BE49-F238E27FC236}">
                <a16:creationId xmlns:a16="http://schemas.microsoft.com/office/drawing/2014/main" id="{4AC6D418-0519-96FA-8CA8-64415CE5A3CE}"/>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685314" y="3891497"/>
            <a:ext cx="4506686" cy="2964835"/>
          </a:xfrm>
          <a:prstGeom prst="rect">
            <a:avLst/>
          </a:prstGeom>
        </p:spPr>
      </p:pic>
    </p:spTree>
    <p:extLst>
      <p:ext uri="{BB962C8B-B14F-4D97-AF65-F5344CB8AC3E}">
        <p14:creationId xmlns:p14="http://schemas.microsoft.com/office/powerpoint/2010/main" val="2620308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8F1C-BD7C-8449-739A-6F05577E1FF3}"/>
              </a:ext>
            </a:extLst>
          </p:cNvPr>
          <p:cNvSpPr>
            <a:spLocks noGrp="1"/>
          </p:cNvSpPr>
          <p:nvPr>
            <p:ph type="title"/>
          </p:nvPr>
        </p:nvSpPr>
        <p:spPr>
          <a:xfrm>
            <a:off x="649514" y="2268"/>
            <a:ext cx="10515600" cy="1325563"/>
          </a:xfrm>
        </p:spPr>
        <p:txBody>
          <a:bodyPr/>
          <a:lstStyle/>
          <a:p>
            <a:pPr algn="ctr"/>
            <a:r>
              <a:rPr lang="en-GB"/>
              <a:t>Policy Analysis </a:t>
            </a:r>
            <a:endParaRPr lang="en-US"/>
          </a:p>
        </p:txBody>
      </p:sp>
      <p:sp>
        <p:nvSpPr>
          <p:cNvPr id="3" name="Content Placeholder 2">
            <a:extLst>
              <a:ext uri="{FF2B5EF4-FFF2-40B4-BE49-F238E27FC236}">
                <a16:creationId xmlns:a16="http://schemas.microsoft.com/office/drawing/2014/main" id="{007B614F-41BB-9378-4606-2BBE8F021914}"/>
              </a:ext>
            </a:extLst>
          </p:cNvPr>
          <p:cNvSpPr>
            <a:spLocks noGrp="1"/>
          </p:cNvSpPr>
          <p:nvPr>
            <p:ph idx="1"/>
          </p:nvPr>
        </p:nvSpPr>
        <p:spPr>
          <a:xfrm>
            <a:off x="185057" y="1216025"/>
            <a:ext cx="5254172" cy="5505223"/>
          </a:xfrm>
        </p:spPr>
        <p:txBody>
          <a:bodyPr vert="horz" lIns="91440" tIns="45720" rIns="91440" bIns="45720" rtlCol="0" anchor="t">
            <a:normAutofit/>
          </a:bodyPr>
          <a:lstStyle/>
          <a:p>
            <a:pPr>
              <a:buNone/>
            </a:pPr>
            <a:r>
              <a:rPr lang="en-US" sz="2400" b="1" u="sng">
                <a:ea typeface="+mn-lt"/>
                <a:cs typeface="+mn-lt"/>
              </a:rPr>
              <a:t> Care Act 2014</a:t>
            </a:r>
            <a:endParaRPr lang="en-US" sz="2400" b="1" u="sng" dirty="0"/>
          </a:p>
          <a:p>
            <a:pPr>
              <a:buNone/>
            </a:pPr>
            <a:endParaRPr lang="en-US" sz="1900" dirty="0"/>
          </a:p>
          <a:p>
            <a:pPr>
              <a:buNone/>
            </a:pPr>
            <a:r>
              <a:rPr lang="en-US" sz="1900" dirty="0">
                <a:ea typeface="+mn-lt"/>
                <a:cs typeface="+mn-lt"/>
              </a:rPr>
              <a:t>     By making wellness, prevention, and personalization mandatory, the Care Act 2014 marked a significant overhaul of adult social </a:t>
            </a:r>
            <a:r>
              <a:rPr lang="en-US" sz="1900">
                <a:ea typeface="+mn-lt"/>
                <a:cs typeface="+mn-lt"/>
              </a:rPr>
              <a:t>care</a:t>
            </a:r>
            <a:r>
              <a:rPr lang="en-US" sz="1900">
                <a:latin typeface="Aptos"/>
                <a:ea typeface="+mn-lt"/>
                <a:cs typeface="Arial"/>
              </a:rPr>
              <a:t>(Department of Health, 2014).</a:t>
            </a:r>
          </a:p>
          <a:p>
            <a:pPr>
              <a:buNone/>
            </a:pPr>
            <a:endParaRPr lang="en-US" sz="1900" dirty="0"/>
          </a:p>
          <a:p>
            <a:pPr>
              <a:buNone/>
            </a:pPr>
            <a:r>
              <a:rPr lang="en-US" sz="1900" b="1"/>
              <a:t>Strengths</a:t>
            </a:r>
            <a:r>
              <a:rPr lang="en-US" sz="1900" b="1" dirty="0"/>
              <a:t> </a:t>
            </a:r>
          </a:p>
          <a:p>
            <a:r>
              <a:rPr lang="en-US" sz="1900">
                <a:ea typeface="+mn-lt"/>
                <a:cs typeface="+mn-lt"/>
              </a:rPr>
              <a:t>Encourages autonomy and decision-making</a:t>
            </a:r>
            <a:endParaRPr lang="en-US" sz="1900" b="1" dirty="0"/>
          </a:p>
          <a:p>
            <a:r>
              <a:rPr lang="en-US" sz="1900">
                <a:ea typeface="+mn-lt"/>
                <a:cs typeface="+mn-lt"/>
              </a:rPr>
              <a:t>Personalized</a:t>
            </a:r>
            <a:r>
              <a:rPr lang="en-US" sz="1900" dirty="0">
                <a:ea typeface="+mn-lt"/>
                <a:cs typeface="+mn-lt"/>
              </a:rPr>
              <a:t> care planning was introduced</a:t>
            </a:r>
            <a:endParaRPr lang="en-US" dirty="0"/>
          </a:p>
          <a:p>
            <a:r>
              <a:rPr lang="en-US" sz="1900">
                <a:ea typeface="+mn-lt"/>
                <a:cs typeface="+mn-lt"/>
              </a:rPr>
              <a:t>Enhanced rights for caretakers</a:t>
            </a:r>
            <a:endParaRPr lang="en-US"/>
          </a:p>
          <a:p>
            <a:r>
              <a:rPr lang="en-US" sz="1900">
                <a:ea typeface="+mn-lt"/>
                <a:cs typeface="+mn-lt"/>
              </a:rPr>
              <a:t>Promotes the use of preventive measures</a:t>
            </a:r>
            <a:endParaRPr lang="en-US"/>
          </a:p>
        </p:txBody>
      </p:sp>
      <p:sp>
        <p:nvSpPr>
          <p:cNvPr id="4" name="TextBox 3">
            <a:extLst>
              <a:ext uri="{FF2B5EF4-FFF2-40B4-BE49-F238E27FC236}">
                <a16:creationId xmlns:a16="http://schemas.microsoft.com/office/drawing/2014/main" id="{BEC84C21-3F85-103F-B7CB-9BF549FA0CB7}"/>
              </a:ext>
            </a:extLst>
          </p:cNvPr>
          <p:cNvSpPr txBox="1"/>
          <p:nvPr/>
        </p:nvSpPr>
        <p:spPr>
          <a:xfrm>
            <a:off x="5546489" y="1215464"/>
            <a:ext cx="5938004" cy="2723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900" b="1"/>
              <a:t>Restrictions</a:t>
            </a:r>
            <a:endParaRPr lang="en-US"/>
          </a:p>
          <a:p>
            <a:pPr algn="ctr"/>
            <a:endParaRPr lang="en-GB" sz="1900" b="1" dirty="0"/>
          </a:p>
          <a:p>
            <a:pPr algn="ctr">
              <a:buFont typeface="Arial"/>
              <a:buChar char="•"/>
            </a:pPr>
            <a:r>
              <a:rPr lang="en-GB" sz="1900">
                <a:ea typeface="+mn-lt"/>
                <a:cs typeface="+mn-lt"/>
              </a:rPr>
              <a:t> Notable differences in execution</a:t>
            </a:r>
            <a:endParaRPr lang="en-GB" sz="1900" b="1" dirty="0"/>
          </a:p>
          <a:p>
            <a:pPr algn="ctr"/>
            <a:endParaRPr lang="en-GB" sz="1900" dirty="0">
              <a:ea typeface="+mn-lt"/>
              <a:cs typeface="+mn-lt"/>
            </a:endParaRPr>
          </a:p>
          <a:p>
            <a:pPr algn="ctr">
              <a:buFont typeface="Arial"/>
              <a:buChar char="•"/>
            </a:pPr>
            <a:r>
              <a:rPr lang="en-GB" sz="1900">
                <a:ea typeface="+mn-lt"/>
                <a:cs typeface="+mn-lt"/>
              </a:rPr>
              <a:t> Reduced financing for local authorities has limited the availability of services</a:t>
            </a:r>
            <a:endParaRPr lang="en-GB"/>
          </a:p>
          <a:p>
            <a:pPr algn="ctr"/>
            <a:endParaRPr lang="en-GB" sz="1900" dirty="0">
              <a:ea typeface="+mn-lt"/>
              <a:cs typeface="+mn-lt"/>
            </a:endParaRPr>
          </a:p>
          <a:p>
            <a:pPr marL="342900" indent="-342900" algn="ctr">
              <a:buFont typeface="Arial"/>
              <a:buChar char="•"/>
            </a:pPr>
            <a:r>
              <a:rPr lang="en-GB" sz="1900">
                <a:ea typeface="+mn-lt"/>
                <a:cs typeface="+mn-lt"/>
              </a:rPr>
              <a:t>Resources are under pressure due to rising demand from an ageing population</a:t>
            </a:r>
            <a:endParaRPr lang="en-GB"/>
          </a:p>
        </p:txBody>
      </p:sp>
      <p:sp>
        <p:nvSpPr>
          <p:cNvPr id="5" name="TextBox 4">
            <a:extLst>
              <a:ext uri="{FF2B5EF4-FFF2-40B4-BE49-F238E27FC236}">
                <a16:creationId xmlns:a16="http://schemas.microsoft.com/office/drawing/2014/main" id="{88E6BAA4-3B49-2FA1-BB11-A8B6A65D8BD2}"/>
              </a:ext>
            </a:extLst>
          </p:cNvPr>
          <p:cNvSpPr txBox="1"/>
          <p:nvPr/>
        </p:nvSpPr>
        <p:spPr>
          <a:xfrm>
            <a:off x="5545504" y="3966815"/>
            <a:ext cx="646953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Critical Assessment</a:t>
            </a:r>
            <a:r>
              <a:rPr lang="en-GB" dirty="0"/>
              <a:t> </a:t>
            </a:r>
          </a:p>
          <a:p>
            <a:endParaRPr lang="en-GB" dirty="0"/>
          </a:p>
          <a:p>
            <a:r>
              <a:rPr lang="en-GB" dirty="0">
                <a:ea typeface="+mn-lt"/>
                <a:cs typeface="+mn-lt"/>
              </a:rPr>
              <a:t>Evidence indicates that resource constraints have diminished the Act's efficacy, even though it follows person-centred care principles and is consistent with Continuity Theory by promoting independence and familiar living circumstances. As a result, there is a disconnect between the goals of policy and the provision of services </a:t>
            </a:r>
            <a:r>
              <a:rPr lang="en-GB" dirty="0">
                <a:latin typeface="Calibri" panose="020F0502020204030204"/>
                <a:ea typeface="+mn-lt"/>
                <a:cs typeface="Calibri" panose="020F0502020204030204"/>
              </a:rPr>
              <a:t>(</a:t>
            </a:r>
            <a:r>
              <a:rPr lang="en-GB" dirty="0" err="1">
                <a:latin typeface="Calibri"/>
                <a:ea typeface="+mn-lt"/>
                <a:cs typeface="Calibri"/>
              </a:rPr>
              <a:t>Bottery</a:t>
            </a:r>
            <a:r>
              <a:rPr lang="en-GB" dirty="0">
                <a:latin typeface="Calibri"/>
                <a:ea typeface="+mn-lt"/>
                <a:cs typeface="Calibri"/>
              </a:rPr>
              <a:t> and Jefferies, 2022).</a:t>
            </a:r>
            <a:endParaRPr lang="en-GB" dirty="0">
              <a:latin typeface="Calibri"/>
              <a:cs typeface="Calibri"/>
            </a:endParaRPr>
          </a:p>
        </p:txBody>
      </p:sp>
    </p:spTree>
    <p:extLst>
      <p:ext uri="{BB962C8B-B14F-4D97-AF65-F5344CB8AC3E}">
        <p14:creationId xmlns:p14="http://schemas.microsoft.com/office/powerpoint/2010/main" val="1784900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Content Placeholder 2">
            <a:extLst>
              <a:ext uri="{FF2B5EF4-FFF2-40B4-BE49-F238E27FC236}">
                <a16:creationId xmlns:a16="http://schemas.microsoft.com/office/drawing/2014/main" id="{1BB40E0D-E6FD-36DC-17AD-8E62C9914B4F}"/>
              </a:ext>
            </a:extLst>
          </p:cNvPr>
          <p:cNvGraphicFramePr>
            <a:graphicFrameLocks noGrp="1"/>
          </p:cNvGraphicFramePr>
          <p:nvPr>
            <p:ph idx="1"/>
          </p:nvPr>
        </p:nvGraphicFramePr>
        <p:xfrm>
          <a:off x="214086" y="446768"/>
          <a:ext cx="5914572" cy="5265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2438999E-4E70-A2FC-DE33-B408132053F0}"/>
              </a:ext>
            </a:extLst>
          </p:cNvPr>
          <p:cNvSpPr txBox="1"/>
          <p:nvPr/>
        </p:nvSpPr>
        <p:spPr>
          <a:xfrm>
            <a:off x="6797132" y="998201"/>
            <a:ext cx="4686787"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900" b="1"/>
              <a:t>Restrictions </a:t>
            </a:r>
          </a:p>
          <a:p>
            <a:pPr algn="ctr"/>
            <a:endParaRPr lang="en-GB" sz="1900" b="1" dirty="0">
              <a:ea typeface="+mn-lt"/>
              <a:cs typeface="+mn-lt"/>
            </a:endParaRPr>
          </a:p>
          <a:p>
            <a:pPr>
              <a:buFont typeface="Arial"/>
              <a:buChar char="•"/>
            </a:pPr>
            <a:r>
              <a:rPr lang="en-GB" sz="1900">
                <a:ea typeface="+mn-lt"/>
                <a:cs typeface="+mn-lt"/>
              </a:rPr>
              <a:t>     Service delivery is still impacted by a lack of workers.</a:t>
            </a:r>
            <a:endParaRPr lang="en-GB" sz="1900" b="1"/>
          </a:p>
          <a:p>
            <a:pPr>
              <a:buFont typeface="Arial"/>
              <a:buChar char="•"/>
            </a:pPr>
            <a:r>
              <a:rPr lang="en-GB" sz="1900">
                <a:ea typeface="+mn-lt"/>
                <a:cs typeface="+mn-lt"/>
              </a:rPr>
              <a:t>     Community services might be overburdened by growing demand.</a:t>
            </a:r>
            <a:endParaRPr lang="en-GB"/>
          </a:p>
          <a:p>
            <a:pPr marL="342900" indent="-342900">
              <a:buFont typeface="Arial"/>
              <a:buChar char="•"/>
            </a:pPr>
            <a:r>
              <a:rPr lang="en-GB" sz="1900">
                <a:ea typeface="+mn-lt"/>
                <a:cs typeface="+mn-lt"/>
              </a:rPr>
              <a:t>Health and social care integration is still uneven.</a:t>
            </a:r>
            <a:endParaRPr lang="en-GB"/>
          </a:p>
        </p:txBody>
      </p:sp>
      <p:sp>
        <p:nvSpPr>
          <p:cNvPr id="4" name="TextBox 3">
            <a:extLst>
              <a:ext uri="{FF2B5EF4-FFF2-40B4-BE49-F238E27FC236}">
                <a16:creationId xmlns:a16="http://schemas.microsoft.com/office/drawing/2014/main" id="{064D9234-9733-B8E1-64EA-846F6369C396}"/>
              </a:ext>
            </a:extLst>
          </p:cNvPr>
          <p:cNvSpPr txBox="1"/>
          <p:nvPr/>
        </p:nvSpPr>
        <p:spPr>
          <a:xfrm>
            <a:off x="5611517" y="3763615"/>
            <a:ext cx="6578558"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900" b="1"/>
              <a:t>Critical Assessment </a:t>
            </a:r>
          </a:p>
          <a:p>
            <a:endParaRPr lang="en-GB" sz="1900" b="1" dirty="0"/>
          </a:p>
          <a:p>
            <a:r>
              <a:rPr lang="en-GB" dirty="0">
                <a:ea typeface="+mn-lt"/>
                <a:cs typeface="+mn-lt"/>
              </a:rPr>
              <a:t>By encouraging elderly people to maintain their independence and involvement, the plan strongly aligns to the Activity Theory. However, it could be challenging to completely realise the goal of integrated care without matching investment in social care (NHS England, </a:t>
            </a:r>
            <a:r>
              <a:rPr lang="en-GB">
                <a:ea typeface="+mn-lt"/>
                <a:cs typeface="+mn-lt"/>
              </a:rPr>
              <a:t>2019; </a:t>
            </a:r>
            <a:r>
              <a:rPr lang="en-GB">
                <a:latin typeface="Aptos"/>
                <a:ea typeface="+mn-lt"/>
                <a:cs typeface="Arial"/>
              </a:rPr>
              <a:t>Department of Health and Social Care, 2025).</a:t>
            </a:r>
            <a:endParaRPr lang="en-GB">
              <a:latin typeface="Aptos"/>
            </a:endParaRPr>
          </a:p>
        </p:txBody>
      </p:sp>
    </p:spTree>
    <p:extLst>
      <p:ext uri="{BB962C8B-B14F-4D97-AF65-F5344CB8AC3E}">
        <p14:creationId xmlns:p14="http://schemas.microsoft.com/office/powerpoint/2010/main" val="2449162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4A78-8430-3A1F-4823-E0D72EA34825}"/>
              </a:ext>
            </a:extLst>
          </p:cNvPr>
          <p:cNvSpPr>
            <a:spLocks noGrp="1"/>
          </p:cNvSpPr>
          <p:nvPr>
            <p:ph type="title"/>
          </p:nvPr>
        </p:nvSpPr>
        <p:spPr>
          <a:xfrm>
            <a:off x="838200" y="2268"/>
            <a:ext cx="10515600" cy="1325563"/>
          </a:xfrm>
        </p:spPr>
        <p:txBody>
          <a:bodyPr/>
          <a:lstStyle/>
          <a:p>
            <a:r>
              <a:rPr lang="en-GB">
                <a:ea typeface="+mj-lt"/>
                <a:cs typeface="+mj-lt"/>
              </a:rPr>
              <a:t>The Performance of Existing Interventions</a:t>
            </a:r>
            <a:endParaRPr lang="en-US"/>
          </a:p>
        </p:txBody>
      </p:sp>
      <p:graphicFrame>
        <p:nvGraphicFramePr>
          <p:cNvPr id="20" name="Content Placeholder 2">
            <a:extLst>
              <a:ext uri="{FF2B5EF4-FFF2-40B4-BE49-F238E27FC236}">
                <a16:creationId xmlns:a16="http://schemas.microsoft.com/office/drawing/2014/main" id="{91FD16D9-D7E1-A1D3-2F72-8D056F293E6A}"/>
              </a:ext>
            </a:extLst>
          </p:cNvPr>
          <p:cNvGraphicFramePr>
            <a:graphicFrameLocks noGrp="1"/>
          </p:cNvGraphicFramePr>
          <p:nvPr>
            <p:ph idx="1"/>
          </p:nvPr>
        </p:nvGraphicFramePr>
        <p:xfrm>
          <a:off x="402772" y="1332140"/>
          <a:ext cx="4107542" cy="45109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FF73323-3D55-5C6D-D640-D407AB7A30C1}"/>
              </a:ext>
            </a:extLst>
          </p:cNvPr>
          <p:cNvSpPr txBox="1"/>
          <p:nvPr/>
        </p:nvSpPr>
        <p:spPr>
          <a:xfrm>
            <a:off x="4592403" y="1331210"/>
            <a:ext cx="3829625" cy="21390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900" b="1"/>
              <a:t>Benefits </a:t>
            </a:r>
          </a:p>
          <a:p>
            <a:endParaRPr lang="en-GB" sz="1900" b="1" dirty="0"/>
          </a:p>
          <a:p>
            <a:pPr>
              <a:buFont typeface="Arial"/>
              <a:buChar char="•"/>
            </a:pPr>
            <a:r>
              <a:rPr lang="en-GB" sz="1900">
                <a:ea typeface="+mn-lt"/>
                <a:cs typeface="+mn-lt"/>
              </a:rPr>
              <a:t> Improved self-reliance</a:t>
            </a:r>
            <a:endParaRPr lang="en-GB" sz="1900" b="1" dirty="0"/>
          </a:p>
          <a:p>
            <a:pPr>
              <a:buFont typeface="Arial"/>
              <a:buChar char="•"/>
            </a:pPr>
            <a:r>
              <a:rPr lang="en-GB" sz="1900">
                <a:ea typeface="+mn-lt"/>
                <a:cs typeface="+mn-lt"/>
              </a:rPr>
              <a:t> Lower hospital admissions</a:t>
            </a:r>
            <a:endParaRPr lang="en-GB"/>
          </a:p>
          <a:p>
            <a:pPr>
              <a:buFont typeface="Arial"/>
              <a:buChar char="•"/>
            </a:pPr>
            <a:r>
              <a:rPr lang="en-GB" sz="1900">
                <a:ea typeface="+mn-lt"/>
                <a:cs typeface="+mn-lt"/>
              </a:rPr>
              <a:t> A higher standard of living</a:t>
            </a:r>
            <a:endParaRPr lang="en-GB"/>
          </a:p>
          <a:p>
            <a:pPr marL="342900" indent="-342900">
              <a:buFont typeface="Arial"/>
              <a:buChar char="•"/>
            </a:pPr>
            <a:r>
              <a:rPr lang="en-GB" sz="1900">
                <a:ea typeface="+mn-lt"/>
                <a:cs typeface="+mn-lt"/>
              </a:rPr>
              <a:t>Increased participation in the community</a:t>
            </a:r>
            <a:endParaRPr lang="en-GB"/>
          </a:p>
        </p:txBody>
      </p:sp>
      <p:sp>
        <p:nvSpPr>
          <p:cNvPr id="5" name="TextBox 4">
            <a:extLst>
              <a:ext uri="{FF2B5EF4-FFF2-40B4-BE49-F238E27FC236}">
                <a16:creationId xmlns:a16="http://schemas.microsoft.com/office/drawing/2014/main" id="{239E63A2-164F-EEAA-0EA8-CE510A36B96A}"/>
              </a:ext>
            </a:extLst>
          </p:cNvPr>
          <p:cNvSpPr txBox="1"/>
          <p:nvPr/>
        </p:nvSpPr>
        <p:spPr>
          <a:xfrm>
            <a:off x="8754055" y="1345642"/>
            <a:ext cx="343503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Critica</a:t>
            </a:r>
            <a:r>
              <a:rPr lang="en-GB" b="1">
                <a:solidFill>
                  <a:srgbClr val="000000"/>
                </a:solidFill>
                <a:latin typeface="Aptos"/>
              </a:rPr>
              <a:t>l</a:t>
            </a:r>
            <a:r>
              <a:rPr lang="en-GB" b="1"/>
              <a:t> Assessment</a:t>
            </a:r>
            <a:endParaRPr lang="en-US"/>
          </a:p>
          <a:p>
            <a:endParaRPr lang="en-GB" dirty="0"/>
          </a:p>
          <a:p>
            <a:r>
              <a:rPr lang="en-GB" dirty="0">
                <a:ea typeface="+mn-lt"/>
                <a:cs typeface="+mn-lt"/>
              </a:rPr>
              <a:t>Studies indicate that community-based initiatives are often successful. However, many services have capacity </a:t>
            </a:r>
            <a:r>
              <a:rPr lang="en-GB">
                <a:ea typeface="+mn-lt"/>
                <a:cs typeface="+mn-lt"/>
              </a:rPr>
              <a:t>issues, and access varies widely (NHS England, 2019; NICE, 2023).</a:t>
            </a:r>
          </a:p>
        </p:txBody>
      </p:sp>
      <p:pic>
        <p:nvPicPr>
          <p:cNvPr id="11" name="Picture 10">
            <a:extLst>
              <a:ext uri="{FF2B5EF4-FFF2-40B4-BE49-F238E27FC236}">
                <a16:creationId xmlns:a16="http://schemas.microsoft.com/office/drawing/2014/main" id="{2D7D4969-F65D-7433-E6F1-A90297B7D45D}"/>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601937" y="3423557"/>
            <a:ext cx="3873499" cy="2841172"/>
          </a:xfrm>
          <a:prstGeom prst="rect">
            <a:avLst/>
          </a:prstGeom>
        </p:spPr>
      </p:pic>
    </p:spTree>
    <p:extLst>
      <p:ext uri="{BB962C8B-B14F-4D97-AF65-F5344CB8AC3E}">
        <p14:creationId xmlns:p14="http://schemas.microsoft.com/office/powerpoint/2010/main" val="3575711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72989-B05E-03E8-F6B1-6E2EFFC76477}"/>
              </a:ext>
            </a:extLst>
          </p:cNvPr>
          <p:cNvSpPr>
            <a:spLocks noGrp="1"/>
          </p:cNvSpPr>
          <p:nvPr>
            <p:ph type="title"/>
          </p:nvPr>
        </p:nvSpPr>
        <p:spPr>
          <a:xfrm>
            <a:off x="838200" y="-128361"/>
            <a:ext cx="10515600" cy="1325563"/>
          </a:xfrm>
        </p:spPr>
        <p:txBody>
          <a:bodyPr/>
          <a:lstStyle/>
          <a:p>
            <a:pPr algn="ctr"/>
            <a:r>
              <a:rPr lang="en-GB">
                <a:ea typeface="+mj-lt"/>
                <a:cs typeface="+mj-lt"/>
              </a:rPr>
              <a:t>Challenges in</a:t>
            </a:r>
            <a:r>
              <a:rPr lang="en-GB" dirty="0">
                <a:ea typeface="+mj-lt"/>
                <a:cs typeface="+mj-lt"/>
              </a:rPr>
              <a:t> Preserving Independence</a:t>
            </a:r>
            <a:endParaRPr lang="en-US" dirty="0"/>
          </a:p>
        </p:txBody>
      </p:sp>
      <p:sp>
        <p:nvSpPr>
          <p:cNvPr id="3" name="Content Placeholder 2">
            <a:extLst>
              <a:ext uri="{FF2B5EF4-FFF2-40B4-BE49-F238E27FC236}">
                <a16:creationId xmlns:a16="http://schemas.microsoft.com/office/drawing/2014/main" id="{0F6D1124-92BE-B81C-E106-AEE29CCF63AB}"/>
              </a:ext>
            </a:extLst>
          </p:cNvPr>
          <p:cNvSpPr>
            <a:spLocks noGrp="1"/>
          </p:cNvSpPr>
          <p:nvPr>
            <p:ph idx="1"/>
          </p:nvPr>
        </p:nvSpPr>
        <p:spPr>
          <a:xfrm>
            <a:off x="330200" y="1426482"/>
            <a:ext cx="3018972" cy="4307795"/>
          </a:xfrm>
        </p:spPr>
        <p:txBody>
          <a:bodyPr vert="horz" lIns="91440" tIns="45720" rIns="91440" bIns="45720" rtlCol="0" anchor="t">
            <a:normAutofit/>
          </a:bodyPr>
          <a:lstStyle/>
          <a:p>
            <a:pPr marL="0" indent="0">
              <a:buNone/>
            </a:pPr>
            <a:r>
              <a:rPr lang="en-GB" sz="1900" b="1"/>
              <a:t>Physical Challenges </a:t>
            </a:r>
          </a:p>
          <a:p>
            <a:pPr marL="0" indent="0">
              <a:buNone/>
            </a:pPr>
            <a:endParaRPr lang="en-GB" sz="1900" dirty="0"/>
          </a:p>
          <a:p>
            <a:r>
              <a:rPr lang="en-GB" sz="1900"/>
              <a:t>Weakness </a:t>
            </a:r>
          </a:p>
          <a:p>
            <a:r>
              <a:rPr lang="en-GB" sz="1900">
                <a:ea typeface="+mn-lt"/>
                <a:cs typeface="+mn-lt"/>
              </a:rPr>
              <a:t>Multimorbidity</a:t>
            </a:r>
          </a:p>
          <a:p>
            <a:r>
              <a:rPr lang="en-GB" sz="1900"/>
              <a:t>Risk of falling </a:t>
            </a:r>
            <a:endParaRPr lang="en-GB" sz="1900" dirty="0"/>
          </a:p>
        </p:txBody>
      </p:sp>
      <p:sp>
        <p:nvSpPr>
          <p:cNvPr id="4" name="TextBox 3">
            <a:extLst>
              <a:ext uri="{FF2B5EF4-FFF2-40B4-BE49-F238E27FC236}">
                <a16:creationId xmlns:a16="http://schemas.microsoft.com/office/drawing/2014/main" id="{0A13E626-3E57-A2C1-BABA-8C0DB9057788}"/>
              </a:ext>
            </a:extLst>
          </p:cNvPr>
          <p:cNvSpPr txBox="1"/>
          <p:nvPr/>
        </p:nvSpPr>
        <p:spPr>
          <a:xfrm>
            <a:off x="3930243" y="1398490"/>
            <a:ext cx="259083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Social Challenges </a:t>
            </a:r>
          </a:p>
          <a:p>
            <a:endParaRPr lang="en-GB" b="1" dirty="0"/>
          </a:p>
          <a:p>
            <a:pPr marL="285750" indent="-285750">
              <a:buFont typeface="Arial"/>
              <a:buChar char="•"/>
            </a:pPr>
            <a:r>
              <a:rPr lang="en-GB">
                <a:ea typeface="+mn-lt"/>
                <a:cs typeface="+mn-lt"/>
              </a:rPr>
              <a:t>Loneliness</a:t>
            </a:r>
            <a:endParaRPr lang="en-GB" dirty="0">
              <a:ea typeface="+mn-lt"/>
              <a:cs typeface="+mn-lt"/>
            </a:endParaRPr>
          </a:p>
          <a:p>
            <a:pPr marL="285750" indent="-285750">
              <a:buFont typeface="Arial"/>
              <a:buChar char="•"/>
            </a:pPr>
            <a:r>
              <a:rPr lang="en-GB"/>
              <a:t>Grief </a:t>
            </a:r>
          </a:p>
          <a:p>
            <a:pPr marL="285750" indent="-285750">
              <a:buFont typeface="Arial"/>
              <a:buChar char="•"/>
            </a:pPr>
            <a:r>
              <a:rPr lang="en-GB">
                <a:ea typeface="+mn-lt"/>
                <a:cs typeface="+mn-lt"/>
              </a:rPr>
              <a:t>Absent social networks</a:t>
            </a:r>
            <a:endParaRPr lang="en-GB" dirty="0"/>
          </a:p>
        </p:txBody>
      </p:sp>
      <p:sp>
        <p:nvSpPr>
          <p:cNvPr id="5" name="TextBox 4">
            <a:extLst>
              <a:ext uri="{FF2B5EF4-FFF2-40B4-BE49-F238E27FC236}">
                <a16:creationId xmlns:a16="http://schemas.microsoft.com/office/drawing/2014/main" id="{08F68E07-1307-18D1-2723-DD12F2D56B09}"/>
              </a:ext>
            </a:extLst>
          </p:cNvPr>
          <p:cNvSpPr txBox="1"/>
          <p:nvPr/>
        </p:nvSpPr>
        <p:spPr>
          <a:xfrm>
            <a:off x="7537936" y="1398449"/>
            <a:ext cx="270727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Economic Challenges</a:t>
            </a:r>
          </a:p>
          <a:p>
            <a:endParaRPr lang="en-GB" b="1" dirty="0"/>
          </a:p>
          <a:p>
            <a:pPr marL="285750" indent="-285750">
              <a:buFont typeface="Arial"/>
              <a:buChar char="•"/>
            </a:pPr>
            <a:r>
              <a:rPr lang="en-GB"/>
              <a:t>Poverty</a:t>
            </a:r>
            <a:endParaRPr lang="en-GB" dirty="0"/>
          </a:p>
          <a:p>
            <a:pPr marL="285750" indent="-285750">
              <a:buFont typeface="Arial"/>
              <a:buChar char="•"/>
            </a:pPr>
            <a:r>
              <a:rPr lang="en-GB"/>
              <a:t>Fuel instability</a:t>
            </a:r>
            <a:endParaRPr lang="en-GB" dirty="0"/>
          </a:p>
          <a:p>
            <a:pPr marL="285750" indent="-285750">
              <a:buFont typeface="Arial"/>
              <a:buChar char="•"/>
            </a:pPr>
            <a:r>
              <a:rPr lang="en-GB">
                <a:ea typeface="+mn-lt"/>
                <a:cs typeface="+mn-lt"/>
              </a:rPr>
              <a:t>Technological absence</a:t>
            </a:r>
            <a:endParaRPr lang="en-GB" dirty="0"/>
          </a:p>
          <a:p>
            <a:pPr marL="285750" indent="-285750">
              <a:buFont typeface="Arial"/>
              <a:buChar char="•"/>
            </a:pPr>
            <a:endParaRPr lang="en-GB" dirty="0"/>
          </a:p>
        </p:txBody>
      </p:sp>
      <p:pic>
        <p:nvPicPr>
          <p:cNvPr id="7" name="Picture 6" descr="Gym">
            <a:extLst>
              <a:ext uri="{FF2B5EF4-FFF2-40B4-BE49-F238E27FC236}">
                <a16:creationId xmlns:a16="http://schemas.microsoft.com/office/drawing/2014/main" id="{CD35847A-1EEE-66C7-71BE-9684638E8BC5}"/>
              </a:ext>
            </a:extLst>
          </p:cNvPr>
          <p:cNvPicPr>
            <a:picLocks noChangeAspect="1"/>
          </p:cNvPicPr>
          <p:nvPr/>
        </p:nvPicPr>
        <p:blipFill>
          <a:blip r:embed="rId3"/>
          <a:stretch>
            <a:fillRect/>
          </a:stretch>
        </p:blipFill>
        <p:spPr>
          <a:xfrm>
            <a:off x="7534889" y="2867705"/>
            <a:ext cx="3987478" cy="3415846"/>
          </a:xfrm>
          <a:prstGeom prst="rect">
            <a:avLst/>
          </a:prstGeom>
        </p:spPr>
      </p:pic>
      <p:graphicFrame>
        <p:nvGraphicFramePr>
          <p:cNvPr id="19" name="TextBox 5">
            <a:extLst>
              <a:ext uri="{FF2B5EF4-FFF2-40B4-BE49-F238E27FC236}">
                <a16:creationId xmlns:a16="http://schemas.microsoft.com/office/drawing/2014/main" id="{4AC732D6-5B75-258A-7396-69F2324C1072}"/>
              </a:ext>
            </a:extLst>
          </p:cNvPr>
          <p:cNvGraphicFramePr/>
          <p:nvPr>
            <p:extLst>
              <p:ext uri="{D42A27DB-BD31-4B8C-83A1-F6EECF244321}">
                <p14:modId xmlns:p14="http://schemas.microsoft.com/office/powerpoint/2010/main" val="1460849208"/>
              </p:ext>
            </p:extLst>
          </p:nvPr>
        </p:nvGraphicFramePr>
        <p:xfrm>
          <a:off x="838986" y="3125068"/>
          <a:ext cx="4890643" cy="37394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5302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2D813-D57D-0753-A9DF-60A10490013B}"/>
              </a:ext>
            </a:extLst>
          </p:cNvPr>
          <p:cNvSpPr>
            <a:spLocks noGrp="1"/>
          </p:cNvSpPr>
          <p:nvPr>
            <p:ph type="title"/>
          </p:nvPr>
        </p:nvSpPr>
        <p:spPr>
          <a:xfrm>
            <a:off x="371094" y="116259"/>
            <a:ext cx="3438144" cy="1239012"/>
          </a:xfrm>
        </p:spPr>
        <p:txBody>
          <a:bodyPr anchor="ctr">
            <a:normAutofit/>
          </a:bodyPr>
          <a:lstStyle/>
          <a:p>
            <a:r>
              <a:rPr lang="en-GB" sz="2800">
                <a:ea typeface="+mj-lt"/>
                <a:cs typeface="+mj-lt"/>
              </a:rPr>
              <a:t>Health and Social Care Challenges</a:t>
            </a:r>
            <a:endParaRPr lang="en-US" sz="2800"/>
          </a:p>
        </p:txBody>
      </p:sp>
      <p:sp>
        <p:nvSpPr>
          <p:cNvPr id="3" name="Content Placeholder 2">
            <a:extLst>
              <a:ext uri="{FF2B5EF4-FFF2-40B4-BE49-F238E27FC236}">
                <a16:creationId xmlns:a16="http://schemas.microsoft.com/office/drawing/2014/main" id="{6655084E-7D43-61F2-6571-D91BD4E0334C}"/>
              </a:ext>
            </a:extLst>
          </p:cNvPr>
          <p:cNvSpPr>
            <a:spLocks noGrp="1"/>
          </p:cNvSpPr>
          <p:nvPr>
            <p:ph idx="1"/>
          </p:nvPr>
        </p:nvSpPr>
        <p:spPr>
          <a:xfrm>
            <a:off x="371094" y="1208568"/>
            <a:ext cx="3438906" cy="3207258"/>
          </a:xfrm>
        </p:spPr>
        <p:txBody>
          <a:bodyPr vert="horz" lIns="91440" tIns="45720" rIns="91440" bIns="45720" rtlCol="0" anchor="t">
            <a:noAutofit/>
          </a:bodyPr>
          <a:lstStyle/>
          <a:p>
            <a:pPr marL="0" indent="0">
              <a:buNone/>
            </a:pPr>
            <a:r>
              <a:rPr lang="en-GB" sz="1400" b="1"/>
              <a:t>System Challenges </a:t>
            </a:r>
            <a:endParaRPr lang="en-GB" sz="1400" dirty="0">
              <a:ea typeface="Calibri"/>
              <a:cs typeface="Calibri"/>
            </a:endParaRPr>
          </a:p>
          <a:p>
            <a:pPr marL="0" indent="0">
              <a:buNone/>
            </a:pPr>
            <a:endParaRPr lang="en-GB" sz="1400" dirty="0">
              <a:ea typeface="Calibri"/>
              <a:cs typeface="Calibri"/>
            </a:endParaRPr>
          </a:p>
          <a:p>
            <a:r>
              <a:rPr lang="en-GB" sz="1400">
                <a:ea typeface="+mn-lt"/>
                <a:cs typeface="+mn-lt"/>
              </a:rPr>
              <a:t>Lack of workers</a:t>
            </a:r>
            <a:endParaRPr lang="en-GB" sz="1400" dirty="0">
              <a:ea typeface="Calibri"/>
              <a:cs typeface="Calibri"/>
            </a:endParaRPr>
          </a:p>
          <a:p>
            <a:r>
              <a:rPr lang="en-GB" sz="1400">
                <a:ea typeface="+mn-lt"/>
                <a:cs typeface="+mn-lt"/>
              </a:rPr>
              <a:t>Growing demand</a:t>
            </a:r>
            <a:endParaRPr lang="en-GB" sz="1400" dirty="0">
              <a:ea typeface="Calibri"/>
              <a:cs typeface="Calibri"/>
            </a:endParaRPr>
          </a:p>
          <a:p>
            <a:r>
              <a:rPr lang="en-GB" sz="1400">
                <a:ea typeface="+mn-lt"/>
                <a:cs typeface="+mn-lt"/>
              </a:rPr>
              <a:t>Financial limitations</a:t>
            </a:r>
            <a:endParaRPr lang="en-GB" sz="1400" dirty="0">
              <a:ea typeface="Calibri"/>
              <a:cs typeface="Calibri"/>
            </a:endParaRPr>
          </a:p>
          <a:p>
            <a:r>
              <a:rPr lang="en-GB" sz="1400">
                <a:ea typeface="+mn-lt"/>
                <a:cs typeface="+mn-lt"/>
              </a:rPr>
              <a:t>Service delivery that is fragmented</a:t>
            </a:r>
            <a:endParaRPr lang="en-GB" sz="1400" dirty="0">
              <a:ea typeface="Calibri"/>
              <a:cs typeface="Calibri"/>
            </a:endParaRPr>
          </a:p>
          <a:p>
            <a:r>
              <a:rPr lang="en-GB" sz="1400">
                <a:ea typeface="+mn-lt"/>
                <a:cs typeface="+mn-lt"/>
              </a:rPr>
              <a:t>Health disparities</a:t>
            </a:r>
            <a:endParaRPr lang="en-GB" sz="1400" dirty="0">
              <a:ea typeface="+mn-lt"/>
              <a:cs typeface="+mn-lt"/>
            </a:endParaRPr>
          </a:p>
          <a:p>
            <a:endParaRPr lang="en-GB" sz="1400" dirty="0">
              <a:ea typeface="Calibri"/>
              <a:cs typeface="Calibri"/>
            </a:endParaRPr>
          </a:p>
          <a:p>
            <a:pPr marL="0" indent="0">
              <a:buNone/>
            </a:pPr>
            <a:r>
              <a:rPr lang="en-GB" sz="1400" b="1"/>
              <a:t>Critical Assessment </a:t>
            </a:r>
            <a:endParaRPr lang="en-GB" sz="1400" b="1">
              <a:ea typeface="Calibri"/>
              <a:cs typeface="Calibri"/>
            </a:endParaRPr>
          </a:p>
          <a:p>
            <a:pPr marL="0" indent="0">
              <a:buNone/>
            </a:pPr>
            <a:endParaRPr lang="en-GB" sz="1400" dirty="0">
              <a:ea typeface="Calibri"/>
              <a:cs typeface="Calibri"/>
            </a:endParaRPr>
          </a:p>
          <a:p>
            <a:pPr marL="0" indent="0">
              <a:buNone/>
            </a:pPr>
            <a:r>
              <a:rPr lang="en-GB" sz="1400" dirty="0">
                <a:ea typeface="+mn-lt"/>
                <a:cs typeface="+mn-lt"/>
              </a:rPr>
              <a:t>Elderly individuals sometimes face uneven assistance and delays in accessing services, despite legislative pledges to integrated care. Independence and health outcomes may suffer as a result of these problems (Marmot, 2020; NHS England, 2019).</a:t>
            </a:r>
            <a:endParaRPr lang="en-GB" sz="1400" dirty="0"/>
          </a:p>
          <a:p>
            <a:pPr marL="0" indent="0">
              <a:buNone/>
            </a:pPr>
            <a:endParaRPr lang="en-GB" sz="900"/>
          </a:p>
          <a:p>
            <a:pPr marL="0" indent="0">
              <a:buNone/>
            </a:pPr>
            <a:endParaRPr lang="en-GB" sz="900"/>
          </a:p>
        </p:txBody>
      </p:sp>
      <p:pic>
        <p:nvPicPr>
          <p:cNvPr id="4" name="Picture 3">
            <a:extLst>
              <a:ext uri="{FF2B5EF4-FFF2-40B4-BE49-F238E27FC236}">
                <a16:creationId xmlns:a16="http://schemas.microsoft.com/office/drawing/2014/main" id="{9B48D917-2A93-F44C-19DF-BEC741F1F80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01184" y="1679570"/>
            <a:ext cx="6922008" cy="3599444"/>
          </a:xfrm>
          <a:prstGeom prst="rect">
            <a:avLst/>
          </a:prstGeom>
        </p:spPr>
      </p:pic>
    </p:spTree>
    <p:extLst>
      <p:ext uri="{BB962C8B-B14F-4D97-AF65-F5344CB8AC3E}">
        <p14:creationId xmlns:p14="http://schemas.microsoft.com/office/powerpoint/2010/main" val="2814651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6674F-BD72-0FB2-EC27-7414928E700F}"/>
              </a:ext>
            </a:extLst>
          </p:cNvPr>
          <p:cNvSpPr>
            <a:spLocks noGrp="1"/>
          </p:cNvSpPr>
          <p:nvPr>
            <p:ph type="title"/>
          </p:nvPr>
        </p:nvSpPr>
        <p:spPr>
          <a:xfrm>
            <a:off x="871442" y="-591457"/>
            <a:ext cx="4353116" cy="1474666"/>
          </a:xfrm>
        </p:spPr>
        <p:txBody>
          <a:bodyPr anchor="b">
            <a:normAutofit/>
          </a:bodyPr>
          <a:lstStyle/>
          <a:p>
            <a:pPr algn="ctr"/>
            <a:r>
              <a:rPr lang="en-GB" sz="3200">
                <a:solidFill>
                  <a:srgbClr val="595959"/>
                </a:solidFill>
              </a:rPr>
              <a:t>Recommendations </a:t>
            </a:r>
            <a:endParaRPr lang="en-US" sz="3200">
              <a:solidFill>
                <a:srgbClr val="595959"/>
              </a:solidFill>
            </a:endParaRPr>
          </a:p>
        </p:txBody>
      </p:sp>
      <p:sp>
        <p:nvSpPr>
          <p:cNvPr id="3" name="Content Placeholder 2">
            <a:extLst>
              <a:ext uri="{FF2B5EF4-FFF2-40B4-BE49-F238E27FC236}">
                <a16:creationId xmlns:a16="http://schemas.microsoft.com/office/drawing/2014/main" id="{D27ECD57-E89F-5A9C-B02C-83B364806E3B}"/>
              </a:ext>
            </a:extLst>
          </p:cNvPr>
          <p:cNvSpPr>
            <a:spLocks noGrp="1"/>
          </p:cNvSpPr>
          <p:nvPr>
            <p:ph idx="1"/>
          </p:nvPr>
        </p:nvSpPr>
        <p:spPr>
          <a:xfrm>
            <a:off x="261843" y="727394"/>
            <a:ext cx="5253001" cy="5650034"/>
          </a:xfrm>
        </p:spPr>
        <p:txBody>
          <a:bodyPr vert="horz" lIns="91440" tIns="45720" rIns="91440" bIns="45720" rtlCol="0" anchor="t">
            <a:noAutofit/>
          </a:bodyPr>
          <a:lstStyle/>
          <a:p>
            <a:pPr marL="0" indent="0">
              <a:buNone/>
            </a:pPr>
            <a:r>
              <a:rPr lang="en-GB" sz="1200" b="1">
                <a:solidFill>
                  <a:srgbClr val="595959"/>
                </a:solidFill>
                <a:ea typeface="+mn-lt"/>
                <a:cs typeface="+mn-lt"/>
              </a:rPr>
              <a:t>Recommendation 1: Increase Preventative and Reablement Services</a:t>
            </a:r>
          </a:p>
          <a:p>
            <a:pPr marL="0" indent="0">
              <a:buNone/>
            </a:pPr>
            <a:endParaRPr lang="en-GB" sz="1200" dirty="0">
              <a:solidFill>
                <a:srgbClr val="595959"/>
              </a:solidFill>
            </a:endParaRPr>
          </a:p>
          <a:p>
            <a:pPr marL="0" indent="0">
              <a:buNone/>
            </a:pPr>
            <a:r>
              <a:rPr lang="en-GB" sz="1200">
                <a:solidFill>
                  <a:srgbClr val="595959"/>
                </a:solidFill>
              </a:rPr>
              <a:t>Recommendation: </a:t>
            </a:r>
            <a:r>
              <a:rPr lang="en-GB" sz="1200">
                <a:solidFill>
                  <a:srgbClr val="595959"/>
                </a:solidFill>
                <a:ea typeface="+mn-lt"/>
                <a:cs typeface="+mn-lt"/>
              </a:rPr>
              <a:t>Invest more in community-based rehabilitation, fall prevention, and reablement services.</a:t>
            </a:r>
          </a:p>
          <a:p>
            <a:pPr marL="0" indent="0">
              <a:buNone/>
            </a:pPr>
            <a:r>
              <a:rPr lang="en-GB" sz="1200">
                <a:solidFill>
                  <a:srgbClr val="595959"/>
                </a:solidFill>
              </a:rPr>
              <a:t>Evidence: </a:t>
            </a:r>
            <a:r>
              <a:rPr lang="en-GB" sz="1200">
                <a:solidFill>
                  <a:srgbClr val="595959"/>
                </a:solidFill>
                <a:ea typeface="+mn-lt"/>
                <a:cs typeface="+mn-lt"/>
              </a:rPr>
              <a:t>Reablement is linked to better functional ability, increased independence in day-to-day activities, and a decreased need for long-term care services, according to research. Additionally, NICE discovered a connection between reablement and favourable functional results for senior citizens </a:t>
            </a:r>
            <a:r>
              <a:rPr lang="en-GB" sz="1200">
                <a:solidFill>
                  <a:srgbClr val="595959"/>
                </a:solidFill>
                <a:latin typeface="Aptos"/>
                <a:ea typeface="+mn-lt"/>
                <a:cs typeface="Arial"/>
              </a:rPr>
              <a:t>(www.nice.org.uk, n.d.).</a:t>
            </a:r>
            <a:endParaRPr lang="en-GB" sz="1200">
              <a:solidFill>
                <a:srgbClr val="595959"/>
              </a:solidFill>
              <a:latin typeface="Aptos"/>
            </a:endParaRPr>
          </a:p>
          <a:p>
            <a:pPr>
              <a:buNone/>
            </a:pPr>
            <a:r>
              <a:rPr lang="en-GB" sz="1200">
                <a:solidFill>
                  <a:srgbClr val="595959"/>
                </a:solidFill>
                <a:ea typeface="+mn-lt"/>
                <a:cs typeface="+mn-lt"/>
              </a:rPr>
              <a:t>Critical Reason: Preventative measures are probably more economical than treating needless hospital admissions and chronic reliance as the UK's population ages.</a:t>
            </a:r>
            <a:endParaRPr lang="en-GB" sz="1200" dirty="0">
              <a:solidFill>
                <a:srgbClr val="595959"/>
              </a:solidFill>
            </a:endParaRPr>
          </a:p>
          <a:p>
            <a:pPr>
              <a:buNone/>
            </a:pPr>
            <a:endParaRPr lang="en-GB" sz="1200" dirty="0">
              <a:solidFill>
                <a:srgbClr val="595959"/>
              </a:solidFill>
            </a:endParaRPr>
          </a:p>
          <a:p>
            <a:pPr>
              <a:buNone/>
            </a:pPr>
            <a:r>
              <a:rPr lang="en-GB" sz="1200" b="1">
                <a:solidFill>
                  <a:srgbClr val="595959"/>
                </a:solidFill>
              </a:rPr>
              <a:t>Recommendation 2: </a:t>
            </a:r>
            <a:r>
              <a:rPr lang="en-GB" sz="1200" b="1">
                <a:solidFill>
                  <a:srgbClr val="595959"/>
                </a:solidFill>
                <a:ea typeface="+mn-lt"/>
                <a:cs typeface="+mn-lt"/>
              </a:rPr>
              <a:t>Strengthen Integrated Health and Social Care Services</a:t>
            </a:r>
            <a:endParaRPr lang="en-GB" sz="1200" b="1">
              <a:solidFill>
                <a:srgbClr val="595959"/>
              </a:solidFill>
            </a:endParaRPr>
          </a:p>
          <a:p>
            <a:pPr>
              <a:buNone/>
            </a:pPr>
            <a:r>
              <a:rPr lang="en-GB" sz="1200">
                <a:solidFill>
                  <a:srgbClr val="595959"/>
                </a:solidFill>
              </a:rPr>
              <a:t>Recommendation: </a:t>
            </a:r>
            <a:r>
              <a:rPr lang="en-GB" sz="1200">
                <a:solidFill>
                  <a:srgbClr val="595959"/>
                </a:solidFill>
                <a:ea typeface="+mn-lt"/>
                <a:cs typeface="+mn-lt"/>
              </a:rPr>
              <a:t>Strengthen multidisciplinary teams (MDTs) along with improving communication between social care providers and the NHS.</a:t>
            </a:r>
            <a:endParaRPr lang="en-GB" sz="1200" dirty="0">
              <a:solidFill>
                <a:srgbClr val="595959"/>
              </a:solidFill>
            </a:endParaRPr>
          </a:p>
          <a:p>
            <a:pPr>
              <a:buNone/>
            </a:pPr>
            <a:r>
              <a:rPr lang="en-GB" sz="1200">
                <a:solidFill>
                  <a:srgbClr val="595959"/>
                </a:solidFill>
              </a:rPr>
              <a:t>Evidence: </a:t>
            </a:r>
            <a:r>
              <a:rPr lang="en-GB" sz="1200">
                <a:solidFill>
                  <a:srgbClr val="595959"/>
                </a:solidFill>
                <a:ea typeface="+mn-lt"/>
                <a:cs typeface="+mn-lt"/>
              </a:rPr>
              <a:t>Integrated care can lower hospital admissions, decrease hospital stays, and increase patient satisfaction, according to systematic reviews. Additionally, MDT strategies have been linked to better functioning and reduced healthcare use among senior citizens </a:t>
            </a:r>
            <a:r>
              <a:rPr lang="en-GB" sz="1200">
                <a:solidFill>
                  <a:srgbClr val="595959"/>
                </a:solidFill>
                <a:latin typeface="Aptos"/>
                <a:ea typeface="+mn-lt"/>
                <a:cs typeface="Arial"/>
              </a:rPr>
              <a:t>(Liljas et al., 2019).</a:t>
            </a:r>
            <a:endParaRPr lang="en-GB" sz="1200">
              <a:solidFill>
                <a:srgbClr val="595959"/>
              </a:solidFill>
              <a:latin typeface="Aptos"/>
            </a:endParaRPr>
          </a:p>
          <a:p>
            <a:pPr>
              <a:buNone/>
            </a:pPr>
            <a:r>
              <a:rPr lang="en-GB" sz="1200">
                <a:solidFill>
                  <a:srgbClr val="595959"/>
                </a:solidFill>
              </a:rPr>
              <a:t>Critical Reason: </a:t>
            </a:r>
            <a:r>
              <a:rPr lang="en-GB" sz="1200">
                <a:solidFill>
                  <a:srgbClr val="595959"/>
                </a:solidFill>
                <a:ea typeface="+mn-lt"/>
                <a:cs typeface="+mn-lt"/>
              </a:rPr>
              <a:t>Service fragmentation is still a major obstacle even if the NHS Long Term Plan encourages integrated care. Better coordination will enable more person-centred and seamless care for senior citizens.</a:t>
            </a:r>
            <a:endParaRPr lang="en-GB" sz="1200">
              <a:solidFill>
                <a:srgbClr val="595959"/>
              </a:solidFill>
            </a:endParaRPr>
          </a:p>
          <a:p>
            <a:pPr>
              <a:buNone/>
            </a:pPr>
            <a:endParaRPr lang="en-GB" sz="800">
              <a:solidFill>
                <a:srgbClr val="595959"/>
              </a:solidFill>
            </a:endParaRPr>
          </a:p>
          <a:p>
            <a:pPr marL="0" indent="0">
              <a:buNone/>
            </a:pPr>
            <a:endParaRPr lang="en-GB" sz="800">
              <a:solidFill>
                <a:srgbClr val="595959"/>
              </a:solidFill>
            </a:endParaRPr>
          </a:p>
        </p:txBody>
      </p:sp>
      <p:pic>
        <p:nvPicPr>
          <p:cNvPr id="16" name="Graphic 15" descr="Person with Cane">
            <a:extLst>
              <a:ext uri="{FF2B5EF4-FFF2-40B4-BE49-F238E27FC236}">
                <a16:creationId xmlns:a16="http://schemas.microsoft.com/office/drawing/2014/main" id="{6E8917A7-997B-FA79-A131-38A7546C9FE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81801" y="1053257"/>
            <a:ext cx="4797056" cy="4797056"/>
          </a:xfrm>
          <a:prstGeom prst="rect">
            <a:avLst/>
          </a:prstGeom>
        </p:spPr>
      </p:pic>
    </p:spTree>
    <p:extLst>
      <p:ext uri="{BB962C8B-B14F-4D97-AF65-F5344CB8AC3E}">
        <p14:creationId xmlns:p14="http://schemas.microsoft.com/office/powerpoint/2010/main" val="2680318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8937F6-8E38-AEA6-1BCD-F79D5A007DC6}"/>
              </a:ext>
            </a:extLst>
          </p:cNvPr>
          <p:cNvSpPr txBox="1"/>
          <p:nvPr/>
        </p:nvSpPr>
        <p:spPr>
          <a:xfrm>
            <a:off x="152985" y="255680"/>
            <a:ext cx="5630373" cy="640477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200" b="1">
                <a:solidFill>
                  <a:srgbClr val="595959"/>
                </a:solidFill>
              </a:rPr>
              <a:t>Recommendation 3: Build Communities More Age-Friendly</a:t>
            </a:r>
            <a:endParaRPr lang="en-US" sz="1200" b="1" dirty="0">
              <a:solidFill>
                <a:srgbClr val="595959"/>
              </a:solidFill>
            </a:endParaRPr>
          </a:p>
          <a:p>
            <a:pPr indent="-228600">
              <a:lnSpc>
                <a:spcPct val="90000"/>
              </a:lnSpc>
              <a:spcAft>
                <a:spcPts val="600"/>
              </a:spcAft>
              <a:buFont typeface="Arial" panose="020B0604020202020204" pitchFamily="34" charset="0"/>
              <a:buChar char="•"/>
            </a:pPr>
            <a:endParaRPr lang="en-US" sz="1200" b="1" dirty="0">
              <a:solidFill>
                <a:srgbClr val="595959"/>
              </a:solidFill>
            </a:endParaRPr>
          </a:p>
          <a:p>
            <a:pPr indent="-228600">
              <a:lnSpc>
                <a:spcPct val="90000"/>
              </a:lnSpc>
              <a:spcAft>
                <a:spcPts val="600"/>
              </a:spcAft>
              <a:buFont typeface="Arial" panose="020B0604020202020204" pitchFamily="34" charset="0"/>
              <a:buChar char="•"/>
            </a:pPr>
            <a:r>
              <a:rPr lang="en-US" sz="1200">
                <a:solidFill>
                  <a:srgbClr val="595959"/>
                </a:solidFill>
              </a:rPr>
              <a:t>Recommendation: Improve funding for community infrastructure, transportation, and age-friendly housing.</a:t>
            </a:r>
            <a:endParaRPr lang="en-US" sz="1200" dirty="0">
              <a:solidFill>
                <a:srgbClr val="595959"/>
              </a:solidFill>
            </a:endParaRPr>
          </a:p>
          <a:p>
            <a:pPr indent="-228600">
              <a:lnSpc>
                <a:spcPct val="90000"/>
              </a:lnSpc>
              <a:spcAft>
                <a:spcPts val="600"/>
              </a:spcAft>
              <a:buFont typeface="Arial" panose="020B0604020202020204" pitchFamily="34" charset="0"/>
              <a:buChar char="•"/>
            </a:pPr>
            <a:endParaRPr lang="en-US" sz="1200" dirty="0">
              <a:solidFill>
                <a:srgbClr val="595959"/>
              </a:solidFill>
            </a:endParaRPr>
          </a:p>
          <a:p>
            <a:pPr indent="-228600">
              <a:lnSpc>
                <a:spcPct val="90000"/>
              </a:lnSpc>
              <a:spcAft>
                <a:spcPts val="600"/>
              </a:spcAft>
              <a:buFont typeface="Arial" panose="020B0604020202020204" pitchFamily="34" charset="0"/>
              <a:buChar char="•"/>
            </a:pPr>
            <a:r>
              <a:rPr lang="en-US" sz="1200" dirty="0">
                <a:solidFill>
                  <a:srgbClr val="595959"/>
                </a:solidFill>
              </a:rPr>
              <a:t>Evidence:   According to World Health </a:t>
            </a:r>
            <a:r>
              <a:rPr lang="en-US" sz="1200">
                <a:solidFill>
                  <a:srgbClr val="595959"/>
                </a:solidFill>
              </a:rPr>
              <a:t>Organization</a:t>
            </a:r>
            <a:r>
              <a:rPr lang="en-US" sz="1200" dirty="0">
                <a:solidFill>
                  <a:srgbClr val="595959"/>
                </a:solidFill>
              </a:rPr>
              <a:t> (2023) age-friendly surroundings are crucial for preserving functional capacity and promoting good ageing. Supportive surroundings can enhance wellness, social engagement, and independence in older life, according to research.</a:t>
            </a:r>
          </a:p>
          <a:p>
            <a:pPr indent="-228600">
              <a:lnSpc>
                <a:spcPct val="90000"/>
              </a:lnSpc>
              <a:spcAft>
                <a:spcPts val="600"/>
              </a:spcAft>
              <a:buFont typeface="Arial" panose="020B0604020202020204" pitchFamily="34" charset="0"/>
              <a:buChar char="•"/>
            </a:pPr>
            <a:endParaRPr lang="en-US" sz="1200" dirty="0">
              <a:solidFill>
                <a:srgbClr val="595959"/>
              </a:solidFill>
            </a:endParaRPr>
          </a:p>
          <a:p>
            <a:pPr indent="-228600">
              <a:lnSpc>
                <a:spcPct val="90000"/>
              </a:lnSpc>
              <a:spcAft>
                <a:spcPts val="600"/>
              </a:spcAft>
              <a:buFont typeface="Arial" panose="020B0604020202020204" pitchFamily="34" charset="0"/>
              <a:buChar char="•"/>
            </a:pPr>
            <a:r>
              <a:rPr lang="en-US" sz="1200">
                <a:solidFill>
                  <a:srgbClr val="595959"/>
                </a:solidFill>
              </a:rPr>
              <a:t>Critical Reason: Environmental variables, rather than only medical issues, have an impact on many age-related challenges. Therefore, strengthening community design may help people age in place and lessen social isolation.</a:t>
            </a:r>
            <a:endParaRPr lang="en-US" sz="1200" dirty="0">
              <a:solidFill>
                <a:srgbClr val="595959"/>
              </a:solidFill>
            </a:endParaRPr>
          </a:p>
          <a:p>
            <a:pPr indent="-228600">
              <a:lnSpc>
                <a:spcPct val="90000"/>
              </a:lnSpc>
              <a:spcAft>
                <a:spcPts val="600"/>
              </a:spcAft>
              <a:buFont typeface="Arial" panose="020B0604020202020204" pitchFamily="34" charset="0"/>
              <a:buChar char="•"/>
            </a:pPr>
            <a:endParaRPr lang="en-US" sz="1200" dirty="0">
              <a:solidFill>
                <a:srgbClr val="595959"/>
              </a:solidFill>
            </a:endParaRPr>
          </a:p>
          <a:p>
            <a:pPr indent="-228600">
              <a:lnSpc>
                <a:spcPct val="90000"/>
              </a:lnSpc>
              <a:spcAft>
                <a:spcPts val="600"/>
              </a:spcAft>
              <a:buFont typeface="Arial" panose="020B0604020202020204" pitchFamily="34" charset="0"/>
              <a:buChar char="•"/>
            </a:pPr>
            <a:endParaRPr lang="en-US" sz="1200" dirty="0">
              <a:solidFill>
                <a:srgbClr val="595959"/>
              </a:solidFill>
            </a:endParaRPr>
          </a:p>
          <a:p>
            <a:pPr indent="-228600">
              <a:lnSpc>
                <a:spcPct val="90000"/>
              </a:lnSpc>
              <a:spcAft>
                <a:spcPts val="600"/>
              </a:spcAft>
              <a:buFont typeface="Arial" panose="020B0604020202020204" pitchFamily="34" charset="0"/>
              <a:buChar char="•"/>
            </a:pPr>
            <a:r>
              <a:rPr lang="en-US" sz="1200" b="1">
                <a:solidFill>
                  <a:srgbClr val="595959"/>
                </a:solidFill>
              </a:rPr>
              <a:t>Recommendation 4: Increase Digital Access </a:t>
            </a:r>
            <a:endParaRPr lang="en-US" sz="1200" b="1" dirty="0">
              <a:solidFill>
                <a:srgbClr val="595959"/>
              </a:solidFill>
            </a:endParaRPr>
          </a:p>
          <a:p>
            <a:pPr indent="-228600">
              <a:lnSpc>
                <a:spcPct val="90000"/>
              </a:lnSpc>
              <a:spcAft>
                <a:spcPts val="600"/>
              </a:spcAft>
              <a:buFont typeface="Arial" panose="020B0604020202020204" pitchFamily="34" charset="0"/>
              <a:buChar char="•"/>
            </a:pPr>
            <a:endParaRPr lang="en-US" sz="1200" b="1" dirty="0">
              <a:solidFill>
                <a:srgbClr val="595959"/>
              </a:solidFill>
            </a:endParaRPr>
          </a:p>
          <a:p>
            <a:pPr indent="-228600">
              <a:lnSpc>
                <a:spcPct val="90000"/>
              </a:lnSpc>
              <a:spcAft>
                <a:spcPts val="600"/>
              </a:spcAft>
              <a:buFont typeface="Arial" panose="020B0604020202020204" pitchFamily="34" charset="0"/>
              <a:buChar char="•"/>
            </a:pPr>
            <a:r>
              <a:rPr lang="en-US" sz="1200">
                <a:solidFill>
                  <a:srgbClr val="595959"/>
                </a:solidFill>
              </a:rPr>
              <a:t>Recommendation: Offer senior citizens access to technology and instruction in digital skills.</a:t>
            </a:r>
            <a:endParaRPr lang="en-US" sz="1200" dirty="0">
              <a:solidFill>
                <a:srgbClr val="595959"/>
              </a:solidFill>
            </a:endParaRPr>
          </a:p>
          <a:p>
            <a:pPr indent="-228600">
              <a:lnSpc>
                <a:spcPct val="90000"/>
              </a:lnSpc>
              <a:spcAft>
                <a:spcPts val="600"/>
              </a:spcAft>
              <a:buFont typeface="Arial" panose="020B0604020202020204" pitchFamily="34" charset="0"/>
              <a:buChar char="•"/>
            </a:pPr>
            <a:endParaRPr lang="en-US" sz="1200" dirty="0">
              <a:solidFill>
                <a:srgbClr val="595959"/>
              </a:solidFill>
            </a:endParaRPr>
          </a:p>
          <a:p>
            <a:pPr indent="-228600">
              <a:lnSpc>
                <a:spcPct val="90000"/>
              </a:lnSpc>
              <a:spcAft>
                <a:spcPts val="600"/>
              </a:spcAft>
              <a:buFont typeface="Arial" panose="020B0604020202020204" pitchFamily="34" charset="0"/>
              <a:buChar char="•"/>
            </a:pPr>
            <a:r>
              <a:rPr lang="en-US" sz="1200">
                <a:solidFill>
                  <a:srgbClr val="595959"/>
                </a:solidFill>
              </a:rPr>
              <a:t>Evidence: Digital platforms are being used more to offer NHS services. However, healthcare, appointments, and social support may be difficult for older persons who are suffering digital isolation. Programs for digital inclusion can lessen social isolation and increase service accessibility. (Highton, 2023; NHS England, 2019).</a:t>
            </a:r>
            <a:endParaRPr lang="en-US" sz="1200" dirty="0">
              <a:solidFill>
                <a:srgbClr val="595959"/>
              </a:solidFill>
            </a:endParaRPr>
          </a:p>
          <a:p>
            <a:pPr indent="-228600">
              <a:lnSpc>
                <a:spcPct val="90000"/>
              </a:lnSpc>
              <a:spcAft>
                <a:spcPts val="600"/>
              </a:spcAft>
              <a:buFont typeface="Arial" panose="020B0604020202020204" pitchFamily="34" charset="0"/>
              <a:buChar char="•"/>
            </a:pPr>
            <a:endParaRPr lang="en-US" sz="1200" dirty="0">
              <a:solidFill>
                <a:srgbClr val="595959"/>
              </a:solidFill>
            </a:endParaRPr>
          </a:p>
          <a:p>
            <a:pPr indent="-228600">
              <a:lnSpc>
                <a:spcPct val="90000"/>
              </a:lnSpc>
              <a:spcAft>
                <a:spcPts val="600"/>
              </a:spcAft>
              <a:buFont typeface="Arial" panose="020B0604020202020204" pitchFamily="34" charset="0"/>
              <a:buChar char="•"/>
            </a:pPr>
            <a:r>
              <a:rPr lang="en-US" sz="1200">
                <a:solidFill>
                  <a:srgbClr val="595959"/>
                </a:solidFill>
              </a:rPr>
              <a:t>Critical Reason: The growth of digital healthcare runs the danger of escalating health disparities among senior citizens in the absence of focused assistance.</a:t>
            </a:r>
          </a:p>
          <a:p>
            <a:pPr indent="-228600">
              <a:lnSpc>
                <a:spcPct val="90000"/>
              </a:lnSpc>
              <a:spcAft>
                <a:spcPts val="600"/>
              </a:spcAft>
              <a:buFont typeface="Arial" panose="020B0604020202020204" pitchFamily="34" charset="0"/>
              <a:buChar char="•"/>
            </a:pPr>
            <a:endParaRPr lang="en-US" sz="700">
              <a:solidFill>
                <a:srgbClr val="595959"/>
              </a:solidFill>
            </a:endParaRPr>
          </a:p>
        </p:txBody>
      </p:sp>
      <p:pic>
        <p:nvPicPr>
          <p:cNvPr id="6" name="Graphic 5" descr="House">
            <a:extLst>
              <a:ext uri="{FF2B5EF4-FFF2-40B4-BE49-F238E27FC236}">
                <a16:creationId xmlns:a16="http://schemas.microsoft.com/office/drawing/2014/main" id="{AD3913B3-9CCA-7A3D-30D4-3B6A26EC47B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81801" y="1053257"/>
            <a:ext cx="4797056" cy="4797056"/>
          </a:xfrm>
          <a:prstGeom prst="rect">
            <a:avLst/>
          </a:prstGeom>
        </p:spPr>
      </p:pic>
    </p:spTree>
    <p:extLst>
      <p:ext uri="{BB962C8B-B14F-4D97-AF65-F5344CB8AC3E}">
        <p14:creationId xmlns:p14="http://schemas.microsoft.com/office/powerpoint/2010/main" val="2240760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he Crucial Role of Training and Development in the Workplace">
            <a:extLst>
              <a:ext uri="{FF2B5EF4-FFF2-40B4-BE49-F238E27FC236}">
                <a16:creationId xmlns:a16="http://schemas.microsoft.com/office/drawing/2014/main" id="{FFE22464-3391-85BD-D760-A76B51D26D7A}"/>
              </a:ext>
            </a:extLst>
          </p:cNvPr>
          <p:cNvPicPr>
            <a:picLocks noChangeAspect="1"/>
          </p:cNvPicPr>
          <p:nvPr/>
        </p:nvPicPr>
        <p:blipFill>
          <a:blip r:embed="rId3"/>
          <a:stretch>
            <a:fillRect/>
          </a:stretch>
        </p:blipFill>
        <p:spPr>
          <a:xfrm>
            <a:off x="180669" y="1070077"/>
            <a:ext cx="5024123" cy="337970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 name="TextBox 1">
            <a:extLst>
              <a:ext uri="{FF2B5EF4-FFF2-40B4-BE49-F238E27FC236}">
                <a16:creationId xmlns:a16="http://schemas.microsoft.com/office/drawing/2014/main" id="{4D002477-9C4B-38CB-CFD1-7CFA0A8E5AB3}"/>
              </a:ext>
            </a:extLst>
          </p:cNvPr>
          <p:cNvSpPr txBox="1"/>
          <p:nvPr/>
        </p:nvSpPr>
        <p:spPr>
          <a:xfrm>
            <a:off x="5677249" y="431415"/>
            <a:ext cx="5676551" cy="574554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a:t>Recommendation 5: Invest In Workforce Training</a:t>
            </a:r>
            <a:endParaRPr lang="en-US" sz="1600" b="1" dirty="0">
              <a:ea typeface="Calibri"/>
              <a:cs typeface="Calibri"/>
            </a:endParaRPr>
          </a:p>
          <a:p>
            <a:pPr indent="-228600">
              <a:lnSpc>
                <a:spcPct val="90000"/>
              </a:lnSpc>
              <a:spcAft>
                <a:spcPts val="600"/>
              </a:spcAft>
              <a:buFont typeface="Arial" panose="020B0604020202020204" pitchFamily="34" charset="0"/>
              <a:buChar char="•"/>
            </a:pPr>
            <a:endParaRPr lang="en-US" sz="1600" b="1" dirty="0">
              <a:ea typeface="Calibri"/>
              <a:cs typeface="Calibri"/>
            </a:endParaRPr>
          </a:p>
          <a:p>
            <a:pPr indent="-228600">
              <a:lnSpc>
                <a:spcPct val="90000"/>
              </a:lnSpc>
              <a:spcAft>
                <a:spcPts val="600"/>
              </a:spcAft>
              <a:buFont typeface="Arial" panose="020B0604020202020204" pitchFamily="34" charset="0"/>
              <a:buChar char="•"/>
            </a:pPr>
            <a:r>
              <a:rPr lang="en-US" sz="1600"/>
              <a:t>Recommendation: Increase hiring, retention, and specialized training in the social and health care sectors.</a:t>
            </a:r>
            <a:endParaRPr lang="en-US" sz="1600" dirty="0">
              <a:ea typeface="Calibri"/>
              <a:cs typeface="Calibri"/>
            </a:endParaRPr>
          </a:p>
          <a:p>
            <a:pPr indent="-228600">
              <a:lnSpc>
                <a:spcPct val="90000"/>
              </a:lnSpc>
              <a:spcAft>
                <a:spcPts val="600"/>
              </a:spcAft>
              <a:buFont typeface="Arial" panose="020B0604020202020204" pitchFamily="34" charset="0"/>
              <a:buChar char="•"/>
            </a:pPr>
            <a:endParaRPr lang="en-US" sz="1600" dirty="0">
              <a:ea typeface="Calibri"/>
              <a:cs typeface="Calibri"/>
            </a:endParaRPr>
          </a:p>
          <a:p>
            <a:pPr indent="-228600">
              <a:lnSpc>
                <a:spcPct val="90000"/>
              </a:lnSpc>
              <a:spcAft>
                <a:spcPts val="600"/>
              </a:spcAft>
              <a:buFont typeface="Arial" panose="020B0604020202020204" pitchFamily="34" charset="0"/>
              <a:buChar char="•"/>
            </a:pPr>
            <a:r>
              <a:rPr lang="en-US" sz="1600" dirty="0"/>
              <a:t>Evidence: One of the primary obstacles to the successful execution of the NHS Long Term Plan and the Care Act of 2014 is a lack of workers. Inadequate staffing can restrict chances for person-centered approach and lower continuity of treatment (NHS England, 2019; </a:t>
            </a:r>
            <a:r>
              <a:rPr lang="en-US" sz="1600" dirty="0" err="1"/>
              <a:t>Bottery</a:t>
            </a:r>
            <a:r>
              <a:rPr lang="en-US" sz="1600" dirty="0"/>
              <a:t>, 2023).</a:t>
            </a:r>
            <a:endParaRPr lang="en-US" sz="1600" dirty="0">
              <a:ea typeface="Calibri"/>
              <a:cs typeface="Calibri"/>
            </a:endParaRPr>
          </a:p>
          <a:p>
            <a:pPr indent="-228600">
              <a:lnSpc>
                <a:spcPct val="90000"/>
              </a:lnSpc>
              <a:spcAft>
                <a:spcPts val="600"/>
              </a:spcAft>
              <a:buFont typeface="Arial" panose="020B0604020202020204" pitchFamily="34" charset="0"/>
              <a:buChar char="•"/>
            </a:pPr>
            <a:endParaRPr lang="en-US" sz="1600" dirty="0">
              <a:ea typeface="Calibri"/>
              <a:cs typeface="Calibri"/>
            </a:endParaRPr>
          </a:p>
          <a:p>
            <a:pPr indent="-228600">
              <a:lnSpc>
                <a:spcPct val="90000"/>
              </a:lnSpc>
              <a:spcAft>
                <a:spcPts val="600"/>
              </a:spcAft>
              <a:buFont typeface="Arial" panose="020B0604020202020204" pitchFamily="34" charset="0"/>
              <a:buChar char="•"/>
            </a:pPr>
            <a:r>
              <a:rPr lang="en-US" sz="1600"/>
              <a:t>Critical Research: Without a trained staff that can provide high-quality care, policies that support empowerment and independence are unlikely to be completely achieved.</a:t>
            </a:r>
            <a:endParaRPr lang="en-US" sz="1600" dirty="0">
              <a:ea typeface="Calibri"/>
              <a:cs typeface="Calibri"/>
            </a:endParaRPr>
          </a:p>
          <a:p>
            <a:pPr indent="-228600">
              <a:lnSpc>
                <a:spcPct val="90000"/>
              </a:lnSpc>
              <a:spcAft>
                <a:spcPts val="600"/>
              </a:spcAft>
              <a:buFont typeface="Arial" panose="020B0604020202020204" pitchFamily="34" charset="0"/>
              <a:buChar char="•"/>
            </a:pPr>
            <a:endParaRPr lang="en-US" sz="1600" dirty="0">
              <a:ea typeface="Calibri"/>
              <a:cs typeface="Calibri"/>
            </a:endParaRPr>
          </a:p>
          <a:p>
            <a:pPr indent="-228600">
              <a:lnSpc>
                <a:spcPct val="90000"/>
              </a:lnSpc>
              <a:spcAft>
                <a:spcPts val="600"/>
              </a:spcAft>
              <a:buFont typeface="Arial" panose="020B0604020202020204" pitchFamily="34" charset="0"/>
              <a:buChar char="•"/>
            </a:pPr>
            <a:r>
              <a:rPr lang="en-US" sz="1600"/>
              <a:t>Evidence indicates that integrated community-based services and preventative interventions are likely to have the biggest impact on preserving independence, lowering hospital admissions, and promoting healthy ageing among older adults, even though all recommendations have the potential to improve outcomes (Hayes et al., 2024).</a:t>
            </a:r>
            <a:endParaRPr lang="en-US" sz="1600">
              <a:ea typeface="Calibri"/>
              <a:cs typeface="Calibri"/>
            </a:endParaRPr>
          </a:p>
        </p:txBody>
      </p:sp>
    </p:spTree>
    <p:extLst>
      <p:ext uri="{BB962C8B-B14F-4D97-AF65-F5344CB8AC3E}">
        <p14:creationId xmlns:p14="http://schemas.microsoft.com/office/powerpoint/2010/main" val="558795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70D0-3B8B-647D-4138-904D660E5B85}"/>
              </a:ext>
            </a:extLst>
          </p:cNvPr>
          <p:cNvSpPr>
            <a:spLocks noGrp="1"/>
          </p:cNvSpPr>
          <p:nvPr>
            <p:ph type="title"/>
          </p:nvPr>
        </p:nvSpPr>
        <p:spPr>
          <a:xfrm>
            <a:off x="838200" y="365125"/>
            <a:ext cx="5393361" cy="1325563"/>
          </a:xfrm>
        </p:spPr>
        <p:txBody>
          <a:bodyPr>
            <a:normAutofit/>
          </a:bodyPr>
          <a:lstStyle/>
          <a:p>
            <a:r>
              <a:rPr lang="en-GB"/>
              <a:t>Conclusion</a:t>
            </a:r>
            <a:endParaRPr lang="en-US"/>
          </a:p>
        </p:txBody>
      </p:sp>
      <p:sp>
        <p:nvSpPr>
          <p:cNvPr id="3" name="Content Placeholder 2">
            <a:extLst>
              <a:ext uri="{FF2B5EF4-FFF2-40B4-BE49-F238E27FC236}">
                <a16:creationId xmlns:a16="http://schemas.microsoft.com/office/drawing/2014/main" id="{CF995FEF-621C-F39D-C68F-C4C2EB5BDE88}"/>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2400">
                <a:ea typeface="+mn-lt"/>
                <a:cs typeface="+mn-lt"/>
              </a:rPr>
              <a:t>The complex physical, psychological, and social requirements of the elderly necessitate comprehensive, person-centred care. Policies like the NHS Long Term Plan and the Care Act of 2014 encourage independence and prevention, but their effects are constrained by issues with finance and staff. To enhance results and support healthy ageing, integrated, community-based services must be strengthened.</a:t>
            </a:r>
            <a:endParaRPr lang="en-US" sz="2400"/>
          </a:p>
        </p:txBody>
      </p:sp>
      <p:pic>
        <p:nvPicPr>
          <p:cNvPr id="4" name="Picture 3" descr="Senior couple having tea | Royalty free photo - 88513">
            <a:extLst>
              <a:ext uri="{FF2B5EF4-FFF2-40B4-BE49-F238E27FC236}">
                <a16:creationId xmlns:a16="http://schemas.microsoft.com/office/drawing/2014/main" id="{3B38F46F-3649-DF01-7B1F-FDD876E3EBE4}"/>
              </a:ext>
            </a:extLst>
          </p:cNvPr>
          <p:cNvPicPr>
            <a:picLocks noChangeAspect="1"/>
          </p:cNvPicPr>
          <p:nvPr/>
        </p:nvPicPr>
        <p:blipFill>
          <a:blip r:embed="rId3"/>
          <a:srcRect l="33251" r="-2" b="-2"/>
          <a:stretch>
            <a:fillRect/>
          </a:stretch>
        </p:blipFill>
        <p:spPr>
          <a:xfrm>
            <a:off x="6628920" y="693199"/>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2095585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F272C-6DBD-4A42-EEEC-746FAFE4AEBB}"/>
              </a:ext>
            </a:extLst>
          </p:cNvPr>
          <p:cNvSpPr>
            <a:spLocks noGrp="1"/>
          </p:cNvSpPr>
          <p:nvPr>
            <p:ph type="title"/>
          </p:nvPr>
        </p:nvSpPr>
        <p:spPr>
          <a:xfrm>
            <a:off x="908594" y="3574"/>
            <a:ext cx="10058400" cy="1450757"/>
          </a:xfrm>
        </p:spPr>
        <p:txBody>
          <a:bodyPr/>
          <a:lstStyle/>
          <a:p>
            <a:pPr algn="ctr"/>
            <a:r>
              <a:rPr lang="en-GB">
                <a:ea typeface="Calibri Light"/>
                <a:cs typeface="Calibri Light"/>
              </a:rPr>
              <a:t>Reference List </a:t>
            </a:r>
            <a:br>
              <a:rPr lang="en-GB" dirty="0">
                <a:ea typeface="Calibri Light"/>
                <a:cs typeface="Calibri Light"/>
              </a:rPr>
            </a:br>
            <a:endParaRPr lang="en-GB">
              <a:ea typeface="Calibri Light" panose="020F0302020204030204"/>
              <a:cs typeface="Calibri Light" panose="020F0302020204030204"/>
            </a:endParaRPr>
          </a:p>
        </p:txBody>
      </p:sp>
      <p:sp>
        <p:nvSpPr>
          <p:cNvPr id="4" name="TextBox 3">
            <a:extLst>
              <a:ext uri="{FF2B5EF4-FFF2-40B4-BE49-F238E27FC236}">
                <a16:creationId xmlns:a16="http://schemas.microsoft.com/office/drawing/2014/main" id="{951887E4-523B-FAD0-D1CA-1D7FD7C95214}"/>
              </a:ext>
            </a:extLst>
          </p:cNvPr>
          <p:cNvSpPr txBox="1"/>
          <p:nvPr/>
        </p:nvSpPr>
        <p:spPr>
          <a:xfrm>
            <a:off x="320584" y="1849088"/>
            <a:ext cx="11571046" cy="46012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ea typeface="Calibri"/>
                <a:cs typeface="Arial"/>
              </a:rPr>
              <a:t>Age UK (2024). </a:t>
            </a:r>
            <a:r>
              <a:rPr lang="en-GB" sz="1100" i="1">
                <a:latin typeface="Arial"/>
                <a:ea typeface="Calibri"/>
                <a:cs typeface="Arial"/>
              </a:rPr>
              <a:t>State of Health and Care of Older People in England 2024</a:t>
            </a:r>
            <a:r>
              <a:rPr lang="en-GB" sz="1100">
                <a:latin typeface="Arial"/>
                <a:ea typeface="Calibri"/>
                <a:cs typeface="Arial"/>
              </a:rPr>
              <a:t>. [online] Age UK. Available at: </a:t>
            </a:r>
            <a:r>
              <a:rPr lang="en-GB" sz="1100" dirty="0">
                <a:latin typeface="Arial"/>
                <a:ea typeface="Calibri"/>
                <a:cs typeface="Arial"/>
                <a:hlinkClick r:id="rId2"/>
              </a:rPr>
              <a:t>https://www.ageuk.org.uk/discover/2024/september/state-of-health-and-care-of-older-people-in-england-2024/</a:t>
            </a:r>
            <a:r>
              <a:rPr lang="en-GB" sz="1100">
                <a:latin typeface="Arial"/>
                <a:ea typeface="Calibri"/>
                <a:cs typeface="Arial"/>
              </a:rPr>
              <a:t> [Accessed 24 Jun. 2026].</a:t>
            </a:r>
            <a:endParaRPr lang="en-US"/>
          </a:p>
          <a:p>
            <a:pPr algn="l"/>
            <a:endParaRPr lang="en-GB" sz="1100" dirty="0">
              <a:latin typeface="Arial"/>
              <a:ea typeface="Calibri"/>
              <a:cs typeface="Arial"/>
            </a:endParaRPr>
          </a:p>
          <a:p>
            <a:r>
              <a:rPr lang="en-GB" sz="1100" dirty="0">
                <a:latin typeface="Arial"/>
                <a:ea typeface="Calibri"/>
                <a:cs typeface="Arial"/>
              </a:rPr>
              <a:t>Atchley, R.C. (1989). A Continuity Theory of Normal Aging. </a:t>
            </a:r>
            <a:r>
              <a:rPr lang="en-GB" sz="1100" i="1" dirty="0">
                <a:latin typeface="Arial"/>
                <a:ea typeface="Calibri"/>
                <a:cs typeface="Arial"/>
              </a:rPr>
              <a:t>The Gerontologist</a:t>
            </a:r>
            <a:r>
              <a:rPr lang="en-GB" sz="1100" dirty="0">
                <a:latin typeface="Arial"/>
                <a:ea typeface="Calibri"/>
                <a:cs typeface="Arial"/>
              </a:rPr>
              <a:t>, [online] 29(2), pp.183–190. </a:t>
            </a:r>
            <a:r>
              <a:rPr lang="en-GB" sz="1100" dirty="0" err="1">
                <a:latin typeface="Arial"/>
                <a:ea typeface="Calibri"/>
                <a:cs typeface="Arial"/>
              </a:rPr>
              <a:t>doi:https</a:t>
            </a:r>
            <a:r>
              <a:rPr lang="en-GB" sz="1100" dirty="0">
                <a:latin typeface="Arial"/>
                <a:ea typeface="Calibri"/>
                <a:cs typeface="Arial"/>
              </a:rPr>
              <a:t>://doi.org/10.1093/</a:t>
            </a:r>
            <a:r>
              <a:rPr lang="en-GB" sz="1100" dirty="0" err="1">
                <a:latin typeface="Arial"/>
                <a:ea typeface="Calibri"/>
                <a:cs typeface="Arial"/>
              </a:rPr>
              <a:t>geront</a:t>
            </a:r>
            <a:r>
              <a:rPr lang="en-GB" sz="1100" dirty="0">
                <a:latin typeface="Arial"/>
                <a:ea typeface="Calibri"/>
                <a:cs typeface="Arial"/>
              </a:rPr>
              <a:t>/29.2.183.</a:t>
            </a:r>
            <a:endParaRPr lang="en-GB" dirty="0"/>
          </a:p>
          <a:p>
            <a:endParaRPr lang="en-GB" sz="1100" dirty="0">
              <a:latin typeface="Arial"/>
              <a:ea typeface="Calibri"/>
              <a:cs typeface="Arial"/>
            </a:endParaRPr>
          </a:p>
          <a:p>
            <a:r>
              <a:rPr lang="en-GB" sz="1100" dirty="0">
                <a:latin typeface="Arial"/>
                <a:ea typeface="Calibri"/>
                <a:cs typeface="Arial"/>
              </a:rPr>
              <a:t>Bottery, S. and Jefferies, D. (2022). </a:t>
            </a:r>
            <a:r>
              <a:rPr lang="en-GB" sz="1100" i="1" dirty="0">
                <a:latin typeface="Arial"/>
                <a:ea typeface="Calibri"/>
                <a:cs typeface="Arial"/>
              </a:rPr>
              <a:t>Social care 360</a:t>
            </a:r>
            <a:r>
              <a:rPr lang="en-GB" sz="1100" dirty="0">
                <a:latin typeface="Arial"/>
                <a:ea typeface="Calibri"/>
                <a:cs typeface="Arial"/>
              </a:rPr>
              <a:t>. [online] Available at: </a:t>
            </a:r>
            <a:r>
              <a:rPr lang="en-GB" sz="1100" dirty="0">
                <a:latin typeface="Arial"/>
                <a:ea typeface="Calibri"/>
                <a:cs typeface="Arial"/>
                <a:hlinkClick r:id="rId3"/>
              </a:rPr>
              <a:t>https://assets.kingsfund.org.uk/f/256914/x/abb8f0e41b/social_care_360_2022.pdf</a:t>
            </a:r>
            <a:r>
              <a:rPr lang="en-GB" sz="1100" dirty="0">
                <a:latin typeface="Arial"/>
                <a:ea typeface="Calibri"/>
                <a:cs typeface="Arial"/>
              </a:rPr>
              <a:t> [Accessed 24 Jun. 2026].</a:t>
            </a:r>
            <a:endParaRPr lang="en-GB" dirty="0"/>
          </a:p>
          <a:p>
            <a:endParaRPr lang="en-GB" sz="1100" dirty="0">
              <a:latin typeface="Arial"/>
              <a:ea typeface="Calibri"/>
              <a:cs typeface="Arial"/>
            </a:endParaRPr>
          </a:p>
          <a:p>
            <a:r>
              <a:rPr lang="en-GB" sz="1100">
                <a:latin typeface="Arial"/>
                <a:ea typeface="Calibri"/>
                <a:cs typeface="Arial"/>
              </a:rPr>
              <a:t>Care Act (2014). </a:t>
            </a:r>
            <a:r>
              <a:rPr lang="en-GB" sz="1100" i="1">
                <a:latin typeface="Arial"/>
                <a:ea typeface="Calibri"/>
                <a:cs typeface="Arial"/>
              </a:rPr>
              <a:t>Care Act 2014</a:t>
            </a:r>
            <a:r>
              <a:rPr lang="en-GB" sz="1100">
                <a:latin typeface="Arial"/>
                <a:ea typeface="Calibri"/>
                <a:cs typeface="Arial"/>
              </a:rPr>
              <a:t>. [online] Legislation.gov.uk. Available at: </a:t>
            </a:r>
            <a:r>
              <a:rPr lang="en-GB" sz="1100" dirty="0">
                <a:latin typeface="Arial"/>
                <a:ea typeface="Calibri"/>
                <a:cs typeface="Arial"/>
                <a:hlinkClick r:id="rId4"/>
              </a:rPr>
              <a:t>https://www.legislation.gov.uk/ukpga/2014/23/contents</a:t>
            </a:r>
            <a:r>
              <a:rPr lang="en-GB" sz="1100">
                <a:latin typeface="Arial"/>
                <a:ea typeface="Calibri"/>
                <a:cs typeface="Arial"/>
              </a:rPr>
              <a:t> [Accessed 24 Jun. 2026].</a:t>
            </a:r>
            <a:endParaRPr lang="en-GB"/>
          </a:p>
          <a:p>
            <a:endParaRPr lang="en-GB" sz="1100" dirty="0">
              <a:latin typeface="Arial"/>
              <a:ea typeface="Calibri"/>
              <a:cs typeface="Arial"/>
            </a:endParaRPr>
          </a:p>
          <a:p>
            <a:r>
              <a:rPr lang="en-GB" sz="1100" dirty="0">
                <a:latin typeface="Arial"/>
                <a:ea typeface="Calibri"/>
                <a:cs typeface="Arial"/>
              </a:rPr>
              <a:t>CHRISTINA R. VICTOR, SASHA J. SCAMBLER, ANN BOWLING and JOHN BOND (2005). The prevalence of, and risk factors for, loneliness in later life: a survey of older people in Great Britain. </a:t>
            </a:r>
            <a:r>
              <a:rPr lang="en-GB" sz="1100" i="1" dirty="0">
                <a:latin typeface="Arial"/>
                <a:ea typeface="Calibri"/>
                <a:cs typeface="Arial"/>
              </a:rPr>
              <a:t>Ageing and Society</a:t>
            </a:r>
            <a:r>
              <a:rPr lang="en-GB" sz="1100" dirty="0">
                <a:latin typeface="Arial"/>
                <a:ea typeface="Calibri"/>
                <a:cs typeface="Arial"/>
              </a:rPr>
              <a:t>, [online] 25(06), pp.357–375. </a:t>
            </a:r>
            <a:r>
              <a:rPr lang="en-GB" sz="1100" dirty="0" err="1">
                <a:latin typeface="Arial"/>
                <a:ea typeface="Calibri"/>
                <a:cs typeface="Arial"/>
              </a:rPr>
              <a:t>doi:https</a:t>
            </a:r>
            <a:r>
              <a:rPr lang="en-GB" sz="1100" dirty="0">
                <a:latin typeface="Arial"/>
                <a:ea typeface="Calibri"/>
                <a:cs typeface="Arial"/>
              </a:rPr>
              <a:t>://doi.org/10.1017/s0144686x04003332.</a:t>
            </a:r>
            <a:endParaRPr lang="en-GB" dirty="0"/>
          </a:p>
          <a:p>
            <a:endParaRPr lang="en-GB" sz="1100" dirty="0">
              <a:latin typeface="Arial"/>
              <a:ea typeface="Calibri"/>
              <a:cs typeface="Arial"/>
            </a:endParaRPr>
          </a:p>
          <a:p>
            <a:r>
              <a:rPr lang="en-GB" sz="1100">
                <a:latin typeface="Arial"/>
                <a:ea typeface="Calibri"/>
                <a:cs typeface="Arial"/>
              </a:rPr>
              <a:t>Department of Health (2014). </a:t>
            </a:r>
            <a:r>
              <a:rPr lang="en-GB" sz="1100" i="1">
                <a:latin typeface="Arial"/>
                <a:ea typeface="Calibri"/>
                <a:cs typeface="Arial"/>
              </a:rPr>
              <a:t>Care and Support Statutory Guidance</a:t>
            </a:r>
            <a:r>
              <a:rPr lang="en-GB" sz="1100">
                <a:latin typeface="Arial"/>
                <a:ea typeface="Calibri"/>
                <a:cs typeface="Arial"/>
              </a:rPr>
              <a:t>. [online] Available at: </a:t>
            </a:r>
            <a:r>
              <a:rPr lang="en-GB" sz="1100" dirty="0">
                <a:latin typeface="Arial"/>
                <a:ea typeface="Calibri"/>
                <a:cs typeface="Arial"/>
                <a:hlinkClick r:id="rId5"/>
              </a:rPr>
              <a:t>https://assets.publishing.service.gov.uk/media/5a7dcf2aed915d2ac884dafa/Care-Act-Guidance.pdf</a:t>
            </a:r>
            <a:r>
              <a:rPr lang="en-GB" sz="1100">
                <a:latin typeface="Arial"/>
                <a:ea typeface="Calibri"/>
                <a:cs typeface="Arial"/>
              </a:rPr>
              <a:t> [Accessed 24 Jun. 2026].</a:t>
            </a:r>
            <a:endParaRPr lang="en-GB"/>
          </a:p>
          <a:p>
            <a:endParaRPr lang="en-GB" sz="1100" dirty="0">
              <a:latin typeface="Arial"/>
              <a:ea typeface="Calibri"/>
              <a:cs typeface="Arial"/>
            </a:endParaRPr>
          </a:p>
          <a:p>
            <a:r>
              <a:rPr lang="en-GB" sz="1100">
                <a:latin typeface="Arial"/>
                <a:ea typeface="Calibri"/>
                <a:cs typeface="Arial"/>
              </a:rPr>
              <a:t>Department of Health and Social Care (2025). </a:t>
            </a:r>
            <a:r>
              <a:rPr lang="en-GB" sz="1100" i="1">
                <a:latin typeface="Arial"/>
                <a:ea typeface="Calibri"/>
                <a:cs typeface="Arial"/>
              </a:rPr>
              <a:t>Fit for the future: 10 Year Health Plan for England - Executive Summary</a:t>
            </a:r>
            <a:r>
              <a:rPr lang="en-GB" sz="1100">
                <a:latin typeface="Arial"/>
                <a:ea typeface="Calibri"/>
                <a:cs typeface="Arial"/>
              </a:rPr>
              <a:t>. [online] GOV.UK. Available at: </a:t>
            </a:r>
            <a:r>
              <a:rPr lang="en-GB" sz="1100" dirty="0">
                <a:latin typeface="Arial"/>
                <a:ea typeface="Calibri"/>
                <a:cs typeface="Arial"/>
                <a:hlinkClick r:id="rId6"/>
              </a:rPr>
              <a:t>https://www.gov.uk/government/publications/10-year-health-plan-for-england-fit-for-the-future/fit-for-the-future-10-year-health-plan-for-england-executive-summary</a:t>
            </a:r>
            <a:r>
              <a:rPr lang="en-GB" sz="1100">
                <a:latin typeface="Arial"/>
                <a:ea typeface="Calibri"/>
                <a:cs typeface="Arial"/>
              </a:rPr>
              <a:t> [Accessed 24 Jun. 2026].</a:t>
            </a:r>
            <a:endParaRPr lang="en-GB"/>
          </a:p>
          <a:p>
            <a:endParaRPr lang="en-GB" sz="1100" dirty="0">
              <a:latin typeface="Arial"/>
              <a:ea typeface="Calibri"/>
              <a:cs typeface="Arial"/>
            </a:endParaRPr>
          </a:p>
          <a:p>
            <a:r>
              <a:rPr lang="en-GB" sz="1100" dirty="0">
                <a:latin typeface="Arial"/>
                <a:ea typeface="Calibri"/>
                <a:cs typeface="Arial"/>
              </a:rPr>
              <a:t>Hayes, C., Manning, M., Fitzgerald, C., Condon, B., Griffin, A., O’Connor, M., Glynn, L., Robinson, K. and Galvin, R. (2024). Effectiveness of Community‐Based Multidisciplinary Integrated Care for Older Adults with General Practitioner Involvement: A Systematic Review and Meta‐Analysis. </a:t>
            </a:r>
            <a:r>
              <a:rPr lang="en-GB" sz="1100" i="1" dirty="0">
                <a:latin typeface="Arial"/>
                <a:ea typeface="Calibri"/>
                <a:cs typeface="Arial"/>
              </a:rPr>
              <a:t>Health &amp; Social Care in the Community</a:t>
            </a:r>
            <a:r>
              <a:rPr lang="en-GB" sz="1100" dirty="0">
                <a:latin typeface="Arial"/>
                <a:ea typeface="Calibri"/>
                <a:cs typeface="Arial"/>
              </a:rPr>
              <a:t>, [online] 2024(1). </a:t>
            </a:r>
            <a:r>
              <a:rPr lang="en-GB" sz="1100">
                <a:latin typeface="Arial"/>
                <a:ea typeface="Calibri"/>
                <a:cs typeface="Arial"/>
              </a:rPr>
              <a:t>Doi: </a:t>
            </a:r>
            <a:r>
              <a:rPr lang="en-GB" sz="1100" dirty="0">
                <a:latin typeface="Arial"/>
                <a:ea typeface="Calibri"/>
                <a:cs typeface="Arial"/>
              </a:rPr>
              <a:t>HTTPs://doi.org/10.1155/2024/6437930.</a:t>
            </a:r>
            <a:endParaRPr lang="en-GB" dirty="0"/>
          </a:p>
          <a:p>
            <a:endParaRPr lang="en-GB" sz="1100" dirty="0">
              <a:latin typeface="Arial"/>
              <a:ea typeface="Calibri"/>
              <a:cs typeface="Arial"/>
            </a:endParaRPr>
          </a:p>
          <a:p>
            <a:endParaRPr lang="en-GB" sz="1100" dirty="0">
              <a:latin typeface="Arial"/>
              <a:ea typeface="Calibri"/>
              <a:cs typeface="Arial"/>
            </a:endParaRPr>
          </a:p>
          <a:p>
            <a:endParaRPr lang="en-GB" sz="1100" dirty="0">
              <a:latin typeface="Arial"/>
              <a:ea typeface="Calibri"/>
              <a:cs typeface="Arial"/>
            </a:endParaRPr>
          </a:p>
          <a:p>
            <a:endParaRPr lang="en-GB" dirty="0">
              <a:ea typeface="Calibri"/>
              <a:cs typeface="Calibri"/>
            </a:endParaRPr>
          </a:p>
        </p:txBody>
      </p:sp>
    </p:spTree>
    <p:extLst>
      <p:ext uri="{BB962C8B-B14F-4D97-AF65-F5344CB8AC3E}">
        <p14:creationId xmlns:p14="http://schemas.microsoft.com/office/powerpoint/2010/main" val="3679509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8D44F8-FA20-DC9D-78E7-B767AC0181D8}"/>
              </a:ext>
            </a:extLst>
          </p:cNvPr>
          <p:cNvSpPr txBox="1"/>
          <p:nvPr/>
        </p:nvSpPr>
        <p:spPr>
          <a:xfrm>
            <a:off x="145552" y="72776"/>
            <a:ext cx="11906186"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ea typeface="Calibri"/>
                <a:cs typeface="Arial"/>
              </a:rPr>
              <a:t>Highton, J. (2023). </a:t>
            </a:r>
            <a:r>
              <a:rPr lang="en-GB" sz="1100" i="1">
                <a:latin typeface="Arial"/>
                <a:ea typeface="Calibri"/>
                <a:cs typeface="Arial"/>
              </a:rPr>
              <a:t>The State of Ageing 2023-24</a:t>
            </a:r>
            <a:r>
              <a:rPr lang="en-GB" sz="1100">
                <a:latin typeface="Arial"/>
                <a:ea typeface="Calibri"/>
                <a:cs typeface="Arial"/>
              </a:rPr>
              <a:t>. [online] Wirral Health and Wellbeing Knowledge Hub. Available at: </a:t>
            </a:r>
            <a:r>
              <a:rPr lang="en-GB" sz="1100" dirty="0">
                <a:latin typeface="Arial"/>
                <a:ea typeface="Calibri"/>
                <a:cs typeface="Arial"/>
                <a:hlinkClick r:id="rId2"/>
              </a:rPr>
              <a:t>https://www.wirralhealthwellbeingknowledgehub.co.uk/about-us/news/the-state-of-ageing-2023-24</a:t>
            </a:r>
            <a:r>
              <a:rPr lang="en-GB" sz="1100">
                <a:latin typeface="Arial"/>
                <a:ea typeface="Calibri"/>
                <a:cs typeface="Arial"/>
              </a:rPr>
              <a:t> [Accessed 24 Jun. 2026].</a:t>
            </a:r>
            <a:endParaRPr lang="en-US"/>
          </a:p>
          <a:p>
            <a:endParaRPr lang="en-GB" dirty="0">
              <a:ea typeface="Calibri"/>
              <a:cs typeface="Calibri"/>
            </a:endParaRPr>
          </a:p>
          <a:p>
            <a:r>
              <a:rPr lang="en-GB" sz="1100" dirty="0">
                <a:latin typeface="Arial"/>
                <a:ea typeface="Calibri"/>
                <a:cs typeface="Arial"/>
              </a:rPr>
              <a:t>Liljas, A.E.M., </a:t>
            </a:r>
            <a:r>
              <a:rPr lang="en-GB" sz="1100" dirty="0" err="1">
                <a:latin typeface="Arial"/>
                <a:ea typeface="Calibri"/>
                <a:cs typeface="Arial"/>
              </a:rPr>
              <a:t>Brattström</a:t>
            </a:r>
            <a:r>
              <a:rPr lang="en-GB" sz="1100" dirty="0">
                <a:latin typeface="Arial"/>
                <a:ea typeface="Calibri"/>
                <a:cs typeface="Arial"/>
              </a:rPr>
              <a:t>, F., </a:t>
            </a:r>
            <a:r>
              <a:rPr lang="en-GB" sz="1100" dirty="0" err="1">
                <a:latin typeface="Arial"/>
                <a:ea typeface="Calibri"/>
                <a:cs typeface="Arial"/>
              </a:rPr>
              <a:t>Burström</a:t>
            </a:r>
            <a:r>
              <a:rPr lang="en-GB" sz="1100" dirty="0">
                <a:latin typeface="Arial"/>
                <a:ea typeface="Calibri"/>
                <a:cs typeface="Arial"/>
              </a:rPr>
              <a:t>, B., Schön, P. and Agerholm, J. (2019). Impact of Integrated Care on Patient-Related Outcomes Among Older People – A Systematic Review. </a:t>
            </a:r>
            <a:r>
              <a:rPr lang="en-GB" sz="1100" i="1" dirty="0">
                <a:latin typeface="Arial"/>
                <a:ea typeface="Calibri"/>
                <a:cs typeface="Arial"/>
              </a:rPr>
              <a:t>International Journal of Integrated Care</a:t>
            </a:r>
            <a:r>
              <a:rPr lang="en-GB" sz="1100" dirty="0">
                <a:latin typeface="Arial"/>
                <a:ea typeface="Calibri"/>
                <a:cs typeface="Arial"/>
              </a:rPr>
              <a:t>, [online] 19(3). </a:t>
            </a:r>
            <a:r>
              <a:rPr lang="en-GB" sz="1100" dirty="0" err="1">
                <a:latin typeface="Arial"/>
                <a:ea typeface="Calibri"/>
                <a:cs typeface="Arial"/>
              </a:rPr>
              <a:t>doi:https</a:t>
            </a:r>
            <a:r>
              <a:rPr lang="en-GB" sz="1100" dirty="0">
                <a:latin typeface="Arial"/>
                <a:ea typeface="Calibri"/>
                <a:cs typeface="Arial"/>
              </a:rPr>
              <a:t>://doi.org/10.5334/ijic.4632.</a:t>
            </a:r>
            <a:endParaRPr lang="en-GB" dirty="0"/>
          </a:p>
          <a:p>
            <a:endParaRPr lang="en-GB" dirty="0">
              <a:ea typeface="Calibri"/>
              <a:cs typeface="Calibri"/>
            </a:endParaRPr>
          </a:p>
          <a:p>
            <a:r>
              <a:rPr lang="en-GB" sz="1100" dirty="0">
                <a:latin typeface="Arial"/>
                <a:ea typeface="Calibri"/>
                <a:cs typeface="Arial"/>
              </a:rPr>
              <a:t>Marmot, M. (2020). Health Equity in England: the Marmot Review 10 Years on. </a:t>
            </a:r>
            <a:r>
              <a:rPr lang="en-GB" sz="1100" i="1" dirty="0">
                <a:latin typeface="Arial"/>
                <a:ea typeface="Calibri"/>
                <a:cs typeface="Arial"/>
              </a:rPr>
              <a:t>British Medical Journal</a:t>
            </a:r>
            <a:r>
              <a:rPr lang="en-GB" sz="1100" dirty="0">
                <a:latin typeface="Arial"/>
                <a:ea typeface="Calibri"/>
                <a:cs typeface="Arial"/>
              </a:rPr>
              <a:t>, [online] 368(1). </a:t>
            </a:r>
            <a:r>
              <a:rPr lang="en-GB" sz="1100" dirty="0" err="1">
                <a:latin typeface="Arial"/>
                <a:ea typeface="Calibri"/>
                <a:cs typeface="Arial"/>
              </a:rPr>
              <a:t>doi:https</a:t>
            </a:r>
            <a:r>
              <a:rPr lang="en-GB" sz="1100" dirty="0">
                <a:latin typeface="Arial"/>
                <a:ea typeface="Calibri"/>
                <a:cs typeface="Arial"/>
              </a:rPr>
              <a:t>://doi.org/10.1136/bmj.m693.</a:t>
            </a:r>
            <a:endParaRPr lang="en-GB" dirty="0"/>
          </a:p>
          <a:p>
            <a:pPr algn="l"/>
            <a:endParaRPr lang="en-GB" dirty="0">
              <a:ea typeface="Calibri"/>
              <a:cs typeface="Calibri"/>
            </a:endParaRPr>
          </a:p>
          <a:p>
            <a:r>
              <a:rPr lang="en-GB" sz="1100">
                <a:latin typeface="Arial"/>
                <a:ea typeface="Calibri"/>
                <a:cs typeface="Arial"/>
              </a:rPr>
              <a:t>Mauk, K.L. (2023). </a:t>
            </a:r>
            <a:r>
              <a:rPr lang="en-GB" sz="1100" i="1">
                <a:latin typeface="Arial"/>
                <a:ea typeface="Calibri"/>
                <a:cs typeface="Arial"/>
              </a:rPr>
              <a:t>Gerontological nursing: Competencies for care</a:t>
            </a:r>
            <a:r>
              <a:rPr lang="en-GB" sz="1100">
                <a:latin typeface="Arial"/>
                <a:ea typeface="Calibri"/>
                <a:cs typeface="Arial"/>
              </a:rPr>
              <a:t>. 5th ed. [online] Burlington, Ma: Jones &amp; Bartlett Learning. Available at: </a:t>
            </a:r>
            <a:r>
              <a:rPr lang="en-GB" sz="1100" dirty="0">
                <a:latin typeface="Arial"/>
                <a:ea typeface="Calibri"/>
                <a:cs typeface="Arial"/>
                <a:hlinkClick r:id="rId3"/>
              </a:rPr>
              <a:t>https://samples.jbpub.com/9781284104479/Chapter_3.pdf</a:t>
            </a:r>
            <a:r>
              <a:rPr lang="en-GB" sz="1100">
                <a:latin typeface="Arial"/>
                <a:ea typeface="Calibri"/>
                <a:cs typeface="Arial"/>
              </a:rPr>
              <a:t> [Accessed 24 Jun. 2026].</a:t>
            </a:r>
            <a:endParaRPr lang="en-GB"/>
          </a:p>
          <a:p>
            <a:endParaRPr lang="en-GB" dirty="0">
              <a:ea typeface="Calibri"/>
              <a:cs typeface="Calibri"/>
            </a:endParaRPr>
          </a:p>
          <a:p>
            <a:r>
              <a:rPr lang="en-GB" sz="1100" dirty="0">
                <a:latin typeface="Arial"/>
                <a:ea typeface="Calibri"/>
                <a:cs typeface="Arial"/>
              </a:rPr>
              <a:t>Mitchell, G. and Agnelli, J. (2015). Person-centred care for people with dementia: </a:t>
            </a:r>
            <a:r>
              <a:rPr lang="en-GB" sz="1100" err="1">
                <a:latin typeface="Arial"/>
                <a:ea typeface="Calibri"/>
                <a:cs typeface="Arial"/>
              </a:rPr>
              <a:t>Kitwood</a:t>
            </a:r>
            <a:r>
              <a:rPr lang="en-GB" sz="1100" dirty="0">
                <a:latin typeface="Arial"/>
                <a:ea typeface="Calibri"/>
                <a:cs typeface="Arial"/>
              </a:rPr>
              <a:t> reconsidered. </a:t>
            </a:r>
            <a:r>
              <a:rPr lang="en-GB" sz="1100" i="1" dirty="0">
                <a:latin typeface="Arial"/>
                <a:ea typeface="Calibri"/>
                <a:cs typeface="Arial"/>
              </a:rPr>
              <a:t>Nursing Standard</a:t>
            </a:r>
            <a:r>
              <a:rPr lang="en-GB" sz="1100" dirty="0">
                <a:latin typeface="Arial"/>
                <a:ea typeface="Calibri"/>
                <a:cs typeface="Arial"/>
              </a:rPr>
              <a:t>, [online] 30(7), pp.46–50. </a:t>
            </a:r>
            <a:r>
              <a:rPr lang="en-GB" sz="1100">
                <a:latin typeface="Arial"/>
                <a:ea typeface="Calibri"/>
                <a:cs typeface="Arial"/>
              </a:rPr>
              <a:t>Doi: </a:t>
            </a:r>
            <a:r>
              <a:rPr lang="en-GB" sz="1100" dirty="0">
                <a:latin typeface="Arial"/>
                <a:ea typeface="Calibri"/>
                <a:cs typeface="Arial"/>
              </a:rPr>
              <a:t>HTTPs://doi.org/10.7748/ns.30.7.46.s47.</a:t>
            </a:r>
            <a:endParaRPr lang="en-GB" dirty="0"/>
          </a:p>
          <a:p>
            <a:endParaRPr lang="en-GB" dirty="0">
              <a:ea typeface="Calibri"/>
              <a:cs typeface="Calibri"/>
            </a:endParaRPr>
          </a:p>
          <a:p>
            <a:r>
              <a:rPr lang="en-GB" sz="1100">
                <a:latin typeface="Arial"/>
                <a:ea typeface="Calibri"/>
                <a:cs typeface="Arial"/>
              </a:rPr>
              <a:t>National Institute for Health and Care Excellence (2015). </a:t>
            </a:r>
            <a:r>
              <a:rPr lang="en-GB" sz="1100" i="1">
                <a:latin typeface="Arial"/>
                <a:ea typeface="Calibri"/>
                <a:cs typeface="Arial"/>
              </a:rPr>
              <a:t>Overview | Older people: Independence and Mental Wellbeing | Guidance | NICE</a:t>
            </a:r>
            <a:r>
              <a:rPr lang="en-GB" sz="1100">
                <a:latin typeface="Arial"/>
                <a:ea typeface="Calibri"/>
                <a:cs typeface="Arial"/>
              </a:rPr>
              <a:t>. [online] Nice.org.uk. Available at: </a:t>
            </a:r>
            <a:r>
              <a:rPr lang="en-GB" sz="1100" dirty="0">
                <a:latin typeface="Arial"/>
                <a:ea typeface="Calibri"/>
                <a:cs typeface="Arial"/>
                <a:hlinkClick r:id="rId4"/>
              </a:rPr>
              <a:t>https://www.nice.org.uk/guidance/ng32</a:t>
            </a:r>
            <a:r>
              <a:rPr lang="en-GB" sz="1100">
                <a:latin typeface="Arial"/>
                <a:ea typeface="Calibri"/>
                <a:cs typeface="Arial"/>
              </a:rPr>
              <a:t> [Accessed 24 Jun. 2026].</a:t>
            </a:r>
            <a:endParaRPr lang="en-GB"/>
          </a:p>
          <a:p>
            <a:endParaRPr lang="en-GB" dirty="0">
              <a:ea typeface="Calibri"/>
              <a:cs typeface="Calibri"/>
            </a:endParaRPr>
          </a:p>
          <a:p>
            <a:r>
              <a:rPr lang="en-GB" sz="1100">
                <a:latin typeface="Arial"/>
                <a:ea typeface="Calibri"/>
                <a:cs typeface="Arial"/>
              </a:rPr>
              <a:t>Ons.gov.uk. (2023). </a:t>
            </a:r>
            <a:r>
              <a:rPr lang="en-GB" sz="1100" i="1">
                <a:latin typeface="Arial"/>
                <a:ea typeface="Calibri"/>
                <a:cs typeface="Arial"/>
              </a:rPr>
              <a:t>Publications - Office for National Statistics</a:t>
            </a:r>
            <a:r>
              <a:rPr lang="en-GB" sz="1100">
                <a:latin typeface="Arial"/>
                <a:ea typeface="Calibri"/>
                <a:cs typeface="Arial"/>
              </a:rPr>
              <a:t>. [online] Available at: </a:t>
            </a:r>
            <a:r>
              <a:rPr lang="en-GB" sz="1100" dirty="0">
                <a:latin typeface="Arial"/>
                <a:ea typeface="Calibri"/>
                <a:cs typeface="Arial"/>
                <a:hlinkClick r:id="rId5"/>
              </a:rPr>
              <a:t>https://www.ons.gov.uk/peoplepopulationandcommunity/birthsdeathsandmarriages/ageing/publications</a:t>
            </a:r>
            <a:r>
              <a:rPr lang="en-GB" sz="1100" dirty="0">
                <a:latin typeface="Arial"/>
                <a:ea typeface="Calibri"/>
                <a:cs typeface="Arial"/>
              </a:rPr>
              <a:t> </a:t>
            </a:r>
            <a:r>
              <a:rPr lang="en-GB" sz="1100">
                <a:latin typeface="Arial"/>
                <a:ea typeface="Calibri"/>
                <a:cs typeface="Arial"/>
              </a:rPr>
              <a:t>[Accessed 22 Jun. 2026].</a:t>
            </a:r>
            <a:endParaRPr lang="en-GB"/>
          </a:p>
          <a:p>
            <a:endParaRPr lang="en-GB" dirty="0">
              <a:ea typeface="Calibri"/>
              <a:cs typeface="Calibri"/>
            </a:endParaRPr>
          </a:p>
          <a:p>
            <a:r>
              <a:rPr lang="en-GB" sz="1100">
                <a:latin typeface="Arial"/>
                <a:ea typeface="Calibri"/>
                <a:cs typeface="Arial"/>
              </a:rPr>
              <a:t>The NHS Long Term Plan. (n.d.). Available at: </a:t>
            </a:r>
            <a:r>
              <a:rPr lang="en-GB" sz="1100" dirty="0">
                <a:latin typeface="Arial"/>
                <a:ea typeface="Calibri"/>
                <a:cs typeface="Arial"/>
                <a:hlinkClick r:id="rId6"/>
              </a:rPr>
              <a:t>https://extranet.who.int/countryplanningcycles/sites/default/files/public_file_rep/GBR_United-Kingdom_NHS-Long-term-plan_2019.pdf</a:t>
            </a:r>
            <a:r>
              <a:rPr lang="en-GB" sz="1100" dirty="0">
                <a:latin typeface="Arial"/>
                <a:ea typeface="Calibri"/>
                <a:cs typeface="Arial"/>
              </a:rPr>
              <a:t> </a:t>
            </a:r>
            <a:r>
              <a:rPr lang="en-GB" sz="1100">
                <a:latin typeface="Arial"/>
                <a:ea typeface="Calibri"/>
                <a:cs typeface="Arial"/>
              </a:rPr>
              <a:t>[Accessed 24 Jun. 2026].</a:t>
            </a:r>
            <a:endParaRPr lang="en-GB"/>
          </a:p>
          <a:p>
            <a:endParaRPr lang="en-GB" dirty="0">
              <a:ea typeface="Calibri"/>
              <a:cs typeface="Calibri"/>
            </a:endParaRPr>
          </a:p>
          <a:p>
            <a:r>
              <a:rPr lang="en-GB" sz="1100">
                <a:latin typeface="Arial"/>
                <a:ea typeface="Calibri"/>
                <a:cs typeface="Arial"/>
              </a:rPr>
              <a:t>World Health Organisation (2023). </a:t>
            </a:r>
            <a:r>
              <a:rPr lang="en-GB" sz="1100" i="1">
                <a:latin typeface="Arial"/>
                <a:ea typeface="Calibri"/>
                <a:cs typeface="Arial"/>
              </a:rPr>
              <a:t>Age-friendly Environments</a:t>
            </a:r>
            <a:r>
              <a:rPr lang="en-GB" sz="1100">
                <a:latin typeface="Arial"/>
                <a:ea typeface="Calibri"/>
                <a:cs typeface="Arial"/>
              </a:rPr>
              <a:t>. [online] </a:t>
            </a:r>
            <a:r>
              <a:rPr lang="en-GB" sz="1100" dirty="0">
                <a:latin typeface="Arial"/>
                <a:ea typeface="Calibri"/>
                <a:cs typeface="Arial"/>
                <a:hlinkClick r:id="rId7"/>
              </a:rPr>
              <a:t>www.who.int</a:t>
            </a:r>
            <a:r>
              <a:rPr lang="en-GB" sz="1100">
                <a:latin typeface="Arial"/>
                <a:ea typeface="Calibri"/>
                <a:cs typeface="Arial"/>
              </a:rPr>
              <a:t>. Available at: </a:t>
            </a:r>
            <a:r>
              <a:rPr lang="en-GB" sz="1100" dirty="0">
                <a:latin typeface="Arial"/>
                <a:ea typeface="Calibri"/>
                <a:cs typeface="Arial"/>
                <a:hlinkClick r:id="rId8"/>
              </a:rPr>
              <a:t>https://www.who.int/teams/social-determinants-of-health/demographic-change-and-healthy-ageing/age-friendly-environments</a:t>
            </a:r>
            <a:r>
              <a:rPr lang="en-GB" sz="1100">
                <a:latin typeface="Arial"/>
                <a:ea typeface="Calibri"/>
                <a:cs typeface="Arial"/>
              </a:rPr>
              <a:t> [Accessed 24 Jun. 2026].</a:t>
            </a:r>
            <a:endParaRPr lang="en-GB"/>
          </a:p>
          <a:p>
            <a:endParaRPr lang="en-GB" dirty="0">
              <a:ea typeface="Calibri"/>
              <a:cs typeface="Calibri"/>
            </a:endParaRPr>
          </a:p>
          <a:p>
            <a:r>
              <a:rPr lang="en-GB" sz="1100">
                <a:latin typeface="Arial"/>
                <a:ea typeface="Calibri"/>
                <a:cs typeface="Arial"/>
              </a:rPr>
              <a:t>World Health Organization (2022). </a:t>
            </a:r>
            <a:r>
              <a:rPr lang="en-GB" sz="1100" i="1">
                <a:latin typeface="Arial"/>
                <a:ea typeface="Calibri"/>
                <a:cs typeface="Arial"/>
              </a:rPr>
              <a:t>Decade of healthy ageing (2020-2030)</a:t>
            </a:r>
            <a:r>
              <a:rPr lang="en-GB" sz="1100">
                <a:latin typeface="Arial"/>
                <a:ea typeface="Calibri"/>
                <a:cs typeface="Arial"/>
              </a:rPr>
              <a:t>. [online] </a:t>
            </a:r>
            <a:r>
              <a:rPr lang="en-GB" sz="1100" dirty="0">
                <a:latin typeface="Arial"/>
                <a:ea typeface="Calibri"/>
                <a:cs typeface="Arial"/>
                <a:hlinkClick r:id="rId7"/>
              </a:rPr>
              <a:t>www.who.int</a:t>
            </a:r>
            <a:r>
              <a:rPr lang="en-GB" sz="1100">
                <a:latin typeface="Arial"/>
                <a:ea typeface="Calibri"/>
                <a:cs typeface="Arial"/>
              </a:rPr>
              <a:t>. Available at: </a:t>
            </a:r>
            <a:r>
              <a:rPr lang="en-GB" sz="1100" dirty="0">
                <a:latin typeface="Arial"/>
                <a:ea typeface="Calibri"/>
                <a:cs typeface="Arial"/>
                <a:hlinkClick r:id="rId9"/>
              </a:rPr>
              <a:t>https://www.who.int/initiatives/decade-of-healthy-ageing</a:t>
            </a:r>
            <a:r>
              <a:rPr lang="en-GB" sz="1100">
                <a:latin typeface="Arial"/>
                <a:ea typeface="Calibri"/>
                <a:cs typeface="Arial"/>
              </a:rPr>
              <a:t> [Accessed 22 Jun. 2026].</a:t>
            </a:r>
            <a:endParaRPr lang="en-GB"/>
          </a:p>
          <a:p>
            <a:endParaRPr lang="en-GB" sz="1100" dirty="0">
              <a:latin typeface="Arial"/>
              <a:ea typeface="Calibri"/>
              <a:cs typeface="Arial"/>
            </a:endParaRPr>
          </a:p>
          <a:p>
            <a:r>
              <a:rPr lang="en-GB" sz="1100" dirty="0">
                <a:latin typeface="Arial"/>
                <a:ea typeface="Calibri"/>
                <a:cs typeface="Arial"/>
                <a:hlinkClick r:id="rId10"/>
              </a:rPr>
              <a:t>www.nice.org.uk</a:t>
            </a:r>
            <a:r>
              <a:rPr lang="en-GB" sz="1100">
                <a:latin typeface="Arial"/>
                <a:ea typeface="Calibri"/>
                <a:cs typeface="Arial"/>
              </a:rPr>
              <a:t>. (n.d.). </a:t>
            </a:r>
            <a:r>
              <a:rPr lang="en-GB" sz="1100" i="1">
                <a:latin typeface="Arial"/>
                <a:ea typeface="Calibri"/>
                <a:cs typeface="Arial"/>
              </a:rPr>
              <a:t>Overview | Intermediate care including reablement | Quality standards | NICE</a:t>
            </a:r>
            <a:r>
              <a:rPr lang="en-GB" sz="1100">
                <a:latin typeface="Arial"/>
                <a:ea typeface="Calibri"/>
                <a:cs typeface="Arial"/>
              </a:rPr>
              <a:t>. [online] Available at: </a:t>
            </a:r>
            <a:r>
              <a:rPr lang="en-GB" sz="1100" dirty="0">
                <a:latin typeface="Arial"/>
                <a:ea typeface="Calibri"/>
                <a:cs typeface="Arial"/>
                <a:hlinkClick r:id="rId11"/>
              </a:rPr>
              <a:t>https://www.nice.org.uk/guidance/qs173</a:t>
            </a:r>
            <a:r>
              <a:rPr lang="en-GB" sz="1100">
                <a:latin typeface="Arial"/>
                <a:ea typeface="Calibri"/>
                <a:cs typeface="Arial"/>
              </a:rPr>
              <a:t> [Accessed 24 Jun. 2026].</a:t>
            </a:r>
            <a:endParaRPr lang="en-GB"/>
          </a:p>
          <a:p>
            <a:endParaRPr lang="en-GB" sz="1100" dirty="0">
              <a:latin typeface="Arial"/>
              <a:ea typeface="Calibri"/>
              <a:cs typeface="Arial"/>
            </a:endParaRPr>
          </a:p>
          <a:p>
            <a:endParaRPr lang="en-GB" b="1"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315797288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7</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Retrospect</vt:lpstr>
      <vt:lpstr>PowerPoint Presentation</vt:lpstr>
      <vt:lpstr>Introduction</vt:lpstr>
      <vt:lpstr>The UK's Ageing Population </vt:lpstr>
      <vt:lpstr>Caring for the Elderly </vt:lpstr>
      <vt:lpstr>Self-determination and Empowerment</vt:lpstr>
      <vt:lpstr>Sustaining Independence and Functional Ability</vt:lpstr>
      <vt:lpstr>Theoretical Perspectives</vt:lpstr>
      <vt:lpstr>Policy Analysis </vt:lpstr>
      <vt:lpstr>PowerPoint Presentation</vt:lpstr>
      <vt:lpstr>The Performance of Existing Interventions</vt:lpstr>
      <vt:lpstr>Challenges in Preserving Independence</vt:lpstr>
      <vt:lpstr>Health and Social Care Challenges</vt:lpstr>
      <vt:lpstr>Recommendations </vt:lpstr>
      <vt:lpstr>PowerPoint Presentation</vt:lpstr>
      <vt:lpstr>PowerPoint Presentation</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933</cp:revision>
  <dcterms:created xsi:type="dcterms:W3CDTF">2026-06-22T19:42:16Z</dcterms:created>
  <dcterms:modified xsi:type="dcterms:W3CDTF">2026-06-25T00:53:45Z</dcterms:modified>
</cp:coreProperties>
</file>