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7"/>
  </p:notesMasterIdLst>
  <p:handoutMasterIdLst>
    <p:handoutMasterId r:id="rId38"/>
  </p:handoutMasterIdLst>
  <p:sldIdLst>
    <p:sldId id="325" r:id="rId5"/>
    <p:sldId id="356" r:id="rId6"/>
    <p:sldId id="326" r:id="rId7"/>
    <p:sldId id="327" r:id="rId8"/>
    <p:sldId id="361" r:id="rId9"/>
    <p:sldId id="340" r:id="rId10"/>
    <p:sldId id="341" r:id="rId11"/>
    <p:sldId id="342" r:id="rId12"/>
    <p:sldId id="330" r:id="rId13"/>
    <p:sldId id="363" r:id="rId14"/>
    <p:sldId id="351" r:id="rId15"/>
    <p:sldId id="364" r:id="rId16"/>
    <p:sldId id="365" r:id="rId17"/>
    <p:sldId id="331" r:id="rId18"/>
    <p:sldId id="332" r:id="rId19"/>
    <p:sldId id="344" r:id="rId20"/>
    <p:sldId id="354" r:id="rId21"/>
    <p:sldId id="355" r:id="rId22"/>
    <p:sldId id="357" r:id="rId23"/>
    <p:sldId id="358" r:id="rId24"/>
    <p:sldId id="359" r:id="rId25"/>
    <p:sldId id="360" r:id="rId26"/>
    <p:sldId id="362" r:id="rId27"/>
    <p:sldId id="352" r:id="rId28"/>
    <p:sldId id="347" r:id="rId29"/>
    <p:sldId id="348" r:id="rId30"/>
    <p:sldId id="349" r:id="rId31"/>
    <p:sldId id="350" r:id="rId32"/>
    <p:sldId id="353" r:id="rId33"/>
    <p:sldId id="338" r:id="rId34"/>
    <p:sldId id="346" r:id="rId35"/>
    <p:sldId id="339" r:id="rId36"/>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8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BFAEED-CAB5-5A46-A229-66168C5DAB4C}" v="6312" dt="2024-04-05T02:39:28.7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666"/>
    <p:restoredTop sz="94205" autoAdjust="0"/>
  </p:normalViewPr>
  <p:slideViewPr>
    <p:cSldViewPr snapToGrid="0">
      <p:cViewPr varScale="1">
        <p:scale>
          <a:sx n="114" d="100"/>
          <a:sy n="114" d="100"/>
        </p:scale>
        <p:origin x="240" y="114"/>
      </p:cViewPr>
      <p:guideLst>
        <p:guide pos="816"/>
        <p:guide orient="horz" pos="384"/>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92" d="100"/>
          <a:sy n="92" d="100"/>
        </p:scale>
        <p:origin x="3648" y="10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commentAuthors" Target="commentAuthor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46" Type="http://schemas.microsoft.com/office/2018/10/relationships/authors" Target="authors.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 Bishop (2105194)" userId="34da9d5f-b5bc-4af0-9b89-ce908d93e53a" providerId="ADAL" clId="{F7BFAEED-CAB5-5A46-A229-66168C5DAB4C}"/>
    <pc:docChg chg="undo redo custSel addSld delSld modSld sldOrd addMainMaster delMainMaster modMainMaster">
      <pc:chgData name="Mary Bishop (2105194)" userId="34da9d5f-b5bc-4af0-9b89-ce908d93e53a" providerId="ADAL" clId="{F7BFAEED-CAB5-5A46-A229-66168C5DAB4C}" dt="2024-04-08T02:49:38.517" v="14784" actId="1076"/>
      <pc:docMkLst>
        <pc:docMk/>
      </pc:docMkLst>
      <pc:sldChg chg="addSp delSp modSp mod modMedia setBg modClrScheme delAnim chgLayout">
        <pc:chgData name="Mary Bishop (2105194)" userId="34da9d5f-b5bc-4af0-9b89-ce908d93e53a" providerId="ADAL" clId="{F7BFAEED-CAB5-5A46-A229-66168C5DAB4C}" dt="2024-04-05T02:15:04.236" v="11764" actId="1076"/>
        <pc:sldMkLst>
          <pc:docMk/>
          <pc:sldMk cId="855215445" sldId="325"/>
        </pc:sldMkLst>
        <pc:spChg chg="mod ord">
          <ac:chgData name="Mary Bishop (2105194)" userId="34da9d5f-b5bc-4af0-9b89-ce908d93e53a" providerId="ADAL" clId="{F7BFAEED-CAB5-5A46-A229-66168C5DAB4C}" dt="2024-04-05T02:15:04.236" v="11764" actId="1076"/>
          <ac:spMkLst>
            <pc:docMk/>
            <pc:sldMk cId="855215445" sldId="325"/>
            <ac:spMk id="12" creationId="{38E0B280-7A57-3B16-E5C2-986D2562E370}"/>
          </ac:spMkLst>
        </pc:spChg>
        <pc:spChg chg="mod">
          <ac:chgData name="Mary Bishop (2105194)" userId="34da9d5f-b5bc-4af0-9b89-ce908d93e53a" providerId="ADAL" clId="{F7BFAEED-CAB5-5A46-A229-66168C5DAB4C}" dt="2024-04-05T01:52:31.976" v="11429" actId="26606"/>
          <ac:spMkLst>
            <pc:docMk/>
            <pc:sldMk cId="855215445" sldId="325"/>
            <ac:spMk id="14" creationId="{6A5FFF82-D181-7444-DD5F-EFD50415F88C}"/>
          </ac:spMkLst>
        </pc:spChg>
        <pc:spChg chg="add del mod">
          <ac:chgData name="Mary Bishop (2105194)" userId="34da9d5f-b5bc-4af0-9b89-ce908d93e53a" providerId="ADAL" clId="{F7BFAEED-CAB5-5A46-A229-66168C5DAB4C}" dt="2024-04-05T01:52:31.976" v="11429" actId="26606"/>
          <ac:spMkLst>
            <pc:docMk/>
            <pc:sldMk cId="855215445" sldId="325"/>
            <ac:spMk id="20" creationId="{5C294B84-3AA5-A948-5BA6-6829660C4743}"/>
          </ac:spMkLst>
        </pc:spChg>
        <pc:spChg chg="add del mod">
          <ac:chgData name="Mary Bishop (2105194)" userId="34da9d5f-b5bc-4af0-9b89-ce908d93e53a" providerId="ADAL" clId="{F7BFAEED-CAB5-5A46-A229-66168C5DAB4C}" dt="2024-04-05T01:52:31.976" v="11429" actId="26606"/>
          <ac:spMkLst>
            <pc:docMk/>
            <pc:sldMk cId="855215445" sldId="325"/>
            <ac:spMk id="22" creationId="{BA2E2FCE-903F-7888-E3FB-03C9FED608FA}"/>
          </ac:spMkLst>
        </pc:spChg>
        <pc:picChg chg="add del">
          <ac:chgData name="Mary Bishop (2105194)" userId="34da9d5f-b5bc-4af0-9b89-ce908d93e53a" providerId="ADAL" clId="{F7BFAEED-CAB5-5A46-A229-66168C5DAB4C}" dt="2024-04-05T01:49:22.704" v="11423" actId="26606"/>
          <ac:picMkLst>
            <pc:docMk/>
            <pc:sldMk cId="855215445" sldId="325"/>
            <ac:picMk id="16" creationId="{248C3BBD-7697-4DC7-937A-1304E6C4A575}"/>
          </ac:picMkLst>
        </pc:picChg>
        <pc:picChg chg="add del">
          <ac:chgData name="Mary Bishop (2105194)" userId="34da9d5f-b5bc-4af0-9b89-ce908d93e53a" providerId="ADAL" clId="{F7BFAEED-CAB5-5A46-A229-66168C5DAB4C}" dt="2024-04-05T01:52:31.976" v="11429" actId="26606"/>
          <ac:picMkLst>
            <pc:docMk/>
            <pc:sldMk cId="855215445" sldId="325"/>
            <ac:picMk id="17" creationId="{2A01CD45-6386-9218-C627-CC3DFD457A82}"/>
          </ac:picMkLst>
        </pc:picChg>
        <pc:picChg chg="add del mod">
          <ac:chgData name="Mary Bishop (2105194)" userId="34da9d5f-b5bc-4af0-9b89-ce908d93e53a" providerId="ADAL" clId="{F7BFAEED-CAB5-5A46-A229-66168C5DAB4C}" dt="2024-04-05T01:49:31.595" v="11426" actId="26606"/>
          <ac:picMkLst>
            <pc:docMk/>
            <pc:sldMk cId="855215445" sldId="325"/>
            <ac:picMk id="18" creationId="{0DC5A22E-A053-8C79-15E2-86C0360848AB}"/>
          </ac:picMkLst>
        </pc:picChg>
      </pc:sldChg>
      <pc:sldChg chg="addSp delSp modSp mod">
        <pc:chgData name="Mary Bishop (2105194)" userId="34da9d5f-b5bc-4af0-9b89-ce908d93e53a" providerId="ADAL" clId="{F7BFAEED-CAB5-5A46-A229-66168C5DAB4C}" dt="2024-04-05T21:21:14.226" v="12667" actId="1076"/>
        <pc:sldMkLst>
          <pc:docMk/>
          <pc:sldMk cId="2910866480" sldId="326"/>
        </pc:sldMkLst>
        <pc:spChg chg="mod">
          <ac:chgData name="Mary Bishop (2105194)" userId="34da9d5f-b5bc-4af0-9b89-ce908d93e53a" providerId="ADAL" clId="{F7BFAEED-CAB5-5A46-A229-66168C5DAB4C}" dt="2024-04-05T21:20:12.028" v="12662" actId="1076"/>
          <ac:spMkLst>
            <pc:docMk/>
            <pc:sldMk cId="2910866480" sldId="326"/>
            <ac:spMk id="2" creationId="{9A3EB422-1287-FCEB-63CE-599FDC8468D8}"/>
          </ac:spMkLst>
        </pc:spChg>
        <pc:spChg chg="mod">
          <ac:chgData name="Mary Bishop (2105194)" userId="34da9d5f-b5bc-4af0-9b89-ce908d93e53a" providerId="ADAL" clId="{F7BFAEED-CAB5-5A46-A229-66168C5DAB4C}" dt="2024-04-05T21:21:14.226" v="12667" actId="1076"/>
          <ac:spMkLst>
            <pc:docMk/>
            <pc:sldMk cId="2910866480" sldId="326"/>
            <ac:spMk id="3" creationId="{4D038CD2-9585-7E51-5359-D52935A77DF0}"/>
          </ac:spMkLst>
        </pc:spChg>
        <pc:spChg chg="del">
          <ac:chgData name="Mary Bishop (2105194)" userId="34da9d5f-b5bc-4af0-9b89-ce908d93e53a" providerId="ADAL" clId="{F7BFAEED-CAB5-5A46-A229-66168C5DAB4C}" dt="2024-04-03T02:29:03.099" v="6187" actId="21"/>
          <ac:spMkLst>
            <pc:docMk/>
            <pc:sldMk cId="2910866480" sldId="326"/>
            <ac:spMk id="4" creationId="{43D6DE2E-F5E3-8CAF-A5C3-E67C03F538DF}"/>
          </ac:spMkLst>
        </pc:spChg>
        <pc:spChg chg="del">
          <ac:chgData name="Mary Bishop (2105194)" userId="34da9d5f-b5bc-4af0-9b89-ce908d93e53a" providerId="ADAL" clId="{F7BFAEED-CAB5-5A46-A229-66168C5DAB4C}" dt="2024-04-03T02:28:59.314" v="6186" actId="21"/>
          <ac:spMkLst>
            <pc:docMk/>
            <pc:sldMk cId="2910866480" sldId="326"/>
            <ac:spMk id="5" creationId="{DE9EDB55-C0CF-1610-24F0-07462C63BCEB}"/>
          </ac:spMkLst>
        </pc:spChg>
        <pc:spChg chg="add mod">
          <ac:chgData name="Mary Bishop (2105194)" userId="34da9d5f-b5bc-4af0-9b89-ce908d93e53a" providerId="ADAL" clId="{F7BFAEED-CAB5-5A46-A229-66168C5DAB4C}" dt="2024-04-04T23:05:40.404" v="7924" actId="1076"/>
          <ac:spMkLst>
            <pc:docMk/>
            <pc:sldMk cId="2910866480" sldId="326"/>
            <ac:spMk id="10" creationId="{A63F3F29-EF13-2ECA-968A-6CFACF22F1D0}"/>
          </ac:spMkLst>
        </pc:spChg>
        <pc:picChg chg="mod">
          <ac:chgData name="Mary Bishop (2105194)" userId="34da9d5f-b5bc-4af0-9b89-ce908d93e53a" providerId="ADAL" clId="{F7BFAEED-CAB5-5A46-A229-66168C5DAB4C}" dt="2024-04-04T23:04:54.408" v="7895" actId="14100"/>
          <ac:picMkLst>
            <pc:docMk/>
            <pc:sldMk cId="2910866480" sldId="326"/>
            <ac:picMk id="9" creationId="{1EF08584-EC02-552E-0501-9BCB99D3C91E}"/>
          </ac:picMkLst>
        </pc:picChg>
      </pc:sldChg>
      <pc:sldChg chg="addSp delSp modSp mod">
        <pc:chgData name="Mary Bishop (2105194)" userId="34da9d5f-b5bc-4af0-9b89-ce908d93e53a" providerId="ADAL" clId="{F7BFAEED-CAB5-5A46-A229-66168C5DAB4C}" dt="2024-04-05T21:26:19.160" v="12717" actId="1076"/>
        <pc:sldMkLst>
          <pc:docMk/>
          <pc:sldMk cId="2810133685" sldId="327"/>
        </pc:sldMkLst>
        <pc:spChg chg="mod">
          <ac:chgData name="Mary Bishop (2105194)" userId="34da9d5f-b5bc-4af0-9b89-ce908d93e53a" providerId="ADAL" clId="{F7BFAEED-CAB5-5A46-A229-66168C5DAB4C}" dt="2024-04-02T23:05:51.077" v="3181" actId="20577"/>
          <ac:spMkLst>
            <pc:docMk/>
            <pc:sldMk cId="2810133685" sldId="327"/>
            <ac:spMk id="3" creationId="{77C9C890-ADC6-0AA7-BBC0-05E856AA7C3C}"/>
          </ac:spMkLst>
        </pc:spChg>
        <pc:spChg chg="del">
          <ac:chgData name="Mary Bishop (2105194)" userId="34da9d5f-b5bc-4af0-9b89-ce908d93e53a" providerId="ADAL" clId="{F7BFAEED-CAB5-5A46-A229-66168C5DAB4C}" dt="2024-04-05T21:24:29.631" v="12678" actId="21"/>
          <ac:spMkLst>
            <pc:docMk/>
            <pc:sldMk cId="2810133685" sldId="327"/>
            <ac:spMk id="4" creationId="{B6586F16-C3E1-6E51-D140-EF50382CA456}"/>
          </ac:spMkLst>
        </pc:spChg>
        <pc:spChg chg="add mod">
          <ac:chgData name="Mary Bishop (2105194)" userId="34da9d5f-b5bc-4af0-9b89-ce908d93e53a" providerId="ADAL" clId="{F7BFAEED-CAB5-5A46-A229-66168C5DAB4C}" dt="2024-04-05T21:26:19.160" v="12717" actId="1076"/>
          <ac:spMkLst>
            <pc:docMk/>
            <pc:sldMk cId="2810133685" sldId="327"/>
            <ac:spMk id="5" creationId="{1BA0DE26-8731-F1D2-5A5B-2959ED498C15}"/>
          </ac:spMkLst>
        </pc:spChg>
        <pc:spChg chg="del">
          <ac:chgData name="Mary Bishop (2105194)" userId="34da9d5f-b5bc-4af0-9b89-ce908d93e53a" providerId="ADAL" clId="{F7BFAEED-CAB5-5A46-A229-66168C5DAB4C}" dt="2024-04-02T17:58:13.250" v="816" actId="21"/>
          <ac:spMkLst>
            <pc:docMk/>
            <pc:sldMk cId="2810133685" sldId="327"/>
            <ac:spMk id="5" creationId="{241D8BC6-DD9D-7F06-3B9F-9F2B462E4984}"/>
          </ac:spMkLst>
        </pc:spChg>
        <pc:picChg chg="mod">
          <ac:chgData name="Mary Bishop (2105194)" userId="34da9d5f-b5bc-4af0-9b89-ce908d93e53a" providerId="ADAL" clId="{F7BFAEED-CAB5-5A46-A229-66168C5DAB4C}" dt="2024-04-05T21:26:12.595" v="12716" actId="1076"/>
          <ac:picMkLst>
            <pc:docMk/>
            <pc:sldMk cId="2810133685" sldId="327"/>
            <ac:picMk id="6" creationId="{91559A8C-5749-82AD-7AD4-570D50F95F66}"/>
          </ac:picMkLst>
        </pc:picChg>
      </pc:sldChg>
      <pc:sldChg chg="addSp delSp modSp ord">
        <pc:chgData name="Mary Bishop (2105194)" userId="34da9d5f-b5bc-4af0-9b89-ce908d93e53a" providerId="ADAL" clId="{F7BFAEED-CAB5-5A46-A229-66168C5DAB4C}" dt="2024-04-02T23:07:00.130" v="3182" actId="1076"/>
        <pc:sldMkLst>
          <pc:docMk/>
          <pc:sldMk cId="2924417010" sldId="328"/>
        </pc:sldMkLst>
        <pc:spChg chg="mod">
          <ac:chgData name="Mary Bishop (2105194)" userId="34da9d5f-b5bc-4af0-9b89-ce908d93e53a" providerId="ADAL" clId="{F7BFAEED-CAB5-5A46-A229-66168C5DAB4C}" dt="2024-04-02T14:28:54.383" v="96" actId="20577"/>
          <ac:spMkLst>
            <pc:docMk/>
            <pc:sldMk cId="2924417010" sldId="328"/>
            <ac:spMk id="3" creationId="{03924A06-2533-68FE-6815-A6208AD97D3D}"/>
          </ac:spMkLst>
        </pc:spChg>
        <pc:spChg chg="del">
          <ac:chgData name="Mary Bishop (2105194)" userId="34da9d5f-b5bc-4af0-9b89-ce908d93e53a" providerId="ADAL" clId="{F7BFAEED-CAB5-5A46-A229-66168C5DAB4C}" dt="2024-04-02T14:25:36.832" v="64" actId="21"/>
          <ac:spMkLst>
            <pc:docMk/>
            <pc:sldMk cId="2924417010" sldId="328"/>
            <ac:spMk id="4" creationId="{78D3FE44-803A-0FCA-D29B-EB40225C360F}"/>
          </ac:spMkLst>
        </pc:spChg>
        <pc:spChg chg="add del mod">
          <ac:chgData name="Mary Bishop (2105194)" userId="34da9d5f-b5bc-4af0-9b89-ce908d93e53a" providerId="ADAL" clId="{F7BFAEED-CAB5-5A46-A229-66168C5DAB4C}" dt="2024-04-02T14:25:40.127" v="65" actId="21"/>
          <ac:spMkLst>
            <pc:docMk/>
            <pc:sldMk cId="2924417010" sldId="328"/>
            <ac:spMk id="5" creationId="{4542F514-A5C9-F705-A61B-F054B4195660}"/>
          </ac:spMkLst>
        </pc:spChg>
      </pc:sldChg>
      <pc:sldChg chg="addSp delSp modSp mod modClrScheme chgLayout">
        <pc:chgData name="Mary Bishop (2105194)" userId="34da9d5f-b5bc-4af0-9b89-ce908d93e53a" providerId="ADAL" clId="{F7BFAEED-CAB5-5A46-A229-66168C5DAB4C}" dt="2024-04-05T01:48:24.854" v="11299" actId="13091"/>
        <pc:sldMkLst>
          <pc:docMk/>
          <pc:sldMk cId="1239358510" sldId="330"/>
        </pc:sldMkLst>
        <pc:spChg chg="mod ord">
          <ac:chgData name="Mary Bishop (2105194)" userId="34da9d5f-b5bc-4af0-9b89-ce908d93e53a" providerId="ADAL" clId="{F7BFAEED-CAB5-5A46-A229-66168C5DAB4C}" dt="2024-04-02T19:54:18.032" v="1490" actId="700"/>
          <ac:spMkLst>
            <pc:docMk/>
            <pc:sldMk cId="1239358510" sldId="330"/>
            <ac:spMk id="2" creationId="{3359D63F-F67D-B1A6-9772-28B26C238474}"/>
          </ac:spMkLst>
        </pc:spChg>
        <pc:spChg chg="add del mod ord">
          <ac:chgData name="Mary Bishop (2105194)" userId="34da9d5f-b5bc-4af0-9b89-ce908d93e53a" providerId="ADAL" clId="{F7BFAEED-CAB5-5A46-A229-66168C5DAB4C}" dt="2024-04-02T19:23:59.136" v="1348" actId="700"/>
          <ac:spMkLst>
            <pc:docMk/>
            <pc:sldMk cId="1239358510" sldId="330"/>
            <ac:spMk id="3" creationId="{37722142-4C5A-28E9-75EC-3E9EDB96476C}"/>
          </ac:spMkLst>
        </pc:spChg>
        <pc:spChg chg="del mod ord">
          <ac:chgData name="Mary Bishop (2105194)" userId="34da9d5f-b5bc-4af0-9b89-ce908d93e53a" providerId="ADAL" clId="{F7BFAEED-CAB5-5A46-A229-66168C5DAB4C}" dt="2024-04-02T23:08:08.308" v="3213" actId="21"/>
          <ac:spMkLst>
            <pc:docMk/>
            <pc:sldMk cId="1239358510" sldId="330"/>
            <ac:spMk id="4" creationId="{4D573E4D-D096-DA02-6E8D-C161D57C298E}"/>
          </ac:spMkLst>
        </pc:spChg>
        <pc:spChg chg="del mod ord">
          <ac:chgData name="Mary Bishop (2105194)" userId="34da9d5f-b5bc-4af0-9b89-ce908d93e53a" providerId="ADAL" clId="{F7BFAEED-CAB5-5A46-A229-66168C5DAB4C}" dt="2024-04-02T19:30:54.417" v="1421" actId="21"/>
          <ac:spMkLst>
            <pc:docMk/>
            <pc:sldMk cId="1239358510" sldId="330"/>
            <ac:spMk id="5" creationId="{9DAADF85-A479-7797-B775-BEC735484239}"/>
          </ac:spMkLst>
        </pc:spChg>
        <pc:spChg chg="add del mod ord">
          <ac:chgData name="Mary Bishop (2105194)" userId="34da9d5f-b5bc-4af0-9b89-ce908d93e53a" providerId="ADAL" clId="{F7BFAEED-CAB5-5A46-A229-66168C5DAB4C}" dt="2024-04-02T19:23:59.136" v="1348" actId="700"/>
          <ac:spMkLst>
            <pc:docMk/>
            <pc:sldMk cId="1239358510" sldId="330"/>
            <ac:spMk id="7" creationId="{F16E27E7-CB9F-B0D5-EE87-C8C5DF447BB9}"/>
          </ac:spMkLst>
        </pc:spChg>
        <pc:spChg chg="add del mod ord">
          <ac:chgData name="Mary Bishop (2105194)" userId="34da9d5f-b5bc-4af0-9b89-ce908d93e53a" providerId="ADAL" clId="{F7BFAEED-CAB5-5A46-A229-66168C5DAB4C}" dt="2024-04-02T19:23:59.136" v="1348" actId="700"/>
          <ac:spMkLst>
            <pc:docMk/>
            <pc:sldMk cId="1239358510" sldId="330"/>
            <ac:spMk id="8" creationId="{434FB9A8-A14A-1B2D-DC46-9C07298855D7}"/>
          </ac:spMkLst>
        </pc:spChg>
        <pc:spChg chg="add del mod ord">
          <ac:chgData name="Mary Bishop (2105194)" userId="34da9d5f-b5bc-4af0-9b89-ce908d93e53a" providerId="ADAL" clId="{F7BFAEED-CAB5-5A46-A229-66168C5DAB4C}" dt="2024-04-02T19:23:59.136" v="1348" actId="700"/>
          <ac:spMkLst>
            <pc:docMk/>
            <pc:sldMk cId="1239358510" sldId="330"/>
            <ac:spMk id="9" creationId="{9414E454-A61B-F446-B799-FC230C2B777F}"/>
          </ac:spMkLst>
        </pc:spChg>
        <pc:spChg chg="add del mod ord">
          <ac:chgData name="Mary Bishop (2105194)" userId="34da9d5f-b5bc-4af0-9b89-ce908d93e53a" providerId="ADAL" clId="{F7BFAEED-CAB5-5A46-A229-66168C5DAB4C}" dt="2024-04-02T19:27:40.056" v="1391" actId="931"/>
          <ac:spMkLst>
            <pc:docMk/>
            <pc:sldMk cId="1239358510" sldId="330"/>
            <ac:spMk id="11" creationId="{545CEA57-8DA9-E4EE-976A-46C1FDF7F805}"/>
          </ac:spMkLst>
        </pc:spChg>
        <pc:spChg chg="add del mod ord">
          <ac:chgData name="Mary Bishop (2105194)" userId="34da9d5f-b5bc-4af0-9b89-ce908d93e53a" providerId="ADAL" clId="{F7BFAEED-CAB5-5A46-A229-66168C5DAB4C}" dt="2024-04-02T19:27:07.102" v="1389" actId="700"/>
          <ac:spMkLst>
            <pc:docMk/>
            <pc:sldMk cId="1239358510" sldId="330"/>
            <ac:spMk id="12" creationId="{6D240F0D-C773-EA5F-B45D-CBA0E27CC5EF}"/>
          </ac:spMkLst>
        </pc:spChg>
        <pc:spChg chg="add">
          <ac:chgData name="Mary Bishop (2105194)" userId="34da9d5f-b5bc-4af0-9b89-ce908d93e53a" providerId="ADAL" clId="{F7BFAEED-CAB5-5A46-A229-66168C5DAB4C}" dt="2024-04-02T19:28:41.334" v="1405" actId="139"/>
          <ac:spMkLst>
            <pc:docMk/>
            <pc:sldMk cId="1239358510" sldId="330"/>
            <ac:spMk id="14" creationId="{822C9928-C52E-8CD1-98CB-9BC2035DD824}"/>
          </ac:spMkLst>
        </pc:spChg>
        <pc:spChg chg="add del mod">
          <ac:chgData name="Mary Bishop (2105194)" userId="34da9d5f-b5bc-4af0-9b89-ce908d93e53a" providerId="ADAL" clId="{F7BFAEED-CAB5-5A46-A229-66168C5DAB4C}" dt="2024-04-02T19:29:29.264" v="1412" actId="21"/>
          <ac:spMkLst>
            <pc:docMk/>
            <pc:sldMk cId="1239358510" sldId="330"/>
            <ac:spMk id="15" creationId="{85CCCE79-5FA4-69C9-9B7C-E9C60B311822}"/>
          </ac:spMkLst>
        </pc:spChg>
        <pc:spChg chg="add del mod ord">
          <ac:chgData name="Mary Bishop (2105194)" userId="34da9d5f-b5bc-4af0-9b89-ce908d93e53a" providerId="ADAL" clId="{F7BFAEED-CAB5-5A46-A229-66168C5DAB4C}" dt="2024-04-02T19:31:48.561" v="1422" actId="931"/>
          <ac:spMkLst>
            <pc:docMk/>
            <pc:sldMk cId="1239358510" sldId="330"/>
            <ac:spMk id="16" creationId="{35D852CD-1678-02B6-4684-1DCD362B5BE3}"/>
          </ac:spMkLst>
        </pc:spChg>
        <pc:spChg chg="add del mod ord">
          <ac:chgData name="Mary Bishop (2105194)" userId="34da9d5f-b5bc-4af0-9b89-ce908d93e53a" providerId="ADAL" clId="{F7BFAEED-CAB5-5A46-A229-66168C5DAB4C}" dt="2024-04-02T19:57:10.721" v="1504" actId="21"/>
          <ac:spMkLst>
            <pc:docMk/>
            <pc:sldMk cId="1239358510" sldId="330"/>
            <ac:spMk id="18" creationId="{87D259C2-D4CE-7BF5-CBD0-4AC180165511}"/>
          </ac:spMkLst>
        </pc:spChg>
        <pc:spChg chg="add">
          <ac:chgData name="Mary Bishop (2105194)" userId="34da9d5f-b5bc-4af0-9b89-ce908d93e53a" providerId="ADAL" clId="{F7BFAEED-CAB5-5A46-A229-66168C5DAB4C}" dt="2024-04-02T19:53:09.509" v="1469" actId="139"/>
          <ac:spMkLst>
            <pc:docMk/>
            <pc:sldMk cId="1239358510" sldId="330"/>
            <ac:spMk id="20" creationId="{EBF59F9E-960D-44CF-6378-86BE307548AB}"/>
          </ac:spMkLst>
        </pc:spChg>
        <pc:spChg chg="add del mod ord">
          <ac:chgData name="Mary Bishop (2105194)" userId="34da9d5f-b5bc-4af0-9b89-ce908d93e53a" providerId="ADAL" clId="{F7BFAEED-CAB5-5A46-A229-66168C5DAB4C}" dt="2024-04-02T19:54:18.032" v="1490" actId="700"/>
          <ac:spMkLst>
            <pc:docMk/>
            <pc:sldMk cId="1239358510" sldId="330"/>
            <ac:spMk id="21" creationId="{E5C9700C-0392-BD37-82B0-0D33F53E9656}"/>
          </ac:spMkLst>
        </pc:spChg>
        <pc:spChg chg="add del mod ord">
          <ac:chgData name="Mary Bishop (2105194)" userId="34da9d5f-b5bc-4af0-9b89-ce908d93e53a" providerId="ADAL" clId="{F7BFAEED-CAB5-5A46-A229-66168C5DAB4C}" dt="2024-04-02T19:54:18.032" v="1490" actId="700"/>
          <ac:spMkLst>
            <pc:docMk/>
            <pc:sldMk cId="1239358510" sldId="330"/>
            <ac:spMk id="22" creationId="{1B16CFE6-A1A4-7733-AD84-1D03D9755B92}"/>
          </ac:spMkLst>
        </pc:spChg>
        <pc:spChg chg="add del mod ord">
          <ac:chgData name="Mary Bishop (2105194)" userId="34da9d5f-b5bc-4af0-9b89-ce908d93e53a" providerId="ADAL" clId="{F7BFAEED-CAB5-5A46-A229-66168C5DAB4C}" dt="2024-04-02T19:54:18.032" v="1490" actId="700"/>
          <ac:spMkLst>
            <pc:docMk/>
            <pc:sldMk cId="1239358510" sldId="330"/>
            <ac:spMk id="23" creationId="{C8CCF2B5-4629-B769-ACDF-DDE1C67ECAB0}"/>
          </ac:spMkLst>
        </pc:spChg>
        <pc:spChg chg="add mod">
          <ac:chgData name="Mary Bishop (2105194)" userId="34da9d5f-b5bc-4af0-9b89-ce908d93e53a" providerId="ADAL" clId="{F7BFAEED-CAB5-5A46-A229-66168C5DAB4C}" dt="2024-04-03T00:57:03.759" v="4775" actId="1076"/>
          <ac:spMkLst>
            <pc:docMk/>
            <pc:sldMk cId="1239358510" sldId="330"/>
            <ac:spMk id="24" creationId="{E117CEB0-5210-62F5-594B-350F96BFBA58}"/>
          </ac:spMkLst>
        </pc:spChg>
        <pc:graphicFrameChg chg="del mod ord modGraphic">
          <ac:chgData name="Mary Bishop (2105194)" userId="34da9d5f-b5bc-4af0-9b89-ce908d93e53a" providerId="ADAL" clId="{F7BFAEED-CAB5-5A46-A229-66168C5DAB4C}" dt="2024-04-02T19:24:14.894" v="1349" actId="21"/>
          <ac:graphicFrameMkLst>
            <pc:docMk/>
            <pc:sldMk cId="1239358510" sldId="330"/>
            <ac:graphicFrameMk id="6" creationId="{0A0DC889-C77D-3D3E-D081-3D572EC949AE}"/>
          </ac:graphicFrameMkLst>
        </pc:graphicFrameChg>
        <pc:picChg chg="add del mod ord">
          <ac:chgData name="Mary Bishop (2105194)" userId="34da9d5f-b5bc-4af0-9b89-ce908d93e53a" providerId="ADAL" clId="{F7BFAEED-CAB5-5A46-A229-66168C5DAB4C}" dt="2024-04-02T19:30:09.796" v="1417" actId="21"/>
          <ac:picMkLst>
            <pc:docMk/>
            <pc:sldMk cId="1239358510" sldId="330"/>
            <ac:picMk id="13" creationId="{089C71B4-73A9-DB43-CB5A-A6E6E2C08781}"/>
          </ac:picMkLst>
        </pc:picChg>
        <pc:picChg chg="add mod ord">
          <ac:chgData name="Mary Bishop (2105194)" userId="34da9d5f-b5bc-4af0-9b89-ce908d93e53a" providerId="ADAL" clId="{F7BFAEED-CAB5-5A46-A229-66168C5DAB4C}" dt="2024-04-02T19:54:18.032" v="1490" actId="700"/>
          <ac:picMkLst>
            <pc:docMk/>
            <pc:sldMk cId="1239358510" sldId="330"/>
            <ac:picMk id="19" creationId="{A0D8218F-C819-306D-CAA3-A651999F607B}"/>
          </ac:picMkLst>
        </pc:picChg>
      </pc:sldChg>
      <pc:sldChg chg="addSp delSp modSp mod modClrScheme chgLayout">
        <pc:chgData name="Mary Bishop (2105194)" userId="34da9d5f-b5bc-4af0-9b89-ce908d93e53a" providerId="ADAL" clId="{F7BFAEED-CAB5-5A46-A229-66168C5DAB4C}" dt="2024-04-05T01:48:24.854" v="11299" actId="13091"/>
        <pc:sldMkLst>
          <pc:docMk/>
          <pc:sldMk cId="2590855744" sldId="331"/>
        </pc:sldMkLst>
        <pc:spChg chg="del">
          <ac:chgData name="Mary Bishop (2105194)" userId="34da9d5f-b5bc-4af0-9b89-ce908d93e53a" providerId="ADAL" clId="{F7BFAEED-CAB5-5A46-A229-66168C5DAB4C}" dt="2024-04-02T21:07:27.504" v="2041" actId="21"/>
          <ac:spMkLst>
            <pc:docMk/>
            <pc:sldMk cId="2590855744" sldId="331"/>
            <ac:spMk id="2" creationId="{CD3927EA-A6AD-97BC-1ADB-6D8D1A4FCEBA}"/>
          </ac:spMkLst>
        </pc:spChg>
        <pc:spChg chg="mod ord">
          <ac:chgData name="Mary Bishop (2105194)" userId="34da9d5f-b5bc-4af0-9b89-ce908d93e53a" providerId="ADAL" clId="{F7BFAEED-CAB5-5A46-A229-66168C5DAB4C}" dt="2024-04-02T21:13:32.830" v="2050" actId="700"/>
          <ac:spMkLst>
            <pc:docMk/>
            <pc:sldMk cId="2590855744" sldId="331"/>
            <ac:spMk id="3" creationId="{3153FD9C-E800-BC25-A5D0-315AB602F483}"/>
          </ac:spMkLst>
        </pc:spChg>
        <pc:spChg chg="del">
          <ac:chgData name="Mary Bishop (2105194)" userId="34da9d5f-b5bc-4af0-9b89-ce908d93e53a" providerId="ADAL" clId="{F7BFAEED-CAB5-5A46-A229-66168C5DAB4C}" dt="2024-04-02T21:07:29.860" v="2042" actId="21"/>
          <ac:spMkLst>
            <pc:docMk/>
            <pc:sldMk cId="2590855744" sldId="331"/>
            <ac:spMk id="4" creationId="{6D8B5CE3-4B9A-F4CE-7CFA-737572BD3527}"/>
          </ac:spMkLst>
        </pc:spChg>
        <pc:spChg chg="add del mod">
          <ac:chgData name="Mary Bishop (2105194)" userId="34da9d5f-b5bc-4af0-9b89-ce908d93e53a" providerId="ADAL" clId="{F7BFAEED-CAB5-5A46-A229-66168C5DAB4C}" dt="2024-04-02T21:09:02.721" v="2047" actId="21"/>
          <ac:spMkLst>
            <pc:docMk/>
            <pc:sldMk cId="2590855744" sldId="331"/>
            <ac:spMk id="6" creationId="{076A6E3C-53BA-468A-DD3E-638A54A967F9}"/>
          </ac:spMkLst>
        </pc:spChg>
        <pc:spChg chg="add del mod">
          <ac:chgData name="Mary Bishop (2105194)" userId="34da9d5f-b5bc-4af0-9b89-ce908d93e53a" providerId="ADAL" clId="{F7BFAEED-CAB5-5A46-A229-66168C5DAB4C}" dt="2024-04-02T21:08:50.963" v="2044" actId="21"/>
          <ac:spMkLst>
            <pc:docMk/>
            <pc:sldMk cId="2590855744" sldId="331"/>
            <ac:spMk id="8" creationId="{F7838B10-A62A-8703-6472-5AA70CBB16FD}"/>
          </ac:spMkLst>
        </pc:spChg>
        <pc:spChg chg="del">
          <ac:chgData name="Mary Bishop (2105194)" userId="34da9d5f-b5bc-4af0-9b89-ce908d93e53a" providerId="ADAL" clId="{F7BFAEED-CAB5-5A46-A229-66168C5DAB4C}" dt="2024-04-02T21:08:56.896" v="2045" actId="21"/>
          <ac:spMkLst>
            <pc:docMk/>
            <pc:sldMk cId="2590855744" sldId="331"/>
            <ac:spMk id="10" creationId="{67D9C04C-425B-8D00-23BB-5E9C397029D3}"/>
          </ac:spMkLst>
        </pc:spChg>
        <pc:spChg chg="add del mod">
          <ac:chgData name="Mary Bishop (2105194)" userId="34da9d5f-b5bc-4af0-9b89-ce908d93e53a" providerId="ADAL" clId="{F7BFAEED-CAB5-5A46-A229-66168C5DAB4C}" dt="2024-04-02T21:08:59.819" v="2046" actId="21"/>
          <ac:spMkLst>
            <pc:docMk/>
            <pc:sldMk cId="2590855744" sldId="331"/>
            <ac:spMk id="11" creationId="{23A42B48-E3A9-E398-DC56-D42D68D80810}"/>
          </ac:spMkLst>
        </pc:spChg>
        <pc:spChg chg="add mod ord">
          <ac:chgData name="Mary Bishop (2105194)" userId="34da9d5f-b5bc-4af0-9b89-ce908d93e53a" providerId="ADAL" clId="{F7BFAEED-CAB5-5A46-A229-66168C5DAB4C}" dt="2024-04-02T21:39:34.552" v="2086" actId="1076"/>
          <ac:spMkLst>
            <pc:docMk/>
            <pc:sldMk cId="2590855744" sldId="331"/>
            <ac:spMk id="12" creationId="{7ABB52CD-C435-069B-FDA6-CD2A1896A3B2}"/>
          </ac:spMkLst>
        </pc:spChg>
        <pc:spChg chg="add del mod ord">
          <ac:chgData name="Mary Bishop (2105194)" userId="34da9d5f-b5bc-4af0-9b89-ce908d93e53a" providerId="ADAL" clId="{F7BFAEED-CAB5-5A46-A229-66168C5DAB4C}" dt="2024-04-02T21:40:03.740" v="2087"/>
          <ac:spMkLst>
            <pc:docMk/>
            <pc:sldMk cId="2590855744" sldId="331"/>
            <ac:spMk id="14" creationId="{59726F1C-6876-39DE-DA64-353C41B0CC38}"/>
          </ac:spMkLst>
        </pc:spChg>
        <pc:graphicFrameChg chg="add del mod ord modGraphic">
          <ac:chgData name="Mary Bishop (2105194)" userId="34da9d5f-b5bc-4af0-9b89-ce908d93e53a" providerId="ADAL" clId="{F7BFAEED-CAB5-5A46-A229-66168C5DAB4C}" dt="2024-04-02T21:39:31.681" v="2084"/>
          <ac:graphicFrameMkLst>
            <pc:docMk/>
            <pc:sldMk cId="2590855744" sldId="331"/>
            <ac:graphicFrameMk id="15" creationId="{2B2B7A3D-4D7E-FC61-F0F6-E4AAEB221F23}"/>
          </ac:graphicFrameMkLst>
        </pc:graphicFrameChg>
        <pc:graphicFrameChg chg="add mod ord modGraphic">
          <ac:chgData name="Mary Bishop (2105194)" userId="34da9d5f-b5bc-4af0-9b89-ce908d93e53a" providerId="ADAL" clId="{F7BFAEED-CAB5-5A46-A229-66168C5DAB4C}" dt="2024-04-02T21:51:53.740" v="2389" actId="207"/>
          <ac:graphicFrameMkLst>
            <pc:docMk/>
            <pc:sldMk cId="2590855744" sldId="331"/>
            <ac:graphicFrameMk id="16" creationId="{8D43605F-38C9-D142-878B-FA8BDD5C94B4}"/>
          </ac:graphicFrameMkLst>
        </pc:graphicFrameChg>
        <pc:picChg chg="del">
          <ac:chgData name="Mary Bishop (2105194)" userId="34da9d5f-b5bc-4af0-9b89-ce908d93e53a" providerId="ADAL" clId="{F7BFAEED-CAB5-5A46-A229-66168C5DAB4C}" dt="2024-04-02T21:08:46.733" v="2043" actId="21"/>
          <ac:picMkLst>
            <pc:docMk/>
            <pc:sldMk cId="2590855744" sldId="331"/>
            <ac:picMk id="13" creationId="{B085A606-2989-65E2-7F4F-7E3355B7763A}"/>
          </ac:picMkLst>
        </pc:picChg>
      </pc:sldChg>
      <pc:sldChg chg="addSp delSp modSp mod modClrScheme chgLayout">
        <pc:chgData name="Mary Bishop (2105194)" userId="34da9d5f-b5bc-4af0-9b89-ce908d93e53a" providerId="ADAL" clId="{F7BFAEED-CAB5-5A46-A229-66168C5DAB4C}" dt="2024-04-05T01:48:24.854" v="11299" actId="13091"/>
        <pc:sldMkLst>
          <pc:docMk/>
          <pc:sldMk cId="4146645359" sldId="332"/>
        </pc:sldMkLst>
        <pc:spChg chg="mod ord">
          <ac:chgData name="Mary Bishop (2105194)" userId="34da9d5f-b5bc-4af0-9b89-ce908d93e53a" providerId="ADAL" clId="{F7BFAEED-CAB5-5A46-A229-66168C5DAB4C}" dt="2024-04-03T01:40:00.555" v="4784" actId="255"/>
          <ac:spMkLst>
            <pc:docMk/>
            <pc:sldMk cId="4146645359" sldId="332"/>
            <ac:spMk id="2" creationId="{A546168A-9F8B-AE64-6A3B-DD036396CD45}"/>
          </ac:spMkLst>
        </pc:spChg>
        <pc:spChg chg="del mod ord">
          <ac:chgData name="Mary Bishop (2105194)" userId="34da9d5f-b5bc-4af0-9b89-ce908d93e53a" providerId="ADAL" clId="{F7BFAEED-CAB5-5A46-A229-66168C5DAB4C}" dt="2024-04-03T00:08:36.615" v="3441" actId="21"/>
          <ac:spMkLst>
            <pc:docMk/>
            <pc:sldMk cId="4146645359" sldId="332"/>
            <ac:spMk id="3" creationId="{F08CF61D-4147-236F-218C-CE2A064E6BD9}"/>
          </ac:spMkLst>
        </pc:spChg>
        <pc:spChg chg="del mod ord">
          <ac:chgData name="Mary Bishop (2105194)" userId="34da9d5f-b5bc-4af0-9b89-ce908d93e53a" providerId="ADAL" clId="{F7BFAEED-CAB5-5A46-A229-66168C5DAB4C}" dt="2024-04-02T23:09:42.924" v="3251" actId="21"/>
          <ac:spMkLst>
            <pc:docMk/>
            <pc:sldMk cId="4146645359" sldId="332"/>
            <ac:spMk id="4" creationId="{8A39D430-6FFC-66C6-AF3D-05E76D9D4BB4}"/>
          </ac:spMkLst>
        </pc:spChg>
        <pc:spChg chg="add del mod">
          <ac:chgData name="Mary Bishop (2105194)" userId="34da9d5f-b5bc-4af0-9b89-ce908d93e53a" providerId="ADAL" clId="{F7BFAEED-CAB5-5A46-A229-66168C5DAB4C}" dt="2024-04-02T23:09:31.541" v="3247" actId="21"/>
          <ac:spMkLst>
            <pc:docMk/>
            <pc:sldMk cId="4146645359" sldId="332"/>
            <ac:spMk id="6" creationId="{E016D3A2-DE6C-25B4-E863-5F48AD2516E8}"/>
          </ac:spMkLst>
        </pc:spChg>
        <pc:spChg chg="add del mod">
          <ac:chgData name="Mary Bishop (2105194)" userId="34da9d5f-b5bc-4af0-9b89-ce908d93e53a" providerId="ADAL" clId="{F7BFAEED-CAB5-5A46-A229-66168C5DAB4C}" dt="2024-04-02T23:09:33.499" v="3248" actId="21"/>
          <ac:spMkLst>
            <pc:docMk/>
            <pc:sldMk cId="4146645359" sldId="332"/>
            <ac:spMk id="8" creationId="{0A44B327-EB72-C43E-6983-4853EBBA82C1}"/>
          </ac:spMkLst>
        </pc:spChg>
        <pc:spChg chg="del mod ord">
          <ac:chgData name="Mary Bishop (2105194)" userId="34da9d5f-b5bc-4af0-9b89-ce908d93e53a" providerId="ADAL" clId="{F7BFAEED-CAB5-5A46-A229-66168C5DAB4C}" dt="2024-04-02T23:09:46.092" v="3252" actId="21"/>
          <ac:spMkLst>
            <pc:docMk/>
            <pc:sldMk cId="4146645359" sldId="332"/>
            <ac:spMk id="9" creationId="{4555555B-2DC1-8FAB-836A-FF067294BAB7}"/>
          </ac:spMkLst>
        </pc:spChg>
        <pc:spChg chg="del mod ord">
          <ac:chgData name="Mary Bishop (2105194)" userId="34da9d5f-b5bc-4af0-9b89-ce908d93e53a" providerId="ADAL" clId="{F7BFAEED-CAB5-5A46-A229-66168C5DAB4C}" dt="2024-04-02T23:10:15.477" v="3266" actId="21"/>
          <ac:spMkLst>
            <pc:docMk/>
            <pc:sldMk cId="4146645359" sldId="332"/>
            <ac:spMk id="10" creationId="{9231214F-3674-6AA5-28C4-945128C75152}"/>
          </ac:spMkLst>
        </pc:spChg>
        <pc:spChg chg="del mod ord">
          <ac:chgData name="Mary Bishop (2105194)" userId="34da9d5f-b5bc-4af0-9b89-ce908d93e53a" providerId="ADAL" clId="{F7BFAEED-CAB5-5A46-A229-66168C5DAB4C}" dt="2024-04-02T23:09:50.932" v="3254" actId="21"/>
          <ac:spMkLst>
            <pc:docMk/>
            <pc:sldMk cId="4146645359" sldId="332"/>
            <ac:spMk id="11" creationId="{94001C92-5199-4EEF-9AD8-8F9EEF76C6F4}"/>
          </ac:spMkLst>
        </pc:spChg>
        <pc:spChg chg="del mod ord">
          <ac:chgData name="Mary Bishop (2105194)" userId="34da9d5f-b5bc-4af0-9b89-ce908d93e53a" providerId="ADAL" clId="{F7BFAEED-CAB5-5A46-A229-66168C5DAB4C}" dt="2024-04-02T23:10:11.493" v="3264" actId="21"/>
          <ac:spMkLst>
            <pc:docMk/>
            <pc:sldMk cId="4146645359" sldId="332"/>
            <ac:spMk id="12" creationId="{9FB3C79A-5A2E-1974-C643-A59B78E2E7CF}"/>
          </ac:spMkLst>
        </pc:spChg>
        <pc:spChg chg="del mod ord">
          <ac:chgData name="Mary Bishop (2105194)" userId="34da9d5f-b5bc-4af0-9b89-ce908d93e53a" providerId="ADAL" clId="{F7BFAEED-CAB5-5A46-A229-66168C5DAB4C}" dt="2024-04-02T23:09:57.268" v="3257" actId="21"/>
          <ac:spMkLst>
            <pc:docMk/>
            <pc:sldMk cId="4146645359" sldId="332"/>
            <ac:spMk id="13" creationId="{5B78A878-C090-192A-ABA1-84C905B5183C}"/>
          </ac:spMkLst>
        </pc:spChg>
        <pc:spChg chg="del mod ord">
          <ac:chgData name="Mary Bishop (2105194)" userId="34da9d5f-b5bc-4af0-9b89-ce908d93e53a" providerId="ADAL" clId="{F7BFAEED-CAB5-5A46-A229-66168C5DAB4C}" dt="2024-04-02T23:09:55.017" v="3256" actId="21"/>
          <ac:spMkLst>
            <pc:docMk/>
            <pc:sldMk cId="4146645359" sldId="332"/>
            <ac:spMk id="14" creationId="{45A07B14-2360-0003-C403-44C18346197A}"/>
          </ac:spMkLst>
        </pc:spChg>
        <pc:spChg chg="del mod ord">
          <ac:chgData name="Mary Bishop (2105194)" userId="34da9d5f-b5bc-4af0-9b89-ce908d93e53a" providerId="ADAL" clId="{F7BFAEED-CAB5-5A46-A229-66168C5DAB4C}" dt="2024-04-02T23:09:59.137" v="3258" actId="21"/>
          <ac:spMkLst>
            <pc:docMk/>
            <pc:sldMk cId="4146645359" sldId="332"/>
            <ac:spMk id="15" creationId="{5DEDE163-143D-DC6B-34E9-732EFB294CA9}"/>
          </ac:spMkLst>
        </pc:spChg>
        <pc:spChg chg="del mod ord">
          <ac:chgData name="Mary Bishop (2105194)" userId="34da9d5f-b5bc-4af0-9b89-ce908d93e53a" providerId="ADAL" clId="{F7BFAEED-CAB5-5A46-A229-66168C5DAB4C}" dt="2024-04-02T23:10:03.481" v="3260" actId="21"/>
          <ac:spMkLst>
            <pc:docMk/>
            <pc:sldMk cId="4146645359" sldId="332"/>
            <ac:spMk id="16" creationId="{6659681C-2F2D-40E6-CAFD-944B9E631EA2}"/>
          </ac:spMkLst>
        </pc:spChg>
        <pc:spChg chg="add del mod">
          <ac:chgData name="Mary Bishop (2105194)" userId="34da9d5f-b5bc-4af0-9b89-ce908d93e53a" providerId="ADAL" clId="{F7BFAEED-CAB5-5A46-A229-66168C5DAB4C}" dt="2024-04-02T23:09:35.469" v="3249" actId="21"/>
          <ac:spMkLst>
            <pc:docMk/>
            <pc:sldMk cId="4146645359" sldId="332"/>
            <ac:spMk id="22" creationId="{151917E4-8F66-95BB-76DB-57FB3E775CE0}"/>
          </ac:spMkLst>
        </pc:spChg>
        <pc:spChg chg="add del mod">
          <ac:chgData name="Mary Bishop (2105194)" userId="34da9d5f-b5bc-4af0-9b89-ce908d93e53a" providerId="ADAL" clId="{F7BFAEED-CAB5-5A46-A229-66168C5DAB4C}" dt="2024-04-02T23:09:37.497" v="3250" actId="21"/>
          <ac:spMkLst>
            <pc:docMk/>
            <pc:sldMk cId="4146645359" sldId="332"/>
            <ac:spMk id="24" creationId="{6EA448F5-4718-CB2A-003F-4B65FDF58293}"/>
          </ac:spMkLst>
        </pc:spChg>
        <pc:spChg chg="add del mod">
          <ac:chgData name="Mary Bishop (2105194)" userId="34da9d5f-b5bc-4af0-9b89-ce908d93e53a" providerId="ADAL" clId="{F7BFAEED-CAB5-5A46-A229-66168C5DAB4C}" dt="2024-04-02T23:09:48.825" v="3253" actId="21"/>
          <ac:spMkLst>
            <pc:docMk/>
            <pc:sldMk cId="4146645359" sldId="332"/>
            <ac:spMk id="26" creationId="{3C1C58C1-2EEF-CE16-78B0-BB3EC43B0975}"/>
          </ac:spMkLst>
        </pc:spChg>
        <pc:spChg chg="add del mod">
          <ac:chgData name="Mary Bishop (2105194)" userId="34da9d5f-b5bc-4af0-9b89-ce908d93e53a" providerId="ADAL" clId="{F7BFAEED-CAB5-5A46-A229-66168C5DAB4C}" dt="2024-04-02T23:09:52.945" v="3255" actId="21"/>
          <ac:spMkLst>
            <pc:docMk/>
            <pc:sldMk cId="4146645359" sldId="332"/>
            <ac:spMk id="28" creationId="{E13B2B2E-E871-83B7-C428-0C1DF7D3EBE3}"/>
          </ac:spMkLst>
        </pc:spChg>
        <pc:spChg chg="add del mod">
          <ac:chgData name="Mary Bishop (2105194)" userId="34da9d5f-b5bc-4af0-9b89-ce908d93e53a" providerId="ADAL" clId="{F7BFAEED-CAB5-5A46-A229-66168C5DAB4C}" dt="2024-04-02T23:10:07.699" v="3262" actId="21"/>
          <ac:spMkLst>
            <pc:docMk/>
            <pc:sldMk cId="4146645359" sldId="332"/>
            <ac:spMk id="30" creationId="{DBC93F32-8816-0D52-3687-A14EF46C534B}"/>
          </ac:spMkLst>
        </pc:spChg>
        <pc:spChg chg="add del mod">
          <ac:chgData name="Mary Bishop (2105194)" userId="34da9d5f-b5bc-4af0-9b89-ce908d93e53a" providerId="ADAL" clId="{F7BFAEED-CAB5-5A46-A229-66168C5DAB4C}" dt="2024-04-02T23:10:05.559" v="3261" actId="21"/>
          <ac:spMkLst>
            <pc:docMk/>
            <pc:sldMk cId="4146645359" sldId="332"/>
            <ac:spMk id="32" creationId="{688B9B7F-5D8B-F29A-102F-944F7870BBAF}"/>
          </ac:spMkLst>
        </pc:spChg>
        <pc:spChg chg="add del mod">
          <ac:chgData name="Mary Bishop (2105194)" userId="34da9d5f-b5bc-4af0-9b89-ce908d93e53a" providerId="ADAL" clId="{F7BFAEED-CAB5-5A46-A229-66168C5DAB4C}" dt="2024-04-02T23:10:01.077" v="3259" actId="21"/>
          <ac:spMkLst>
            <pc:docMk/>
            <pc:sldMk cId="4146645359" sldId="332"/>
            <ac:spMk id="34" creationId="{AFBA5255-00B3-D41D-4ABE-FEB543D8160B}"/>
          </ac:spMkLst>
        </pc:spChg>
        <pc:spChg chg="add del mod">
          <ac:chgData name="Mary Bishop (2105194)" userId="34da9d5f-b5bc-4af0-9b89-ce908d93e53a" providerId="ADAL" clId="{F7BFAEED-CAB5-5A46-A229-66168C5DAB4C}" dt="2024-04-02T23:10:09.614" v="3263" actId="21"/>
          <ac:spMkLst>
            <pc:docMk/>
            <pc:sldMk cId="4146645359" sldId="332"/>
            <ac:spMk id="36" creationId="{04A3B78D-4C45-82AC-A7CC-F14EC6BB903F}"/>
          </ac:spMkLst>
        </pc:spChg>
        <pc:spChg chg="add del mod">
          <ac:chgData name="Mary Bishop (2105194)" userId="34da9d5f-b5bc-4af0-9b89-ce908d93e53a" providerId="ADAL" clId="{F7BFAEED-CAB5-5A46-A229-66168C5DAB4C}" dt="2024-04-02T23:10:13.300" v="3265" actId="21"/>
          <ac:spMkLst>
            <pc:docMk/>
            <pc:sldMk cId="4146645359" sldId="332"/>
            <ac:spMk id="38" creationId="{DEE5E638-004D-12C5-23A2-52B14184073A}"/>
          </ac:spMkLst>
        </pc:spChg>
        <pc:spChg chg="add del mod">
          <ac:chgData name="Mary Bishop (2105194)" userId="34da9d5f-b5bc-4af0-9b89-ce908d93e53a" providerId="ADAL" clId="{F7BFAEED-CAB5-5A46-A229-66168C5DAB4C}" dt="2024-04-02T23:10:17.441" v="3267" actId="21"/>
          <ac:spMkLst>
            <pc:docMk/>
            <pc:sldMk cId="4146645359" sldId="332"/>
            <ac:spMk id="40" creationId="{D100E110-BDB0-25F9-D2D3-2244C0163239}"/>
          </ac:spMkLst>
        </pc:spChg>
        <pc:spChg chg="add del mod ord">
          <ac:chgData name="Mary Bishop (2105194)" userId="34da9d5f-b5bc-4af0-9b89-ce908d93e53a" providerId="ADAL" clId="{F7BFAEED-CAB5-5A46-A229-66168C5DAB4C}" dt="2024-04-02T23:11:27.432" v="3271" actId="700"/>
          <ac:spMkLst>
            <pc:docMk/>
            <pc:sldMk cId="4146645359" sldId="332"/>
            <ac:spMk id="41" creationId="{343A5E2C-12AA-7695-CD65-7FC2E010A465}"/>
          </ac:spMkLst>
        </pc:spChg>
        <pc:spChg chg="add del mod ord">
          <ac:chgData name="Mary Bishop (2105194)" userId="34da9d5f-b5bc-4af0-9b89-ce908d93e53a" providerId="ADAL" clId="{F7BFAEED-CAB5-5A46-A229-66168C5DAB4C}" dt="2024-04-03T01:40:11.066" v="4785" actId="21"/>
          <ac:spMkLst>
            <pc:docMk/>
            <pc:sldMk cId="4146645359" sldId="332"/>
            <ac:spMk id="42" creationId="{D3D1BDBE-AF90-0409-D66B-DC5B1CB8D966}"/>
          </ac:spMkLst>
        </pc:spChg>
        <pc:graphicFrameChg chg="add mod modGraphic">
          <ac:chgData name="Mary Bishop (2105194)" userId="34da9d5f-b5bc-4af0-9b89-ce908d93e53a" providerId="ADAL" clId="{F7BFAEED-CAB5-5A46-A229-66168C5DAB4C}" dt="2024-04-03T01:40:19.453" v="4786" actId="1076"/>
          <ac:graphicFrameMkLst>
            <pc:docMk/>
            <pc:sldMk cId="4146645359" sldId="332"/>
            <ac:graphicFrameMk id="43" creationId="{E9DD65EC-F1BD-DB83-B0DF-0B673AD5518E}"/>
          </ac:graphicFrameMkLst>
        </pc:graphicFrameChg>
        <pc:graphicFrameChg chg="add del">
          <ac:chgData name="Mary Bishop (2105194)" userId="34da9d5f-b5bc-4af0-9b89-ce908d93e53a" providerId="ADAL" clId="{F7BFAEED-CAB5-5A46-A229-66168C5DAB4C}" dt="2024-04-03T00:08:07.254" v="3440" actId="3680"/>
          <ac:graphicFrameMkLst>
            <pc:docMk/>
            <pc:sldMk cId="4146645359" sldId="332"/>
            <ac:graphicFrameMk id="44" creationId="{8B12378E-2CC7-18A4-B98C-CA2C39347E4C}"/>
          </ac:graphicFrameMkLst>
        </pc:graphicFrameChg>
        <pc:picChg chg="del mod ord">
          <ac:chgData name="Mary Bishop (2105194)" userId="34da9d5f-b5bc-4af0-9b89-ce908d93e53a" providerId="ADAL" clId="{F7BFAEED-CAB5-5A46-A229-66168C5DAB4C}" dt="2024-04-02T23:09:22.063" v="3243" actId="21"/>
          <ac:picMkLst>
            <pc:docMk/>
            <pc:sldMk cId="4146645359" sldId="332"/>
            <ac:picMk id="17" creationId="{9FE8A44E-4872-96D1-84CB-87AA25C1A65D}"/>
          </ac:picMkLst>
        </pc:picChg>
        <pc:picChg chg="del mod ord">
          <ac:chgData name="Mary Bishop (2105194)" userId="34da9d5f-b5bc-4af0-9b89-ce908d93e53a" providerId="ADAL" clId="{F7BFAEED-CAB5-5A46-A229-66168C5DAB4C}" dt="2024-04-02T23:09:25.083" v="3244" actId="21"/>
          <ac:picMkLst>
            <pc:docMk/>
            <pc:sldMk cId="4146645359" sldId="332"/>
            <ac:picMk id="18" creationId="{2D82977F-BE23-77F5-BFCE-00474CDF4069}"/>
          </ac:picMkLst>
        </pc:picChg>
        <pc:picChg chg="del mod ord">
          <ac:chgData name="Mary Bishop (2105194)" userId="34da9d5f-b5bc-4af0-9b89-ce908d93e53a" providerId="ADAL" clId="{F7BFAEED-CAB5-5A46-A229-66168C5DAB4C}" dt="2024-04-02T23:09:27.052" v="3245" actId="21"/>
          <ac:picMkLst>
            <pc:docMk/>
            <pc:sldMk cId="4146645359" sldId="332"/>
            <ac:picMk id="19" creationId="{F1995D2A-6DEB-36F1-92BE-92F53999C470}"/>
          </ac:picMkLst>
        </pc:picChg>
        <pc:picChg chg="del mod ord">
          <ac:chgData name="Mary Bishop (2105194)" userId="34da9d5f-b5bc-4af0-9b89-ce908d93e53a" providerId="ADAL" clId="{F7BFAEED-CAB5-5A46-A229-66168C5DAB4C}" dt="2024-04-02T23:09:29.111" v="3246" actId="21"/>
          <ac:picMkLst>
            <pc:docMk/>
            <pc:sldMk cId="4146645359" sldId="332"/>
            <ac:picMk id="20" creationId="{C0F4481F-3B4F-240E-A0EB-A783661AD47C}"/>
          </ac:picMkLst>
        </pc:picChg>
      </pc:sldChg>
      <pc:sldChg chg="delSp modSp mod">
        <pc:chgData name="Mary Bishop (2105194)" userId="34da9d5f-b5bc-4af0-9b89-ce908d93e53a" providerId="ADAL" clId="{F7BFAEED-CAB5-5A46-A229-66168C5DAB4C}" dt="2024-04-05T03:30:14.345" v="12478" actId="20577"/>
        <pc:sldMkLst>
          <pc:docMk/>
          <pc:sldMk cId="409420417" sldId="338"/>
        </pc:sldMkLst>
        <pc:spChg chg="del">
          <ac:chgData name="Mary Bishop (2105194)" userId="34da9d5f-b5bc-4af0-9b89-ce908d93e53a" providerId="ADAL" clId="{F7BFAEED-CAB5-5A46-A229-66168C5DAB4C}" dt="2024-04-05T03:20:31.701" v="12171" actId="21"/>
          <ac:spMkLst>
            <pc:docMk/>
            <pc:sldMk cId="409420417" sldId="338"/>
            <ac:spMk id="2" creationId="{1A978ADB-AD70-DE7C-4643-85C48AE12770}"/>
          </ac:spMkLst>
        </pc:spChg>
        <pc:spChg chg="del">
          <ac:chgData name="Mary Bishop (2105194)" userId="34da9d5f-b5bc-4af0-9b89-ce908d93e53a" providerId="ADAL" clId="{F7BFAEED-CAB5-5A46-A229-66168C5DAB4C}" dt="2024-04-05T03:20:28.810" v="12170" actId="21"/>
          <ac:spMkLst>
            <pc:docMk/>
            <pc:sldMk cId="409420417" sldId="338"/>
            <ac:spMk id="3" creationId="{AA5BCABC-85E9-BA68-F054-2D77592245F0}"/>
          </ac:spMkLst>
        </pc:spChg>
        <pc:spChg chg="mod">
          <ac:chgData name="Mary Bishop (2105194)" userId="34da9d5f-b5bc-4af0-9b89-ce908d93e53a" providerId="ADAL" clId="{F7BFAEED-CAB5-5A46-A229-66168C5DAB4C}" dt="2024-04-05T03:30:14.345" v="12478" actId="20577"/>
          <ac:spMkLst>
            <pc:docMk/>
            <pc:sldMk cId="409420417" sldId="338"/>
            <ac:spMk id="4" creationId="{68003147-27BE-7492-36B6-F405F1156F31}"/>
          </ac:spMkLst>
        </pc:spChg>
      </pc:sldChg>
      <pc:sldChg chg="modSp mod">
        <pc:chgData name="Mary Bishop (2105194)" userId="34da9d5f-b5bc-4af0-9b89-ce908d93e53a" providerId="ADAL" clId="{F7BFAEED-CAB5-5A46-A229-66168C5DAB4C}" dt="2024-04-05T01:48:24.854" v="11299" actId="13091"/>
        <pc:sldMkLst>
          <pc:docMk/>
          <pc:sldMk cId="3334127647" sldId="339"/>
        </pc:sldMkLst>
        <pc:spChg chg="mod">
          <ac:chgData name="Mary Bishop (2105194)" userId="34da9d5f-b5bc-4af0-9b89-ce908d93e53a" providerId="ADAL" clId="{F7BFAEED-CAB5-5A46-A229-66168C5DAB4C}" dt="2024-04-03T02:30:48.154" v="6291" actId="20577"/>
          <ac:spMkLst>
            <pc:docMk/>
            <pc:sldMk cId="3334127647" sldId="339"/>
            <ac:spMk id="27" creationId="{BB8B6963-69FE-8A03-5E86-2BF855024B00}"/>
          </ac:spMkLst>
        </pc:spChg>
      </pc:sldChg>
      <pc:sldChg chg="addSp delSp modSp new mod modClrScheme chgLayout">
        <pc:chgData name="Mary Bishop (2105194)" userId="34da9d5f-b5bc-4af0-9b89-ce908d93e53a" providerId="ADAL" clId="{F7BFAEED-CAB5-5A46-A229-66168C5DAB4C}" dt="2024-04-05T21:26:46.771" v="12718" actId="13926"/>
        <pc:sldMkLst>
          <pc:docMk/>
          <pc:sldMk cId="466997802" sldId="340"/>
        </pc:sldMkLst>
        <pc:spChg chg="del mod ord">
          <ac:chgData name="Mary Bishop (2105194)" userId="34da9d5f-b5bc-4af0-9b89-ce908d93e53a" providerId="ADAL" clId="{F7BFAEED-CAB5-5A46-A229-66168C5DAB4C}" dt="2024-04-02T14:34:24.622" v="445" actId="931"/>
          <ac:spMkLst>
            <pc:docMk/>
            <pc:sldMk cId="466997802" sldId="340"/>
            <ac:spMk id="2" creationId="{09638C1D-3262-7A07-C598-B969A7A1B0D8}"/>
          </ac:spMkLst>
        </pc:spChg>
        <pc:spChg chg="mod ord">
          <ac:chgData name="Mary Bishop (2105194)" userId="34da9d5f-b5bc-4af0-9b89-ce908d93e53a" providerId="ADAL" clId="{F7BFAEED-CAB5-5A46-A229-66168C5DAB4C}" dt="2024-04-02T23:07:31.296" v="3212" actId="14100"/>
          <ac:spMkLst>
            <pc:docMk/>
            <pc:sldMk cId="466997802" sldId="340"/>
            <ac:spMk id="3" creationId="{F00B5720-FE9A-BFAF-312F-60A7688E6E34}"/>
          </ac:spMkLst>
        </pc:spChg>
        <pc:spChg chg="mod ord">
          <ac:chgData name="Mary Bishop (2105194)" userId="34da9d5f-b5bc-4af0-9b89-ce908d93e53a" providerId="ADAL" clId="{F7BFAEED-CAB5-5A46-A229-66168C5DAB4C}" dt="2024-04-04T23:12:55.797" v="7971" actId="14100"/>
          <ac:spMkLst>
            <pc:docMk/>
            <pc:sldMk cId="466997802" sldId="340"/>
            <ac:spMk id="4" creationId="{A27920CF-35E5-D985-A585-7230645CF4F0}"/>
          </ac:spMkLst>
        </pc:spChg>
        <pc:spChg chg="add del mod">
          <ac:chgData name="Mary Bishop (2105194)" userId="34da9d5f-b5bc-4af0-9b89-ce908d93e53a" providerId="ADAL" clId="{F7BFAEED-CAB5-5A46-A229-66168C5DAB4C}" dt="2024-04-02T15:09:43.068" v="756" actId="21"/>
          <ac:spMkLst>
            <pc:docMk/>
            <pc:sldMk cId="466997802" sldId="340"/>
            <ac:spMk id="7" creationId="{7C3CE6EA-E44E-4210-D6B4-D3C1A76F3EEB}"/>
          </ac:spMkLst>
        </pc:spChg>
        <pc:spChg chg="add mod">
          <ac:chgData name="Mary Bishop (2105194)" userId="34da9d5f-b5bc-4af0-9b89-ce908d93e53a" providerId="ADAL" clId="{F7BFAEED-CAB5-5A46-A229-66168C5DAB4C}" dt="2024-04-05T21:26:46.771" v="12718" actId="13926"/>
          <ac:spMkLst>
            <pc:docMk/>
            <pc:sldMk cId="466997802" sldId="340"/>
            <ac:spMk id="10" creationId="{2CF67DEA-15DC-0F35-3525-2969BEDF68F6}"/>
          </ac:spMkLst>
        </pc:spChg>
        <pc:picChg chg="add del mod ord">
          <ac:chgData name="Mary Bishop (2105194)" userId="34da9d5f-b5bc-4af0-9b89-ce908d93e53a" providerId="ADAL" clId="{F7BFAEED-CAB5-5A46-A229-66168C5DAB4C}" dt="2024-04-02T14:34:58.783" v="450" actId="478"/>
          <ac:picMkLst>
            <pc:docMk/>
            <pc:sldMk cId="466997802" sldId="340"/>
            <ac:picMk id="5" creationId="{B0B93914-351E-3E62-44FF-5B0FE0FEFB7F}"/>
          </ac:picMkLst>
        </pc:picChg>
        <pc:picChg chg="add del mod ord">
          <ac:chgData name="Mary Bishop (2105194)" userId="34da9d5f-b5bc-4af0-9b89-ce908d93e53a" providerId="ADAL" clId="{F7BFAEED-CAB5-5A46-A229-66168C5DAB4C}" dt="2024-04-02T15:09:37.879" v="755" actId="931"/>
          <ac:picMkLst>
            <pc:docMk/>
            <pc:sldMk cId="466997802" sldId="340"/>
            <ac:picMk id="8" creationId="{18BC10AD-3D8A-EE78-43C1-4E1A36ECAAC0}"/>
          </ac:picMkLst>
        </pc:picChg>
        <pc:picChg chg="add mod">
          <ac:chgData name="Mary Bishop (2105194)" userId="34da9d5f-b5bc-4af0-9b89-ce908d93e53a" providerId="ADAL" clId="{F7BFAEED-CAB5-5A46-A229-66168C5DAB4C}" dt="2024-04-04T23:12:43.138" v="7968" actId="1076"/>
          <ac:picMkLst>
            <pc:docMk/>
            <pc:sldMk cId="466997802" sldId="340"/>
            <ac:picMk id="9" creationId="{EEBCCD86-A209-27AE-E788-190708496908}"/>
          </ac:picMkLst>
        </pc:picChg>
      </pc:sldChg>
      <pc:sldChg chg="addSp delSp modSp new mod">
        <pc:chgData name="Mary Bishop (2105194)" userId="34da9d5f-b5bc-4af0-9b89-ce908d93e53a" providerId="ADAL" clId="{F7BFAEED-CAB5-5A46-A229-66168C5DAB4C}" dt="2024-04-05T01:48:24.854" v="11299" actId="13091"/>
        <pc:sldMkLst>
          <pc:docMk/>
          <pc:sldMk cId="2546560808" sldId="341"/>
        </pc:sldMkLst>
        <pc:spChg chg="mod">
          <ac:chgData name="Mary Bishop (2105194)" userId="34da9d5f-b5bc-4af0-9b89-ce908d93e53a" providerId="ADAL" clId="{F7BFAEED-CAB5-5A46-A229-66168C5DAB4C}" dt="2024-04-02T18:26:30.219" v="920" actId="20577"/>
          <ac:spMkLst>
            <pc:docMk/>
            <pc:sldMk cId="2546560808" sldId="341"/>
            <ac:spMk id="2" creationId="{2D559CE8-16E4-0D10-3020-14EC99BFC38D}"/>
          </ac:spMkLst>
        </pc:spChg>
        <pc:spChg chg="del mod">
          <ac:chgData name="Mary Bishop (2105194)" userId="34da9d5f-b5bc-4af0-9b89-ce908d93e53a" providerId="ADAL" clId="{F7BFAEED-CAB5-5A46-A229-66168C5DAB4C}" dt="2024-04-02T18:25:04.499" v="860" actId="931"/>
          <ac:spMkLst>
            <pc:docMk/>
            <pc:sldMk cId="2546560808" sldId="341"/>
            <ac:spMk id="3" creationId="{568AC15E-D0FC-53A4-98F9-4517F241342C}"/>
          </ac:spMkLst>
        </pc:spChg>
        <pc:spChg chg="del">
          <ac:chgData name="Mary Bishop (2105194)" userId="34da9d5f-b5bc-4af0-9b89-ce908d93e53a" providerId="ADAL" clId="{F7BFAEED-CAB5-5A46-A229-66168C5DAB4C}" dt="2024-04-02T19:15:22.720" v="1156" actId="478"/>
          <ac:spMkLst>
            <pc:docMk/>
            <pc:sldMk cId="2546560808" sldId="341"/>
            <ac:spMk id="4" creationId="{611A19E5-0FD3-1850-8C21-210CA39AF45E}"/>
          </ac:spMkLst>
        </pc:spChg>
        <pc:spChg chg="del">
          <ac:chgData name="Mary Bishop (2105194)" userId="34da9d5f-b5bc-4af0-9b89-ce908d93e53a" providerId="ADAL" clId="{F7BFAEED-CAB5-5A46-A229-66168C5DAB4C}" dt="2024-04-02T17:58:19.913" v="817" actId="21"/>
          <ac:spMkLst>
            <pc:docMk/>
            <pc:sldMk cId="2546560808" sldId="341"/>
            <ac:spMk id="5" creationId="{AB88D1B9-32B8-C172-707C-BE519399F760}"/>
          </ac:spMkLst>
        </pc:spChg>
        <pc:spChg chg="del mod">
          <ac:chgData name="Mary Bishop (2105194)" userId="34da9d5f-b5bc-4af0-9b89-ce908d93e53a" providerId="ADAL" clId="{F7BFAEED-CAB5-5A46-A229-66168C5DAB4C}" dt="2024-04-02T17:56:54.144" v="815" actId="21"/>
          <ac:spMkLst>
            <pc:docMk/>
            <pc:sldMk cId="2546560808" sldId="341"/>
            <ac:spMk id="6" creationId="{168B6527-7270-4081-07E7-1AE81EE8C642}"/>
          </ac:spMkLst>
        </pc:spChg>
        <pc:spChg chg="add mod">
          <ac:chgData name="Mary Bishop (2105194)" userId="34da9d5f-b5bc-4af0-9b89-ce908d93e53a" providerId="ADAL" clId="{F7BFAEED-CAB5-5A46-A229-66168C5DAB4C}" dt="2024-04-02T19:23:04.800" v="1346" actId="1076"/>
          <ac:spMkLst>
            <pc:docMk/>
            <pc:sldMk cId="2546560808" sldId="341"/>
            <ac:spMk id="8" creationId="{5BD65E2A-2B50-4445-F851-6965C7DE3D7D}"/>
          </ac:spMkLst>
        </pc:spChg>
        <pc:spChg chg="add mod">
          <ac:chgData name="Mary Bishop (2105194)" userId="34da9d5f-b5bc-4af0-9b89-ce908d93e53a" providerId="ADAL" clId="{F7BFAEED-CAB5-5A46-A229-66168C5DAB4C}" dt="2024-04-04T22:58:30.092" v="7858" actId="1076"/>
          <ac:spMkLst>
            <pc:docMk/>
            <pc:sldMk cId="2546560808" sldId="341"/>
            <ac:spMk id="9" creationId="{F1C03428-26BB-61F5-46B7-E4D2AEC11413}"/>
          </ac:spMkLst>
        </pc:spChg>
        <pc:spChg chg="add">
          <ac:chgData name="Mary Bishop (2105194)" userId="34da9d5f-b5bc-4af0-9b89-ce908d93e53a" providerId="ADAL" clId="{F7BFAEED-CAB5-5A46-A229-66168C5DAB4C}" dt="2024-04-04T22:58:53.674" v="7859" actId="139"/>
          <ac:spMkLst>
            <pc:docMk/>
            <pc:sldMk cId="2546560808" sldId="341"/>
            <ac:spMk id="10" creationId="{0F281524-27D8-D59D-0D7C-5D6F7B1DF1CF}"/>
          </ac:spMkLst>
        </pc:spChg>
        <pc:spChg chg="add">
          <ac:chgData name="Mary Bishop (2105194)" userId="34da9d5f-b5bc-4af0-9b89-ce908d93e53a" providerId="ADAL" clId="{F7BFAEED-CAB5-5A46-A229-66168C5DAB4C}" dt="2024-04-04T22:58:59.037" v="7860" actId="139"/>
          <ac:spMkLst>
            <pc:docMk/>
            <pc:sldMk cId="2546560808" sldId="341"/>
            <ac:spMk id="11" creationId="{AB1E2CFC-F34A-9678-5885-F838576CAF8B}"/>
          </ac:spMkLst>
        </pc:spChg>
        <pc:spChg chg="add mod">
          <ac:chgData name="Mary Bishop (2105194)" userId="34da9d5f-b5bc-4af0-9b89-ce908d93e53a" providerId="ADAL" clId="{F7BFAEED-CAB5-5A46-A229-66168C5DAB4C}" dt="2024-04-04T23:06:02.064" v="7934" actId="1076"/>
          <ac:spMkLst>
            <pc:docMk/>
            <pc:sldMk cId="2546560808" sldId="341"/>
            <ac:spMk id="12" creationId="{63F7D449-7334-1E31-A35A-82316601187D}"/>
          </ac:spMkLst>
        </pc:spChg>
        <pc:picChg chg="add mod ord">
          <ac:chgData name="Mary Bishop (2105194)" userId="34da9d5f-b5bc-4af0-9b89-ce908d93e53a" providerId="ADAL" clId="{F7BFAEED-CAB5-5A46-A229-66168C5DAB4C}" dt="2024-04-04T22:58:08.823" v="7856" actId="14100"/>
          <ac:picMkLst>
            <pc:docMk/>
            <pc:sldMk cId="2546560808" sldId="341"/>
            <ac:picMk id="7" creationId="{8DDFE62B-B574-93FF-F790-59F9236A6BC7}"/>
          </ac:picMkLst>
        </pc:picChg>
      </pc:sldChg>
      <pc:sldChg chg="addSp delSp modSp new mod modClrScheme chgLayout">
        <pc:chgData name="Mary Bishop (2105194)" userId="34da9d5f-b5bc-4af0-9b89-ce908d93e53a" providerId="ADAL" clId="{F7BFAEED-CAB5-5A46-A229-66168C5DAB4C}" dt="2024-04-05T01:48:24.854" v="11299" actId="13091"/>
        <pc:sldMkLst>
          <pc:docMk/>
          <pc:sldMk cId="2923296599" sldId="342"/>
        </pc:sldMkLst>
        <pc:spChg chg="mod ord">
          <ac:chgData name="Mary Bishop (2105194)" userId="34da9d5f-b5bc-4af0-9b89-ce908d93e53a" providerId="ADAL" clId="{F7BFAEED-CAB5-5A46-A229-66168C5DAB4C}" dt="2024-04-02T21:58:58.374" v="2464" actId="20577"/>
          <ac:spMkLst>
            <pc:docMk/>
            <pc:sldMk cId="2923296599" sldId="342"/>
            <ac:spMk id="2" creationId="{4208CF07-779A-0250-E518-3EFB2EB1BD63}"/>
          </ac:spMkLst>
        </pc:spChg>
        <pc:spChg chg="mod ord">
          <ac:chgData name="Mary Bishop (2105194)" userId="34da9d5f-b5bc-4af0-9b89-ce908d93e53a" providerId="ADAL" clId="{F7BFAEED-CAB5-5A46-A229-66168C5DAB4C}" dt="2024-04-02T22:55:00.597" v="3029" actId="14100"/>
          <ac:spMkLst>
            <pc:docMk/>
            <pc:sldMk cId="2923296599" sldId="342"/>
            <ac:spMk id="3" creationId="{CC994EFD-7192-676E-ADA5-BD36114A528F}"/>
          </ac:spMkLst>
        </pc:spChg>
        <pc:spChg chg="del mod ord">
          <ac:chgData name="Mary Bishop (2105194)" userId="34da9d5f-b5bc-4af0-9b89-ce908d93e53a" providerId="ADAL" clId="{F7BFAEED-CAB5-5A46-A229-66168C5DAB4C}" dt="2024-04-02T22:20:30.769" v="2556" actId="21"/>
          <ac:spMkLst>
            <pc:docMk/>
            <pc:sldMk cId="2923296599" sldId="342"/>
            <ac:spMk id="4" creationId="{C9CCD061-0A12-560C-77EA-AEA3C68FE128}"/>
          </ac:spMkLst>
        </pc:spChg>
        <pc:spChg chg="del mod ord">
          <ac:chgData name="Mary Bishop (2105194)" userId="34da9d5f-b5bc-4af0-9b89-ce908d93e53a" providerId="ADAL" clId="{F7BFAEED-CAB5-5A46-A229-66168C5DAB4C}" dt="2024-04-02T21:59:11.523" v="2465" actId="21"/>
          <ac:spMkLst>
            <pc:docMk/>
            <pc:sldMk cId="2923296599" sldId="342"/>
            <ac:spMk id="5" creationId="{C28FDF6F-AC34-8D8F-8773-3761A86DDAC7}"/>
          </ac:spMkLst>
        </pc:spChg>
        <pc:spChg chg="del mod ord">
          <ac:chgData name="Mary Bishop (2105194)" userId="34da9d5f-b5bc-4af0-9b89-ce908d93e53a" providerId="ADAL" clId="{F7BFAEED-CAB5-5A46-A229-66168C5DAB4C}" dt="2024-04-02T22:08:31.299" v="2466" actId="931"/>
          <ac:spMkLst>
            <pc:docMk/>
            <pc:sldMk cId="2923296599" sldId="342"/>
            <ac:spMk id="6" creationId="{FBA82CE0-83CA-7793-BD84-8E9AE56EFC10}"/>
          </ac:spMkLst>
        </pc:spChg>
        <pc:spChg chg="add mod ord">
          <ac:chgData name="Mary Bishop (2105194)" userId="34da9d5f-b5bc-4af0-9b89-ce908d93e53a" providerId="ADAL" clId="{F7BFAEED-CAB5-5A46-A229-66168C5DAB4C}" dt="2024-04-02T22:47:12.824" v="2828" actId="14100"/>
          <ac:spMkLst>
            <pc:docMk/>
            <pc:sldMk cId="2923296599" sldId="342"/>
            <ac:spMk id="7" creationId="{79491521-A99C-3640-BE7F-3EE6899D8178}"/>
          </ac:spMkLst>
        </pc:spChg>
        <pc:spChg chg="add mod ord">
          <ac:chgData name="Mary Bishop (2105194)" userId="34da9d5f-b5bc-4af0-9b89-ce908d93e53a" providerId="ADAL" clId="{F7BFAEED-CAB5-5A46-A229-66168C5DAB4C}" dt="2024-04-02T22:53:18.633" v="3027" actId="1076"/>
          <ac:spMkLst>
            <pc:docMk/>
            <pc:sldMk cId="2923296599" sldId="342"/>
            <ac:spMk id="8" creationId="{942FADF6-187E-4752-5773-4B150D708C7D}"/>
          </ac:spMkLst>
        </pc:spChg>
        <pc:spChg chg="add mod ord">
          <ac:chgData name="Mary Bishop (2105194)" userId="34da9d5f-b5bc-4af0-9b89-ce908d93e53a" providerId="ADAL" clId="{F7BFAEED-CAB5-5A46-A229-66168C5DAB4C}" dt="2024-04-02T22:52:26.855" v="3026" actId="113"/>
          <ac:spMkLst>
            <pc:docMk/>
            <pc:sldMk cId="2923296599" sldId="342"/>
            <ac:spMk id="9" creationId="{7625226C-DCF0-83FC-6E6A-2E8E9007D0EF}"/>
          </ac:spMkLst>
        </pc:spChg>
        <pc:spChg chg="add mod ord">
          <ac:chgData name="Mary Bishop (2105194)" userId="34da9d5f-b5bc-4af0-9b89-ce908d93e53a" providerId="ADAL" clId="{F7BFAEED-CAB5-5A46-A229-66168C5DAB4C}" dt="2024-04-02T22:59:48.899" v="3082" actId="1076"/>
          <ac:spMkLst>
            <pc:docMk/>
            <pc:sldMk cId="2923296599" sldId="342"/>
            <ac:spMk id="10" creationId="{A7E34EF5-8C4C-02B4-9F7A-B580B6D95F8D}"/>
          </ac:spMkLst>
        </pc:spChg>
        <pc:spChg chg="add mod ord">
          <ac:chgData name="Mary Bishop (2105194)" userId="34da9d5f-b5bc-4af0-9b89-ce908d93e53a" providerId="ADAL" clId="{F7BFAEED-CAB5-5A46-A229-66168C5DAB4C}" dt="2024-04-02T23:02:34.019" v="3116" actId="1076"/>
          <ac:spMkLst>
            <pc:docMk/>
            <pc:sldMk cId="2923296599" sldId="342"/>
            <ac:spMk id="11" creationId="{48B36A3E-638F-CDCD-8854-9B490D6ED9C9}"/>
          </ac:spMkLst>
        </pc:spChg>
        <pc:spChg chg="add del mod ord">
          <ac:chgData name="Mary Bishop (2105194)" userId="34da9d5f-b5bc-4af0-9b89-ce908d93e53a" providerId="ADAL" clId="{F7BFAEED-CAB5-5A46-A229-66168C5DAB4C}" dt="2024-04-02T23:03:10.229" v="3117" actId="21"/>
          <ac:spMkLst>
            <pc:docMk/>
            <pc:sldMk cId="2923296599" sldId="342"/>
            <ac:spMk id="12" creationId="{A2A7A486-E7D6-0A64-456F-C3470A254981}"/>
          </ac:spMkLst>
        </pc:spChg>
        <pc:spChg chg="add mod ord">
          <ac:chgData name="Mary Bishop (2105194)" userId="34da9d5f-b5bc-4af0-9b89-ce908d93e53a" providerId="ADAL" clId="{F7BFAEED-CAB5-5A46-A229-66168C5DAB4C}" dt="2024-04-02T23:04:34.807" v="3176" actId="113"/>
          <ac:spMkLst>
            <pc:docMk/>
            <pc:sldMk cId="2923296599" sldId="342"/>
            <ac:spMk id="13" creationId="{886CF9F7-870F-ABAD-077B-9B9E53E89257}"/>
          </ac:spMkLst>
        </pc:spChg>
        <pc:spChg chg="add del mod ord">
          <ac:chgData name="Mary Bishop (2105194)" userId="34da9d5f-b5bc-4af0-9b89-ce908d93e53a" providerId="ADAL" clId="{F7BFAEED-CAB5-5A46-A229-66168C5DAB4C}" dt="2024-04-02T21:57:08.591" v="2392" actId="700"/>
          <ac:spMkLst>
            <pc:docMk/>
            <pc:sldMk cId="2923296599" sldId="342"/>
            <ac:spMk id="14" creationId="{E4A9194B-4A4A-1410-0A4D-BEE19A3ED07E}"/>
          </ac:spMkLst>
        </pc:spChg>
        <pc:spChg chg="add del mod ord">
          <ac:chgData name="Mary Bishop (2105194)" userId="34da9d5f-b5bc-4af0-9b89-ce908d93e53a" providerId="ADAL" clId="{F7BFAEED-CAB5-5A46-A229-66168C5DAB4C}" dt="2024-04-02T21:57:08.591" v="2392" actId="700"/>
          <ac:spMkLst>
            <pc:docMk/>
            <pc:sldMk cId="2923296599" sldId="342"/>
            <ac:spMk id="15" creationId="{69FADA33-FF41-646D-7DDC-1F64DA32C96B}"/>
          </ac:spMkLst>
        </pc:spChg>
        <pc:spChg chg="add del mod ord">
          <ac:chgData name="Mary Bishop (2105194)" userId="34da9d5f-b5bc-4af0-9b89-ce908d93e53a" providerId="ADAL" clId="{F7BFAEED-CAB5-5A46-A229-66168C5DAB4C}" dt="2024-04-02T21:57:08.591" v="2392" actId="700"/>
          <ac:spMkLst>
            <pc:docMk/>
            <pc:sldMk cId="2923296599" sldId="342"/>
            <ac:spMk id="16" creationId="{13780611-4A82-ADD9-2AFD-7EB46C82AE13}"/>
          </ac:spMkLst>
        </pc:spChg>
        <pc:spChg chg="add del mod ord">
          <ac:chgData name="Mary Bishop (2105194)" userId="34da9d5f-b5bc-4af0-9b89-ce908d93e53a" providerId="ADAL" clId="{F7BFAEED-CAB5-5A46-A229-66168C5DAB4C}" dt="2024-04-02T21:57:08.591" v="2392" actId="700"/>
          <ac:spMkLst>
            <pc:docMk/>
            <pc:sldMk cId="2923296599" sldId="342"/>
            <ac:spMk id="17" creationId="{5C388294-AD91-A217-CF5A-B80422E5808C}"/>
          </ac:spMkLst>
        </pc:spChg>
        <pc:spChg chg="add del mod ord">
          <ac:chgData name="Mary Bishop (2105194)" userId="34da9d5f-b5bc-4af0-9b89-ce908d93e53a" providerId="ADAL" clId="{F7BFAEED-CAB5-5A46-A229-66168C5DAB4C}" dt="2024-04-02T21:57:08.591" v="2392" actId="700"/>
          <ac:spMkLst>
            <pc:docMk/>
            <pc:sldMk cId="2923296599" sldId="342"/>
            <ac:spMk id="18" creationId="{4174BF91-9304-9AD8-A295-CBB1759A0B24}"/>
          </ac:spMkLst>
        </pc:spChg>
        <pc:spChg chg="add del mod ord">
          <ac:chgData name="Mary Bishop (2105194)" userId="34da9d5f-b5bc-4af0-9b89-ce908d93e53a" providerId="ADAL" clId="{F7BFAEED-CAB5-5A46-A229-66168C5DAB4C}" dt="2024-04-02T21:57:08.591" v="2392" actId="700"/>
          <ac:spMkLst>
            <pc:docMk/>
            <pc:sldMk cId="2923296599" sldId="342"/>
            <ac:spMk id="19" creationId="{317EDE3B-F6B9-AA28-F2CC-E7F79DEB78A0}"/>
          </ac:spMkLst>
        </pc:spChg>
        <pc:spChg chg="add del mod ord">
          <ac:chgData name="Mary Bishop (2105194)" userId="34da9d5f-b5bc-4af0-9b89-ce908d93e53a" providerId="ADAL" clId="{F7BFAEED-CAB5-5A46-A229-66168C5DAB4C}" dt="2024-04-02T21:57:08.591" v="2392" actId="700"/>
          <ac:spMkLst>
            <pc:docMk/>
            <pc:sldMk cId="2923296599" sldId="342"/>
            <ac:spMk id="20" creationId="{4A9111C6-38D2-278A-9862-AA8B3E2DF131}"/>
          </ac:spMkLst>
        </pc:spChg>
        <pc:spChg chg="add del mod ord">
          <ac:chgData name="Mary Bishop (2105194)" userId="34da9d5f-b5bc-4af0-9b89-ce908d93e53a" providerId="ADAL" clId="{F7BFAEED-CAB5-5A46-A229-66168C5DAB4C}" dt="2024-04-02T22:08:54.026" v="2471" actId="931"/>
          <ac:spMkLst>
            <pc:docMk/>
            <pc:sldMk cId="2923296599" sldId="342"/>
            <ac:spMk id="21" creationId="{5F205976-FDC4-A31C-6C56-60E3C6DA9F70}"/>
          </ac:spMkLst>
        </pc:spChg>
        <pc:spChg chg="add del mod ord">
          <ac:chgData name="Mary Bishop (2105194)" userId="34da9d5f-b5bc-4af0-9b89-ce908d93e53a" providerId="ADAL" clId="{F7BFAEED-CAB5-5A46-A229-66168C5DAB4C}" dt="2024-04-02T22:09:12.996" v="2477" actId="21"/>
          <ac:spMkLst>
            <pc:docMk/>
            <pc:sldMk cId="2923296599" sldId="342"/>
            <ac:spMk id="22" creationId="{1E671557-CD09-0665-6D48-1754A790D9D0}"/>
          </ac:spMkLst>
        </pc:spChg>
        <pc:spChg chg="add del mod ord">
          <ac:chgData name="Mary Bishop (2105194)" userId="34da9d5f-b5bc-4af0-9b89-ce908d93e53a" providerId="ADAL" clId="{F7BFAEED-CAB5-5A46-A229-66168C5DAB4C}" dt="2024-04-02T22:09:15.430" v="2478" actId="21"/>
          <ac:spMkLst>
            <pc:docMk/>
            <pc:sldMk cId="2923296599" sldId="342"/>
            <ac:spMk id="23" creationId="{882C173E-A470-BF84-EE9D-F71349665006}"/>
          </ac:spMkLst>
        </pc:spChg>
        <pc:spChg chg="add del mod">
          <ac:chgData name="Mary Bishop (2105194)" userId="34da9d5f-b5bc-4af0-9b89-ce908d93e53a" providerId="ADAL" clId="{F7BFAEED-CAB5-5A46-A229-66168C5DAB4C}" dt="2024-04-02T22:08:44.672" v="2470" actId="21"/>
          <ac:spMkLst>
            <pc:docMk/>
            <pc:sldMk cId="2923296599" sldId="342"/>
            <ac:spMk id="26" creationId="{9CE12461-A43A-1022-3D7F-2A1D37E23040}"/>
          </ac:spMkLst>
        </pc:spChg>
        <pc:spChg chg="add del mod">
          <ac:chgData name="Mary Bishop (2105194)" userId="34da9d5f-b5bc-4af0-9b89-ce908d93e53a" providerId="ADAL" clId="{F7BFAEED-CAB5-5A46-A229-66168C5DAB4C}" dt="2024-04-02T22:09:10.977" v="2476" actId="21"/>
          <ac:spMkLst>
            <pc:docMk/>
            <pc:sldMk cId="2923296599" sldId="342"/>
            <ac:spMk id="29" creationId="{610D370F-1A03-5ACB-33AB-02FB669C72D1}"/>
          </ac:spMkLst>
        </pc:spChg>
        <pc:spChg chg="add del mod">
          <ac:chgData name="Mary Bishop (2105194)" userId="34da9d5f-b5bc-4af0-9b89-ce908d93e53a" providerId="ADAL" clId="{F7BFAEED-CAB5-5A46-A229-66168C5DAB4C}" dt="2024-04-02T22:45:05.890" v="2808" actId="21"/>
          <ac:spMkLst>
            <pc:docMk/>
            <pc:sldMk cId="2923296599" sldId="342"/>
            <ac:spMk id="37" creationId="{218D05C1-B27F-6E08-D205-5F63677FD6F9}"/>
          </ac:spMkLst>
        </pc:spChg>
        <pc:picChg chg="add del mod ord">
          <ac:chgData name="Mary Bishop (2105194)" userId="34da9d5f-b5bc-4af0-9b89-ce908d93e53a" providerId="ADAL" clId="{F7BFAEED-CAB5-5A46-A229-66168C5DAB4C}" dt="2024-04-02T22:08:41.159" v="2469" actId="21"/>
          <ac:picMkLst>
            <pc:docMk/>
            <pc:sldMk cId="2923296599" sldId="342"/>
            <ac:picMk id="24" creationId="{6BF2FBCE-CE86-8A52-9BC4-9ABE674A830B}"/>
          </ac:picMkLst>
        </pc:picChg>
        <pc:picChg chg="add del mod ord">
          <ac:chgData name="Mary Bishop (2105194)" userId="34da9d5f-b5bc-4af0-9b89-ce908d93e53a" providerId="ADAL" clId="{F7BFAEED-CAB5-5A46-A229-66168C5DAB4C}" dt="2024-04-02T22:09:09.082" v="2475" actId="21"/>
          <ac:picMkLst>
            <pc:docMk/>
            <pc:sldMk cId="2923296599" sldId="342"/>
            <ac:picMk id="27" creationId="{884D4ABC-9090-7F48-5421-AE1399D26246}"/>
          </ac:picMkLst>
        </pc:picChg>
        <pc:picChg chg="add mod">
          <ac:chgData name="Mary Bishop (2105194)" userId="34da9d5f-b5bc-4af0-9b89-ce908d93e53a" providerId="ADAL" clId="{F7BFAEED-CAB5-5A46-A229-66168C5DAB4C}" dt="2024-04-02T22:45:17.754" v="2810" actId="14100"/>
          <ac:picMkLst>
            <pc:docMk/>
            <pc:sldMk cId="2923296599" sldId="342"/>
            <ac:picMk id="30" creationId="{8E31A577-8110-CC39-ED5A-800E7BABBF5A}"/>
          </ac:picMkLst>
        </pc:picChg>
        <pc:picChg chg="add del mod">
          <ac:chgData name="Mary Bishop (2105194)" userId="34da9d5f-b5bc-4af0-9b89-ce908d93e53a" providerId="ADAL" clId="{F7BFAEED-CAB5-5A46-A229-66168C5DAB4C}" dt="2024-04-02T22:42:36.088" v="2787" actId="21"/>
          <ac:picMkLst>
            <pc:docMk/>
            <pc:sldMk cId="2923296599" sldId="342"/>
            <ac:picMk id="31" creationId="{ED233060-962B-30BC-79F4-BDD5FBC12441}"/>
          </ac:picMkLst>
        </pc:picChg>
        <pc:picChg chg="add del mod">
          <ac:chgData name="Mary Bishop (2105194)" userId="34da9d5f-b5bc-4af0-9b89-ce908d93e53a" providerId="ADAL" clId="{F7BFAEED-CAB5-5A46-A229-66168C5DAB4C}" dt="2024-04-02T22:42:38.948" v="2788" actId="21"/>
          <ac:picMkLst>
            <pc:docMk/>
            <pc:sldMk cId="2923296599" sldId="342"/>
            <ac:picMk id="32" creationId="{3835066E-4E3B-5C89-4DEE-6ABE29ECF6FC}"/>
          </ac:picMkLst>
        </pc:picChg>
        <pc:picChg chg="add del mod">
          <ac:chgData name="Mary Bishop (2105194)" userId="34da9d5f-b5bc-4af0-9b89-ce908d93e53a" providerId="ADAL" clId="{F7BFAEED-CAB5-5A46-A229-66168C5DAB4C}" dt="2024-04-02T22:15:24.814" v="2521" actId="21"/>
          <ac:picMkLst>
            <pc:docMk/>
            <pc:sldMk cId="2923296599" sldId="342"/>
            <ac:picMk id="33" creationId="{8454C62F-F099-8597-B659-BB8E8E6009C7}"/>
          </ac:picMkLst>
        </pc:picChg>
        <pc:picChg chg="add del mod">
          <ac:chgData name="Mary Bishop (2105194)" userId="34da9d5f-b5bc-4af0-9b89-ce908d93e53a" providerId="ADAL" clId="{F7BFAEED-CAB5-5A46-A229-66168C5DAB4C}" dt="2024-04-02T22:15:24.814" v="2521" actId="21"/>
          <ac:picMkLst>
            <pc:docMk/>
            <pc:sldMk cId="2923296599" sldId="342"/>
            <ac:picMk id="34" creationId="{24B4272F-6AC0-25D9-1055-03EB264419E7}"/>
          </ac:picMkLst>
        </pc:picChg>
        <pc:picChg chg="add mod">
          <ac:chgData name="Mary Bishop (2105194)" userId="34da9d5f-b5bc-4af0-9b89-ce908d93e53a" providerId="ADAL" clId="{F7BFAEED-CAB5-5A46-A229-66168C5DAB4C}" dt="2024-04-02T22:55:14.855" v="3031" actId="14100"/>
          <ac:picMkLst>
            <pc:docMk/>
            <pc:sldMk cId="2923296599" sldId="342"/>
            <ac:picMk id="35" creationId="{0E514BB1-8023-361A-EED8-D98376B5A5FC}"/>
          </ac:picMkLst>
        </pc:picChg>
        <pc:picChg chg="add mod">
          <ac:chgData name="Mary Bishop (2105194)" userId="34da9d5f-b5bc-4af0-9b89-ce908d93e53a" providerId="ADAL" clId="{F7BFAEED-CAB5-5A46-A229-66168C5DAB4C}" dt="2024-04-02T22:55:22.461" v="3032" actId="14100"/>
          <ac:picMkLst>
            <pc:docMk/>
            <pc:sldMk cId="2923296599" sldId="342"/>
            <ac:picMk id="36" creationId="{9E250957-ED29-0E0A-35D4-56EF2B2DE3F4}"/>
          </ac:picMkLst>
        </pc:picChg>
        <pc:picChg chg="add mod">
          <ac:chgData name="Mary Bishop (2105194)" userId="34da9d5f-b5bc-4af0-9b89-ce908d93e53a" providerId="ADAL" clId="{F7BFAEED-CAB5-5A46-A229-66168C5DAB4C}" dt="2024-04-02T22:45:13.755" v="2809" actId="14100"/>
          <ac:picMkLst>
            <pc:docMk/>
            <pc:sldMk cId="2923296599" sldId="342"/>
            <ac:picMk id="38" creationId="{DADD9FE7-483B-F650-0AED-F86961EAC0E8}"/>
          </ac:picMkLst>
        </pc:picChg>
        <pc:picChg chg="add del mod">
          <ac:chgData name="Mary Bishop (2105194)" userId="34da9d5f-b5bc-4af0-9b89-ce908d93e53a" providerId="ADAL" clId="{F7BFAEED-CAB5-5A46-A229-66168C5DAB4C}" dt="2024-04-02T22:46:01.196" v="2816" actId="21"/>
          <ac:picMkLst>
            <pc:docMk/>
            <pc:sldMk cId="2923296599" sldId="342"/>
            <ac:picMk id="39" creationId="{EA2827DB-AE00-5560-A397-E3A1FE0A7631}"/>
          </ac:picMkLst>
        </pc:picChg>
      </pc:sldChg>
      <pc:sldChg chg="new del">
        <pc:chgData name="Mary Bishop (2105194)" userId="34da9d5f-b5bc-4af0-9b89-ce908d93e53a" providerId="ADAL" clId="{F7BFAEED-CAB5-5A46-A229-66168C5DAB4C}" dt="2024-04-02T21:09:06.382" v="2049" actId="680"/>
        <pc:sldMkLst>
          <pc:docMk/>
          <pc:sldMk cId="3312546295" sldId="342"/>
        </pc:sldMkLst>
      </pc:sldChg>
      <pc:sldChg chg="addSp delSp modSp new mod modClrScheme chgLayout">
        <pc:chgData name="Mary Bishop (2105194)" userId="34da9d5f-b5bc-4af0-9b89-ce908d93e53a" providerId="ADAL" clId="{F7BFAEED-CAB5-5A46-A229-66168C5DAB4C}" dt="2024-04-03T02:32:48.903" v="6333" actId="1076"/>
        <pc:sldMkLst>
          <pc:docMk/>
          <pc:sldMk cId="1492668963" sldId="343"/>
        </pc:sldMkLst>
        <pc:spChg chg="mod ord">
          <ac:chgData name="Mary Bishop (2105194)" userId="34da9d5f-b5bc-4af0-9b89-ce908d93e53a" providerId="ADAL" clId="{F7BFAEED-CAB5-5A46-A229-66168C5DAB4C}" dt="2024-04-03T02:32:48.903" v="6333" actId="1076"/>
          <ac:spMkLst>
            <pc:docMk/>
            <pc:sldMk cId="1492668963" sldId="343"/>
            <ac:spMk id="2" creationId="{94C0BCE7-BAB9-575B-74FA-391831B17C87}"/>
          </ac:spMkLst>
        </pc:spChg>
        <pc:spChg chg="add del mod ord">
          <ac:chgData name="Mary Bishop (2105194)" userId="34da9d5f-b5bc-4af0-9b89-ce908d93e53a" providerId="ADAL" clId="{F7BFAEED-CAB5-5A46-A229-66168C5DAB4C}" dt="2024-04-03T00:49:28.306" v="4697" actId="700"/>
          <ac:spMkLst>
            <pc:docMk/>
            <pc:sldMk cId="1492668963" sldId="343"/>
            <ac:spMk id="3" creationId="{74505986-3095-21A1-AF5C-646D1F300CAF}"/>
          </ac:spMkLst>
        </pc:spChg>
        <pc:spChg chg="mod ord">
          <ac:chgData name="Mary Bishop (2105194)" userId="34da9d5f-b5bc-4af0-9b89-ce908d93e53a" providerId="ADAL" clId="{F7BFAEED-CAB5-5A46-A229-66168C5DAB4C}" dt="2024-04-03T00:49:28.306" v="4697" actId="700"/>
          <ac:spMkLst>
            <pc:docMk/>
            <pc:sldMk cId="1492668963" sldId="343"/>
            <ac:spMk id="4" creationId="{97B44396-3F7D-B5D7-AF2C-F28204828ED5}"/>
          </ac:spMkLst>
        </pc:spChg>
        <pc:spChg chg="del mod ord">
          <ac:chgData name="Mary Bishop (2105194)" userId="34da9d5f-b5bc-4af0-9b89-ce908d93e53a" providerId="ADAL" clId="{F7BFAEED-CAB5-5A46-A229-66168C5DAB4C}" dt="2024-04-03T02:32:17.289" v="6327" actId="21"/>
          <ac:spMkLst>
            <pc:docMk/>
            <pc:sldMk cId="1492668963" sldId="343"/>
            <ac:spMk id="5" creationId="{A80C18E1-CEE6-56DD-9505-36A6D0E2ABDD}"/>
          </ac:spMkLst>
        </pc:spChg>
        <pc:spChg chg="add">
          <ac:chgData name="Mary Bishop (2105194)" userId="34da9d5f-b5bc-4af0-9b89-ce908d93e53a" providerId="ADAL" clId="{F7BFAEED-CAB5-5A46-A229-66168C5DAB4C}" dt="2024-04-03T00:46:55.202" v="4653" actId="22"/>
          <ac:spMkLst>
            <pc:docMk/>
            <pc:sldMk cId="1492668963" sldId="343"/>
            <ac:spMk id="7" creationId="{2E2D766E-1404-0278-C084-3D965DB15B29}"/>
          </ac:spMkLst>
        </pc:spChg>
        <pc:spChg chg="add del mod ord">
          <ac:chgData name="Mary Bishop (2105194)" userId="34da9d5f-b5bc-4af0-9b89-ce908d93e53a" providerId="ADAL" clId="{F7BFAEED-CAB5-5A46-A229-66168C5DAB4C}" dt="2024-04-03T00:49:22.621" v="4695" actId="700"/>
          <ac:spMkLst>
            <pc:docMk/>
            <pc:sldMk cId="1492668963" sldId="343"/>
            <ac:spMk id="8" creationId="{2FDC4B3E-B0E8-FBA8-88A1-ED5A9B991736}"/>
          </ac:spMkLst>
        </pc:spChg>
        <pc:spChg chg="add del mod ord">
          <ac:chgData name="Mary Bishop (2105194)" userId="34da9d5f-b5bc-4af0-9b89-ce908d93e53a" providerId="ADAL" clId="{F7BFAEED-CAB5-5A46-A229-66168C5DAB4C}" dt="2024-04-03T00:49:22.621" v="4695" actId="700"/>
          <ac:spMkLst>
            <pc:docMk/>
            <pc:sldMk cId="1492668963" sldId="343"/>
            <ac:spMk id="9" creationId="{920977DA-FA08-E9D8-F42F-8B0FA550E9CF}"/>
          </ac:spMkLst>
        </pc:spChg>
        <pc:spChg chg="add del mod ord">
          <ac:chgData name="Mary Bishop (2105194)" userId="34da9d5f-b5bc-4af0-9b89-ce908d93e53a" providerId="ADAL" clId="{F7BFAEED-CAB5-5A46-A229-66168C5DAB4C}" dt="2024-04-03T00:49:22.621" v="4695" actId="700"/>
          <ac:spMkLst>
            <pc:docMk/>
            <pc:sldMk cId="1492668963" sldId="343"/>
            <ac:spMk id="10" creationId="{2324338D-4A61-A87F-1A46-01B3A1C2E727}"/>
          </ac:spMkLst>
        </pc:spChg>
        <pc:spChg chg="add del mod ord">
          <ac:chgData name="Mary Bishop (2105194)" userId="34da9d5f-b5bc-4af0-9b89-ce908d93e53a" providerId="ADAL" clId="{F7BFAEED-CAB5-5A46-A229-66168C5DAB4C}" dt="2024-04-03T00:49:22.621" v="4695" actId="700"/>
          <ac:spMkLst>
            <pc:docMk/>
            <pc:sldMk cId="1492668963" sldId="343"/>
            <ac:spMk id="11" creationId="{F071E79B-2480-52A3-C36A-FE52C862B3DD}"/>
          </ac:spMkLst>
        </pc:spChg>
        <pc:spChg chg="add del mod ord">
          <ac:chgData name="Mary Bishop (2105194)" userId="34da9d5f-b5bc-4af0-9b89-ce908d93e53a" providerId="ADAL" clId="{F7BFAEED-CAB5-5A46-A229-66168C5DAB4C}" dt="2024-04-03T00:49:22.621" v="4695" actId="700"/>
          <ac:spMkLst>
            <pc:docMk/>
            <pc:sldMk cId="1492668963" sldId="343"/>
            <ac:spMk id="12" creationId="{16FB75F3-64AF-98EC-483B-2CB3671BB76E}"/>
          </ac:spMkLst>
        </pc:spChg>
        <pc:spChg chg="add del mod ord">
          <ac:chgData name="Mary Bishop (2105194)" userId="34da9d5f-b5bc-4af0-9b89-ce908d93e53a" providerId="ADAL" clId="{F7BFAEED-CAB5-5A46-A229-66168C5DAB4C}" dt="2024-04-03T00:49:22.621" v="4695" actId="700"/>
          <ac:spMkLst>
            <pc:docMk/>
            <pc:sldMk cId="1492668963" sldId="343"/>
            <ac:spMk id="13" creationId="{F5411528-F308-D40C-ED90-6946534C71FF}"/>
          </ac:spMkLst>
        </pc:spChg>
        <pc:spChg chg="add del mod ord">
          <ac:chgData name="Mary Bishop (2105194)" userId="34da9d5f-b5bc-4af0-9b89-ce908d93e53a" providerId="ADAL" clId="{F7BFAEED-CAB5-5A46-A229-66168C5DAB4C}" dt="2024-04-03T00:49:22.621" v="4695" actId="700"/>
          <ac:spMkLst>
            <pc:docMk/>
            <pc:sldMk cId="1492668963" sldId="343"/>
            <ac:spMk id="14" creationId="{DB67D73C-AD8D-23DD-B700-91D5B2AD793B}"/>
          </ac:spMkLst>
        </pc:spChg>
        <pc:spChg chg="add del mod ord">
          <ac:chgData name="Mary Bishop (2105194)" userId="34da9d5f-b5bc-4af0-9b89-ce908d93e53a" providerId="ADAL" clId="{F7BFAEED-CAB5-5A46-A229-66168C5DAB4C}" dt="2024-04-03T00:49:22.621" v="4695" actId="700"/>
          <ac:spMkLst>
            <pc:docMk/>
            <pc:sldMk cId="1492668963" sldId="343"/>
            <ac:spMk id="15" creationId="{F4A90852-B96C-C202-8D7F-14FD198C919A}"/>
          </ac:spMkLst>
        </pc:spChg>
        <pc:spChg chg="add del mod ord">
          <ac:chgData name="Mary Bishop (2105194)" userId="34da9d5f-b5bc-4af0-9b89-ce908d93e53a" providerId="ADAL" clId="{F7BFAEED-CAB5-5A46-A229-66168C5DAB4C}" dt="2024-04-03T00:49:22.621" v="4695" actId="700"/>
          <ac:spMkLst>
            <pc:docMk/>
            <pc:sldMk cId="1492668963" sldId="343"/>
            <ac:spMk id="16" creationId="{2C5B2967-710C-1A39-D709-96F41F12B120}"/>
          </ac:spMkLst>
        </pc:spChg>
        <pc:spChg chg="add del mod ord">
          <ac:chgData name="Mary Bishop (2105194)" userId="34da9d5f-b5bc-4af0-9b89-ce908d93e53a" providerId="ADAL" clId="{F7BFAEED-CAB5-5A46-A229-66168C5DAB4C}" dt="2024-04-03T00:49:22.621" v="4695" actId="700"/>
          <ac:spMkLst>
            <pc:docMk/>
            <pc:sldMk cId="1492668963" sldId="343"/>
            <ac:spMk id="17" creationId="{AD6F6D77-80A0-B17D-B53B-B42C566E53F0}"/>
          </ac:spMkLst>
        </pc:spChg>
        <pc:spChg chg="add del mod ord">
          <ac:chgData name="Mary Bishop (2105194)" userId="34da9d5f-b5bc-4af0-9b89-ce908d93e53a" providerId="ADAL" clId="{F7BFAEED-CAB5-5A46-A229-66168C5DAB4C}" dt="2024-04-03T00:49:22.621" v="4695" actId="700"/>
          <ac:spMkLst>
            <pc:docMk/>
            <pc:sldMk cId="1492668963" sldId="343"/>
            <ac:spMk id="18" creationId="{1D90B60C-3450-07DF-4A7E-3AA908BF8283}"/>
          </ac:spMkLst>
        </pc:spChg>
        <pc:spChg chg="add del mod ord">
          <ac:chgData name="Mary Bishop (2105194)" userId="34da9d5f-b5bc-4af0-9b89-ce908d93e53a" providerId="ADAL" clId="{F7BFAEED-CAB5-5A46-A229-66168C5DAB4C}" dt="2024-04-03T00:49:22.621" v="4695" actId="700"/>
          <ac:spMkLst>
            <pc:docMk/>
            <pc:sldMk cId="1492668963" sldId="343"/>
            <ac:spMk id="19" creationId="{B6836D13-61B1-EB79-0891-F831E3E23E01}"/>
          </ac:spMkLst>
        </pc:spChg>
        <pc:spChg chg="add del mod ord">
          <ac:chgData name="Mary Bishop (2105194)" userId="34da9d5f-b5bc-4af0-9b89-ce908d93e53a" providerId="ADAL" clId="{F7BFAEED-CAB5-5A46-A229-66168C5DAB4C}" dt="2024-04-03T00:49:22.621" v="4695" actId="700"/>
          <ac:spMkLst>
            <pc:docMk/>
            <pc:sldMk cId="1492668963" sldId="343"/>
            <ac:spMk id="20" creationId="{FF443246-7868-8BDA-887B-EBF351318F19}"/>
          </ac:spMkLst>
        </pc:spChg>
        <pc:spChg chg="add del mod ord">
          <ac:chgData name="Mary Bishop (2105194)" userId="34da9d5f-b5bc-4af0-9b89-ce908d93e53a" providerId="ADAL" clId="{F7BFAEED-CAB5-5A46-A229-66168C5DAB4C}" dt="2024-04-03T00:49:22.621" v="4695" actId="700"/>
          <ac:spMkLst>
            <pc:docMk/>
            <pc:sldMk cId="1492668963" sldId="343"/>
            <ac:spMk id="21" creationId="{207CAA95-086A-017F-4BC8-C9178691A77C}"/>
          </ac:spMkLst>
        </pc:spChg>
        <pc:spChg chg="add del mod ord">
          <ac:chgData name="Mary Bishop (2105194)" userId="34da9d5f-b5bc-4af0-9b89-ce908d93e53a" providerId="ADAL" clId="{F7BFAEED-CAB5-5A46-A229-66168C5DAB4C}" dt="2024-04-03T00:49:22.621" v="4695" actId="700"/>
          <ac:spMkLst>
            <pc:docMk/>
            <pc:sldMk cId="1492668963" sldId="343"/>
            <ac:spMk id="22" creationId="{23CC26FC-4994-1741-0E49-82CC5CD02A3E}"/>
          </ac:spMkLst>
        </pc:spChg>
      </pc:sldChg>
      <pc:sldChg chg="addSp delSp modSp mod">
        <pc:chgData name="Mary Bishop (2105194)" userId="34da9d5f-b5bc-4af0-9b89-ce908d93e53a" providerId="ADAL" clId="{F7BFAEED-CAB5-5A46-A229-66168C5DAB4C}" dt="2024-04-05T01:48:24.854" v="11299" actId="13091"/>
        <pc:sldMkLst>
          <pc:docMk/>
          <pc:sldMk cId="36836003" sldId="344"/>
        </pc:sldMkLst>
        <pc:spChg chg="mod">
          <ac:chgData name="Mary Bishop (2105194)" userId="34da9d5f-b5bc-4af0-9b89-ce908d93e53a" providerId="ADAL" clId="{F7BFAEED-CAB5-5A46-A229-66168C5DAB4C}" dt="2024-04-03T01:42:36.032" v="4843" actId="14100"/>
          <ac:spMkLst>
            <pc:docMk/>
            <pc:sldMk cId="36836003" sldId="344"/>
            <ac:spMk id="2" creationId="{1D9FE426-F4C4-78E3-DFE5-2707649D1C0F}"/>
          </ac:spMkLst>
        </pc:spChg>
        <pc:spChg chg="del">
          <ac:chgData name="Mary Bishop (2105194)" userId="34da9d5f-b5bc-4af0-9b89-ce908d93e53a" providerId="ADAL" clId="{F7BFAEED-CAB5-5A46-A229-66168C5DAB4C}" dt="2024-04-03T01:42:46.935" v="4844" actId="21"/>
          <ac:spMkLst>
            <pc:docMk/>
            <pc:sldMk cId="36836003" sldId="344"/>
            <ac:spMk id="3" creationId="{555EF106-1DC9-C282-B3BA-0C690F7B0EC3}"/>
          </ac:spMkLst>
        </pc:spChg>
        <pc:spChg chg="del">
          <ac:chgData name="Mary Bishop (2105194)" userId="34da9d5f-b5bc-4af0-9b89-ce908d93e53a" providerId="ADAL" clId="{F7BFAEED-CAB5-5A46-A229-66168C5DAB4C}" dt="2024-04-03T02:27:33.942" v="6035" actId="21"/>
          <ac:spMkLst>
            <pc:docMk/>
            <pc:sldMk cId="36836003" sldId="344"/>
            <ac:spMk id="4" creationId="{2A45F8D8-D312-894C-6220-75B587639A19}"/>
          </ac:spMkLst>
        </pc:spChg>
        <pc:spChg chg="del">
          <ac:chgData name="Mary Bishop (2105194)" userId="34da9d5f-b5bc-4af0-9b89-ce908d93e53a" providerId="ADAL" clId="{F7BFAEED-CAB5-5A46-A229-66168C5DAB4C}" dt="2024-04-03T02:27:30.706" v="6034" actId="21"/>
          <ac:spMkLst>
            <pc:docMk/>
            <pc:sldMk cId="36836003" sldId="344"/>
            <ac:spMk id="5" creationId="{6233152E-0C89-E6AB-AA67-F01E3928AF4F}"/>
          </ac:spMkLst>
        </pc:spChg>
        <pc:graphicFrameChg chg="add mod modGraphic">
          <ac:chgData name="Mary Bishop (2105194)" userId="34da9d5f-b5bc-4af0-9b89-ce908d93e53a" providerId="ADAL" clId="{F7BFAEED-CAB5-5A46-A229-66168C5DAB4C}" dt="2024-04-03T02:27:27.867" v="6033" actId="1076"/>
          <ac:graphicFrameMkLst>
            <pc:docMk/>
            <pc:sldMk cId="36836003" sldId="344"/>
            <ac:graphicFrameMk id="6" creationId="{A7C981C7-C365-D50D-6EE7-C93409B7034B}"/>
          </ac:graphicFrameMkLst>
        </pc:graphicFrameChg>
      </pc:sldChg>
      <pc:sldChg chg="new del">
        <pc:chgData name="Mary Bishop (2105194)" userId="34da9d5f-b5bc-4af0-9b89-ce908d93e53a" providerId="ADAL" clId="{F7BFAEED-CAB5-5A46-A229-66168C5DAB4C}" dt="2024-04-03T01:20:17.649" v="4777" actId="680"/>
        <pc:sldMkLst>
          <pc:docMk/>
          <pc:sldMk cId="3002439709" sldId="344"/>
        </pc:sldMkLst>
      </pc:sldChg>
      <pc:sldChg chg="delSp modSp new">
        <pc:chgData name="Mary Bishop (2105194)" userId="34da9d5f-b5bc-4af0-9b89-ce908d93e53a" providerId="ADAL" clId="{F7BFAEED-CAB5-5A46-A229-66168C5DAB4C}" dt="2024-04-03T02:32:10.299" v="6325" actId="1076"/>
        <pc:sldMkLst>
          <pc:docMk/>
          <pc:sldMk cId="3239962087" sldId="345"/>
        </pc:sldMkLst>
        <pc:spChg chg="mod">
          <ac:chgData name="Mary Bishop (2105194)" userId="34da9d5f-b5bc-4af0-9b89-ce908d93e53a" providerId="ADAL" clId="{F7BFAEED-CAB5-5A46-A229-66168C5DAB4C}" dt="2024-04-03T02:32:10.299" v="6325" actId="1076"/>
          <ac:spMkLst>
            <pc:docMk/>
            <pc:sldMk cId="3239962087" sldId="345"/>
            <ac:spMk id="2" creationId="{E0130496-27E8-9389-FAAF-0F8207DC0E95}"/>
          </ac:spMkLst>
        </pc:spChg>
        <pc:spChg chg="del">
          <ac:chgData name="Mary Bishop (2105194)" userId="34da9d5f-b5bc-4af0-9b89-ce908d93e53a" providerId="ADAL" clId="{F7BFAEED-CAB5-5A46-A229-66168C5DAB4C}" dt="2024-04-03T02:32:02.435" v="6324" actId="21"/>
          <ac:spMkLst>
            <pc:docMk/>
            <pc:sldMk cId="3239962087" sldId="345"/>
            <ac:spMk id="5" creationId="{3510104E-585E-5DB0-66C9-E6815499AD16}"/>
          </ac:spMkLst>
        </pc:spChg>
      </pc:sldChg>
      <pc:sldChg chg="delSp modSp mod">
        <pc:chgData name="Mary Bishop (2105194)" userId="34da9d5f-b5bc-4af0-9b89-ce908d93e53a" providerId="ADAL" clId="{F7BFAEED-CAB5-5A46-A229-66168C5DAB4C}" dt="2024-04-05T01:48:24.854" v="11299" actId="13091"/>
        <pc:sldMkLst>
          <pc:docMk/>
          <pc:sldMk cId="3873657635" sldId="346"/>
        </pc:sldMkLst>
        <pc:spChg chg="del">
          <ac:chgData name="Mary Bishop (2105194)" userId="34da9d5f-b5bc-4af0-9b89-ce908d93e53a" providerId="ADAL" clId="{F7BFAEED-CAB5-5A46-A229-66168C5DAB4C}" dt="2024-04-03T13:25:40.543" v="7850" actId="21"/>
          <ac:spMkLst>
            <pc:docMk/>
            <pc:sldMk cId="3873657635" sldId="346"/>
            <ac:spMk id="3" creationId="{869CD63B-47CF-9BAA-1B5F-E473EC0FF202}"/>
          </ac:spMkLst>
        </pc:spChg>
        <pc:spChg chg="del">
          <ac:chgData name="Mary Bishop (2105194)" userId="34da9d5f-b5bc-4af0-9b89-ce908d93e53a" providerId="ADAL" clId="{F7BFAEED-CAB5-5A46-A229-66168C5DAB4C}" dt="2024-04-03T13:25:37.450" v="7849" actId="21"/>
          <ac:spMkLst>
            <pc:docMk/>
            <pc:sldMk cId="3873657635" sldId="346"/>
            <ac:spMk id="4" creationId="{CDDD7715-8079-0EF7-D70D-D14E33850F10}"/>
          </ac:spMkLst>
        </pc:spChg>
        <pc:spChg chg="mod">
          <ac:chgData name="Mary Bishop (2105194)" userId="34da9d5f-b5bc-4af0-9b89-ce908d93e53a" providerId="ADAL" clId="{F7BFAEED-CAB5-5A46-A229-66168C5DAB4C}" dt="2024-04-03T13:25:31.194" v="7848" actId="20577"/>
          <ac:spMkLst>
            <pc:docMk/>
            <pc:sldMk cId="3873657635" sldId="346"/>
            <ac:spMk id="6" creationId="{EAF06ED0-D254-8882-2C2E-44871F964F22}"/>
          </ac:spMkLst>
        </pc:spChg>
        <pc:spChg chg="mod">
          <ac:chgData name="Mary Bishop (2105194)" userId="34da9d5f-b5bc-4af0-9b89-ce908d93e53a" providerId="ADAL" clId="{F7BFAEED-CAB5-5A46-A229-66168C5DAB4C}" dt="2024-04-05T01:41:29.765" v="11043" actId="2711"/>
          <ac:spMkLst>
            <pc:docMk/>
            <pc:sldMk cId="3873657635" sldId="346"/>
            <ac:spMk id="7" creationId="{8788FCC5-F9C2-C597-38D7-E21E381C0ACD}"/>
          </ac:spMkLst>
        </pc:spChg>
      </pc:sldChg>
      <pc:sldChg chg="addSp delSp modSp new mod modClrScheme chgLayout">
        <pc:chgData name="Mary Bishop (2105194)" userId="34da9d5f-b5bc-4af0-9b89-ce908d93e53a" providerId="ADAL" clId="{F7BFAEED-CAB5-5A46-A229-66168C5DAB4C}" dt="2024-04-05T01:48:24.854" v="11299" actId="13091"/>
        <pc:sldMkLst>
          <pc:docMk/>
          <pc:sldMk cId="3911728264" sldId="347"/>
        </pc:sldMkLst>
        <pc:spChg chg="mod ord">
          <ac:chgData name="Mary Bishop (2105194)" userId="34da9d5f-b5bc-4af0-9b89-ce908d93e53a" providerId="ADAL" clId="{F7BFAEED-CAB5-5A46-A229-66168C5DAB4C}" dt="2024-04-03T04:06:13.840" v="7509" actId="14100"/>
          <ac:spMkLst>
            <pc:docMk/>
            <pc:sldMk cId="3911728264" sldId="347"/>
            <ac:spMk id="2" creationId="{9B779232-F971-4BB9-28E7-8C0706724C3D}"/>
          </ac:spMkLst>
        </pc:spChg>
        <pc:spChg chg="add del mod ord">
          <ac:chgData name="Mary Bishop (2105194)" userId="34da9d5f-b5bc-4af0-9b89-ce908d93e53a" providerId="ADAL" clId="{F7BFAEED-CAB5-5A46-A229-66168C5DAB4C}" dt="2024-04-05T00:06:23.586" v="8997" actId="20577"/>
          <ac:spMkLst>
            <pc:docMk/>
            <pc:sldMk cId="3911728264" sldId="347"/>
            <ac:spMk id="3" creationId="{60D612FB-9907-0780-0685-CE3D478B3CCE}"/>
          </ac:spMkLst>
        </pc:spChg>
        <pc:spChg chg="del mod ord">
          <ac:chgData name="Mary Bishop (2105194)" userId="34da9d5f-b5bc-4af0-9b89-ce908d93e53a" providerId="ADAL" clId="{F7BFAEED-CAB5-5A46-A229-66168C5DAB4C}" dt="2024-04-03T04:08:45.597" v="7526" actId="21"/>
          <ac:spMkLst>
            <pc:docMk/>
            <pc:sldMk cId="3911728264" sldId="347"/>
            <ac:spMk id="4" creationId="{944FEB9E-B63E-8EF5-2D0C-E06E52E42E48}"/>
          </ac:spMkLst>
        </pc:spChg>
        <pc:spChg chg="del mod ord">
          <ac:chgData name="Mary Bishop (2105194)" userId="34da9d5f-b5bc-4af0-9b89-ce908d93e53a" providerId="ADAL" clId="{F7BFAEED-CAB5-5A46-A229-66168C5DAB4C}" dt="2024-04-03T03:41:05.421" v="6415" actId="21"/>
          <ac:spMkLst>
            <pc:docMk/>
            <pc:sldMk cId="3911728264" sldId="347"/>
            <ac:spMk id="5" creationId="{99A32AF9-76FA-1F22-DFCB-7FC6FC11CA2B}"/>
          </ac:spMkLst>
        </pc:spChg>
        <pc:spChg chg="add del mod ord">
          <ac:chgData name="Mary Bishop (2105194)" userId="34da9d5f-b5bc-4af0-9b89-ce908d93e53a" providerId="ADAL" clId="{F7BFAEED-CAB5-5A46-A229-66168C5DAB4C}" dt="2024-04-03T03:38:12.328" v="6356" actId="700"/>
          <ac:spMkLst>
            <pc:docMk/>
            <pc:sldMk cId="3911728264" sldId="347"/>
            <ac:spMk id="6" creationId="{077EA4A7-494E-550A-5EEC-C491058771F3}"/>
          </ac:spMkLst>
        </pc:spChg>
        <pc:spChg chg="add del mod ord">
          <ac:chgData name="Mary Bishop (2105194)" userId="34da9d5f-b5bc-4af0-9b89-ce908d93e53a" providerId="ADAL" clId="{F7BFAEED-CAB5-5A46-A229-66168C5DAB4C}" dt="2024-04-03T03:38:12.328" v="6356" actId="700"/>
          <ac:spMkLst>
            <pc:docMk/>
            <pc:sldMk cId="3911728264" sldId="347"/>
            <ac:spMk id="7" creationId="{1F3F3C32-F3DD-BBC4-E5CC-BE4142BD22EC}"/>
          </ac:spMkLst>
        </pc:spChg>
        <pc:spChg chg="add del mod ord">
          <ac:chgData name="Mary Bishop (2105194)" userId="34da9d5f-b5bc-4af0-9b89-ce908d93e53a" providerId="ADAL" clId="{F7BFAEED-CAB5-5A46-A229-66168C5DAB4C}" dt="2024-04-03T03:38:12.328" v="6356" actId="700"/>
          <ac:spMkLst>
            <pc:docMk/>
            <pc:sldMk cId="3911728264" sldId="347"/>
            <ac:spMk id="8" creationId="{90A3E73B-9B65-0454-BEFA-EC1125843ED2}"/>
          </ac:spMkLst>
        </pc:spChg>
        <pc:spChg chg="add del mod ord">
          <ac:chgData name="Mary Bishop (2105194)" userId="34da9d5f-b5bc-4af0-9b89-ce908d93e53a" providerId="ADAL" clId="{F7BFAEED-CAB5-5A46-A229-66168C5DAB4C}" dt="2024-04-03T03:38:12.328" v="6356" actId="700"/>
          <ac:spMkLst>
            <pc:docMk/>
            <pc:sldMk cId="3911728264" sldId="347"/>
            <ac:spMk id="9" creationId="{FDB0D291-41AF-E0E7-E983-14F7EB7336B0}"/>
          </ac:spMkLst>
        </pc:spChg>
        <pc:spChg chg="add">
          <ac:chgData name="Mary Bishop (2105194)" userId="34da9d5f-b5bc-4af0-9b89-ce908d93e53a" providerId="ADAL" clId="{F7BFAEED-CAB5-5A46-A229-66168C5DAB4C}" dt="2024-04-03T03:49:41.535" v="6756" actId="139"/>
          <ac:spMkLst>
            <pc:docMk/>
            <pc:sldMk cId="3911728264" sldId="347"/>
            <ac:spMk id="12" creationId="{FCEA8E18-1C7D-486D-C03C-5D399B09E499}"/>
          </ac:spMkLst>
        </pc:spChg>
        <pc:spChg chg="add mod">
          <ac:chgData name="Mary Bishop (2105194)" userId="34da9d5f-b5bc-4af0-9b89-ce908d93e53a" providerId="ADAL" clId="{F7BFAEED-CAB5-5A46-A229-66168C5DAB4C}" dt="2024-04-03T04:06:41.780" v="7514" actId="20577"/>
          <ac:spMkLst>
            <pc:docMk/>
            <pc:sldMk cId="3911728264" sldId="347"/>
            <ac:spMk id="13" creationId="{8917D779-F061-4439-E4EF-00BB56B1BB5C}"/>
          </ac:spMkLst>
        </pc:spChg>
        <pc:spChg chg="add mod">
          <ac:chgData name="Mary Bishop (2105194)" userId="34da9d5f-b5bc-4af0-9b89-ce908d93e53a" providerId="ADAL" clId="{F7BFAEED-CAB5-5A46-A229-66168C5DAB4C}" dt="2024-04-03T04:28:25.164" v="7704" actId="1076"/>
          <ac:spMkLst>
            <pc:docMk/>
            <pc:sldMk cId="3911728264" sldId="347"/>
            <ac:spMk id="15" creationId="{B58FEB9A-FD97-85B7-2C1C-F6C85132807C}"/>
          </ac:spMkLst>
        </pc:spChg>
        <pc:graphicFrameChg chg="add del mod ord modGraphic">
          <ac:chgData name="Mary Bishop (2105194)" userId="34da9d5f-b5bc-4af0-9b89-ce908d93e53a" providerId="ADAL" clId="{F7BFAEED-CAB5-5A46-A229-66168C5DAB4C}" dt="2024-04-03T03:38:51.904" v="6360" actId="3680"/>
          <ac:graphicFrameMkLst>
            <pc:docMk/>
            <pc:sldMk cId="3911728264" sldId="347"/>
            <ac:graphicFrameMk id="10" creationId="{E582139B-C43C-98C2-3BA3-E0C963E671D9}"/>
          </ac:graphicFrameMkLst>
        </pc:graphicFrameChg>
        <pc:graphicFrameChg chg="add del modGraphic">
          <ac:chgData name="Mary Bishop (2105194)" userId="34da9d5f-b5bc-4af0-9b89-ce908d93e53a" providerId="ADAL" clId="{F7BFAEED-CAB5-5A46-A229-66168C5DAB4C}" dt="2024-04-03T03:46:36.889" v="6755"/>
          <ac:graphicFrameMkLst>
            <pc:docMk/>
            <pc:sldMk cId="3911728264" sldId="347"/>
            <ac:graphicFrameMk id="11" creationId="{DBEDAB0B-871E-D2AA-F684-D1D354FC5AD3}"/>
          </ac:graphicFrameMkLst>
        </pc:graphicFrameChg>
        <pc:picChg chg="add mod">
          <ac:chgData name="Mary Bishop (2105194)" userId="34da9d5f-b5bc-4af0-9b89-ce908d93e53a" providerId="ADAL" clId="{F7BFAEED-CAB5-5A46-A229-66168C5DAB4C}" dt="2024-04-03T04:08:35.722" v="7523" actId="1076"/>
          <ac:picMkLst>
            <pc:docMk/>
            <pc:sldMk cId="3911728264" sldId="347"/>
            <ac:picMk id="14" creationId="{A822C280-4862-E6E4-B34B-7EF06A64B2B2}"/>
          </ac:picMkLst>
        </pc:picChg>
      </pc:sldChg>
      <pc:sldChg chg="addSp delSp modSp new mod">
        <pc:chgData name="Mary Bishop (2105194)" userId="34da9d5f-b5bc-4af0-9b89-ce908d93e53a" providerId="ADAL" clId="{F7BFAEED-CAB5-5A46-A229-66168C5DAB4C}" dt="2024-04-05T01:48:24.854" v="11299" actId="13091"/>
        <pc:sldMkLst>
          <pc:docMk/>
          <pc:sldMk cId="899255739" sldId="348"/>
        </pc:sldMkLst>
        <pc:spChg chg="mod">
          <ac:chgData name="Mary Bishop (2105194)" userId="34da9d5f-b5bc-4af0-9b89-ce908d93e53a" providerId="ADAL" clId="{F7BFAEED-CAB5-5A46-A229-66168C5DAB4C}" dt="2024-04-03T04:09:58.822" v="7534" actId="14100"/>
          <ac:spMkLst>
            <pc:docMk/>
            <pc:sldMk cId="899255739" sldId="348"/>
            <ac:spMk id="2" creationId="{5ECF6A25-7EFB-C422-33AA-97AC58F69BDC}"/>
          </ac:spMkLst>
        </pc:spChg>
        <pc:spChg chg="mod">
          <ac:chgData name="Mary Bishop (2105194)" userId="34da9d5f-b5bc-4af0-9b89-ce908d93e53a" providerId="ADAL" clId="{F7BFAEED-CAB5-5A46-A229-66168C5DAB4C}" dt="2024-04-05T00:45:47.516" v="9667" actId="1076"/>
          <ac:spMkLst>
            <pc:docMk/>
            <pc:sldMk cId="899255739" sldId="348"/>
            <ac:spMk id="3" creationId="{5C8EC5AC-9BCA-3171-9371-618B6FA3D7D4}"/>
          </ac:spMkLst>
        </pc:spChg>
        <pc:spChg chg="del">
          <ac:chgData name="Mary Bishop (2105194)" userId="34da9d5f-b5bc-4af0-9b89-ce908d93e53a" providerId="ADAL" clId="{F7BFAEED-CAB5-5A46-A229-66168C5DAB4C}" dt="2024-04-03T04:12:19.799" v="7554" actId="21"/>
          <ac:spMkLst>
            <pc:docMk/>
            <pc:sldMk cId="899255739" sldId="348"/>
            <ac:spMk id="4" creationId="{3DA8B614-C024-994C-7B6A-668B1187FD37}"/>
          </ac:spMkLst>
        </pc:spChg>
        <pc:spChg chg="del">
          <ac:chgData name="Mary Bishop (2105194)" userId="34da9d5f-b5bc-4af0-9b89-ce908d93e53a" providerId="ADAL" clId="{F7BFAEED-CAB5-5A46-A229-66168C5DAB4C}" dt="2024-04-03T04:12:22.249" v="7555" actId="21"/>
          <ac:spMkLst>
            <pc:docMk/>
            <pc:sldMk cId="899255739" sldId="348"/>
            <ac:spMk id="5" creationId="{A6A4E9CC-0B70-5356-15A6-03C10509C742}"/>
          </ac:spMkLst>
        </pc:spChg>
        <pc:spChg chg="add mod">
          <ac:chgData name="Mary Bishop (2105194)" userId="34da9d5f-b5bc-4af0-9b89-ce908d93e53a" providerId="ADAL" clId="{F7BFAEED-CAB5-5A46-A229-66168C5DAB4C}" dt="2024-04-03T04:31:49.067" v="7752" actId="1076"/>
          <ac:spMkLst>
            <pc:docMk/>
            <pc:sldMk cId="899255739" sldId="348"/>
            <ac:spMk id="7" creationId="{219A2D2F-FE7A-7008-7C71-CD05DCFB915F}"/>
          </ac:spMkLst>
        </pc:spChg>
        <pc:picChg chg="add mod">
          <ac:chgData name="Mary Bishop (2105194)" userId="34da9d5f-b5bc-4af0-9b89-ce908d93e53a" providerId="ADAL" clId="{F7BFAEED-CAB5-5A46-A229-66168C5DAB4C}" dt="2024-04-03T04:30:42.669" v="7710" actId="1076"/>
          <ac:picMkLst>
            <pc:docMk/>
            <pc:sldMk cId="899255739" sldId="348"/>
            <ac:picMk id="6" creationId="{DBF607B4-D40D-BFE9-5240-29F267ACAEA6}"/>
          </ac:picMkLst>
        </pc:picChg>
      </pc:sldChg>
      <pc:sldChg chg="addSp delSp modSp new mod">
        <pc:chgData name="Mary Bishop (2105194)" userId="34da9d5f-b5bc-4af0-9b89-ce908d93e53a" providerId="ADAL" clId="{F7BFAEED-CAB5-5A46-A229-66168C5DAB4C}" dt="2024-04-05T01:48:24.854" v="11299" actId="13091"/>
        <pc:sldMkLst>
          <pc:docMk/>
          <pc:sldMk cId="436998563" sldId="349"/>
        </pc:sldMkLst>
        <pc:spChg chg="mod">
          <ac:chgData name="Mary Bishop (2105194)" userId="34da9d5f-b5bc-4af0-9b89-ce908d93e53a" providerId="ADAL" clId="{F7BFAEED-CAB5-5A46-A229-66168C5DAB4C}" dt="2024-04-03T04:24:34.778" v="7617" actId="1076"/>
          <ac:spMkLst>
            <pc:docMk/>
            <pc:sldMk cId="436998563" sldId="349"/>
            <ac:spMk id="2" creationId="{79C54E60-0CAC-0E65-FE89-1DC150B6E9AB}"/>
          </ac:spMkLst>
        </pc:spChg>
        <pc:spChg chg="del">
          <ac:chgData name="Mary Bishop (2105194)" userId="34da9d5f-b5bc-4af0-9b89-ce908d93e53a" providerId="ADAL" clId="{F7BFAEED-CAB5-5A46-A229-66168C5DAB4C}" dt="2024-04-03T04:24:12.069" v="7609" actId="931"/>
          <ac:spMkLst>
            <pc:docMk/>
            <pc:sldMk cId="436998563" sldId="349"/>
            <ac:spMk id="3" creationId="{9B2FE31B-DCFD-4981-2837-FDA91E966BF1}"/>
          </ac:spMkLst>
        </pc:spChg>
        <pc:spChg chg="del">
          <ac:chgData name="Mary Bishop (2105194)" userId="34da9d5f-b5bc-4af0-9b89-ce908d93e53a" providerId="ADAL" clId="{F7BFAEED-CAB5-5A46-A229-66168C5DAB4C}" dt="2024-04-03T04:18:40.520" v="7604" actId="21"/>
          <ac:spMkLst>
            <pc:docMk/>
            <pc:sldMk cId="436998563" sldId="349"/>
            <ac:spMk id="4" creationId="{B21EC0ED-CFAD-8F59-B72E-009A430FF28A}"/>
          </ac:spMkLst>
        </pc:spChg>
        <pc:spChg chg="del">
          <ac:chgData name="Mary Bishop (2105194)" userId="34da9d5f-b5bc-4af0-9b89-ce908d93e53a" providerId="ADAL" clId="{F7BFAEED-CAB5-5A46-A229-66168C5DAB4C}" dt="2024-04-03T04:18:37.694" v="7603" actId="21"/>
          <ac:spMkLst>
            <pc:docMk/>
            <pc:sldMk cId="436998563" sldId="349"/>
            <ac:spMk id="5" creationId="{9C737DDD-E7CE-0BC4-24AE-75E7468F9C8F}"/>
          </ac:spMkLst>
        </pc:spChg>
        <pc:spChg chg="add mod">
          <ac:chgData name="Mary Bishop (2105194)" userId="34da9d5f-b5bc-4af0-9b89-ce908d93e53a" providerId="ADAL" clId="{F7BFAEED-CAB5-5A46-A229-66168C5DAB4C}" dt="2024-04-04T23:19:23.551" v="7994" actId="1076"/>
          <ac:spMkLst>
            <pc:docMk/>
            <pc:sldMk cId="436998563" sldId="349"/>
            <ac:spMk id="7" creationId="{A8BCA07C-A968-22FF-D488-D39E015E7FE7}"/>
          </ac:spMkLst>
        </pc:spChg>
        <pc:spChg chg="add mod">
          <ac:chgData name="Mary Bishop (2105194)" userId="34da9d5f-b5bc-4af0-9b89-ce908d93e53a" providerId="ADAL" clId="{F7BFAEED-CAB5-5A46-A229-66168C5DAB4C}" dt="2024-04-05T00:05:57.377" v="8995" actId="20577"/>
          <ac:spMkLst>
            <pc:docMk/>
            <pc:sldMk cId="436998563" sldId="349"/>
            <ac:spMk id="8" creationId="{E323E5B1-E32B-382A-FD4B-7F88A6D1E50C}"/>
          </ac:spMkLst>
        </pc:spChg>
        <pc:picChg chg="add mod ord">
          <ac:chgData name="Mary Bishop (2105194)" userId="34da9d5f-b5bc-4af0-9b89-ce908d93e53a" providerId="ADAL" clId="{F7BFAEED-CAB5-5A46-A229-66168C5DAB4C}" dt="2024-04-03T04:24:52.176" v="7623" actId="14100"/>
          <ac:picMkLst>
            <pc:docMk/>
            <pc:sldMk cId="436998563" sldId="349"/>
            <ac:picMk id="6" creationId="{75087963-6740-22C8-D83A-607AF9351039}"/>
          </ac:picMkLst>
        </pc:picChg>
      </pc:sldChg>
      <pc:sldChg chg="addSp delSp modSp new mod">
        <pc:chgData name="Mary Bishop (2105194)" userId="34da9d5f-b5bc-4af0-9b89-ce908d93e53a" providerId="ADAL" clId="{F7BFAEED-CAB5-5A46-A229-66168C5DAB4C}" dt="2024-04-05T01:48:24.854" v="11299" actId="13091"/>
        <pc:sldMkLst>
          <pc:docMk/>
          <pc:sldMk cId="1949923097" sldId="350"/>
        </pc:sldMkLst>
        <pc:spChg chg="mod">
          <ac:chgData name="Mary Bishop (2105194)" userId="34da9d5f-b5bc-4af0-9b89-ce908d93e53a" providerId="ADAL" clId="{F7BFAEED-CAB5-5A46-A229-66168C5DAB4C}" dt="2024-04-03T04:35:16.853" v="7824" actId="14100"/>
          <ac:spMkLst>
            <pc:docMk/>
            <pc:sldMk cId="1949923097" sldId="350"/>
            <ac:spMk id="2" creationId="{93C17A22-AEFD-3911-B6ED-0DACAF1C7C04}"/>
          </ac:spMkLst>
        </pc:spChg>
        <pc:spChg chg="del mod">
          <ac:chgData name="Mary Bishop (2105194)" userId="34da9d5f-b5bc-4af0-9b89-ce908d93e53a" providerId="ADAL" clId="{F7BFAEED-CAB5-5A46-A229-66168C5DAB4C}" dt="2024-04-03T04:39:10.119" v="7828" actId="931"/>
          <ac:spMkLst>
            <pc:docMk/>
            <pc:sldMk cId="1949923097" sldId="350"/>
            <ac:spMk id="3" creationId="{5CCF1335-3160-9966-492D-152B6B9B3AE0}"/>
          </ac:spMkLst>
        </pc:spChg>
        <pc:spChg chg="del">
          <ac:chgData name="Mary Bishop (2105194)" userId="34da9d5f-b5bc-4af0-9b89-ce908d93e53a" providerId="ADAL" clId="{F7BFAEED-CAB5-5A46-A229-66168C5DAB4C}" dt="2024-04-03T04:39:20.654" v="7831" actId="21"/>
          <ac:spMkLst>
            <pc:docMk/>
            <pc:sldMk cId="1949923097" sldId="350"/>
            <ac:spMk id="4" creationId="{2B70CB7C-D890-2DC2-C15D-B0700F1364B7}"/>
          </ac:spMkLst>
        </pc:spChg>
        <pc:spChg chg="del">
          <ac:chgData name="Mary Bishop (2105194)" userId="34da9d5f-b5bc-4af0-9b89-ce908d93e53a" providerId="ADAL" clId="{F7BFAEED-CAB5-5A46-A229-66168C5DAB4C}" dt="2024-04-03T04:33:41.589" v="7807" actId="21"/>
          <ac:spMkLst>
            <pc:docMk/>
            <pc:sldMk cId="1949923097" sldId="350"/>
            <ac:spMk id="5" creationId="{3280931C-050F-49A9-6162-A920E9EE6F3C}"/>
          </ac:spMkLst>
        </pc:spChg>
        <pc:spChg chg="add">
          <ac:chgData name="Mary Bishop (2105194)" userId="34da9d5f-b5bc-4af0-9b89-ce908d93e53a" providerId="ADAL" clId="{F7BFAEED-CAB5-5A46-A229-66168C5DAB4C}" dt="2024-04-05T00:00:59.023" v="8589" actId="139"/>
          <ac:spMkLst>
            <pc:docMk/>
            <pc:sldMk cId="1949923097" sldId="350"/>
            <ac:spMk id="7" creationId="{15994646-80AA-4471-EF75-4C6060811696}"/>
          </ac:spMkLst>
        </pc:spChg>
        <pc:spChg chg="add mod">
          <ac:chgData name="Mary Bishop (2105194)" userId="34da9d5f-b5bc-4af0-9b89-ce908d93e53a" providerId="ADAL" clId="{F7BFAEED-CAB5-5A46-A229-66168C5DAB4C}" dt="2024-04-05T00:05:41.119" v="8993" actId="20577"/>
          <ac:spMkLst>
            <pc:docMk/>
            <pc:sldMk cId="1949923097" sldId="350"/>
            <ac:spMk id="8" creationId="{B4FACEC4-1C02-A2DB-23F0-A6DDD189011B}"/>
          </ac:spMkLst>
        </pc:spChg>
        <pc:spChg chg="add mod">
          <ac:chgData name="Mary Bishop (2105194)" userId="34da9d5f-b5bc-4af0-9b89-ce908d93e53a" providerId="ADAL" clId="{F7BFAEED-CAB5-5A46-A229-66168C5DAB4C}" dt="2024-04-05T00:07:33.502" v="9024" actId="1076"/>
          <ac:spMkLst>
            <pc:docMk/>
            <pc:sldMk cId="1949923097" sldId="350"/>
            <ac:spMk id="9" creationId="{239C8ACD-9039-C1C9-7EFA-9947A5841257}"/>
          </ac:spMkLst>
        </pc:spChg>
        <pc:picChg chg="add mod ord">
          <ac:chgData name="Mary Bishop (2105194)" userId="34da9d5f-b5bc-4af0-9b89-ce908d93e53a" providerId="ADAL" clId="{F7BFAEED-CAB5-5A46-A229-66168C5DAB4C}" dt="2024-04-05T00:02:51.124" v="8700" actId="14100"/>
          <ac:picMkLst>
            <pc:docMk/>
            <pc:sldMk cId="1949923097" sldId="350"/>
            <ac:picMk id="6" creationId="{13D69ED3-D300-7736-DB50-336516DA4E9B}"/>
          </ac:picMkLst>
        </pc:picChg>
      </pc:sldChg>
      <pc:sldChg chg="addSp delSp modSp new mod modClrScheme chgLayout">
        <pc:chgData name="Mary Bishop (2105194)" userId="34da9d5f-b5bc-4af0-9b89-ce908d93e53a" providerId="ADAL" clId="{F7BFAEED-CAB5-5A46-A229-66168C5DAB4C}" dt="2024-04-05T01:48:24.854" v="11299" actId="13091"/>
        <pc:sldMkLst>
          <pc:docMk/>
          <pc:sldMk cId="1826406589" sldId="351"/>
        </pc:sldMkLst>
        <pc:spChg chg="mod ord">
          <ac:chgData name="Mary Bishop (2105194)" userId="34da9d5f-b5bc-4af0-9b89-ce908d93e53a" providerId="ADAL" clId="{F7BFAEED-CAB5-5A46-A229-66168C5DAB4C}" dt="2024-04-04T23:45:39.534" v="8542" actId="1076"/>
          <ac:spMkLst>
            <pc:docMk/>
            <pc:sldMk cId="1826406589" sldId="351"/>
            <ac:spMk id="2" creationId="{A891034A-4DDE-C9F2-0480-EF8CDCD6800F}"/>
          </ac:spMkLst>
        </pc:spChg>
        <pc:spChg chg="del mod ord">
          <ac:chgData name="Mary Bishop (2105194)" userId="34da9d5f-b5bc-4af0-9b89-ce908d93e53a" providerId="ADAL" clId="{F7BFAEED-CAB5-5A46-A229-66168C5DAB4C}" dt="2024-04-04T23:48:35.931" v="8543" actId="931"/>
          <ac:spMkLst>
            <pc:docMk/>
            <pc:sldMk cId="1826406589" sldId="351"/>
            <ac:spMk id="3" creationId="{9F73F81A-EDB1-8D6A-78AF-23976CA1AB35}"/>
          </ac:spMkLst>
        </pc:spChg>
        <pc:spChg chg="del mod ord">
          <ac:chgData name="Mary Bishop (2105194)" userId="34da9d5f-b5bc-4af0-9b89-ce908d93e53a" providerId="ADAL" clId="{F7BFAEED-CAB5-5A46-A229-66168C5DAB4C}" dt="2024-04-04T23:44:43.903" v="8536" actId="21"/>
          <ac:spMkLst>
            <pc:docMk/>
            <pc:sldMk cId="1826406589" sldId="351"/>
            <ac:spMk id="4" creationId="{71241DF9-20E8-2989-3095-B0FF9B16D4F5}"/>
          </ac:spMkLst>
        </pc:spChg>
        <pc:spChg chg="del mod ord">
          <ac:chgData name="Mary Bishop (2105194)" userId="34da9d5f-b5bc-4af0-9b89-ce908d93e53a" providerId="ADAL" clId="{F7BFAEED-CAB5-5A46-A229-66168C5DAB4C}" dt="2024-04-04T23:44:40.985" v="8535" actId="21"/>
          <ac:spMkLst>
            <pc:docMk/>
            <pc:sldMk cId="1826406589" sldId="351"/>
            <ac:spMk id="5" creationId="{08A79045-0365-0679-5151-0D8A5D44FE6C}"/>
          </ac:spMkLst>
        </pc:spChg>
        <pc:spChg chg="del">
          <ac:chgData name="Mary Bishop (2105194)" userId="34da9d5f-b5bc-4af0-9b89-ce908d93e53a" providerId="ADAL" clId="{F7BFAEED-CAB5-5A46-A229-66168C5DAB4C}" dt="2024-04-04T23:43:10.182" v="8494" actId="700"/>
          <ac:spMkLst>
            <pc:docMk/>
            <pc:sldMk cId="1826406589" sldId="351"/>
            <ac:spMk id="6" creationId="{F25A2BBA-14AD-6E2D-0210-002D5A2F0B36}"/>
          </ac:spMkLst>
        </pc:spChg>
        <pc:spChg chg="add mod">
          <ac:chgData name="Mary Bishop (2105194)" userId="34da9d5f-b5bc-4af0-9b89-ce908d93e53a" providerId="ADAL" clId="{F7BFAEED-CAB5-5A46-A229-66168C5DAB4C}" dt="2024-04-04T23:53:03.705" v="8584" actId="1076"/>
          <ac:spMkLst>
            <pc:docMk/>
            <pc:sldMk cId="1826406589" sldId="351"/>
            <ac:spMk id="8" creationId="{EFB2E771-57E0-141A-B752-9B589F89AC73}"/>
          </ac:spMkLst>
        </pc:spChg>
        <pc:picChg chg="add mod ord">
          <ac:chgData name="Mary Bishop (2105194)" userId="34da9d5f-b5bc-4af0-9b89-ce908d93e53a" providerId="ADAL" clId="{F7BFAEED-CAB5-5A46-A229-66168C5DAB4C}" dt="2024-04-04T23:49:00.364" v="8551" actId="14100"/>
          <ac:picMkLst>
            <pc:docMk/>
            <pc:sldMk cId="1826406589" sldId="351"/>
            <ac:picMk id="7" creationId="{9F8C7CAA-BCEF-9685-1A95-039AD74C8090}"/>
          </ac:picMkLst>
        </pc:picChg>
      </pc:sldChg>
      <pc:sldChg chg="addSp delSp modSp new mod modClrScheme chgLayout">
        <pc:chgData name="Mary Bishop (2105194)" userId="34da9d5f-b5bc-4af0-9b89-ce908d93e53a" providerId="ADAL" clId="{F7BFAEED-CAB5-5A46-A229-66168C5DAB4C}" dt="2024-04-05T02:14:34.738" v="11763" actId="255"/>
        <pc:sldMkLst>
          <pc:docMk/>
          <pc:sldMk cId="1764099371" sldId="352"/>
        </pc:sldMkLst>
        <pc:spChg chg="mod ord">
          <ac:chgData name="Mary Bishop (2105194)" userId="34da9d5f-b5bc-4af0-9b89-ce908d93e53a" providerId="ADAL" clId="{F7BFAEED-CAB5-5A46-A229-66168C5DAB4C}" dt="2024-04-05T02:14:34.738" v="11763" actId="255"/>
          <ac:spMkLst>
            <pc:docMk/>
            <pc:sldMk cId="1764099371" sldId="352"/>
            <ac:spMk id="2" creationId="{98FEED09-1F4E-7B5F-FE1F-192477B42C7C}"/>
          </ac:spMkLst>
        </pc:spChg>
        <pc:spChg chg="del">
          <ac:chgData name="Mary Bishop (2105194)" userId="34da9d5f-b5bc-4af0-9b89-ce908d93e53a" providerId="ADAL" clId="{F7BFAEED-CAB5-5A46-A229-66168C5DAB4C}" dt="2024-04-05T00:08:01.359" v="9026" actId="700"/>
          <ac:spMkLst>
            <pc:docMk/>
            <pc:sldMk cId="1764099371" sldId="352"/>
            <ac:spMk id="3" creationId="{E5C1EFE8-E450-E1F3-4B05-B9BE012A46A5}"/>
          </ac:spMkLst>
        </pc:spChg>
        <pc:spChg chg="del mod ord">
          <ac:chgData name="Mary Bishop (2105194)" userId="34da9d5f-b5bc-4af0-9b89-ce908d93e53a" providerId="ADAL" clId="{F7BFAEED-CAB5-5A46-A229-66168C5DAB4C}" dt="2024-04-05T00:08:44.604" v="9091" actId="21"/>
          <ac:spMkLst>
            <pc:docMk/>
            <pc:sldMk cId="1764099371" sldId="352"/>
            <ac:spMk id="4" creationId="{3DC439DD-9AD6-16F2-F122-0BB105991B0B}"/>
          </ac:spMkLst>
        </pc:spChg>
        <pc:spChg chg="del mod ord">
          <ac:chgData name="Mary Bishop (2105194)" userId="34da9d5f-b5bc-4af0-9b89-ce908d93e53a" providerId="ADAL" clId="{F7BFAEED-CAB5-5A46-A229-66168C5DAB4C}" dt="2024-04-05T00:08:40.069" v="9090" actId="21"/>
          <ac:spMkLst>
            <pc:docMk/>
            <pc:sldMk cId="1764099371" sldId="352"/>
            <ac:spMk id="5" creationId="{479EF582-5216-47CC-D353-F213A7DA6D0B}"/>
          </ac:spMkLst>
        </pc:spChg>
        <pc:spChg chg="add del mod">
          <ac:chgData name="Mary Bishop (2105194)" userId="34da9d5f-b5bc-4af0-9b89-ce908d93e53a" providerId="ADAL" clId="{F7BFAEED-CAB5-5A46-A229-66168C5DAB4C}" dt="2024-04-05T00:09:43.525" v="9097" actId="26606"/>
          <ac:spMkLst>
            <pc:docMk/>
            <pc:sldMk cId="1764099371" sldId="352"/>
            <ac:spMk id="8" creationId="{E8F89127-9E03-3C82-6F57-58AF09F84EF9}"/>
          </ac:spMkLst>
        </pc:spChg>
        <pc:spChg chg="add del mod">
          <ac:chgData name="Mary Bishop (2105194)" userId="34da9d5f-b5bc-4af0-9b89-ce908d93e53a" providerId="ADAL" clId="{F7BFAEED-CAB5-5A46-A229-66168C5DAB4C}" dt="2024-04-05T00:09:43.525" v="9097" actId="26606"/>
          <ac:spMkLst>
            <pc:docMk/>
            <pc:sldMk cId="1764099371" sldId="352"/>
            <ac:spMk id="10" creationId="{EDE9F93A-6EA2-647A-1608-FDD61B81A640}"/>
          </ac:spMkLst>
        </pc:spChg>
        <pc:picChg chg="add del">
          <ac:chgData name="Mary Bishop (2105194)" userId="34da9d5f-b5bc-4af0-9b89-ce908d93e53a" providerId="ADAL" clId="{F7BFAEED-CAB5-5A46-A229-66168C5DAB4C}" dt="2024-04-05T00:09:43.525" v="9097" actId="26606"/>
          <ac:picMkLst>
            <pc:docMk/>
            <pc:sldMk cId="1764099371" sldId="352"/>
            <ac:picMk id="6" creationId="{2798F163-4A41-C8C3-7131-5F323A44AFD9}"/>
          </ac:picMkLst>
        </pc:picChg>
      </pc:sldChg>
      <pc:sldChg chg="addSp delSp modSp new mod">
        <pc:chgData name="Mary Bishop (2105194)" userId="34da9d5f-b5bc-4af0-9b89-ce908d93e53a" providerId="ADAL" clId="{F7BFAEED-CAB5-5A46-A229-66168C5DAB4C}" dt="2024-04-05T01:48:24.854" v="11299" actId="13091"/>
        <pc:sldMkLst>
          <pc:docMk/>
          <pc:sldMk cId="32129011" sldId="353"/>
        </pc:sldMkLst>
        <pc:spChg chg="mod">
          <ac:chgData name="Mary Bishop (2105194)" userId="34da9d5f-b5bc-4af0-9b89-ce908d93e53a" providerId="ADAL" clId="{F7BFAEED-CAB5-5A46-A229-66168C5DAB4C}" dt="2024-04-05T00:13:20.245" v="9133" actId="20577"/>
          <ac:spMkLst>
            <pc:docMk/>
            <pc:sldMk cId="32129011" sldId="353"/>
            <ac:spMk id="2" creationId="{1BFEEEFF-55E3-C5F2-7BEC-F58FB053ABD9}"/>
          </ac:spMkLst>
        </pc:spChg>
        <pc:spChg chg="del">
          <ac:chgData name="Mary Bishop (2105194)" userId="34da9d5f-b5bc-4af0-9b89-ce908d93e53a" providerId="ADAL" clId="{F7BFAEED-CAB5-5A46-A229-66168C5DAB4C}" dt="2024-04-05T00:35:54.467" v="9139" actId="931"/>
          <ac:spMkLst>
            <pc:docMk/>
            <pc:sldMk cId="32129011" sldId="353"/>
            <ac:spMk id="3" creationId="{C9D3B535-BDA5-DE8A-FEE2-96A1A41E36EC}"/>
          </ac:spMkLst>
        </pc:spChg>
        <pc:spChg chg="del">
          <ac:chgData name="Mary Bishop (2105194)" userId="34da9d5f-b5bc-4af0-9b89-ce908d93e53a" providerId="ADAL" clId="{F7BFAEED-CAB5-5A46-A229-66168C5DAB4C}" dt="2024-04-05T00:36:38.074" v="9151" actId="21"/>
          <ac:spMkLst>
            <pc:docMk/>
            <pc:sldMk cId="32129011" sldId="353"/>
            <ac:spMk id="4" creationId="{AFE73E16-D90F-AE61-9D4B-F4394E59838C}"/>
          </ac:spMkLst>
        </pc:spChg>
        <pc:spChg chg="del">
          <ac:chgData name="Mary Bishop (2105194)" userId="34da9d5f-b5bc-4af0-9b89-ce908d93e53a" providerId="ADAL" clId="{F7BFAEED-CAB5-5A46-A229-66168C5DAB4C}" dt="2024-04-05T00:36:35.056" v="9150" actId="21"/>
          <ac:spMkLst>
            <pc:docMk/>
            <pc:sldMk cId="32129011" sldId="353"/>
            <ac:spMk id="5" creationId="{C7A7F268-9CC8-3538-16B5-52967271C936}"/>
          </ac:spMkLst>
        </pc:spChg>
        <pc:spChg chg="add mod">
          <ac:chgData name="Mary Bishop (2105194)" userId="34da9d5f-b5bc-4af0-9b89-ce908d93e53a" providerId="ADAL" clId="{F7BFAEED-CAB5-5A46-A229-66168C5DAB4C}" dt="2024-04-05T00:45:07.215" v="9665" actId="20577"/>
          <ac:spMkLst>
            <pc:docMk/>
            <pc:sldMk cId="32129011" sldId="353"/>
            <ac:spMk id="7" creationId="{05AC39EC-DBD5-8ADF-C87F-5EB24F3CA08F}"/>
          </ac:spMkLst>
        </pc:spChg>
        <pc:spChg chg="add del">
          <ac:chgData name="Mary Bishop (2105194)" userId="34da9d5f-b5bc-4af0-9b89-ce908d93e53a" providerId="ADAL" clId="{F7BFAEED-CAB5-5A46-A229-66168C5DAB4C}" dt="2024-04-05T00:45:01.984" v="9661" actId="139"/>
          <ac:spMkLst>
            <pc:docMk/>
            <pc:sldMk cId="32129011" sldId="353"/>
            <ac:spMk id="8" creationId="{08903D36-DEAE-ABD5-8209-67EF0D03FC2C}"/>
          </ac:spMkLst>
        </pc:spChg>
        <pc:spChg chg="add del mod">
          <ac:chgData name="Mary Bishop (2105194)" userId="34da9d5f-b5bc-4af0-9b89-ce908d93e53a" providerId="ADAL" clId="{F7BFAEED-CAB5-5A46-A229-66168C5DAB4C}" dt="2024-04-05T00:45:00.636" v="9660" actId="22"/>
          <ac:spMkLst>
            <pc:docMk/>
            <pc:sldMk cId="32129011" sldId="353"/>
            <ac:spMk id="10" creationId="{7B953B41-A0AA-F87D-DF13-DC9440C79DAD}"/>
          </ac:spMkLst>
        </pc:spChg>
        <pc:spChg chg="add del mod">
          <ac:chgData name="Mary Bishop (2105194)" userId="34da9d5f-b5bc-4af0-9b89-ce908d93e53a" providerId="ADAL" clId="{F7BFAEED-CAB5-5A46-A229-66168C5DAB4C}" dt="2024-04-05T00:44:54.284" v="9658" actId="139"/>
          <ac:spMkLst>
            <pc:docMk/>
            <pc:sldMk cId="32129011" sldId="353"/>
            <ac:spMk id="11" creationId="{04EAD8FC-4907-9AAE-C827-A66B46CF6AA7}"/>
          </ac:spMkLst>
        </pc:spChg>
        <pc:spChg chg="add del">
          <ac:chgData name="Mary Bishop (2105194)" userId="34da9d5f-b5bc-4af0-9b89-ce908d93e53a" providerId="ADAL" clId="{F7BFAEED-CAB5-5A46-A229-66168C5DAB4C}" dt="2024-04-05T00:44:53.169" v="9657" actId="139"/>
          <ac:spMkLst>
            <pc:docMk/>
            <pc:sldMk cId="32129011" sldId="353"/>
            <ac:spMk id="12" creationId="{A057AAF5-CE90-8E1E-AC1B-F571223FAE8D}"/>
          </ac:spMkLst>
        </pc:spChg>
        <pc:spChg chg="add del">
          <ac:chgData name="Mary Bishop (2105194)" userId="34da9d5f-b5bc-4af0-9b89-ce908d93e53a" providerId="ADAL" clId="{F7BFAEED-CAB5-5A46-A229-66168C5DAB4C}" dt="2024-04-05T00:44:51.775" v="9656" actId="139"/>
          <ac:spMkLst>
            <pc:docMk/>
            <pc:sldMk cId="32129011" sldId="353"/>
            <ac:spMk id="13" creationId="{A8F31669-4A8C-86E4-6B19-F277555BC86F}"/>
          </ac:spMkLst>
        </pc:spChg>
        <pc:spChg chg="add del">
          <ac:chgData name="Mary Bishop (2105194)" userId="34da9d5f-b5bc-4af0-9b89-ce908d93e53a" providerId="ADAL" clId="{F7BFAEED-CAB5-5A46-A229-66168C5DAB4C}" dt="2024-04-05T00:44:50.441" v="9655" actId="139"/>
          <ac:spMkLst>
            <pc:docMk/>
            <pc:sldMk cId="32129011" sldId="353"/>
            <ac:spMk id="14" creationId="{1587535A-1C3E-1B2E-97DC-DFD6FD2A4314}"/>
          </ac:spMkLst>
        </pc:spChg>
        <pc:spChg chg="add del">
          <ac:chgData name="Mary Bishop (2105194)" userId="34da9d5f-b5bc-4af0-9b89-ce908d93e53a" providerId="ADAL" clId="{F7BFAEED-CAB5-5A46-A229-66168C5DAB4C}" dt="2024-04-05T00:44:49.491" v="9654" actId="139"/>
          <ac:spMkLst>
            <pc:docMk/>
            <pc:sldMk cId="32129011" sldId="353"/>
            <ac:spMk id="15" creationId="{B0461D3C-ED6E-2FB2-AB2F-6D4F573D7232}"/>
          </ac:spMkLst>
        </pc:spChg>
        <pc:spChg chg="add">
          <ac:chgData name="Mary Bishop (2105194)" userId="34da9d5f-b5bc-4af0-9b89-ce908d93e53a" providerId="ADAL" clId="{F7BFAEED-CAB5-5A46-A229-66168C5DAB4C}" dt="2024-04-05T00:45:12.182" v="9666" actId="139"/>
          <ac:spMkLst>
            <pc:docMk/>
            <pc:sldMk cId="32129011" sldId="353"/>
            <ac:spMk id="16" creationId="{0A2D6904-DA05-4212-136A-AE09BA818FAE}"/>
          </ac:spMkLst>
        </pc:spChg>
        <pc:spChg chg="add mod">
          <ac:chgData name="Mary Bishop (2105194)" userId="34da9d5f-b5bc-4af0-9b89-ce908d93e53a" providerId="ADAL" clId="{F7BFAEED-CAB5-5A46-A229-66168C5DAB4C}" dt="2024-04-05T00:46:41.746" v="9692" actId="1076"/>
          <ac:spMkLst>
            <pc:docMk/>
            <pc:sldMk cId="32129011" sldId="353"/>
            <ac:spMk id="17" creationId="{8EA26ADA-130E-1B10-5899-C4CDA92AFF10}"/>
          </ac:spMkLst>
        </pc:spChg>
        <pc:picChg chg="add mod ord">
          <ac:chgData name="Mary Bishop (2105194)" userId="34da9d5f-b5bc-4af0-9b89-ce908d93e53a" providerId="ADAL" clId="{F7BFAEED-CAB5-5A46-A229-66168C5DAB4C}" dt="2024-04-05T00:36:30.990" v="9149" actId="1076"/>
          <ac:picMkLst>
            <pc:docMk/>
            <pc:sldMk cId="32129011" sldId="353"/>
            <ac:picMk id="6" creationId="{31AF1467-440C-37B8-2DC7-FBC42714A65A}"/>
          </ac:picMkLst>
        </pc:picChg>
      </pc:sldChg>
      <pc:sldChg chg="addSp delSp modSp new mod">
        <pc:chgData name="Mary Bishop (2105194)" userId="34da9d5f-b5bc-4af0-9b89-ce908d93e53a" providerId="ADAL" clId="{F7BFAEED-CAB5-5A46-A229-66168C5DAB4C}" dt="2024-04-05T01:48:24.854" v="11299" actId="13091"/>
        <pc:sldMkLst>
          <pc:docMk/>
          <pc:sldMk cId="468330130" sldId="354"/>
        </pc:sldMkLst>
        <pc:spChg chg="mod">
          <ac:chgData name="Mary Bishop (2105194)" userId="34da9d5f-b5bc-4af0-9b89-ce908d93e53a" providerId="ADAL" clId="{F7BFAEED-CAB5-5A46-A229-66168C5DAB4C}" dt="2024-04-05T01:07:30.314" v="9716" actId="20577"/>
          <ac:spMkLst>
            <pc:docMk/>
            <pc:sldMk cId="468330130" sldId="354"/>
            <ac:spMk id="2" creationId="{DE56467B-B0C5-B40C-E019-2FDF748B823D}"/>
          </ac:spMkLst>
        </pc:spChg>
        <pc:spChg chg="del">
          <ac:chgData name="Mary Bishop (2105194)" userId="34da9d5f-b5bc-4af0-9b89-ce908d93e53a" providerId="ADAL" clId="{F7BFAEED-CAB5-5A46-A229-66168C5DAB4C}" dt="2024-04-05T01:08:12.568" v="9717"/>
          <ac:spMkLst>
            <pc:docMk/>
            <pc:sldMk cId="468330130" sldId="354"/>
            <ac:spMk id="3" creationId="{E4B6E9DF-BB0B-B99A-6C32-D2BE287540E1}"/>
          </ac:spMkLst>
        </pc:spChg>
        <pc:spChg chg="del">
          <ac:chgData name="Mary Bishop (2105194)" userId="34da9d5f-b5bc-4af0-9b89-ce908d93e53a" providerId="ADAL" clId="{F7BFAEED-CAB5-5A46-A229-66168C5DAB4C}" dt="2024-04-05T01:23:19.969" v="10288" actId="21"/>
          <ac:spMkLst>
            <pc:docMk/>
            <pc:sldMk cId="468330130" sldId="354"/>
            <ac:spMk id="4" creationId="{8E2C5BAF-8571-368C-3A76-61EAAE0E93DE}"/>
          </ac:spMkLst>
        </pc:spChg>
        <pc:spChg chg="del">
          <ac:chgData name="Mary Bishop (2105194)" userId="34da9d5f-b5bc-4af0-9b89-ce908d93e53a" providerId="ADAL" clId="{F7BFAEED-CAB5-5A46-A229-66168C5DAB4C}" dt="2024-04-05T01:23:17.246" v="10287" actId="21"/>
          <ac:spMkLst>
            <pc:docMk/>
            <pc:sldMk cId="468330130" sldId="354"/>
            <ac:spMk id="5" creationId="{285FA4BE-1027-5130-8AB1-3FC1561201E6}"/>
          </ac:spMkLst>
        </pc:spChg>
        <pc:graphicFrameChg chg="add mod ord modGraphic">
          <ac:chgData name="Mary Bishop (2105194)" userId="34da9d5f-b5bc-4af0-9b89-ce908d93e53a" providerId="ADAL" clId="{F7BFAEED-CAB5-5A46-A229-66168C5DAB4C}" dt="2024-04-05T01:26:56.175" v="10301" actId="14100"/>
          <ac:graphicFrameMkLst>
            <pc:docMk/>
            <pc:sldMk cId="468330130" sldId="354"/>
            <ac:graphicFrameMk id="6" creationId="{9625DC2C-F7AF-E9AA-B9C1-C3254635AF4F}"/>
          </ac:graphicFrameMkLst>
        </pc:graphicFrameChg>
      </pc:sldChg>
      <pc:sldChg chg="delSp modSp new mod">
        <pc:chgData name="Mary Bishop (2105194)" userId="34da9d5f-b5bc-4af0-9b89-ce908d93e53a" providerId="ADAL" clId="{F7BFAEED-CAB5-5A46-A229-66168C5DAB4C}" dt="2024-04-05T01:48:24.854" v="11299" actId="13091"/>
        <pc:sldMkLst>
          <pc:docMk/>
          <pc:sldMk cId="3636800176" sldId="355"/>
        </pc:sldMkLst>
        <pc:spChg chg="mod">
          <ac:chgData name="Mary Bishop (2105194)" userId="34da9d5f-b5bc-4af0-9b89-ce908d93e53a" providerId="ADAL" clId="{F7BFAEED-CAB5-5A46-A229-66168C5DAB4C}" dt="2024-04-05T01:31:29.229" v="10329" actId="20577"/>
          <ac:spMkLst>
            <pc:docMk/>
            <pc:sldMk cId="3636800176" sldId="355"/>
            <ac:spMk id="2" creationId="{85296F3E-D57F-8651-276B-88BE228410E7}"/>
          </ac:spMkLst>
        </pc:spChg>
        <pc:spChg chg="mod">
          <ac:chgData name="Mary Bishop (2105194)" userId="34da9d5f-b5bc-4af0-9b89-ce908d93e53a" providerId="ADAL" clId="{F7BFAEED-CAB5-5A46-A229-66168C5DAB4C}" dt="2024-04-05T01:42:26.021" v="11049" actId="20577"/>
          <ac:spMkLst>
            <pc:docMk/>
            <pc:sldMk cId="3636800176" sldId="355"/>
            <ac:spMk id="3" creationId="{705803AD-870D-B02C-802F-BCD6588C6422}"/>
          </ac:spMkLst>
        </pc:spChg>
        <pc:spChg chg="del">
          <ac:chgData name="Mary Bishop (2105194)" userId="34da9d5f-b5bc-4af0-9b89-ce908d93e53a" providerId="ADAL" clId="{F7BFAEED-CAB5-5A46-A229-66168C5DAB4C}" dt="2024-04-05T01:41:51.642" v="11045" actId="21"/>
          <ac:spMkLst>
            <pc:docMk/>
            <pc:sldMk cId="3636800176" sldId="355"/>
            <ac:spMk id="4" creationId="{AA0F801A-53BC-92D0-40D2-4EB06A5CD33F}"/>
          </ac:spMkLst>
        </pc:spChg>
        <pc:spChg chg="del">
          <ac:chgData name="Mary Bishop (2105194)" userId="34da9d5f-b5bc-4af0-9b89-ce908d93e53a" providerId="ADAL" clId="{F7BFAEED-CAB5-5A46-A229-66168C5DAB4C}" dt="2024-04-05T01:41:48.291" v="11044" actId="21"/>
          <ac:spMkLst>
            <pc:docMk/>
            <pc:sldMk cId="3636800176" sldId="355"/>
            <ac:spMk id="5" creationId="{3344BFD0-502D-403B-F718-E479EEEFA26E}"/>
          </ac:spMkLst>
        </pc:spChg>
      </pc:sldChg>
      <pc:sldChg chg="addSp delSp modSp new mod modClrScheme chgLayout">
        <pc:chgData name="Mary Bishop (2105194)" userId="34da9d5f-b5bc-4af0-9b89-ce908d93e53a" providerId="ADAL" clId="{F7BFAEED-CAB5-5A46-A229-66168C5DAB4C}" dt="2024-04-05T21:15:31.323" v="12509" actId="1076"/>
        <pc:sldMkLst>
          <pc:docMk/>
          <pc:sldMk cId="4254776132" sldId="356"/>
        </pc:sldMkLst>
        <pc:spChg chg="del">
          <ac:chgData name="Mary Bishop (2105194)" userId="34da9d5f-b5bc-4af0-9b89-ce908d93e53a" providerId="ADAL" clId="{F7BFAEED-CAB5-5A46-A229-66168C5DAB4C}" dt="2024-04-05T01:52:53.216" v="11432" actId="700"/>
          <ac:spMkLst>
            <pc:docMk/>
            <pc:sldMk cId="4254776132" sldId="356"/>
            <ac:spMk id="2" creationId="{C50E3F91-0253-88DB-9556-6810DCE40194}"/>
          </ac:spMkLst>
        </pc:spChg>
        <pc:spChg chg="del mod ord modVis">
          <ac:chgData name="Mary Bishop (2105194)" userId="34da9d5f-b5bc-4af0-9b89-ce908d93e53a" providerId="ADAL" clId="{F7BFAEED-CAB5-5A46-A229-66168C5DAB4C}" dt="2024-04-05T01:54:34.288" v="11441" actId="21"/>
          <ac:spMkLst>
            <pc:docMk/>
            <pc:sldMk cId="4254776132" sldId="356"/>
            <ac:spMk id="3" creationId="{96AA7F26-F7C9-E68B-39CA-E1BFA22660B0}"/>
          </ac:spMkLst>
        </pc:spChg>
        <pc:spChg chg="del mod ord">
          <ac:chgData name="Mary Bishop (2105194)" userId="34da9d5f-b5bc-4af0-9b89-ce908d93e53a" providerId="ADAL" clId="{F7BFAEED-CAB5-5A46-A229-66168C5DAB4C}" dt="2024-04-05T01:54:31.638" v="11440" actId="21"/>
          <ac:spMkLst>
            <pc:docMk/>
            <pc:sldMk cId="4254776132" sldId="356"/>
            <ac:spMk id="4" creationId="{0E9B23BA-EE00-786A-CACD-88F6C47A6A02}"/>
          </ac:spMkLst>
        </pc:spChg>
        <pc:spChg chg="del">
          <ac:chgData name="Mary Bishop (2105194)" userId="34da9d5f-b5bc-4af0-9b89-ce908d93e53a" providerId="ADAL" clId="{F7BFAEED-CAB5-5A46-A229-66168C5DAB4C}" dt="2024-04-05T01:52:53.216" v="11432" actId="700"/>
          <ac:spMkLst>
            <pc:docMk/>
            <pc:sldMk cId="4254776132" sldId="356"/>
            <ac:spMk id="5" creationId="{E3B563DB-A470-ECB3-591F-8509A987D850}"/>
          </ac:spMkLst>
        </pc:spChg>
        <pc:spChg chg="del">
          <ac:chgData name="Mary Bishop (2105194)" userId="34da9d5f-b5bc-4af0-9b89-ce908d93e53a" providerId="ADAL" clId="{F7BFAEED-CAB5-5A46-A229-66168C5DAB4C}" dt="2024-04-05T01:52:53.216" v="11432" actId="700"/>
          <ac:spMkLst>
            <pc:docMk/>
            <pc:sldMk cId="4254776132" sldId="356"/>
            <ac:spMk id="6" creationId="{32579A52-CD37-D656-F443-2B7377F84640}"/>
          </ac:spMkLst>
        </pc:spChg>
        <pc:spChg chg="del">
          <ac:chgData name="Mary Bishop (2105194)" userId="34da9d5f-b5bc-4af0-9b89-ce908d93e53a" providerId="ADAL" clId="{F7BFAEED-CAB5-5A46-A229-66168C5DAB4C}" dt="2024-04-05T01:52:53.216" v="11432" actId="700"/>
          <ac:spMkLst>
            <pc:docMk/>
            <pc:sldMk cId="4254776132" sldId="356"/>
            <ac:spMk id="7" creationId="{2CEAF380-9CC0-7480-8700-490444507FE2}"/>
          </ac:spMkLst>
        </pc:spChg>
        <pc:spChg chg="del">
          <ac:chgData name="Mary Bishop (2105194)" userId="34da9d5f-b5bc-4af0-9b89-ce908d93e53a" providerId="ADAL" clId="{F7BFAEED-CAB5-5A46-A229-66168C5DAB4C}" dt="2024-04-05T01:52:53.216" v="11432" actId="700"/>
          <ac:spMkLst>
            <pc:docMk/>
            <pc:sldMk cId="4254776132" sldId="356"/>
            <ac:spMk id="8" creationId="{6C6BFEAA-3C6A-DA5A-5E12-345AD16BF2B7}"/>
          </ac:spMkLst>
        </pc:spChg>
        <pc:spChg chg="del">
          <ac:chgData name="Mary Bishop (2105194)" userId="34da9d5f-b5bc-4af0-9b89-ce908d93e53a" providerId="ADAL" clId="{F7BFAEED-CAB5-5A46-A229-66168C5DAB4C}" dt="2024-04-05T01:52:53.216" v="11432" actId="700"/>
          <ac:spMkLst>
            <pc:docMk/>
            <pc:sldMk cId="4254776132" sldId="356"/>
            <ac:spMk id="9" creationId="{2C0B0F93-8113-7644-1FD4-56BBFF6A3D96}"/>
          </ac:spMkLst>
        </pc:spChg>
        <pc:spChg chg="del">
          <ac:chgData name="Mary Bishop (2105194)" userId="34da9d5f-b5bc-4af0-9b89-ce908d93e53a" providerId="ADAL" clId="{F7BFAEED-CAB5-5A46-A229-66168C5DAB4C}" dt="2024-04-05T01:52:53.216" v="11432" actId="700"/>
          <ac:spMkLst>
            <pc:docMk/>
            <pc:sldMk cId="4254776132" sldId="356"/>
            <ac:spMk id="10" creationId="{5A039156-180A-5E02-4F68-BA4672589D82}"/>
          </ac:spMkLst>
        </pc:spChg>
        <pc:spChg chg="del">
          <ac:chgData name="Mary Bishop (2105194)" userId="34da9d5f-b5bc-4af0-9b89-ce908d93e53a" providerId="ADAL" clId="{F7BFAEED-CAB5-5A46-A229-66168C5DAB4C}" dt="2024-04-05T01:52:53.216" v="11432" actId="700"/>
          <ac:spMkLst>
            <pc:docMk/>
            <pc:sldMk cId="4254776132" sldId="356"/>
            <ac:spMk id="11" creationId="{0E31BD09-DE54-7AD5-35DB-C35DC6448237}"/>
          </ac:spMkLst>
        </pc:spChg>
        <pc:spChg chg="del">
          <ac:chgData name="Mary Bishop (2105194)" userId="34da9d5f-b5bc-4af0-9b89-ce908d93e53a" providerId="ADAL" clId="{F7BFAEED-CAB5-5A46-A229-66168C5DAB4C}" dt="2024-04-05T01:52:53.216" v="11432" actId="700"/>
          <ac:spMkLst>
            <pc:docMk/>
            <pc:sldMk cId="4254776132" sldId="356"/>
            <ac:spMk id="12" creationId="{8EB31E98-5E42-4284-371A-93AB8ABFC409}"/>
          </ac:spMkLst>
        </pc:spChg>
        <pc:spChg chg="del">
          <ac:chgData name="Mary Bishop (2105194)" userId="34da9d5f-b5bc-4af0-9b89-ce908d93e53a" providerId="ADAL" clId="{F7BFAEED-CAB5-5A46-A229-66168C5DAB4C}" dt="2024-04-05T01:52:53.216" v="11432" actId="700"/>
          <ac:spMkLst>
            <pc:docMk/>
            <pc:sldMk cId="4254776132" sldId="356"/>
            <ac:spMk id="13" creationId="{06E46D0A-E490-7BB7-6285-4FA0EADF4B28}"/>
          </ac:spMkLst>
        </pc:spChg>
        <pc:spChg chg="del">
          <ac:chgData name="Mary Bishop (2105194)" userId="34da9d5f-b5bc-4af0-9b89-ce908d93e53a" providerId="ADAL" clId="{F7BFAEED-CAB5-5A46-A229-66168C5DAB4C}" dt="2024-04-05T01:52:53.216" v="11432" actId="700"/>
          <ac:spMkLst>
            <pc:docMk/>
            <pc:sldMk cId="4254776132" sldId="356"/>
            <ac:spMk id="14" creationId="{3C9022D0-01D2-2D5B-5B97-80519F6F902B}"/>
          </ac:spMkLst>
        </pc:spChg>
        <pc:spChg chg="del">
          <ac:chgData name="Mary Bishop (2105194)" userId="34da9d5f-b5bc-4af0-9b89-ce908d93e53a" providerId="ADAL" clId="{F7BFAEED-CAB5-5A46-A229-66168C5DAB4C}" dt="2024-04-05T01:52:53.216" v="11432" actId="700"/>
          <ac:spMkLst>
            <pc:docMk/>
            <pc:sldMk cId="4254776132" sldId="356"/>
            <ac:spMk id="15" creationId="{1AE55A51-522D-0EAF-47E0-BD737C90D79A}"/>
          </ac:spMkLst>
        </pc:spChg>
        <pc:spChg chg="del">
          <ac:chgData name="Mary Bishop (2105194)" userId="34da9d5f-b5bc-4af0-9b89-ce908d93e53a" providerId="ADAL" clId="{F7BFAEED-CAB5-5A46-A229-66168C5DAB4C}" dt="2024-04-05T01:52:53.216" v="11432" actId="700"/>
          <ac:spMkLst>
            <pc:docMk/>
            <pc:sldMk cId="4254776132" sldId="356"/>
            <ac:spMk id="16" creationId="{FA994565-52D8-6B0C-CB15-3F803FDB3006}"/>
          </ac:spMkLst>
        </pc:spChg>
        <pc:spChg chg="add del mod">
          <ac:chgData name="Mary Bishop (2105194)" userId="34da9d5f-b5bc-4af0-9b89-ce908d93e53a" providerId="ADAL" clId="{F7BFAEED-CAB5-5A46-A229-66168C5DAB4C}" dt="2024-04-05T01:55:39.310" v="11459" actId="21"/>
          <ac:spMkLst>
            <pc:docMk/>
            <pc:sldMk cId="4254776132" sldId="356"/>
            <ac:spMk id="19" creationId="{6015AC81-BF91-0EC1-9D9E-CFD3EA8EA41F}"/>
          </ac:spMkLst>
        </pc:spChg>
        <pc:spChg chg="add del mod">
          <ac:chgData name="Mary Bishop (2105194)" userId="34da9d5f-b5bc-4af0-9b89-ce908d93e53a" providerId="ADAL" clId="{F7BFAEED-CAB5-5A46-A229-66168C5DAB4C}" dt="2024-04-05T01:55:36.695" v="11458" actId="21"/>
          <ac:spMkLst>
            <pc:docMk/>
            <pc:sldMk cId="4254776132" sldId="356"/>
            <ac:spMk id="22" creationId="{0872E18E-BE8F-D4B0-BB27-EAAAA6E66EAF}"/>
          </ac:spMkLst>
        </pc:spChg>
        <pc:spChg chg="add del mod">
          <ac:chgData name="Mary Bishop (2105194)" userId="34da9d5f-b5bc-4af0-9b89-ce908d93e53a" providerId="ADAL" clId="{F7BFAEED-CAB5-5A46-A229-66168C5DAB4C}" dt="2024-04-05T01:55:34.341" v="11457" actId="21"/>
          <ac:spMkLst>
            <pc:docMk/>
            <pc:sldMk cId="4254776132" sldId="356"/>
            <ac:spMk id="24" creationId="{60EA48F4-FAD3-D987-AAAD-BB49E142A5BB}"/>
          </ac:spMkLst>
        </pc:spChg>
        <pc:spChg chg="add mod">
          <ac:chgData name="Mary Bishop (2105194)" userId="34da9d5f-b5bc-4af0-9b89-ce908d93e53a" providerId="ADAL" clId="{F7BFAEED-CAB5-5A46-A229-66168C5DAB4C}" dt="2024-04-05T21:15:31.323" v="12509" actId="1076"/>
          <ac:spMkLst>
            <pc:docMk/>
            <pc:sldMk cId="4254776132" sldId="356"/>
            <ac:spMk id="25" creationId="{3305989F-DAA4-92E6-05F7-4CF7F8D11725}"/>
          </ac:spMkLst>
        </pc:spChg>
        <pc:picChg chg="add del mod ord">
          <ac:chgData name="Mary Bishop (2105194)" userId="34da9d5f-b5bc-4af0-9b89-ce908d93e53a" providerId="ADAL" clId="{F7BFAEED-CAB5-5A46-A229-66168C5DAB4C}" dt="2024-04-05T02:00:07.919" v="11463" actId="21"/>
          <ac:picMkLst>
            <pc:docMk/>
            <pc:sldMk cId="4254776132" sldId="356"/>
            <ac:picMk id="17" creationId="{4CD35CB4-DCF1-F4C2-ED95-BF4A561599D1}"/>
          </ac:picMkLst>
        </pc:picChg>
        <pc:picChg chg="add del mod">
          <ac:chgData name="Mary Bishop (2105194)" userId="34da9d5f-b5bc-4af0-9b89-ce908d93e53a" providerId="ADAL" clId="{F7BFAEED-CAB5-5A46-A229-66168C5DAB4C}" dt="2024-04-05T02:01:20.138" v="11476" actId="21"/>
          <ac:picMkLst>
            <pc:docMk/>
            <pc:sldMk cId="4254776132" sldId="356"/>
            <ac:picMk id="20" creationId="{FD73B32F-DB2C-2628-C3BE-4058736771AB}"/>
          </ac:picMkLst>
        </pc:picChg>
        <pc:picChg chg="add del">
          <ac:chgData name="Mary Bishop (2105194)" userId="34da9d5f-b5bc-4af0-9b89-ce908d93e53a" providerId="ADAL" clId="{F7BFAEED-CAB5-5A46-A229-66168C5DAB4C}" dt="2024-04-05T02:01:43.329" v="11478" actId="21"/>
          <ac:picMkLst>
            <pc:docMk/>
            <pc:sldMk cId="4254776132" sldId="356"/>
            <ac:picMk id="21" creationId="{90DC331B-3E30-9BA4-E48E-6C8C8738614D}"/>
          </ac:picMkLst>
        </pc:picChg>
        <pc:picChg chg="add mod">
          <ac:chgData name="Mary Bishop (2105194)" userId="34da9d5f-b5bc-4af0-9b89-ce908d93e53a" providerId="ADAL" clId="{F7BFAEED-CAB5-5A46-A229-66168C5DAB4C}" dt="2024-04-05T02:04:32.633" v="11491" actId="1076"/>
          <ac:picMkLst>
            <pc:docMk/>
            <pc:sldMk cId="4254776132" sldId="356"/>
            <ac:picMk id="23" creationId="{218B940E-6903-FF08-68BD-9E4571722DF8}"/>
          </ac:picMkLst>
        </pc:picChg>
      </pc:sldChg>
      <pc:sldChg chg="delSp modSp new mod modClrScheme chgLayout">
        <pc:chgData name="Mary Bishop (2105194)" userId="34da9d5f-b5bc-4af0-9b89-ce908d93e53a" providerId="ADAL" clId="{F7BFAEED-CAB5-5A46-A229-66168C5DAB4C}" dt="2024-04-05T02:13:46.825" v="11756" actId="113"/>
        <pc:sldMkLst>
          <pc:docMk/>
          <pc:sldMk cId="233180886" sldId="357"/>
        </pc:sldMkLst>
        <pc:spChg chg="mod ord">
          <ac:chgData name="Mary Bishop (2105194)" userId="34da9d5f-b5bc-4af0-9b89-ce908d93e53a" providerId="ADAL" clId="{F7BFAEED-CAB5-5A46-A229-66168C5DAB4C}" dt="2024-04-05T02:13:46.825" v="11756" actId="113"/>
          <ac:spMkLst>
            <pc:docMk/>
            <pc:sldMk cId="233180886" sldId="357"/>
            <ac:spMk id="2" creationId="{BE0CA0A8-024E-B12E-1102-A89BA60AD5AC}"/>
          </ac:spMkLst>
        </pc:spChg>
        <pc:spChg chg="del">
          <ac:chgData name="Mary Bishop (2105194)" userId="34da9d5f-b5bc-4af0-9b89-ce908d93e53a" providerId="ADAL" clId="{F7BFAEED-CAB5-5A46-A229-66168C5DAB4C}" dt="2024-04-05T02:11:00.395" v="11662" actId="700"/>
          <ac:spMkLst>
            <pc:docMk/>
            <pc:sldMk cId="233180886" sldId="357"/>
            <ac:spMk id="3" creationId="{5BAE4B98-0898-669E-5B19-9B52D5503CEE}"/>
          </ac:spMkLst>
        </pc:spChg>
        <pc:spChg chg="del">
          <ac:chgData name="Mary Bishop (2105194)" userId="34da9d5f-b5bc-4af0-9b89-ce908d93e53a" providerId="ADAL" clId="{F7BFAEED-CAB5-5A46-A229-66168C5DAB4C}" dt="2024-04-05T02:10:51.161" v="11661" actId="21"/>
          <ac:spMkLst>
            <pc:docMk/>
            <pc:sldMk cId="233180886" sldId="357"/>
            <ac:spMk id="4" creationId="{58D854AB-F7AE-750A-EB20-37B5B9E5A835}"/>
          </ac:spMkLst>
        </pc:spChg>
        <pc:spChg chg="del">
          <ac:chgData name="Mary Bishop (2105194)" userId="34da9d5f-b5bc-4af0-9b89-ce908d93e53a" providerId="ADAL" clId="{F7BFAEED-CAB5-5A46-A229-66168C5DAB4C}" dt="2024-04-05T02:10:45.402" v="11660" actId="21"/>
          <ac:spMkLst>
            <pc:docMk/>
            <pc:sldMk cId="233180886" sldId="357"/>
            <ac:spMk id="5" creationId="{2D1EEE91-CD85-68F5-7C5C-0305A3ED5182}"/>
          </ac:spMkLst>
        </pc:spChg>
      </pc:sldChg>
      <pc:sldChg chg="addSp delSp modSp new mod modClrScheme addAnim delAnim chgLayout">
        <pc:chgData name="Mary Bishop (2105194)" userId="34da9d5f-b5bc-4af0-9b89-ce908d93e53a" providerId="ADAL" clId="{F7BFAEED-CAB5-5A46-A229-66168C5DAB4C}" dt="2024-04-05T03:09:54.851" v="12026" actId="20577"/>
        <pc:sldMkLst>
          <pc:docMk/>
          <pc:sldMk cId="1680478554" sldId="358"/>
        </pc:sldMkLst>
        <pc:spChg chg="del mod ord">
          <ac:chgData name="Mary Bishop (2105194)" userId="34da9d5f-b5bc-4af0-9b89-ce908d93e53a" providerId="ADAL" clId="{F7BFAEED-CAB5-5A46-A229-66168C5DAB4C}" dt="2024-04-05T02:39:28.797" v="11854" actId="21"/>
          <ac:spMkLst>
            <pc:docMk/>
            <pc:sldMk cId="1680478554" sldId="358"/>
            <ac:spMk id="2" creationId="{949D308B-9FDC-ABCC-7397-CBE960C905F1}"/>
          </ac:spMkLst>
        </pc:spChg>
        <pc:spChg chg="del mod ord">
          <ac:chgData name="Mary Bishop (2105194)" userId="34da9d5f-b5bc-4af0-9b89-ce908d93e53a" providerId="ADAL" clId="{F7BFAEED-CAB5-5A46-A229-66168C5DAB4C}" dt="2024-04-05T02:39:25.410" v="11853" actId="21"/>
          <ac:spMkLst>
            <pc:docMk/>
            <pc:sldMk cId="1680478554" sldId="358"/>
            <ac:spMk id="3" creationId="{F8A48DB8-8372-5D6B-9558-6C9616E013B2}"/>
          </ac:spMkLst>
        </pc:spChg>
        <pc:spChg chg="add mod ord">
          <ac:chgData name="Mary Bishop (2105194)" userId="34da9d5f-b5bc-4af0-9b89-ce908d93e53a" providerId="ADAL" clId="{F7BFAEED-CAB5-5A46-A229-66168C5DAB4C}" dt="2024-04-05T03:09:54.851" v="12026" actId="20577"/>
          <ac:spMkLst>
            <pc:docMk/>
            <pc:sldMk cId="1680478554" sldId="358"/>
            <ac:spMk id="4" creationId="{3FAB8673-492E-B710-AB05-DD1B988FD90E}"/>
          </ac:spMkLst>
        </pc:spChg>
        <pc:spChg chg="add del mod ord">
          <ac:chgData name="Mary Bishop (2105194)" userId="34da9d5f-b5bc-4af0-9b89-ce908d93e53a" providerId="ADAL" clId="{F7BFAEED-CAB5-5A46-A229-66168C5DAB4C}" dt="2024-04-05T02:36:53.337" v="11767"/>
          <ac:spMkLst>
            <pc:docMk/>
            <pc:sldMk cId="1680478554" sldId="358"/>
            <ac:spMk id="5" creationId="{FB57E8B3-4B06-E73C-4271-3823518B4895}"/>
          </ac:spMkLst>
        </pc:spChg>
        <pc:spChg chg="add del mod">
          <ac:chgData name="Mary Bishop (2105194)" userId="34da9d5f-b5bc-4af0-9b89-ce908d93e53a" providerId="ADAL" clId="{F7BFAEED-CAB5-5A46-A229-66168C5DAB4C}" dt="2024-04-05T03:02:26.225" v="11867"/>
          <ac:spMkLst>
            <pc:docMk/>
            <pc:sldMk cId="1680478554" sldId="358"/>
            <ac:spMk id="8" creationId="{FBE6DB65-F927-B361-7D4E-EF94ACDC688C}"/>
          </ac:spMkLst>
        </pc:spChg>
        <pc:picChg chg="add del mod ord">
          <ac:chgData name="Mary Bishop (2105194)" userId="34da9d5f-b5bc-4af0-9b89-ce908d93e53a" providerId="ADAL" clId="{F7BFAEED-CAB5-5A46-A229-66168C5DAB4C}" dt="2024-04-05T03:02:08.673" v="11865" actId="21"/>
          <ac:picMkLst>
            <pc:docMk/>
            <pc:sldMk cId="1680478554" sldId="358"/>
            <ac:picMk id="6" creationId="{73422D0F-5944-A68F-7E1D-1B9FAEFAF207}"/>
          </ac:picMkLst>
        </pc:picChg>
        <pc:picChg chg="add mod ord">
          <ac:chgData name="Mary Bishop (2105194)" userId="34da9d5f-b5bc-4af0-9b89-ce908d93e53a" providerId="ADAL" clId="{F7BFAEED-CAB5-5A46-A229-66168C5DAB4C}" dt="2024-04-05T03:07:11.022" v="11890" actId="1076"/>
          <ac:picMkLst>
            <pc:docMk/>
            <pc:sldMk cId="1680478554" sldId="358"/>
            <ac:picMk id="9" creationId="{5DE337C6-6F74-CE11-1C34-426CA86CBD49}"/>
          </ac:picMkLst>
        </pc:picChg>
        <pc:picChg chg="add mod">
          <ac:chgData name="Mary Bishop (2105194)" userId="34da9d5f-b5bc-4af0-9b89-ce908d93e53a" providerId="ADAL" clId="{F7BFAEED-CAB5-5A46-A229-66168C5DAB4C}" dt="2024-04-05T03:07:58.672" v="11897" actId="1076"/>
          <ac:picMkLst>
            <pc:docMk/>
            <pc:sldMk cId="1680478554" sldId="358"/>
            <ac:picMk id="10" creationId="{0DD0D98C-85CB-FFEC-4F51-889547FFCE36}"/>
          </ac:picMkLst>
        </pc:picChg>
      </pc:sldChg>
      <pc:sldChg chg="addSp delSp modSp new addAnim delAnim">
        <pc:chgData name="Mary Bishop (2105194)" userId="34da9d5f-b5bc-4af0-9b89-ce908d93e53a" providerId="ADAL" clId="{F7BFAEED-CAB5-5A46-A229-66168C5DAB4C}" dt="2024-04-05T03:13:08.285" v="12067" actId="1076"/>
        <pc:sldMkLst>
          <pc:docMk/>
          <pc:sldMk cId="413463944" sldId="359"/>
        </pc:sldMkLst>
        <pc:spChg chg="mod">
          <ac:chgData name="Mary Bishop (2105194)" userId="34da9d5f-b5bc-4af0-9b89-ce908d93e53a" providerId="ADAL" clId="{F7BFAEED-CAB5-5A46-A229-66168C5DAB4C}" dt="2024-04-05T03:12:02.954" v="12054" actId="20577"/>
          <ac:spMkLst>
            <pc:docMk/>
            <pc:sldMk cId="413463944" sldId="359"/>
            <ac:spMk id="2" creationId="{CFCA0FF4-628F-2046-FD0D-FBC8D6833908}"/>
          </ac:spMkLst>
        </pc:spChg>
        <pc:spChg chg="del">
          <ac:chgData name="Mary Bishop (2105194)" userId="34da9d5f-b5bc-4af0-9b89-ce908d93e53a" providerId="ADAL" clId="{F7BFAEED-CAB5-5A46-A229-66168C5DAB4C}" dt="2024-04-05T02:57:52.495" v="11859"/>
          <ac:spMkLst>
            <pc:docMk/>
            <pc:sldMk cId="413463944" sldId="359"/>
            <ac:spMk id="3" creationId="{053FD814-B26F-7205-AFB6-12A13A432F4F}"/>
          </ac:spMkLst>
        </pc:spChg>
        <pc:spChg chg="del">
          <ac:chgData name="Mary Bishop (2105194)" userId="34da9d5f-b5bc-4af0-9b89-ce908d93e53a" providerId="ADAL" clId="{F7BFAEED-CAB5-5A46-A229-66168C5DAB4C}" dt="2024-04-05T03:03:21.517" v="11874" actId="21"/>
          <ac:spMkLst>
            <pc:docMk/>
            <pc:sldMk cId="413463944" sldId="359"/>
            <ac:spMk id="4" creationId="{B5B91DEE-779D-5042-A9B1-69F8B6018823}"/>
          </ac:spMkLst>
        </pc:spChg>
        <pc:spChg chg="del">
          <ac:chgData name="Mary Bishop (2105194)" userId="34da9d5f-b5bc-4af0-9b89-ce908d93e53a" providerId="ADAL" clId="{F7BFAEED-CAB5-5A46-A229-66168C5DAB4C}" dt="2024-04-05T03:03:18.964" v="11873" actId="21"/>
          <ac:spMkLst>
            <pc:docMk/>
            <pc:sldMk cId="413463944" sldId="359"/>
            <ac:spMk id="5" creationId="{E40BE7C4-C005-3B81-E097-CA1031941EBB}"/>
          </ac:spMkLst>
        </pc:spChg>
        <pc:spChg chg="add del mod">
          <ac:chgData name="Mary Bishop (2105194)" userId="34da9d5f-b5bc-4af0-9b89-ce908d93e53a" providerId="ADAL" clId="{F7BFAEED-CAB5-5A46-A229-66168C5DAB4C}" dt="2024-04-05T03:03:09.261" v="11872"/>
          <ac:spMkLst>
            <pc:docMk/>
            <pc:sldMk cId="413463944" sldId="359"/>
            <ac:spMk id="8" creationId="{4A4F2C4C-CD01-8A9B-735D-F9EC3FED2C26}"/>
          </ac:spMkLst>
        </pc:spChg>
        <pc:picChg chg="add del mod ord">
          <ac:chgData name="Mary Bishop (2105194)" userId="34da9d5f-b5bc-4af0-9b89-ce908d93e53a" providerId="ADAL" clId="{F7BFAEED-CAB5-5A46-A229-66168C5DAB4C}" dt="2024-04-05T03:02:14.628" v="11866" actId="21"/>
          <ac:picMkLst>
            <pc:docMk/>
            <pc:sldMk cId="413463944" sldId="359"/>
            <ac:picMk id="6" creationId="{5E6F5836-6E7B-92F0-17EC-C789ED2F88C1}"/>
          </ac:picMkLst>
        </pc:picChg>
        <pc:picChg chg="add mod ord">
          <ac:chgData name="Mary Bishop (2105194)" userId="34da9d5f-b5bc-4af0-9b89-ce908d93e53a" providerId="ADAL" clId="{F7BFAEED-CAB5-5A46-A229-66168C5DAB4C}" dt="2024-04-05T03:13:01.245" v="12066" actId="14100"/>
          <ac:picMkLst>
            <pc:docMk/>
            <pc:sldMk cId="413463944" sldId="359"/>
            <ac:picMk id="9" creationId="{1B9F2711-F238-EF70-C318-26BE787C9E01}"/>
          </ac:picMkLst>
        </pc:picChg>
        <pc:picChg chg="add mod">
          <ac:chgData name="Mary Bishop (2105194)" userId="34da9d5f-b5bc-4af0-9b89-ce908d93e53a" providerId="ADAL" clId="{F7BFAEED-CAB5-5A46-A229-66168C5DAB4C}" dt="2024-04-05T03:13:08.285" v="12067" actId="1076"/>
          <ac:picMkLst>
            <pc:docMk/>
            <pc:sldMk cId="413463944" sldId="359"/>
            <ac:picMk id="10" creationId="{076134CB-5194-0123-2FB6-4E9D4AD0D5D6}"/>
          </ac:picMkLst>
        </pc:picChg>
      </pc:sldChg>
      <pc:sldChg chg="addSp delSp modSp new addAnim">
        <pc:chgData name="Mary Bishop (2105194)" userId="34da9d5f-b5bc-4af0-9b89-ce908d93e53a" providerId="ADAL" clId="{F7BFAEED-CAB5-5A46-A229-66168C5DAB4C}" dt="2024-04-05T22:06:52.271" v="13227" actId="14100"/>
        <pc:sldMkLst>
          <pc:docMk/>
          <pc:sldMk cId="3547266462" sldId="360"/>
        </pc:sldMkLst>
        <pc:spChg chg="mod">
          <ac:chgData name="Mary Bishop (2105194)" userId="34da9d5f-b5bc-4af0-9b89-ce908d93e53a" providerId="ADAL" clId="{F7BFAEED-CAB5-5A46-A229-66168C5DAB4C}" dt="2024-04-05T03:16:29.922" v="12129" actId="1076"/>
          <ac:spMkLst>
            <pc:docMk/>
            <pc:sldMk cId="3547266462" sldId="360"/>
            <ac:spMk id="2" creationId="{A487614A-2B1C-ADBA-7116-42AD17C921DA}"/>
          </ac:spMkLst>
        </pc:spChg>
        <pc:spChg chg="del">
          <ac:chgData name="Mary Bishop (2105194)" userId="34da9d5f-b5bc-4af0-9b89-ce908d93e53a" providerId="ADAL" clId="{F7BFAEED-CAB5-5A46-A229-66168C5DAB4C}" dt="2024-04-05T03:03:41.052" v="11876"/>
          <ac:spMkLst>
            <pc:docMk/>
            <pc:sldMk cId="3547266462" sldId="360"/>
            <ac:spMk id="3" creationId="{3CBD3D75-1813-3E7D-2634-B24FB28834C9}"/>
          </ac:spMkLst>
        </pc:spChg>
        <pc:spChg chg="del">
          <ac:chgData name="Mary Bishop (2105194)" userId="34da9d5f-b5bc-4af0-9b89-ce908d93e53a" providerId="ADAL" clId="{F7BFAEED-CAB5-5A46-A229-66168C5DAB4C}" dt="2024-04-05T03:13:48.487" v="12092" actId="21"/>
          <ac:spMkLst>
            <pc:docMk/>
            <pc:sldMk cId="3547266462" sldId="360"/>
            <ac:spMk id="4" creationId="{96728959-2294-BC89-AC68-4B93B7856891}"/>
          </ac:spMkLst>
        </pc:spChg>
        <pc:spChg chg="del">
          <ac:chgData name="Mary Bishop (2105194)" userId="34da9d5f-b5bc-4af0-9b89-ce908d93e53a" providerId="ADAL" clId="{F7BFAEED-CAB5-5A46-A229-66168C5DAB4C}" dt="2024-04-05T03:13:45.830" v="12091" actId="21"/>
          <ac:spMkLst>
            <pc:docMk/>
            <pc:sldMk cId="3547266462" sldId="360"/>
            <ac:spMk id="5" creationId="{64E2D312-5156-7B7D-9A05-9E11A915B4E8}"/>
          </ac:spMkLst>
        </pc:spChg>
        <pc:picChg chg="add mod ord">
          <ac:chgData name="Mary Bishop (2105194)" userId="34da9d5f-b5bc-4af0-9b89-ce908d93e53a" providerId="ADAL" clId="{F7BFAEED-CAB5-5A46-A229-66168C5DAB4C}" dt="2024-04-05T03:16:36.517" v="12131" actId="14100"/>
          <ac:picMkLst>
            <pc:docMk/>
            <pc:sldMk cId="3547266462" sldId="360"/>
            <ac:picMk id="6" creationId="{C7A3F51D-7FCB-DD87-F7ED-9A01EE20D676}"/>
          </ac:picMkLst>
        </pc:picChg>
        <pc:picChg chg="add mod">
          <ac:chgData name="Mary Bishop (2105194)" userId="34da9d5f-b5bc-4af0-9b89-ce908d93e53a" providerId="ADAL" clId="{F7BFAEED-CAB5-5A46-A229-66168C5DAB4C}" dt="2024-04-05T22:06:52.271" v="13227" actId="14100"/>
          <ac:picMkLst>
            <pc:docMk/>
            <pc:sldMk cId="3547266462" sldId="360"/>
            <ac:picMk id="7" creationId="{7F6CCCB4-9A2D-6AB7-5E0D-88BFEB947E9C}"/>
          </ac:picMkLst>
        </pc:picChg>
      </pc:sldChg>
      <pc:sldChg chg="addSp delSp modSp new mod modClrScheme chgLayout">
        <pc:chgData name="Mary Bishop (2105194)" userId="34da9d5f-b5bc-4af0-9b89-ce908d93e53a" providerId="ADAL" clId="{F7BFAEED-CAB5-5A46-A229-66168C5DAB4C}" dt="2024-04-07T21:27:30.209" v="13378" actId="1076"/>
        <pc:sldMkLst>
          <pc:docMk/>
          <pc:sldMk cId="1545313748" sldId="361"/>
        </pc:sldMkLst>
        <pc:spChg chg="del mod ord">
          <ac:chgData name="Mary Bishop (2105194)" userId="34da9d5f-b5bc-4af0-9b89-ce908d93e53a" providerId="ADAL" clId="{F7BFAEED-CAB5-5A46-A229-66168C5DAB4C}" dt="2024-04-05T21:42:53.717" v="12723" actId="700"/>
          <ac:spMkLst>
            <pc:docMk/>
            <pc:sldMk cId="1545313748" sldId="361"/>
            <ac:spMk id="2" creationId="{8925DDBA-3438-5759-4BE6-97D6ABA8E446}"/>
          </ac:spMkLst>
        </pc:spChg>
        <pc:spChg chg="del mod ord">
          <ac:chgData name="Mary Bishop (2105194)" userId="34da9d5f-b5bc-4af0-9b89-ce908d93e53a" providerId="ADAL" clId="{F7BFAEED-CAB5-5A46-A229-66168C5DAB4C}" dt="2024-04-05T21:42:16.638" v="12721" actId="931"/>
          <ac:spMkLst>
            <pc:docMk/>
            <pc:sldMk cId="1545313748" sldId="361"/>
            <ac:spMk id="3" creationId="{C32685E9-B893-86E6-DAFA-996671032D54}"/>
          </ac:spMkLst>
        </pc:spChg>
        <pc:spChg chg="del mod ord">
          <ac:chgData name="Mary Bishop (2105194)" userId="34da9d5f-b5bc-4af0-9b89-ce908d93e53a" providerId="ADAL" clId="{F7BFAEED-CAB5-5A46-A229-66168C5DAB4C}" dt="2024-04-05T21:43:04.987" v="12727" actId="21"/>
          <ac:spMkLst>
            <pc:docMk/>
            <pc:sldMk cId="1545313748" sldId="361"/>
            <ac:spMk id="4" creationId="{FBA6B475-1167-0967-B6B3-E87A8B747237}"/>
          </ac:spMkLst>
        </pc:spChg>
        <pc:spChg chg="del mod ord">
          <ac:chgData name="Mary Bishop (2105194)" userId="34da9d5f-b5bc-4af0-9b89-ce908d93e53a" providerId="ADAL" clId="{F7BFAEED-CAB5-5A46-A229-66168C5DAB4C}" dt="2024-04-05T21:43:02.195" v="12726" actId="21"/>
          <ac:spMkLst>
            <pc:docMk/>
            <pc:sldMk cId="1545313748" sldId="361"/>
            <ac:spMk id="5" creationId="{98D92CFF-4C80-37CA-2714-595478CC3790}"/>
          </ac:spMkLst>
        </pc:spChg>
        <pc:spChg chg="del">
          <ac:chgData name="Mary Bishop (2105194)" userId="34da9d5f-b5bc-4af0-9b89-ce908d93e53a" providerId="ADAL" clId="{F7BFAEED-CAB5-5A46-A229-66168C5DAB4C}" dt="2024-04-05T21:38:51.777" v="12720" actId="700"/>
          <ac:spMkLst>
            <pc:docMk/>
            <pc:sldMk cId="1545313748" sldId="361"/>
            <ac:spMk id="6" creationId="{B619DC93-0EA4-4736-C9AD-7DA7F75CE360}"/>
          </ac:spMkLst>
        </pc:spChg>
        <pc:spChg chg="add mod">
          <ac:chgData name="Mary Bishop (2105194)" userId="34da9d5f-b5bc-4af0-9b89-ce908d93e53a" providerId="ADAL" clId="{F7BFAEED-CAB5-5A46-A229-66168C5DAB4C}" dt="2024-04-05T21:51:02.953" v="12837" actId="1076"/>
          <ac:spMkLst>
            <pc:docMk/>
            <pc:sldMk cId="1545313748" sldId="361"/>
            <ac:spMk id="8" creationId="{08FECAC9-5807-51F4-51B9-4D25B4FBDEDF}"/>
          </ac:spMkLst>
        </pc:spChg>
        <pc:spChg chg="add mod">
          <ac:chgData name="Mary Bishop (2105194)" userId="34da9d5f-b5bc-4af0-9b89-ce908d93e53a" providerId="ADAL" clId="{F7BFAEED-CAB5-5A46-A229-66168C5DAB4C}" dt="2024-04-07T21:27:30.209" v="13378" actId="1076"/>
          <ac:spMkLst>
            <pc:docMk/>
            <pc:sldMk cId="1545313748" sldId="361"/>
            <ac:spMk id="9" creationId="{DC1A35E8-5DAB-9D00-0A6A-14E5987020DB}"/>
          </ac:spMkLst>
        </pc:spChg>
        <pc:picChg chg="add mod ord">
          <ac:chgData name="Mary Bishop (2105194)" userId="34da9d5f-b5bc-4af0-9b89-ce908d93e53a" providerId="ADAL" clId="{F7BFAEED-CAB5-5A46-A229-66168C5DAB4C}" dt="2024-04-05T21:51:08.223" v="12838" actId="1076"/>
          <ac:picMkLst>
            <pc:docMk/>
            <pc:sldMk cId="1545313748" sldId="361"/>
            <ac:picMk id="7" creationId="{D76FA558-0239-38F6-E3BD-65F5F22FC205}"/>
          </ac:picMkLst>
        </pc:picChg>
      </pc:sldChg>
      <pc:sldChg chg="addSp delSp modSp new del addAnim">
        <pc:chgData name="Mary Bishop (2105194)" userId="34da9d5f-b5bc-4af0-9b89-ce908d93e53a" providerId="ADAL" clId="{F7BFAEED-CAB5-5A46-A229-66168C5DAB4C}" dt="2024-04-05T03:20:07.994" v="12169" actId="2696"/>
        <pc:sldMkLst>
          <pc:docMk/>
          <pc:sldMk cId="3218358213" sldId="361"/>
        </pc:sldMkLst>
        <pc:spChg chg="mod">
          <ac:chgData name="Mary Bishop (2105194)" userId="34da9d5f-b5bc-4af0-9b89-ce908d93e53a" providerId="ADAL" clId="{F7BFAEED-CAB5-5A46-A229-66168C5DAB4C}" dt="2024-04-05T03:19:22.062" v="12166" actId="1076"/>
          <ac:spMkLst>
            <pc:docMk/>
            <pc:sldMk cId="3218358213" sldId="361"/>
            <ac:spMk id="2" creationId="{3F493067-1F48-4F9F-0723-B4ACFCBD6A70}"/>
          </ac:spMkLst>
        </pc:spChg>
        <pc:spChg chg="del">
          <ac:chgData name="Mary Bishop (2105194)" userId="34da9d5f-b5bc-4af0-9b89-ce908d93e53a" providerId="ADAL" clId="{F7BFAEED-CAB5-5A46-A229-66168C5DAB4C}" dt="2024-04-05T03:04:57.646" v="11884"/>
          <ac:spMkLst>
            <pc:docMk/>
            <pc:sldMk cId="3218358213" sldId="361"/>
            <ac:spMk id="3" creationId="{75A4D349-118B-8795-F225-4F3C785EB1B5}"/>
          </ac:spMkLst>
        </pc:spChg>
        <pc:spChg chg="del mod">
          <ac:chgData name="Mary Bishop (2105194)" userId="34da9d5f-b5bc-4af0-9b89-ce908d93e53a" providerId="ADAL" clId="{F7BFAEED-CAB5-5A46-A229-66168C5DAB4C}" dt="2024-04-05T03:18:04.853" v="12146" actId="21"/>
          <ac:spMkLst>
            <pc:docMk/>
            <pc:sldMk cId="3218358213" sldId="361"/>
            <ac:spMk id="4" creationId="{EDEC2F02-C30F-6260-C3FD-40366A964928}"/>
          </ac:spMkLst>
        </pc:spChg>
        <pc:spChg chg="del mod">
          <ac:chgData name="Mary Bishop (2105194)" userId="34da9d5f-b5bc-4af0-9b89-ce908d93e53a" providerId="ADAL" clId="{F7BFAEED-CAB5-5A46-A229-66168C5DAB4C}" dt="2024-04-05T03:18:02.133" v="12145" actId="21"/>
          <ac:spMkLst>
            <pc:docMk/>
            <pc:sldMk cId="3218358213" sldId="361"/>
            <ac:spMk id="5" creationId="{1AAEC416-CAD3-C2B7-30DF-602701C4B75D}"/>
          </ac:spMkLst>
        </pc:spChg>
        <pc:picChg chg="add mod ord">
          <ac:chgData name="Mary Bishop (2105194)" userId="34da9d5f-b5bc-4af0-9b89-ce908d93e53a" providerId="ADAL" clId="{F7BFAEED-CAB5-5A46-A229-66168C5DAB4C}" dt="2024-04-05T03:19:36.812" v="12168" actId="14100"/>
          <ac:picMkLst>
            <pc:docMk/>
            <pc:sldMk cId="3218358213" sldId="361"/>
            <ac:picMk id="6" creationId="{21A2C970-C746-0E50-F7F1-5212BA8D371B}"/>
          </ac:picMkLst>
        </pc:picChg>
        <pc:picChg chg="add mod ord">
          <ac:chgData name="Mary Bishop (2105194)" userId="34da9d5f-b5bc-4af0-9b89-ce908d93e53a" providerId="ADAL" clId="{F7BFAEED-CAB5-5A46-A229-66168C5DAB4C}" dt="2024-04-05T03:19:27.373" v="12167" actId="14100"/>
          <ac:picMkLst>
            <pc:docMk/>
            <pc:sldMk cId="3218358213" sldId="361"/>
            <ac:picMk id="7" creationId="{08311F93-CBEA-EF9B-9FFE-10E7437EE71A}"/>
          </ac:picMkLst>
        </pc:picChg>
      </pc:sldChg>
      <pc:sldChg chg="addSp delSp modSp new addAnim">
        <pc:chgData name="Mary Bishop (2105194)" userId="34da9d5f-b5bc-4af0-9b89-ce908d93e53a" providerId="ADAL" clId="{F7BFAEED-CAB5-5A46-A229-66168C5DAB4C}" dt="2024-04-05T22:07:27.528" v="13233" actId="1076"/>
        <pc:sldMkLst>
          <pc:docMk/>
          <pc:sldMk cId="2607028787" sldId="362"/>
        </pc:sldMkLst>
        <pc:spChg chg="mod">
          <ac:chgData name="Mary Bishop (2105194)" userId="34da9d5f-b5bc-4af0-9b89-ce908d93e53a" providerId="ADAL" clId="{F7BFAEED-CAB5-5A46-A229-66168C5DAB4C}" dt="2024-04-05T22:06:40.149" v="13226" actId="1076"/>
          <ac:spMkLst>
            <pc:docMk/>
            <pc:sldMk cId="2607028787" sldId="362"/>
            <ac:spMk id="2" creationId="{8FA0264C-C52A-B2A3-DD05-D63934D9EAD3}"/>
          </ac:spMkLst>
        </pc:spChg>
        <pc:spChg chg="del">
          <ac:chgData name="Mary Bishop (2105194)" userId="34da9d5f-b5bc-4af0-9b89-ce908d93e53a" providerId="ADAL" clId="{F7BFAEED-CAB5-5A46-A229-66168C5DAB4C}" dt="2024-04-05T22:05:47.822" v="13193"/>
          <ac:spMkLst>
            <pc:docMk/>
            <pc:sldMk cId="2607028787" sldId="362"/>
            <ac:spMk id="3" creationId="{682609DA-DA95-4D12-2769-C8ABA7DCBA38}"/>
          </ac:spMkLst>
        </pc:spChg>
        <pc:spChg chg="del">
          <ac:chgData name="Mary Bishop (2105194)" userId="34da9d5f-b5bc-4af0-9b89-ce908d93e53a" providerId="ADAL" clId="{F7BFAEED-CAB5-5A46-A229-66168C5DAB4C}" dt="2024-04-05T22:06:19.951" v="13204" actId="21"/>
          <ac:spMkLst>
            <pc:docMk/>
            <pc:sldMk cId="2607028787" sldId="362"/>
            <ac:spMk id="4" creationId="{2D215D73-028D-FBEB-ADD8-89116982035F}"/>
          </ac:spMkLst>
        </pc:spChg>
        <pc:spChg chg="del">
          <ac:chgData name="Mary Bishop (2105194)" userId="34da9d5f-b5bc-4af0-9b89-ce908d93e53a" providerId="ADAL" clId="{F7BFAEED-CAB5-5A46-A229-66168C5DAB4C}" dt="2024-04-05T22:06:17.472" v="13203" actId="21"/>
          <ac:spMkLst>
            <pc:docMk/>
            <pc:sldMk cId="2607028787" sldId="362"/>
            <ac:spMk id="5" creationId="{C2B3B6DD-BCEB-F461-1572-8F402EF4F1AB}"/>
          </ac:spMkLst>
        </pc:spChg>
        <pc:picChg chg="add mod ord">
          <ac:chgData name="Mary Bishop (2105194)" userId="34da9d5f-b5bc-4af0-9b89-ce908d93e53a" providerId="ADAL" clId="{F7BFAEED-CAB5-5A46-A229-66168C5DAB4C}" dt="2024-04-05T22:07:13.644" v="13230" actId="1076"/>
          <ac:picMkLst>
            <pc:docMk/>
            <pc:sldMk cId="2607028787" sldId="362"/>
            <ac:picMk id="6" creationId="{DA059BA8-63F7-C43D-D40A-2E0A3E8FD0D8}"/>
          </ac:picMkLst>
        </pc:picChg>
        <pc:picChg chg="add mod">
          <ac:chgData name="Mary Bishop (2105194)" userId="34da9d5f-b5bc-4af0-9b89-ce908d93e53a" providerId="ADAL" clId="{F7BFAEED-CAB5-5A46-A229-66168C5DAB4C}" dt="2024-04-05T22:07:27.528" v="13233" actId="1076"/>
          <ac:picMkLst>
            <pc:docMk/>
            <pc:sldMk cId="2607028787" sldId="362"/>
            <ac:picMk id="7" creationId="{75896190-6C60-4B08-526C-F44F594833BF}"/>
          </ac:picMkLst>
        </pc:picChg>
      </pc:sldChg>
      <pc:sldChg chg="new del">
        <pc:chgData name="Mary Bishop (2105194)" userId="34da9d5f-b5bc-4af0-9b89-ce908d93e53a" providerId="ADAL" clId="{F7BFAEED-CAB5-5A46-A229-66168C5DAB4C}" dt="2024-04-05T03:20:07.994" v="12169" actId="2696"/>
        <pc:sldMkLst>
          <pc:docMk/>
          <pc:sldMk cId="4076091463" sldId="362"/>
        </pc:sldMkLst>
      </pc:sldChg>
      <pc:sldChg chg="addSp delSp modSp new mod modClrScheme chgLayout">
        <pc:chgData name="Mary Bishop (2105194)" userId="34da9d5f-b5bc-4af0-9b89-ce908d93e53a" providerId="ADAL" clId="{F7BFAEED-CAB5-5A46-A229-66168C5DAB4C}" dt="2024-04-08T02:19:28.442" v="13765" actId="1076"/>
        <pc:sldMkLst>
          <pc:docMk/>
          <pc:sldMk cId="1205913344" sldId="363"/>
        </pc:sldMkLst>
        <pc:spChg chg="mod ord">
          <ac:chgData name="Mary Bishop (2105194)" userId="34da9d5f-b5bc-4af0-9b89-ce908d93e53a" providerId="ADAL" clId="{F7BFAEED-CAB5-5A46-A229-66168C5DAB4C}" dt="2024-04-08T02:19:28.442" v="13765" actId="1076"/>
          <ac:spMkLst>
            <pc:docMk/>
            <pc:sldMk cId="1205913344" sldId="363"/>
            <ac:spMk id="2" creationId="{D89A36B7-37D3-773C-D6DF-F16C37207C85}"/>
          </ac:spMkLst>
        </pc:spChg>
        <pc:spChg chg="mod ord">
          <ac:chgData name="Mary Bishop (2105194)" userId="34da9d5f-b5bc-4af0-9b89-ce908d93e53a" providerId="ADAL" clId="{F7BFAEED-CAB5-5A46-A229-66168C5DAB4C}" dt="2024-04-08T02:19:17.934" v="13763" actId="14100"/>
          <ac:spMkLst>
            <pc:docMk/>
            <pc:sldMk cId="1205913344" sldId="363"/>
            <ac:spMk id="3" creationId="{2148DC7B-D69A-0E29-5172-62257B63C3C7}"/>
          </ac:spMkLst>
        </pc:spChg>
        <pc:spChg chg="del mod ord">
          <ac:chgData name="Mary Bishop (2105194)" userId="34da9d5f-b5bc-4af0-9b89-ce908d93e53a" providerId="ADAL" clId="{F7BFAEED-CAB5-5A46-A229-66168C5DAB4C}" dt="2024-04-08T02:10:33.298" v="13552" actId="21"/>
          <ac:spMkLst>
            <pc:docMk/>
            <pc:sldMk cId="1205913344" sldId="363"/>
            <ac:spMk id="4" creationId="{5EBEB4C6-65F5-8436-5644-94F87FAA4E2E}"/>
          </ac:spMkLst>
        </pc:spChg>
        <pc:spChg chg="del mod ord">
          <ac:chgData name="Mary Bishop (2105194)" userId="34da9d5f-b5bc-4af0-9b89-ce908d93e53a" providerId="ADAL" clId="{F7BFAEED-CAB5-5A46-A229-66168C5DAB4C}" dt="2024-04-08T02:10:30.642" v="13551" actId="21"/>
          <ac:spMkLst>
            <pc:docMk/>
            <pc:sldMk cId="1205913344" sldId="363"/>
            <ac:spMk id="5" creationId="{423EC6B0-4D0C-3F44-9FE2-104115158B33}"/>
          </ac:spMkLst>
        </pc:spChg>
        <pc:spChg chg="del">
          <ac:chgData name="Mary Bishop (2105194)" userId="34da9d5f-b5bc-4af0-9b89-ce908d93e53a" providerId="ADAL" clId="{F7BFAEED-CAB5-5A46-A229-66168C5DAB4C}" dt="2024-04-08T02:08:29.836" v="13380" actId="700"/>
          <ac:spMkLst>
            <pc:docMk/>
            <pc:sldMk cId="1205913344" sldId="363"/>
            <ac:spMk id="6" creationId="{33F4F42A-7F4E-7564-0912-4C255D9386E1}"/>
          </ac:spMkLst>
        </pc:spChg>
        <pc:spChg chg="add del mod ord">
          <ac:chgData name="Mary Bishop (2105194)" userId="34da9d5f-b5bc-4af0-9b89-ce908d93e53a" providerId="ADAL" clId="{F7BFAEED-CAB5-5A46-A229-66168C5DAB4C}" dt="2024-04-08T02:16:07.011" v="13655" actId="700"/>
          <ac:spMkLst>
            <pc:docMk/>
            <pc:sldMk cId="1205913344" sldId="363"/>
            <ac:spMk id="9" creationId="{B9DA24B5-0ACD-CA10-4136-467139ED24E4}"/>
          </ac:spMkLst>
        </pc:spChg>
        <pc:spChg chg="add del mod ord">
          <ac:chgData name="Mary Bishop (2105194)" userId="34da9d5f-b5bc-4af0-9b89-ce908d93e53a" providerId="ADAL" clId="{F7BFAEED-CAB5-5A46-A229-66168C5DAB4C}" dt="2024-04-08T02:16:07.011" v="13655" actId="700"/>
          <ac:spMkLst>
            <pc:docMk/>
            <pc:sldMk cId="1205913344" sldId="363"/>
            <ac:spMk id="10" creationId="{3CB3F089-2716-DA20-8F0D-ECF5ECE276BA}"/>
          </ac:spMkLst>
        </pc:spChg>
        <pc:spChg chg="add del mod ord">
          <ac:chgData name="Mary Bishop (2105194)" userId="34da9d5f-b5bc-4af0-9b89-ce908d93e53a" providerId="ADAL" clId="{F7BFAEED-CAB5-5A46-A229-66168C5DAB4C}" dt="2024-04-08T02:16:07.011" v="13655" actId="700"/>
          <ac:spMkLst>
            <pc:docMk/>
            <pc:sldMk cId="1205913344" sldId="363"/>
            <ac:spMk id="11" creationId="{BB94C0D3-C758-F156-9D27-8DE120C3E9C9}"/>
          </ac:spMkLst>
        </pc:spChg>
        <pc:spChg chg="add del mod ord">
          <ac:chgData name="Mary Bishop (2105194)" userId="34da9d5f-b5bc-4af0-9b89-ce908d93e53a" providerId="ADAL" clId="{F7BFAEED-CAB5-5A46-A229-66168C5DAB4C}" dt="2024-04-08T02:16:07.011" v="13655" actId="700"/>
          <ac:spMkLst>
            <pc:docMk/>
            <pc:sldMk cId="1205913344" sldId="363"/>
            <ac:spMk id="12" creationId="{89779AB6-763A-889C-8D37-8EC9EE2095DC}"/>
          </ac:spMkLst>
        </pc:spChg>
        <pc:spChg chg="add mod">
          <ac:chgData name="Mary Bishop (2105194)" userId="34da9d5f-b5bc-4af0-9b89-ce908d93e53a" providerId="ADAL" clId="{F7BFAEED-CAB5-5A46-A229-66168C5DAB4C}" dt="2024-04-08T02:19:23.862" v="13764" actId="1076"/>
          <ac:spMkLst>
            <pc:docMk/>
            <pc:sldMk cId="1205913344" sldId="363"/>
            <ac:spMk id="13" creationId="{146FB3F9-C8A2-3101-C562-7C40DFB5EF4F}"/>
          </ac:spMkLst>
        </pc:spChg>
      </pc:sldChg>
      <pc:sldChg chg="addSp delSp modSp new">
        <pc:chgData name="Mary Bishop (2105194)" userId="34da9d5f-b5bc-4af0-9b89-ce908d93e53a" providerId="ADAL" clId="{F7BFAEED-CAB5-5A46-A229-66168C5DAB4C}" dt="2024-04-08T02:49:38.517" v="14784" actId="1076"/>
        <pc:sldMkLst>
          <pc:docMk/>
          <pc:sldMk cId="2570768757" sldId="364"/>
        </pc:sldMkLst>
        <pc:spChg chg="mod">
          <ac:chgData name="Mary Bishop (2105194)" userId="34da9d5f-b5bc-4af0-9b89-ce908d93e53a" providerId="ADAL" clId="{F7BFAEED-CAB5-5A46-A229-66168C5DAB4C}" dt="2024-04-08T02:49:38.517" v="14784" actId="1076"/>
          <ac:spMkLst>
            <pc:docMk/>
            <pc:sldMk cId="2570768757" sldId="364"/>
            <ac:spMk id="2" creationId="{2998AABE-CAEA-1BC6-C6CF-B578C5C7DD0E}"/>
          </ac:spMkLst>
        </pc:spChg>
        <pc:spChg chg="add del mod">
          <ac:chgData name="Mary Bishop (2105194)" userId="34da9d5f-b5bc-4af0-9b89-ce908d93e53a" providerId="ADAL" clId="{F7BFAEED-CAB5-5A46-A229-66168C5DAB4C}" dt="2024-04-08T02:23:19.942" v="13838" actId="3680"/>
          <ac:spMkLst>
            <pc:docMk/>
            <pc:sldMk cId="2570768757" sldId="364"/>
            <ac:spMk id="3" creationId="{FE8FE086-45FC-DD55-ECB2-0424D706D7A6}"/>
          </ac:spMkLst>
        </pc:spChg>
        <pc:spChg chg="del">
          <ac:chgData name="Mary Bishop (2105194)" userId="34da9d5f-b5bc-4af0-9b89-ce908d93e53a" providerId="ADAL" clId="{F7BFAEED-CAB5-5A46-A229-66168C5DAB4C}" dt="2024-04-08T02:21:26.793" v="13829" actId="21"/>
          <ac:spMkLst>
            <pc:docMk/>
            <pc:sldMk cId="2570768757" sldId="364"/>
            <ac:spMk id="4" creationId="{406AAA49-CBE5-FE49-0464-24BEB0CE7707}"/>
          </ac:spMkLst>
        </pc:spChg>
        <pc:spChg chg="del">
          <ac:chgData name="Mary Bishop (2105194)" userId="34da9d5f-b5bc-4af0-9b89-ce908d93e53a" providerId="ADAL" clId="{F7BFAEED-CAB5-5A46-A229-66168C5DAB4C}" dt="2024-04-08T02:21:24.043" v="13828" actId="21"/>
          <ac:spMkLst>
            <pc:docMk/>
            <pc:sldMk cId="2570768757" sldId="364"/>
            <ac:spMk id="5" creationId="{324C416A-DB11-6C0C-24D1-93C48B5F7986}"/>
          </ac:spMkLst>
        </pc:spChg>
        <pc:spChg chg="add mod">
          <ac:chgData name="Mary Bishop (2105194)" userId="34da9d5f-b5bc-4af0-9b89-ce908d93e53a" providerId="ADAL" clId="{F7BFAEED-CAB5-5A46-A229-66168C5DAB4C}" dt="2024-04-08T02:37:37.693" v="14507" actId="1076"/>
          <ac:spMkLst>
            <pc:docMk/>
            <pc:sldMk cId="2570768757" sldId="364"/>
            <ac:spMk id="9" creationId="{123A464E-F233-9F3D-C6B2-5FECC8C41774}"/>
          </ac:spMkLst>
        </pc:spChg>
        <pc:graphicFrameChg chg="add del mod ord modGraphic">
          <ac:chgData name="Mary Bishop (2105194)" userId="34da9d5f-b5bc-4af0-9b89-ce908d93e53a" providerId="ADAL" clId="{F7BFAEED-CAB5-5A46-A229-66168C5DAB4C}" dt="2024-04-08T02:22:10.500" v="13833"/>
          <ac:graphicFrameMkLst>
            <pc:docMk/>
            <pc:sldMk cId="2570768757" sldId="364"/>
            <ac:graphicFrameMk id="6" creationId="{552A2216-1F72-E91B-E31F-8A5DF3E01067}"/>
          </ac:graphicFrameMkLst>
        </pc:graphicFrameChg>
        <pc:graphicFrameChg chg="add del mod ord modGraphic">
          <ac:chgData name="Mary Bishop (2105194)" userId="34da9d5f-b5bc-4af0-9b89-ce908d93e53a" providerId="ADAL" clId="{F7BFAEED-CAB5-5A46-A229-66168C5DAB4C}" dt="2024-04-08T02:23:14.230" v="13837"/>
          <ac:graphicFrameMkLst>
            <pc:docMk/>
            <pc:sldMk cId="2570768757" sldId="364"/>
            <ac:graphicFrameMk id="7" creationId="{25BC45E1-8DEB-3E7E-FE00-E2910A620559}"/>
          </ac:graphicFrameMkLst>
        </pc:graphicFrameChg>
        <pc:graphicFrameChg chg="add mod ord modGraphic">
          <ac:chgData name="Mary Bishop (2105194)" userId="34da9d5f-b5bc-4af0-9b89-ce908d93e53a" providerId="ADAL" clId="{F7BFAEED-CAB5-5A46-A229-66168C5DAB4C}" dt="2024-04-08T02:38:08.544" v="14513" actId="1076"/>
          <ac:graphicFrameMkLst>
            <pc:docMk/>
            <pc:sldMk cId="2570768757" sldId="364"/>
            <ac:graphicFrameMk id="8" creationId="{EF88ACAB-DD3D-78F1-932D-82259F0681E5}"/>
          </ac:graphicFrameMkLst>
        </pc:graphicFrameChg>
      </pc:sldChg>
      <pc:sldChg chg="delSp modSp new">
        <pc:chgData name="Mary Bishop (2105194)" userId="34da9d5f-b5bc-4af0-9b89-ce908d93e53a" providerId="ADAL" clId="{F7BFAEED-CAB5-5A46-A229-66168C5DAB4C}" dt="2024-04-08T02:48:52.971" v="14782" actId="14100"/>
        <pc:sldMkLst>
          <pc:docMk/>
          <pc:sldMk cId="3588446387" sldId="365"/>
        </pc:sldMkLst>
        <pc:spChg chg="mod">
          <ac:chgData name="Mary Bishop (2105194)" userId="34da9d5f-b5bc-4af0-9b89-ce908d93e53a" providerId="ADAL" clId="{F7BFAEED-CAB5-5A46-A229-66168C5DAB4C}" dt="2024-04-08T02:48:50.331" v="14781" actId="1076"/>
          <ac:spMkLst>
            <pc:docMk/>
            <pc:sldMk cId="3588446387" sldId="365"/>
            <ac:spMk id="2" creationId="{AE5B0A50-A460-BA86-E52F-DFFED7653406}"/>
          </ac:spMkLst>
        </pc:spChg>
        <pc:spChg chg="mod">
          <ac:chgData name="Mary Bishop (2105194)" userId="34da9d5f-b5bc-4af0-9b89-ce908d93e53a" providerId="ADAL" clId="{F7BFAEED-CAB5-5A46-A229-66168C5DAB4C}" dt="2024-04-08T02:48:52.971" v="14782" actId="14100"/>
          <ac:spMkLst>
            <pc:docMk/>
            <pc:sldMk cId="3588446387" sldId="365"/>
            <ac:spMk id="3" creationId="{A213FC89-D7F9-E2A8-CB83-F7EF79D83905}"/>
          </ac:spMkLst>
        </pc:spChg>
        <pc:spChg chg="del">
          <ac:chgData name="Mary Bishop (2105194)" userId="34da9d5f-b5bc-4af0-9b89-ce908d93e53a" providerId="ADAL" clId="{F7BFAEED-CAB5-5A46-A229-66168C5DAB4C}" dt="2024-04-08T02:44:22.670" v="14751" actId="21"/>
          <ac:spMkLst>
            <pc:docMk/>
            <pc:sldMk cId="3588446387" sldId="365"/>
            <ac:spMk id="4" creationId="{9809357B-4F7B-C5A3-C60F-F47B4641AA6E}"/>
          </ac:spMkLst>
        </pc:spChg>
        <pc:spChg chg="del">
          <ac:chgData name="Mary Bishop (2105194)" userId="34da9d5f-b5bc-4af0-9b89-ce908d93e53a" providerId="ADAL" clId="{F7BFAEED-CAB5-5A46-A229-66168C5DAB4C}" dt="2024-04-08T02:44:20.116" v="14750" actId="21"/>
          <ac:spMkLst>
            <pc:docMk/>
            <pc:sldMk cId="3588446387" sldId="365"/>
            <ac:spMk id="5" creationId="{54A2B00D-E0F1-77DA-0E8B-0765BD50D510}"/>
          </ac:spMkLst>
        </pc:spChg>
      </pc:sldChg>
      <pc:sldMasterChg chg="mod setBg modSldLayout">
        <pc:chgData name="Mary Bishop (2105194)" userId="34da9d5f-b5bc-4af0-9b89-ce908d93e53a" providerId="ADAL" clId="{F7BFAEED-CAB5-5A46-A229-66168C5DAB4C}" dt="2024-04-05T01:48:29.862" v="11300" actId="13091"/>
        <pc:sldMasterMkLst>
          <pc:docMk/>
          <pc:sldMasterMk cId="1788353970" sldId="2147483648"/>
        </pc:sldMasterMkLst>
        <pc:sldLayoutChg chg="mod">
          <pc:chgData name="Mary Bishop (2105194)" userId="34da9d5f-b5bc-4af0-9b89-ce908d93e53a" providerId="ADAL" clId="{F7BFAEED-CAB5-5A46-A229-66168C5DAB4C}" dt="2024-04-05T01:48:24.854" v="11299" actId="13091"/>
          <pc:sldLayoutMkLst>
            <pc:docMk/>
            <pc:sldMasterMk cId="1788353970" sldId="2147483648"/>
            <pc:sldLayoutMk cId="4062460032" sldId="2147483653"/>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1476947594" sldId="2147483654"/>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2875107226" sldId="2147483655"/>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799200540" sldId="2147483656"/>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435165984" sldId="2147483657"/>
          </pc:sldLayoutMkLst>
        </pc:sldLayoutChg>
        <pc:sldLayoutChg chg="mod setBg">
          <pc:chgData name="Mary Bishop (2105194)" userId="34da9d5f-b5bc-4af0-9b89-ce908d93e53a" providerId="ADAL" clId="{F7BFAEED-CAB5-5A46-A229-66168C5DAB4C}" dt="2024-04-05T01:48:29.862" v="11300" actId="13091"/>
          <pc:sldLayoutMkLst>
            <pc:docMk/>
            <pc:sldMasterMk cId="1788353970" sldId="2147483648"/>
            <pc:sldLayoutMk cId="3190691122" sldId="2147483660"/>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4176816841" sldId="2147483661"/>
          </pc:sldLayoutMkLst>
        </pc:sldLayoutChg>
        <pc:sldLayoutChg chg="mod setBg">
          <pc:chgData name="Mary Bishop (2105194)" userId="34da9d5f-b5bc-4af0-9b89-ce908d93e53a" providerId="ADAL" clId="{F7BFAEED-CAB5-5A46-A229-66168C5DAB4C}" dt="2024-04-05T01:48:29.862" v="11300" actId="13091"/>
          <pc:sldLayoutMkLst>
            <pc:docMk/>
            <pc:sldMasterMk cId="1788353970" sldId="2147483648"/>
            <pc:sldLayoutMk cId="2577397296" sldId="2147483662"/>
          </pc:sldLayoutMkLst>
        </pc:sldLayoutChg>
        <pc:sldLayoutChg chg="mod setBg">
          <pc:chgData name="Mary Bishop (2105194)" userId="34da9d5f-b5bc-4af0-9b89-ce908d93e53a" providerId="ADAL" clId="{F7BFAEED-CAB5-5A46-A229-66168C5DAB4C}" dt="2024-04-05T01:48:29.862" v="11300" actId="13091"/>
          <pc:sldLayoutMkLst>
            <pc:docMk/>
            <pc:sldMasterMk cId="1788353970" sldId="2147483648"/>
            <pc:sldLayoutMk cId="340031949" sldId="2147483663"/>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1521339908" sldId="2147483664"/>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1641840492" sldId="2147483665"/>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340618134" sldId="2147483666"/>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4008048339" sldId="2147483667"/>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2541777170" sldId="2147483668"/>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4004106113" sldId="2147483669"/>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2333783536" sldId="2147483670"/>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1493116435" sldId="2147483671"/>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1466626948" sldId="2147483672"/>
          </pc:sldLayoutMkLst>
        </pc:sldLayoutChg>
        <pc:sldLayoutChg chg="mod">
          <pc:chgData name="Mary Bishop (2105194)" userId="34da9d5f-b5bc-4af0-9b89-ce908d93e53a" providerId="ADAL" clId="{F7BFAEED-CAB5-5A46-A229-66168C5DAB4C}" dt="2024-04-05T01:48:24.854" v="11299" actId="13091"/>
          <pc:sldLayoutMkLst>
            <pc:docMk/>
            <pc:sldMasterMk cId="1788353970" sldId="2147483648"/>
            <pc:sldLayoutMk cId="919110551" sldId="2147483673"/>
          </pc:sldLayoutMkLst>
        </pc:sldLayoutChg>
      </pc:sldMasterChg>
    </pc:docChg>
  </pc:docChgLst>
  <pc:docChgLst>
    <pc:chgData name="Mary Bishop (2105194)" userId="34da9d5f-b5bc-4af0-9b89-ce908d93e53a" providerId="ADAL" clId="{85E4A4D9-889C-FA40-8512-997FDBE990E3}"/>
    <pc:docChg chg="undo custSel addSld delSld modSld sldOrd">
      <pc:chgData name="Mary Bishop (2105194)" userId="34da9d5f-b5bc-4af0-9b89-ce908d93e53a" providerId="ADAL" clId="{85E4A4D9-889C-FA40-8512-997FDBE990E3}" dt="2024-04-05T01:54:55.307" v="109" actId="20578"/>
      <pc:docMkLst>
        <pc:docMk/>
      </pc:docMkLst>
      <pc:sldChg chg="ord">
        <pc:chgData name="Mary Bishop (2105194)" userId="34da9d5f-b5bc-4af0-9b89-ce908d93e53a" providerId="ADAL" clId="{85E4A4D9-889C-FA40-8512-997FDBE990E3}" dt="2024-04-05T01:54:55.307" v="109" actId="20578"/>
        <pc:sldMkLst>
          <pc:docMk/>
          <pc:sldMk cId="855215445" sldId="325"/>
        </pc:sldMkLst>
      </pc:sldChg>
      <pc:sldChg chg="del">
        <pc:chgData name="Mary Bishop (2105194)" userId="34da9d5f-b5bc-4af0-9b89-ce908d93e53a" providerId="ADAL" clId="{85E4A4D9-889C-FA40-8512-997FDBE990E3}" dt="2024-04-03T01:31:13.995" v="0" actId="2696"/>
        <pc:sldMkLst>
          <pc:docMk/>
          <pc:sldMk cId="2924417010" sldId="328"/>
        </pc:sldMkLst>
      </pc:sldChg>
      <pc:sldChg chg="modSp mod">
        <pc:chgData name="Mary Bishop (2105194)" userId="34da9d5f-b5bc-4af0-9b89-ce908d93e53a" providerId="ADAL" clId="{85E4A4D9-889C-FA40-8512-997FDBE990E3}" dt="2024-04-03T01:39:01.049" v="14"/>
        <pc:sldMkLst>
          <pc:docMk/>
          <pc:sldMk cId="4146645359" sldId="332"/>
        </pc:sldMkLst>
        <pc:spChg chg="mod">
          <ac:chgData name="Mary Bishop (2105194)" userId="34da9d5f-b5bc-4af0-9b89-ce908d93e53a" providerId="ADAL" clId="{85E4A4D9-889C-FA40-8512-997FDBE990E3}" dt="2024-04-03T01:39:01.049" v="14"/>
          <ac:spMkLst>
            <pc:docMk/>
            <pc:sldMk cId="4146645359" sldId="332"/>
            <ac:spMk id="2" creationId="{A546168A-9F8B-AE64-6A3B-DD036396CD45}"/>
          </ac:spMkLst>
        </pc:spChg>
        <pc:spChg chg="mod">
          <ac:chgData name="Mary Bishop (2105194)" userId="34da9d5f-b5bc-4af0-9b89-ce908d93e53a" providerId="ADAL" clId="{85E4A4D9-889C-FA40-8512-997FDBE990E3}" dt="2024-04-03T01:38:48.025" v="11" actId="5793"/>
          <ac:spMkLst>
            <pc:docMk/>
            <pc:sldMk cId="4146645359" sldId="332"/>
            <ac:spMk id="42" creationId="{D3D1BDBE-AF90-0409-D66B-DC5B1CB8D966}"/>
          </ac:spMkLst>
        </pc:spChg>
      </pc:sldChg>
      <pc:sldChg chg="del">
        <pc:chgData name="Mary Bishop (2105194)" userId="34da9d5f-b5bc-4af0-9b89-ce908d93e53a" providerId="ADAL" clId="{85E4A4D9-889C-FA40-8512-997FDBE990E3}" dt="2024-04-03T01:31:25.764" v="1" actId="2696"/>
        <pc:sldMkLst>
          <pc:docMk/>
          <pc:sldMk cId="2141700674" sldId="333"/>
        </pc:sldMkLst>
      </pc:sldChg>
      <pc:sldChg chg="del">
        <pc:chgData name="Mary Bishop (2105194)" userId="34da9d5f-b5bc-4af0-9b89-ce908d93e53a" providerId="ADAL" clId="{85E4A4D9-889C-FA40-8512-997FDBE990E3}" dt="2024-04-03T01:31:49.190" v="2" actId="2696"/>
        <pc:sldMkLst>
          <pc:docMk/>
          <pc:sldMk cId="2607450225" sldId="334"/>
        </pc:sldMkLst>
      </pc:sldChg>
      <pc:sldChg chg="del">
        <pc:chgData name="Mary Bishop (2105194)" userId="34da9d5f-b5bc-4af0-9b89-ce908d93e53a" providerId="ADAL" clId="{85E4A4D9-889C-FA40-8512-997FDBE990E3}" dt="2024-04-03T01:31:56.712" v="3" actId="2696"/>
        <pc:sldMkLst>
          <pc:docMk/>
          <pc:sldMk cId="758882227" sldId="335"/>
        </pc:sldMkLst>
      </pc:sldChg>
      <pc:sldChg chg="del">
        <pc:chgData name="Mary Bishop (2105194)" userId="34da9d5f-b5bc-4af0-9b89-ce908d93e53a" providerId="ADAL" clId="{85E4A4D9-889C-FA40-8512-997FDBE990E3}" dt="2024-04-03T01:32:02.880" v="4" actId="2696"/>
        <pc:sldMkLst>
          <pc:docMk/>
          <pc:sldMk cId="2499958832" sldId="336"/>
        </pc:sldMkLst>
      </pc:sldChg>
      <pc:sldChg chg="del">
        <pc:chgData name="Mary Bishop (2105194)" userId="34da9d5f-b5bc-4af0-9b89-ce908d93e53a" providerId="ADAL" clId="{85E4A4D9-889C-FA40-8512-997FDBE990E3}" dt="2024-04-03T01:32:07.721" v="5" actId="2696"/>
        <pc:sldMkLst>
          <pc:docMk/>
          <pc:sldMk cId="394375464" sldId="337"/>
        </pc:sldMkLst>
      </pc:sldChg>
      <pc:sldChg chg="modSp mod">
        <pc:chgData name="Mary Bishop (2105194)" userId="34da9d5f-b5bc-4af0-9b89-ce908d93e53a" providerId="ADAL" clId="{85E4A4D9-889C-FA40-8512-997FDBE990E3}" dt="2024-04-03T01:32:19.900" v="6" actId="20577"/>
        <pc:sldMkLst>
          <pc:docMk/>
          <pc:sldMk cId="409420417" sldId="338"/>
        </pc:sldMkLst>
        <pc:spChg chg="mod">
          <ac:chgData name="Mary Bishop (2105194)" userId="34da9d5f-b5bc-4af0-9b89-ce908d93e53a" providerId="ADAL" clId="{85E4A4D9-889C-FA40-8512-997FDBE990E3}" dt="2024-04-03T01:32:19.900" v="6" actId="20577"/>
          <ac:spMkLst>
            <pc:docMk/>
            <pc:sldMk cId="409420417" sldId="338"/>
            <ac:spMk id="4" creationId="{68003147-27BE-7492-36B6-F405F1156F31}"/>
          </ac:spMkLst>
        </pc:spChg>
      </pc:sldChg>
      <pc:sldChg chg="addSp delSp modSp del mod chgLayout">
        <pc:chgData name="Mary Bishop (2105194)" userId="34da9d5f-b5bc-4af0-9b89-ce908d93e53a" providerId="ADAL" clId="{85E4A4D9-889C-FA40-8512-997FDBE990E3}" dt="2024-04-04T23:59:20.811" v="104" actId="2696"/>
        <pc:sldMkLst>
          <pc:docMk/>
          <pc:sldMk cId="1492668963" sldId="343"/>
        </pc:sldMkLst>
        <pc:spChg chg="mod ord">
          <ac:chgData name="Mary Bishop (2105194)" userId="34da9d5f-b5bc-4af0-9b89-ce908d93e53a" providerId="ADAL" clId="{85E4A4D9-889C-FA40-8512-997FDBE990E3}" dt="2024-04-03T01:33:06.060" v="8" actId="700"/>
          <ac:spMkLst>
            <pc:docMk/>
            <pc:sldMk cId="1492668963" sldId="343"/>
            <ac:spMk id="2" creationId="{94C0BCE7-BAB9-575B-74FA-391831B17C87}"/>
          </ac:spMkLst>
        </pc:spChg>
        <pc:spChg chg="add del">
          <ac:chgData name="Mary Bishop (2105194)" userId="34da9d5f-b5bc-4af0-9b89-ce908d93e53a" providerId="ADAL" clId="{85E4A4D9-889C-FA40-8512-997FDBE990E3}" dt="2024-04-03T01:33:06.060" v="8" actId="700"/>
          <ac:spMkLst>
            <pc:docMk/>
            <pc:sldMk cId="1492668963" sldId="343"/>
            <ac:spMk id="3" creationId="{74505986-3095-21A1-AF5C-646D1F300CAF}"/>
          </ac:spMkLst>
        </pc:spChg>
        <pc:spChg chg="mod ord">
          <ac:chgData name="Mary Bishop (2105194)" userId="34da9d5f-b5bc-4af0-9b89-ce908d93e53a" providerId="ADAL" clId="{85E4A4D9-889C-FA40-8512-997FDBE990E3}" dt="2024-04-03T01:33:06.060" v="8" actId="700"/>
          <ac:spMkLst>
            <pc:docMk/>
            <pc:sldMk cId="1492668963" sldId="343"/>
            <ac:spMk id="4" creationId="{97B44396-3F7D-B5D7-AF2C-F28204828ED5}"/>
          </ac:spMkLst>
        </pc:spChg>
        <pc:spChg chg="mod ord">
          <ac:chgData name="Mary Bishop (2105194)" userId="34da9d5f-b5bc-4af0-9b89-ce908d93e53a" providerId="ADAL" clId="{85E4A4D9-889C-FA40-8512-997FDBE990E3}" dt="2024-04-03T01:33:06.060" v="8" actId="700"/>
          <ac:spMkLst>
            <pc:docMk/>
            <pc:sldMk cId="1492668963" sldId="343"/>
            <ac:spMk id="5" creationId="{A80C18E1-CEE6-56DD-9505-36A6D0E2ABDD}"/>
          </ac:spMkLst>
        </pc:spChg>
        <pc:spChg chg="add del mod ord">
          <ac:chgData name="Mary Bishop (2105194)" userId="34da9d5f-b5bc-4af0-9b89-ce908d93e53a" providerId="ADAL" clId="{85E4A4D9-889C-FA40-8512-997FDBE990E3}" dt="2024-04-03T01:33:06.060" v="8" actId="700"/>
          <ac:spMkLst>
            <pc:docMk/>
            <pc:sldMk cId="1492668963" sldId="343"/>
            <ac:spMk id="6" creationId="{155EF6E6-1B31-9C84-C674-75E155D66FDA}"/>
          </ac:spMkLst>
        </pc:spChg>
      </pc:sldChg>
      <pc:sldChg chg="new">
        <pc:chgData name="Mary Bishop (2105194)" userId="34da9d5f-b5bc-4af0-9b89-ce908d93e53a" providerId="ADAL" clId="{85E4A4D9-889C-FA40-8512-997FDBE990E3}" dt="2024-04-03T01:33:16.569" v="9" actId="680"/>
        <pc:sldMkLst>
          <pc:docMk/>
          <pc:sldMk cId="36836003" sldId="344"/>
        </pc:sldMkLst>
      </pc:sldChg>
      <pc:sldChg chg="del">
        <pc:chgData name="Mary Bishop (2105194)" userId="34da9d5f-b5bc-4af0-9b89-ce908d93e53a" providerId="ADAL" clId="{85E4A4D9-889C-FA40-8512-997FDBE990E3}" dt="2024-04-04T23:59:26.368" v="105" actId="2696"/>
        <pc:sldMkLst>
          <pc:docMk/>
          <pc:sldMk cId="3239962087" sldId="345"/>
        </pc:sldMkLst>
      </pc:sldChg>
      <pc:sldChg chg="addSp delSp modSp new mod modClrScheme chgLayout">
        <pc:chgData name="Mary Bishop (2105194)" userId="34da9d5f-b5bc-4af0-9b89-ce908d93e53a" providerId="ADAL" clId="{85E4A4D9-889C-FA40-8512-997FDBE990E3}" dt="2024-04-03T03:29:06.788" v="103" actId="404"/>
        <pc:sldMkLst>
          <pc:docMk/>
          <pc:sldMk cId="3873657635" sldId="346"/>
        </pc:sldMkLst>
        <pc:spChg chg="del">
          <ac:chgData name="Mary Bishop (2105194)" userId="34da9d5f-b5bc-4af0-9b89-ce908d93e53a" providerId="ADAL" clId="{85E4A4D9-889C-FA40-8512-997FDBE990E3}" dt="2024-04-03T02:55:18.059" v="16" actId="700"/>
          <ac:spMkLst>
            <pc:docMk/>
            <pc:sldMk cId="3873657635" sldId="346"/>
            <ac:spMk id="2" creationId="{B5D543F3-5278-A1AF-9B88-6C01FA97E68F}"/>
          </ac:spMkLst>
        </pc:spChg>
        <pc:spChg chg="mod ord">
          <ac:chgData name="Mary Bishop (2105194)" userId="34da9d5f-b5bc-4af0-9b89-ce908d93e53a" providerId="ADAL" clId="{85E4A4D9-889C-FA40-8512-997FDBE990E3}" dt="2024-04-03T02:55:28.325" v="18" actId="700"/>
          <ac:spMkLst>
            <pc:docMk/>
            <pc:sldMk cId="3873657635" sldId="346"/>
            <ac:spMk id="3" creationId="{869CD63B-47CF-9BAA-1B5F-E473EC0FF202}"/>
          </ac:spMkLst>
        </pc:spChg>
        <pc:spChg chg="mod ord">
          <ac:chgData name="Mary Bishop (2105194)" userId="34da9d5f-b5bc-4af0-9b89-ce908d93e53a" providerId="ADAL" clId="{85E4A4D9-889C-FA40-8512-997FDBE990E3}" dt="2024-04-03T02:55:28.325" v="18" actId="700"/>
          <ac:spMkLst>
            <pc:docMk/>
            <pc:sldMk cId="3873657635" sldId="346"/>
            <ac:spMk id="4" creationId="{CDDD7715-8079-0EF7-D70D-D14E33850F10}"/>
          </ac:spMkLst>
        </pc:spChg>
        <pc:spChg chg="add del mod">
          <ac:chgData name="Mary Bishop (2105194)" userId="34da9d5f-b5bc-4af0-9b89-ce908d93e53a" providerId="ADAL" clId="{85E4A4D9-889C-FA40-8512-997FDBE990E3}" dt="2024-04-03T03:20:34.098" v="98"/>
          <ac:spMkLst>
            <pc:docMk/>
            <pc:sldMk cId="3873657635" sldId="346"/>
            <ac:spMk id="5" creationId="{6315E454-E27D-DE61-4CB1-46B016E37C75}"/>
          </ac:spMkLst>
        </pc:spChg>
        <pc:spChg chg="add mod ord">
          <ac:chgData name="Mary Bishop (2105194)" userId="34da9d5f-b5bc-4af0-9b89-ce908d93e53a" providerId="ADAL" clId="{85E4A4D9-889C-FA40-8512-997FDBE990E3}" dt="2024-04-03T02:55:28.325" v="18" actId="700"/>
          <ac:spMkLst>
            <pc:docMk/>
            <pc:sldMk cId="3873657635" sldId="346"/>
            <ac:spMk id="6" creationId="{EAF06ED0-D254-8882-2C2E-44871F964F22}"/>
          </ac:spMkLst>
        </pc:spChg>
        <pc:spChg chg="add mod ord">
          <ac:chgData name="Mary Bishop (2105194)" userId="34da9d5f-b5bc-4af0-9b89-ce908d93e53a" providerId="ADAL" clId="{85E4A4D9-889C-FA40-8512-997FDBE990E3}" dt="2024-04-03T03:29:06.788" v="103" actId="404"/>
          <ac:spMkLst>
            <pc:docMk/>
            <pc:sldMk cId="3873657635" sldId="346"/>
            <ac:spMk id="7" creationId="{8788FCC5-F9C2-C597-38D7-E21E381C0ACD}"/>
          </ac:spMkLst>
        </pc:spChg>
      </pc:sldChg>
      <pc:sldChg chg="ord">
        <pc:chgData name="Mary Bishop (2105194)" userId="34da9d5f-b5bc-4af0-9b89-ce908d93e53a" providerId="ADAL" clId="{85E4A4D9-889C-FA40-8512-997FDBE990E3}" dt="2024-04-05T01:07:05.054" v="106" actId="20578"/>
        <pc:sldMkLst>
          <pc:docMk/>
          <pc:sldMk cId="1764099371" sldId="352"/>
        </pc:sldMkLst>
      </pc:sldChg>
      <pc:sldChg chg="ord">
        <pc:chgData name="Mary Bishop (2105194)" userId="34da9d5f-b5bc-4af0-9b89-ce908d93e53a" providerId="ADAL" clId="{85E4A4D9-889C-FA40-8512-997FDBE990E3}" dt="2024-04-05T01:53:20.839" v="108" actId="20578"/>
        <pc:sldMkLst>
          <pc:docMk/>
          <pc:sldMk cId="4254776132" sldId="356"/>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792035-88FD-BB47-9914-C6BD6D025C2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E85D44F9-A25F-B740-93D4-34B69A836413}">
      <dgm:prSet phldrT="[Text]" phldr="0" custT="1"/>
      <dgm:spPr/>
      <dgm:t>
        <a:bodyPr/>
        <a:lstStyle/>
        <a:p>
          <a:r>
            <a:rPr lang="en-GB" sz="3200" dirty="0">
              <a:solidFill>
                <a:schemeClr val="tx1"/>
              </a:solidFill>
            </a:rPr>
            <a:t>Phase I : Protection/Acute and Inflammatory Phase</a:t>
          </a:r>
          <a:endParaRPr lang="en-GB" dirty="0">
            <a:solidFill>
              <a:schemeClr val="tx1"/>
            </a:solidFill>
          </a:endParaRPr>
        </a:p>
      </dgm:t>
    </dgm:pt>
    <dgm:pt modelId="{B88AF9E8-5AA0-244B-8F71-DC37FA01F0DE}" type="parTrans" cxnId="{81A95291-38D3-7341-8467-8A08D6A94BF8}">
      <dgm:prSet/>
      <dgm:spPr/>
      <dgm:t>
        <a:bodyPr/>
        <a:lstStyle/>
        <a:p>
          <a:endParaRPr lang="en-GB"/>
        </a:p>
      </dgm:t>
    </dgm:pt>
    <dgm:pt modelId="{BC2205D7-7A14-224C-AF84-B67EADA0B408}" type="sibTrans" cxnId="{81A95291-38D3-7341-8467-8A08D6A94BF8}">
      <dgm:prSet/>
      <dgm:spPr/>
      <dgm:t>
        <a:bodyPr/>
        <a:lstStyle/>
        <a:p>
          <a:endParaRPr lang="en-GB"/>
        </a:p>
      </dgm:t>
    </dgm:pt>
    <dgm:pt modelId="{C1A8001F-247D-124B-92C0-D33ECD877D8E}">
      <dgm:prSet phldrT="[Text]" phldr="0" custT="1"/>
      <dgm:spPr/>
      <dgm:t>
        <a:bodyPr/>
        <a:lstStyle/>
        <a:p>
          <a:r>
            <a:rPr lang="en-GB" sz="3200" dirty="0">
              <a:solidFill>
                <a:schemeClr val="tx1"/>
              </a:solidFill>
            </a:rPr>
            <a:t>Phase II: Progressive ROM and Early Strengthening</a:t>
          </a:r>
        </a:p>
      </dgm:t>
    </dgm:pt>
    <dgm:pt modelId="{934CEA7C-01BC-7146-8C81-47C2F4E0A757}" type="parTrans" cxnId="{AB02A51E-B4AC-DB49-A5B1-19ECF5784AF1}">
      <dgm:prSet/>
      <dgm:spPr/>
      <dgm:t>
        <a:bodyPr/>
        <a:lstStyle/>
        <a:p>
          <a:endParaRPr lang="en-GB"/>
        </a:p>
      </dgm:t>
    </dgm:pt>
    <dgm:pt modelId="{24F5BAF5-E9E8-0F4B-AA90-9A42E501D442}" type="sibTrans" cxnId="{AB02A51E-B4AC-DB49-A5B1-19ECF5784AF1}">
      <dgm:prSet/>
      <dgm:spPr/>
      <dgm:t>
        <a:bodyPr/>
        <a:lstStyle/>
        <a:p>
          <a:endParaRPr lang="en-GB"/>
        </a:p>
      </dgm:t>
    </dgm:pt>
    <dgm:pt modelId="{45FC8B67-1CF7-4B48-A427-3BFF3588BE90}">
      <dgm:prSet phldrT="[Text]" phldr="0" custT="1"/>
      <dgm:spPr/>
      <dgm:t>
        <a:bodyPr/>
        <a:lstStyle/>
        <a:p>
          <a:r>
            <a:rPr lang="en-GB" sz="3200" dirty="0">
              <a:solidFill>
                <a:schemeClr val="tx1"/>
              </a:solidFill>
            </a:rPr>
            <a:t>Phase III: Advanced Strengthening and Neuromuscular Control</a:t>
          </a:r>
        </a:p>
      </dgm:t>
    </dgm:pt>
    <dgm:pt modelId="{F49B71D3-3A44-5F4E-914D-FC81A752F52E}" type="parTrans" cxnId="{10C712C3-FB3B-D24F-949C-4A22D5AD0C1C}">
      <dgm:prSet/>
      <dgm:spPr/>
      <dgm:t>
        <a:bodyPr/>
        <a:lstStyle/>
        <a:p>
          <a:endParaRPr lang="en-GB"/>
        </a:p>
      </dgm:t>
    </dgm:pt>
    <dgm:pt modelId="{256F8E13-4D47-7B40-B311-FA5823D66AD4}" type="sibTrans" cxnId="{10C712C3-FB3B-D24F-949C-4A22D5AD0C1C}">
      <dgm:prSet/>
      <dgm:spPr/>
      <dgm:t>
        <a:bodyPr/>
        <a:lstStyle/>
        <a:p>
          <a:endParaRPr lang="en-GB"/>
        </a:p>
      </dgm:t>
    </dgm:pt>
    <dgm:pt modelId="{3DFFA0FB-AA66-2842-AF6B-F2C938C73A7F}">
      <dgm:prSet phldrT="[Text]" phldr="0" custT="1"/>
      <dgm:spPr/>
      <dgm:t>
        <a:bodyPr/>
        <a:lstStyle/>
        <a:p>
          <a:r>
            <a:rPr lang="en-GB" sz="3200" dirty="0">
              <a:solidFill>
                <a:schemeClr val="tx1"/>
              </a:solidFill>
            </a:rPr>
            <a:t>Phase IV:	 Return to Sport</a:t>
          </a:r>
        </a:p>
      </dgm:t>
    </dgm:pt>
    <dgm:pt modelId="{9A5F0D86-A2A7-D146-BF20-2B1093CAF89C}" type="parTrans" cxnId="{AA548449-2514-584F-8B02-A148C219339F}">
      <dgm:prSet/>
      <dgm:spPr/>
      <dgm:t>
        <a:bodyPr/>
        <a:lstStyle/>
        <a:p>
          <a:endParaRPr lang="en-GB"/>
        </a:p>
      </dgm:t>
    </dgm:pt>
    <dgm:pt modelId="{2234DD52-5DE2-8044-BAE7-DFCA89DCD437}" type="sibTrans" cxnId="{AA548449-2514-584F-8B02-A148C219339F}">
      <dgm:prSet/>
      <dgm:spPr/>
      <dgm:t>
        <a:bodyPr/>
        <a:lstStyle/>
        <a:p>
          <a:endParaRPr lang="en-GB"/>
        </a:p>
      </dgm:t>
    </dgm:pt>
    <dgm:pt modelId="{D3027C13-EC7E-7F42-BE02-B19A8FC21656}" type="pres">
      <dgm:prSet presAssocID="{DF792035-88FD-BB47-9914-C6BD6D025C21}" presName="diagram" presStyleCnt="0">
        <dgm:presLayoutVars>
          <dgm:dir/>
          <dgm:resizeHandles val="exact"/>
        </dgm:presLayoutVars>
      </dgm:prSet>
      <dgm:spPr/>
    </dgm:pt>
    <dgm:pt modelId="{AFA72DF3-D375-044F-83B3-DFA568E84A3F}" type="pres">
      <dgm:prSet presAssocID="{E85D44F9-A25F-B740-93D4-34B69A836413}" presName="node" presStyleLbl="node1" presStyleIdx="0" presStyleCnt="4">
        <dgm:presLayoutVars>
          <dgm:bulletEnabled val="1"/>
        </dgm:presLayoutVars>
      </dgm:prSet>
      <dgm:spPr/>
    </dgm:pt>
    <dgm:pt modelId="{30B89456-DD22-2049-94D8-A4A4962BFBAE}" type="pres">
      <dgm:prSet presAssocID="{BC2205D7-7A14-224C-AF84-B67EADA0B408}" presName="sibTrans" presStyleCnt="0"/>
      <dgm:spPr/>
    </dgm:pt>
    <dgm:pt modelId="{9D581B2C-BE5F-FF4D-8D27-E1482BD244A7}" type="pres">
      <dgm:prSet presAssocID="{C1A8001F-247D-124B-92C0-D33ECD877D8E}" presName="node" presStyleLbl="node1" presStyleIdx="1" presStyleCnt="4">
        <dgm:presLayoutVars>
          <dgm:bulletEnabled val="1"/>
        </dgm:presLayoutVars>
      </dgm:prSet>
      <dgm:spPr/>
    </dgm:pt>
    <dgm:pt modelId="{88671B31-62AB-0648-9E93-3D0A960BAE46}" type="pres">
      <dgm:prSet presAssocID="{24F5BAF5-E9E8-0F4B-AA90-9A42E501D442}" presName="sibTrans" presStyleCnt="0"/>
      <dgm:spPr/>
    </dgm:pt>
    <dgm:pt modelId="{5299A82B-CC40-7C46-BBDC-80533547A3DF}" type="pres">
      <dgm:prSet presAssocID="{45FC8B67-1CF7-4B48-A427-3BFF3588BE90}" presName="node" presStyleLbl="node1" presStyleIdx="2" presStyleCnt="4">
        <dgm:presLayoutVars>
          <dgm:bulletEnabled val="1"/>
        </dgm:presLayoutVars>
      </dgm:prSet>
      <dgm:spPr/>
    </dgm:pt>
    <dgm:pt modelId="{42F4399B-11FE-6A4D-9AA1-B1F004C412BE}" type="pres">
      <dgm:prSet presAssocID="{256F8E13-4D47-7B40-B311-FA5823D66AD4}" presName="sibTrans" presStyleCnt="0"/>
      <dgm:spPr/>
    </dgm:pt>
    <dgm:pt modelId="{CA1791CE-52F9-2644-8DF7-38747C7EB5A4}" type="pres">
      <dgm:prSet presAssocID="{3DFFA0FB-AA66-2842-AF6B-F2C938C73A7F}" presName="node" presStyleLbl="node1" presStyleIdx="3" presStyleCnt="4">
        <dgm:presLayoutVars>
          <dgm:bulletEnabled val="1"/>
        </dgm:presLayoutVars>
      </dgm:prSet>
      <dgm:spPr/>
    </dgm:pt>
  </dgm:ptLst>
  <dgm:cxnLst>
    <dgm:cxn modelId="{AB02A51E-B4AC-DB49-A5B1-19ECF5784AF1}" srcId="{DF792035-88FD-BB47-9914-C6BD6D025C21}" destId="{C1A8001F-247D-124B-92C0-D33ECD877D8E}" srcOrd="1" destOrd="0" parTransId="{934CEA7C-01BC-7146-8C81-47C2F4E0A757}" sibTransId="{24F5BAF5-E9E8-0F4B-AA90-9A42E501D442}"/>
    <dgm:cxn modelId="{D8926644-A31E-A241-8ADC-6DE80CA93529}" type="presOf" srcId="{E85D44F9-A25F-B740-93D4-34B69A836413}" destId="{AFA72DF3-D375-044F-83B3-DFA568E84A3F}" srcOrd="0" destOrd="0" presId="urn:microsoft.com/office/officeart/2005/8/layout/default"/>
    <dgm:cxn modelId="{AA548449-2514-584F-8B02-A148C219339F}" srcId="{DF792035-88FD-BB47-9914-C6BD6D025C21}" destId="{3DFFA0FB-AA66-2842-AF6B-F2C938C73A7F}" srcOrd="3" destOrd="0" parTransId="{9A5F0D86-A2A7-D146-BF20-2B1093CAF89C}" sibTransId="{2234DD52-5DE2-8044-BAE7-DFCA89DCD437}"/>
    <dgm:cxn modelId="{7CD60B56-10E4-3047-8C56-10550EFA7847}" type="presOf" srcId="{DF792035-88FD-BB47-9914-C6BD6D025C21}" destId="{D3027C13-EC7E-7F42-BE02-B19A8FC21656}" srcOrd="0" destOrd="0" presId="urn:microsoft.com/office/officeart/2005/8/layout/default"/>
    <dgm:cxn modelId="{0A47315E-CDA1-0D42-9597-96C312A5E536}" type="presOf" srcId="{3DFFA0FB-AA66-2842-AF6B-F2C938C73A7F}" destId="{CA1791CE-52F9-2644-8DF7-38747C7EB5A4}" srcOrd="0" destOrd="0" presId="urn:microsoft.com/office/officeart/2005/8/layout/default"/>
    <dgm:cxn modelId="{244B518F-61E1-AF47-B6F7-4CBCD2236789}" type="presOf" srcId="{45FC8B67-1CF7-4B48-A427-3BFF3588BE90}" destId="{5299A82B-CC40-7C46-BBDC-80533547A3DF}" srcOrd="0" destOrd="0" presId="urn:microsoft.com/office/officeart/2005/8/layout/default"/>
    <dgm:cxn modelId="{81A95291-38D3-7341-8467-8A08D6A94BF8}" srcId="{DF792035-88FD-BB47-9914-C6BD6D025C21}" destId="{E85D44F9-A25F-B740-93D4-34B69A836413}" srcOrd="0" destOrd="0" parTransId="{B88AF9E8-5AA0-244B-8F71-DC37FA01F0DE}" sibTransId="{BC2205D7-7A14-224C-AF84-B67EADA0B408}"/>
    <dgm:cxn modelId="{A5A941C0-0EC0-874D-AC83-052675D112DD}" type="presOf" srcId="{C1A8001F-247D-124B-92C0-D33ECD877D8E}" destId="{9D581B2C-BE5F-FF4D-8D27-E1482BD244A7}" srcOrd="0" destOrd="0" presId="urn:microsoft.com/office/officeart/2005/8/layout/default"/>
    <dgm:cxn modelId="{10C712C3-FB3B-D24F-949C-4A22D5AD0C1C}" srcId="{DF792035-88FD-BB47-9914-C6BD6D025C21}" destId="{45FC8B67-1CF7-4B48-A427-3BFF3588BE90}" srcOrd="2" destOrd="0" parTransId="{F49B71D3-3A44-5F4E-914D-FC81A752F52E}" sibTransId="{256F8E13-4D47-7B40-B311-FA5823D66AD4}"/>
    <dgm:cxn modelId="{2194EE37-585E-2445-8867-E584415AC58E}" type="presParOf" srcId="{D3027C13-EC7E-7F42-BE02-B19A8FC21656}" destId="{AFA72DF3-D375-044F-83B3-DFA568E84A3F}" srcOrd="0" destOrd="0" presId="urn:microsoft.com/office/officeart/2005/8/layout/default"/>
    <dgm:cxn modelId="{64F8562E-333A-CF47-90CB-0A93F2A602A0}" type="presParOf" srcId="{D3027C13-EC7E-7F42-BE02-B19A8FC21656}" destId="{30B89456-DD22-2049-94D8-A4A4962BFBAE}" srcOrd="1" destOrd="0" presId="urn:microsoft.com/office/officeart/2005/8/layout/default"/>
    <dgm:cxn modelId="{A3C3A0ED-57AE-2640-B1CD-91032E0D6E83}" type="presParOf" srcId="{D3027C13-EC7E-7F42-BE02-B19A8FC21656}" destId="{9D581B2C-BE5F-FF4D-8D27-E1482BD244A7}" srcOrd="2" destOrd="0" presId="urn:microsoft.com/office/officeart/2005/8/layout/default"/>
    <dgm:cxn modelId="{07DA978C-7C70-1B46-A9C8-E13EED9EA3CE}" type="presParOf" srcId="{D3027C13-EC7E-7F42-BE02-B19A8FC21656}" destId="{88671B31-62AB-0648-9E93-3D0A960BAE46}" srcOrd="3" destOrd="0" presId="urn:microsoft.com/office/officeart/2005/8/layout/default"/>
    <dgm:cxn modelId="{FEDA75D5-5D22-C14D-90E8-B22E93A8ABA7}" type="presParOf" srcId="{D3027C13-EC7E-7F42-BE02-B19A8FC21656}" destId="{5299A82B-CC40-7C46-BBDC-80533547A3DF}" srcOrd="4" destOrd="0" presId="urn:microsoft.com/office/officeart/2005/8/layout/default"/>
    <dgm:cxn modelId="{2985BF7D-CD49-3041-B05A-EA5025953EBA}" type="presParOf" srcId="{D3027C13-EC7E-7F42-BE02-B19A8FC21656}" destId="{42F4399B-11FE-6A4D-9AA1-B1F004C412BE}" srcOrd="5" destOrd="0" presId="urn:microsoft.com/office/officeart/2005/8/layout/default"/>
    <dgm:cxn modelId="{33432AAC-C5AB-E246-A152-FEA961B8A53C}" type="presParOf" srcId="{D3027C13-EC7E-7F42-BE02-B19A8FC21656}" destId="{CA1791CE-52F9-2644-8DF7-38747C7EB5A4}"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FC895F-56C2-C045-934A-A1F901C7B3AA}" type="doc">
      <dgm:prSet loTypeId="urn:microsoft.com/office/officeart/2005/8/layout/vList3" loCatId="list" qsTypeId="urn:microsoft.com/office/officeart/2005/8/quickstyle/simple1" qsCatId="simple" csTypeId="urn:microsoft.com/office/officeart/2005/8/colors/colorful5" csCatId="colorful" phldr="1"/>
      <dgm:spPr/>
      <dgm:t>
        <a:bodyPr/>
        <a:lstStyle/>
        <a:p>
          <a:endParaRPr lang="en-GB"/>
        </a:p>
      </dgm:t>
    </dgm:pt>
    <dgm:pt modelId="{4D14E845-2A86-C74B-9D0E-1268190CC3FF}">
      <dgm:prSet phldrT="[Text]" phldr="0" custT="1"/>
      <dgm:spPr/>
      <dgm:t>
        <a:bodyPr/>
        <a:lstStyle/>
        <a:p>
          <a:pPr algn="l"/>
          <a:r>
            <a:rPr lang="en-GB" sz="1100" b="1" dirty="0">
              <a:solidFill>
                <a:schemeClr val="tx1"/>
              </a:solidFill>
            </a:rPr>
            <a:t>Pain Severity</a:t>
          </a:r>
          <a:r>
            <a:rPr lang="en-GB" sz="1100" dirty="0">
              <a:solidFill>
                <a:schemeClr val="tx1"/>
              </a:solidFill>
            </a:rPr>
            <a:t> </a:t>
          </a:r>
        </a:p>
        <a:p>
          <a:pPr algn="l"/>
          <a:r>
            <a:rPr lang="en-GB" sz="1100" dirty="0">
              <a:solidFill>
                <a:schemeClr val="tx1"/>
              </a:solidFill>
            </a:rPr>
            <a:t>During sport participation</a:t>
          </a:r>
        </a:p>
        <a:p>
          <a:pPr algn="l"/>
          <a:r>
            <a:rPr lang="en-GB" sz="1100" dirty="0">
              <a:solidFill>
                <a:schemeClr val="tx1"/>
              </a:solidFill>
            </a:rPr>
            <a:t>Over las 24 hours</a:t>
          </a:r>
        </a:p>
      </dgm:t>
    </dgm:pt>
    <dgm:pt modelId="{2A0CD7BB-B464-5F44-B566-8AF833E7A041}" type="parTrans" cxnId="{17D4F7AE-02F1-F84B-B8EF-405E948CE639}">
      <dgm:prSet/>
      <dgm:spPr/>
      <dgm:t>
        <a:bodyPr/>
        <a:lstStyle/>
        <a:p>
          <a:endParaRPr lang="en-GB"/>
        </a:p>
      </dgm:t>
    </dgm:pt>
    <dgm:pt modelId="{AF145CE2-BDDF-FA48-B424-391A0CE39419}" type="sibTrans" cxnId="{17D4F7AE-02F1-F84B-B8EF-405E948CE639}">
      <dgm:prSet/>
      <dgm:spPr/>
      <dgm:t>
        <a:bodyPr/>
        <a:lstStyle/>
        <a:p>
          <a:endParaRPr lang="en-GB"/>
        </a:p>
      </dgm:t>
    </dgm:pt>
    <dgm:pt modelId="{F046FC27-C4E1-9542-A06E-403236E1D9A7}">
      <dgm:prSet phldrT="[Text]" phldr="0" custT="1"/>
      <dgm:spPr/>
      <dgm:t>
        <a:bodyPr/>
        <a:lstStyle/>
        <a:p>
          <a:pPr algn="l"/>
          <a:r>
            <a:rPr lang="en-GB" sz="1100" b="1" dirty="0">
              <a:solidFill>
                <a:schemeClr val="tx1"/>
              </a:solidFill>
            </a:rPr>
            <a:t>Ankle impairments</a:t>
          </a:r>
        </a:p>
        <a:p>
          <a:pPr algn="l"/>
          <a:r>
            <a:rPr lang="en-GB" sz="1100" dirty="0">
              <a:solidFill>
                <a:schemeClr val="tx1"/>
              </a:solidFill>
            </a:rPr>
            <a:t>Ankle range of motion</a:t>
          </a:r>
        </a:p>
        <a:p>
          <a:pPr algn="l"/>
          <a:r>
            <a:rPr lang="en-GB" sz="1100" dirty="0">
              <a:solidFill>
                <a:schemeClr val="tx1"/>
              </a:solidFill>
            </a:rPr>
            <a:t>Ankle muscle strength, endurance and power</a:t>
          </a:r>
        </a:p>
      </dgm:t>
    </dgm:pt>
    <dgm:pt modelId="{98B98FD1-5DB2-D647-8F63-F724F24E8A6B}" type="parTrans" cxnId="{A7AB4C1C-B084-F747-8556-6C9AE5A9DD68}">
      <dgm:prSet/>
      <dgm:spPr/>
      <dgm:t>
        <a:bodyPr/>
        <a:lstStyle/>
        <a:p>
          <a:endParaRPr lang="en-GB"/>
        </a:p>
      </dgm:t>
    </dgm:pt>
    <dgm:pt modelId="{B8FABEDC-50F9-D14E-887D-AC39F12E78D2}" type="sibTrans" cxnId="{A7AB4C1C-B084-F747-8556-6C9AE5A9DD68}">
      <dgm:prSet/>
      <dgm:spPr/>
      <dgm:t>
        <a:bodyPr/>
        <a:lstStyle/>
        <a:p>
          <a:endParaRPr lang="en-GB"/>
        </a:p>
      </dgm:t>
    </dgm:pt>
    <dgm:pt modelId="{5752165C-B660-A244-9471-649A1904A55C}">
      <dgm:prSet phldrT="[Text]" phldr="0" custT="1"/>
      <dgm:spPr/>
      <dgm:t>
        <a:bodyPr/>
        <a:lstStyle/>
        <a:p>
          <a:pPr algn="l"/>
          <a:r>
            <a:rPr lang="en-GB" sz="900" b="1" dirty="0">
              <a:solidFill>
                <a:schemeClr val="tx1"/>
              </a:solidFill>
            </a:rPr>
            <a:t>Athlete perception</a:t>
          </a:r>
        </a:p>
        <a:p>
          <a:pPr algn="l"/>
          <a:r>
            <a:rPr lang="en-GB" sz="900" dirty="0">
              <a:solidFill>
                <a:schemeClr val="tx1"/>
              </a:solidFill>
            </a:rPr>
            <a:t>Perceived ankle confidence/reassurance</a:t>
          </a:r>
        </a:p>
        <a:p>
          <a:pPr algn="l"/>
          <a:r>
            <a:rPr lang="en-GB" sz="900" dirty="0">
              <a:solidFill>
                <a:schemeClr val="tx1"/>
              </a:solidFill>
            </a:rPr>
            <a:t>Perceived ankle stability</a:t>
          </a:r>
        </a:p>
        <a:p>
          <a:pPr algn="l"/>
          <a:r>
            <a:rPr lang="en-GB" sz="900" dirty="0">
              <a:solidFill>
                <a:schemeClr val="tx1"/>
              </a:solidFill>
            </a:rPr>
            <a:t>Psychological readiness</a:t>
          </a:r>
        </a:p>
      </dgm:t>
    </dgm:pt>
    <dgm:pt modelId="{2015AA11-F5E5-3B43-BC48-2B3B49A132E1}" type="parTrans" cxnId="{499DA37E-DB10-BC4D-8C58-E0D6E7AE632A}">
      <dgm:prSet/>
      <dgm:spPr/>
      <dgm:t>
        <a:bodyPr/>
        <a:lstStyle/>
        <a:p>
          <a:endParaRPr lang="en-GB"/>
        </a:p>
      </dgm:t>
    </dgm:pt>
    <dgm:pt modelId="{7D2F5073-013A-6245-B8C2-45873BBB3A96}" type="sibTrans" cxnId="{499DA37E-DB10-BC4D-8C58-E0D6E7AE632A}">
      <dgm:prSet/>
      <dgm:spPr/>
      <dgm:t>
        <a:bodyPr/>
        <a:lstStyle/>
        <a:p>
          <a:endParaRPr lang="en-GB"/>
        </a:p>
      </dgm:t>
    </dgm:pt>
    <dgm:pt modelId="{2C0BE273-DA0F-3841-91B7-7C18AEB8A987}">
      <dgm:prSet phldrT="[Text]" phldr="0" custT="1"/>
      <dgm:spPr/>
      <dgm:t>
        <a:bodyPr/>
        <a:lstStyle/>
        <a:p>
          <a:pPr algn="l"/>
          <a:r>
            <a:rPr lang="en-GB" sz="1100" b="1" dirty="0">
              <a:solidFill>
                <a:schemeClr val="tx1"/>
              </a:solidFill>
            </a:rPr>
            <a:t>Sensorimotor control</a:t>
          </a:r>
        </a:p>
        <a:p>
          <a:pPr algn="l"/>
          <a:r>
            <a:rPr lang="en-GB" sz="1100" dirty="0">
              <a:solidFill>
                <a:schemeClr val="tx1"/>
              </a:solidFill>
            </a:rPr>
            <a:t>Proprioception</a:t>
          </a:r>
        </a:p>
        <a:p>
          <a:pPr algn="l"/>
          <a:r>
            <a:rPr lang="en-GB" sz="1100" dirty="0">
              <a:solidFill>
                <a:schemeClr val="tx1"/>
              </a:solidFill>
            </a:rPr>
            <a:t>Dynamic postural control/balance</a:t>
          </a:r>
        </a:p>
      </dgm:t>
    </dgm:pt>
    <dgm:pt modelId="{135A2091-32E7-E340-902B-0CACF270ACB5}" type="parTrans" cxnId="{5E31DDBA-1983-0A44-9975-C9D1F3639DD9}">
      <dgm:prSet/>
      <dgm:spPr/>
      <dgm:t>
        <a:bodyPr/>
        <a:lstStyle/>
        <a:p>
          <a:endParaRPr lang="en-GB"/>
        </a:p>
      </dgm:t>
    </dgm:pt>
    <dgm:pt modelId="{DE6C478D-7056-DF4D-BECD-9B1D5DA7C58B}" type="sibTrans" cxnId="{5E31DDBA-1983-0A44-9975-C9D1F3639DD9}">
      <dgm:prSet/>
      <dgm:spPr/>
      <dgm:t>
        <a:bodyPr/>
        <a:lstStyle/>
        <a:p>
          <a:endParaRPr lang="en-GB"/>
        </a:p>
      </dgm:t>
    </dgm:pt>
    <dgm:pt modelId="{734E12ED-751C-0041-81E7-7C74B98C0D49}">
      <dgm:prSet phldrT="[Text]" phldr="0" custT="1"/>
      <dgm:spPr/>
      <dgm:t>
        <a:bodyPr/>
        <a:lstStyle/>
        <a:p>
          <a:pPr algn="l"/>
          <a:r>
            <a:rPr lang="en-GB" sz="800" b="1" dirty="0">
              <a:solidFill>
                <a:schemeClr val="tx1"/>
              </a:solidFill>
            </a:rPr>
            <a:t>Sport/functional performance</a:t>
          </a:r>
        </a:p>
        <a:p>
          <a:pPr algn="l"/>
          <a:r>
            <a:rPr lang="en-GB" sz="800" dirty="0">
              <a:solidFill>
                <a:schemeClr val="tx1"/>
              </a:solidFill>
            </a:rPr>
            <a:t>Hopping and jumping</a:t>
          </a:r>
        </a:p>
        <a:p>
          <a:pPr algn="l"/>
          <a:r>
            <a:rPr lang="en-GB" sz="800" dirty="0">
              <a:solidFill>
                <a:schemeClr val="tx1"/>
              </a:solidFill>
            </a:rPr>
            <a:t>Agility</a:t>
          </a:r>
        </a:p>
        <a:p>
          <a:pPr algn="l"/>
          <a:r>
            <a:rPr lang="en-GB" sz="800" dirty="0">
              <a:solidFill>
                <a:schemeClr val="tx1"/>
              </a:solidFill>
            </a:rPr>
            <a:t>Sport-specific activities</a:t>
          </a:r>
        </a:p>
        <a:p>
          <a:pPr algn="l"/>
          <a:r>
            <a:rPr lang="en-GB" sz="800" dirty="0">
              <a:solidFill>
                <a:schemeClr val="tx1"/>
              </a:solidFill>
            </a:rPr>
            <a:t>Ability to complete a full training session</a:t>
          </a:r>
        </a:p>
      </dgm:t>
    </dgm:pt>
    <dgm:pt modelId="{EF641D00-EBA0-794A-A914-91542591039F}" type="parTrans" cxnId="{995DE36E-9C39-634F-87BD-289CB1653F1A}">
      <dgm:prSet/>
      <dgm:spPr/>
      <dgm:t>
        <a:bodyPr/>
        <a:lstStyle/>
        <a:p>
          <a:endParaRPr lang="en-GB"/>
        </a:p>
      </dgm:t>
    </dgm:pt>
    <dgm:pt modelId="{1147EDEE-57B3-D344-9100-81305DB1B29B}" type="sibTrans" cxnId="{995DE36E-9C39-634F-87BD-289CB1653F1A}">
      <dgm:prSet/>
      <dgm:spPr/>
      <dgm:t>
        <a:bodyPr/>
        <a:lstStyle/>
        <a:p>
          <a:endParaRPr lang="en-GB"/>
        </a:p>
      </dgm:t>
    </dgm:pt>
    <dgm:pt modelId="{DFC4CA6C-1662-F446-8E9A-512297998B23}" type="pres">
      <dgm:prSet presAssocID="{71FC895F-56C2-C045-934A-A1F901C7B3AA}" presName="linearFlow" presStyleCnt="0">
        <dgm:presLayoutVars>
          <dgm:dir/>
          <dgm:resizeHandles val="exact"/>
        </dgm:presLayoutVars>
      </dgm:prSet>
      <dgm:spPr/>
    </dgm:pt>
    <dgm:pt modelId="{5896416D-76A9-4047-9F41-06A6DB980346}" type="pres">
      <dgm:prSet presAssocID="{4D14E845-2A86-C74B-9D0E-1268190CC3FF}" presName="composite" presStyleCnt="0"/>
      <dgm:spPr/>
    </dgm:pt>
    <dgm:pt modelId="{36A74DD7-8CBB-4C43-868C-F423F27D95DC}" type="pres">
      <dgm:prSet presAssocID="{4D14E845-2A86-C74B-9D0E-1268190CC3FF}" presName="imgShp" presStyleLbl="fgImgPlace1" presStyleIdx="0" presStyleCnt="5"/>
      <dgm:spPr>
        <a:blipFill>
          <a:blip xmlns:r="http://schemas.openxmlformats.org/officeDocument/2006/relationships" r:embed="rId1"/>
          <a:srcRect/>
          <a:stretch>
            <a:fillRect/>
          </a:stretch>
        </a:blipFill>
      </dgm:spPr>
    </dgm:pt>
    <dgm:pt modelId="{E640C1D8-AB08-FB47-AFDE-02178E925BB6}" type="pres">
      <dgm:prSet presAssocID="{4D14E845-2A86-C74B-9D0E-1268190CC3FF}" presName="txShp" presStyleLbl="node1" presStyleIdx="0" presStyleCnt="5">
        <dgm:presLayoutVars>
          <dgm:bulletEnabled val="1"/>
        </dgm:presLayoutVars>
      </dgm:prSet>
      <dgm:spPr/>
    </dgm:pt>
    <dgm:pt modelId="{FDF1CC4D-BDC5-944F-8A2E-9F0834A4979F}" type="pres">
      <dgm:prSet presAssocID="{AF145CE2-BDDF-FA48-B424-391A0CE39419}" presName="spacing" presStyleCnt="0"/>
      <dgm:spPr/>
    </dgm:pt>
    <dgm:pt modelId="{F85A9F7A-CC00-8040-9DF6-D99E6BF22FB8}" type="pres">
      <dgm:prSet presAssocID="{F046FC27-C4E1-9542-A06E-403236E1D9A7}" presName="composite" presStyleCnt="0"/>
      <dgm:spPr/>
    </dgm:pt>
    <dgm:pt modelId="{A359C7C4-F829-F242-A380-6936F99984A8}" type="pres">
      <dgm:prSet presAssocID="{F046FC27-C4E1-9542-A06E-403236E1D9A7}" presName="imgShp" presStyleLbl="fgImgPlace1" presStyleIdx="1" presStyleCnt="5"/>
      <dgm:spPr>
        <a:blipFill>
          <a:blip xmlns:r="http://schemas.openxmlformats.org/officeDocument/2006/relationships" r:embed="rId2"/>
          <a:srcRect/>
          <a:stretch>
            <a:fillRect/>
          </a:stretch>
        </a:blipFill>
      </dgm:spPr>
    </dgm:pt>
    <dgm:pt modelId="{50EA8EF3-D5C9-F249-B7B5-C2A306D18629}" type="pres">
      <dgm:prSet presAssocID="{F046FC27-C4E1-9542-A06E-403236E1D9A7}" presName="txShp" presStyleLbl="node1" presStyleIdx="1" presStyleCnt="5">
        <dgm:presLayoutVars>
          <dgm:bulletEnabled val="1"/>
        </dgm:presLayoutVars>
      </dgm:prSet>
      <dgm:spPr/>
    </dgm:pt>
    <dgm:pt modelId="{E2B9D700-9978-8D47-A58D-79E3D34F6886}" type="pres">
      <dgm:prSet presAssocID="{B8FABEDC-50F9-D14E-887D-AC39F12E78D2}" presName="spacing" presStyleCnt="0"/>
      <dgm:spPr/>
    </dgm:pt>
    <dgm:pt modelId="{394E8DBB-2618-F64D-9420-BA4D61B8C723}" type="pres">
      <dgm:prSet presAssocID="{5752165C-B660-A244-9471-649A1904A55C}" presName="composite" presStyleCnt="0"/>
      <dgm:spPr/>
    </dgm:pt>
    <dgm:pt modelId="{079BA987-FCB4-2941-9279-F80E797F2484}" type="pres">
      <dgm:prSet presAssocID="{5752165C-B660-A244-9471-649A1904A55C}" presName="imgShp" presStyleLbl="fgImgPlace1" presStyleIdx="2" presStyleCnt="5"/>
      <dgm:spPr>
        <a:blipFill>
          <a:blip xmlns:r="http://schemas.openxmlformats.org/officeDocument/2006/relationships" r:embed="rId2"/>
          <a:srcRect/>
          <a:stretch>
            <a:fillRect/>
          </a:stretch>
        </a:blipFill>
      </dgm:spPr>
    </dgm:pt>
    <dgm:pt modelId="{53102962-4B6E-DC4D-AF5C-68C7186ACB7A}" type="pres">
      <dgm:prSet presAssocID="{5752165C-B660-A244-9471-649A1904A55C}" presName="txShp" presStyleLbl="node1" presStyleIdx="2" presStyleCnt="5">
        <dgm:presLayoutVars>
          <dgm:bulletEnabled val="1"/>
        </dgm:presLayoutVars>
      </dgm:prSet>
      <dgm:spPr/>
    </dgm:pt>
    <dgm:pt modelId="{6C379BA8-5EB6-1A48-B971-4DC22DF0F103}" type="pres">
      <dgm:prSet presAssocID="{7D2F5073-013A-6245-B8C2-45873BBB3A96}" presName="spacing" presStyleCnt="0"/>
      <dgm:spPr/>
    </dgm:pt>
    <dgm:pt modelId="{164B8757-53B6-9941-A168-FEF26751D170}" type="pres">
      <dgm:prSet presAssocID="{2C0BE273-DA0F-3841-91B7-7C18AEB8A987}" presName="composite" presStyleCnt="0"/>
      <dgm:spPr/>
    </dgm:pt>
    <dgm:pt modelId="{658CD0B6-8A00-8845-B7DD-EFC2F2BEA32A}" type="pres">
      <dgm:prSet presAssocID="{2C0BE273-DA0F-3841-91B7-7C18AEB8A987}" presName="imgShp" presStyleLbl="fgImgPlace1" presStyleIdx="3" presStyleCnt="5"/>
      <dgm:spPr>
        <a:blipFill>
          <a:blip xmlns:r="http://schemas.openxmlformats.org/officeDocument/2006/relationships" r:embed="rId3"/>
          <a:srcRect/>
          <a:stretch>
            <a:fillRect/>
          </a:stretch>
        </a:blipFill>
      </dgm:spPr>
    </dgm:pt>
    <dgm:pt modelId="{A93EF9C6-C349-3742-912D-7511DAD96626}" type="pres">
      <dgm:prSet presAssocID="{2C0BE273-DA0F-3841-91B7-7C18AEB8A987}" presName="txShp" presStyleLbl="node1" presStyleIdx="3" presStyleCnt="5">
        <dgm:presLayoutVars>
          <dgm:bulletEnabled val="1"/>
        </dgm:presLayoutVars>
      </dgm:prSet>
      <dgm:spPr/>
    </dgm:pt>
    <dgm:pt modelId="{FF1C75C8-A3B8-DE41-BC02-FEB2BF3C1FC8}" type="pres">
      <dgm:prSet presAssocID="{DE6C478D-7056-DF4D-BECD-9B1D5DA7C58B}" presName="spacing" presStyleCnt="0"/>
      <dgm:spPr/>
    </dgm:pt>
    <dgm:pt modelId="{D3E519F0-78C0-D94D-9530-AC6E40B8F733}" type="pres">
      <dgm:prSet presAssocID="{734E12ED-751C-0041-81E7-7C74B98C0D49}" presName="composite" presStyleCnt="0"/>
      <dgm:spPr/>
    </dgm:pt>
    <dgm:pt modelId="{DB0788BE-1725-C743-9E85-6A73F14E370A}" type="pres">
      <dgm:prSet presAssocID="{734E12ED-751C-0041-81E7-7C74B98C0D49}" presName="imgShp" presStyleLbl="fgImgPlace1" presStyleIdx="4" presStyleCnt="5"/>
      <dgm:spPr>
        <a:blipFill>
          <a:blip xmlns:r="http://schemas.openxmlformats.org/officeDocument/2006/relationships" r:embed="rId3"/>
          <a:srcRect/>
          <a:stretch>
            <a:fillRect/>
          </a:stretch>
        </a:blipFill>
      </dgm:spPr>
    </dgm:pt>
    <dgm:pt modelId="{5DC00712-7F52-514C-92E1-5DFEE4A84D5B}" type="pres">
      <dgm:prSet presAssocID="{734E12ED-751C-0041-81E7-7C74B98C0D49}" presName="txShp" presStyleLbl="node1" presStyleIdx="4" presStyleCnt="5">
        <dgm:presLayoutVars>
          <dgm:bulletEnabled val="1"/>
        </dgm:presLayoutVars>
      </dgm:prSet>
      <dgm:spPr/>
    </dgm:pt>
  </dgm:ptLst>
  <dgm:cxnLst>
    <dgm:cxn modelId="{A7AB4C1C-B084-F747-8556-6C9AE5A9DD68}" srcId="{71FC895F-56C2-C045-934A-A1F901C7B3AA}" destId="{F046FC27-C4E1-9542-A06E-403236E1D9A7}" srcOrd="1" destOrd="0" parTransId="{98B98FD1-5DB2-D647-8F63-F724F24E8A6B}" sibTransId="{B8FABEDC-50F9-D14E-887D-AC39F12E78D2}"/>
    <dgm:cxn modelId="{A07AA13B-1BE1-BC46-9A6B-66AEBC2489B5}" type="presOf" srcId="{5752165C-B660-A244-9471-649A1904A55C}" destId="{53102962-4B6E-DC4D-AF5C-68C7186ACB7A}" srcOrd="0" destOrd="0" presId="urn:microsoft.com/office/officeart/2005/8/layout/vList3"/>
    <dgm:cxn modelId="{DAE0BB45-BDCC-E04E-952D-A5E999B7A8B2}" type="presOf" srcId="{F046FC27-C4E1-9542-A06E-403236E1D9A7}" destId="{50EA8EF3-D5C9-F249-B7B5-C2A306D18629}" srcOrd="0" destOrd="0" presId="urn:microsoft.com/office/officeart/2005/8/layout/vList3"/>
    <dgm:cxn modelId="{995DE36E-9C39-634F-87BD-289CB1653F1A}" srcId="{71FC895F-56C2-C045-934A-A1F901C7B3AA}" destId="{734E12ED-751C-0041-81E7-7C74B98C0D49}" srcOrd="4" destOrd="0" parTransId="{EF641D00-EBA0-794A-A914-91542591039F}" sibTransId="{1147EDEE-57B3-D344-9100-81305DB1B29B}"/>
    <dgm:cxn modelId="{560FB072-BC8F-674F-96ED-B17C3A12460F}" type="presOf" srcId="{4D14E845-2A86-C74B-9D0E-1268190CC3FF}" destId="{E640C1D8-AB08-FB47-AFDE-02178E925BB6}" srcOrd="0" destOrd="0" presId="urn:microsoft.com/office/officeart/2005/8/layout/vList3"/>
    <dgm:cxn modelId="{499DA37E-DB10-BC4D-8C58-E0D6E7AE632A}" srcId="{71FC895F-56C2-C045-934A-A1F901C7B3AA}" destId="{5752165C-B660-A244-9471-649A1904A55C}" srcOrd="2" destOrd="0" parTransId="{2015AA11-F5E5-3B43-BC48-2B3B49A132E1}" sibTransId="{7D2F5073-013A-6245-B8C2-45873BBB3A96}"/>
    <dgm:cxn modelId="{17D4F7AE-02F1-F84B-B8EF-405E948CE639}" srcId="{71FC895F-56C2-C045-934A-A1F901C7B3AA}" destId="{4D14E845-2A86-C74B-9D0E-1268190CC3FF}" srcOrd="0" destOrd="0" parTransId="{2A0CD7BB-B464-5F44-B566-8AF833E7A041}" sibTransId="{AF145CE2-BDDF-FA48-B424-391A0CE39419}"/>
    <dgm:cxn modelId="{DFC221B4-8463-7D43-BFD3-1C78391EF2B4}" type="presOf" srcId="{71FC895F-56C2-C045-934A-A1F901C7B3AA}" destId="{DFC4CA6C-1662-F446-8E9A-512297998B23}" srcOrd="0" destOrd="0" presId="urn:microsoft.com/office/officeart/2005/8/layout/vList3"/>
    <dgm:cxn modelId="{5E31DDBA-1983-0A44-9975-C9D1F3639DD9}" srcId="{71FC895F-56C2-C045-934A-A1F901C7B3AA}" destId="{2C0BE273-DA0F-3841-91B7-7C18AEB8A987}" srcOrd="3" destOrd="0" parTransId="{135A2091-32E7-E340-902B-0CACF270ACB5}" sibTransId="{DE6C478D-7056-DF4D-BECD-9B1D5DA7C58B}"/>
    <dgm:cxn modelId="{B8044ACA-98CB-4048-B6EF-56EFC5554DCC}" type="presOf" srcId="{734E12ED-751C-0041-81E7-7C74B98C0D49}" destId="{5DC00712-7F52-514C-92E1-5DFEE4A84D5B}" srcOrd="0" destOrd="0" presId="urn:microsoft.com/office/officeart/2005/8/layout/vList3"/>
    <dgm:cxn modelId="{B8E394D3-7446-0047-9625-F7B29248ECB4}" type="presOf" srcId="{2C0BE273-DA0F-3841-91B7-7C18AEB8A987}" destId="{A93EF9C6-C349-3742-912D-7511DAD96626}" srcOrd="0" destOrd="0" presId="urn:microsoft.com/office/officeart/2005/8/layout/vList3"/>
    <dgm:cxn modelId="{A209713D-AB45-B040-A0E5-20E10960F75D}" type="presParOf" srcId="{DFC4CA6C-1662-F446-8E9A-512297998B23}" destId="{5896416D-76A9-4047-9F41-06A6DB980346}" srcOrd="0" destOrd="0" presId="urn:microsoft.com/office/officeart/2005/8/layout/vList3"/>
    <dgm:cxn modelId="{345A2AF9-19CD-E247-9E1A-6E7E907E0868}" type="presParOf" srcId="{5896416D-76A9-4047-9F41-06A6DB980346}" destId="{36A74DD7-8CBB-4C43-868C-F423F27D95DC}" srcOrd="0" destOrd="0" presId="urn:microsoft.com/office/officeart/2005/8/layout/vList3"/>
    <dgm:cxn modelId="{2A9E75DB-4BF6-2B4F-927B-7B7869F4F70E}" type="presParOf" srcId="{5896416D-76A9-4047-9F41-06A6DB980346}" destId="{E640C1D8-AB08-FB47-AFDE-02178E925BB6}" srcOrd="1" destOrd="0" presId="urn:microsoft.com/office/officeart/2005/8/layout/vList3"/>
    <dgm:cxn modelId="{EDE9E463-3BA4-A442-8C8C-01B30383814C}" type="presParOf" srcId="{DFC4CA6C-1662-F446-8E9A-512297998B23}" destId="{FDF1CC4D-BDC5-944F-8A2E-9F0834A4979F}" srcOrd="1" destOrd="0" presId="urn:microsoft.com/office/officeart/2005/8/layout/vList3"/>
    <dgm:cxn modelId="{652DB047-1F1F-434A-9891-612A6AFA647C}" type="presParOf" srcId="{DFC4CA6C-1662-F446-8E9A-512297998B23}" destId="{F85A9F7A-CC00-8040-9DF6-D99E6BF22FB8}" srcOrd="2" destOrd="0" presId="urn:microsoft.com/office/officeart/2005/8/layout/vList3"/>
    <dgm:cxn modelId="{BC9B6E3C-782F-7E4A-A3DD-04917915F7C5}" type="presParOf" srcId="{F85A9F7A-CC00-8040-9DF6-D99E6BF22FB8}" destId="{A359C7C4-F829-F242-A380-6936F99984A8}" srcOrd="0" destOrd="0" presId="urn:microsoft.com/office/officeart/2005/8/layout/vList3"/>
    <dgm:cxn modelId="{E9687268-EB70-0542-9F2B-0DAAE901C870}" type="presParOf" srcId="{F85A9F7A-CC00-8040-9DF6-D99E6BF22FB8}" destId="{50EA8EF3-D5C9-F249-B7B5-C2A306D18629}" srcOrd="1" destOrd="0" presId="urn:microsoft.com/office/officeart/2005/8/layout/vList3"/>
    <dgm:cxn modelId="{E5ADE33F-1430-6C49-A6F5-C12EA39A16A4}" type="presParOf" srcId="{DFC4CA6C-1662-F446-8E9A-512297998B23}" destId="{E2B9D700-9978-8D47-A58D-79E3D34F6886}" srcOrd="3" destOrd="0" presId="urn:microsoft.com/office/officeart/2005/8/layout/vList3"/>
    <dgm:cxn modelId="{D4D8838B-D061-A946-A93B-356BC2529ABC}" type="presParOf" srcId="{DFC4CA6C-1662-F446-8E9A-512297998B23}" destId="{394E8DBB-2618-F64D-9420-BA4D61B8C723}" srcOrd="4" destOrd="0" presId="urn:microsoft.com/office/officeart/2005/8/layout/vList3"/>
    <dgm:cxn modelId="{2AC08ADE-58B4-AA41-9B60-DA85D8BFF2CA}" type="presParOf" srcId="{394E8DBB-2618-F64D-9420-BA4D61B8C723}" destId="{079BA987-FCB4-2941-9279-F80E797F2484}" srcOrd="0" destOrd="0" presId="urn:microsoft.com/office/officeart/2005/8/layout/vList3"/>
    <dgm:cxn modelId="{22EAC322-7D28-D243-BC6C-8A9E9585087C}" type="presParOf" srcId="{394E8DBB-2618-F64D-9420-BA4D61B8C723}" destId="{53102962-4B6E-DC4D-AF5C-68C7186ACB7A}" srcOrd="1" destOrd="0" presId="urn:microsoft.com/office/officeart/2005/8/layout/vList3"/>
    <dgm:cxn modelId="{D121AB2F-18EB-AB4E-9BF5-8A2EFF2A3882}" type="presParOf" srcId="{DFC4CA6C-1662-F446-8E9A-512297998B23}" destId="{6C379BA8-5EB6-1A48-B971-4DC22DF0F103}" srcOrd="5" destOrd="0" presId="urn:microsoft.com/office/officeart/2005/8/layout/vList3"/>
    <dgm:cxn modelId="{BF0C1DCB-BD67-F544-97EE-78B10BC508DF}" type="presParOf" srcId="{DFC4CA6C-1662-F446-8E9A-512297998B23}" destId="{164B8757-53B6-9941-A168-FEF26751D170}" srcOrd="6" destOrd="0" presId="urn:microsoft.com/office/officeart/2005/8/layout/vList3"/>
    <dgm:cxn modelId="{8CE61B7D-C6E0-3343-8188-5D1DF6CEBADD}" type="presParOf" srcId="{164B8757-53B6-9941-A168-FEF26751D170}" destId="{658CD0B6-8A00-8845-B7DD-EFC2F2BEA32A}" srcOrd="0" destOrd="0" presId="urn:microsoft.com/office/officeart/2005/8/layout/vList3"/>
    <dgm:cxn modelId="{DF1E646A-81B3-F343-938E-037A29C82995}" type="presParOf" srcId="{164B8757-53B6-9941-A168-FEF26751D170}" destId="{A93EF9C6-C349-3742-912D-7511DAD96626}" srcOrd="1" destOrd="0" presId="urn:microsoft.com/office/officeart/2005/8/layout/vList3"/>
    <dgm:cxn modelId="{C1C34A9B-0759-5B44-B670-5944C94A70A3}" type="presParOf" srcId="{DFC4CA6C-1662-F446-8E9A-512297998B23}" destId="{FF1C75C8-A3B8-DE41-BC02-FEB2BF3C1FC8}" srcOrd="7" destOrd="0" presId="urn:microsoft.com/office/officeart/2005/8/layout/vList3"/>
    <dgm:cxn modelId="{B7468D25-A450-FC43-BEBB-2AF301C03756}" type="presParOf" srcId="{DFC4CA6C-1662-F446-8E9A-512297998B23}" destId="{D3E519F0-78C0-D94D-9530-AC6E40B8F733}" srcOrd="8" destOrd="0" presId="urn:microsoft.com/office/officeart/2005/8/layout/vList3"/>
    <dgm:cxn modelId="{DED739AC-7DB5-8D4C-BB09-5C026412BDE2}" type="presParOf" srcId="{D3E519F0-78C0-D94D-9530-AC6E40B8F733}" destId="{DB0788BE-1725-C743-9E85-6A73F14E370A}" srcOrd="0" destOrd="0" presId="urn:microsoft.com/office/officeart/2005/8/layout/vList3"/>
    <dgm:cxn modelId="{90BE5A09-8657-B845-A3BC-75C1E0FA0E67}" type="presParOf" srcId="{D3E519F0-78C0-D94D-9530-AC6E40B8F733}" destId="{5DC00712-7F52-514C-92E1-5DFEE4A84D5B}"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72DF3-D375-044F-83B3-DFA568E84A3F}">
      <dsp:nvSpPr>
        <dsp:cNvPr id="0" name=""/>
        <dsp:cNvSpPr/>
      </dsp:nvSpPr>
      <dsp:spPr>
        <a:xfrm>
          <a:off x="1267995" y="397"/>
          <a:ext cx="3863526" cy="231811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Phase I : Protection/Acute and Inflammatory Phase</a:t>
          </a:r>
          <a:endParaRPr lang="en-GB" kern="1200" dirty="0">
            <a:solidFill>
              <a:schemeClr val="tx1"/>
            </a:solidFill>
          </a:endParaRPr>
        </a:p>
      </dsp:txBody>
      <dsp:txXfrm>
        <a:off x="1267995" y="397"/>
        <a:ext cx="3863526" cy="2318115"/>
      </dsp:txXfrm>
    </dsp:sp>
    <dsp:sp modelId="{9D581B2C-BE5F-FF4D-8D27-E1482BD244A7}">
      <dsp:nvSpPr>
        <dsp:cNvPr id="0" name=""/>
        <dsp:cNvSpPr/>
      </dsp:nvSpPr>
      <dsp:spPr>
        <a:xfrm>
          <a:off x="5517874" y="397"/>
          <a:ext cx="3863526" cy="231811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Phase II: Progressive ROM and Early Strengthening</a:t>
          </a:r>
        </a:p>
      </dsp:txBody>
      <dsp:txXfrm>
        <a:off x="5517874" y="397"/>
        <a:ext cx="3863526" cy="2318115"/>
      </dsp:txXfrm>
    </dsp:sp>
    <dsp:sp modelId="{5299A82B-CC40-7C46-BBDC-80533547A3DF}">
      <dsp:nvSpPr>
        <dsp:cNvPr id="0" name=""/>
        <dsp:cNvSpPr/>
      </dsp:nvSpPr>
      <dsp:spPr>
        <a:xfrm>
          <a:off x="1267995" y="2704866"/>
          <a:ext cx="3863526" cy="23181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Phase III: Advanced Strengthening and Neuromuscular Control</a:t>
          </a:r>
        </a:p>
      </dsp:txBody>
      <dsp:txXfrm>
        <a:off x="1267995" y="2704866"/>
        <a:ext cx="3863526" cy="2318115"/>
      </dsp:txXfrm>
    </dsp:sp>
    <dsp:sp modelId="{CA1791CE-52F9-2644-8DF7-38747C7EB5A4}">
      <dsp:nvSpPr>
        <dsp:cNvPr id="0" name=""/>
        <dsp:cNvSpPr/>
      </dsp:nvSpPr>
      <dsp:spPr>
        <a:xfrm>
          <a:off x="5517874" y="2704866"/>
          <a:ext cx="3863526" cy="231811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Phase IV:	 Return to Sport</a:t>
          </a:r>
        </a:p>
      </dsp:txBody>
      <dsp:txXfrm>
        <a:off x="5517874" y="2704866"/>
        <a:ext cx="3863526" cy="23181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0C1D8-AB08-FB47-AFDE-02178E925BB6}">
      <dsp:nvSpPr>
        <dsp:cNvPr id="0" name=""/>
        <dsp:cNvSpPr/>
      </dsp:nvSpPr>
      <dsp:spPr>
        <a:xfrm rot="10800000">
          <a:off x="2109121" y="1271"/>
          <a:ext cx="7544646" cy="835111"/>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261" tIns="41910" rIns="78232" bIns="41910" numCol="1" spcCol="1270" anchor="ctr" anchorCtr="0">
          <a:noAutofit/>
        </a:bodyPr>
        <a:lstStyle/>
        <a:p>
          <a:pPr marL="0" lvl="0" indent="0" algn="l" defTabSz="488950">
            <a:lnSpc>
              <a:spcPct val="90000"/>
            </a:lnSpc>
            <a:spcBef>
              <a:spcPct val="0"/>
            </a:spcBef>
            <a:spcAft>
              <a:spcPct val="35000"/>
            </a:spcAft>
            <a:buNone/>
          </a:pPr>
          <a:r>
            <a:rPr lang="en-GB" sz="1100" b="1" kern="1200" dirty="0">
              <a:solidFill>
                <a:schemeClr val="tx1"/>
              </a:solidFill>
            </a:rPr>
            <a:t>Pain Severity</a:t>
          </a:r>
          <a:r>
            <a:rPr lang="en-GB" sz="1100" kern="1200" dirty="0">
              <a:solidFill>
                <a:schemeClr val="tx1"/>
              </a:solidFill>
            </a:rPr>
            <a:t> </a:t>
          </a:r>
        </a:p>
        <a:p>
          <a:pPr marL="0" lvl="0" indent="0" algn="l" defTabSz="488950">
            <a:lnSpc>
              <a:spcPct val="90000"/>
            </a:lnSpc>
            <a:spcBef>
              <a:spcPct val="0"/>
            </a:spcBef>
            <a:spcAft>
              <a:spcPct val="35000"/>
            </a:spcAft>
            <a:buNone/>
          </a:pPr>
          <a:r>
            <a:rPr lang="en-GB" sz="1100" kern="1200" dirty="0">
              <a:solidFill>
                <a:schemeClr val="tx1"/>
              </a:solidFill>
            </a:rPr>
            <a:t>During sport participation</a:t>
          </a:r>
        </a:p>
        <a:p>
          <a:pPr marL="0" lvl="0" indent="0" algn="l" defTabSz="488950">
            <a:lnSpc>
              <a:spcPct val="90000"/>
            </a:lnSpc>
            <a:spcBef>
              <a:spcPct val="0"/>
            </a:spcBef>
            <a:spcAft>
              <a:spcPct val="35000"/>
            </a:spcAft>
            <a:buNone/>
          </a:pPr>
          <a:r>
            <a:rPr lang="en-GB" sz="1100" kern="1200" dirty="0">
              <a:solidFill>
                <a:schemeClr val="tx1"/>
              </a:solidFill>
            </a:rPr>
            <a:t>Over las 24 hours</a:t>
          </a:r>
        </a:p>
      </dsp:txBody>
      <dsp:txXfrm rot="10800000">
        <a:off x="2317899" y="1271"/>
        <a:ext cx="7335868" cy="835111"/>
      </dsp:txXfrm>
    </dsp:sp>
    <dsp:sp modelId="{36A74DD7-8CBB-4C43-868C-F423F27D95DC}">
      <dsp:nvSpPr>
        <dsp:cNvPr id="0" name=""/>
        <dsp:cNvSpPr/>
      </dsp:nvSpPr>
      <dsp:spPr>
        <a:xfrm>
          <a:off x="1691565" y="1271"/>
          <a:ext cx="835111" cy="835111"/>
        </a:xfrm>
        <a:prstGeom prst="ellipse">
          <a:avLst/>
        </a:prstGeom>
        <a:blipFill>
          <a:blip xmlns:r="http://schemas.openxmlformats.org/officeDocument/2006/relationships" r:embed="rId1"/>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EA8EF3-D5C9-F249-B7B5-C2A306D18629}">
      <dsp:nvSpPr>
        <dsp:cNvPr id="0" name=""/>
        <dsp:cNvSpPr/>
      </dsp:nvSpPr>
      <dsp:spPr>
        <a:xfrm rot="10800000">
          <a:off x="2109121" y="1085670"/>
          <a:ext cx="7544646" cy="835111"/>
        </a:xfrm>
        <a:prstGeom prst="homePlate">
          <a:avLst/>
        </a:prstGeom>
        <a:solidFill>
          <a:schemeClr val="accent5">
            <a:hueOff val="-1798979"/>
            <a:satOff val="889"/>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261" tIns="41910" rIns="78232" bIns="41910" numCol="1" spcCol="1270" anchor="ctr" anchorCtr="0">
          <a:noAutofit/>
        </a:bodyPr>
        <a:lstStyle/>
        <a:p>
          <a:pPr marL="0" lvl="0" indent="0" algn="l" defTabSz="488950">
            <a:lnSpc>
              <a:spcPct val="90000"/>
            </a:lnSpc>
            <a:spcBef>
              <a:spcPct val="0"/>
            </a:spcBef>
            <a:spcAft>
              <a:spcPct val="35000"/>
            </a:spcAft>
            <a:buNone/>
          </a:pPr>
          <a:r>
            <a:rPr lang="en-GB" sz="1100" b="1" kern="1200" dirty="0">
              <a:solidFill>
                <a:schemeClr val="tx1"/>
              </a:solidFill>
            </a:rPr>
            <a:t>Ankle impairments</a:t>
          </a:r>
        </a:p>
        <a:p>
          <a:pPr marL="0" lvl="0" indent="0" algn="l" defTabSz="488950">
            <a:lnSpc>
              <a:spcPct val="90000"/>
            </a:lnSpc>
            <a:spcBef>
              <a:spcPct val="0"/>
            </a:spcBef>
            <a:spcAft>
              <a:spcPct val="35000"/>
            </a:spcAft>
            <a:buNone/>
          </a:pPr>
          <a:r>
            <a:rPr lang="en-GB" sz="1100" kern="1200" dirty="0">
              <a:solidFill>
                <a:schemeClr val="tx1"/>
              </a:solidFill>
            </a:rPr>
            <a:t>Ankle range of motion</a:t>
          </a:r>
        </a:p>
        <a:p>
          <a:pPr marL="0" lvl="0" indent="0" algn="l" defTabSz="488950">
            <a:lnSpc>
              <a:spcPct val="90000"/>
            </a:lnSpc>
            <a:spcBef>
              <a:spcPct val="0"/>
            </a:spcBef>
            <a:spcAft>
              <a:spcPct val="35000"/>
            </a:spcAft>
            <a:buNone/>
          </a:pPr>
          <a:r>
            <a:rPr lang="en-GB" sz="1100" kern="1200" dirty="0">
              <a:solidFill>
                <a:schemeClr val="tx1"/>
              </a:solidFill>
            </a:rPr>
            <a:t>Ankle muscle strength, endurance and power</a:t>
          </a:r>
        </a:p>
      </dsp:txBody>
      <dsp:txXfrm rot="10800000">
        <a:off x="2317899" y="1085670"/>
        <a:ext cx="7335868" cy="835111"/>
      </dsp:txXfrm>
    </dsp:sp>
    <dsp:sp modelId="{A359C7C4-F829-F242-A380-6936F99984A8}">
      <dsp:nvSpPr>
        <dsp:cNvPr id="0" name=""/>
        <dsp:cNvSpPr/>
      </dsp:nvSpPr>
      <dsp:spPr>
        <a:xfrm>
          <a:off x="1691565" y="1085670"/>
          <a:ext cx="835111" cy="835111"/>
        </a:xfrm>
        <a:prstGeom prst="ellipse">
          <a:avLst/>
        </a:prstGeom>
        <a:blipFill>
          <a:blip xmlns:r="http://schemas.openxmlformats.org/officeDocument/2006/relationships" r:embed="rId2"/>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102962-4B6E-DC4D-AF5C-68C7186ACB7A}">
      <dsp:nvSpPr>
        <dsp:cNvPr id="0" name=""/>
        <dsp:cNvSpPr/>
      </dsp:nvSpPr>
      <dsp:spPr>
        <a:xfrm rot="10800000">
          <a:off x="2109121" y="2170069"/>
          <a:ext cx="7544646" cy="835111"/>
        </a:xfrm>
        <a:prstGeom prst="homePlate">
          <a:avLst/>
        </a:prstGeom>
        <a:solidFill>
          <a:schemeClr val="accent5">
            <a:hueOff val="-3597958"/>
            <a:satOff val="1779"/>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261" tIns="34290" rIns="64008" bIns="34290" numCol="1" spcCol="1270" anchor="ctr" anchorCtr="0">
          <a:noAutofit/>
        </a:bodyPr>
        <a:lstStyle/>
        <a:p>
          <a:pPr marL="0" lvl="0" indent="0" algn="l" defTabSz="400050">
            <a:lnSpc>
              <a:spcPct val="90000"/>
            </a:lnSpc>
            <a:spcBef>
              <a:spcPct val="0"/>
            </a:spcBef>
            <a:spcAft>
              <a:spcPct val="35000"/>
            </a:spcAft>
            <a:buNone/>
          </a:pPr>
          <a:r>
            <a:rPr lang="en-GB" sz="900" b="1" kern="1200" dirty="0">
              <a:solidFill>
                <a:schemeClr val="tx1"/>
              </a:solidFill>
            </a:rPr>
            <a:t>Athlete perception</a:t>
          </a:r>
        </a:p>
        <a:p>
          <a:pPr marL="0" lvl="0" indent="0" algn="l" defTabSz="400050">
            <a:lnSpc>
              <a:spcPct val="90000"/>
            </a:lnSpc>
            <a:spcBef>
              <a:spcPct val="0"/>
            </a:spcBef>
            <a:spcAft>
              <a:spcPct val="35000"/>
            </a:spcAft>
            <a:buNone/>
          </a:pPr>
          <a:r>
            <a:rPr lang="en-GB" sz="900" kern="1200" dirty="0">
              <a:solidFill>
                <a:schemeClr val="tx1"/>
              </a:solidFill>
            </a:rPr>
            <a:t>Perceived ankle confidence/reassurance</a:t>
          </a:r>
        </a:p>
        <a:p>
          <a:pPr marL="0" lvl="0" indent="0" algn="l" defTabSz="400050">
            <a:lnSpc>
              <a:spcPct val="90000"/>
            </a:lnSpc>
            <a:spcBef>
              <a:spcPct val="0"/>
            </a:spcBef>
            <a:spcAft>
              <a:spcPct val="35000"/>
            </a:spcAft>
            <a:buNone/>
          </a:pPr>
          <a:r>
            <a:rPr lang="en-GB" sz="900" kern="1200" dirty="0">
              <a:solidFill>
                <a:schemeClr val="tx1"/>
              </a:solidFill>
            </a:rPr>
            <a:t>Perceived ankle stability</a:t>
          </a:r>
        </a:p>
        <a:p>
          <a:pPr marL="0" lvl="0" indent="0" algn="l" defTabSz="400050">
            <a:lnSpc>
              <a:spcPct val="90000"/>
            </a:lnSpc>
            <a:spcBef>
              <a:spcPct val="0"/>
            </a:spcBef>
            <a:spcAft>
              <a:spcPct val="35000"/>
            </a:spcAft>
            <a:buNone/>
          </a:pPr>
          <a:r>
            <a:rPr lang="en-GB" sz="900" kern="1200" dirty="0">
              <a:solidFill>
                <a:schemeClr val="tx1"/>
              </a:solidFill>
            </a:rPr>
            <a:t>Psychological readiness</a:t>
          </a:r>
        </a:p>
      </dsp:txBody>
      <dsp:txXfrm rot="10800000">
        <a:off x="2317899" y="2170069"/>
        <a:ext cx="7335868" cy="835111"/>
      </dsp:txXfrm>
    </dsp:sp>
    <dsp:sp modelId="{079BA987-FCB4-2941-9279-F80E797F2484}">
      <dsp:nvSpPr>
        <dsp:cNvPr id="0" name=""/>
        <dsp:cNvSpPr/>
      </dsp:nvSpPr>
      <dsp:spPr>
        <a:xfrm>
          <a:off x="1691565" y="2170069"/>
          <a:ext cx="835111" cy="835111"/>
        </a:xfrm>
        <a:prstGeom prst="ellipse">
          <a:avLst/>
        </a:prstGeom>
        <a:blipFill>
          <a:blip xmlns:r="http://schemas.openxmlformats.org/officeDocument/2006/relationships" r:embed="rId2"/>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3EF9C6-C349-3742-912D-7511DAD96626}">
      <dsp:nvSpPr>
        <dsp:cNvPr id="0" name=""/>
        <dsp:cNvSpPr/>
      </dsp:nvSpPr>
      <dsp:spPr>
        <a:xfrm rot="10800000">
          <a:off x="2109121" y="3254467"/>
          <a:ext cx="7544646" cy="835111"/>
        </a:xfrm>
        <a:prstGeom prst="homePlate">
          <a:avLst/>
        </a:prstGeom>
        <a:solidFill>
          <a:schemeClr val="accent5">
            <a:hueOff val="-5396937"/>
            <a:satOff val="2668"/>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261" tIns="41910" rIns="78232" bIns="41910" numCol="1" spcCol="1270" anchor="ctr" anchorCtr="0">
          <a:noAutofit/>
        </a:bodyPr>
        <a:lstStyle/>
        <a:p>
          <a:pPr marL="0" lvl="0" indent="0" algn="l" defTabSz="488950">
            <a:lnSpc>
              <a:spcPct val="90000"/>
            </a:lnSpc>
            <a:spcBef>
              <a:spcPct val="0"/>
            </a:spcBef>
            <a:spcAft>
              <a:spcPct val="35000"/>
            </a:spcAft>
            <a:buNone/>
          </a:pPr>
          <a:r>
            <a:rPr lang="en-GB" sz="1100" b="1" kern="1200" dirty="0">
              <a:solidFill>
                <a:schemeClr val="tx1"/>
              </a:solidFill>
            </a:rPr>
            <a:t>Sensorimotor control</a:t>
          </a:r>
        </a:p>
        <a:p>
          <a:pPr marL="0" lvl="0" indent="0" algn="l" defTabSz="488950">
            <a:lnSpc>
              <a:spcPct val="90000"/>
            </a:lnSpc>
            <a:spcBef>
              <a:spcPct val="0"/>
            </a:spcBef>
            <a:spcAft>
              <a:spcPct val="35000"/>
            </a:spcAft>
            <a:buNone/>
          </a:pPr>
          <a:r>
            <a:rPr lang="en-GB" sz="1100" kern="1200" dirty="0">
              <a:solidFill>
                <a:schemeClr val="tx1"/>
              </a:solidFill>
            </a:rPr>
            <a:t>Proprioception</a:t>
          </a:r>
        </a:p>
        <a:p>
          <a:pPr marL="0" lvl="0" indent="0" algn="l" defTabSz="488950">
            <a:lnSpc>
              <a:spcPct val="90000"/>
            </a:lnSpc>
            <a:spcBef>
              <a:spcPct val="0"/>
            </a:spcBef>
            <a:spcAft>
              <a:spcPct val="35000"/>
            </a:spcAft>
            <a:buNone/>
          </a:pPr>
          <a:r>
            <a:rPr lang="en-GB" sz="1100" kern="1200" dirty="0">
              <a:solidFill>
                <a:schemeClr val="tx1"/>
              </a:solidFill>
            </a:rPr>
            <a:t>Dynamic postural control/balance</a:t>
          </a:r>
        </a:p>
      </dsp:txBody>
      <dsp:txXfrm rot="10800000">
        <a:off x="2317899" y="3254467"/>
        <a:ext cx="7335868" cy="835111"/>
      </dsp:txXfrm>
    </dsp:sp>
    <dsp:sp modelId="{658CD0B6-8A00-8845-B7DD-EFC2F2BEA32A}">
      <dsp:nvSpPr>
        <dsp:cNvPr id="0" name=""/>
        <dsp:cNvSpPr/>
      </dsp:nvSpPr>
      <dsp:spPr>
        <a:xfrm>
          <a:off x="1691565" y="3254467"/>
          <a:ext cx="835111" cy="835111"/>
        </a:xfrm>
        <a:prstGeom prst="ellipse">
          <a:avLst/>
        </a:prstGeom>
        <a:blipFill>
          <a:blip xmlns:r="http://schemas.openxmlformats.org/officeDocument/2006/relationships" r:embed="rId3"/>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C00712-7F52-514C-92E1-5DFEE4A84D5B}">
      <dsp:nvSpPr>
        <dsp:cNvPr id="0" name=""/>
        <dsp:cNvSpPr/>
      </dsp:nvSpPr>
      <dsp:spPr>
        <a:xfrm rot="10800000">
          <a:off x="2109121" y="4338866"/>
          <a:ext cx="7544646" cy="835111"/>
        </a:xfrm>
        <a:prstGeom prst="homePlate">
          <a:avLst/>
        </a:prstGeom>
        <a:solidFill>
          <a:schemeClr val="accent5">
            <a:hueOff val="-7195916"/>
            <a:satOff val="3558"/>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261" tIns="30480" rIns="56896" bIns="30480" numCol="1" spcCol="1270" anchor="ctr" anchorCtr="0">
          <a:noAutofit/>
        </a:bodyPr>
        <a:lstStyle/>
        <a:p>
          <a:pPr marL="0" lvl="0" indent="0" algn="l" defTabSz="355600">
            <a:lnSpc>
              <a:spcPct val="90000"/>
            </a:lnSpc>
            <a:spcBef>
              <a:spcPct val="0"/>
            </a:spcBef>
            <a:spcAft>
              <a:spcPct val="35000"/>
            </a:spcAft>
            <a:buNone/>
          </a:pPr>
          <a:r>
            <a:rPr lang="en-GB" sz="800" b="1" kern="1200" dirty="0">
              <a:solidFill>
                <a:schemeClr val="tx1"/>
              </a:solidFill>
            </a:rPr>
            <a:t>Sport/functional performance</a:t>
          </a:r>
        </a:p>
        <a:p>
          <a:pPr marL="0" lvl="0" indent="0" algn="l" defTabSz="355600">
            <a:lnSpc>
              <a:spcPct val="90000"/>
            </a:lnSpc>
            <a:spcBef>
              <a:spcPct val="0"/>
            </a:spcBef>
            <a:spcAft>
              <a:spcPct val="35000"/>
            </a:spcAft>
            <a:buNone/>
          </a:pPr>
          <a:r>
            <a:rPr lang="en-GB" sz="800" kern="1200" dirty="0">
              <a:solidFill>
                <a:schemeClr val="tx1"/>
              </a:solidFill>
            </a:rPr>
            <a:t>Hopping and jumping</a:t>
          </a:r>
        </a:p>
        <a:p>
          <a:pPr marL="0" lvl="0" indent="0" algn="l" defTabSz="355600">
            <a:lnSpc>
              <a:spcPct val="90000"/>
            </a:lnSpc>
            <a:spcBef>
              <a:spcPct val="0"/>
            </a:spcBef>
            <a:spcAft>
              <a:spcPct val="35000"/>
            </a:spcAft>
            <a:buNone/>
          </a:pPr>
          <a:r>
            <a:rPr lang="en-GB" sz="800" kern="1200" dirty="0">
              <a:solidFill>
                <a:schemeClr val="tx1"/>
              </a:solidFill>
            </a:rPr>
            <a:t>Agility</a:t>
          </a:r>
        </a:p>
        <a:p>
          <a:pPr marL="0" lvl="0" indent="0" algn="l" defTabSz="355600">
            <a:lnSpc>
              <a:spcPct val="90000"/>
            </a:lnSpc>
            <a:spcBef>
              <a:spcPct val="0"/>
            </a:spcBef>
            <a:spcAft>
              <a:spcPct val="35000"/>
            </a:spcAft>
            <a:buNone/>
          </a:pPr>
          <a:r>
            <a:rPr lang="en-GB" sz="800" kern="1200" dirty="0">
              <a:solidFill>
                <a:schemeClr val="tx1"/>
              </a:solidFill>
            </a:rPr>
            <a:t>Sport-specific activities</a:t>
          </a:r>
        </a:p>
        <a:p>
          <a:pPr marL="0" lvl="0" indent="0" algn="l" defTabSz="355600">
            <a:lnSpc>
              <a:spcPct val="90000"/>
            </a:lnSpc>
            <a:spcBef>
              <a:spcPct val="0"/>
            </a:spcBef>
            <a:spcAft>
              <a:spcPct val="35000"/>
            </a:spcAft>
            <a:buNone/>
          </a:pPr>
          <a:r>
            <a:rPr lang="en-GB" sz="800" kern="1200" dirty="0">
              <a:solidFill>
                <a:schemeClr val="tx1"/>
              </a:solidFill>
            </a:rPr>
            <a:t>Ability to complete a full training session</a:t>
          </a:r>
        </a:p>
      </dsp:txBody>
      <dsp:txXfrm rot="10800000">
        <a:off x="2317899" y="4338866"/>
        <a:ext cx="7335868" cy="835111"/>
      </dsp:txXfrm>
    </dsp:sp>
    <dsp:sp modelId="{DB0788BE-1725-C743-9E85-6A73F14E370A}">
      <dsp:nvSpPr>
        <dsp:cNvPr id="0" name=""/>
        <dsp:cNvSpPr/>
      </dsp:nvSpPr>
      <dsp:spPr>
        <a:xfrm>
          <a:off x="1691565" y="4338866"/>
          <a:ext cx="835111" cy="835111"/>
        </a:xfrm>
        <a:prstGeom prst="ellipse">
          <a:avLst/>
        </a:prstGeom>
        <a:blipFill>
          <a:blip xmlns:r="http://schemas.openxmlformats.org/officeDocument/2006/relationships" r:embed="rId3"/>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7FF95820-84BB-3447-8286-60A51307E7F2}" type="datetimeFigureOut">
              <a:rPr lang="en-GB" smtClean="0"/>
              <a:t>05/04/2024</a:t>
            </a:fld>
            <a:endParaRPr lang="en-GB"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E476440-F66F-F947-8EFC-EA5202ACFD25}" type="slidenum">
              <a:rPr lang="en-GB" smtClean="0"/>
              <a:t>‹#›</a:t>
            </a:fld>
            <a:endParaRPr lang="en-GB"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C08FC54-6AE4-6A4A-9756-823A0F1BE5A6}" type="datetimeFigureOut">
              <a:rPr lang="en-GB" smtClean="0"/>
              <a:t>05/04/2024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6B79E9EB-07EB-9D44-9F5A-AB1FBECCDD88}" type="slidenum">
              <a:rPr lang="en-GB" smtClean="0"/>
              <a:t>‹#›</a:t>
            </a:fld>
            <a:endParaRPr lang="en-GB"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064475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16643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886212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656334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85396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659871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5461594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039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rtlCol="0"/>
          <a:lstStyle>
            <a:lvl1pPr marL="0" indent="0" algn="ctr">
              <a:buNone/>
              <a:defRPr lang="en-GB" sz="2400" cap="all" baseline="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rtlCol="0">
            <a:noAutofit/>
          </a:bodyPr>
          <a:lstStyle>
            <a:lvl1pPr marL="0" indent="0" algn="ctr">
              <a:buNone/>
              <a:defRPr lang="en-GB"/>
            </a:lvl1pPr>
          </a:lstStyle>
          <a:p>
            <a:pPr rtl="0"/>
            <a:r>
              <a:rPr lang="en-GB"/>
              <a:t>Click icon to add picture</a:t>
            </a:r>
            <a:endParaRPr lang="en-GB"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rtlCol="0" anchor="ctr"/>
          <a:lstStyle>
            <a:lvl1pPr algn="ctr">
              <a:defRPr lang="en-GB" sz="6000" spc="300" baseline="0"/>
            </a:lvl1pPr>
          </a:lstStyle>
          <a:p>
            <a:pPr rtl="0"/>
            <a:r>
              <a:rPr lang="en-GB"/>
              <a:t>Click to edit Master title style</a:t>
            </a:r>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rtlCol="0"/>
          <a:lstStyle>
            <a:lvl1pPr>
              <a:defRPr lang="en-GB" spc="300" baseline="0"/>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rtlCol="0"/>
          <a:lstStyle>
            <a:lvl1pPr marL="0" indent="0">
              <a:lnSpc>
                <a:spcPct val="150000"/>
              </a:lnSpc>
              <a:buNone/>
              <a:defRPr lang="en-GB" sz="2000" cap="all" spc="0" baseline="0"/>
            </a:lvl1pPr>
            <a:lvl2pPr marL="228600">
              <a:defRPr lang="en-GB" spc="0" baseline="0"/>
            </a:lvl2pPr>
            <a:lvl3pPr marL="457200">
              <a:defRPr lang="en-GB" spc="0" baseline="0"/>
            </a:lvl3pPr>
            <a:lvl4pPr marL="685800">
              <a:defRPr lang="en-GB" spc="0" baseline="0"/>
            </a:lvl4pPr>
            <a:lvl5pPr marL="1143000">
              <a:defRPr lang="en-GB" spc="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defPPr>
              <a:defRPr lang="en-GB"/>
            </a:defPPr>
          </a:lstStyle>
          <a:p>
            <a:pPr rtl="0"/>
            <a:endParaRPr lang="en-GB"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t>‹#›</a:t>
            </a:fld>
            <a:endParaRPr lang="en-GB"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rtlCol="0"/>
          <a:lstStyle>
            <a:defPPr>
              <a:defRPr lang="en-GB"/>
            </a:defPPr>
          </a:lstStyle>
          <a:p>
            <a:pPr rtl="0"/>
            <a:r>
              <a:rPr lang="en-GB"/>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rtlCol="0" anchor="ctr"/>
          <a:lstStyle>
            <a:lvl1pPr marL="0" indent="0" algn="ctr">
              <a:buNone/>
              <a:defRPr lang="en-GB"/>
            </a:lvl1pPr>
          </a:lstStyle>
          <a:p>
            <a:pPr rtl="0"/>
            <a:r>
              <a:rPr lang="en-GB"/>
              <a:t>Click icon to add picture</a:t>
            </a:r>
            <a:endParaRPr lang="en-GB"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4"/>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rtlCol="0"/>
          <a:lstStyle>
            <a:lvl1pPr>
              <a:defRPr lang="en-GB" spc="300" baseline="0"/>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rtlCol="0"/>
          <a:lstStyle>
            <a:lvl1pPr marL="0" indent="0">
              <a:lnSpc>
                <a:spcPct val="150000"/>
              </a:lnSpc>
              <a:buNone/>
              <a:defRPr lang="en-GB" sz="2000" cap="none" spc="0" baseline="0"/>
            </a:lvl1pPr>
            <a:lvl2pPr marL="228600">
              <a:defRPr lang="en-GB" spc="0" baseline="0"/>
            </a:lvl2pPr>
            <a:lvl3pPr marL="457200">
              <a:defRPr lang="en-GB" spc="0" baseline="0"/>
            </a:lvl3pPr>
            <a:lvl4pPr marL="685800">
              <a:defRPr lang="en-GB" spc="0" baseline="0"/>
            </a:lvl4pPr>
            <a:lvl5pPr marL="1143000">
              <a:defRPr lang="en-GB" spc="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defPPr>
              <a:defRPr lang="en-GB"/>
            </a:defPPr>
          </a:lstStyle>
          <a:p>
            <a:pPr rtl="0"/>
            <a:endParaRPr lang="en-GB"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rtlCol="0"/>
          <a:lstStyle>
            <a:lvl1pPr>
              <a:defRPr lang="en-GB">
                <a:solidFill>
                  <a:schemeClr val="bg1"/>
                </a:solidFill>
              </a:defRPr>
            </a:lvl1pPr>
          </a:lstStyle>
          <a:p>
            <a:pPr rtl="0"/>
            <a:fld id="{75DF2D63-3FF5-D547-96B9-BE9CCD1ABA58}" type="slidenum">
              <a:rPr lang="en-GB" smtClean="0"/>
              <a:pPr/>
              <a:t>‹#›</a:t>
            </a:fld>
            <a:endParaRPr lang="en-GB"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rtlCol="0"/>
          <a:lstStyle>
            <a:lvl1pPr>
              <a:defRPr lang="en-GB">
                <a:solidFill>
                  <a:schemeClr val="bg1"/>
                </a:solidFill>
              </a:defRPr>
            </a:lvl1pPr>
          </a:lstStyle>
          <a:p>
            <a:pPr rtl="0"/>
            <a:r>
              <a:rPr lang="en-GB"/>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rtlCol="0" anchor="ctr"/>
          <a:lstStyle>
            <a:lvl1pPr marL="0" indent="0" algn="ctr">
              <a:buNone/>
              <a:defRPr lang="en-GB"/>
            </a:lvl1pPr>
          </a:lstStyle>
          <a:p>
            <a:pPr rtl="0"/>
            <a:r>
              <a:rPr lang="en-GB"/>
              <a:t>Click icon to add picture</a:t>
            </a:r>
            <a:endParaRPr lang="en-GB"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7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iton Header">
    <p:bg>
      <p:bgPr>
        <a:solidFill>
          <a:schemeClr val="accent2"/>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rtlCol="0">
            <a:noAutofit/>
          </a:bodyPr>
          <a:lstStyle>
            <a:defPPr>
              <a:defRPr lang="en-GB"/>
            </a:defPPr>
          </a:lstStyle>
          <a:p>
            <a:pPr rtl="0"/>
            <a:r>
              <a:rPr lang="en-GB"/>
              <a:t>Click icon to add picture</a:t>
            </a:r>
            <a:endParaRPr lang="en-GB"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rtlCol="0" anchor="ctr"/>
          <a:lstStyle>
            <a:lvl1pPr algn="ctr">
              <a:defRPr lang="en-GB" sz="4800" spc="3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rtlCol="0"/>
          <a:lstStyle>
            <a:lvl1pPr marL="0" indent="0">
              <a:buNone/>
              <a:defRPr lang="en-GB" sz="2400" cap="all" baseline="0">
                <a:solidFill>
                  <a:schemeClr val="tx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34003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rtlCol="0"/>
          <a:lstStyle>
            <a:lvl1pPr>
              <a:defRPr lang="en-GB" spc="300"/>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rtlCol="0"/>
          <a:lstStyle>
            <a:lvl1pPr>
              <a:defRPr lang="en-GB" spc="0" baseline="0"/>
            </a:lvl1pPr>
            <a:lvl2pPr>
              <a:defRPr lang="en-GB" spc="0" baseline="0"/>
            </a:lvl2pPr>
            <a:lvl3pPr>
              <a:defRPr lang="en-GB" spc="0" baseline="0"/>
            </a:lvl3pPr>
            <a:lvl4pPr>
              <a:defRPr lang="en-GB" spc="0" baseline="0"/>
            </a:lvl4pPr>
            <a:lvl5pPr>
              <a:defRPr lang="en-GB" spc="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defPPr>
              <a:defRPr lang="en-GB"/>
            </a:defPPr>
          </a:lstStyle>
          <a:p>
            <a:pPr rtl="0"/>
            <a:endParaRPr lang="en-GB"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t>‹#›</a:t>
            </a:fld>
            <a:endParaRPr lang="en-GB"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rtlCol="0"/>
          <a:lstStyle>
            <a:defPPr>
              <a:defRPr lang="en-GB"/>
            </a:defPPr>
          </a:lstStyle>
          <a:p>
            <a:pPr rtl="0"/>
            <a:r>
              <a:rPr lang="en-GB"/>
              <a:t>presentation title</a:t>
            </a:r>
          </a:p>
        </p:txBody>
      </p: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rtlCol="0"/>
          <a:lstStyle>
            <a:lvl1pPr algn="ctr">
              <a:defRPr lang="en-GB" spc="300"/>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rtlCol="0"/>
          <a:lstStyle>
            <a:lvl1pPr>
              <a:defRPr lang="en-GB" spc="0" baseline="0"/>
            </a:lvl1pPr>
            <a:lvl2pPr>
              <a:defRPr lang="en-GB" spc="0" baseline="0"/>
            </a:lvl2pPr>
            <a:lvl3pPr>
              <a:defRPr lang="en-GB" spc="0" baseline="0"/>
            </a:lvl3pPr>
            <a:lvl4pPr>
              <a:defRPr lang="en-GB" spc="0" baseline="0"/>
            </a:lvl4pPr>
            <a:lvl5pPr>
              <a:defRPr lang="en-GB" spc="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defPPr>
              <a:defRPr lang="en-GB"/>
            </a:defPPr>
          </a:lstStyle>
          <a:p>
            <a:pPr rtl="0"/>
            <a:endParaRPr lang="en-GB"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t>‹#›</a:t>
            </a:fld>
            <a:endParaRPr lang="en-GB"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rtlCol="0"/>
          <a:lstStyle>
            <a:defPPr>
              <a:defRPr lang="en-GB"/>
            </a:defPPr>
          </a:lstStyle>
          <a:p>
            <a:pPr rtl="0"/>
            <a:r>
              <a:rPr lang="en-GB"/>
              <a:t>presentation title</a:t>
            </a:r>
          </a:p>
        </p:txBody>
      </p:sp>
    </p:spTree>
    <p:extLst>
      <p:ext uri="{BB962C8B-B14F-4D97-AF65-F5344CB8AC3E}">
        <p14:creationId xmlns:p14="http://schemas.microsoft.com/office/powerpoint/2010/main" val="164184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defPPr>
              <a:defRPr lang="en-GB"/>
            </a:defPPr>
          </a:lstStyle>
          <a:p>
            <a:pPr rtl="0"/>
            <a:endParaRPr lang="en-GB"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t>‹#›</a:t>
            </a:fld>
            <a:endParaRPr lang="en-GB"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rtlCol="0"/>
          <a:lstStyle>
            <a:defPPr>
              <a:defRPr lang="en-GB"/>
            </a:defPPr>
          </a:lstStyle>
          <a:p>
            <a:pPr rtl="0"/>
            <a:r>
              <a:rPr lang="en-GB"/>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rtlCol="0">
            <a:noAutofit/>
          </a:bodyPr>
          <a:lstStyle>
            <a:defPPr>
              <a:defRPr lang="en-GB"/>
            </a:defPPr>
          </a:lstStyle>
          <a:p>
            <a:pPr rtl="0"/>
            <a:r>
              <a:rPr lang="en-GB"/>
              <a:t>Click icon to add picture</a:t>
            </a:r>
            <a:endParaRPr lang="en-GB"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rtlCol="0"/>
          <a:lstStyle>
            <a:lvl1pPr marL="0" indent="0" algn="l">
              <a:buNone/>
              <a:defRPr lang="en-GB" sz="2000" cap="all" spc="200" baseline="0">
                <a:latin typeface="+mj-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rtlCol="0" anchor="b"/>
          <a:lstStyle>
            <a:lvl1pPr algn="l">
              <a:lnSpc>
                <a:spcPts val="5200"/>
              </a:lnSpc>
              <a:defRPr lang="en-GB" sz="3600" spc="0" baseline="0">
                <a:latin typeface="+mn-lt"/>
              </a:defRPr>
            </a:lvl1pPr>
          </a:lstStyle>
          <a:p>
            <a:pPr rtl="0"/>
            <a:r>
              <a:rPr lang="en-GB"/>
              <a:t>Click to edit Master title style</a:t>
            </a:r>
          </a:p>
        </p:txBody>
      </p:sp>
    </p:spTree>
    <p:extLst>
      <p:ext uri="{BB962C8B-B14F-4D97-AF65-F5344CB8AC3E}">
        <p14:creationId xmlns:p14="http://schemas.microsoft.com/office/powerpoint/2010/main" val="34061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rtlCol="0"/>
          <a:lstStyle>
            <a:lvl1pPr algn="ctr">
              <a:defRPr lang="en-GB"/>
            </a:lvl1pPr>
          </a:lstStyle>
          <a:p>
            <a:pPr rtl="0"/>
            <a:r>
              <a:rPr lang="en-GB"/>
              <a:t>Click to edit Master title style</a:t>
            </a:r>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rtlCol="0"/>
          <a:lstStyle>
            <a:defPPr>
              <a:defRPr lang="en-GB"/>
            </a:defPPr>
          </a:lstStyle>
          <a:p>
            <a:pPr rtl="0"/>
            <a:fld id="{75DF2D63-3FF5-D547-96B9-BE9CCD1ABA58}" type="slidenum">
              <a:rPr lang="en-GB" smtClean="0"/>
              <a:pPr/>
              <a:t>‹#›</a:t>
            </a:fld>
            <a:endParaRPr lang="en-GB"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rtlCol="0"/>
          <a:lstStyle>
            <a:defPPr>
              <a:defRPr lang="en-GB"/>
            </a:defPPr>
          </a:lstStyle>
          <a:p>
            <a:pPr rtl="0"/>
            <a:r>
              <a:rPr lang="en-GB"/>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rtlCol="0" anchor="t">
            <a:noAutofit/>
          </a:bodyPr>
          <a:lstStyle>
            <a:lvl1pPr marL="0" indent="0" algn="ctr">
              <a:lnSpc>
                <a:spcPct val="100000"/>
              </a:lnSpc>
              <a:spcBef>
                <a:spcPts val="0"/>
              </a:spcBef>
              <a:buNone/>
              <a:defRPr lang="en-GB" sz="1400" b="0">
                <a:solidFill>
                  <a:schemeClr val="tx1"/>
                </a:solidFill>
                <a:latin typeface="+mn-lt"/>
              </a:defRPr>
            </a:lvl1pPr>
          </a:lstStyle>
          <a:p>
            <a:pPr lvl="0" rtl="0"/>
            <a:r>
              <a:rPr lang="en-GB"/>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rtlCol="0" anchor="t">
            <a:noAutofit/>
          </a:bodyPr>
          <a:lstStyle>
            <a:lvl1pPr marL="0" indent="0" algn="ctr">
              <a:lnSpc>
                <a:spcPct val="100000"/>
              </a:lnSpc>
              <a:spcBef>
                <a:spcPts val="0"/>
              </a:spcBef>
              <a:buNone/>
              <a:defRPr lang="en-GB" sz="1400" b="0">
                <a:solidFill>
                  <a:schemeClr val="tx1"/>
                </a:solidFill>
                <a:latin typeface="+mn-lt"/>
              </a:defRPr>
            </a:lvl1pPr>
          </a:lstStyle>
          <a:p>
            <a:pPr lvl="0" rtl="0"/>
            <a:r>
              <a:rPr lang="en-GB"/>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rtlCol="0" anchor="t">
            <a:noAutofit/>
          </a:bodyPr>
          <a:lstStyle>
            <a:lvl1pPr marL="0" indent="0" algn="ctr">
              <a:lnSpc>
                <a:spcPct val="100000"/>
              </a:lnSpc>
              <a:spcBef>
                <a:spcPts val="0"/>
              </a:spcBef>
              <a:buNone/>
              <a:defRPr lang="en-GB" sz="1400" b="0">
                <a:solidFill>
                  <a:schemeClr val="tx1"/>
                </a:solidFill>
                <a:latin typeface="+mn-lt"/>
              </a:defRPr>
            </a:lvl1pPr>
          </a:lstStyle>
          <a:p>
            <a:pPr lvl="0" rtl="0"/>
            <a:r>
              <a:rPr lang="en-GB"/>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rtlCol="0" anchor="t">
            <a:noAutofit/>
          </a:bodyPr>
          <a:lstStyle>
            <a:lvl1pPr marL="0" indent="0" algn="ctr">
              <a:lnSpc>
                <a:spcPct val="100000"/>
              </a:lnSpc>
              <a:spcBef>
                <a:spcPts val="0"/>
              </a:spcBef>
              <a:buNone/>
              <a:defRPr lang="en-GB" sz="1400" b="0">
                <a:solidFill>
                  <a:schemeClr val="tx1"/>
                </a:solidFill>
                <a:latin typeface="+mn-lt"/>
              </a:defRPr>
            </a:lvl1pPr>
          </a:lstStyle>
          <a:p>
            <a:pPr lvl="0" rtl="0"/>
            <a:r>
              <a:rPr lang="en-GB"/>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04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rtlCol="0"/>
          <a:lstStyle>
            <a:lvl1pPr algn="ctr">
              <a:defRPr lang="en-GB"/>
            </a:lvl1pPr>
          </a:lstStyle>
          <a:p>
            <a:pPr rtl="0"/>
            <a:r>
              <a:rPr lang="en-GB"/>
              <a:t>Click to edit Master title style</a:t>
            </a:r>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rtlCol="0"/>
          <a:lstStyle>
            <a:defPPr>
              <a:defRPr lang="en-GB"/>
            </a:defPPr>
          </a:lstStyle>
          <a:p>
            <a:pPr rtl="0"/>
            <a:fld id="{75DF2D63-3FF5-D547-96B9-BE9CCD1ABA58}" type="slidenum">
              <a:rPr lang="en-GB" smtClean="0"/>
              <a:pPr/>
              <a:t>‹#›</a:t>
            </a:fld>
            <a:endParaRPr lang="en-GB"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rtlCol="0"/>
          <a:lstStyle>
            <a:defPPr>
              <a:defRPr lang="en-GB"/>
            </a:defPPr>
          </a:lstStyle>
          <a:p>
            <a:pPr rtl="0"/>
            <a:r>
              <a:rPr lang="en-GB"/>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rtlCol="0" anchor="t">
            <a:noAutofit/>
          </a:bodyPr>
          <a:lstStyle>
            <a:lvl1pPr marL="0" indent="0" algn="ctr">
              <a:lnSpc>
                <a:spcPct val="100000"/>
              </a:lnSpc>
              <a:spcBef>
                <a:spcPts val="0"/>
              </a:spcBef>
              <a:buNone/>
              <a:defRPr lang="en-GB" sz="1200" b="0">
                <a:solidFill>
                  <a:schemeClr val="tx1"/>
                </a:solidFill>
                <a:latin typeface="+mn-lt"/>
              </a:defRPr>
            </a:lvl1pPr>
          </a:lstStyle>
          <a:p>
            <a:pPr lvl="0" rtl="0"/>
            <a:r>
              <a:rPr lang="en-GB"/>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rtlCol="0" anchor="t">
            <a:noAutofit/>
          </a:bodyPr>
          <a:lstStyle>
            <a:lvl1pPr marL="0" indent="0" algn="ctr">
              <a:lnSpc>
                <a:spcPct val="100000"/>
              </a:lnSpc>
              <a:spcBef>
                <a:spcPts val="0"/>
              </a:spcBef>
              <a:buNone/>
              <a:defRPr lang="en-GB" sz="1200" b="0">
                <a:solidFill>
                  <a:schemeClr val="tx1"/>
                </a:solidFill>
                <a:latin typeface="+mn-lt"/>
              </a:defRPr>
            </a:lvl1pPr>
          </a:lstStyle>
          <a:p>
            <a:pPr lvl="0" rtl="0"/>
            <a:r>
              <a:rPr lang="en-GB"/>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rtlCol="0" anchor="t">
            <a:noAutofit/>
          </a:bodyPr>
          <a:lstStyle>
            <a:lvl1pPr marL="0" indent="0" algn="ctr">
              <a:lnSpc>
                <a:spcPct val="100000"/>
              </a:lnSpc>
              <a:spcBef>
                <a:spcPts val="0"/>
              </a:spcBef>
              <a:buNone/>
              <a:defRPr lang="en-GB" sz="1200" b="0">
                <a:solidFill>
                  <a:schemeClr val="tx1"/>
                </a:solidFill>
                <a:latin typeface="+mn-lt"/>
              </a:defRPr>
            </a:lvl1pPr>
          </a:lstStyle>
          <a:p>
            <a:pPr lvl="0" rtl="0"/>
            <a:r>
              <a:rPr lang="en-GB"/>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rtlCol="0" anchor="t">
            <a:noAutofit/>
          </a:bodyPr>
          <a:lstStyle>
            <a:lvl1pPr marL="0" indent="0" algn="ctr">
              <a:lnSpc>
                <a:spcPct val="100000"/>
              </a:lnSpc>
              <a:spcBef>
                <a:spcPts val="0"/>
              </a:spcBef>
              <a:buNone/>
              <a:defRPr lang="en-GB" sz="1200" b="0">
                <a:solidFill>
                  <a:schemeClr val="tx1"/>
                </a:solidFill>
                <a:latin typeface="+mn-lt"/>
              </a:defRPr>
            </a:lvl1pPr>
          </a:lstStyle>
          <a:p>
            <a:pPr lvl="0" rtl="0"/>
            <a:r>
              <a:rPr lang="en-GB"/>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rtlCol="0" anchor="ctr">
            <a:noAutofit/>
          </a:bodyPr>
          <a:lstStyle>
            <a:lvl1pPr marL="0" indent="0" algn="ctr">
              <a:buNone/>
              <a:defRPr lang="en-GB" sz="1600"/>
            </a:lvl1pPr>
          </a:lstStyle>
          <a:p>
            <a:pPr rtl="0"/>
            <a:r>
              <a:rPr lang="en-GB"/>
              <a:t>Click icon to add picture</a:t>
            </a:r>
            <a:endParaRPr lang="en-GB"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rtlCol="0" anchor="t">
            <a:noAutofit/>
          </a:bodyPr>
          <a:lstStyle>
            <a:lvl1pPr marL="0" indent="0" algn="ctr">
              <a:lnSpc>
                <a:spcPct val="100000"/>
              </a:lnSpc>
              <a:spcBef>
                <a:spcPts val="0"/>
              </a:spcBef>
              <a:buNone/>
              <a:defRPr lang="en-GB" sz="1200" b="0">
                <a:solidFill>
                  <a:schemeClr val="tx1"/>
                </a:solidFill>
                <a:latin typeface="+mn-lt"/>
              </a:defRPr>
            </a:lvl1pPr>
          </a:lstStyle>
          <a:p>
            <a:pPr lvl="0" rtl="0"/>
            <a:r>
              <a:rPr lang="en-GB"/>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rtlCol="0" anchor="t">
            <a:noAutofit/>
          </a:bodyPr>
          <a:lstStyle>
            <a:lvl1pPr marL="0" indent="0" algn="ctr">
              <a:lnSpc>
                <a:spcPct val="100000"/>
              </a:lnSpc>
              <a:spcBef>
                <a:spcPts val="0"/>
              </a:spcBef>
              <a:buNone/>
              <a:defRPr lang="en-GB" sz="1200" b="0">
                <a:solidFill>
                  <a:schemeClr val="tx1"/>
                </a:solidFill>
                <a:latin typeface="+mn-lt"/>
              </a:defRPr>
            </a:lvl1pPr>
          </a:lstStyle>
          <a:p>
            <a:pPr lvl="0" rtl="0"/>
            <a:r>
              <a:rPr lang="en-GB"/>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rtlCol="0" anchor="t">
            <a:noAutofit/>
          </a:bodyPr>
          <a:lstStyle>
            <a:lvl1pPr marL="0" indent="0" algn="ctr">
              <a:lnSpc>
                <a:spcPct val="100000"/>
              </a:lnSpc>
              <a:spcBef>
                <a:spcPts val="0"/>
              </a:spcBef>
              <a:buNone/>
              <a:defRPr lang="en-GB" sz="1200" b="0">
                <a:solidFill>
                  <a:schemeClr val="tx1"/>
                </a:solidFill>
                <a:latin typeface="+mn-lt"/>
              </a:defRPr>
            </a:lvl1pPr>
          </a:lstStyle>
          <a:p>
            <a:pPr lvl="0" rtl="0"/>
            <a:r>
              <a:rPr lang="en-GB"/>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rtlCol="0" anchor="b">
            <a:noAutofit/>
          </a:bodyPr>
          <a:lstStyle>
            <a:lvl1pPr marL="0" indent="0" algn="ctr">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rtlCol="0" anchor="t">
            <a:noAutofit/>
          </a:bodyPr>
          <a:lstStyle>
            <a:lvl1pPr marL="0" indent="0" algn="ctr">
              <a:lnSpc>
                <a:spcPct val="100000"/>
              </a:lnSpc>
              <a:spcBef>
                <a:spcPts val="0"/>
              </a:spcBef>
              <a:buNone/>
              <a:defRPr lang="en-GB" sz="1200" b="0">
                <a:solidFill>
                  <a:schemeClr val="tx1"/>
                </a:solidFill>
                <a:latin typeface="+mn-lt"/>
              </a:defRPr>
            </a:lvl1pPr>
          </a:lstStyle>
          <a:p>
            <a:pPr lvl="0" rtl="0"/>
            <a:r>
              <a:rPr lang="en-GB"/>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77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rtlCol="0" anchor="ctr"/>
          <a:lstStyle>
            <a:lvl1pPr marL="0" indent="0" algn="ctr">
              <a:buNone/>
              <a:defRPr lang="en-GB"/>
            </a:lvl1pPr>
          </a:lstStyle>
          <a:p>
            <a:pPr rtl="0"/>
            <a:r>
              <a:rPr lang="en-GB"/>
              <a:t>Click icon to add picture</a:t>
            </a:r>
            <a:endParaRPr lang="en-GB"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rtlCol="0"/>
          <a:lstStyle>
            <a:lvl1pPr algn="ctr">
              <a:lnSpc>
                <a:spcPts val="5760"/>
              </a:lnSpc>
              <a:defRPr lang="en-GB"/>
            </a:lvl1pPr>
          </a:lstStyle>
          <a:p>
            <a:pPr rtl="0"/>
            <a:r>
              <a:rPr lang="en-GB"/>
              <a:t>Click to edit Master title style</a:t>
            </a:r>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rtlCol="0"/>
          <a:lstStyle>
            <a:lvl1pPr>
              <a:defRPr lang="en-GB">
                <a:solidFill>
                  <a:schemeClr val="bg1"/>
                </a:solidFill>
              </a:defRPr>
            </a:lvl1pPr>
          </a:lstStyle>
          <a:p>
            <a:pPr rtl="0"/>
            <a:fld id="{75DF2D63-3FF5-D547-96B9-BE9CCD1ABA58}" type="slidenum">
              <a:rPr lang="en-GB" smtClean="0"/>
              <a:pPr/>
              <a:t>‹#›</a:t>
            </a:fld>
            <a:endParaRPr lang="en-GB"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rtlCol="0"/>
          <a:lstStyle>
            <a:defPPr>
              <a:defRPr lang="en-GB"/>
            </a:defPPr>
          </a:lstStyle>
          <a:p>
            <a:pPr rtl="0"/>
            <a:r>
              <a:rPr lang="en-GB"/>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rtlCol="0" anchor="b">
            <a:noAutofit/>
          </a:bodyPr>
          <a:lstStyle>
            <a:lvl1pPr marL="0" indent="0" algn="l">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rtlCol="0" anchor="t">
            <a:noAutofit/>
          </a:bodyPr>
          <a:lstStyle>
            <a:lvl1pPr marL="0" indent="0" algn="l">
              <a:lnSpc>
                <a:spcPts val="1580"/>
              </a:lnSpc>
              <a:spcBef>
                <a:spcPts val="0"/>
              </a:spcBef>
              <a:buNone/>
              <a:defRPr lang="en-GB" sz="1400" b="0">
                <a:solidFill>
                  <a:schemeClr val="tx1"/>
                </a:solidFill>
                <a:latin typeface="+mn-lt"/>
              </a:defRPr>
            </a:lvl1pPr>
          </a:lstStyle>
          <a:p>
            <a:pPr lvl="0" rtl="0"/>
            <a:r>
              <a:rPr lang="en-GB"/>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rtlCol="0" anchor="b">
            <a:noAutofit/>
          </a:bodyPr>
          <a:lstStyle>
            <a:lvl1pPr marL="0" indent="0" algn="l">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rtlCol="0" anchor="t">
            <a:noAutofit/>
          </a:bodyPr>
          <a:lstStyle>
            <a:lvl1pPr marL="0" indent="0" algn="l">
              <a:lnSpc>
                <a:spcPts val="1580"/>
              </a:lnSpc>
              <a:spcBef>
                <a:spcPts val="0"/>
              </a:spcBef>
              <a:buNone/>
              <a:defRPr lang="en-GB" sz="1400" b="0">
                <a:solidFill>
                  <a:schemeClr val="tx1"/>
                </a:solidFill>
                <a:latin typeface="+mn-lt"/>
              </a:defRPr>
            </a:lvl1pPr>
          </a:lstStyle>
          <a:p>
            <a:pPr lvl="0" rtl="0"/>
            <a:r>
              <a:rPr lang="en-GB"/>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rtlCol="0" anchor="b">
            <a:noAutofit/>
          </a:bodyPr>
          <a:lstStyle>
            <a:lvl1pPr marL="0" indent="0" algn="l">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rtlCol="0" anchor="t">
            <a:noAutofit/>
          </a:bodyPr>
          <a:lstStyle>
            <a:lvl1pPr marL="0" indent="0" algn="l">
              <a:lnSpc>
                <a:spcPts val="1580"/>
              </a:lnSpc>
              <a:spcBef>
                <a:spcPts val="0"/>
              </a:spcBef>
              <a:buNone/>
              <a:defRPr lang="en-GB" sz="1400" b="0">
                <a:solidFill>
                  <a:schemeClr val="tx1"/>
                </a:solidFill>
                <a:latin typeface="+mn-lt"/>
              </a:defRPr>
            </a:lvl1pPr>
          </a:lstStyle>
          <a:p>
            <a:pPr lvl="0" rtl="0"/>
            <a:r>
              <a:rPr lang="en-GB"/>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rtlCol="0" anchor="b">
            <a:noAutofit/>
          </a:bodyPr>
          <a:lstStyle>
            <a:lvl1pPr marL="0" indent="0" algn="l">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rtlCol="0" anchor="t">
            <a:noAutofit/>
          </a:bodyPr>
          <a:lstStyle>
            <a:lvl1pPr marL="0" indent="0" algn="l">
              <a:lnSpc>
                <a:spcPts val="1580"/>
              </a:lnSpc>
              <a:spcBef>
                <a:spcPts val="0"/>
              </a:spcBef>
              <a:buNone/>
              <a:defRPr lang="en-GB" sz="1400" b="0">
                <a:solidFill>
                  <a:schemeClr val="tx1"/>
                </a:solidFill>
                <a:latin typeface="+mn-lt"/>
              </a:defRPr>
            </a:lvl1pPr>
          </a:lstStyle>
          <a:p>
            <a:pPr lvl="0" rtl="0"/>
            <a:r>
              <a:rPr lang="en-GB"/>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rtlCol="0" anchor="b">
            <a:noAutofit/>
          </a:bodyPr>
          <a:lstStyle>
            <a:lvl1pPr marL="0" indent="0" algn="l">
              <a:lnSpc>
                <a:spcPct val="100000"/>
              </a:lnSpc>
              <a:spcBef>
                <a:spcPts val="0"/>
              </a:spcBef>
              <a:buNone/>
              <a:defRPr lang="en-GB" sz="1400" b="0" cap="all" spc="200" baseline="0">
                <a:solidFill>
                  <a:schemeClr val="tx1"/>
                </a:solidFill>
                <a:latin typeface="+mj-lt"/>
              </a:defRPr>
            </a:lvl1pPr>
          </a:lstStyle>
          <a:p>
            <a:pPr lvl="0" rtl="0"/>
            <a:r>
              <a:rPr lang="en-GB"/>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rtlCol="0" anchor="t">
            <a:noAutofit/>
          </a:bodyPr>
          <a:lstStyle>
            <a:lvl1pPr marL="0" indent="0" algn="l">
              <a:lnSpc>
                <a:spcPts val="1580"/>
              </a:lnSpc>
              <a:spcBef>
                <a:spcPts val="0"/>
              </a:spcBef>
              <a:buNone/>
              <a:defRPr lang="en-GB" sz="1400" b="0">
                <a:solidFill>
                  <a:schemeClr val="tx1"/>
                </a:solidFill>
                <a:latin typeface="+mn-lt"/>
              </a:defRPr>
            </a:lvl1pPr>
          </a:lstStyle>
          <a:p>
            <a:pPr lvl="0" rtl="0"/>
            <a:r>
              <a:rPr lang="en-GB"/>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10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rtlCol="0" anchor="ctr"/>
          <a:lstStyle>
            <a:lvl1pPr marL="0" indent="0" algn="ctr">
              <a:buNone/>
              <a:defRPr lang="en-GB"/>
            </a:lvl1pPr>
          </a:lstStyle>
          <a:p>
            <a:pPr rtl="0"/>
            <a:r>
              <a:rPr lang="en-GB"/>
              <a:t>Click icon to add picture</a:t>
            </a:r>
            <a:endParaRPr lang="en-GB"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rtlCol="0"/>
          <a:lstStyle>
            <a:lvl1pPr algn="l">
              <a:lnSpc>
                <a:spcPts val="5760"/>
              </a:lnSpc>
              <a:defRPr lang="en-GB"/>
            </a:lvl1pPr>
          </a:lstStyle>
          <a:p>
            <a:pPr rtl="0"/>
            <a:r>
              <a:rPr lang="en-GB"/>
              <a:t>Click to edit Master title style</a:t>
            </a:r>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rtlCol="0"/>
          <a:lstStyle>
            <a:lvl1pPr>
              <a:defRPr lang="en-GB">
                <a:solidFill>
                  <a:schemeClr val="accent1"/>
                </a:solidFill>
              </a:defRPr>
            </a:lvl1pPr>
          </a:lstStyle>
          <a:p>
            <a:pPr rtl="0"/>
            <a:fld id="{75DF2D63-3FF5-D547-96B9-BE9CCD1ABA58}" type="slidenum">
              <a:rPr lang="en-GB" smtClean="0"/>
              <a:pPr/>
              <a:t>‹#›</a:t>
            </a:fld>
            <a:endParaRPr lang="en-GB"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rtlCol="0"/>
          <a:lstStyle>
            <a:defPPr>
              <a:defRPr lang="en-GB"/>
            </a:defPPr>
          </a:lstStyle>
          <a:p>
            <a:pPr rtl="0"/>
            <a:r>
              <a:rPr lang="en-GB"/>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rtlCol="0" anchor="t">
            <a:noAutofit/>
          </a:bodyPr>
          <a:lstStyle>
            <a:lvl1pPr marL="0" indent="0" algn="l">
              <a:lnSpc>
                <a:spcPct val="100000"/>
              </a:lnSpc>
              <a:spcBef>
                <a:spcPts val="0"/>
              </a:spcBef>
              <a:buNone/>
              <a:defRPr lang="en-GB" sz="2000" b="0" cap="all" spc="200" baseline="0">
                <a:solidFill>
                  <a:schemeClr val="tx1"/>
                </a:solidFill>
                <a:latin typeface="+mj-lt"/>
              </a:defRPr>
            </a:lvl1pPr>
          </a:lstStyle>
          <a:p>
            <a:pPr lvl="0" rtl="0"/>
            <a:r>
              <a:rPr lang="en-GB"/>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rtlCol="0" anchor="t">
            <a:noAutofit/>
          </a:bodyPr>
          <a:lstStyle>
            <a:lvl1pPr marL="0" indent="0" algn="l">
              <a:lnSpc>
                <a:spcPct val="100000"/>
              </a:lnSpc>
              <a:spcBef>
                <a:spcPts val="0"/>
              </a:spcBef>
              <a:buNone/>
              <a:defRPr lang="en-GB" sz="2000" b="0" cap="all" spc="200" baseline="0">
                <a:solidFill>
                  <a:schemeClr val="tx1"/>
                </a:solidFill>
                <a:latin typeface="+mj-lt"/>
              </a:defRPr>
            </a:lvl1pPr>
          </a:lstStyle>
          <a:p>
            <a:pPr lvl="0" rtl="0"/>
            <a:r>
              <a:rPr lang="en-GB"/>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rtlCol="0" anchor="t">
            <a:noAutofit/>
          </a:bodyPr>
          <a:lstStyle>
            <a:lvl1pPr marL="0" indent="0" algn="l">
              <a:lnSpc>
                <a:spcPct val="100000"/>
              </a:lnSpc>
              <a:spcBef>
                <a:spcPts val="0"/>
              </a:spcBef>
              <a:buNone/>
              <a:defRPr lang="en-GB" sz="2000" b="0" cap="all" spc="200" baseline="0">
                <a:solidFill>
                  <a:schemeClr val="tx1"/>
                </a:solidFill>
                <a:latin typeface="+mj-lt"/>
              </a:defRPr>
            </a:lvl1pPr>
          </a:lstStyle>
          <a:p>
            <a:pPr lvl="0" rtl="0"/>
            <a:r>
              <a:rPr lang="en-GB"/>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rtlCol="0" anchor="t">
            <a:noAutofit/>
          </a:bodyPr>
          <a:lstStyle>
            <a:lvl1pPr marL="0" indent="0" algn="l">
              <a:lnSpc>
                <a:spcPct val="100000"/>
              </a:lnSpc>
              <a:spcBef>
                <a:spcPts val="0"/>
              </a:spcBef>
              <a:buNone/>
              <a:defRPr lang="en-GB" sz="2000" b="0" cap="all" spc="200" baseline="0">
                <a:solidFill>
                  <a:schemeClr val="tx1"/>
                </a:solidFill>
                <a:latin typeface="+mj-lt"/>
              </a:defRPr>
            </a:lvl1pPr>
          </a:lstStyle>
          <a:p>
            <a:pPr lvl="0" rtl="0"/>
            <a:r>
              <a:rPr lang="en-GB"/>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rtlCol="0" anchor="t">
            <a:noAutofit/>
          </a:bodyPr>
          <a:lstStyle>
            <a:lvl1pPr marL="0" indent="0" algn="l">
              <a:lnSpc>
                <a:spcPct val="100000"/>
              </a:lnSpc>
              <a:spcBef>
                <a:spcPts val="0"/>
              </a:spcBef>
              <a:buNone/>
              <a:defRPr lang="en-GB" sz="2000" b="0" cap="all" spc="200" baseline="0">
                <a:solidFill>
                  <a:schemeClr val="tx1"/>
                </a:solidFill>
                <a:latin typeface="+mj-lt"/>
              </a:defRPr>
            </a:lvl1pPr>
          </a:lstStyle>
          <a:p>
            <a:pPr lvl="0" rtl="0"/>
            <a:r>
              <a:rPr lang="en-GB"/>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rtlCol="0" anchor="t">
            <a:noAutofit/>
          </a:bodyPr>
          <a:lstStyle>
            <a:lvl1pPr marL="0" indent="0" algn="l">
              <a:lnSpc>
                <a:spcPts val="1580"/>
              </a:lnSpc>
              <a:spcBef>
                <a:spcPts val="0"/>
              </a:spcBef>
              <a:buNone/>
              <a:defRPr lang="en-GB" sz="1400" b="0">
                <a:solidFill>
                  <a:schemeClr val="tx1"/>
                </a:solidFill>
                <a:latin typeface="+mn-lt"/>
              </a:defRPr>
            </a:lvl1pPr>
          </a:lstStyle>
          <a:p>
            <a:pPr lvl="0" rtl="0"/>
            <a:r>
              <a:rPr lang="en-GB"/>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rtlCol="0" anchor="t">
            <a:noAutofit/>
          </a:bodyPr>
          <a:lstStyle>
            <a:lvl1pPr marL="0" indent="0" algn="l">
              <a:lnSpc>
                <a:spcPts val="1580"/>
              </a:lnSpc>
              <a:spcBef>
                <a:spcPts val="0"/>
              </a:spcBef>
              <a:buNone/>
              <a:defRPr lang="en-GB" sz="1400" b="0">
                <a:solidFill>
                  <a:schemeClr val="tx1"/>
                </a:solidFill>
                <a:latin typeface="+mn-lt"/>
              </a:defRPr>
            </a:lvl1pPr>
          </a:lstStyle>
          <a:p>
            <a:pPr lvl="0" rtl="0"/>
            <a:r>
              <a:rPr lang="en-GB"/>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rtlCol="0" anchor="t">
            <a:noAutofit/>
          </a:bodyPr>
          <a:lstStyle>
            <a:lvl1pPr marL="0" indent="0" algn="l">
              <a:lnSpc>
                <a:spcPts val="1580"/>
              </a:lnSpc>
              <a:spcBef>
                <a:spcPts val="0"/>
              </a:spcBef>
              <a:buNone/>
              <a:defRPr lang="en-GB" sz="1400" b="0">
                <a:solidFill>
                  <a:schemeClr val="tx1"/>
                </a:solidFill>
                <a:latin typeface="+mn-lt"/>
              </a:defRPr>
            </a:lvl1pPr>
          </a:lstStyle>
          <a:p>
            <a:pPr lvl="0" rtl="0"/>
            <a:r>
              <a:rPr lang="en-GB"/>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rtlCol="0" anchor="t">
            <a:noAutofit/>
          </a:bodyPr>
          <a:lstStyle>
            <a:lvl1pPr marL="0" indent="0" algn="l">
              <a:lnSpc>
                <a:spcPts val="1580"/>
              </a:lnSpc>
              <a:spcBef>
                <a:spcPts val="0"/>
              </a:spcBef>
              <a:buNone/>
              <a:defRPr lang="en-GB" sz="1400" b="0">
                <a:solidFill>
                  <a:schemeClr val="tx1"/>
                </a:solidFill>
                <a:latin typeface="+mn-lt"/>
              </a:defRPr>
            </a:lvl1pPr>
          </a:lstStyle>
          <a:p>
            <a:pPr lvl="0" rtl="0"/>
            <a:r>
              <a:rPr lang="en-GB"/>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rtlCol="0" anchor="t">
            <a:noAutofit/>
          </a:bodyPr>
          <a:lstStyle>
            <a:lvl1pPr marL="0" indent="0" algn="l">
              <a:lnSpc>
                <a:spcPts val="1580"/>
              </a:lnSpc>
              <a:spcBef>
                <a:spcPts val="0"/>
              </a:spcBef>
              <a:buNone/>
              <a:defRPr lang="en-GB" sz="1400" b="0">
                <a:solidFill>
                  <a:schemeClr val="tx1"/>
                </a:solidFill>
                <a:latin typeface="+mn-lt"/>
              </a:defRPr>
            </a:lvl1pPr>
          </a:lstStyle>
          <a:p>
            <a:pPr lvl="0" rtl="0"/>
            <a:r>
              <a:rPr lang="en-GB"/>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rtlCol="0" anchor="ctr"/>
          <a:lstStyle>
            <a:lvl1pPr marL="0" indent="0" algn="ctr">
              <a:buNone/>
              <a:defRPr lang="en-GB">
                <a:solidFill>
                  <a:schemeClr val="tx1">
                    <a:alpha val="0"/>
                  </a:schemeClr>
                </a:solidFill>
              </a:defRPr>
            </a:lvl1pPr>
          </a:lstStyle>
          <a:p>
            <a:pPr lvl="0" rtl="0"/>
            <a:r>
              <a:rPr lang="en-GB"/>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rtlCol="0" anchor="ctr"/>
          <a:lstStyle>
            <a:lvl1pPr marL="0" indent="0" algn="ctr">
              <a:buNone/>
              <a:defRPr lang="en-GB">
                <a:solidFill>
                  <a:schemeClr val="tx1">
                    <a:alpha val="0"/>
                  </a:schemeClr>
                </a:solidFill>
              </a:defRPr>
            </a:lvl1pPr>
          </a:lstStyle>
          <a:p>
            <a:pPr lvl="0" rtl="0"/>
            <a:r>
              <a:rPr lang="en-GB"/>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rtlCol="0" anchor="ctr"/>
          <a:lstStyle>
            <a:lvl1pPr marL="0" indent="0" algn="ctr">
              <a:buNone/>
              <a:defRPr lang="en-GB">
                <a:solidFill>
                  <a:schemeClr val="tx1">
                    <a:alpha val="0"/>
                  </a:schemeClr>
                </a:solidFill>
              </a:defRPr>
            </a:lvl1pPr>
          </a:lstStyle>
          <a:p>
            <a:pPr lvl="0" rtl="0"/>
            <a:r>
              <a:rPr lang="en-GB"/>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rtlCol="0" anchor="ctr"/>
          <a:lstStyle>
            <a:lvl1pPr marL="0" indent="0" algn="ctr">
              <a:buNone/>
              <a:defRPr lang="en-GB">
                <a:solidFill>
                  <a:schemeClr val="tx1">
                    <a:alpha val="0"/>
                  </a:schemeClr>
                </a:solidFill>
              </a:defRPr>
            </a:lvl1pPr>
          </a:lstStyle>
          <a:p>
            <a:pPr lvl="0" rtl="0"/>
            <a:r>
              <a:rPr lang="en-GB"/>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rtlCol="0" anchor="ctr"/>
          <a:lstStyle>
            <a:lvl1pPr marL="0" indent="0" algn="ctr">
              <a:buNone/>
              <a:defRPr lang="en-GB">
                <a:solidFill>
                  <a:schemeClr val="tx1">
                    <a:alpha val="0"/>
                  </a:schemeClr>
                </a:solidFill>
              </a:defRPr>
            </a:lvl1pPr>
          </a:lstStyle>
          <a:p>
            <a:pPr lvl="0" rtl="0"/>
            <a:r>
              <a:rPr lang="en-GB"/>
              <a:t>X</a:t>
            </a:r>
          </a:p>
        </p:txBody>
      </p:sp>
    </p:spTree>
    <p:extLst>
      <p:ext uri="{BB962C8B-B14F-4D97-AF65-F5344CB8AC3E}">
        <p14:creationId xmlns:p14="http://schemas.microsoft.com/office/powerpoint/2010/main" val="2333783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rtlCol="0">
            <a:noAutofit/>
          </a:bodyPr>
          <a:lstStyle>
            <a:defPPr>
              <a:defRPr lang="en-GB"/>
            </a:defPPr>
          </a:lstStyle>
          <a:p>
            <a:pPr rtl="0"/>
            <a:r>
              <a:rPr lang="en-GB"/>
              <a:t>Click icon to add picture</a:t>
            </a:r>
            <a:endParaRPr lang="en-GB"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rtlCol="0" anchor="t" anchorCtr="0"/>
          <a:lstStyle>
            <a:defPPr>
              <a:defRPr lang="en-GB"/>
            </a:defPPr>
          </a:lstStyle>
          <a:p>
            <a:pPr rtl="0"/>
            <a:r>
              <a:rPr lang="en-GB"/>
              <a:t>Click to edit Master title style</a:t>
            </a:r>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rtlCol="0" anchor="t">
            <a:noAutofit/>
          </a:bodyPr>
          <a:lstStyle>
            <a:lvl1pPr marL="0" indent="0">
              <a:lnSpc>
                <a:spcPts val="2400"/>
              </a:lnSpc>
              <a:buNone/>
              <a:defRPr lang="en-GB" sz="2000" b="0" i="0" cap="all" spc="200" baseline="0">
                <a:latin typeface="+mj-lt"/>
                <a:cs typeface="Posterama" panose="020B0504020200020000"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rtlCol="0"/>
          <a:lstStyle>
            <a:lvl1pPr marL="0" indent="0">
              <a:buNone/>
              <a:defRPr lang="en-GB" sz="1400"/>
            </a:lvl1pPr>
            <a:lvl2pPr marL="228600">
              <a:defRPr lang="en-GB" sz="1400"/>
            </a:lvl2pPr>
            <a:lvl3pPr marL="457200">
              <a:defRPr lang="en-GB" sz="1400"/>
            </a:lvl3pPr>
            <a:lvl4pPr marL="685800">
              <a:defRPr lang="en-GB" sz="1400"/>
            </a:lvl4pPr>
            <a:lvl5pPr marL="1143000">
              <a:defRPr lang="en-GB" sz="14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rtlCol="0" anchor="t" anchorCtr="0">
            <a:noAutofit/>
          </a:bodyPr>
          <a:lstStyle>
            <a:lvl1pPr marL="0" indent="0">
              <a:lnSpc>
                <a:spcPts val="2400"/>
              </a:lnSpc>
              <a:buNone/>
              <a:defRPr lang="en-GB" sz="2000" b="0" i="0" cap="all" spc="200" baseline="0">
                <a:latin typeface="+mj-lt"/>
                <a:cs typeface="Posterama" panose="020B0504020200020000"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rtlCol="0"/>
          <a:lstStyle>
            <a:lvl1pPr marL="0" indent="0">
              <a:buNone/>
              <a:defRPr lang="en-GB" sz="1400"/>
            </a:lvl1pPr>
            <a:lvl2pPr marL="228600">
              <a:defRPr lang="en-GB" sz="1400"/>
            </a:lvl2pPr>
            <a:lvl3pPr marL="457200">
              <a:defRPr lang="en-GB" sz="1400"/>
            </a:lvl3pPr>
            <a:lvl4pPr marL="685800">
              <a:defRPr lang="en-GB" sz="1400"/>
            </a:lvl4pPr>
            <a:lvl5pPr marL="1143000">
              <a:defRPr lang="en-GB" sz="14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t>‹#›</a:t>
            </a:fld>
            <a:endParaRPr lang="en-GB"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rtlCol="0"/>
          <a:lstStyle>
            <a:defPPr>
              <a:defRPr lang="en-GB"/>
            </a:defPPr>
          </a:lstStyle>
          <a:p>
            <a:pPr rtl="0"/>
            <a:r>
              <a:rPr lang="en-GB"/>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rtlCol="0" anchor="b" anchorCtr="0"/>
          <a:lstStyle>
            <a:defPPr>
              <a:defRPr lang="en-GB"/>
            </a:defPPr>
          </a:lstStyle>
          <a:p>
            <a:pPr rtl="0"/>
            <a:r>
              <a:rPr lang="en-GB"/>
              <a:t>Click to edit Master title style</a:t>
            </a:r>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rtlCol="0" anchor="b">
            <a:noAutofit/>
          </a:bodyPr>
          <a:lstStyle>
            <a:lvl1pPr marL="0" indent="0">
              <a:lnSpc>
                <a:spcPts val="1720"/>
              </a:lnSpc>
              <a:buNone/>
              <a:defRPr lang="en-GB" sz="2000" b="0" i="0" cap="all" spc="200" baseline="0">
                <a:latin typeface="+mj-lt"/>
                <a:cs typeface="Posterama" panose="020B0504020200020000"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rtlCol="0"/>
          <a:lstStyle>
            <a:lvl1pPr marL="0" indent="0">
              <a:lnSpc>
                <a:spcPct val="100000"/>
              </a:lnSpc>
              <a:buNone/>
              <a:defRPr lang="en-GB" sz="1400"/>
            </a:lvl1pPr>
            <a:lvl2pPr marL="228600">
              <a:lnSpc>
                <a:spcPct val="100000"/>
              </a:lnSpc>
              <a:defRPr lang="en-GB" sz="1400"/>
            </a:lvl2pPr>
            <a:lvl3pPr marL="457200">
              <a:lnSpc>
                <a:spcPct val="100000"/>
              </a:lnSpc>
              <a:defRPr lang="en-GB" sz="1400"/>
            </a:lvl3pPr>
            <a:lvl4pPr marL="685800">
              <a:lnSpc>
                <a:spcPct val="100000"/>
              </a:lnSpc>
              <a:defRPr lang="en-GB" sz="1400"/>
            </a:lvl4pPr>
            <a:lvl5pPr marL="1143000">
              <a:lnSpc>
                <a:spcPct val="100000"/>
              </a:lnSpc>
              <a:defRPr lang="en-GB" sz="14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rtlCol="0" anchor="b" anchorCtr="0">
            <a:noAutofit/>
          </a:bodyPr>
          <a:lstStyle>
            <a:lvl1pPr marL="0" indent="0">
              <a:lnSpc>
                <a:spcPts val="1720"/>
              </a:lnSpc>
              <a:buNone/>
              <a:defRPr lang="en-GB" sz="2000" b="0" i="0" cap="all" spc="200" baseline="0">
                <a:latin typeface="+mj-lt"/>
                <a:cs typeface="Posterama" panose="020B0504020200020000"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rtlCol="0"/>
          <a:lstStyle>
            <a:lvl1pPr marL="0" indent="0">
              <a:lnSpc>
                <a:spcPct val="100000"/>
              </a:lnSpc>
              <a:buNone/>
              <a:defRPr lang="en-GB" sz="1400"/>
            </a:lvl1pPr>
            <a:lvl2pPr marL="228600">
              <a:lnSpc>
                <a:spcPct val="100000"/>
              </a:lnSpc>
              <a:defRPr lang="en-GB" sz="1400"/>
            </a:lvl2pPr>
            <a:lvl3pPr marL="457200">
              <a:lnSpc>
                <a:spcPct val="100000"/>
              </a:lnSpc>
              <a:defRPr lang="en-GB" sz="1400"/>
            </a:lvl3pPr>
            <a:lvl4pPr marL="685800">
              <a:lnSpc>
                <a:spcPct val="100000"/>
              </a:lnSpc>
              <a:defRPr lang="en-GB" sz="1400"/>
            </a:lvl4pPr>
            <a:lvl5pPr marL="1143000">
              <a:lnSpc>
                <a:spcPct val="100000"/>
              </a:lnSpc>
              <a:defRPr lang="en-GB" sz="14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t>‹#›</a:t>
            </a:fld>
            <a:endParaRPr lang="en-GB"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rtlCol="0"/>
          <a:lstStyle>
            <a:defPPr>
              <a:defRPr lang="en-GB"/>
            </a:defPPr>
          </a:lstStyle>
          <a:p>
            <a:pPr rtl="0"/>
            <a:r>
              <a:rPr lang="en-GB"/>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rtlCol="0" anchor="ctr"/>
          <a:lstStyle>
            <a:lvl1pPr marL="0" indent="0" algn="ctr">
              <a:buNone/>
              <a:defRPr lang="en-GB"/>
            </a:lvl1pPr>
          </a:lstStyle>
          <a:p>
            <a:pPr rtl="0"/>
            <a:r>
              <a:rPr lang="en-GB"/>
              <a:t>Click icon to add picture</a:t>
            </a:r>
            <a:endParaRPr lang="en-GB"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rtlCol="0" anchor="b" anchorCtr="0">
            <a:noAutofit/>
          </a:bodyPr>
          <a:lstStyle>
            <a:lvl1pPr marL="0" indent="0">
              <a:lnSpc>
                <a:spcPts val="1720"/>
              </a:lnSpc>
              <a:buNone/>
              <a:defRPr lang="en-GB" sz="2000" b="0" i="0" cap="all" spc="200" baseline="0">
                <a:latin typeface="+mj-lt"/>
                <a:cs typeface="Posterama" panose="020B0504020200020000"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rtlCol="0"/>
          <a:lstStyle>
            <a:lvl1pPr marL="0" indent="0">
              <a:lnSpc>
                <a:spcPct val="100000"/>
              </a:lnSpc>
              <a:buNone/>
              <a:defRPr lang="en-GB" sz="1400"/>
            </a:lvl1pPr>
            <a:lvl2pPr marL="228600">
              <a:lnSpc>
                <a:spcPct val="100000"/>
              </a:lnSpc>
              <a:defRPr lang="en-GB" sz="1400"/>
            </a:lvl2pPr>
            <a:lvl3pPr marL="457200">
              <a:lnSpc>
                <a:spcPct val="100000"/>
              </a:lnSpc>
              <a:defRPr lang="en-GB" sz="1400"/>
            </a:lvl3pPr>
            <a:lvl4pPr marL="685800">
              <a:lnSpc>
                <a:spcPct val="100000"/>
              </a:lnSpc>
              <a:defRPr lang="en-GB" sz="1400"/>
            </a:lvl4pPr>
            <a:lvl5pPr marL="1143000">
              <a:lnSpc>
                <a:spcPct val="100000"/>
              </a:lnSpc>
              <a:defRPr lang="en-GB" sz="14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rtlCol="0" anchor="ctr"/>
          <a:lstStyle>
            <a:lvl1pPr marL="0" indent="0" algn="ctr">
              <a:buNone/>
              <a:defRPr lang="en-GB" sz="900"/>
            </a:lvl1pPr>
          </a:lstStyle>
          <a:p>
            <a:pPr rtl="0"/>
            <a:r>
              <a:rPr lang="en-GB"/>
              <a:t>Click icon to add picture</a:t>
            </a:r>
            <a:endParaRPr lang="en-GB"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rtlCol="0" anchor="ctr"/>
          <a:lstStyle>
            <a:lvl1pPr marL="0" indent="0" algn="ctr">
              <a:buNone/>
              <a:defRPr lang="en-GB" sz="900"/>
            </a:lvl1pPr>
          </a:lstStyle>
          <a:p>
            <a:pPr rtl="0"/>
            <a:r>
              <a:rPr lang="en-GB"/>
              <a:t>Click icon to add picture</a:t>
            </a:r>
            <a:endParaRPr lang="en-GB"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rtlCol="0" anchor="ctr"/>
          <a:lstStyle>
            <a:lvl1pPr marL="0" indent="0" algn="ctr">
              <a:buNone/>
              <a:defRPr lang="en-GB" sz="900"/>
            </a:lvl1pPr>
          </a:lstStyle>
          <a:p>
            <a:pPr rtl="0"/>
            <a:r>
              <a:rPr lang="en-GB"/>
              <a:t>Click icon to add picture</a:t>
            </a:r>
            <a:endParaRPr lang="en-GB"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rtlCol="0"/>
          <a:lstStyle>
            <a:defPPr>
              <a:defRPr lang="en-GB"/>
            </a:defPPr>
          </a:lstStyle>
          <a:p>
            <a:pPr rtl="0"/>
            <a:fld id="{75DF2D63-3FF5-D547-96B9-BE9CCD1ABA58}" type="slidenum">
              <a:rPr lang="en-GB" smtClean="0"/>
              <a:pPr/>
              <a:t>‹#›</a:t>
            </a:fld>
            <a:endParaRPr lang="en-GB"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rtlCol="0"/>
          <a:lstStyle>
            <a:defPPr>
              <a:defRPr lang="en-GB"/>
            </a:defPPr>
          </a:lstStyle>
          <a:p>
            <a:pPr rtl="0"/>
            <a:r>
              <a:rPr lang="en-GB"/>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rtlCol="0" anchor="ctr"/>
          <a:lstStyle>
            <a:lvl1pPr marL="0" indent="0" algn="ctr">
              <a:lnSpc>
                <a:spcPts val="2460"/>
              </a:lnSpc>
              <a:buNone/>
              <a:defRPr lang="en-GB" sz="2000"/>
            </a:lvl1pPr>
          </a:lstStyle>
          <a:p>
            <a:pPr lvl="0" rtl="0"/>
            <a:r>
              <a:rPr lang="en-GB"/>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rtlCol="0"/>
          <a:lstStyle>
            <a:defPPr>
              <a:defRPr lang="en-GB"/>
            </a:defPPr>
          </a:lstStyle>
          <a:p>
            <a:pPr rtl="0"/>
            <a:r>
              <a:rPr lang="en-GB"/>
              <a:t>Click icon to add picture</a:t>
            </a:r>
            <a:endParaRPr lang="en-GB"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rtlCol="0"/>
          <a:lstStyle>
            <a:lvl1pPr algn="ctr">
              <a:defRPr lang="en-GB"/>
            </a:lvl1pPr>
          </a:lstStyle>
          <a:p>
            <a:pPr rtl="0"/>
            <a:r>
              <a:rPr lang="en-GB"/>
              <a:t>Click to edit Master title style</a:t>
            </a:r>
          </a:p>
        </p:txBody>
      </p:sp>
    </p:spTree>
    <p:extLst>
      <p:ext uri="{BB962C8B-B14F-4D97-AF65-F5344CB8AC3E}">
        <p14:creationId xmlns:p14="http://schemas.microsoft.com/office/powerpoint/2010/main" val="1466626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rtlCol="0">
            <a:noAutofit/>
          </a:bodyPr>
          <a:lstStyle>
            <a:defPPr>
              <a:defRPr lang="en-GB"/>
            </a:defPPr>
          </a:lstStyle>
          <a:p>
            <a:pPr rtl="0"/>
            <a:r>
              <a:rPr lang="en-GB"/>
              <a:t>Click icon to add picture</a:t>
            </a:r>
            <a:endParaRPr lang="en-GB"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rtlCol="0" anchor="b">
            <a:noAutofit/>
          </a:bodyPr>
          <a:lstStyle>
            <a:lvl1pPr algn="ctr">
              <a:defRPr lang="en-GB"/>
            </a:lvl1pPr>
          </a:lstStyle>
          <a:p>
            <a:pPr rtl="0"/>
            <a:r>
              <a:rPr lang="en-GB"/>
              <a:t>Click to edit Master title style</a:t>
            </a:r>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rtlCol="0" anchor="ctr"/>
          <a:lstStyle>
            <a:lvl1pPr marL="0" indent="0" algn="ctr">
              <a:buNone/>
              <a:defRPr lang="en-GB" sz="1050"/>
            </a:lvl1pPr>
          </a:lstStyle>
          <a:p>
            <a:pPr rtl="0"/>
            <a:r>
              <a:rPr lang="en-GB"/>
              <a:t>Click icon to add picture</a:t>
            </a:r>
            <a:endParaRPr lang="en-GB"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rtlCol="0" anchor="ctr"/>
          <a:lstStyle>
            <a:lvl1pPr marL="0" indent="0" algn="ctr">
              <a:buNone/>
              <a:defRPr lang="en-GB" sz="2000" cap="all" baseline="0"/>
            </a:lvl1pPr>
          </a:lstStyle>
          <a:p>
            <a:pPr lvl="0" rtl="0"/>
            <a:r>
              <a:rPr lang="en-GB"/>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91911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rtlCol="0"/>
          <a:lstStyle>
            <a:defPPr>
              <a:defRPr lang="en-GB"/>
            </a:defPPr>
          </a:lstStyle>
          <a:p>
            <a:pPr rtl="0"/>
            <a:r>
              <a:rPr lang="en-GB"/>
              <a:t>Click to edit Master title style</a:t>
            </a:r>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t>‹#›</a:t>
            </a:fld>
            <a:endParaRPr lang="en-GB"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rtlCol="0"/>
          <a:lstStyle>
            <a:defPPr>
              <a:defRPr lang="en-GB"/>
            </a:defPPr>
          </a:lstStyle>
          <a:p>
            <a:pPr rtl="0"/>
            <a:r>
              <a:rPr lang="en-GB"/>
              <a:t>presentation title</a:t>
            </a:r>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t>‹#›</a:t>
            </a:fld>
            <a:endParaRPr lang="en-GB"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rtlCol="0"/>
          <a:lstStyle>
            <a:defPPr>
              <a:defRPr lang="en-GB"/>
            </a:defPPr>
          </a:lstStyle>
          <a:p>
            <a:pPr rtl="0"/>
            <a:r>
              <a:rPr lang="en-GB"/>
              <a:t>presentation title</a:t>
            </a:r>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t>‹#›</a:t>
            </a:fld>
            <a:endParaRPr lang="en-GB"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rtlCol="0"/>
          <a:lstStyle>
            <a:defPPr>
              <a:defRPr lang="en-GB"/>
            </a:defPPr>
          </a:lstStyle>
          <a:p>
            <a:pPr rtl="0"/>
            <a:r>
              <a:rPr lang="en-GB"/>
              <a:t>presentation title</a:t>
            </a:r>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rtlCol="0" anchor="b"/>
          <a:lstStyle>
            <a:lvl1pPr>
              <a:defRPr lang="en-GB" sz="3200"/>
            </a:lvl1pPr>
          </a:lstStyle>
          <a:p>
            <a:pPr rtl="0"/>
            <a:r>
              <a:rPr lang="en-GB"/>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t>‹#›</a:t>
            </a:fld>
            <a:endParaRPr lang="en-GB"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rtlCol="0"/>
          <a:lstStyle>
            <a:defPPr>
              <a:defRPr lang="en-GB"/>
            </a:defPPr>
          </a:lstStyle>
          <a:p>
            <a:pPr rtl="0"/>
            <a:r>
              <a:rPr lang="en-GB"/>
              <a:t>presentation title</a:t>
            </a:r>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lang="en-GB" sz="1200" cap="all" spc="200" baseline="0">
                <a:solidFill>
                  <a:schemeClr val="accent1"/>
                </a:solidFill>
                <a:latin typeface="Posterama" panose="020B0504020200020000" pitchFamily="34" charset="0"/>
              </a:defRPr>
            </a:lvl1pPr>
          </a:lstStyle>
          <a:p>
            <a:pPr rtl="0"/>
            <a:fld id="{75DF2D63-3FF5-D547-96B9-BE9CCD1ABA58}" type="slidenum">
              <a:rPr lang="en-GB" smtClean="0"/>
              <a:pPr/>
              <a:t>‹#›</a:t>
            </a:fld>
            <a:endParaRPr lang="en-GB"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lang="en-GB" sz="1200" cap="all" spc="100" baseline="0">
                <a:solidFill>
                  <a:schemeClr val="accent1"/>
                </a:solidFill>
                <a:latin typeface="Posterama" panose="020B0504020200020000" pitchFamily="34" charset="0"/>
              </a:defRPr>
            </a:lvl1pPr>
          </a:lstStyle>
          <a:p>
            <a:pPr rtl="0"/>
            <a:r>
              <a:rPr lang="en-GB"/>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53" r:id="rId12"/>
    <p:sldLayoutId id="2147483671" r:id="rId13"/>
    <p:sldLayoutId id="2147483672" r:id="rId14"/>
    <p:sldLayoutId id="2147483673"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8.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microsoft.com/office/2007/relationships/media" Target="../media/media2.MOV"/><Relationship Id="rId7" Type="http://schemas.openxmlformats.org/officeDocument/2006/relationships/image" Target="../media/image18.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17.png"/><Relationship Id="rId5" Type="http://schemas.openxmlformats.org/officeDocument/2006/relationships/slideLayout" Target="../slideLayouts/slideLayout5.xml"/><Relationship Id="rId4" Type="http://schemas.openxmlformats.org/officeDocument/2006/relationships/video" Target="../media/media2.MOV"/></Relationships>
</file>

<file path=ppt/slides/_rels/slide21.xml.rels><?xml version="1.0" encoding="UTF-8" standalone="yes"?>
<Relationships xmlns="http://schemas.openxmlformats.org/package/2006/relationships"><Relationship Id="rId3" Type="http://schemas.microsoft.com/office/2007/relationships/media" Target="../media/media4.MOV"/><Relationship Id="rId7" Type="http://schemas.openxmlformats.org/officeDocument/2006/relationships/image" Target="../media/image20.png"/><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image" Target="../media/image19.png"/><Relationship Id="rId5" Type="http://schemas.openxmlformats.org/officeDocument/2006/relationships/slideLayout" Target="../slideLayouts/slideLayout5.xml"/><Relationship Id="rId4" Type="http://schemas.openxmlformats.org/officeDocument/2006/relationships/video" Target="../media/media4.MOV"/></Relationships>
</file>

<file path=ppt/slides/_rels/slide22.xml.rels><?xml version="1.0" encoding="UTF-8" standalone="yes"?>
<Relationships xmlns="http://schemas.openxmlformats.org/package/2006/relationships"><Relationship Id="rId3" Type="http://schemas.microsoft.com/office/2007/relationships/media" Target="../media/media6.MOV"/><Relationship Id="rId7" Type="http://schemas.openxmlformats.org/officeDocument/2006/relationships/image" Target="../media/image22.png"/><Relationship Id="rId2" Type="http://schemas.openxmlformats.org/officeDocument/2006/relationships/video" Target="../media/media5.MOV"/><Relationship Id="rId1" Type="http://schemas.microsoft.com/office/2007/relationships/media" Target="../media/media5.MOV"/><Relationship Id="rId6" Type="http://schemas.openxmlformats.org/officeDocument/2006/relationships/image" Target="../media/image21.png"/><Relationship Id="rId5" Type="http://schemas.openxmlformats.org/officeDocument/2006/relationships/slideLayout" Target="../slideLayouts/slideLayout5.xml"/><Relationship Id="rId4" Type="http://schemas.openxmlformats.org/officeDocument/2006/relationships/video" Target="../media/media6.MOV"/></Relationships>
</file>

<file path=ppt/slides/_rels/slide23.xml.rels><?xml version="1.0" encoding="UTF-8" standalone="yes"?>
<Relationships xmlns="http://schemas.openxmlformats.org/package/2006/relationships"><Relationship Id="rId3" Type="http://schemas.microsoft.com/office/2007/relationships/media" Target="../media/media8.MOV"/><Relationship Id="rId7" Type="http://schemas.openxmlformats.org/officeDocument/2006/relationships/image" Target="../media/image24.png"/><Relationship Id="rId2" Type="http://schemas.openxmlformats.org/officeDocument/2006/relationships/video" Target="../media/media7.MOV"/><Relationship Id="rId1" Type="http://schemas.microsoft.com/office/2007/relationships/media" Target="../media/media7.MOV"/><Relationship Id="rId6" Type="http://schemas.openxmlformats.org/officeDocument/2006/relationships/image" Target="../media/image23.png"/><Relationship Id="rId5" Type="http://schemas.openxmlformats.org/officeDocument/2006/relationships/slideLayout" Target="../slideLayouts/slideLayout5.xml"/><Relationship Id="rId4" Type="http://schemas.openxmlformats.org/officeDocument/2006/relationships/video" Target="../media/media8.MOV"/></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microsoft.com/office/2007/relationships/hdphoto" Target="../media/hdphoto1.wdp"/></Relationships>
</file>

<file path=ppt/slides/_rels/slide31.xml.rels><?xml version="1.0" encoding="UTF-8" standalone="yes"?>
<Relationships xmlns="http://schemas.openxmlformats.org/package/2006/relationships"><Relationship Id="rId3" Type="http://schemas.openxmlformats.org/officeDocument/2006/relationships/hyperlink" Target="https://trainingroomnola.com/ankle-sprains-in-volleyball/" TargetMode="External"/><Relationship Id="rId2" Type="http://schemas.openxmlformats.org/officeDocument/2006/relationships/hyperlink" Target="https://motusspt.com/lateral-ankle-sprain/" TargetMode="Externa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32.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mt="99359"/>
          </a:blip>
          <a:stretch>
            <a:fillRect/>
          </a:stretch>
        </a:blip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8E0B280-7A57-3B16-E5C2-986D2562E370}"/>
              </a:ext>
            </a:extLst>
          </p:cNvPr>
          <p:cNvSpPr txBox="1"/>
          <p:nvPr/>
        </p:nvSpPr>
        <p:spPr>
          <a:xfrm>
            <a:off x="3953328" y="4270336"/>
            <a:ext cx="572175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scene3d>
              <a:camera prst="orthographicFront"/>
              <a:lightRig rig="harsh" dir="t"/>
            </a:scene3d>
            <a:sp3d extrusionH="57150" prstMaterial="matte">
              <a:bevelT w="63500" h="12700" prst="angle"/>
              <a:contourClr>
                <a:schemeClr val="bg1">
                  <a:lumMod val="65000"/>
                </a:schemeClr>
              </a:contourClr>
            </a:sp3d>
          </a:bodyPr>
          <a:lstStyle/>
          <a:p>
            <a:pPr algn="l"/>
            <a:r>
              <a:rPr lang="en-GB" sz="3200" b="1" u="sng" dirty="0">
                <a:ln/>
                <a:solidFill>
                  <a:schemeClr val="accent3"/>
                </a:solidFill>
                <a:latin typeface="+mj-lt"/>
              </a:rPr>
              <a:t>Volleyball Sport Specific</a:t>
            </a:r>
            <a:endParaRPr lang="en-US" sz="3200" b="1" u="sng" dirty="0">
              <a:ln/>
              <a:solidFill>
                <a:schemeClr val="accent3"/>
              </a:solidFill>
              <a:latin typeface="+mj-lt"/>
            </a:endParaRPr>
          </a:p>
        </p:txBody>
      </p:sp>
      <p:sp>
        <p:nvSpPr>
          <p:cNvPr id="14" name="Title 13">
            <a:extLst>
              <a:ext uri="{FF2B5EF4-FFF2-40B4-BE49-F238E27FC236}">
                <a16:creationId xmlns:a16="http://schemas.microsoft.com/office/drawing/2014/main" id="{6A5FFF82-D181-7444-DD5F-EFD50415F88C}"/>
              </a:ext>
            </a:extLst>
          </p:cNvPr>
          <p:cNvSpPr>
            <a:spLocks noGrp="1"/>
          </p:cNvSpPr>
          <p:nvPr>
            <p:ph type="title"/>
          </p:nvPr>
        </p:nvSpPr>
        <p:spPr>
          <a:xfrm>
            <a:off x="371144" y="833446"/>
            <a:ext cx="11446788" cy="3598333"/>
          </a:xfrm>
        </p:spPr>
        <p:txBody>
          <a:bodyPr>
            <a:scene3d>
              <a:camera prst="orthographicFront"/>
              <a:lightRig rig="harsh" dir="t"/>
            </a:scene3d>
            <a:sp3d extrusionH="57150" prstMaterial="matte">
              <a:bevelT w="63500" h="12700" prst="angle"/>
              <a:contourClr>
                <a:schemeClr val="bg1">
                  <a:lumMod val="65000"/>
                </a:schemeClr>
              </a:contourClr>
            </a:sp3d>
          </a:bodyPr>
          <a:lstStyle/>
          <a:p>
            <a:r>
              <a:rPr lang="en-GB" sz="5500" b="1" cap="none" spc="0">
                <a:ln/>
                <a:solidFill>
                  <a:schemeClr val="accent3"/>
                </a:solidFill>
              </a:rPr>
              <a:t>ADVANCED REHAB FOR ANTERIOR TALOFIBULAR LIGAMENT (ATFL) INJURY</a:t>
            </a:r>
            <a:endParaRPr lang="en-US" sz="5500" b="1" cap="none" spc="0" dirty="0">
              <a:ln/>
              <a:solidFill>
                <a:schemeClr val="accent3"/>
              </a:solidFill>
            </a:endParaRPr>
          </a:p>
        </p:txBody>
      </p:sp>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218B940E-6903-FF08-68BD-9E4571722DF8}"/>
              </a:ext>
            </a:extLst>
          </p:cNvPr>
          <p:cNvPicPr>
            <a:picLocks noChangeAspect="1"/>
          </p:cNvPicPr>
          <p:nvPr/>
        </p:nvPicPr>
        <p:blipFill rotWithShape="1">
          <a:blip r:embed="rId2"/>
          <a:srcRect b="9475"/>
          <a:stretch/>
        </p:blipFill>
        <p:spPr>
          <a:xfrm>
            <a:off x="1423820" y="352549"/>
            <a:ext cx="9662777" cy="57708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5" name="TextBox 24">
            <a:extLst>
              <a:ext uri="{FF2B5EF4-FFF2-40B4-BE49-F238E27FC236}">
                <a16:creationId xmlns:a16="http://schemas.microsoft.com/office/drawing/2014/main" id="{3305989F-DAA4-92E6-05F7-4CF7F8D11725}"/>
              </a:ext>
            </a:extLst>
          </p:cNvPr>
          <p:cNvSpPr txBox="1"/>
          <p:nvPr/>
        </p:nvSpPr>
        <p:spPr>
          <a:xfrm>
            <a:off x="3460750" y="6320785"/>
            <a:ext cx="6485196" cy="369332"/>
          </a:xfrm>
          <a:prstGeom prst="rect">
            <a:avLst/>
          </a:prstGeom>
          <a:noFill/>
        </p:spPr>
        <p:txBody>
          <a:bodyPr wrap="square" rtlCol="0">
            <a:spAutoFit/>
          </a:bodyPr>
          <a:lstStyle/>
          <a:p>
            <a:pPr algn="l"/>
            <a:r>
              <a:rPr lang="en-GB" dirty="0"/>
              <a:t>Rio de Janeiro Olympics, Netherlands VS. China </a:t>
            </a:r>
            <a:r>
              <a:rPr lang="en-GB" b="0" i="0" u="none" strike="noStrike" dirty="0">
                <a:solidFill>
                  <a:srgbClr val="2C3E50"/>
                </a:solidFill>
                <a:effectLst/>
                <a:highlight>
                  <a:srgbClr val="FFFFFF"/>
                </a:highlight>
              </a:rPr>
              <a:t>(The Seattle Times, 2016)</a:t>
            </a:r>
            <a:endParaRPr lang="en-US" dirty="0"/>
          </a:p>
        </p:txBody>
      </p:sp>
    </p:spTree>
    <p:extLst>
      <p:ext uri="{BB962C8B-B14F-4D97-AF65-F5344CB8AC3E}">
        <p14:creationId xmlns:p14="http://schemas.microsoft.com/office/powerpoint/2010/main" val="4254776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EB422-1287-FCEB-63CE-599FDC8468D8}"/>
              </a:ext>
            </a:extLst>
          </p:cNvPr>
          <p:cNvSpPr>
            <a:spLocks noGrp="1"/>
          </p:cNvSpPr>
          <p:nvPr>
            <p:ph type="title"/>
          </p:nvPr>
        </p:nvSpPr>
        <p:spPr>
          <a:xfrm>
            <a:off x="1375835" y="676654"/>
            <a:ext cx="3793308" cy="678013"/>
          </a:xfrm>
        </p:spPr>
        <p:txBody>
          <a:bodyPr rtlCol="0"/>
          <a:lstStyle>
            <a:defPPr>
              <a:defRPr lang="en-GB"/>
            </a:defPPr>
          </a:lstStyle>
          <a:p>
            <a:pPr rtl="0"/>
            <a:r>
              <a:rPr lang="en-GB" dirty="0"/>
              <a:t>Contents</a:t>
            </a:r>
          </a:p>
        </p:txBody>
      </p:sp>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1831314" y="1439333"/>
            <a:ext cx="3168494" cy="5120116"/>
          </a:xfrm>
        </p:spPr>
        <p:txBody>
          <a:bodyPr rtlCol="0"/>
          <a:lstStyle>
            <a:defPPr>
              <a:defRPr lang="en-GB"/>
            </a:defPPr>
          </a:lstStyle>
          <a:p>
            <a:pPr rtl="0">
              <a:lnSpc>
                <a:spcPct val="100000"/>
              </a:lnSpc>
            </a:pPr>
            <a:r>
              <a:rPr lang="en-GB" sz="1900" b="1" dirty="0"/>
              <a:t>Introduction</a:t>
            </a:r>
          </a:p>
          <a:p>
            <a:pPr rtl="0">
              <a:lnSpc>
                <a:spcPct val="100000"/>
              </a:lnSpc>
            </a:pPr>
            <a:r>
              <a:rPr lang="en-GB" sz="1900" b="1" dirty="0"/>
              <a:t>Epidemiology</a:t>
            </a:r>
          </a:p>
          <a:p>
            <a:pPr rtl="0">
              <a:lnSpc>
                <a:spcPct val="100000"/>
              </a:lnSpc>
            </a:pPr>
            <a:r>
              <a:rPr lang="en-GB" sz="1900" b="1" dirty="0"/>
              <a:t>The lateral ligaments</a:t>
            </a:r>
          </a:p>
          <a:p>
            <a:pPr rtl="0">
              <a:lnSpc>
                <a:spcPct val="100000"/>
              </a:lnSpc>
            </a:pPr>
            <a:r>
              <a:rPr lang="en-GB" sz="1900" b="1" dirty="0"/>
              <a:t>Muscles of the ankle</a:t>
            </a:r>
          </a:p>
          <a:p>
            <a:pPr rtl="0">
              <a:lnSpc>
                <a:spcPct val="100000"/>
              </a:lnSpc>
            </a:pPr>
            <a:r>
              <a:rPr lang="en-GB" sz="1900" b="1" dirty="0"/>
              <a:t>Mechanism of injury</a:t>
            </a:r>
          </a:p>
          <a:p>
            <a:pPr rtl="0">
              <a:lnSpc>
                <a:spcPct val="100000"/>
              </a:lnSpc>
            </a:pPr>
            <a:r>
              <a:rPr lang="en-GB" sz="1900" b="1" dirty="0"/>
              <a:t>Classification of the injury</a:t>
            </a:r>
          </a:p>
          <a:p>
            <a:pPr rtl="0">
              <a:lnSpc>
                <a:spcPct val="100000"/>
              </a:lnSpc>
            </a:pPr>
            <a:r>
              <a:rPr lang="en-GB" sz="1900" b="1" dirty="0"/>
              <a:t>Rehab Protocol</a:t>
            </a:r>
          </a:p>
          <a:p>
            <a:pPr rtl="0">
              <a:lnSpc>
                <a:spcPct val="100000"/>
              </a:lnSpc>
            </a:pPr>
            <a:r>
              <a:rPr lang="en-GB" sz="1900" b="1" dirty="0"/>
              <a:t>The </a:t>
            </a:r>
            <a:r>
              <a:rPr lang="en-GB" sz="1900" b="1" dirty="0" err="1"/>
              <a:t>paass</a:t>
            </a:r>
            <a:r>
              <a:rPr lang="en-GB" sz="1900" b="1" dirty="0"/>
              <a:t> Framework</a:t>
            </a:r>
          </a:p>
          <a:p>
            <a:pPr rtl="0">
              <a:lnSpc>
                <a:spcPct val="100000"/>
              </a:lnSpc>
            </a:pPr>
            <a:r>
              <a:rPr lang="en-GB" sz="1900" b="1" dirty="0"/>
              <a:t>Sports specific exercises</a:t>
            </a:r>
          </a:p>
          <a:p>
            <a:pPr rtl="0">
              <a:lnSpc>
                <a:spcPct val="100000"/>
              </a:lnSpc>
            </a:pPr>
            <a:r>
              <a:rPr lang="en-GB" sz="1900" b="1" dirty="0"/>
              <a:t>Functional tests</a:t>
            </a:r>
          </a:p>
          <a:p>
            <a:pPr rtl="0">
              <a:lnSpc>
                <a:spcPct val="100000"/>
              </a:lnSpc>
            </a:pPr>
            <a:r>
              <a:rPr lang="en-GB" sz="1900" b="1" dirty="0"/>
              <a:t>Summary</a:t>
            </a:r>
          </a:p>
          <a:p>
            <a:pPr rtl="0">
              <a:lnSpc>
                <a:spcPct val="100000"/>
              </a:lnSpc>
            </a:pPr>
            <a:r>
              <a:rPr lang="en-GB" sz="1900" b="1" dirty="0"/>
              <a:t>references</a:t>
            </a:r>
          </a:p>
          <a:p>
            <a:pPr rtl="0">
              <a:lnSpc>
                <a:spcPct val="100000"/>
              </a:lnSpc>
            </a:pPr>
            <a:endParaRPr lang="en-GB" sz="1900" b="1" dirty="0"/>
          </a:p>
        </p:txBody>
      </p:sp>
      <p:pic>
        <p:nvPicPr>
          <p:cNvPr id="9" name="Picture Placeholder 8">
            <a:extLst>
              <a:ext uri="{FF2B5EF4-FFF2-40B4-BE49-F238E27FC236}">
                <a16:creationId xmlns:a16="http://schemas.microsoft.com/office/drawing/2014/main" id="{1EF08584-EC02-552E-0501-9BCB99D3C91E}"/>
              </a:ext>
            </a:extLst>
          </p:cNvPr>
          <p:cNvPicPr>
            <a:picLocks noGrp="1" noChangeAspect="1"/>
          </p:cNvPicPr>
          <p:nvPr>
            <p:ph type="pic" sz="quarter" idx="13"/>
          </p:nvPr>
        </p:nvPicPr>
        <p:blipFill>
          <a:blip r:embed="rId3"/>
          <a:srcRect l="5542" r="5542"/>
          <a:stretch/>
        </p:blipFill>
        <p:spPr>
          <a:xfrm>
            <a:off x="4999808" y="676655"/>
            <a:ext cx="6637697" cy="48266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A63F3F29-EF13-2ECA-968A-6CFACF22F1D0}"/>
              </a:ext>
            </a:extLst>
          </p:cNvPr>
          <p:cNvSpPr txBox="1"/>
          <p:nvPr/>
        </p:nvSpPr>
        <p:spPr>
          <a:xfrm>
            <a:off x="6414713" y="5621147"/>
            <a:ext cx="3807885" cy="369332"/>
          </a:xfrm>
          <a:prstGeom prst="rect">
            <a:avLst/>
          </a:prstGeom>
          <a:noFill/>
        </p:spPr>
        <p:txBody>
          <a:bodyPr wrap="square" rtlCol="0">
            <a:spAutoFit/>
          </a:bodyPr>
          <a:lstStyle/>
          <a:p>
            <a:pPr algn="l"/>
            <a:r>
              <a:rPr lang="en-GB" b="0" i="0" u="none" strike="noStrike" dirty="0">
                <a:solidFill>
                  <a:srgbClr val="2C3E50"/>
                </a:solidFill>
                <a:effectLst/>
                <a:highlight>
                  <a:srgbClr val="FFFFFF"/>
                </a:highlight>
                <a:latin typeface="Roboto" panose="02000000000000000000" pitchFamily="2" charset="0"/>
              </a:rPr>
              <a:t> Illustration from </a:t>
            </a:r>
            <a:r>
              <a:rPr lang="en-GB" b="0" i="0" u="none" strike="noStrike" dirty="0">
                <a:solidFill>
                  <a:srgbClr val="2C3E50"/>
                </a:solidFill>
                <a:effectLst/>
                <a:latin typeface="Roboto" panose="02000000000000000000" pitchFamily="2" charset="0"/>
              </a:rPr>
              <a:t>(Themes, 2016)</a:t>
            </a:r>
            <a:endParaRPr lang="en-US" dirty="0"/>
          </a:p>
        </p:txBody>
      </p:sp>
    </p:spTree>
    <p:extLst>
      <p:ext uri="{BB962C8B-B14F-4D97-AF65-F5344CB8AC3E}">
        <p14:creationId xmlns:p14="http://schemas.microsoft.com/office/powerpoint/2010/main" val="2910866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84788-646A-CF90-D67D-14752A71745D}"/>
              </a:ext>
            </a:extLst>
          </p:cNvPr>
          <p:cNvSpPr>
            <a:spLocks noGrp="1"/>
          </p:cNvSpPr>
          <p:nvPr>
            <p:ph type="title"/>
          </p:nvPr>
        </p:nvSpPr>
        <p:spPr/>
        <p:txBody>
          <a:bodyPr rtlCol="0"/>
          <a:lstStyle>
            <a:defPPr>
              <a:defRPr lang="en-GB"/>
            </a:defPPr>
          </a:lstStyle>
          <a:p>
            <a:pPr rtl="0"/>
            <a:r>
              <a:rPr lang="en-GB" dirty="0"/>
              <a:t>Introduction</a:t>
            </a:r>
          </a:p>
        </p:txBody>
      </p:sp>
      <p:sp>
        <p:nvSpPr>
          <p:cNvPr id="3" name="Content Placeholder 2">
            <a:extLst>
              <a:ext uri="{FF2B5EF4-FFF2-40B4-BE49-F238E27FC236}">
                <a16:creationId xmlns:a16="http://schemas.microsoft.com/office/drawing/2014/main" id="{77C9C890-ADC6-0AA7-BBC0-05E856AA7C3C}"/>
              </a:ext>
            </a:extLst>
          </p:cNvPr>
          <p:cNvSpPr>
            <a:spLocks noGrp="1"/>
          </p:cNvSpPr>
          <p:nvPr>
            <p:ph idx="1"/>
          </p:nvPr>
        </p:nvSpPr>
        <p:spPr>
          <a:xfrm>
            <a:off x="5154083" y="2327219"/>
            <a:ext cx="6713138" cy="3876732"/>
          </a:xfrm>
        </p:spPr>
        <p:txBody>
          <a:bodyPr rtlCol="0"/>
          <a:lstStyle>
            <a:defPPr>
              <a:defRPr lang="en-GB"/>
            </a:defPPr>
          </a:lstStyle>
          <a:p>
            <a:pPr marL="0" indent="0" rtl="0">
              <a:lnSpc>
                <a:spcPts val="2400"/>
              </a:lnSpc>
              <a:buNone/>
            </a:pPr>
            <a:r>
              <a:rPr lang="en-GB" sz="2700" b="1" dirty="0">
                <a:ea typeface="+mn-lt"/>
                <a:cs typeface="+mn-lt"/>
              </a:rPr>
              <a:t>Volleyball is one of the most popular sports  for all ages. It involves rapid and forceful movements both horizontally and vertically by each individual player. Though it may be relatively a non contact game, the ankles are at a high risk for getting injured due to the nature of the sport as it requires physically demanding movement such as repeated jumping, landing and </a:t>
            </a:r>
            <a:r>
              <a:rPr lang="en-GB" sz="2700" b="1" dirty="0" err="1">
                <a:ea typeface="+mn-lt"/>
                <a:cs typeface="+mn-lt"/>
              </a:rPr>
              <a:t>pivotting</a:t>
            </a:r>
            <a:r>
              <a:rPr lang="en-GB" sz="2700" b="1" dirty="0">
                <a:ea typeface="+mn-lt"/>
                <a:cs typeface="+mn-lt"/>
              </a:rPr>
              <a:t>/cutting.</a:t>
            </a:r>
          </a:p>
          <a:p>
            <a:pPr marL="0" indent="0" rtl="0">
              <a:lnSpc>
                <a:spcPts val="2400"/>
              </a:lnSpc>
              <a:buNone/>
            </a:pPr>
            <a:endParaRPr lang="en-GB" sz="2700" b="1" spc="0" dirty="0">
              <a:ea typeface="+mn-lt"/>
              <a:cs typeface="+mn-lt"/>
            </a:endParaRPr>
          </a:p>
          <a:p>
            <a:pPr marL="0" indent="0" rtl="0">
              <a:lnSpc>
                <a:spcPts val="2400"/>
              </a:lnSpc>
              <a:buNone/>
            </a:pPr>
            <a:r>
              <a:rPr lang="en-GB" sz="2700" b="1" dirty="0">
                <a:ea typeface="+mn-lt"/>
                <a:cs typeface="+mn-lt"/>
              </a:rPr>
              <a:t>Most common injury in volleyball is “ankle sprains”, ATFL injury and lateral ankle injury. It accounts up to 44% of all volleyball related injury.</a:t>
            </a:r>
            <a:endParaRPr lang="en-GB" sz="2700" b="1" spc="0" dirty="0">
              <a:ea typeface="+mn-lt"/>
              <a:cs typeface="+mn-lt"/>
            </a:endParaRPr>
          </a:p>
        </p:txBody>
      </p:sp>
      <p:pic>
        <p:nvPicPr>
          <p:cNvPr id="6" name="Picture 5">
            <a:extLst>
              <a:ext uri="{FF2B5EF4-FFF2-40B4-BE49-F238E27FC236}">
                <a16:creationId xmlns:a16="http://schemas.microsoft.com/office/drawing/2014/main" id="{91559A8C-5749-82AD-7AD4-570D50F95F66}"/>
              </a:ext>
            </a:extLst>
          </p:cNvPr>
          <p:cNvPicPr>
            <a:picLocks noChangeAspect="1"/>
          </p:cNvPicPr>
          <p:nvPr/>
        </p:nvPicPr>
        <p:blipFill>
          <a:blip r:embed="rId3"/>
          <a:stretch>
            <a:fillRect/>
          </a:stretch>
        </p:blipFill>
        <p:spPr>
          <a:xfrm>
            <a:off x="671124" y="375708"/>
            <a:ext cx="3772094" cy="58282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1BA0DE26-8731-F1D2-5A5B-2959ED498C15}"/>
              </a:ext>
            </a:extLst>
          </p:cNvPr>
          <p:cNvSpPr txBox="1"/>
          <p:nvPr/>
        </p:nvSpPr>
        <p:spPr>
          <a:xfrm>
            <a:off x="1198510" y="6297626"/>
            <a:ext cx="2928989" cy="369332"/>
          </a:xfrm>
          <a:prstGeom prst="rect">
            <a:avLst/>
          </a:prstGeom>
          <a:noFill/>
        </p:spPr>
        <p:txBody>
          <a:bodyPr wrap="square" rtlCol="0">
            <a:spAutoFit/>
          </a:bodyPr>
          <a:lstStyle/>
          <a:p>
            <a:pPr algn="l"/>
            <a:r>
              <a:rPr lang="en-GB" dirty="0">
                <a:solidFill>
                  <a:srgbClr val="2C3E50"/>
                </a:solidFill>
              </a:rPr>
              <a:t>Reference </a:t>
            </a:r>
            <a:r>
              <a:rPr lang="en-GB" b="0" i="0" u="none" strike="noStrike" dirty="0">
                <a:solidFill>
                  <a:srgbClr val="2C3E50"/>
                </a:solidFill>
                <a:effectLst/>
              </a:rPr>
              <a:t>(Feel Recovery®, n.d.)</a:t>
            </a:r>
            <a:endParaRPr lang="en-US" dirty="0"/>
          </a:p>
        </p:txBody>
      </p:sp>
    </p:spTree>
    <p:extLst>
      <p:ext uri="{BB962C8B-B14F-4D97-AF65-F5344CB8AC3E}">
        <p14:creationId xmlns:p14="http://schemas.microsoft.com/office/powerpoint/2010/main" val="2810133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D76FA558-0239-38F6-E3BD-65F5F22FC205}"/>
              </a:ext>
            </a:extLst>
          </p:cNvPr>
          <p:cNvPicPr>
            <a:picLocks noGrp="1" noChangeAspect="1"/>
          </p:cNvPicPr>
          <p:nvPr>
            <p:ph idx="4294967295"/>
          </p:nvPr>
        </p:nvPicPr>
        <p:blipFill>
          <a:blip r:embed="rId2"/>
          <a:stretch>
            <a:fillRect/>
          </a:stretch>
        </p:blipFill>
        <p:spPr>
          <a:xfrm>
            <a:off x="631388" y="656167"/>
            <a:ext cx="7827381" cy="55456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08FECAC9-5807-51F4-51B9-4D25B4FBDEDF}"/>
              </a:ext>
            </a:extLst>
          </p:cNvPr>
          <p:cNvSpPr txBox="1"/>
          <p:nvPr/>
        </p:nvSpPr>
        <p:spPr>
          <a:xfrm>
            <a:off x="2272279" y="6238333"/>
            <a:ext cx="4976892" cy="369332"/>
          </a:xfrm>
          <a:prstGeom prst="rect">
            <a:avLst/>
          </a:prstGeom>
          <a:noFill/>
        </p:spPr>
        <p:txBody>
          <a:bodyPr wrap="square" rtlCol="0">
            <a:spAutoFit/>
          </a:bodyPr>
          <a:lstStyle/>
          <a:p>
            <a:pPr algn="l"/>
            <a:r>
              <a:rPr lang="en-GB" dirty="0"/>
              <a:t>Reference: Ankle.physio instagram (Fong et al., 2009)</a:t>
            </a:r>
            <a:endParaRPr lang="en-US" dirty="0"/>
          </a:p>
        </p:txBody>
      </p:sp>
      <p:sp>
        <p:nvSpPr>
          <p:cNvPr id="9" name="TextBox 8">
            <a:extLst>
              <a:ext uri="{FF2B5EF4-FFF2-40B4-BE49-F238E27FC236}">
                <a16:creationId xmlns:a16="http://schemas.microsoft.com/office/drawing/2014/main" id="{DC1A35E8-5DAB-9D00-0A6A-14E5987020DB}"/>
              </a:ext>
            </a:extLst>
          </p:cNvPr>
          <p:cNvSpPr txBox="1"/>
          <p:nvPr/>
        </p:nvSpPr>
        <p:spPr>
          <a:xfrm>
            <a:off x="8637896" y="857251"/>
            <a:ext cx="3554104" cy="4939814"/>
          </a:xfrm>
          <a:prstGeom prst="rect">
            <a:avLst/>
          </a:prstGeom>
          <a:noFill/>
        </p:spPr>
        <p:txBody>
          <a:bodyPr wrap="square" rtlCol="0">
            <a:spAutoFit/>
          </a:bodyPr>
          <a:lstStyle/>
          <a:p>
            <a:pPr marL="285750" indent="-285750" algn="l">
              <a:buFont typeface="Arial" panose="020B0604020202020204" pitchFamily="34" charset="0"/>
              <a:buChar char="•"/>
            </a:pPr>
            <a:r>
              <a:rPr lang="en-GB" sz="2100" dirty="0"/>
              <a:t>The ankle is the most commonly injured body region in 34% of sports.</a:t>
            </a:r>
          </a:p>
          <a:p>
            <a:pPr marL="285750" indent="-285750" algn="l">
              <a:buFont typeface="Arial" panose="020B0604020202020204" pitchFamily="34" charset="0"/>
              <a:buChar char="•"/>
            </a:pPr>
            <a:endParaRPr lang="en-GB" sz="2100" dirty="0"/>
          </a:p>
          <a:p>
            <a:pPr marL="285750" indent="-285750" algn="l">
              <a:buFont typeface="Arial" panose="020B0604020202020204" pitchFamily="34" charset="0"/>
              <a:buChar char="•"/>
            </a:pPr>
            <a:r>
              <a:rPr lang="en-GB" sz="2100" dirty="0"/>
              <a:t> About 45% from Volleyball.</a:t>
            </a:r>
          </a:p>
          <a:p>
            <a:pPr marL="285750" indent="-285750" algn="l">
              <a:buFont typeface="Arial" panose="020B0604020202020204" pitchFamily="34" charset="0"/>
              <a:buChar char="•"/>
            </a:pPr>
            <a:endParaRPr lang="en-GB" sz="2100" dirty="0"/>
          </a:p>
          <a:p>
            <a:pPr marL="285750" indent="-285750" algn="l">
              <a:buFont typeface="Arial" panose="020B0604020202020204" pitchFamily="34" charset="0"/>
              <a:buChar char="•"/>
            </a:pPr>
            <a:r>
              <a:rPr lang="en-GB" sz="2100" dirty="0"/>
              <a:t>Ankle injury were the most prevalent injury with rates as high as 80% in some sports.</a:t>
            </a:r>
          </a:p>
          <a:p>
            <a:pPr marL="285750" indent="-285750" algn="l">
              <a:buFont typeface="Arial" panose="020B0604020202020204" pitchFamily="34" charset="0"/>
              <a:buChar char="•"/>
            </a:pPr>
            <a:endParaRPr lang="en-GB" sz="2100" dirty="0"/>
          </a:p>
          <a:p>
            <a:pPr marL="285750" indent="-285750" algn="l">
              <a:buFont typeface="Arial" panose="020B0604020202020204" pitchFamily="34" charset="0"/>
              <a:buChar char="•"/>
            </a:pPr>
            <a:r>
              <a:rPr lang="en-GB" sz="2100" dirty="0"/>
              <a:t>Incidence rates are high in team based sports and court sports including volleyball, netball, rugby, football and basketball.</a:t>
            </a:r>
            <a:endParaRPr lang="en-US" sz="2100" dirty="0"/>
          </a:p>
        </p:txBody>
      </p:sp>
    </p:spTree>
    <p:extLst>
      <p:ext uri="{BB962C8B-B14F-4D97-AF65-F5344CB8AC3E}">
        <p14:creationId xmlns:p14="http://schemas.microsoft.com/office/powerpoint/2010/main" val="1545313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00B5720-FE9A-BFAF-312F-60A7688E6E34}"/>
              </a:ext>
            </a:extLst>
          </p:cNvPr>
          <p:cNvSpPr>
            <a:spLocks noGrp="1"/>
          </p:cNvSpPr>
          <p:nvPr>
            <p:ph type="title"/>
          </p:nvPr>
        </p:nvSpPr>
        <p:spPr>
          <a:xfrm>
            <a:off x="3979333" y="917448"/>
            <a:ext cx="6680877" cy="1013521"/>
          </a:xfrm>
        </p:spPr>
        <p:txBody>
          <a:bodyPr/>
          <a:lstStyle/>
          <a:p>
            <a:r>
              <a:rPr lang="en-GB" dirty="0"/>
              <a:t>Epidemiology</a:t>
            </a:r>
            <a:endParaRPr lang="en-US" dirty="0"/>
          </a:p>
        </p:txBody>
      </p:sp>
      <p:sp>
        <p:nvSpPr>
          <p:cNvPr id="4" name="Text Placeholder 3">
            <a:extLst>
              <a:ext uri="{FF2B5EF4-FFF2-40B4-BE49-F238E27FC236}">
                <a16:creationId xmlns:a16="http://schemas.microsoft.com/office/drawing/2014/main" id="{A27920CF-35E5-D985-A585-7230645CF4F0}"/>
              </a:ext>
            </a:extLst>
          </p:cNvPr>
          <p:cNvSpPr>
            <a:spLocks noGrp="1"/>
          </p:cNvSpPr>
          <p:nvPr>
            <p:ph idx="1"/>
          </p:nvPr>
        </p:nvSpPr>
        <p:spPr>
          <a:xfrm>
            <a:off x="3979333" y="2137833"/>
            <a:ext cx="7852834" cy="4324943"/>
          </a:xfrm>
        </p:spPr>
        <p:txBody>
          <a:bodyPr/>
          <a:lstStyle/>
          <a:p>
            <a:pPr marL="342900" indent="-342900">
              <a:lnSpc>
                <a:spcPct val="100000"/>
              </a:lnSpc>
              <a:buFont typeface="Arial" panose="020B0604020202020204" pitchFamily="34" charset="0"/>
              <a:buChar char="•"/>
            </a:pPr>
            <a:r>
              <a:rPr lang="en-GB" sz="2400" b="1" dirty="0"/>
              <a:t>One of the most common ligament and ankle injury. It can compromise both soft tissue tear and avulsion fractures.</a:t>
            </a:r>
          </a:p>
          <a:p>
            <a:pPr marL="342900" indent="-342900">
              <a:lnSpc>
                <a:spcPct val="100000"/>
              </a:lnSpc>
              <a:buFont typeface="Arial" panose="020B0604020202020204" pitchFamily="34" charset="0"/>
              <a:buChar char="•"/>
            </a:pPr>
            <a:r>
              <a:rPr lang="en-GB" sz="2400" b="1" dirty="0"/>
              <a:t>ATFL is also associated with lateral ankle sprains and account for 85% of all ankle sprains.</a:t>
            </a:r>
          </a:p>
          <a:p>
            <a:pPr marL="342900" indent="-342900">
              <a:lnSpc>
                <a:spcPct val="100000"/>
              </a:lnSpc>
              <a:buFont typeface="Arial" panose="020B0604020202020204" pitchFamily="34" charset="0"/>
              <a:buChar char="•"/>
            </a:pPr>
            <a:r>
              <a:rPr lang="en-GB" sz="2400" b="1" dirty="0"/>
              <a:t> ATFL injuries occur with inversion injury to the ankle either with or without plantar flexion.</a:t>
            </a:r>
          </a:p>
          <a:p>
            <a:pPr marL="342900" indent="-342900">
              <a:lnSpc>
                <a:spcPct val="100000"/>
              </a:lnSpc>
              <a:buFont typeface="Arial" panose="020B0604020202020204" pitchFamily="34" charset="0"/>
              <a:buChar char="•"/>
            </a:pPr>
            <a:r>
              <a:rPr lang="en-GB" sz="2400" b="1" dirty="0"/>
              <a:t> 2/3 of ankle sprain tend to be isolated injuries to the ATFL.</a:t>
            </a:r>
          </a:p>
          <a:p>
            <a:pPr marL="342900" indent="-342900">
              <a:lnSpc>
                <a:spcPct val="100000"/>
              </a:lnSpc>
              <a:buFont typeface="Arial" panose="020B0604020202020204" pitchFamily="34" charset="0"/>
              <a:buChar char="•"/>
            </a:pPr>
            <a:r>
              <a:rPr lang="en-GB" sz="2400" b="1" dirty="0"/>
              <a:t>The ATFL is the weakest of the lateral ankle ligament and is frequently injured. (</a:t>
            </a:r>
            <a:r>
              <a:rPr lang="en-GB" sz="2400" b="1" dirty="0" err="1"/>
              <a:t>Ferran</a:t>
            </a:r>
            <a:r>
              <a:rPr lang="en-GB" sz="2400" b="1" dirty="0"/>
              <a:t> NA, </a:t>
            </a:r>
            <a:r>
              <a:rPr lang="en-GB" sz="2400" b="1" dirty="0" err="1"/>
              <a:t>Maffuli</a:t>
            </a:r>
            <a:r>
              <a:rPr lang="en-GB" sz="2400" b="1" dirty="0"/>
              <a:t> N,2006)</a:t>
            </a:r>
          </a:p>
          <a:p>
            <a:pPr marL="342900" indent="-342900">
              <a:lnSpc>
                <a:spcPct val="100000"/>
              </a:lnSpc>
              <a:buFont typeface="Arial" panose="020B0604020202020204" pitchFamily="34" charset="0"/>
              <a:buChar char="•"/>
            </a:pPr>
            <a:endParaRPr lang="en-GB" sz="2400" b="1" dirty="0"/>
          </a:p>
          <a:p>
            <a:pPr marL="342900" indent="-342900">
              <a:lnSpc>
                <a:spcPct val="100000"/>
              </a:lnSpc>
              <a:buFont typeface="Arial" panose="020B0604020202020204" pitchFamily="34" charset="0"/>
              <a:buChar char="•"/>
            </a:pPr>
            <a:endParaRPr lang="en-US" sz="2400" b="1" dirty="0"/>
          </a:p>
        </p:txBody>
      </p:sp>
      <p:pic>
        <p:nvPicPr>
          <p:cNvPr id="9" name="Picture 8">
            <a:extLst>
              <a:ext uri="{FF2B5EF4-FFF2-40B4-BE49-F238E27FC236}">
                <a16:creationId xmlns:a16="http://schemas.microsoft.com/office/drawing/2014/main" id="{EEBCCD86-A209-27AE-E788-190708496908}"/>
              </a:ext>
            </a:extLst>
          </p:cNvPr>
          <p:cNvPicPr>
            <a:picLocks noChangeAspect="1"/>
          </p:cNvPicPr>
          <p:nvPr/>
        </p:nvPicPr>
        <p:blipFill>
          <a:blip r:embed="rId2"/>
          <a:stretch>
            <a:fillRect/>
          </a:stretch>
        </p:blipFill>
        <p:spPr>
          <a:xfrm>
            <a:off x="84665" y="917448"/>
            <a:ext cx="3471333" cy="45508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2CF67DEA-15DC-0F35-3525-2969BEDF68F6}"/>
              </a:ext>
            </a:extLst>
          </p:cNvPr>
          <p:cNvSpPr txBox="1"/>
          <p:nvPr/>
        </p:nvSpPr>
        <p:spPr>
          <a:xfrm>
            <a:off x="10581" y="5632775"/>
            <a:ext cx="3619500" cy="307777"/>
          </a:xfrm>
          <a:prstGeom prst="rect">
            <a:avLst/>
          </a:prstGeom>
          <a:noFill/>
        </p:spPr>
        <p:txBody>
          <a:bodyPr wrap="square" rtlCol="0">
            <a:spAutoFit/>
          </a:bodyPr>
          <a:lstStyle/>
          <a:p>
            <a:pPr algn="l"/>
            <a:r>
              <a:rPr lang="en-GB" sz="1400" b="0" i="0" u="none" strike="noStrike" dirty="0">
                <a:solidFill>
                  <a:srgbClr val="2C3E50"/>
                </a:solidFill>
                <a:effectLst/>
                <a:latin typeface="Roboto" panose="02000000000000000000" pitchFamily="2" charset="0"/>
              </a:rPr>
              <a:t>Pinterest: (us4.campaign-archive.com, n.d.)</a:t>
            </a:r>
            <a:endParaRPr lang="en-US" sz="1400" dirty="0"/>
          </a:p>
        </p:txBody>
      </p:sp>
    </p:spTree>
    <p:extLst>
      <p:ext uri="{BB962C8B-B14F-4D97-AF65-F5344CB8AC3E}">
        <p14:creationId xmlns:p14="http://schemas.microsoft.com/office/powerpoint/2010/main" val="466997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59CE8-16E4-0D10-3020-14EC99BFC38D}"/>
              </a:ext>
            </a:extLst>
          </p:cNvPr>
          <p:cNvSpPr>
            <a:spLocks noGrp="1"/>
          </p:cNvSpPr>
          <p:nvPr>
            <p:ph type="title"/>
          </p:nvPr>
        </p:nvSpPr>
        <p:spPr>
          <a:xfrm>
            <a:off x="3714749" y="755650"/>
            <a:ext cx="8561917" cy="1118191"/>
          </a:xfrm>
        </p:spPr>
        <p:txBody>
          <a:bodyPr/>
          <a:lstStyle/>
          <a:p>
            <a:r>
              <a:rPr lang="en-GB" dirty="0"/>
              <a:t>The lateral ligaments</a:t>
            </a:r>
            <a:endParaRPr lang="en-US" dirty="0"/>
          </a:p>
        </p:txBody>
      </p:sp>
      <p:pic>
        <p:nvPicPr>
          <p:cNvPr id="7" name="Content Placeholder 6">
            <a:extLst>
              <a:ext uri="{FF2B5EF4-FFF2-40B4-BE49-F238E27FC236}">
                <a16:creationId xmlns:a16="http://schemas.microsoft.com/office/drawing/2014/main" id="{8DDFE62B-B574-93FF-F790-59F9236A6BC7}"/>
              </a:ext>
            </a:extLst>
          </p:cNvPr>
          <p:cNvPicPr>
            <a:picLocks noGrp="1" noChangeAspect="1"/>
          </p:cNvPicPr>
          <p:nvPr>
            <p:ph idx="1"/>
          </p:nvPr>
        </p:nvPicPr>
        <p:blipFill>
          <a:blip r:embed="rId2"/>
          <a:stretch>
            <a:fillRect/>
          </a:stretch>
        </p:blipFill>
        <p:spPr>
          <a:xfrm>
            <a:off x="3873500" y="1524001"/>
            <a:ext cx="7897876" cy="4678872"/>
          </a:xfrm>
        </p:spPr>
      </p:pic>
      <p:sp>
        <p:nvSpPr>
          <p:cNvPr id="8" name="TextBox 7">
            <a:extLst>
              <a:ext uri="{FF2B5EF4-FFF2-40B4-BE49-F238E27FC236}">
                <a16:creationId xmlns:a16="http://schemas.microsoft.com/office/drawing/2014/main" id="{5BD65E2A-2B50-4445-F851-6965C7DE3D7D}"/>
              </a:ext>
            </a:extLst>
          </p:cNvPr>
          <p:cNvSpPr txBox="1"/>
          <p:nvPr/>
        </p:nvSpPr>
        <p:spPr>
          <a:xfrm>
            <a:off x="264583" y="289777"/>
            <a:ext cx="3103627" cy="6324808"/>
          </a:xfrm>
          <a:prstGeom prst="rect">
            <a:avLst/>
          </a:prstGeom>
          <a:noFill/>
        </p:spPr>
        <p:txBody>
          <a:bodyPr wrap="square" rtlCol="0">
            <a:spAutoFit/>
          </a:bodyPr>
          <a:lstStyle/>
          <a:p>
            <a:pPr algn="l"/>
            <a:r>
              <a:rPr lang="en-GB" sz="2400" b="1" u="sng" dirty="0"/>
              <a:t>THE ATFL </a:t>
            </a:r>
          </a:p>
          <a:p>
            <a:pPr algn="l"/>
            <a:endParaRPr lang="en-GB" dirty="0"/>
          </a:p>
          <a:p>
            <a:pPr marL="285750" indent="-285750" algn="l">
              <a:buFont typeface="Wingdings" pitchFamily="2" charset="2"/>
              <a:buChar char="§"/>
            </a:pPr>
            <a:r>
              <a:rPr lang="en-GB" sz="2300" dirty="0"/>
              <a:t>Is the most vulnerable and has the lowest tolerance to loads. The first and often the only ligament injured.</a:t>
            </a:r>
          </a:p>
          <a:p>
            <a:pPr marL="285750" indent="-285750" algn="l">
              <a:buFont typeface="Wingdings" pitchFamily="2" charset="2"/>
              <a:buChar char="§"/>
            </a:pPr>
            <a:endParaRPr lang="en-GB" sz="2300" dirty="0"/>
          </a:p>
          <a:p>
            <a:pPr marL="285750" indent="-285750" algn="l">
              <a:buFont typeface="Wingdings" pitchFamily="2" charset="2"/>
              <a:buChar char="§"/>
            </a:pPr>
            <a:r>
              <a:rPr lang="en-GB" sz="2300" dirty="0"/>
              <a:t>Most frequently injured ligament of the ankle (90-95%)</a:t>
            </a:r>
          </a:p>
          <a:p>
            <a:pPr marL="285750" indent="-285750" algn="l">
              <a:buFont typeface="Wingdings" pitchFamily="2" charset="2"/>
              <a:buChar char="§"/>
            </a:pPr>
            <a:endParaRPr lang="en-GB" sz="2300" dirty="0"/>
          </a:p>
          <a:p>
            <a:pPr marL="285750" indent="-285750" algn="l">
              <a:buFont typeface="Wingdings" pitchFamily="2" charset="2"/>
              <a:buChar char="§"/>
            </a:pPr>
            <a:r>
              <a:rPr lang="en-GB" sz="2300" dirty="0"/>
              <a:t>Rupture ATFL can cascade to the CFL (41%) and less frequently to the PTFL (5%)</a:t>
            </a:r>
          </a:p>
          <a:p>
            <a:pPr algn="l"/>
            <a:endParaRPr lang="en-US" dirty="0"/>
          </a:p>
        </p:txBody>
      </p:sp>
      <p:sp>
        <p:nvSpPr>
          <p:cNvPr id="9" name="TextBox 8">
            <a:extLst>
              <a:ext uri="{FF2B5EF4-FFF2-40B4-BE49-F238E27FC236}">
                <a16:creationId xmlns:a16="http://schemas.microsoft.com/office/drawing/2014/main" id="{F1C03428-26BB-61F5-46B7-E4D2AEC11413}"/>
              </a:ext>
            </a:extLst>
          </p:cNvPr>
          <p:cNvSpPr txBox="1"/>
          <p:nvPr/>
        </p:nvSpPr>
        <p:spPr>
          <a:xfrm>
            <a:off x="4052605" y="400345"/>
            <a:ext cx="1828800" cy="1828800"/>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0F281524-27D8-D59D-0D7C-5D6F7B1DF1CF}"/>
              </a:ext>
            </a:extLst>
          </p:cNvPr>
          <p:cNvSpPr txBox="1"/>
          <p:nvPr/>
        </p:nvSpPr>
        <p:spPr>
          <a:xfrm>
            <a:off x="5264932" y="2516601"/>
            <a:ext cx="1828800" cy="1828800"/>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AB1E2CFC-F34A-9678-5885-F838576CAF8B}"/>
              </a:ext>
            </a:extLst>
          </p:cNvPr>
          <p:cNvSpPr txBox="1"/>
          <p:nvPr/>
        </p:nvSpPr>
        <p:spPr>
          <a:xfrm>
            <a:off x="5264932" y="2516601"/>
            <a:ext cx="1828800" cy="1828800"/>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63F7D449-7334-1E31-A35A-82316601187D}"/>
              </a:ext>
            </a:extLst>
          </p:cNvPr>
          <p:cNvSpPr txBox="1"/>
          <p:nvPr/>
        </p:nvSpPr>
        <p:spPr>
          <a:xfrm>
            <a:off x="5575143" y="6299991"/>
            <a:ext cx="5389190" cy="369332"/>
          </a:xfrm>
          <a:prstGeom prst="rect">
            <a:avLst/>
          </a:prstGeom>
          <a:noFill/>
        </p:spPr>
        <p:txBody>
          <a:bodyPr wrap="square" rtlCol="0">
            <a:spAutoFit/>
          </a:bodyPr>
          <a:lstStyle/>
          <a:p>
            <a:pPr algn="l"/>
            <a:r>
              <a:rPr lang="en-GB" dirty="0">
                <a:solidFill>
                  <a:srgbClr val="2C3E50"/>
                </a:solidFill>
                <a:highlight>
                  <a:srgbClr val="FFFFFF"/>
                </a:highlight>
                <a:latin typeface="Roboto" panose="02000000000000000000" pitchFamily="2" charset="0"/>
              </a:rPr>
              <a:t>Illustration from </a:t>
            </a:r>
            <a:r>
              <a:rPr lang="en-GB" b="0" i="0" u="none" strike="noStrike" dirty="0">
                <a:solidFill>
                  <a:srgbClr val="2C3E50"/>
                </a:solidFill>
                <a:effectLst/>
                <a:highlight>
                  <a:srgbClr val="FFFFFF"/>
                </a:highlight>
                <a:latin typeface="Roboto" panose="02000000000000000000" pitchFamily="2" charset="0"/>
              </a:rPr>
              <a:t>(MOTUS Physical Therapy, n.d.)</a:t>
            </a:r>
            <a:endParaRPr lang="en-US" dirty="0"/>
          </a:p>
        </p:txBody>
      </p:sp>
    </p:spTree>
    <p:extLst>
      <p:ext uri="{BB962C8B-B14F-4D97-AF65-F5344CB8AC3E}">
        <p14:creationId xmlns:p14="http://schemas.microsoft.com/office/powerpoint/2010/main" val="2546560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8CF07-779A-0250-E518-3EFB2EB1BD63}"/>
              </a:ext>
            </a:extLst>
          </p:cNvPr>
          <p:cNvSpPr>
            <a:spLocks noGrp="1"/>
          </p:cNvSpPr>
          <p:nvPr>
            <p:ph type="title"/>
          </p:nvPr>
        </p:nvSpPr>
        <p:spPr/>
        <p:txBody>
          <a:bodyPr/>
          <a:lstStyle/>
          <a:p>
            <a:r>
              <a:rPr lang="en-GB" dirty="0"/>
              <a:t>Muscles of the ankle</a:t>
            </a:r>
            <a:endParaRPr lang="en-US" dirty="0"/>
          </a:p>
        </p:txBody>
      </p:sp>
      <p:sp>
        <p:nvSpPr>
          <p:cNvPr id="3" name="Content Placeholder 2">
            <a:extLst>
              <a:ext uri="{FF2B5EF4-FFF2-40B4-BE49-F238E27FC236}">
                <a16:creationId xmlns:a16="http://schemas.microsoft.com/office/drawing/2014/main" id="{CC994EFD-7192-676E-ADA5-BD36114A528F}"/>
              </a:ext>
            </a:extLst>
          </p:cNvPr>
          <p:cNvSpPr>
            <a:spLocks noGrp="1"/>
          </p:cNvSpPr>
          <p:nvPr>
            <p:ph type="body" sz="quarter" idx="16"/>
          </p:nvPr>
        </p:nvSpPr>
        <p:spPr>
          <a:xfrm>
            <a:off x="1016000" y="4833070"/>
            <a:ext cx="2266948" cy="539496"/>
          </a:xfrm>
        </p:spPr>
        <p:txBody>
          <a:bodyPr/>
          <a:lstStyle/>
          <a:p>
            <a:r>
              <a:rPr lang="en-GB" sz="1200" dirty="0"/>
              <a:t>On the outside edge of the ankle and foot</a:t>
            </a:r>
            <a:endParaRPr lang="en-US" sz="1200" dirty="0"/>
          </a:p>
        </p:txBody>
      </p:sp>
      <p:sp>
        <p:nvSpPr>
          <p:cNvPr id="7" name="Text Placeholder 6">
            <a:extLst>
              <a:ext uri="{FF2B5EF4-FFF2-40B4-BE49-F238E27FC236}">
                <a16:creationId xmlns:a16="http://schemas.microsoft.com/office/drawing/2014/main" id="{79491521-A99C-3640-BE7F-3EE6899D8178}"/>
              </a:ext>
            </a:extLst>
          </p:cNvPr>
          <p:cNvSpPr>
            <a:spLocks noGrp="1"/>
          </p:cNvSpPr>
          <p:nvPr>
            <p:ph type="body" sz="quarter" idx="17"/>
          </p:nvPr>
        </p:nvSpPr>
        <p:spPr>
          <a:xfrm>
            <a:off x="1016000" y="5525269"/>
            <a:ext cx="2305724" cy="539496"/>
          </a:xfrm>
        </p:spPr>
        <p:txBody>
          <a:bodyPr/>
          <a:lstStyle/>
          <a:p>
            <a:r>
              <a:rPr lang="en-GB" b="1" dirty="0"/>
              <a:t>These muscles allow the ankle to bend downward and outward</a:t>
            </a:r>
            <a:endParaRPr lang="en-US" b="1" dirty="0"/>
          </a:p>
        </p:txBody>
      </p:sp>
      <p:sp>
        <p:nvSpPr>
          <p:cNvPr id="8" name="Text Placeholder 7">
            <a:extLst>
              <a:ext uri="{FF2B5EF4-FFF2-40B4-BE49-F238E27FC236}">
                <a16:creationId xmlns:a16="http://schemas.microsoft.com/office/drawing/2014/main" id="{942FADF6-187E-4752-5773-4B150D708C7D}"/>
              </a:ext>
            </a:extLst>
          </p:cNvPr>
          <p:cNvSpPr>
            <a:spLocks noGrp="1"/>
          </p:cNvSpPr>
          <p:nvPr>
            <p:ph type="body" sz="quarter" idx="18"/>
          </p:nvPr>
        </p:nvSpPr>
        <p:spPr>
          <a:xfrm>
            <a:off x="3683000" y="4721001"/>
            <a:ext cx="2824224" cy="823855"/>
          </a:xfrm>
        </p:spPr>
        <p:txBody>
          <a:bodyPr/>
          <a:lstStyle/>
          <a:p>
            <a:r>
              <a:rPr lang="en-GB" sz="1200" dirty="0"/>
              <a:t>Calf muscles are connected to the calcaneus via achilles tendon</a:t>
            </a:r>
            <a:endParaRPr lang="en-US" sz="1200" dirty="0"/>
          </a:p>
        </p:txBody>
      </p:sp>
      <p:sp>
        <p:nvSpPr>
          <p:cNvPr id="9" name="Text Placeholder 8">
            <a:extLst>
              <a:ext uri="{FF2B5EF4-FFF2-40B4-BE49-F238E27FC236}">
                <a16:creationId xmlns:a16="http://schemas.microsoft.com/office/drawing/2014/main" id="{7625226C-DCF0-83FC-6E6A-2E8E9007D0EF}"/>
              </a:ext>
            </a:extLst>
          </p:cNvPr>
          <p:cNvSpPr>
            <a:spLocks noGrp="1"/>
          </p:cNvSpPr>
          <p:nvPr>
            <p:ph type="body" sz="quarter" idx="19"/>
          </p:nvPr>
        </p:nvSpPr>
        <p:spPr>
          <a:xfrm>
            <a:off x="3781262" y="5615276"/>
            <a:ext cx="2839453" cy="539496"/>
          </a:xfrm>
        </p:spPr>
        <p:txBody>
          <a:bodyPr/>
          <a:lstStyle/>
          <a:p>
            <a:r>
              <a:rPr lang="en-GB" b="1" dirty="0"/>
              <a:t>The tightening and relaxing of the calf enables the ankle to bend downward and upward</a:t>
            </a:r>
            <a:endParaRPr lang="en-US" b="1" dirty="0"/>
          </a:p>
        </p:txBody>
      </p:sp>
      <p:sp>
        <p:nvSpPr>
          <p:cNvPr id="10" name="Text Placeholder 9">
            <a:extLst>
              <a:ext uri="{FF2B5EF4-FFF2-40B4-BE49-F238E27FC236}">
                <a16:creationId xmlns:a16="http://schemas.microsoft.com/office/drawing/2014/main" id="{A7E34EF5-8C4C-02B4-9F7A-B580B6D95F8D}"/>
              </a:ext>
            </a:extLst>
          </p:cNvPr>
          <p:cNvSpPr>
            <a:spLocks noGrp="1"/>
          </p:cNvSpPr>
          <p:nvPr>
            <p:ph type="body" sz="quarter" idx="20"/>
          </p:nvPr>
        </p:nvSpPr>
        <p:spPr>
          <a:xfrm>
            <a:off x="6691476" y="4445264"/>
            <a:ext cx="2452524" cy="775611"/>
          </a:xfrm>
        </p:spPr>
        <p:txBody>
          <a:bodyPr/>
          <a:lstStyle/>
          <a:p>
            <a:r>
              <a:rPr lang="en-GB" sz="1200" dirty="0"/>
              <a:t>Supports the arch of the foot</a:t>
            </a:r>
            <a:endParaRPr lang="en-US" sz="1200" dirty="0"/>
          </a:p>
        </p:txBody>
      </p:sp>
      <p:sp>
        <p:nvSpPr>
          <p:cNvPr id="11" name="Text Placeholder 10">
            <a:extLst>
              <a:ext uri="{FF2B5EF4-FFF2-40B4-BE49-F238E27FC236}">
                <a16:creationId xmlns:a16="http://schemas.microsoft.com/office/drawing/2014/main" id="{48B36A3E-638F-CDCD-8854-9B490D6ED9C9}"/>
              </a:ext>
            </a:extLst>
          </p:cNvPr>
          <p:cNvSpPr>
            <a:spLocks noGrp="1"/>
          </p:cNvSpPr>
          <p:nvPr>
            <p:ph type="body" sz="quarter" idx="21"/>
          </p:nvPr>
        </p:nvSpPr>
        <p:spPr>
          <a:xfrm>
            <a:off x="6778268" y="5605702"/>
            <a:ext cx="2365732" cy="449489"/>
          </a:xfrm>
        </p:spPr>
        <p:txBody>
          <a:bodyPr/>
          <a:lstStyle/>
          <a:p>
            <a:r>
              <a:rPr lang="en-GB" b="1" dirty="0"/>
              <a:t>Enables the foot to turn inward</a:t>
            </a:r>
            <a:endParaRPr lang="en-US" b="1" dirty="0"/>
          </a:p>
        </p:txBody>
      </p:sp>
      <p:sp>
        <p:nvSpPr>
          <p:cNvPr id="13" name="Text Placeholder 12">
            <a:extLst>
              <a:ext uri="{FF2B5EF4-FFF2-40B4-BE49-F238E27FC236}">
                <a16:creationId xmlns:a16="http://schemas.microsoft.com/office/drawing/2014/main" id="{886CF9F7-870F-ABAD-077B-9B9E53E89257}"/>
              </a:ext>
            </a:extLst>
          </p:cNvPr>
          <p:cNvSpPr>
            <a:spLocks noGrp="1"/>
          </p:cNvSpPr>
          <p:nvPr>
            <p:ph type="body" sz="quarter" idx="23"/>
          </p:nvPr>
        </p:nvSpPr>
        <p:spPr>
          <a:xfrm>
            <a:off x="9301553" y="5591351"/>
            <a:ext cx="2839447" cy="775611"/>
          </a:xfrm>
        </p:spPr>
        <p:txBody>
          <a:bodyPr/>
          <a:lstStyle/>
          <a:p>
            <a:r>
              <a:rPr lang="en-GB" b="1" dirty="0"/>
              <a:t>Enables the ankle and the foot to turn upward</a:t>
            </a:r>
            <a:endParaRPr lang="en-US" b="1" dirty="0"/>
          </a:p>
        </p:txBody>
      </p:sp>
      <p:pic>
        <p:nvPicPr>
          <p:cNvPr id="30" name="Picture 29">
            <a:extLst>
              <a:ext uri="{FF2B5EF4-FFF2-40B4-BE49-F238E27FC236}">
                <a16:creationId xmlns:a16="http://schemas.microsoft.com/office/drawing/2014/main" id="{8E31A577-8110-CC39-ED5A-800E7BABBF5A}"/>
              </a:ext>
            </a:extLst>
          </p:cNvPr>
          <p:cNvPicPr>
            <a:picLocks noChangeAspect="1"/>
          </p:cNvPicPr>
          <p:nvPr/>
        </p:nvPicPr>
        <p:blipFill>
          <a:blip r:embed="rId2"/>
          <a:stretch>
            <a:fillRect/>
          </a:stretch>
        </p:blipFill>
        <p:spPr>
          <a:xfrm>
            <a:off x="878701" y="1897883"/>
            <a:ext cx="2404247" cy="20743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5" name="Picture 34">
            <a:extLst>
              <a:ext uri="{FF2B5EF4-FFF2-40B4-BE49-F238E27FC236}">
                <a16:creationId xmlns:a16="http://schemas.microsoft.com/office/drawing/2014/main" id="{0E514BB1-8023-361A-EED8-D98376B5A5FC}"/>
              </a:ext>
            </a:extLst>
          </p:cNvPr>
          <p:cNvPicPr>
            <a:picLocks noChangeAspect="1"/>
          </p:cNvPicPr>
          <p:nvPr/>
        </p:nvPicPr>
        <p:blipFill>
          <a:blip r:embed="rId3"/>
          <a:stretch>
            <a:fillRect/>
          </a:stretch>
        </p:blipFill>
        <p:spPr>
          <a:xfrm>
            <a:off x="6815668" y="1919941"/>
            <a:ext cx="2328332" cy="20743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6" name="Picture 35">
            <a:extLst>
              <a:ext uri="{FF2B5EF4-FFF2-40B4-BE49-F238E27FC236}">
                <a16:creationId xmlns:a16="http://schemas.microsoft.com/office/drawing/2014/main" id="{9E250957-ED29-0E0A-35D4-56EF2B2DE3F4}"/>
              </a:ext>
            </a:extLst>
          </p:cNvPr>
          <p:cNvPicPr>
            <a:picLocks noChangeAspect="1"/>
          </p:cNvPicPr>
          <p:nvPr/>
        </p:nvPicPr>
        <p:blipFill>
          <a:blip r:embed="rId4"/>
          <a:stretch>
            <a:fillRect/>
          </a:stretch>
        </p:blipFill>
        <p:spPr>
          <a:xfrm>
            <a:off x="9521840" y="1919941"/>
            <a:ext cx="2162160" cy="20849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8" name="Picture 37">
            <a:extLst>
              <a:ext uri="{FF2B5EF4-FFF2-40B4-BE49-F238E27FC236}">
                <a16:creationId xmlns:a16="http://schemas.microsoft.com/office/drawing/2014/main" id="{DADD9FE7-483B-F650-0AED-F86961EAC0E8}"/>
              </a:ext>
            </a:extLst>
          </p:cNvPr>
          <p:cNvPicPr>
            <a:picLocks noChangeAspect="1"/>
          </p:cNvPicPr>
          <p:nvPr/>
        </p:nvPicPr>
        <p:blipFill>
          <a:blip r:embed="rId5"/>
          <a:stretch>
            <a:fillRect/>
          </a:stretch>
        </p:blipFill>
        <p:spPr>
          <a:xfrm>
            <a:off x="3683000" y="1897882"/>
            <a:ext cx="2824224" cy="20743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923296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a:extLst>
              <a:ext uri="{FF2B5EF4-FFF2-40B4-BE49-F238E27FC236}">
                <a16:creationId xmlns:a16="http://schemas.microsoft.com/office/drawing/2014/main" id="{A0D8218F-C819-306D-CAA3-A651999F607B}"/>
              </a:ext>
            </a:extLst>
          </p:cNvPr>
          <p:cNvPicPr>
            <a:picLocks noGrp="1" noChangeAspect="1"/>
          </p:cNvPicPr>
          <p:nvPr>
            <p:ph type="pic" sz="quarter" idx="13"/>
          </p:nvPr>
        </p:nvPicPr>
        <p:blipFill>
          <a:blip r:embed="rId3"/>
          <a:srcRect l="8177" r="8177"/>
          <a:stretch/>
        </p:blipFill>
        <p:spPr>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3359D63F-F67D-B1A6-9772-28B26C238474}"/>
              </a:ext>
            </a:extLst>
          </p:cNvPr>
          <p:cNvSpPr>
            <a:spLocks noGrp="1"/>
          </p:cNvSpPr>
          <p:nvPr>
            <p:ph type="title"/>
          </p:nvPr>
        </p:nvSpPr>
        <p:spPr>
          <a:xfrm>
            <a:off x="1043770" y="222250"/>
            <a:ext cx="7806267" cy="769706"/>
          </a:xfrm>
        </p:spPr>
        <p:txBody>
          <a:bodyPr rtlCol="0"/>
          <a:lstStyle>
            <a:defPPr>
              <a:defRPr lang="en-GB"/>
            </a:defPPr>
          </a:lstStyle>
          <a:p>
            <a:pPr rtl="0"/>
            <a:r>
              <a:rPr lang="en-GB" dirty="0"/>
              <a:t>MECHANISM OF INJURY</a:t>
            </a:r>
          </a:p>
        </p:txBody>
      </p:sp>
      <p:sp>
        <p:nvSpPr>
          <p:cNvPr id="14" name="TextBox 13">
            <a:extLst>
              <a:ext uri="{FF2B5EF4-FFF2-40B4-BE49-F238E27FC236}">
                <a16:creationId xmlns:a16="http://schemas.microsoft.com/office/drawing/2014/main" id="{822C9928-C52E-8CD1-98CB-9BC2035DD824}"/>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20" name="TextBox 19">
            <a:extLst>
              <a:ext uri="{FF2B5EF4-FFF2-40B4-BE49-F238E27FC236}">
                <a16:creationId xmlns:a16="http://schemas.microsoft.com/office/drawing/2014/main" id="{EBF59F9E-960D-44CF-6378-86BE307548AB}"/>
              </a:ext>
            </a:extLst>
          </p:cNvPr>
          <p:cNvSpPr txBox="1"/>
          <p:nvPr/>
        </p:nvSpPr>
        <p:spPr>
          <a:xfrm>
            <a:off x="5181600" y="2493433"/>
            <a:ext cx="1828800" cy="1828800"/>
          </a:xfrm>
          <a:prstGeom prst="rect">
            <a:avLst/>
          </a:prstGeom>
          <a:noFill/>
        </p:spPr>
        <p:txBody>
          <a:bodyPr wrap="square" rtlCol="0">
            <a:spAutoFit/>
          </a:bodyPr>
          <a:lstStyle/>
          <a:p>
            <a:pPr algn="l"/>
            <a:endParaRPr lang="en-US" dirty="0"/>
          </a:p>
        </p:txBody>
      </p:sp>
      <p:sp>
        <p:nvSpPr>
          <p:cNvPr id="24" name="TextBox 23">
            <a:extLst>
              <a:ext uri="{FF2B5EF4-FFF2-40B4-BE49-F238E27FC236}">
                <a16:creationId xmlns:a16="http://schemas.microsoft.com/office/drawing/2014/main" id="{E117CEB0-5210-62F5-594B-350F96BFBA58}"/>
              </a:ext>
            </a:extLst>
          </p:cNvPr>
          <p:cNvSpPr txBox="1"/>
          <p:nvPr/>
        </p:nvSpPr>
        <p:spPr>
          <a:xfrm>
            <a:off x="606552" y="1188720"/>
            <a:ext cx="3895260" cy="5078313"/>
          </a:xfrm>
          <a:prstGeom prst="rect">
            <a:avLst/>
          </a:prstGeom>
          <a:noFill/>
        </p:spPr>
        <p:txBody>
          <a:bodyPr wrap="square" rtlCol="0">
            <a:spAutoFit/>
          </a:bodyPr>
          <a:lstStyle/>
          <a:p>
            <a:pPr marL="285750" indent="-285750" algn="l">
              <a:buFont typeface="Arial" panose="020B0604020202020204" pitchFamily="34" charset="0"/>
              <a:buChar char="•"/>
            </a:pPr>
            <a:r>
              <a:rPr lang="en-GB" b="1" dirty="0"/>
              <a:t>Inversion of the plantar-flexed foot.</a:t>
            </a:r>
          </a:p>
          <a:p>
            <a:pPr marL="285750" indent="-285750" algn="l">
              <a:buFont typeface="Arial" panose="020B0604020202020204" pitchFamily="34" charset="0"/>
              <a:buChar char="•"/>
            </a:pPr>
            <a:endParaRPr lang="en-GB" b="1" dirty="0"/>
          </a:p>
          <a:p>
            <a:pPr marL="285750" indent="-285750" algn="l">
              <a:buFont typeface="Arial" panose="020B0604020202020204" pitchFamily="34" charset="0"/>
              <a:buChar char="•"/>
            </a:pPr>
            <a:r>
              <a:rPr lang="en-GB" b="1" dirty="0"/>
              <a:t>Associated with audible snap, crack or tear sound when injury occurs.</a:t>
            </a:r>
          </a:p>
          <a:p>
            <a:pPr marL="285750" indent="-285750" algn="l">
              <a:buFont typeface="Arial" panose="020B0604020202020204" pitchFamily="34" charset="0"/>
              <a:buChar char="•"/>
            </a:pPr>
            <a:endParaRPr lang="en-GB" b="1" dirty="0"/>
          </a:p>
          <a:p>
            <a:pPr marL="285750" indent="-285750" algn="l">
              <a:buFont typeface="Arial" panose="020B0604020202020204" pitchFamily="34" charset="0"/>
              <a:buChar char="•"/>
            </a:pPr>
            <a:r>
              <a:rPr lang="en-GB" b="1" dirty="0"/>
              <a:t>In volleyball, 61% of all ATFL injury occur at the front row/net zone with majority during contact with team mate or opponent while landing during spiking or blocking.</a:t>
            </a:r>
          </a:p>
          <a:p>
            <a:pPr marL="285750" indent="-285750" algn="l">
              <a:buFont typeface="Arial" panose="020B0604020202020204" pitchFamily="34" charset="0"/>
              <a:buChar char="•"/>
            </a:pPr>
            <a:endParaRPr lang="en-GB" b="1" dirty="0"/>
          </a:p>
          <a:p>
            <a:pPr marL="285750" indent="-285750" algn="l">
              <a:buFont typeface="Arial" panose="020B0604020202020204" pitchFamily="34" charset="0"/>
              <a:buChar char="•"/>
            </a:pPr>
            <a:r>
              <a:rPr lang="en-GB" b="1" dirty="0"/>
              <a:t>Occurs when ankle inverts or “rolls outward when landing or stepping wrong.</a:t>
            </a:r>
          </a:p>
          <a:p>
            <a:pPr marL="285750" indent="-285750" algn="l">
              <a:buFont typeface="Arial" panose="020B0604020202020204" pitchFamily="34" charset="0"/>
              <a:buChar char="•"/>
            </a:pPr>
            <a:endParaRPr lang="en-GB" b="1" dirty="0"/>
          </a:p>
          <a:p>
            <a:pPr marL="285750" indent="-285750" algn="l">
              <a:buFont typeface="Arial" panose="020B0604020202020204" pitchFamily="34" charset="0"/>
              <a:buChar char="•"/>
            </a:pPr>
            <a:r>
              <a:rPr lang="en-GB" b="1" dirty="0" err="1"/>
              <a:t>Mispositioning</a:t>
            </a:r>
            <a:r>
              <a:rPr lang="en-GB" b="1" dirty="0"/>
              <a:t> of the foot during landing and delayed reaction time of the gastrocnemius.</a:t>
            </a:r>
            <a:endParaRPr lang="en-US" b="1" dirty="0"/>
          </a:p>
        </p:txBody>
      </p:sp>
    </p:spTree>
    <p:extLst>
      <p:ext uri="{BB962C8B-B14F-4D97-AF65-F5344CB8AC3E}">
        <p14:creationId xmlns:p14="http://schemas.microsoft.com/office/powerpoint/2010/main" val="1239358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A36B7-37D3-773C-D6DF-F16C37207C85}"/>
              </a:ext>
            </a:extLst>
          </p:cNvPr>
          <p:cNvSpPr>
            <a:spLocks noGrp="1"/>
          </p:cNvSpPr>
          <p:nvPr>
            <p:ph type="title"/>
          </p:nvPr>
        </p:nvSpPr>
        <p:spPr>
          <a:xfrm>
            <a:off x="1295400" y="482600"/>
            <a:ext cx="10058400" cy="914400"/>
          </a:xfrm>
        </p:spPr>
        <p:txBody>
          <a:bodyPr/>
          <a:lstStyle/>
          <a:p>
            <a:r>
              <a:rPr lang="en-GB" dirty="0"/>
              <a:t>Risk Factors for ATFl</a:t>
            </a:r>
            <a:endParaRPr lang="en-US" dirty="0"/>
          </a:p>
        </p:txBody>
      </p:sp>
      <p:sp>
        <p:nvSpPr>
          <p:cNvPr id="3" name="Content Placeholder 2">
            <a:extLst>
              <a:ext uri="{FF2B5EF4-FFF2-40B4-BE49-F238E27FC236}">
                <a16:creationId xmlns:a16="http://schemas.microsoft.com/office/drawing/2014/main" id="{2148DC7B-D69A-0E29-5172-62257B63C3C7}"/>
              </a:ext>
            </a:extLst>
          </p:cNvPr>
          <p:cNvSpPr>
            <a:spLocks noGrp="1"/>
          </p:cNvSpPr>
          <p:nvPr>
            <p:ph idx="1"/>
          </p:nvPr>
        </p:nvSpPr>
        <p:spPr>
          <a:xfrm>
            <a:off x="1295400" y="1598083"/>
            <a:ext cx="9820656" cy="4610406"/>
          </a:xfrm>
        </p:spPr>
        <p:txBody>
          <a:bodyPr/>
          <a:lstStyle/>
          <a:p>
            <a:pPr marL="0" indent="0">
              <a:lnSpc>
                <a:spcPct val="100000"/>
              </a:lnSpc>
              <a:buNone/>
            </a:pPr>
            <a:r>
              <a:rPr lang="en-GB" sz="2500" b="1" dirty="0"/>
              <a:t>Internal factors</a:t>
            </a:r>
          </a:p>
          <a:p>
            <a:pPr>
              <a:lnSpc>
                <a:spcPct val="100000"/>
              </a:lnSpc>
            </a:pPr>
            <a:r>
              <a:rPr lang="en-GB" dirty="0"/>
              <a:t>Ankle sprain history</a:t>
            </a:r>
          </a:p>
          <a:p>
            <a:pPr>
              <a:lnSpc>
                <a:spcPct val="100000"/>
              </a:lnSpc>
            </a:pPr>
            <a:r>
              <a:rPr lang="en-GB" dirty="0"/>
              <a:t>Age/Weight</a:t>
            </a:r>
          </a:p>
          <a:p>
            <a:pPr>
              <a:lnSpc>
                <a:spcPct val="100000"/>
              </a:lnSpc>
            </a:pPr>
            <a:r>
              <a:rPr lang="en-GB" dirty="0"/>
              <a:t>Foot posture when landing</a:t>
            </a:r>
          </a:p>
          <a:p>
            <a:pPr>
              <a:lnSpc>
                <a:spcPct val="100000"/>
              </a:lnSpc>
            </a:pPr>
            <a:r>
              <a:rPr lang="en-GB" dirty="0"/>
              <a:t>Postural balance</a:t>
            </a:r>
          </a:p>
          <a:p>
            <a:pPr>
              <a:lnSpc>
                <a:spcPct val="100000"/>
              </a:lnSpc>
            </a:pPr>
            <a:r>
              <a:rPr lang="en-GB" dirty="0"/>
              <a:t>Overall joint and ankle relaxation</a:t>
            </a:r>
          </a:p>
          <a:p>
            <a:pPr>
              <a:lnSpc>
                <a:spcPct val="100000"/>
              </a:lnSpc>
            </a:pPr>
            <a:r>
              <a:rPr lang="en-GB" dirty="0"/>
              <a:t>Landing reaction force</a:t>
            </a:r>
          </a:p>
          <a:p>
            <a:pPr>
              <a:lnSpc>
                <a:spcPct val="100000"/>
              </a:lnSpc>
            </a:pPr>
            <a:r>
              <a:rPr lang="en-GB" dirty="0"/>
              <a:t>Muscle reaction time</a:t>
            </a:r>
          </a:p>
          <a:p>
            <a:pPr>
              <a:lnSpc>
                <a:spcPct val="100000"/>
              </a:lnSpc>
            </a:pPr>
            <a:r>
              <a:rPr lang="en-GB" dirty="0"/>
              <a:t>Psychological factors</a:t>
            </a:r>
            <a:endParaRPr lang="en-US" dirty="0"/>
          </a:p>
        </p:txBody>
      </p:sp>
      <p:sp>
        <p:nvSpPr>
          <p:cNvPr id="13" name="TextBox 12">
            <a:extLst>
              <a:ext uri="{FF2B5EF4-FFF2-40B4-BE49-F238E27FC236}">
                <a16:creationId xmlns:a16="http://schemas.microsoft.com/office/drawing/2014/main" id="{146FB3F9-C8A2-3101-C562-7C40DFB5EF4F}"/>
              </a:ext>
            </a:extLst>
          </p:cNvPr>
          <p:cNvSpPr txBox="1"/>
          <p:nvPr/>
        </p:nvSpPr>
        <p:spPr>
          <a:xfrm>
            <a:off x="6762749" y="1524000"/>
            <a:ext cx="3661833" cy="2799869"/>
          </a:xfrm>
          <a:prstGeom prst="rect">
            <a:avLst/>
          </a:prstGeom>
          <a:noFill/>
        </p:spPr>
        <p:txBody>
          <a:bodyPr wrap="square" rtlCol="0">
            <a:spAutoFit/>
          </a:bodyPr>
          <a:lstStyle/>
          <a:p>
            <a:pPr algn="l">
              <a:lnSpc>
                <a:spcPct val="150000"/>
              </a:lnSpc>
            </a:pPr>
            <a:r>
              <a:rPr lang="en-GB" sz="2400" b="1" dirty="0"/>
              <a:t>External factors</a:t>
            </a:r>
          </a:p>
          <a:p>
            <a:pPr marL="342900" indent="-342900" algn="l">
              <a:lnSpc>
                <a:spcPct val="150000"/>
              </a:lnSpc>
              <a:buFont typeface="Arial" panose="020B0604020202020204" pitchFamily="34" charset="0"/>
              <a:buChar char="•"/>
            </a:pPr>
            <a:r>
              <a:rPr lang="en-GB" sz="2400" dirty="0"/>
              <a:t>Shoe type</a:t>
            </a:r>
          </a:p>
          <a:p>
            <a:pPr marL="342900" indent="-342900" algn="l">
              <a:lnSpc>
                <a:spcPct val="150000"/>
              </a:lnSpc>
              <a:buFont typeface="Arial" panose="020B0604020202020204" pitchFamily="34" charset="0"/>
              <a:buChar char="•"/>
            </a:pPr>
            <a:r>
              <a:rPr lang="en-GB" sz="2400" dirty="0"/>
              <a:t>Ankle support</a:t>
            </a:r>
          </a:p>
          <a:p>
            <a:pPr marL="342900" indent="-342900" algn="l">
              <a:lnSpc>
                <a:spcPct val="150000"/>
              </a:lnSpc>
              <a:buFont typeface="Arial" panose="020B0604020202020204" pitchFamily="34" charset="0"/>
              <a:buChar char="•"/>
            </a:pPr>
            <a:r>
              <a:rPr lang="en-GB" sz="2400" dirty="0"/>
              <a:t>Exercise intensity</a:t>
            </a:r>
          </a:p>
          <a:p>
            <a:pPr marL="342900" indent="-342900" algn="l">
              <a:lnSpc>
                <a:spcPct val="150000"/>
              </a:lnSpc>
              <a:buFont typeface="Arial" panose="020B0604020202020204" pitchFamily="34" charset="0"/>
              <a:buChar char="•"/>
            </a:pPr>
            <a:r>
              <a:rPr lang="en-GB" sz="2400" dirty="0"/>
              <a:t>Duration</a:t>
            </a:r>
            <a:endParaRPr lang="en-US" sz="2400" dirty="0"/>
          </a:p>
        </p:txBody>
      </p:sp>
    </p:spTree>
    <p:extLst>
      <p:ext uri="{BB962C8B-B14F-4D97-AF65-F5344CB8AC3E}">
        <p14:creationId xmlns:p14="http://schemas.microsoft.com/office/powerpoint/2010/main" val="1205913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1034A-4DDE-C9F2-0480-EF8CDCD6800F}"/>
              </a:ext>
            </a:extLst>
          </p:cNvPr>
          <p:cNvSpPr>
            <a:spLocks noGrp="1"/>
          </p:cNvSpPr>
          <p:nvPr>
            <p:ph type="title"/>
          </p:nvPr>
        </p:nvSpPr>
        <p:spPr>
          <a:xfrm>
            <a:off x="850899" y="567267"/>
            <a:ext cx="10756900" cy="977900"/>
          </a:xfrm>
        </p:spPr>
        <p:txBody>
          <a:bodyPr/>
          <a:lstStyle/>
          <a:p>
            <a:pPr algn="ctr"/>
            <a:r>
              <a:rPr lang="en-GB" sz="3900" dirty="0"/>
              <a:t>Classification of acute lateral sprains</a:t>
            </a:r>
            <a:endParaRPr lang="en-US" sz="3900" dirty="0"/>
          </a:p>
        </p:txBody>
      </p:sp>
      <p:pic>
        <p:nvPicPr>
          <p:cNvPr id="7" name="Content Placeholder 6">
            <a:extLst>
              <a:ext uri="{FF2B5EF4-FFF2-40B4-BE49-F238E27FC236}">
                <a16:creationId xmlns:a16="http://schemas.microsoft.com/office/drawing/2014/main" id="{9F8C7CAA-BCEF-9685-1A95-039AD74C8090}"/>
              </a:ext>
            </a:extLst>
          </p:cNvPr>
          <p:cNvPicPr>
            <a:picLocks noGrp="1" noChangeAspect="1"/>
          </p:cNvPicPr>
          <p:nvPr>
            <p:ph idx="1"/>
          </p:nvPr>
        </p:nvPicPr>
        <p:blipFill>
          <a:blip r:embed="rId2"/>
          <a:stretch>
            <a:fillRect/>
          </a:stretch>
        </p:blipFill>
        <p:spPr>
          <a:xfrm>
            <a:off x="1058333" y="1682750"/>
            <a:ext cx="10138833" cy="4191000"/>
          </a:xfrm>
        </p:spPr>
      </p:pic>
      <p:sp>
        <p:nvSpPr>
          <p:cNvPr id="8" name="TextBox 7">
            <a:extLst>
              <a:ext uri="{FF2B5EF4-FFF2-40B4-BE49-F238E27FC236}">
                <a16:creationId xmlns:a16="http://schemas.microsoft.com/office/drawing/2014/main" id="{EFB2E771-57E0-141A-B752-9B589F89AC73}"/>
              </a:ext>
            </a:extLst>
          </p:cNvPr>
          <p:cNvSpPr txBox="1"/>
          <p:nvPr/>
        </p:nvSpPr>
        <p:spPr>
          <a:xfrm>
            <a:off x="4091517" y="6011333"/>
            <a:ext cx="5020734" cy="370933"/>
          </a:xfrm>
          <a:prstGeom prst="rect">
            <a:avLst/>
          </a:prstGeom>
          <a:noFill/>
        </p:spPr>
        <p:txBody>
          <a:bodyPr wrap="square" rtlCol="0">
            <a:spAutoFit/>
          </a:bodyPr>
          <a:lstStyle/>
          <a:p>
            <a:pPr algn="l"/>
            <a:r>
              <a:rPr lang="en-GB" b="0" i="0" u="none" strike="noStrike" dirty="0">
                <a:solidFill>
                  <a:srgbClr val="2C3E50"/>
                </a:solidFill>
                <a:effectLst/>
                <a:highlight>
                  <a:srgbClr val="FFFFFF"/>
                </a:highlight>
                <a:latin typeface="Roboto" panose="02000000000000000000" pitchFamily="2" charset="0"/>
              </a:rPr>
              <a:t>Reference: (</a:t>
            </a:r>
            <a:r>
              <a:rPr lang="en-GB" b="0" i="0" u="none" strike="noStrike" dirty="0" err="1">
                <a:solidFill>
                  <a:srgbClr val="2C3E50"/>
                </a:solidFill>
                <a:effectLst/>
                <a:highlight>
                  <a:srgbClr val="FFFFFF"/>
                </a:highlight>
                <a:latin typeface="Roboto" panose="02000000000000000000" pitchFamily="2" charset="0"/>
              </a:rPr>
              <a:t>Ferran</a:t>
            </a:r>
            <a:r>
              <a:rPr lang="en-GB" b="0" i="0" u="none" strike="noStrike" dirty="0">
                <a:solidFill>
                  <a:srgbClr val="2C3E50"/>
                </a:solidFill>
                <a:effectLst/>
                <a:highlight>
                  <a:srgbClr val="FFFFFF"/>
                </a:highlight>
                <a:latin typeface="Roboto" panose="02000000000000000000" pitchFamily="2" charset="0"/>
              </a:rPr>
              <a:t>, </a:t>
            </a:r>
            <a:r>
              <a:rPr lang="en-GB" b="0" i="0" u="none" strike="noStrike" dirty="0" err="1">
                <a:solidFill>
                  <a:srgbClr val="2C3E50"/>
                </a:solidFill>
                <a:effectLst/>
                <a:highlight>
                  <a:srgbClr val="FFFFFF"/>
                </a:highlight>
                <a:latin typeface="Roboto" panose="02000000000000000000" pitchFamily="2" charset="0"/>
              </a:rPr>
              <a:t>Oliva</a:t>
            </a:r>
            <a:r>
              <a:rPr lang="en-GB" b="0" i="0" u="none" strike="noStrike" dirty="0">
                <a:solidFill>
                  <a:srgbClr val="2C3E50"/>
                </a:solidFill>
                <a:effectLst/>
                <a:highlight>
                  <a:srgbClr val="FFFFFF"/>
                </a:highlight>
                <a:latin typeface="Roboto" panose="02000000000000000000" pitchFamily="2" charset="0"/>
              </a:rPr>
              <a:t> and </a:t>
            </a:r>
            <a:r>
              <a:rPr lang="en-GB" b="0" i="0" u="none" strike="noStrike" dirty="0" err="1">
                <a:solidFill>
                  <a:srgbClr val="2C3E50"/>
                </a:solidFill>
                <a:effectLst/>
                <a:highlight>
                  <a:srgbClr val="FFFFFF"/>
                </a:highlight>
                <a:latin typeface="Roboto" panose="02000000000000000000" pitchFamily="2" charset="0"/>
              </a:rPr>
              <a:t>Maffulli</a:t>
            </a:r>
            <a:r>
              <a:rPr lang="en-GB" b="0" i="0" u="none" strike="noStrike" dirty="0">
                <a:solidFill>
                  <a:srgbClr val="2C3E50"/>
                </a:solidFill>
                <a:effectLst/>
                <a:highlight>
                  <a:srgbClr val="FFFFFF"/>
                </a:highlight>
                <a:latin typeface="Roboto" panose="02000000000000000000" pitchFamily="2" charset="0"/>
              </a:rPr>
              <a:t>, 2009)</a:t>
            </a:r>
            <a:endParaRPr lang="en-US" dirty="0"/>
          </a:p>
        </p:txBody>
      </p:sp>
    </p:spTree>
    <p:extLst>
      <p:ext uri="{BB962C8B-B14F-4D97-AF65-F5344CB8AC3E}">
        <p14:creationId xmlns:p14="http://schemas.microsoft.com/office/powerpoint/2010/main" val="1826406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8AABE-CAEA-1BC6-C6CF-B578C5C7DD0E}"/>
              </a:ext>
            </a:extLst>
          </p:cNvPr>
          <p:cNvSpPr>
            <a:spLocks noGrp="1"/>
          </p:cNvSpPr>
          <p:nvPr>
            <p:ph type="title"/>
          </p:nvPr>
        </p:nvSpPr>
        <p:spPr>
          <a:xfrm>
            <a:off x="836084" y="291476"/>
            <a:ext cx="11472333" cy="554037"/>
          </a:xfrm>
        </p:spPr>
        <p:txBody>
          <a:bodyPr/>
          <a:lstStyle/>
          <a:p>
            <a:r>
              <a:rPr lang="en-GB" sz="4600" dirty="0"/>
              <a:t>Classification of atfl sprains</a:t>
            </a:r>
            <a:endParaRPr lang="en-US" sz="4600" dirty="0"/>
          </a:p>
        </p:txBody>
      </p:sp>
      <p:graphicFrame>
        <p:nvGraphicFramePr>
          <p:cNvPr id="8" name="Content Placeholder 7">
            <a:extLst>
              <a:ext uri="{FF2B5EF4-FFF2-40B4-BE49-F238E27FC236}">
                <a16:creationId xmlns:a16="http://schemas.microsoft.com/office/drawing/2014/main" id="{EF88ACAB-DD3D-78F1-932D-82259F0681E5}"/>
              </a:ext>
            </a:extLst>
          </p:cNvPr>
          <p:cNvGraphicFramePr>
            <a:graphicFrameLocks noGrp="1"/>
          </p:cNvGraphicFramePr>
          <p:nvPr>
            <p:ph idx="1"/>
            <p:extLst>
              <p:ext uri="{D42A27DB-BD31-4B8C-83A1-F6EECF244321}">
                <p14:modId xmlns:p14="http://schemas.microsoft.com/office/powerpoint/2010/main" val="3866764134"/>
              </p:ext>
            </p:extLst>
          </p:nvPr>
        </p:nvGraphicFramePr>
        <p:xfrm>
          <a:off x="1388532" y="1051455"/>
          <a:ext cx="9414936" cy="5212080"/>
        </p:xfrm>
        <a:graphic>
          <a:graphicData uri="http://schemas.openxmlformats.org/drawingml/2006/table">
            <a:tbl>
              <a:tblPr firstRow="1" bandRow="1">
                <a:tableStyleId>{91EBBBCC-DAD2-459C-BE2E-F6DE35CF9A28}</a:tableStyleId>
              </a:tblPr>
              <a:tblGrid>
                <a:gridCol w="3138312">
                  <a:extLst>
                    <a:ext uri="{9D8B030D-6E8A-4147-A177-3AD203B41FA5}">
                      <a16:colId xmlns:a16="http://schemas.microsoft.com/office/drawing/2014/main" val="591847164"/>
                    </a:ext>
                  </a:extLst>
                </a:gridCol>
                <a:gridCol w="3138312">
                  <a:extLst>
                    <a:ext uri="{9D8B030D-6E8A-4147-A177-3AD203B41FA5}">
                      <a16:colId xmlns:a16="http://schemas.microsoft.com/office/drawing/2014/main" val="876784895"/>
                    </a:ext>
                  </a:extLst>
                </a:gridCol>
                <a:gridCol w="3138312">
                  <a:extLst>
                    <a:ext uri="{9D8B030D-6E8A-4147-A177-3AD203B41FA5}">
                      <a16:colId xmlns:a16="http://schemas.microsoft.com/office/drawing/2014/main" val="3416837123"/>
                    </a:ext>
                  </a:extLst>
                </a:gridCol>
              </a:tblGrid>
              <a:tr h="1244244">
                <a:tc>
                  <a:txBody>
                    <a:bodyPr/>
                    <a:lstStyle/>
                    <a:p>
                      <a:r>
                        <a:rPr lang="en-GB" b="1" u="sng" dirty="0">
                          <a:solidFill>
                            <a:schemeClr val="tx1"/>
                          </a:solidFill>
                        </a:rPr>
                        <a:t>TYPE</a:t>
                      </a:r>
                    </a:p>
                    <a:p>
                      <a:endParaRPr lang="en-GB" b="1" dirty="0">
                        <a:solidFill>
                          <a:schemeClr val="tx1"/>
                        </a:solidFill>
                      </a:endParaRPr>
                    </a:p>
                    <a:p>
                      <a:endParaRPr lang="en-GB" b="1" dirty="0">
                        <a:solidFill>
                          <a:schemeClr val="tx1"/>
                        </a:solidFill>
                      </a:endParaRPr>
                    </a:p>
                    <a:p>
                      <a:r>
                        <a:rPr lang="en-GB" b="1" dirty="0">
                          <a:solidFill>
                            <a:schemeClr val="tx1"/>
                          </a:solidFill>
                        </a:rPr>
                        <a:t>Type I</a:t>
                      </a:r>
                      <a:endParaRPr lang="en-US" b="1" dirty="0">
                        <a:solidFill>
                          <a:schemeClr val="tx1"/>
                        </a:solidFill>
                      </a:endParaRPr>
                    </a:p>
                  </a:txBody>
                  <a:tcPr/>
                </a:tc>
                <a:tc>
                  <a:txBody>
                    <a:bodyPr/>
                    <a:lstStyle/>
                    <a:p>
                      <a:r>
                        <a:rPr lang="en-GB" b="1" u="sng" dirty="0">
                          <a:solidFill>
                            <a:schemeClr val="tx1"/>
                          </a:solidFill>
                        </a:rPr>
                        <a:t>CLINICAL MANIFESTATIONS</a:t>
                      </a:r>
                      <a:r>
                        <a:rPr lang="en-GB" b="1" dirty="0">
                          <a:solidFill>
                            <a:schemeClr val="tx1"/>
                          </a:solidFill>
                        </a:rPr>
                        <a:t>		</a:t>
                      </a:r>
                    </a:p>
                    <a:p>
                      <a:endParaRPr lang="en-GB" b="1" dirty="0">
                        <a:solidFill>
                          <a:schemeClr val="tx1"/>
                        </a:solidFill>
                      </a:endParaRPr>
                    </a:p>
                    <a:p>
                      <a:r>
                        <a:rPr lang="en-GB" b="1" dirty="0">
                          <a:solidFill>
                            <a:schemeClr val="tx1"/>
                          </a:solidFill>
                        </a:rPr>
                        <a:t>No swelling and ecchymosis	</a:t>
                      </a:r>
                    </a:p>
                    <a:p>
                      <a:endParaRPr lang="en-US" b="1" dirty="0">
                        <a:solidFill>
                          <a:schemeClr val="tx1"/>
                        </a:solidFill>
                      </a:endParaRPr>
                    </a:p>
                  </a:txBody>
                  <a:tcPr/>
                </a:tc>
                <a:tc>
                  <a:txBody>
                    <a:bodyPr/>
                    <a:lstStyle/>
                    <a:p>
                      <a:r>
                        <a:rPr lang="en-GB" b="1" u="sng" dirty="0">
                          <a:solidFill>
                            <a:schemeClr val="tx1"/>
                          </a:solidFill>
                        </a:rPr>
                        <a:t>ATFL STRUCTURAL INTEGRITY</a:t>
                      </a:r>
                    </a:p>
                    <a:p>
                      <a:endParaRPr lang="en-GB" b="1" dirty="0">
                        <a:solidFill>
                          <a:schemeClr val="tx1"/>
                        </a:solidFill>
                      </a:endParaRPr>
                    </a:p>
                    <a:p>
                      <a:endParaRPr lang="en-GB" b="1" dirty="0">
                        <a:solidFill>
                          <a:schemeClr val="tx1"/>
                        </a:solidFill>
                      </a:endParaRPr>
                    </a:p>
                    <a:p>
                      <a:r>
                        <a:rPr lang="en-GB" b="1" dirty="0">
                          <a:solidFill>
                            <a:schemeClr val="tx1"/>
                          </a:solidFill>
                        </a:rPr>
                        <a:t>Complete fibre structure</a:t>
                      </a:r>
                      <a:endParaRPr lang="en-US" b="1" dirty="0">
                        <a:solidFill>
                          <a:schemeClr val="tx1"/>
                        </a:solidFill>
                      </a:endParaRPr>
                    </a:p>
                  </a:txBody>
                  <a:tcPr/>
                </a:tc>
                <a:extLst>
                  <a:ext uri="{0D108BD9-81ED-4DB2-BD59-A6C34878D82A}">
                    <a16:rowId xmlns:a16="http://schemas.microsoft.com/office/drawing/2014/main" val="3762143585"/>
                  </a:ext>
                </a:extLst>
              </a:tr>
              <a:tr h="1477540">
                <a:tc>
                  <a:txBody>
                    <a:bodyPr/>
                    <a:lstStyle/>
                    <a:p>
                      <a:endParaRPr lang="en-GB" b="1" dirty="0"/>
                    </a:p>
                    <a:p>
                      <a:r>
                        <a:rPr lang="en-GB" b="1" dirty="0"/>
                        <a:t>Type II</a:t>
                      </a:r>
                    </a:p>
                    <a:p>
                      <a:endParaRPr lang="en-GB" b="1" dirty="0"/>
                    </a:p>
                    <a:p>
                      <a:r>
                        <a:rPr lang="en-GB" b="1" dirty="0"/>
                        <a:t>Type III</a:t>
                      </a:r>
                      <a:endParaRPr lang="en-US" b="1" dirty="0"/>
                    </a:p>
                  </a:txBody>
                  <a:tcPr/>
                </a:tc>
                <a:tc>
                  <a:txBody>
                    <a:bodyPr/>
                    <a:lstStyle/>
                    <a:p>
                      <a:endParaRPr lang="en-GB" b="1" dirty="0"/>
                    </a:p>
                    <a:p>
                      <a:r>
                        <a:rPr lang="en-GB" b="1" dirty="0"/>
                        <a:t>Organised swelling</a:t>
                      </a:r>
                    </a:p>
                    <a:p>
                      <a:endParaRPr lang="en-GB" b="1" dirty="0"/>
                    </a:p>
                    <a:p>
                      <a:r>
                        <a:rPr lang="en-GB" b="1" dirty="0"/>
                        <a:t>Tissue swelling, ligament elongation and tear.</a:t>
                      </a:r>
                    </a:p>
                    <a:p>
                      <a:endParaRPr lang="en-GB" b="1" dirty="0"/>
                    </a:p>
                  </a:txBody>
                  <a:tcPr/>
                </a:tc>
                <a:tc>
                  <a:txBody>
                    <a:bodyPr/>
                    <a:lstStyle/>
                    <a:p>
                      <a:endParaRPr lang="en-GB" b="1" dirty="0"/>
                    </a:p>
                    <a:p>
                      <a:r>
                        <a:rPr lang="en-GB" b="1" dirty="0"/>
                        <a:t>Complete fibre structure</a:t>
                      </a:r>
                    </a:p>
                    <a:p>
                      <a:endParaRPr lang="en-GB" b="1" dirty="0"/>
                    </a:p>
                    <a:p>
                      <a:r>
                        <a:rPr lang="en-GB" b="1" dirty="0"/>
                        <a:t>Fibre structure failure</a:t>
                      </a:r>
                    </a:p>
                    <a:p>
                      <a:endParaRPr lang="en-GB" b="1" dirty="0"/>
                    </a:p>
                  </a:txBody>
                  <a:tcPr/>
                </a:tc>
                <a:extLst>
                  <a:ext uri="{0D108BD9-81ED-4DB2-BD59-A6C34878D82A}">
                    <a16:rowId xmlns:a16="http://schemas.microsoft.com/office/drawing/2014/main" val="3790971799"/>
                  </a:ext>
                </a:extLst>
              </a:tr>
              <a:tr h="1710835">
                <a:tc>
                  <a:txBody>
                    <a:bodyPr/>
                    <a:lstStyle/>
                    <a:p>
                      <a:endParaRPr lang="en-GB" b="1" dirty="0"/>
                    </a:p>
                    <a:p>
                      <a:r>
                        <a:rPr lang="en-GB" b="1" dirty="0"/>
                        <a:t>Type IV</a:t>
                      </a:r>
                    </a:p>
                    <a:p>
                      <a:endParaRPr lang="en-GB" b="1" dirty="0"/>
                    </a:p>
                    <a:p>
                      <a:r>
                        <a:rPr lang="en-GB" b="1" dirty="0"/>
                        <a:t>Type V</a:t>
                      </a:r>
                      <a:endParaRPr lang="en-US" b="1" dirty="0"/>
                    </a:p>
                  </a:txBody>
                  <a:tcPr/>
                </a:tc>
                <a:tc>
                  <a:txBody>
                    <a:bodyPr/>
                    <a:lstStyle/>
                    <a:p>
                      <a:endParaRPr lang="en-GB" b="1" dirty="0"/>
                    </a:p>
                    <a:p>
                      <a:r>
                        <a:rPr lang="en-GB" b="1" dirty="0"/>
                        <a:t>Completely broke, “floating ligament”.</a:t>
                      </a:r>
                    </a:p>
                    <a:p>
                      <a:endParaRPr lang="en-GB" b="1" dirty="0"/>
                    </a:p>
                    <a:p>
                      <a:r>
                        <a:rPr lang="en-GB" b="1" dirty="0"/>
                        <a:t>Avulsion fracture at the edge of the talus or distal end of the ankle joint</a:t>
                      </a:r>
                      <a:endParaRPr lang="en-US" b="1" dirty="0"/>
                    </a:p>
                  </a:txBody>
                  <a:tcPr/>
                </a:tc>
                <a:tc>
                  <a:txBody>
                    <a:bodyPr/>
                    <a:lstStyle/>
                    <a:p>
                      <a:endParaRPr lang="en-GB" b="1" dirty="0"/>
                    </a:p>
                    <a:p>
                      <a:r>
                        <a:rPr lang="en-GB" b="1" dirty="0"/>
                        <a:t>Fibre structure failure</a:t>
                      </a:r>
                    </a:p>
                    <a:p>
                      <a:endParaRPr lang="en-GB" b="1" dirty="0"/>
                    </a:p>
                    <a:p>
                      <a:r>
                        <a:rPr lang="en-GB" b="1" dirty="0"/>
                        <a:t>Fibre structure failure</a:t>
                      </a:r>
                      <a:endParaRPr lang="en-US" b="1" dirty="0"/>
                    </a:p>
                  </a:txBody>
                  <a:tcPr/>
                </a:tc>
                <a:extLst>
                  <a:ext uri="{0D108BD9-81ED-4DB2-BD59-A6C34878D82A}">
                    <a16:rowId xmlns:a16="http://schemas.microsoft.com/office/drawing/2014/main" val="1948507179"/>
                  </a:ext>
                </a:extLst>
              </a:tr>
            </a:tbl>
          </a:graphicData>
        </a:graphic>
      </p:graphicFrame>
      <p:sp>
        <p:nvSpPr>
          <p:cNvPr id="9" name="TextBox 8">
            <a:extLst>
              <a:ext uri="{FF2B5EF4-FFF2-40B4-BE49-F238E27FC236}">
                <a16:creationId xmlns:a16="http://schemas.microsoft.com/office/drawing/2014/main" id="{123A464E-F233-9F3D-C6B2-5FECC8C41774}"/>
              </a:ext>
            </a:extLst>
          </p:cNvPr>
          <p:cNvSpPr txBox="1"/>
          <p:nvPr/>
        </p:nvSpPr>
        <p:spPr>
          <a:xfrm>
            <a:off x="4720167" y="6428942"/>
            <a:ext cx="3460750" cy="369332"/>
          </a:xfrm>
          <a:prstGeom prst="rect">
            <a:avLst/>
          </a:prstGeom>
          <a:noFill/>
        </p:spPr>
        <p:txBody>
          <a:bodyPr wrap="square" rtlCol="0">
            <a:spAutoFit/>
          </a:bodyPr>
          <a:lstStyle/>
          <a:p>
            <a:pPr algn="l"/>
            <a:r>
              <a:rPr lang="en-GB" dirty="0">
                <a:solidFill>
                  <a:srgbClr val="2C3E50"/>
                </a:solidFill>
                <a:highlight>
                  <a:srgbClr val="FFFFFF"/>
                </a:highlight>
              </a:rPr>
              <a:t>Reference </a:t>
            </a:r>
            <a:r>
              <a:rPr lang="en-GB" b="0" i="0" u="none" strike="noStrike" dirty="0">
                <a:solidFill>
                  <a:srgbClr val="2C3E50"/>
                </a:solidFill>
                <a:effectLst/>
                <a:highlight>
                  <a:srgbClr val="FFFFFF"/>
                </a:highlight>
              </a:rPr>
              <a:t>(Chen et al., 2023)</a:t>
            </a:r>
            <a:endParaRPr lang="en-US" dirty="0"/>
          </a:p>
        </p:txBody>
      </p:sp>
    </p:spTree>
    <p:extLst>
      <p:ext uri="{BB962C8B-B14F-4D97-AF65-F5344CB8AC3E}">
        <p14:creationId xmlns:p14="http://schemas.microsoft.com/office/powerpoint/2010/main" val="2570768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B0A50-A460-BA86-E52F-DFFED7653406}"/>
              </a:ext>
            </a:extLst>
          </p:cNvPr>
          <p:cNvSpPr>
            <a:spLocks noGrp="1"/>
          </p:cNvSpPr>
          <p:nvPr>
            <p:ph type="title"/>
          </p:nvPr>
        </p:nvSpPr>
        <p:spPr>
          <a:xfrm>
            <a:off x="1295400" y="275167"/>
            <a:ext cx="10058400" cy="670983"/>
          </a:xfrm>
        </p:spPr>
        <p:txBody>
          <a:bodyPr/>
          <a:lstStyle/>
          <a:p>
            <a:r>
              <a:rPr lang="en-GB" sz="4400" dirty="0"/>
              <a:t>Conservative treatment</a:t>
            </a:r>
            <a:endParaRPr lang="en-US" sz="4400" dirty="0"/>
          </a:p>
        </p:txBody>
      </p:sp>
      <p:sp>
        <p:nvSpPr>
          <p:cNvPr id="3" name="Content Placeholder 2">
            <a:extLst>
              <a:ext uri="{FF2B5EF4-FFF2-40B4-BE49-F238E27FC236}">
                <a16:creationId xmlns:a16="http://schemas.microsoft.com/office/drawing/2014/main" id="{A213FC89-D7F9-E2A8-CB83-F7EF79D83905}"/>
              </a:ext>
            </a:extLst>
          </p:cNvPr>
          <p:cNvSpPr>
            <a:spLocks noGrp="1"/>
          </p:cNvSpPr>
          <p:nvPr>
            <p:ph idx="1"/>
          </p:nvPr>
        </p:nvSpPr>
        <p:spPr>
          <a:xfrm>
            <a:off x="1295400" y="1079500"/>
            <a:ext cx="9820656" cy="5503333"/>
          </a:xfrm>
        </p:spPr>
        <p:txBody>
          <a:bodyPr/>
          <a:lstStyle/>
          <a:p>
            <a:r>
              <a:rPr lang="en-GB" sz="3200" b="1" dirty="0">
                <a:latin typeface="Cooper Black" panose="020F0502020204030204" pitchFamily="34" charset="0"/>
              </a:rPr>
              <a:t>P</a:t>
            </a:r>
            <a:r>
              <a:rPr lang="en-GB" dirty="0"/>
              <a:t> = Protect</a:t>
            </a:r>
          </a:p>
          <a:p>
            <a:r>
              <a:rPr lang="en-GB" sz="3200" b="1" dirty="0">
                <a:latin typeface="Cooper Black" panose="0208090404030B020404" pitchFamily="18" charset="77"/>
              </a:rPr>
              <a:t>E</a:t>
            </a:r>
            <a:r>
              <a:rPr lang="en-GB" dirty="0"/>
              <a:t> = Elevate</a:t>
            </a:r>
          </a:p>
          <a:p>
            <a:r>
              <a:rPr lang="en-GB" sz="3200" b="1" dirty="0">
                <a:latin typeface="Cooper Black" panose="0208090404030B020404" pitchFamily="18" charset="77"/>
              </a:rPr>
              <a:t>A</a:t>
            </a:r>
            <a:r>
              <a:rPr lang="en-GB" dirty="0"/>
              <a:t> = Avoid inflammatory modalities</a:t>
            </a:r>
          </a:p>
          <a:p>
            <a:r>
              <a:rPr lang="en-GB" sz="3200" dirty="0">
                <a:latin typeface="Cooper Black" panose="0208090404030B020404" pitchFamily="18" charset="77"/>
              </a:rPr>
              <a:t>C</a:t>
            </a:r>
            <a:r>
              <a:rPr lang="en-GB" dirty="0"/>
              <a:t> = Compress</a:t>
            </a:r>
          </a:p>
          <a:p>
            <a:r>
              <a:rPr lang="en-GB" sz="3200" b="1" dirty="0">
                <a:latin typeface="Cooper Black" panose="0208090404030B020404" pitchFamily="18" charset="77"/>
              </a:rPr>
              <a:t>E</a:t>
            </a:r>
            <a:r>
              <a:rPr lang="en-GB" dirty="0"/>
              <a:t> = Educate</a:t>
            </a:r>
          </a:p>
          <a:p>
            <a:endParaRPr lang="en-GB" dirty="0"/>
          </a:p>
          <a:p>
            <a:r>
              <a:rPr lang="en-GB" sz="3200" dirty="0">
                <a:latin typeface="Cooper Black" panose="0208090404030B020404" pitchFamily="18" charset="77"/>
              </a:rPr>
              <a:t>L</a:t>
            </a:r>
            <a:r>
              <a:rPr lang="en-GB" dirty="0"/>
              <a:t> = Load</a:t>
            </a:r>
          </a:p>
          <a:p>
            <a:r>
              <a:rPr lang="en-GB" sz="3200" dirty="0">
                <a:latin typeface="Cooper Black" panose="0208090404030B020404" pitchFamily="18" charset="77"/>
              </a:rPr>
              <a:t>O</a:t>
            </a:r>
            <a:r>
              <a:rPr lang="en-GB" dirty="0"/>
              <a:t> = Optimism</a:t>
            </a:r>
          </a:p>
          <a:p>
            <a:r>
              <a:rPr lang="en-GB" sz="3200" dirty="0">
                <a:latin typeface="Cooper Black" panose="0208090404030B020404" pitchFamily="18" charset="77"/>
              </a:rPr>
              <a:t>V</a:t>
            </a:r>
            <a:r>
              <a:rPr lang="en-GB" dirty="0">
                <a:latin typeface="Cooper Black" panose="0208090404030B020404" pitchFamily="18" charset="77"/>
              </a:rPr>
              <a:t> </a:t>
            </a:r>
            <a:r>
              <a:rPr lang="en-GB" dirty="0"/>
              <a:t>= Vascularisation</a:t>
            </a:r>
          </a:p>
          <a:p>
            <a:r>
              <a:rPr lang="en-GB" sz="3200" dirty="0">
                <a:latin typeface="Cooper Black" panose="0208090404030B020404" pitchFamily="18" charset="77"/>
              </a:rPr>
              <a:t>E</a:t>
            </a:r>
            <a:r>
              <a:rPr lang="en-GB" dirty="0"/>
              <a:t> = Exercise</a:t>
            </a:r>
          </a:p>
        </p:txBody>
      </p:sp>
    </p:spTree>
    <p:extLst>
      <p:ext uri="{BB962C8B-B14F-4D97-AF65-F5344CB8AC3E}">
        <p14:creationId xmlns:p14="http://schemas.microsoft.com/office/powerpoint/2010/main" val="3588446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7ABB52CD-C435-069B-FDA6-CD2A1896A3B2}"/>
              </a:ext>
            </a:extLst>
          </p:cNvPr>
          <p:cNvSpPr>
            <a:spLocks noGrp="1"/>
          </p:cNvSpPr>
          <p:nvPr>
            <p:ph type="title"/>
          </p:nvPr>
        </p:nvSpPr>
        <p:spPr>
          <a:xfrm>
            <a:off x="649224" y="270934"/>
            <a:ext cx="10761132" cy="914400"/>
          </a:xfrm>
        </p:spPr>
        <p:txBody>
          <a:bodyPr/>
          <a:lstStyle/>
          <a:p>
            <a:r>
              <a:rPr lang="en-GB" sz="5000" dirty="0"/>
              <a:t>ATFL Injury Rehab PROTOCOL</a:t>
            </a:r>
            <a:endParaRPr lang="en-US" sz="5000" dirty="0"/>
          </a:p>
        </p:txBody>
      </p:sp>
      <p:graphicFrame>
        <p:nvGraphicFramePr>
          <p:cNvPr id="16" name="Content Placeholder 15">
            <a:extLst>
              <a:ext uri="{FF2B5EF4-FFF2-40B4-BE49-F238E27FC236}">
                <a16:creationId xmlns:a16="http://schemas.microsoft.com/office/drawing/2014/main" id="{8D43605F-38C9-D142-878B-FA8BDD5C94B4}"/>
              </a:ext>
            </a:extLst>
          </p:cNvPr>
          <p:cNvGraphicFramePr>
            <a:graphicFrameLocks noGrp="1"/>
          </p:cNvGraphicFramePr>
          <p:nvPr>
            <p:ph idx="1"/>
            <p:extLst>
              <p:ext uri="{D42A27DB-BD31-4B8C-83A1-F6EECF244321}">
                <p14:modId xmlns:p14="http://schemas.microsoft.com/office/powerpoint/2010/main" val="3102932092"/>
              </p:ext>
            </p:extLst>
          </p:nvPr>
        </p:nvGraphicFramePr>
        <p:xfrm>
          <a:off x="678419" y="1404300"/>
          <a:ext cx="10649397" cy="5023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3153FD9C-E800-BC25-A5D0-315AB602F483}"/>
              </a:ext>
            </a:extLst>
          </p:cNvPr>
          <p:cNvSpPr>
            <a:spLocks noGrp="1"/>
          </p:cNvSpPr>
          <p:nvPr>
            <p:ph type="sldNum" sz="quarter" idx="11"/>
          </p:nvPr>
        </p:nvSpPr>
        <p:spPr/>
        <p:txBody>
          <a:bodyPr rtlCol="0"/>
          <a:lstStyle>
            <a:defPPr>
              <a:defRPr lang="en-GB"/>
            </a:defPPr>
          </a:lstStyle>
          <a:p>
            <a:pPr rtl="0"/>
            <a:fld id="{75DF2D63-3FF5-D547-96B9-BE9CCD1ABA58}" type="slidenum">
              <a:rPr lang="en-GB" smtClean="0"/>
              <a:pPr rtl="0"/>
              <a:t>14</a:t>
            </a:fld>
            <a:endParaRPr lang="en-GB" dirty="0"/>
          </a:p>
        </p:txBody>
      </p:sp>
    </p:spTree>
    <p:extLst>
      <p:ext uri="{BB962C8B-B14F-4D97-AF65-F5344CB8AC3E}">
        <p14:creationId xmlns:p14="http://schemas.microsoft.com/office/powerpoint/2010/main" val="2590855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6168A-9F8B-AE64-6A3B-DD036396CD45}"/>
              </a:ext>
            </a:extLst>
          </p:cNvPr>
          <p:cNvSpPr>
            <a:spLocks noGrp="1"/>
          </p:cNvSpPr>
          <p:nvPr>
            <p:ph type="title"/>
          </p:nvPr>
        </p:nvSpPr>
        <p:spPr>
          <a:xfrm>
            <a:off x="960543" y="274123"/>
            <a:ext cx="9829800" cy="688960"/>
          </a:xfrm>
        </p:spPr>
        <p:txBody>
          <a:bodyPr rtlCol="0"/>
          <a:lstStyle>
            <a:defPPr>
              <a:defRPr lang="en-GB"/>
            </a:defPPr>
          </a:lstStyle>
          <a:p>
            <a:r>
              <a:rPr lang="en-GB" sz="2100" b="1"/>
              <a:t>Phase III : Advanced and Progressives Strengthening and Neuromuscular Control</a:t>
            </a:r>
            <a:br>
              <a:rPr lang="en-US" sz="2100" b="1"/>
            </a:br>
            <a:endParaRPr lang="en-GB" sz="2100"/>
          </a:p>
        </p:txBody>
      </p:sp>
      <p:graphicFrame>
        <p:nvGraphicFramePr>
          <p:cNvPr id="43" name="Table 42">
            <a:extLst>
              <a:ext uri="{FF2B5EF4-FFF2-40B4-BE49-F238E27FC236}">
                <a16:creationId xmlns:a16="http://schemas.microsoft.com/office/drawing/2014/main" id="{E9DD65EC-F1BD-DB83-B0DF-0B673AD5518E}"/>
              </a:ext>
            </a:extLst>
          </p:cNvPr>
          <p:cNvGraphicFramePr>
            <a:graphicFrameLocks noGrp="1"/>
          </p:cNvGraphicFramePr>
          <p:nvPr>
            <p:extLst>
              <p:ext uri="{D42A27DB-BD31-4B8C-83A1-F6EECF244321}">
                <p14:modId xmlns:p14="http://schemas.microsoft.com/office/powerpoint/2010/main" val="1233740876"/>
              </p:ext>
            </p:extLst>
          </p:nvPr>
        </p:nvGraphicFramePr>
        <p:xfrm>
          <a:off x="1279312" y="963083"/>
          <a:ext cx="9352281" cy="5382964"/>
        </p:xfrm>
        <a:graphic>
          <a:graphicData uri="http://schemas.openxmlformats.org/drawingml/2006/table">
            <a:tbl>
              <a:tblPr firstRow="1">
                <a:tableStyleId>{5C22544A-7EE6-4342-B048-85BDC9FD1C3A}</a:tableStyleId>
              </a:tblPr>
              <a:tblGrid>
                <a:gridCol w="3117427">
                  <a:extLst>
                    <a:ext uri="{9D8B030D-6E8A-4147-A177-3AD203B41FA5}">
                      <a16:colId xmlns:a16="http://schemas.microsoft.com/office/drawing/2014/main" val="1976184225"/>
                    </a:ext>
                  </a:extLst>
                </a:gridCol>
                <a:gridCol w="3117427">
                  <a:extLst>
                    <a:ext uri="{9D8B030D-6E8A-4147-A177-3AD203B41FA5}">
                      <a16:colId xmlns:a16="http://schemas.microsoft.com/office/drawing/2014/main" val="317357314"/>
                    </a:ext>
                  </a:extLst>
                </a:gridCol>
                <a:gridCol w="3117427">
                  <a:extLst>
                    <a:ext uri="{9D8B030D-6E8A-4147-A177-3AD203B41FA5}">
                      <a16:colId xmlns:a16="http://schemas.microsoft.com/office/drawing/2014/main" val="1197567849"/>
                    </a:ext>
                  </a:extLst>
                </a:gridCol>
              </a:tblGrid>
              <a:tr h="1359604">
                <a:tc>
                  <a:txBody>
                    <a:bodyPr/>
                    <a:lstStyle/>
                    <a:p>
                      <a:r>
                        <a:rPr lang="en-GB" dirty="0"/>
                        <a:t>Rehabilitation Goals of this Phase</a:t>
                      </a:r>
                      <a:endParaRPr lang="en-US" dirty="0"/>
                    </a:p>
                  </a:txBody>
                  <a:tcPr/>
                </a:tc>
                <a:tc>
                  <a:txBody>
                    <a:bodyPr/>
                    <a:lstStyle/>
                    <a:p>
                      <a:r>
                        <a:rPr lang="en-GB" dirty="0"/>
                        <a:t>Exercise Examples</a:t>
                      </a:r>
                      <a:endParaRPr lang="en-US" dirty="0"/>
                    </a:p>
                  </a:txBody>
                  <a:tcPr/>
                </a:tc>
                <a:tc>
                  <a:txBody>
                    <a:bodyPr/>
                    <a:lstStyle/>
                    <a:p>
                      <a:r>
                        <a:rPr lang="en-GB" dirty="0"/>
                        <a:t>Criteria to Advance to the Next Phase</a:t>
                      </a:r>
                      <a:endParaRPr lang="en-US" dirty="0"/>
                    </a:p>
                  </a:txBody>
                  <a:tcPr/>
                </a:tc>
                <a:extLst>
                  <a:ext uri="{0D108BD9-81ED-4DB2-BD59-A6C34878D82A}">
                    <a16:rowId xmlns:a16="http://schemas.microsoft.com/office/drawing/2014/main" val="3334318746"/>
                  </a:ext>
                </a:extLst>
              </a:tr>
              <a:tr h="1828448">
                <a:tc>
                  <a:txBody>
                    <a:bodyPr/>
                    <a:lstStyle/>
                    <a:p>
                      <a:pPr marL="285750" indent="-285750">
                        <a:buFont typeface="Arial" panose="020B0604020202020204" pitchFamily="34" charset="0"/>
                        <a:buChar char="•"/>
                      </a:pPr>
                      <a:r>
                        <a:rPr lang="en-GB" dirty="0"/>
                        <a:t>Return to strength training with appropriate modifications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Improve muscular power, speed, agility and neuromuscular control</a:t>
                      </a:r>
                    </a:p>
                  </a:txBody>
                  <a:tcPr/>
                </a:tc>
                <a:tc>
                  <a:txBody>
                    <a:bodyPr/>
                    <a:lstStyle/>
                    <a:p>
                      <a:pPr marL="285750" indent="-285750">
                        <a:buFont typeface="Arial" panose="020B0604020202020204" pitchFamily="34" charset="0"/>
                        <a:buChar char="•"/>
                      </a:pPr>
                      <a:r>
                        <a:rPr lang="en-GB" dirty="0"/>
                        <a:t>BOSU Squats</a:t>
                      </a:r>
                    </a:p>
                    <a:p>
                      <a:pPr marL="285750" indent="-285750">
                        <a:buFont typeface="Arial" panose="020B0604020202020204" pitchFamily="34" charset="0"/>
                        <a:buChar char="•"/>
                      </a:pPr>
                      <a:r>
                        <a:rPr lang="en-GB" dirty="0"/>
                        <a:t>BOSU Lunges</a:t>
                      </a:r>
                    </a:p>
                    <a:p>
                      <a:pPr marL="285750" indent="-285750">
                        <a:buFont typeface="Arial" panose="020B0604020202020204" pitchFamily="34" charset="0"/>
                        <a:buChar char="•"/>
                      </a:pPr>
                      <a:r>
                        <a:rPr lang="en-GB" dirty="0"/>
                        <a:t>Resisted side stepping</a:t>
                      </a:r>
                    </a:p>
                    <a:p>
                      <a:pPr marL="285750" indent="-285750">
                        <a:buFont typeface="Arial" panose="020B0604020202020204" pitchFamily="34" charset="0"/>
                        <a:buChar char="•"/>
                      </a:pPr>
                      <a:r>
                        <a:rPr lang="en-GB" dirty="0"/>
                        <a:t>Front/side plank w/progressions</a:t>
                      </a:r>
                    </a:p>
                    <a:p>
                      <a:pPr marL="285750" indent="-285750">
                        <a:buFont typeface="Arial" panose="020B0604020202020204" pitchFamily="34" charset="0"/>
                        <a:buChar char="•"/>
                      </a:pPr>
                      <a:r>
                        <a:rPr lang="en-GB" dirty="0"/>
                        <a:t>Bridging w/ progressions</a:t>
                      </a:r>
                      <a:endParaRPr lang="en-US" dirty="0"/>
                    </a:p>
                  </a:txBody>
                  <a:tcPr/>
                </a:tc>
                <a:tc>
                  <a:txBody>
                    <a:bodyPr/>
                    <a:lstStyle/>
                    <a:p>
                      <a:pPr marL="285750" indent="-285750">
                        <a:buFont typeface="Arial" panose="020B0604020202020204" pitchFamily="34" charset="0"/>
                        <a:buChar char="•"/>
                      </a:pPr>
                      <a:r>
                        <a:rPr lang="en-GB" dirty="0"/>
                        <a:t>Ankle strength within 90% of uninvolved ankle with pain free ankle eversion on resisted isometric</a:t>
                      </a:r>
                    </a:p>
                    <a:p>
                      <a:pPr marL="285750" indent="-285750">
                        <a:buFont typeface="Arial" panose="020B0604020202020204" pitchFamily="34" charset="0"/>
                        <a:buChar char="•"/>
                      </a:pPr>
                      <a:r>
                        <a:rPr lang="en-GB" dirty="0"/>
                        <a:t>Able to perform 25 single leg heel raises or equal number to uninvolved side		</a:t>
                      </a:r>
                      <a:endParaRPr lang="en-US" dirty="0"/>
                    </a:p>
                  </a:txBody>
                  <a:tcPr/>
                </a:tc>
                <a:extLst>
                  <a:ext uri="{0D108BD9-81ED-4DB2-BD59-A6C34878D82A}">
                    <a16:rowId xmlns:a16="http://schemas.microsoft.com/office/drawing/2014/main" val="1744332851"/>
                  </a:ext>
                </a:extLst>
              </a:tr>
              <a:tr h="1828448">
                <a:tc>
                  <a:txBody>
                    <a:bodyPr/>
                    <a:lstStyle/>
                    <a:p>
                      <a:pPr marL="285750" indent="-285750">
                        <a:buFont typeface="Arial" panose="020B0604020202020204" pitchFamily="34" charset="0"/>
                        <a:buChar char="•"/>
                      </a:pPr>
                      <a:r>
                        <a:rPr lang="en-GB" dirty="0"/>
                        <a:t>Improve proper body mechanics and movement patterns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Increaser overall proximal stability of the ankle</a:t>
                      </a:r>
                      <a:endParaRPr lang="en-US" dirty="0"/>
                    </a:p>
                  </a:txBody>
                  <a:tcPr/>
                </a:tc>
                <a:tc>
                  <a:txBody>
                    <a:bodyPr/>
                    <a:lstStyle/>
                    <a:p>
                      <a:pPr marL="285750" indent="-285750">
                        <a:buFont typeface="Arial" panose="020B0604020202020204" pitchFamily="34" charset="0"/>
                        <a:buChar char="•"/>
                      </a:pPr>
                      <a:r>
                        <a:rPr lang="en-GB" dirty="0"/>
                        <a:t>Double leg hopping, forward, backward and sideways</a:t>
                      </a:r>
                    </a:p>
                    <a:p>
                      <a:pPr marL="285750" indent="-285750">
                        <a:buFont typeface="Arial" panose="020B0604020202020204" pitchFamily="34" charset="0"/>
                        <a:buChar char="•"/>
                      </a:pPr>
                      <a:r>
                        <a:rPr lang="en-GB" dirty="0"/>
                        <a:t>Dry land jogging and running</a:t>
                      </a:r>
                    </a:p>
                    <a:p>
                      <a:pPr marL="285750" indent="-285750">
                        <a:buFont typeface="Arial" panose="020B0604020202020204" pitchFamily="34" charset="0"/>
                        <a:buChar char="•"/>
                      </a:pPr>
                      <a:r>
                        <a:rPr lang="en-GB" dirty="0"/>
                        <a:t>Single leg multidirectional reach</a:t>
                      </a:r>
                    </a:p>
                    <a:p>
                      <a:pPr marL="285750" indent="-285750">
                        <a:buFont typeface="Arial" panose="020B0604020202020204" pitchFamily="34" charset="0"/>
                        <a:buChar char="•"/>
                      </a:pPr>
                      <a:r>
                        <a:rPr lang="en-GB" dirty="0"/>
                        <a:t>Lateral bounding</a:t>
                      </a:r>
                    </a:p>
                    <a:p>
                      <a:pPr marL="285750" indent="-285750">
                        <a:buFont typeface="Arial" panose="020B0604020202020204" pitchFamily="34" charset="0"/>
                        <a:buChar char="•"/>
                      </a:pPr>
                      <a:r>
                        <a:rPr lang="en-GB" dirty="0"/>
                        <a:t>Initiate agility ladder drill</a:t>
                      </a:r>
                    </a:p>
                  </a:txBody>
                  <a:tcPr/>
                </a:tc>
                <a:tc>
                  <a:txBody>
                    <a:bodyPr/>
                    <a:lstStyle/>
                    <a:p>
                      <a:pPr marL="285750" indent="-285750">
                        <a:buFont typeface="Arial" panose="020B0604020202020204" pitchFamily="34" charset="0"/>
                        <a:buChar char="•"/>
                      </a:pPr>
                      <a:r>
                        <a:rPr lang="en-GB" dirty="0"/>
                        <a:t>80% or better performance on involved lower extremity compared to contralateral side with star balance/ Y-balance excursion test compared to uninvolved side</a:t>
                      </a:r>
                      <a:endParaRPr lang="en-US" dirty="0"/>
                    </a:p>
                  </a:txBody>
                  <a:tcPr/>
                </a:tc>
                <a:extLst>
                  <a:ext uri="{0D108BD9-81ED-4DB2-BD59-A6C34878D82A}">
                    <a16:rowId xmlns:a16="http://schemas.microsoft.com/office/drawing/2014/main" val="1780295711"/>
                  </a:ext>
                </a:extLst>
              </a:tr>
            </a:tbl>
          </a:graphicData>
        </a:graphic>
      </p:graphicFrame>
    </p:spTree>
    <p:extLst>
      <p:ext uri="{BB962C8B-B14F-4D97-AF65-F5344CB8AC3E}">
        <p14:creationId xmlns:p14="http://schemas.microsoft.com/office/powerpoint/2010/main" val="4146645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FE426-F4C4-78E3-DFE5-2707649D1C0F}"/>
              </a:ext>
            </a:extLst>
          </p:cNvPr>
          <p:cNvSpPr>
            <a:spLocks noGrp="1"/>
          </p:cNvSpPr>
          <p:nvPr>
            <p:ph type="title"/>
          </p:nvPr>
        </p:nvSpPr>
        <p:spPr>
          <a:xfrm>
            <a:off x="1188720" y="609600"/>
            <a:ext cx="9690947" cy="670983"/>
          </a:xfrm>
        </p:spPr>
        <p:txBody>
          <a:bodyPr/>
          <a:lstStyle/>
          <a:p>
            <a:r>
              <a:rPr lang="en-GB" sz="2400" b="1" dirty="0"/>
              <a:t>Phase Iv: Functional Phase / return to sports</a:t>
            </a:r>
            <a:r>
              <a:rPr lang="en-GB" sz="2400" dirty="0"/>
              <a:t> </a:t>
            </a:r>
            <a:endParaRPr lang="en-US" sz="2400" dirty="0"/>
          </a:p>
        </p:txBody>
      </p:sp>
      <p:graphicFrame>
        <p:nvGraphicFramePr>
          <p:cNvPr id="6" name="Table 5">
            <a:extLst>
              <a:ext uri="{FF2B5EF4-FFF2-40B4-BE49-F238E27FC236}">
                <a16:creationId xmlns:a16="http://schemas.microsoft.com/office/drawing/2014/main" id="{A7C981C7-C365-D50D-6EE7-C93409B7034B}"/>
              </a:ext>
            </a:extLst>
          </p:cNvPr>
          <p:cNvGraphicFramePr>
            <a:graphicFrameLocks noGrp="1"/>
          </p:cNvGraphicFramePr>
          <p:nvPr>
            <p:extLst>
              <p:ext uri="{D42A27DB-BD31-4B8C-83A1-F6EECF244321}">
                <p14:modId xmlns:p14="http://schemas.microsoft.com/office/powerpoint/2010/main" val="203481865"/>
              </p:ext>
            </p:extLst>
          </p:nvPr>
        </p:nvGraphicFramePr>
        <p:xfrm>
          <a:off x="1188720" y="1280583"/>
          <a:ext cx="10135713" cy="5227743"/>
        </p:xfrm>
        <a:graphic>
          <a:graphicData uri="http://schemas.openxmlformats.org/drawingml/2006/table">
            <a:tbl>
              <a:tblPr firstRow="1" bandRow="1">
                <a:tableStyleId>{5C22544A-7EE6-4342-B048-85BDC9FD1C3A}</a:tableStyleId>
              </a:tblPr>
              <a:tblGrid>
                <a:gridCol w="3378571">
                  <a:extLst>
                    <a:ext uri="{9D8B030D-6E8A-4147-A177-3AD203B41FA5}">
                      <a16:colId xmlns:a16="http://schemas.microsoft.com/office/drawing/2014/main" val="176102974"/>
                    </a:ext>
                  </a:extLst>
                </a:gridCol>
                <a:gridCol w="3370209">
                  <a:extLst>
                    <a:ext uri="{9D8B030D-6E8A-4147-A177-3AD203B41FA5}">
                      <a16:colId xmlns:a16="http://schemas.microsoft.com/office/drawing/2014/main" val="1629415171"/>
                    </a:ext>
                  </a:extLst>
                </a:gridCol>
                <a:gridCol w="3386933">
                  <a:extLst>
                    <a:ext uri="{9D8B030D-6E8A-4147-A177-3AD203B41FA5}">
                      <a16:colId xmlns:a16="http://schemas.microsoft.com/office/drawing/2014/main" val="2491326734"/>
                    </a:ext>
                  </a:extLst>
                </a:gridCol>
              </a:tblGrid>
              <a:tr h="1478703">
                <a:tc>
                  <a:txBody>
                    <a:bodyPr/>
                    <a:lstStyle/>
                    <a:p>
                      <a:pPr marL="285750" indent="-285750">
                        <a:buFont typeface="Arial" panose="020B0604020202020204" pitchFamily="34" charset="0"/>
                        <a:buChar char="•"/>
                      </a:pPr>
                      <a:r>
                        <a:rPr lang="en-GB" dirty="0"/>
                        <a:t>Rehabilitation Goals of this Phase</a:t>
                      </a:r>
                      <a:endParaRPr lang="en-US" dirty="0"/>
                    </a:p>
                  </a:txBody>
                  <a:tcPr/>
                </a:tc>
                <a:tc>
                  <a:txBody>
                    <a:bodyPr/>
                    <a:lstStyle/>
                    <a:p>
                      <a:r>
                        <a:rPr lang="en-GB" dirty="0"/>
                        <a:t>Exercise Examples / </a:t>
                      </a:r>
                      <a:r>
                        <a:rPr lang="en-GB" b="1" dirty="0"/>
                        <a:t>Functional Tests for RTS</a:t>
                      </a:r>
                      <a:endParaRPr lang="en-US" dirty="0"/>
                    </a:p>
                  </a:txBody>
                  <a:tcPr/>
                </a:tc>
                <a:tc>
                  <a:txBody>
                    <a:bodyPr/>
                    <a:lstStyle/>
                    <a:p>
                      <a:r>
                        <a:rPr lang="en-GB" dirty="0"/>
                        <a:t>Criteria for Return to Sport</a:t>
                      </a:r>
                      <a:endParaRPr lang="en-US" dirty="0"/>
                    </a:p>
                  </a:txBody>
                  <a:tcPr/>
                </a:tc>
                <a:extLst>
                  <a:ext uri="{0D108BD9-81ED-4DB2-BD59-A6C34878D82A}">
                    <a16:rowId xmlns:a16="http://schemas.microsoft.com/office/drawing/2014/main" val="2677889121"/>
                  </a:ext>
                </a:extLst>
              </a:tr>
              <a:tr h="1478703">
                <a:tc>
                  <a:txBody>
                    <a:bodyPr/>
                    <a:lstStyle/>
                    <a:p>
                      <a:pPr marL="285750" indent="-285750">
                        <a:buFont typeface="Arial" panose="020B0604020202020204" pitchFamily="34" charset="0"/>
                        <a:buChar char="•"/>
                      </a:pPr>
                      <a:r>
                        <a:rPr lang="en-GB" dirty="0"/>
                        <a:t>Progression of agility and strengthening exercises closely to sporting performance</a:t>
                      </a:r>
                    </a:p>
                    <a:p>
                      <a:pPr marL="285750" indent="-285750">
                        <a:buFont typeface="Arial" panose="020B0604020202020204" pitchFamily="34" charset="0"/>
                        <a:buChar char="•"/>
                      </a:pPr>
                      <a:r>
                        <a:rPr lang="en-GB" dirty="0"/>
                        <a:t>Development of individualised maintenance program </a:t>
                      </a:r>
                      <a:endParaRPr lang="en-US" dirty="0"/>
                    </a:p>
                  </a:txBody>
                  <a:tcPr/>
                </a:tc>
                <a:tc>
                  <a:txBody>
                    <a:bodyPr/>
                    <a:lstStyle/>
                    <a:p>
                      <a:pPr marL="285750" indent="-285750">
                        <a:buFont typeface="Arial" panose="020B0604020202020204" pitchFamily="34" charset="0"/>
                        <a:buChar char="•"/>
                      </a:pPr>
                      <a:r>
                        <a:rPr lang="en-GB" dirty="0"/>
                        <a:t>Side hop</a:t>
                      </a:r>
                    </a:p>
                    <a:p>
                      <a:pPr marL="285750" indent="-285750">
                        <a:buFont typeface="Arial" panose="020B0604020202020204" pitchFamily="34" charset="0"/>
                        <a:buChar char="•"/>
                      </a:pPr>
                      <a:r>
                        <a:rPr lang="en-GB" dirty="0"/>
                        <a:t>6-meter crossover hop</a:t>
                      </a:r>
                    </a:p>
                    <a:p>
                      <a:pPr marL="285750" indent="-285750">
                        <a:buFont typeface="Arial" panose="020B0604020202020204" pitchFamily="34" charset="0"/>
                        <a:buChar char="•"/>
                      </a:pPr>
                      <a:r>
                        <a:rPr lang="en-GB" dirty="0"/>
                        <a:t>Square hop</a:t>
                      </a:r>
                    </a:p>
                    <a:p>
                      <a:pPr marL="285750" indent="-285750">
                        <a:buFont typeface="Arial" panose="020B0604020202020204" pitchFamily="34" charset="0"/>
                        <a:buChar char="•"/>
                      </a:pPr>
                      <a:r>
                        <a:rPr lang="en-GB" dirty="0"/>
                        <a:t>Figure of 8 hop</a:t>
                      </a:r>
                    </a:p>
                    <a:p>
                      <a:pPr marL="285750" indent="-285750">
                        <a:buFont typeface="Arial" panose="020B0604020202020204" pitchFamily="34" charset="0"/>
                        <a:buChar char="•"/>
                      </a:pPr>
                      <a:r>
                        <a:rPr lang="en-GB" dirty="0"/>
                        <a:t>Lateral step down</a:t>
                      </a:r>
                    </a:p>
                    <a:p>
                      <a:pPr marL="285750" indent="-285750">
                        <a:buFont typeface="Arial" panose="020B0604020202020204" pitchFamily="34" charset="0"/>
                        <a:buChar char="•"/>
                      </a:pPr>
                      <a:r>
                        <a:rPr lang="en-GB" dirty="0"/>
                        <a:t>Leap and catch hop sequence</a:t>
                      </a:r>
                      <a:endParaRPr lang="en-US" dirty="0"/>
                    </a:p>
                  </a:txBody>
                  <a:tcPr/>
                </a:tc>
                <a:tc>
                  <a:txBody>
                    <a:bodyPr/>
                    <a:lstStyle/>
                    <a:p>
                      <a:pPr marL="285750" indent="-285750">
                        <a:buFont typeface="Arial" panose="020B0604020202020204" pitchFamily="34" charset="0"/>
                        <a:buChar char="•"/>
                      </a:pPr>
                      <a:r>
                        <a:rPr lang="en-GB" dirty="0"/>
                        <a:t>Demonstration of safe movement patterns and neuromuscular control with higher level agility exercises</a:t>
                      </a:r>
                      <a:endParaRPr lang="en-US" dirty="0"/>
                    </a:p>
                  </a:txBody>
                  <a:tcPr/>
                </a:tc>
                <a:extLst>
                  <a:ext uri="{0D108BD9-81ED-4DB2-BD59-A6C34878D82A}">
                    <a16:rowId xmlns:a16="http://schemas.microsoft.com/office/drawing/2014/main" val="1132815161"/>
                  </a:ext>
                </a:extLst>
              </a:tr>
              <a:tr h="1478703">
                <a:tc>
                  <a:txBody>
                    <a:bodyPr/>
                    <a:lstStyle/>
                    <a:p>
                      <a:pPr marL="285750" indent="-285750">
                        <a:buFont typeface="Arial" panose="020B0604020202020204" pitchFamily="34" charset="0"/>
                        <a:buChar char="•"/>
                      </a:pPr>
                      <a:r>
                        <a:rPr lang="en-GB" dirty="0"/>
                        <a:t>Eliminate fear of re-injury</a:t>
                      </a:r>
                      <a:endParaRPr lang="en-US" dirty="0"/>
                    </a:p>
                  </a:txBody>
                  <a:tcPr/>
                </a:tc>
                <a:tc>
                  <a:txBody>
                    <a:bodyPr/>
                    <a:lstStyle/>
                    <a:p>
                      <a:pPr marL="285750" indent="-285750">
                        <a:buFont typeface="Arial" panose="020B0604020202020204" pitchFamily="34" charset="0"/>
                        <a:buChar char="•"/>
                      </a:pPr>
                      <a:r>
                        <a:rPr lang="en-GB" dirty="0"/>
                        <a:t>Single-leg hop for distance</a:t>
                      </a:r>
                    </a:p>
                    <a:p>
                      <a:pPr marL="285750" indent="-285750">
                        <a:buFont typeface="Arial" panose="020B0604020202020204" pitchFamily="34" charset="0"/>
                        <a:buChar char="•"/>
                      </a:pPr>
                      <a:r>
                        <a:rPr lang="en-GB" dirty="0"/>
                        <a:t>Agility ladder exercises</a:t>
                      </a:r>
                    </a:p>
                    <a:p>
                      <a:pPr marL="285750" indent="-285750">
                        <a:buFont typeface="Arial" panose="020B0604020202020204" pitchFamily="34" charset="0"/>
                        <a:buChar char="•"/>
                      </a:pPr>
                      <a:r>
                        <a:rPr lang="en-GB" dirty="0"/>
                        <a:t>Unstable surface landing</a:t>
                      </a:r>
                    </a:p>
                    <a:p>
                      <a:pPr marL="285750" indent="-285750">
                        <a:buFont typeface="Arial" panose="020B0604020202020204" pitchFamily="34" charset="0"/>
                        <a:buChar char="•"/>
                      </a:pPr>
                      <a:r>
                        <a:rPr lang="en-GB" dirty="0"/>
                        <a:t>Sprinting, shuffling, backwards running</a:t>
                      </a:r>
                    </a:p>
                    <a:p>
                      <a:pPr marL="285750" indent="-285750">
                        <a:buFont typeface="Arial" panose="020B0604020202020204" pitchFamily="34" charset="0"/>
                        <a:buChar char="•"/>
                      </a:pPr>
                      <a:r>
                        <a:rPr lang="en-GB" dirty="0"/>
                        <a:t>Sports specific agility/plyometric training</a:t>
                      </a:r>
                    </a:p>
                  </a:txBody>
                  <a:tcPr/>
                </a:tc>
                <a:tc>
                  <a:txBody>
                    <a:bodyPr/>
                    <a:lstStyle/>
                    <a:p>
                      <a:pPr marL="285750" indent="-285750">
                        <a:buFont typeface="Arial" panose="020B0604020202020204" pitchFamily="34" charset="0"/>
                        <a:buChar char="•"/>
                      </a:pPr>
                      <a:r>
                        <a:rPr lang="en-GB" dirty="0"/>
                        <a:t>Pain free completion of exercise program with no observed episodes of instability</a:t>
                      </a:r>
                      <a:endParaRPr lang="en-US" dirty="0"/>
                    </a:p>
                  </a:txBody>
                  <a:tcPr/>
                </a:tc>
                <a:extLst>
                  <a:ext uri="{0D108BD9-81ED-4DB2-BD59-A6C34878D82A}">
                    <a16:rowId xmlns:a16="http://schemas.microsoft.com/office/drawing/2014/main" val="1095407929"/>
                  </a:ext>
                </a:extLst>
              </a:tr>
            </a:tbl>
          </a:graphicData>
        </a:graphic>
      </p:graphicFrame>
    </p:spTree>
    <p:extLst>
      <p:ext uri="{BB962C8B-B14F-4D97-AF65-F5344CB8AC3E}">
        <p14:creationId xmlns:p14="http://schemas.microsoft.com/office/powerpoint/2010/main" val="36836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6467B-B0C5-B40C-E019-2FDF748B823D}"/>
              </a:ext>
            </a:extLst>
          </p:cNvPr>
          <p:cNvSpPr>
            <a:spLocks noGrp="1"/>
          </p:cNvSpPr>
          <p:nvPr>
            <p:ph type="title"/>
          </p:nvPr>
        </p:nvSpPr>
        <p:spPr/>
        <p:txBody>
          <a:bodyPr/>
          <a:lstStyle/>
          <a:p>
            <a:r>
              <a:rPr lang="en-GB" dirty="0"/>
              <a:t>The PAASS Framework</a:t>
            </a:r>
            <a:endParaRPr lang="en-US" dirty="0"/>
          </a:p>
        </p:txBody>
      </p:sp>
      <p:graphicFrame>
        <p:nvGraphicFramePr>
          <p:cNvPr id="6" name="Content Placeholder 5">
            <a:extLst>
              <a:ext uri="{FF2B5EF4-FFF2-40B4-BE49-F238E27FC236}">
                <a16:creationId xmlns:a16="http://schemas.microsoft.com/office/drawing/2014/main" id="{9625DC2C-F7AF-E9AA-B9C1-C3254635AF4F}"/>
              </a:ext>
            </a:extLst>
          </p:cNvPr>
          <p:cNvGraphicFramePr>
            <a:graphicFrameLocks noGrp="1"/>
          </p:cNvGraphicFramePr>
          <p:nvPr>
            <p:ph idx="1"/>
            <p:extLst>
              <p:ext uri="{D42A27DB-BD31-4B8C-83A1-F6EECF244321}">
                <p14:modId xmlns:p14="http://schemas.microsoft.com/office/powerpoint/2010/main" val="2706531926"/>
              </p:ext>
            </p:extLst>
          </p:nvPr>
        </p:nvGraphicFramePr>
        <p:xfrm>
          <a:off x="430953" y="1333500"/>
          <a:ext cx="11345333" cy="5175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8330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96F3E-D57F-8651-276B-88BE228410E7}"/>
              </a:ext>
            </a:extLst>
          </p:cNvPr>
          <p:cNvSpPr>
            <a:spLocks noGrp="1"/>
          </p:cNvSpPr>
          <p:nvPr>
            <p:ph type="title"/>
          </p:nvPr>
        </p:nvSpPr>
        <p:spPr/>
        <p:txBody>
          <a:bodyPr/>
          <a:lstStyle/>
          <a:p>
            <a:r>
              <a:rPr lang="en-GB" dirty="0"/>
              <a:t>The PAASS FRAMEWORK</a:t>
            </a:r>
            <a:endParaRPr lang="en-US" dirty="0"/>
          </a:p>
        </p:txBody>
      </p:sp>
      <p:sp>
        <p:nvSpPr>
          <p:cNvPr id="3" name="Content Placeholder 2">
            <a:extLst>
              <a:ext uri="{FF2B5EF4-FFF2-40B4-BE49-F238E27FC236}">
                <a16:creationId xmlns:a16="http://schemas.microsoft.com/office/drawing/2014/main" id="{705803AD-870D-B02C-802F-BCD6588C6422}"/>
              </a:ext>
            </a:extLst>
          </p:cNvPr>
          <p:cNvSpPr>
            <a:spLocks noGrp="1"/>
          </p:cNvSpPr>
          <p:nvPr>
            <p:ph idx="1"/>
          </p:nvPr>
        </p:nvSpPr>
        <p:spPr/>
        <p:txBody>
          <a:bodyPr/>
          <a:lstStyle/>
          <a:p>
            <a:r>
              <a:rPr lang="en-GB" sz="2500" dirty="0"/>
              <a:t>The PAASS framework establishes important considerations for clinical decision making when assessing appropriate time to return to play.</a:t>
            </a:r>
          </a:p>
          <a:p>
            <a:endParaRPr lang="en-GB" sz="2500" dirty="0"/>
          </a:p>
          <a:p>
            <a:r>
              <a:rPr lang="en-GB" sz="2500" dirty="0"/>
              <a:t>Further research is necessary to assess clinical testing and assessment measures within PAASS framework which can be undertaken  by clinicians to provide greater confidence in an athletes capacity to meet sports related demands after ankle injury.</a:t>
            </a:r>
          </a:p>
          <a:p>
            <a:endParaRPr lang="en-GB" sz="2500" dirty="0"/>
          </a:p>
          <a:p>
            <a:r>
              <a:rPr lang="en-GB" sz="2500" dirty="0"/>
              <a:t>The PAASS framework provides clear clinician consensus-driven direction of what is important and what is not,  when making decisions for return to sport after an acute ankle (ATFL) injury (Smith et al., 2021)</a:t>
            </a:r>
            <a:endParaRPr lang="en-US" sz="2500" dirty="0"/>
          </a:p>
        </p:txBody>
      </p:sp>
    </p:spTree>
    <p:extLst>
      <p:ext uri="{BB962C8B-B14F-4D97-AF65-F5344CB8AC3E}">
        <p14:creationId xmlns:p14="http://schemas.microsoft.com/office/powerpoint/2010/main" val="3636800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CA0A8-024E-B12E-1102-A89BA60AD5AC}"/>
              </a:ext>
            </a:extLst>
          </p:cNvPr>
          <p:cNvSpPr>
            <a:spLocks noGrp="1"/>
          </p:cNvSpPr>
          <p:nvPr>
            <p:ph type="title" idx="4294967295"/>
          </p:nvPr>
        </p:nvSpPr>
        <p:spPr>
          <a:xfrm>
            <a:off x="1054100" y="2398184"/>
            <a:ext cx="10337800" cy="1612900"/>
          </a:xfrm>
        </p:spPr>
        <p:txBody>
          <a:bodyPr>
            <a:scene3d>
              <a:camera prst="orthographicFront"/>
              <a:lightRig rig="harsh" dir="t"/>
            </a:scene3d>
            <a:sp3d extrusionH="57150" prstMaterial="matte">
              <a:bevelT w="63500" h="12700" prst="angle"/>
              <a:contourClr>
                <a:schemeClr val="bg1">
                  <a:lumMod val="65000"/>
                </a:schemeClr>
              </a:contourClr>
            </a:sp3d>
          </a:bodyPr>
          <a:lstStyle/>
          <a:p>
            <a:pPr algn="ctr"/>
            <a:r>
              <a:rPr lang="en-GB" sz="6000" b="1" cap="none" spc="0" dirty="0">
                <a:ln/>
                <a:solidFill>
                  <a:schemeClr val="accent3"/>
                </a:solidFill>
              </a:rPr>
              <a:t>THE SPORTS SPECIFIC EXERCISES</a:t>
            </a:r>
            <a:endParaRPr lang="en-US" sz="6000" b="1" cap="none" spc="0" dirty="0">
              <a:ln/>
              <a:solidFill>
                <a:schemeClr val="accent3"/>
              </a:solidFill>
            </a:endParaRPr>
          </a:p>
        </p:txBody>
      </p:sp>
    </p:spTree>
    <p:extLst>
      <p:ext uri="{BB962C8B-B14F-4D97-AF65-F5344CB8AC3E}">
        <p14:creationId xmlns:p14="http://schemas.microsoft.com/office/powerpoint/2010/main" val="2331808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AB8673-492E-B710-AB05-DD1B988FD90E}"/>
              </a:ext>
            </a:extLst>
          </p:cNvPr>
          <p:cNvSpPr>
            <a:spLocks noGrp="1"/>
          </p:cNvSpPr>
          <p:nvPr>
            <p:ph type="title"/>
          </p:nvPr>
        </p:nvSpPr>
        <p:spPr>
          <a:xfrm>
            <a:off x="1297517" y="328084"/>
            <a:ext cx="10058400" cy="914400"/>
          </a:xfrm>
        </p:spPr>
        <p:txBody>
          <a:bodyPr/>
          <a:lstStyle/>
          <a:p>
            <a:pPr algn="ctr"/>
            <a:r>
              <a:rPr lang="en-GB" sz="3200" dirty="0"/>
              <a:t>Exercises for ankle stability and muscle strength</a:t>
            </a:r>
            <a:endParaRPr lang="en-US" sz="3200" dirty="0"/>
          </a:p>
        </p:txBody>
      </p:sp>
      <p:pic>
        <p:nvPicPr>
          <p:cNvPr id="9" name="trim.3BD47F74-94D3-460F-A0C0-8CDCF7D9217D.MOV">
            <a:hlinkClick r:id="" action="ppaction://media"/>
            <a:extLst>
              <a:ext uri="{FF2B5EF4-FFF2-40B4-BE49-F238E27FC236}">
                <a16:creationId xmlns:a16="http://schemas.microsoft.com/office/drawing/2014/main" id="{5DE337C6-6F74-CE11-1C34-426CA86CBD4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1756834" y="1534584"/>
            <a:ext cx="3217333" cy="4758796"/>
          </a:xfrm>
        </p:spPr>
      </p:pic>
      <p:pic>
        <p:nvPicPr>
          <p:cNvPr id="10" name="trim.16B2DB03-127F-424C-B16A-2B85E8391BD4.MOV">
            <a:hlinkClick r:id="" action="ppaction://media"/>
            <a:extLst>
              <a:ext uri="{FF2B5EF4-FFF2-40B4-BE49-F238E27FC236}">
                <a16:creationId xmlns:a16="http://schemas.microsoft.com/office/drawing/2014/main" id="{0DD0D98C-85CB-FFEC-4F51-889547FFCE36}"/>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7384521" y="1534583"/>
            <a:ext cx="2934229" cy="4758797"/>
          </a:xfrm>
          <a:prstGeom prst="rect">
            <a:avLst/>
          </a:prstGeom>
        </p:spPr>
      </p:pic>
    </p:spTree>
    <p:extLst>
      <p:ext uri="{BB962C8B-B14F-4D97-AF65-F5344CB8AC3E}">
        <p14:creationId xmlns:p14="http://schemas.microsoft.com/office/powerpoint/2010/main" val="168047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video>
              <p:cMediaNode>
                <p:cTn id="17" fill="hold" display="0">
                  <p:stCondLst>
                    <p:cond delay="indefinite"/>
                  </p:stCondLst>
                </p:cTn>
                <p:tgtEl>
                  <p:spTgt spid="10"/>
                </p:tgtEl>
              </p:cMediaNode>
            </p:video>
            <p:seq concurrent="1" nextAc="seek">
              <p:cTn id="18" restart="whenNotActive" fill="hold" evtFilter="cancelBubble" nodeType="interactiveSeq">
                <p:stCondLst>
                  <p:cond evt="onClick" delay="0">
                    <p:tgtEl>
                      <p:spTgt spid="10"/>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A0FF4-628F-2046-FD0D-FBC8D6833908}"/>
              </a:ext>
            </a:extLst>
          </p:cNvPr>
          <p:cNvSpPr>
            <a:spLocks noGrp="1"/>
          </p:cNvSpPr>
          <p:nvPr>
            <p:ph type="title"/>
          </p:nvPr>
        </p:nvSpPr>
        <p:spPr/>
        <p:txBody>
          <a:bodyPr/>
          <a:lstStyle/>
          <a:p>
            <a:r>
              <a:rPr lang="en-GB" dirty="0"/>
              <a:t>Sports specific Activities</a:t>
            </a:r>
            <a:endParaRPr lang="en-US" dirty="0"/>
          </a:p>
        </p:txBody>
      </p:sp>
      <p:pic>
        <p:nvPicPr>
          <p:cNvPr id="9" name="trim.247FFECF-05A9-450C-A2DD-B7654F103228.MOV">
            <a:hlinkClick r:id="" action="ppaction://media"/>
            <a:extLst>
              <a:ext uri="{FF2B5EF4-FFF2-40B4-BE49-F238E27FC236}">
                <a16:creationId xmlns:a16="http://schemas.microsoft.com/office/drawing/2014/main" id="{1B9F2711-F238-EF70-C318-26BE787C9E0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1008062" y="1686455"/>
            <a:ext cx="6135688" cy="4352925"/>
          </a:xfrm>
        </p:spPr>
      </p:pic>
      <p:pic>
        <p:nvPicPr>
          <p:cNvPr id="10" name="trim.B24DCF13-A74F-47CB-9909-BD147C329A5E.MOV">
            <a:hlinkClick r:id="" action="ppaction://media"/>
            <a:extLst>
              <a:ext uri="{FF2B5EF4-FFF2-40B4-BE49-F238E27FC236}">
                <a16:creationId xmlns:a16="http://schemas.microsoft.com/office/drawing/2014/main" id="{076134CB-5194-0123-2FB6-4E9D4AD0D5D6}"/>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8191500" y="1686455"/>
            <a:ext cx="2804583" cy="4352925"/>
          </a:xfrm>
          <a:prstGeom prst="rect">
            <a:avLst/>
          </a:prstGeom>
        </p:spPr>
      </p:pic>
    </p:spTree>
    <p:extLst>
      <p:ext uri="{BB962C8B-B14F-4D97-AF65-F5344CB8AC3E}">
        <p14:creationId xmlns:p14="http://schemas.microsoft.com/office/powerpoint/2010/main" val="413463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video>
              <p:cMediaNode>
                <p:cTn id="17" fill="hold" display="0">
                  <p:stCondLst>
                    <p:cond delay="indefinite"/>
                  </p:stCondLst>
                </p:cTn>
                <p:tgtEl>
                  <p:spTgt spid="10"/>
                </p:tgtEl>
              </p:cMediaNode>
            </p:video>
            <p:seq concurrent="1" nextAc="seek">
              <p:cTn id="18" restart="whenNotActive" fill="hold" evtFilter="cancelBubble" nodeType="interactiveSeq">
                <p:stCondLst>
                  <p:cond evt="onClick" delay="0">
                    <p:tgtEl>
                      <p:spTgt spid="10"/>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7614A-2B1C-ADBA-7116-42AD17C921DA}"/>
              </a:ext>
            </a:extLst>
          </p:cNvPr>
          <p:cNvSpPr>
            <a:spLocks noGrp="1"/>
          </p:cNvSpPr>
          <p:nvPr>
            <p:ph type="title"/>
          </p:nvPr>
        </p:nvSpPr>
        <p:spPr>
          <a:xfrm>
            <a:off x="770467" y="609600"/>
            <a:ext cx="10058400" cy="914400"/>
          </a:xfrm>
        </p:spPr>
        <p:txBody>
          <a:bodyPr/>
          <a:lstStyle/>
          <a:p>
            <a:pPr algn="ctr"/>
            <a:r>
              <a:rPr lang="en-GB" dirty="0"/>
              <a:t>Agility / Hopping Exercises</a:t>
            </a:r>
            <a:endParaRPr lang="en-US" dirty="0"/>
          </a:p>
        </p:txBody>
      </p:sp>
      <p:pic>
        <p:nvPicPr>
          <p:cNvPr id="6" name="trim.A21D1341-1FE0-4EF3-BB95-861F1CFA0F4C.MOV">
            <a:hlinkClick r:id="" action="ppaction://media"/>
            <a:extLst>
              <a:ext uri="{FF2B5EF4-FFF2-40B4-BE49-F238E27FC236}">
                <a16:creationId xmlns:a16="http://schemas.microsoft.com/office/drawing/2014/main" id="{C7A3F51D-7FCB-DD87-F7ED-9A01EE20D67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1471085" y="1524000"/>
            <a:ext cx="3418415" cy="4724400"/>
          </a:xfrm>
        </p:spPr>
      </p:pic>
      <p:pic>
        <p:nvPicPr>
          <p:cNvPr id="7" name="trim.5CD9ADFB-3B26-42C9-8B8A-5A5D8F43FD52.MOV">
            <a:hlinkClick r:id="" action="ppaction://media"/>
            <a:extLst>
              <a:ext uri="{FF2B5EF4-FFF2-40B4-BE49-F238E27FC236}">
                <a16:creationId xmlns:a16="http://schemas.microsoft.com/office/drawing/2014/main" id="{7F6CCCB4-9A2D-6AB7-5E0D-88BFEB947E9C}"/>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6942668" y="1524000"/>
            <a:ext cx="3418415" cy="4724400"/>
          </a:xfrm>
          <a:prstGeom prst="rect">
            <a:avLst/>
          </a:prstGeom>
        </p:spPr>
      </p:pic>
    </p:spTree>
    <p:extLst>
      <p:ext uri="{BB962C8B-B14F-4D97-AF65-F5344CB8AC3E}">
        <p14:creationId xmlns:p14="http://schemas.microsoft.com/office/powerpoint/2010/main" val="354726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0264C-C52A-B2A3-DD05-D63934D9EAD3}"/>
              </a:ext>
            </a:extLst>
          </p:cNvPr>
          <p:cNvSpPr>
            <a:spLocks noGrp="1"/>
          </p:cNvSpPr>
          <p:nvPr>
            <p:ph type="title"/>
          </p:nvPr>
        </p:nvSpPr>
        <p:spPr>
          <a:xfrm>
            <a:off x="2004482" y="474131"/>
            <a:ext cx="10058400" cy="690035"/>
          </a:xfrm>
        </p:spPr>
        <p:txBody>
          <a:bodyPr/>
          <a:lstStyle/>
          <a:p>
            <a:r>
              <a:rPr lang="en-GB" dirty="0"/>
              <a:t>Plyometric / Lunges</a:t>
            </a:r>
            <a:endParaRPr lang="en-US" dirty="0"/>
          </a:p>
        </p:txBody>
      </p:sp>
      <p:pic>
        <p:nvPicPr>
          <p:cNvPr id="6" name="trim.E16CA71C-DD8F-4995-805B-F5503B5BC2FB.MOV">
            <a:hlinkClick r:id="" action="ppaction://media"/>
            <a:extLst>
              <a:ext uri="{FF2B5EF4-FFF2-40B4-BE49-F238E27FC236}">
                <a16:creationId xmlns:a16="http://schemas.microsoft.com/office/drawing/2014/main" id="{DA059BA8-63F7-C43D-D40A-2E0A3E8FD0D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1568632" y="1494367"/>
            <a:ext cx="3384368" cy="4709583"/>
          </a:xfrm>
        </p:spPr>
      </p:pic>
      <p:pic>
        <p:nvPicPr>
          <p:cNvPr id="7" name="trim.4A841FA7-64F2-4E65-AA4E-44DCEE457C71.MOV">
            <a:hlinkClick r:id="" action="ppaction://media"/>
            <a:extLst>
              <a:ext uri="{FF2B5EF4-FFF2-40B4-BE49-F238E27FC236}">
                <a16:creationId xmlns:a16="http://schemas.microsoft.com/office/drawing/2014/main" id="{75896190-6C60-4B08-526C-F44F594833BF}"/>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6958196" y="1494367"/>
            <a:ext cx="3384367" cy="4709583"/>
          </a:xfrm>
          <a:prstGeom prst="rect">
            <a:avLst/>
          </a:prstGeom>
        </p:spPr>
      </p:pic>
    </p:spTree>
    <p:extLst>
      <p:ext uri="{BB962C8B-B14F-4D97-AF65-F5344CB8AC3E}">
        <p14:creationId xmlns:p14="http://schemas.microsoft.com/office/powerpoint/2010/main" val="2607028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EED09-1F4E-7B5F-FE1F-192477B42C7C}"/>
              </a:ext>
            </a:extLst>
          </p:cNvPr>
          <p:cNvSpPr>
            <a:spLocks noGrp="1"/>
          </p:cNvSpPr>
          <p:nvPr>
            <p:ph type="title"/>
          </p:nvPr>
        </p:nvSpPr>
        <p:spPr>
          <a:xfrm>
            <a:off x="1348317" y="2048932"/>
            <a:ext cx="9821955" cy="2491317"/>
          </a:xfrm>
        </p:spPr>
        <p:txBody>
          <a:bodyPr anchor="t">
            <a:scene3d>
              <a:camera prst="orthographicFront"/>
              <a:lightRig rig="harsh" dir="t"/>
            </a:scene3d>
            <a:sp3d extrusionH="57150" prstMaterial="matte">
              <a:bevelT w="63500" h="12700" prst="angle"/>
              <a:contourClr>
                <a:schemeClr val="bg1">
                  <a:lumMod val="65000"/>
                </a:schemeClr>
              </a:contourClr>
            </a:sp3d>
          </a:bodyPr>
          <a:lstStyle/>
          <a:p>
            <a:pPr algn="ctr"/>
            <a:r>
              <a:rPr lang="en-GB" sz="6000" b="1" dirty="0">
                <a:solidFill>
                  <a:schemeClr val="accent3"/>
                </a:solidFill>
              </a:rPr>
              <a:t>THE Functional tests for return to sports</a:t>
            </a:r>
            <a:endParaRPr lang="en-US" sz="6000" b="1" cap="none" spc="0" baseline="-25000" dirty="0">
              <a:ln/>
              <a:solidFill>
                <a:schemeClr val="accent3"/>
              </a:solidFill>
            </a:endParaRPr>
          </a:p>
        </p:txBody>
      </p:sp>
    </p:spTree>
    <p:extLst>
      <p:ext uri="{BB962C8B-B14F-4D97-AF65-F5344CB8AC3E}">
        <p14:creationId xmlns:p14="http://schemas.microsoft.com/office/powerpoint/2010/main" val="1764099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79232-F971-4BB9-28E7-8C0706724C3D}"/>
              </a:ext>
            </a:extLst>
          </p:cNvPr>
          <p:cNvSpPr>
            <a:spLocks noGrp="1"/>
          </p:cNvSpPr>
          <p:nvPr>
            <p:ph type="title"/>
          </p:nvPr>
        </p:nvSpPr>
        <p:spPr>
          <a:xfrm>
            <a:off x="1188721" y="292668"/>
            <a:ext cx="9829800" cy="649817"/>
          </a:xfrm>
        </p:spPr>
        <p:txBody>
          <a:bodyPr/>
          <a:lstStyle/>
          <a:p>
            <a:r>
              <a:rPr lang="en-GB" sz="3200" dirty="0"/>
              <a:t>Range of Motion: The Dorsiflexion Lunge Test</a:t>
            </a:r>
            <a:endParaRPr lang="en-US" sz="3200" dirty="0"/>
          </a:p>
        </p:txBody>
      </p:sp>
      <p:sp>
        <p:nvSpPr>
          <p:cNvPr id="3" name="Content Placeholder 2">
            <a:extLst>
              <a:ext uri="{FF2B5EF4-FFF2-40B4-BE49-F238E27FC236}">
                <a16:creationId xmlns:a16="http://schemas.microsoft.com/office/drawing/2014/main" id="{60D612FB-9907-0780-0685-CE3D478B3CCE}"/>
              </a:ext>
            </a:extLst>
          </p:cNvPr>
          <p:cNvSpPr>
            <a:spLocks noGrp="1"/>
          </p:cNvSpPr>
          <p:nvPr>
            <p:ph idx="1"/>
          </p:nvPr>
        </p:nvSpPr>
        <p:spPr>
          <a:xfrm>
            <a:off x="1326730" y="1645837"/>
            <a:ext cx="4494530" cy="4458631"/>
          </a:xfrm>
        </p:spPr>
        <p:txBody>
          <a:bodyPr/>
          <a:lstStyle/>
          <a:p>
            <a:pPr marL="0" indent="0">
              <a:buNone/>
            </a:pPr>
            <a:endParaRPr lang="en-GB" sz="2600" dirty="0"/>
          </a:p>
          <a:p>
            <a:r>
              <a:rPr lang="en-GB" sz="2200" dirty="0"/>
              <a:t>DF is necessary for a normal gait, climbing stairs and rising from a squatting position.</a:t>
            </a:r>
          </a:p>
          <a:p>
            <a:endParaRPr lang="en-GB" sz="2200" dirty="0"/>
          </a:p>
          <a:p>
            <a:r>
              <a:rPr lang="en-GB" sz="2200" dirty="0"/>
              <a:t>Patients lacking DF are increased risk of re-injury and have limitations in normal functional activities.</a:t>
            </a:r>
          </a:p>
          <a:p>
            <a:endParaRPr lang="en-GB" sz="2200" dirty="0"/>
          </a:p>
          <a:p>
            <a:r>
              <a:rPr lang="en-GB" sz="2200" dirty="0"/>
              <a:t>This test is predictive of future injury in cricket and soccer.</a:t>
            </a:r>
            <a:endParaRPr lang="en-US" sz="2200" dirty="0"/>
          </a:p>
        </p:txBody>
      </p:sp>
      <p:sp>
        <p:nvSpPr>
          <p:cNvPr id="12" name="TextBox 11">
            <a:extLst>
              <a:ext uri="{FF2B5EF4-FFF2-40B4-BE49-F238E27FC236}">
                <a16:creationId xmlns:a16="http://schemas.microsoft.com/office/drawing/2014/main" id="{FCEA8E18-1C7D-486D-C03C-5D399B09E499}"/>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13" name="TextBox 12">
            <a:extLst>
              <a:ext uri="{FF2B5EF4-FFF2-40B4-BE49-F238E27FC236}">
                <a16:creationId xmlns:a16="http://schemas.microsoft.com/office/drawing/2014/main" id="{8917D779-F061-4439-E4EF-00BB56B1BB5C}"/>
              </a:ext>
            </a:extLst>
          </p:cNvPr>
          <p:cNvSpPr txBox="1"/>
          <p:nvPr/>
        </p:nvSpPr>
        <p:spPr>
          <a:xfrm>
            <a:off x="6177705" y="1217652"/>
            <a:ext cx="4840816" cy="1215717"/>
          </a:xfrm>
          <a:prstGeom prst="rect">
            <a:avLst/>
          </a:prstGeom>
          <a:noFill/>
        </p:spPr>
        <p:txBody>
          <a:bodyPr wrap="square" rtlCol="0">
            <a:spAutoFit/>
          </a:bodyPr>
          <a:lstStyle/>
          <a:p>
            <a:pPr algn="l"/>
            <a:endParaRPr lang="en-GB" sz="2100" dirty="0"/>
          </a:p>
          <a:p>
            <a:pPr algn="l"/>
            <a:endParaRPr lang="en-GB" sz="2600" b="1" dirty="0"/>
          </a:p>
          <a:p>
            <a:pPr algn="l"/>
            <a:endParaRPr lang="en-US" sz="2600" b="1" dirty="0"/>
          </a:p>
        </p:txBody>
      </p:sp>
      <p:pic>
        <p:nvPicPr>
          <p:cNvPr id="14" name="Picture 13">
            <a:extLst>
              <a:ext uri="{FF2B5EF4-FFF2-40B4-BE49-F238E27FC236}">
                <a16:creationId xmlns:a16="http://schemas.microsoft.com/office/drawing/2014/main" id="{A822C280-4862-E6E4-B34B-7EF06A64B2B2}"/>
              </a:ext>
            </a:extLst>
          </p:cNvPr>
          <p:cNvPicPr>
            <a:picLocks noChangeAspect="1"/>
          </p:cNvPicPr>
          <p:nvPr/>
        </p:nvPicPr>
        <p:blipFill>
          <a:blip r:embed="rId2"/>
          <a:stretch>
            <a:fillRect/>
          </a:stretch>
        </p:blipFill>
        <p:spPr>
          <a:xfrm>
            <a:off x="6278879" y="1521394"/>
            <a:ext cx="4940300" cy="44586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TextBox 14">
            <a:extLst>
              <a:ext uri="{FF2B5EF4-FFF2-40B4-BE49-F238E27FC236}">
                <a16:creationId xmlns:a16="http://schemas.microsoft.com/office/drawing/2014/main" id="{B58FEB9A-FD97-85B7-2C1C-F6C85132807C}"/>
              </a:ext>
            </a:extLst>
          </p:cNvPr>
          <p:cNvSpPr txBox="1"/>
          <p:nvPr/>
        </p:nvSpPr>
        <p:spPr>
          <a:xfrm>
            <a:off x="7468661" y="6104468"/>
            <a:ext cx="2796747" cy="369332"/>
          </a:xfrm>
          <a:prstGeom prst="rect">
            <a:avLst/>
          </a:prstGeom>
          <a:noFill/>
        </p:spPr>
        <p:txBody>
          <a:bodyPr wrap="square" rtlCol="0">
            <a:spAutoFit/>
          </a:bodyPr>
          <a:lstStyle/>
          <a:p>
            <a:pPr algn="l"/>
            <a:r>
              <a:rPr lang="en-GB" dirty="0"/>
              <a:t>Illustration: (</a:t>
            </a:r>
            <a:r>
              <a:rPr lang="en-GB" dirty="0" err="1"/>
              <a:t>Carreon,2022</a:t>
            </a:r>
            <a:r>
              <a:rPr lang="en-GB" dirty="0"/>
              <a:t>)</a:t>
            </a:r>
            <a:endParaRPr lang="en-US" dirty="0"/>
          </a:p>
        </p:txBody>
      </p:sp>
    </p:spTree>
    <p:extLst>
      <p:ext uri="{BB962C8B-B14F-4D97-AF65-F5344CB8AC3E}">
        <p14:creationId xmlns:p14="http://schemas.microsoft.com/office/powerpoint/2010/main" val="39117282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F6A25-7EFB-C422-33AA-97AC58F69BDC}"/>
              </a:ext>
            </a:extLst>
          </p:cNvPr>
          <p:cNvSpPr>
            <a:spLocks noGrp="1"/>
          </p:cNvSpPr>
          <p:nvPr>
            <p:ph type="title"/>
          </p:nvPr>
        </p:nvSpPr>
        <p:spPr>
          <a:xfrm>
            <a:off x="1188720" y="609600"/>
            <a:ext cx="9829800" cy="967317"/>
          </a:xfrm>
        </p:spPr>
        <p:txBody>
          <a:bodyPr/>
          <a:lstStyle/>
          <a:p>
            <a:r>
              <a:rPr lang="en-GB" sz="3600" dirty="0"/>
              <a:t>Balance and Proprioception:  The Star Excursion Balance Test</a:t>
            </a:r>
            <a:endParaRPr lang="en-US" sz="3600" dirty="0"/>
          </a:p>
        </p:txBody>
      </p:sp>
      <p:sp>
        <p:nvSpPr>
          <p:cNvPr id="3" name="Content Placeholder 2">
            <a:extLst>
              <a:ext uri="{FF2B5EF4-FFF2-40B4-BE49-F238E27FC236}">
                <a16:creationId xmlns:a16="http://schemas.microsoft.com/office/drawing/2014/main" id="{5C8EC5AC-9BCA-3171-9371-618B6FA3D7D4}"/>
              </a:ext>
            </a:extLst>
          </p:cNvPr>
          <p:cNvSpPr>
            <a:spLocks noGrp="1"/>
          </p:cNvSpPr>
          <p:nvPr>
            <p:ph idx="1"/>
          </p:nvPr>
        </p:nvSpPr>
        <p:spPr>
          <a:xfrm>
            <a:off x="1173480" y="1546222"/>
            <a:ext cx="4378113" cy="4963583"/>
          </a:xfrm>
        </p:spPr>
        <p:txBody>
          <a:bodyPr/>
          <a:lstStyle/>
          <a:p>
            <a:pPr algn="l"/>
            <a:endParaRPr lang="en-GB" sz="2800" b="1" dirty="0"/>
          </a:p>
          <a:p>
            <a:pPr marL="342900" indent="-342900" algn="l">
              <a:buFont typeface="Arial" panose="020B0604020202020204" pitchFamily="34" charset="0"/>
              <a:buChar char="•"/>
            </a:pPr>
            <a:r>
              <a:rPr lang="en-GB" sz="2100" dirty="0"/>
              <a:t>Balance is a crucial element of most sports; loss of proprioception is a risk factor for re-injury.</a:t>
            </a:r>
          </a:p>
          <a:p>
            <a:pPr marL="342900" indent="-342900" algn="l">
              <a:buFont typeface="Arial" panose="020B0604020202020204" pitchFamily="34" charset="0"/>
              <a:buChar char="•"/>
            </a:pPr>
            <a:r>
              <a:rPr lang="en-GB" sz="2100" dirty="0"/>
              <a:t>The star excursion balance test (SEBT) determines unilateral balance and dynamic neuromuscular control.</a:t>
            </a:r>
          </a:p>
          <a:p>
            <a:pPr marL="342900" indent="-342900" algn="l">
              <a:buFont typeface="Arial" panose="020B0604020202020204" pitchFamily="34" charset="0"/>
              <a:buChar char="•"/>
            </a:pPr>
            <a:r>
              <a:rPr lang="en-GB" sz="2100" dirty="0"/>
              <a:t>It requires strength, flexibility and proprioception.</a:t>
            </a:r>
          </a:p>
          <a:p>
            <a:pPr marL="342900" indent="-342900" algn="l">
              <a:buFont typeface="Arial" panose="020B0604020202020204" pitchFamily="34" charset="0"/>
              <a:buChar char="•"/>
            </a:pPr>
            <a:r>
              <a:rPr lang="en-GB" sz="2100" dirty="0"/>
              <a:t>SEBT is excellent intra-observer reliability and is sensitive for ankle instability. It is a predictive measure of lower extremity injury in HS basketball players.</a:t>
            </a:r>
            <a:endParaRPr lang="en-US" sz="2100" dirty="0"/>
          </a:p>
        </p:txBody>
      </p:sp>
      <p:pic>
        <p:nvPicPr>
          <p:cNvPr id="6" name="Picture 5">
            <a:extLst>
              <a:ext uri="{FF2B5EF4-FFF2-40B4-BE49-F238E27FC236}">
                <a16:creationId xmlns:a16="http://schemas.microsoft.com/office/drawing/2014/main" id="{DBF607B4-D40D-BFE9-5240-29F267ACAEA6}"/>
              </a:ext>
            </a:extLst>
          </p:cNvPr>
          <p:cNvPicPr>
            <a:picLocks noChangeAspect="1"/>
          </p:cNvPicPr>
          <p:nvPr/>
        </p:nvPicPr>
        <p:blipFill>
          <a:blip r:embed="rId2"/>
          <a:stretch>
            <a:fillRect/>
          </a:stretch>
        </p:blipFill>
        <p:spPr>
          <a:xfrm>
            <a:off x="5841999" y="1895473"/>
            <a:ext cx="5884334" cy="42650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219A2D2F-FE7A-7008-7C71-CD05DCFB915F}"/>
              </a:ext>
            </a:extLst>
          </p:cNvPr>
          <p:cNvSpPr txBox="1"/>
          <p:nvPr/>
        </p:nvSpPr>
        <p:spPr>
          <a:xfrm>
            <a:off x="7372350" y="6325141"/>
            <a:ext cx="3179234" cy="369332"/>
          </a:xfrm>
          <a:prstGeom prst="rect">
            <a:avLst/>
          </a:prstGeom>
          <a:noFill/>
        </p:spPr>
        <p:txBody>
          <a:bodyPr wrap="square" rtlCol="0">
            <a:spAutoFit/>
          </a:bodyPr>
          <a:lstStyle/>
          <a:p>
            <a:pPr algn="l"/>
            <a:r>
              <a:rPr lang="en-GB" dirty="0" err="1"/>
              <a:t>Illutration</a:t>
            </a:r>
            <a:r>
              <a:rPr lang="en-GB" dirty="0"/>
              <a:t>: (</a:t>
            </a:r>
            <a:r>
              <a:rPr lang="en-GB" dirty="0" err="1"/>
              <a:t>Sidki</a:t>
            </a:r>
            <a:r>
              <a:rPr lang="en-GB" dirty="0"/>
              <a:t>, </a:t>
            </a:r>
            <a:r>
              <a:rPr lang="en-GB" dirty="0" err="1"/>
              <a:t>Nyazi</a:t>
            </a:r>
            <a:r>
              <a:rPr lang="en-GB" dirty="0"/>
              <a:t>., 2020)</a:t>
            </a:r>
            <a:endParaRPr lang="en-US" dirty="0"/>
          </a:p>
        </p:txBody>
      </p:sp>
    </p:spTree>
    <p:extLst>
      <p:ext uri="{BB962C8B-B14F-4D97-AF65-F5344CB8AC3E}">
        <p14:creationId xmlns:p14="http://schemas.microsoft.com/office/powerpoint/2010/main" val="8992557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54E60-0CAC-0E65-FE89-1DC150B6E9AB}"/>
              </a:ext>
            </a:extLst>
          </p:cNvPr>
          <p:cNvSpPr>
            <a:spLocks noGrp="1"/>
          </p:cNvSpPr>
          <p:nvPr>
            <p:ph type="title"/>
          </p:nvPr>
        </p:nvSpPr>
        <p:spPr>
          <a:xfrm>
            <a:off x="1181100" y="345017"/>
            <a:ext cx="9829800" cy="914400"/>
          </a:xfrm>
        </p:spPr>
        <p:txBody>
          <a:bodyPr/>
          <a:lstStyle/>
          <a:p>
            <a:r>
              <a:rPr lang="en-GB" dirty="0"/>
              <a:t>Agility: Agility t-test</a:t>
            </a:r>
            <a:endParaRPr lang="en-US" dirty="0"/>
          </a:p>
        </p:txBody>
      </p:sp>
      <p:pic>
        <p:nvPicPr>
          <p:cNvPr id="6" name="Content Placeholder 5">
            <a:extLst>
              <a:ext uri="{FF2B5EF4-FFF2-40B4-BE49-F238E27FC236}">
                <a16:creationId xmlns:a16="http://schemas.microsoft.com/office/drawing/2014/main" id="{75087963-6740-22C8-D83A-607AF9351039}"/>
              </a:ext>
            </a:extLst>
          </p:cNvPr>
          <p:cNvPicPr>
            <a:picLocks noGrp="1" noChangeAspect="1"/>
          </p:cNvPicPr>
          <p:nvPr>
            <p:ph idx="1"/>
          </p:nvPr>
        </p:nvPicPr>
        <p:blipFill>
          <a:blip r:embed="rId2"/>
          <a:stretch>
            <a:fillRect/>
          </a:stretch>
        </p:blipFill>
        <p:spPr>
          <a:xfrm>
            <a:off x="1181099" y="1259416"/>
            <a:ext cx="3676651" cy="48365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A8BCA07C-A968-22FF-D488-D39E015E7FE7}"/>
              </a:ext>
            </a:extLst>
          </p:cNvPr>
          <p:cNvSpPr txBox="1"/>
          <p:nvPr/>
        </p:nvSpPr>
        <p:spPr>
          <a:xfrm>
            <a:off x="1583266" y="6179634"/>
            <a:ext cx="3179235" cy="369332"/>
          </a:xfrm>
          <a:prstGeom prst="rect">
            <a:avLst/>
          </a:prstGeom>
          <a:noFill/>
        </p:spPr>
        <p:txBody>
          <a:bodyPr wrap="square" rtlCol="0">
            <a:spAutoFit/>
          </a:bodyPr>
          <a:lstStyle/>
          <a:p>
            <a:pPr algn="l"/>
            <a:r>
              <a:rPr lang="en-GB" dirty="0"/>
              <a:t>Illustration: (</a:t>
            </a:r>
            <a:r>
              <a:rPr lang="en-GB" dirty="0" err="1"/>
              <a:t>Raya</a:t>
            </a:r>
            <a:r>
              <a:rPr lang="en-GB" dirty="0"/>
              <a:t> et.al.,2013)</a:t>
            </a:r>
            <a:endParaRPr lang="en-US" dirty="0"/>
          </a:p>
        </p:txBody>
      </p:sp>
      <p:sp>
        <p:nvSpPr>
          <p:cNvPr id="8" name="TextBox 7">
            <a:extLst>
              <a:ext uri="{FF2B5EF4-FFF2-40B4-BE49-F238E27FC236}">
                <a16:creationId xmlns:a16="http://schemas.microsoft.com/office/drawing/2014/main" id="{E323E5B1-E32B-382A-FD4B-7F88A6D1E50C}"/>
              </a:ext>
            </a:extLst>
          </p:cNvPr>
          <p:cNvSpPr txBox="1"/>
          <p:nvPr/>
        </p:nvSpPr>
        <p:spPr>
          <a:xfrm>
            <a:off x="5202766" y="1809749"/>
            <a:ext cx="6354233" cy="3785652"/>
          </a:xfrm>
          <a:prstGeom prst="rect">
            <a:avLst/>
          </a:prstGeom>
          <a:noFill/>
        </p:spPr>
        <p:txBody>
          <a:bodyPr wrap="square" rtlCol="0">
            <a:spAutoFit/>
          </a:bodyPr>
          <a:lstStyle/>
          <a:p>
            <a:pPr marL="285750" indent="-285750" algn="l">
              <a:buFont typeface="Arial" panose="020B0604020202020204" pitchFamily="34" charset="0"/>
              <a:buChar char="•"/>
            </a:pPr>
            <a:r>
              <a:rPr lang="en-GB" sz="2400" dirty="0"/>
              <a:t>Agility is the ability to change direction rabidly; comprehensive description includes physical demand, cognitive processes and technical skills.</a:t>
            </a:r>
          </a:p>
          <a:p>
            <a:pPr marL="285750" indent="-285750" algn="l">
              <a:buFont typeface="Arial" panose="020B0604020202020204" pitchFamily="34" charset="0"/>
              <a:buChar char="•"/>
            </a:pPr>
            <a:endParaRPr lang="en-GB" sz="2400" dirty="0"/>
          </a:p>
          <a:p>
            <a:pPr marL="285750" indent="-285750" algn="l">
              <a:buFont typeface="Arial" panose="020B0604020202020204" pitchFamily="34" charset="0"/>
              <a:buChar char="•"/>
            </a:pPr>
            <a:r>
              <a:rPr lang="en-GB" sz="2400" dirty="0"/>
              <a:t>The agility T-test measures movement in multiple directions.</a:t>
            </a:r>
          </a:p>
          <a:p>
            <a:pPr marL="285750" indent="-285750" algn="l">
              <a:buFont typeface="Arial" panose="020B0604020202020204" pitchFamily="34" charset="0"/>
              <a:buChar char="•"/>
            </a:pPr>
            <a:endParaRPr lang="en-GB" sz="2400" dirty="0"/>
          </a:p>
          <a:p>
            <a:pPr marL="285750" indent="-285750" algn="l">
              <a:buFont typeface="Arial" panose="020B0604020202020204" pitchFamily="34" charset="0"/>
              <a:buChar char="•"/>
            </a:pPr>
            <a:r>
              <a:rPr lang="en-GB" sz="2400" dirty="0"/>
              <a:t>Typical times for athletic adults are between 8.9 to 13.5 seconds, high reliability has been demonstrated (</a:t>
            </a:r>
            <a:r>
              <a:rPr lang="en-GB" sz="2400" dirty="0" err="1"/>
              <a:t>Clanton</a:t>
            </a:r>
            <a:r>
              <a:rPr lang="en-GB" sz="2400" dirty="0"/>
              <a:t> et al., 2012)</a:t>
            </a:r>
            <a:endParaRPr lang="en-US" sz="2400" dirty="0"/>
          </a:p>
        </p:txBody>
      </p:sp>
    </p:spTree>
    <p:extLst>
      <p:ext uri="{BB962C8B-B14F-4D97-AF65-F5344CB8AC3E}">
        <p14:creationId xmlns:p14="http://schemas.microsoft.com/office/powerpoint/2010/main" val="436998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17A22-AEFD-3911-B6ED-0DACAF1C7C04}"/>
              </a:ext>
            </a:extLst>
          </p:cNvPr>
          <p:cNvSpPr>
            <a:spLocks noGrp="1"/>
          </p:cNvSpPr>
          <p:nvPr>
            <p:ph type="title"/>
          </p:nvPr>
        </p:nvSpPr>
        <p:spPr>
          <a:xfrm>
            <a:off x="1398693" y="374651"/>
            <a:ext cx="9409853" cy="1085849"/>
          </a:xfrm>
        </p:spPr>
        <p:txBody>
          <a:bodyPr/>
          <a:lstStyle/>
          <a:p>
            <a:r>
              <a:rPr lang="en-GB" sz="4300" dirty="0"/>
              <a:t>Strength: Sargent / vertical jump</a:t>
            </a:r>
            <a:endParaRPr lang="en-US" sz="4300" dirty="0"/>
          </a:p>
        </p:txBody>
      </p:sp>
      <p:pic>
        <p:nvPicPr>
          <p:cNvPr id="6" name="Content Placeholder 5">
            <a:extLst>
              <a:ext uri="{FF2B5EF4-FFF2-40B4-BE49-F238E27FC236}">
                <a16:creationId xmlns:a16="http://schemas.microsoft.com/office/drawing/2014/main" id="{13D69ED3-D300-7736-DB50-336516DA4E9B}"/>
              </a:ext>
            </a:extLst>
          </p:cNvPr>
          <p:cNvPicPr>
            <a:picLocks noGrp="1" noChangeAspect="1"/>
          </p:cNvPicPr>
          <p:nvPr>
            <p:ph idx="1"/>
          </p:nvPr>
        </p:nvPicPr>
        <p:blipFill>
          <a:blip r:embed="rId2"/>
          <a:stretch>
            <a:fillRect/>
          </a:stretch>
        </p:blipFill>
        <p:spPr>
          <a:xfrm>
            <a:off x="931333" y="1858698"/>
            <a:ext cx="4116917" cy="40891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15994646-80AA-4471-EF75-4C6060811696}"/>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B4FACEC4-1C02-A2DB-23F0-A6DDD189011B}"/>
              </a:ext>
            </a:extLst>
          </p:cNvPr>
          <p:cNvSpPr txBox="1"/>
          <p:nvPr/>
        </p:nvSpPr>
        <p:spPr>
          <a:xfrm>
            <a:off x="5460998" y="2277017"/>
            <a:ext cx="6117167" cy="2800767"/>
          </a:xfrm>
          <a:prstGeom prst="rect">
            <a:avLst/>
          </a:prstGeom>
          <a:noFill/>
        </p:spPr>
        <p:txBody>
          <a:bodyPr wrap="square" rtlCol="0">
            <a:spAutoFit/>
          </a:bodyPr>
          <a:lstStyle/>
          <a:p>
            <a:pPr marL="285750" indent="-285750" algn="l">
              <a:buFont typeface="Arial" panose="020B0604020202020204" pitchFamily="34" charset="0"/>
              <a:buChar char="•"/>
            </a:pPr>
            <a:r>
              <a:rPr lang="en-GB" sz="2200" dirty="0"/>
              <a:t>Athletes with muscle strength imbalance are at an increased risk of ankle injuries.</a:t>
            </a:r>
          </a:p>
          <a:p>
            <a:pPr marL="285750" indent="-285750" algn="l">
              <a:buFont typeface="Arial" panose="020B0604020202020204" pitchFamily="34" charset="0"/>
              <a:buChar char="•"/>
            </a:pPr>
            <a:endParaRPr lang="en-GB" sz="2200" dirty="0"/>
          </a:p>
          <a:p>
            <a:pPr marL="285750" indent="-285750" algn="l">
              <a:buFont typeface="Arial" panose="020B0604020202020204" pitchFamily="34" charset="0"/>
              <a:buChar char="•"/>
            </a:pPr>
            <a:r>
              <a:rPr lang="en-GB" sz="2200" dirty="0"/>
              <a:t>The sargent jump test evaluates strength, speed, energy and dexterity and estimates power jumps. </a:t>
            </a:r>
          </a:p>
          <a:p>
            <a:pPr marL="285750" indent="-285750" algn="l">
              <a:buFont typeface="Arial" panose="020B0604020202020204" pitchFamily="34" charset="0"/>
              <a:buChar char="•"/>
            </a:pPr>
            <a:endParaRPr lang="en-GB" sz="2200" dirty="0"/>
          </a:p>
          <a:p>
            <a:pPr marL="285750" indent="-285750" algn="l">
              <a:buFont typeface="Arial" panose="020B0604020202020204" pitchFamily="34" charset="0"/>
              <a:buChar char="•"/>
            </a:pPr>
            <a:r>
              <a:rPr lang="en-GB" sz="2200" dirty="0"/>
              <a:t>The sargent jump test is a reliable test for the estimation of explosive power of the lower limb.</a:t>
            </a:r>
            <a:endParaRPr lang="en-US" sz="2200" dirty="0"/>
          </a:p>
        </p:txBody>
      </p:sp>
      <p:sp>
        <p:nvSpPr>
          <p:cNvPr id="9" name="TextBox 8">
            <a:extLst>
              <a:ext uri="{FF2B5EF4-FFF2-40B4-BE49-F238E27FC236}">
                <a16:creationId xmlns:a16="http://schemas.microsoft.com/office/drawing/2014/main" id="{239C8ACD-9039-C1C9-7EFA-9947A5841257}"/>
              </a:ext>
            </a:extLst>
          </p:cNvPr>
          <p:cNvSpPr txBox="1"/>
          <p:nvPr/>
        </p:nvSpPr>
        <p:spPr>
          <a:xfrm>
            <a:off x="1689099" y="6046549"/>
            <a:ext cx="3052234" cy="369332"/>
          </a:xfrm>
          <a:prstGeom prst="rect">
            <a:avLst/>
          </a:prstGeom>
          <a:noFill/>
        </p:spPr>
        <p:txBody>
          <a:bodyPr wrap="square" rtlCol="0">
            <a:spAutoFit/>
          </a:bodyPr>
          <a:lstStyle/>
          <a:p>
            <a:pPr algn="l"/>
            <a:r>
              <a:rPr lang="en-GB" dirty="0"/>
              <a:t>Reference: Google image</a:t>
            </a:r>
            <a:endParaRPr lang="en-US" dirty="0"/>
          </a:p>
        </p:txBody>
      </p:sp>
    </p:spTree>
    <p:extLst>
      <p:ext uri="{BB962C8B-B14F-4D97-AF65-F5344CB8AC3E}">
        <p14:creationId xmlns:p14="http://schemas.microsoft.com/office/powerpoint/2010/main" val="19499230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EEEFF-55E3-C5F2-7BEC-F58FB053ABD9}"/>
              </a:ext>
            </a:extLst>
          </p:cNvPr>
          <p:cNvSpPr>
            <a:spLocks noGrp="1"/>
          </p:cNvSpPr>
          <p:nvPr>
            <p:ph type="title"/>
          </p:nvPr>
        </p:nvSpPr>
        <p:spPr/>
        <p:txBody>
          <a:bodyPr/>
          <a:lstStyle/>
          <a:p>
            <a:r>
              <a:rPr lang="en-GB" dirty="0"/>
              <a:t>Psychological factors</a:t>
            </a:r>
            <a:endParaRPr lang="en-US" dirty="0"/>
          </a:p>
        </p:txBody>
      </p:sp>
      <p:pic>
        <p:nvPicPr>
          <p:cNvPr id="6" name="Content Placeholder 5">
            <a:extLst>
              <a:ext uri="{FF2B5EF4-FFF2-40B4-BE49-F238E27FC236}">
                <a16:creationId xmlns:a16="http://schemas.microsoft.com/office/drawing/2014/main" id="{31AF1467-440C-37B8-2DC7-FBC42714A65A}"/>
              </a:ext>
            </a:extLst>
          </p:cNvPr>
          <p:cNvPicPr>
            <a:picLocks noGrp="1" noChangeAspect="1"/>
          </p:cNvPicPr>
          <p:nvPr>
            <p:ph idx="1"/>
          </p:nvPr>
        </p:nvPicPr>
        <p:blipFill>
          <a:blip r:embed="rId2"/>
          <a:stretch>
            <a:fillRect/>
          </a:stretch>
        </p:blipFill>
        <p:spPr>
          <a:xfrm>
            <a:off x="6635750" y="1546224"/>
            <a:ext cx="4906505" cy="43053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05AC39EC-DBD5-8ADF-C87F-5EB24F3CA08F}"/>
              </a:ext>
            </a:extLst>
          </p:cNvPr>
          <p:cNvSpPr txBox="1"/>
          <p:nvPr/>
        </p:nvSpPr>
        <p:spPr>
          <a:xfrm>
            <a:off x="958850" y="1546224"/>
            <a:ext cx="5422900" cy="4154984"/>
          </a:xfrm>
          <a:prstGeom prst="rect">
            <a:avLst/>
          </a:prstGeom>
          <a:noFill/>
        </p:spPr>
        <p:txBody>
          <a:bodyPr wrap="square" rtlCol="0">
            <a:spAutoFit/>
          </a:bodyPr>
          <a:lstStyle/>
          <a:p>
            <a:pPr marL="285750" indent="-285750" algn="l">
              <a:buFont typeface="Arial" panose="020B0604020202020204" pitchFamily="34" charset="0"/>
              <a:buChar char="•"/>
            </a:pPr>
            <a:r>
              <a:rPr lang="en-GB" sz="2200" dirty="0"/>
              <a:t>Stress increases the risk of athletic injury.</a:t>
            </a:r>
          </a:p>
          <a:p>
            <a:pPr marL="285750" indent="-285750" algn="l">
              <a:buFont typeface="Arial" panose="020B0604020202020204" pitchFamily="34" charset="0"/>
              <a:buChar char="•"/>
            </a:pPr>
            <a:endParaRPr lang="en-GB" sz="2200" dirty="0"/>
          </a:p>
          <a:p>
            <a:pPr marL="285750" indent="-285750" algn="l">
              <a:buFont typeface="Arial" panose="020B0604020202020204" pitchFamily="34" charset="0"/>
              <a:buChar char="•"/>
            </a:pPr>
            <a:r>
              <a:rPr lang="en-GB" sz="2200" dirty="0"/>
              <a:t>Rehabilitation following injury can be adversely affected by loss of confidence, fear and anxiety.</a:t>
            </a:r>
          </a:p>
          <a:p>
            <a:pPr marL="285750" indent="-285750" algn="l">
              <a:buFont typeface="Arial" panose="020B0604020202020204" pitchFamily="34" charset="0"/>
              <a:buChar char="•"/>
            </a:pPr>
            <a:endParaRPr lang="en-GB" sz="2200" dirty="0"/>
          </a:p>
          <a:p>
            <a:pPr marL="285750" indent="-285750" algn="l">
              <a:buFont typeface="Arial" panose="020B0604020202020204" pitchFamily="34" charset="0"/>
              <a:buChar char="•"/>
            </a:pPr>
            <a:r>
              <a:rPr lang="en-GB" sz="2200" dirty="0"/>
              <a:t>An athlete should demonstrate psychosocial readiness prior to RTP.</a:t>
            </a:r>
          </a:p>
          <a:p>
            <a:pPr marL="285750" indent="-285750" algn="l">
              <a:buFont typeface="Arial" panose="020B0604020202020204" pitchFamily="34" charset="0"/>
              <a:buChar char="•"/>
            </a:pPr>
            <a:endParaRPr lang="en-GB" sz="2200" dirty="0"/>
          </a:p>
          <a:p>
            <a:pPr marL="285750" indent="-285750" algn="l">
              <a:buFont typeface="Arial" panose="020B0604020202020204" pitchFamily="34" charset="0"/>
              <a:buChar char="•"/>
            </a:pPr>
            <a:r>
              <a:rPr lang="en-GB" sz="2200" dirty="0"/>
              <a:t>Scoring systems can be assessed by: Trait Sport Confidence Inventory, State Sport Confidence Inventory and the Injury-Psychological Readiness to Return to Sport Scale.</a:t>
            </a:r>
            <a:endParaRPr lang="en-US" sz="2200" dirty="0"/>
          </a:p>
        </p:txBody>
      </p:sp>
      <p:sp>
        <p:nvSpPr>
          <p:cNvPr id="16" name="TextBox 15">
            <a:extLst>
              <a:ext uri="{FF2B5EF4-FFF2-40B4-BE49-F238E27FC236}">
                <a16:creationId xmlns:a16="http://schemas.microsoft.com/office/drawing/2014/main" id="{0A2D6904-DA05-4212-136A-AE09BA818FAE}"/>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17" name="TextBox 16">
            <a:extLst>
              <a:ext uri="{FF2B5EF4-FFF2-40B4-BE49-F238E27FC236}">
                <a16:creationId xmlns:a16="http://schemas.microsoft.com/office/drawing/2014/main" id="{8EA26ADA-130E-1B10-5899-C4CDA92AFF10}"/>
              </a:ext>
            </a:extLst>
          </p:cNvPr>
          <p:cNvSpPr txBox="1"/>
          <p:nvPr/>
        </p:nvSpPr>
        <p:spPr>
          <a:xfrm>
            <a:off x="7821083" y="5985933"/>
            <a:ext cx="3323167" cy="369332"/>
          </a:xfrm>
          <a:prstGeom prst="rect">
            <a:avLst/>
          </a:prstGeom>
          <a:noFill/>
        </p:spPr>
        <p:txBody>
          <a:bodyPr wrap="square" rtlCol="0">
            <a:spAutoFit/>
          </a:bodyPr>
          <a:lstStyle/>
          <a:p>
            <a:pPr algn="l"/>
            <a:r>
              <a:rPr lang="en-GB" dirty="0">
                <a:solidFill>
                  <a:srgbClr val="2C3E50"/>
                </a:solidFill>
                <a:highlight>
                  <a:srgbClr val="FFFFFF"/>
                </a:highlight>
                <a:latin typeface="Roboto" panose="02000000000000000000" pitchFamily="2" charset="0"/>
              </a:rPr>
              <a:t>Reference: </a:t>
            </a:r>
            <a:r>
              <a:rPr lang="en-GB" b="0" i="0" u="none" strike="noStrike" dirty="0">
                <a:solidFill>
                  <a:srgbClr val="2C3E50"/>
                </a:solidFill>
                <a:effectLst/>
                <a:highlight>
                  <a:srgbClr val="FFFFFF"/>
                </a:highlight>
                <a:latin typeface="Roboto" panose="02000000000000000000" pitchFamily="2" charset="0"/>
              </a:rPr>
              <a:t>(</a:t>
            </a:r>
            <a:r>
              <a:rPr lang="en-GB" b="0" i="0" u="none" strike="noStrike" dirty="0" err="1">
                <a:solidFill>
                  <a:srgbClr val="2C3E50"/>
                </a:solidFill>
                <a:effectLst/>
                <a:highlight>
                  <a:srgbClr val="FFFFFF"/>
                </a:highlight>
                <a:latin typeface="Roboto" panose="02000000000000000000" pitchFamily="2" charset="0"/>
              </a:rPr>
              <a:t>Healthline</a:t>
            </a:r>
            <a:r>
              <a:rPr lang="en-GB" b="0" i="0" u="none" strike="noStrike" dirty="0">
                <a:solidFill>
                  <a:srgbClr val="2C3E50"/>
                </a:solidFill>
                <a:effectLst/>
                <a:highlight>
                  <a:srgbClr val="FFFFFF"/>
                </a:highlight>
                <a:latin typeface="Roboto" panose="02000000000000000000" pitchFamily="2" charset="0"/>
              </a:rPr>
              <a:t>, 2019)</a:t>
            </a:r>
            <a:endParaRPr lang="en-US" dirty="0"/>
          </a:p>
        </p:txBody>
      </p:sp>
    </p:spTree>
    <p:extLst>
      <p:ext uri="{BB962C8B-B14F-4D97-AF65-F5344CB8AC3E}">
        <p14:creationId xmlns:p14="http://schemas.microsoft.com/office/powerpoint/2010/main" val="321290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B7103A8-AEEA-50D3-BE61-CC85D24BDF23}"/>
              </a:ext>
            </a:extLst>
          </p:cNvPr>
          <p:cNvSpPr>
            <a:spLocks noGrp="1"/>
          </p:cNvSpPr>
          <p:nvPr>
            <p:ph type="title"/>
          </p:nvPr>
        </p:nvSpPr>
        <p:spPr/>
        <p:txBody>
          <a:bodyPr rtlCol="0"/>
          <a:lstStyle>
            <a:defPPr>
              <a:defRPr lang="en-GB"/>
            </a:defPPr>
          </a:lstStyle>
          <a:p>
            <a:pPr rtl="0"/>
            <a:r>
              <a:rPr lang="en-GB"/>
              <a:t>Summary </a:t>
            </a:r>
          </a:p>
        </p:txBody>
      </p:sp>
      <p:sp>
        <p:nvSpPr>
          <p:cNvPr id="4" name="Text Placeholder 3">
            <a:extLst>
              <a:ext uri="{FF2B5EF4-FFF2-40B4-BE49-F238E27FC236}">
                <a16:creationId xmlns:a16="http://schemas.microsoft.com/office/drawing/2014/main" id="{68003147-27BE-7492-36B6-F405F1156F31}"/>
              </a:ext>
            </a:extLst>
          </p:cNvPr>
          <p:cNvSpPr>
            <a:spLocks noGrp="1"/>
          </p:cNvSpPr>
          <p:nvPr>
            <p:ph type="body" sz="quarter" idx="12"/>
          </p:nvPr>
        </p:nvSpPr>
        <p:spPr/>
        <p:txBody>
          <a:bodyPr rtlCol="0"/>
          <a:lstStyle>
            <a:defPPr>
              <a:defRPr lang="en-GB"/>
            </a:defPPr>
          </a:lstStyle>
          <a:p>
            <a:pPr rtl="0"/>
            <a:r>
              <a:rPr lang="en-GB" sz="2000" spc="0" dirty="0">
                <a:ea typeface="+mn-lt"/>
                <a:cs typeface="+mn-lt"/>
              </a:rPr>
              <a:t>To make an evidence-based RTP decision, the sports therapist should consider following criteria: Good sport-specific function of the injured ankle, normal function musculoskeletal function and overall health, restored sports skills and </a:t>
            </a:r>
            <a:r>
              <a:rPr lang="en-GB" sz="2000" spc="0">
                <a:ea typeface="+mn-lt"/>
                <a:cs typeface="+mn-lt"/>
              </a:rPr>
              <a:t>psychosocial readiness.</a:t>
            </a:r>
          </a:p>
        </p:txBody>
      </p:sp>
      <p:pic>
        <p:nvPicPr>
          <p:cNvPr id="7" name="Picture Placeholder 6" descr="Test tubes with one test tube in orange with drops">
            <a:extLst>
              <a:ext uri="{FF2B5EF4-FFF2-40B4-BE49-F238E27FC236}">
                <a16:creationId xmlns:a16="http://schemas.microsoft.com/office/drawing/2014/main" id="{70A9CAB5-92AE-2C08-1CA8-8B55D552EEF8}"/>
              </a:ext>
            </a:extLst>
          </p:cNvPr>
          <p:cNvPicPr>
            <a:picLocks noGrp="1" noChangeAspect="1"/>
          </p:cNvPicPr>
          <p:nvPr>
            <p:ph type="pic" sz="quarter" idx="13"/>
          </p:nvPr>
        </p:nvPicPr>
        <p:blipFill rotWithShape="1">
          <a:blip r:embed="rId3">
            <a:alphaModFix amt="50000"/>
            <a:duotone>
              <a:schemeClr val="accent5">
                <a:shade val="45000"/>
                <a:satMod val="135000"/>
              </a:schemeClr>
              <a:prstClr val="white"/>
            </a:duotone>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a:stretch/>
        </p:blipFill>
        <p:spPr>
          <a:xfrm>
            <a:off x="2871216" y="5330952"/>
            <a:ext cx="6519672" cy="1527048"/>
          </a:xfrm>
          <a:custGeom>
            <a:avLst/>
            <a:gdLst>
              <a:gd name="connsiteX0" fmla="*/ 0 w 6515097"/>
              <a:gd name="connsiteY0" fmla="*/ 0 h 2133600"/>
              <a:gd name="connsiteX1" fmla="*/ 6515097 w 6515097"/>
              <a:gd name="connsiteY1" fmla="*/ 0 h 2133600"/>
              <a:gd name="connsiteX2" fmla="*/ 6515097 w 6515097"/>
              <a:gd name="connsiteY2" fmla="*/ 2133600 h 2133600"/>
              <a:gd name="connsiteX3" fmla="*/ 0 w 6515097"/>
              <a:gd name="connsiteY3" fmla="*/ 2133600 h 2133600"/>
            </a:gdLst>
            <a:ahLst/>
            <a:cxnLst>
              <a:cxn ang="0">
                <a:pos x="connsiteX0" y="connsiteY0"/>
              </a:cxn>
              <a:cxn ang="0">
                <a:pos x="connsiteX1" y="connsiteY1"/>
              </a:cxn>
              <a:cxn ang="0">
                <a:pos x="connsiteX2" y="connsiteY2"/>
              </a:cxn>
              <a:cxn ang="0">
                <a:pos x="connsiteX3" y="connsiteY3"/>
              </a:cxn>
            </a:cxnLst>
            <a:rect l="l" t="t" r="r" b="b"/>
            <a:pathLst>
              <a:path w="6515097" h="2133600">
                <a:moveTo>
                  <a:pt x="0" y="0"/>
                </a:moveTo>
                <a:lnTo>
                  <a:pt x="6515097" y="0"/>
                </a:lnTo>
                <a:lnTo>
                  <a:pt x="6515097" y="2133600"/>
                </a:lnTo>
                <a:lnTo>
                  <a:pt x="0" y="2133600"/>
                </a:lnTo>
                <a:close/>
              </a:path>
            </a:pathLst>
          </a:custGeom>
        </p:spPr>
      </p:pic>
    </p:spTree>
    <p:extLst>
      <p:ext uri="{BB962C8B-B14F-4D97-AF65-F5344CB8AC3E}">
        <p14:creationId xmlns:p14="http://schemas.microsoft.com/office/powerpoint/2010/main" val="4094204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AF06ED0-D254-8882-2C2E-44871F964F22}"/>
              </a:ext>
            </a:extLst>
          </p:cNvPr>
          <p:cNvSpPr>
            <a:spLocks noGrp="1"/>
          </p:cNvSpPr>
          <p:nvPr>
            <p:ph type="title"/>
          </p:nvPr>
        </p:nvSpPr>
        <p:spPr/>
        <p:txBody>
          <a:bodyPr/>
          <a:lstStyle/>
          <a:p>
            <a:r>
              <a:rPr lang="en-GB" dirty="0" err="1"/>
              <a:t>REferences</a:t>
            </a:r>
            <a:endParaRPr lang="en-US" dirty="0"/>
          </a:p>
        </p:txBody>
      </p:sp>
      <p:sp>
        <p:nvSpPr>
          <p:cNvPr id="7" name="Content Placeholder 6">
            <a:extLst>
              <a:ext uri="{FF2B5EF4-FFF2-40B4-BE49-F238E27FC236}">
                <a16:creationId xmlns:a16="http://schemas.microsoft.com/office/drawing/2014/main" id="{8788FCC5-F9C2-C597-38D7-E21E381C0ACD}"/>
              </a:ext>
            </a:extLst>
          </p:cNvPr>
          <p:cNvSpPr>
            <a:spLocks noGrp="1"/>
          </p:cNvSpPr>
          <p:nvPr>
            <p:ph idx="1"/>
          </p:nvPr>
        </p:nvSpPr>
        <p:spPr>
          <a:xfrm>
            <a:off x="1295400" y="1418167"/>
            <a:ext cx="10808416" cy="4790322"/>
          </a:xfrm>
        </p:spPr>
        <p:txBody>
          <a:bodyPr/>
          <a:lstStyle/>
          <a:p>
            <a:r>
              <a:rPr lang="en-GB" sz="1100" b="0" i="0" u="none" strike="noStrike" dirty="0" err="1">
                <a:solidFill>
                  <a:srgbClr val="000000"/>
                </a:solidFill>
                <a:effectLst/>
                <a:highlight>
                  <a:srgbClr val="FFFFFF"/>
                </a:highlight>
                <a:latin typeface="+mj-lt"/>
              </a:rPr>
              <a:t>Carreon</a:t>
            </a:r>
            <a:r>
              <a:rPr lang="en-GB" sz="1100" b="0" i="0" u="none" strike="noStrike" dirty="0">
                <a:solidFill>
                  <a:srgbClr val="000000"/>
                </a:solidFill>
                <a:effectLst/>
                <a:highlight>
                  <a:srgbClr val="FFFFFF"/>
                </a:highlight>
                <a:latin typeface="+mj-lt"/>
              </a:rPr>
              <a:t>, J. (2022). </a:t>
            </a:r>
            <a:r>
              <a:rPr lang="en-GB" sz="1100" b="0" i="1" u="none" strike="noStrike" dirty="0">
                <a:solidFill>
                  <a:srgbClr val="000000"/>
                </a:solidFill>
                <a:effectLst/>
                <a:highlight>
                  <a:srgbClr val="FFFFFF"/>
                </a:highlight>
                <a:latin typeface="+mj-lt"/>
              </a:rPr>
              <a:t>Knee to Wall test</a:t>
            </a:r>
            <a:r>
              <a:rPr lang="en-GB" sz="1100" b="0" i="0" u="none" strike="noStrike" dirty="0">
                <a:solidFill>
                  <a:srgbClr val="000000"/>
                </a:solidFill>
                <a:effectLst/>
                <a:highlight>
                  <a:srgbClr val="FFFFFF"/>
                </a:highlight>
                <a:latin typeface="+mj-lt"/>
              </a:rPr>
              <a:t>. [online] Washington Athletic Club. Available at: https://</a:t>
            </a:r>
            <a:r>
              <a:rPr lang="en-GB" sz="1100" b="0" i="0" u="none" strike="noStrike" dirty="0" err="1">
                <a:solidFill>
                  <a:srgbClr val="000000"/>
                </a:solidFill>
                <a:effectLst/>
                <a:highlight>
                  <a:srgbClr val="FFFFFF"/>
                </a:highlight>
                <a:latin typeface="+mj-lt"/>
              </a:rPr>
              <a:t>www.wac.net</a:t>
            </a:r>
            <a:r>
              <a:rPr lang="en-GB" sz="1100" b="0" i="0" u="none" strike="noStrike" dirty="0">
                <a:solidFill>
                  <a:srgbClr val="000000"/>
                </a:solidFill>
                <a:effectLst/>
                <a:highlight>
                  <a:srgbClr val="FFFFFF"/>
                </a:highlight>
                <a:latin typeface="+mj-lt"/>
              </a:rPr>
              <a:t>/</a:t>
            </a:r>
            <a:r>
              <a:rPr lang="en-GB" sz="1100" b="0" i="0" u="none" strike="noStrike" dirty="0" err="1">
                <a:solidFill>
                  <a:srgbClr val="000000"/>
                </a:solidFill>
                <a:effectLst/>
                <a:highlight>
                  <a:srgbClr val="FFFFFF"/>
                </a:highlight>
                <a:latin typeface="+mj-lt"/>
              </a:rPr>
              <a:t>wac-wire</a:t>
            </a:r>
            <a:r>
              <a:rPr lang="en-GB" sz="1100" b="0" i="0" u="none" strike="noStrike" dirty="0">
                <a:solidFill>
                  <a:srgbClr val="000000"/>
                </a:solidFill>
                <a:effectLst/>
                <a:highlight>
                  <a:srgbClr val="FFFFFF"/>
                </a:highlight>
                <a:latin typeface="+mj-lt"/>
              </a:rPr>
              <a:t>/knee-to-wall-test/.</a:t>
            </a:r>
            <a:endParaRPr lang="en-GB" sz="1100" b="0" i="0" u="none" strike="noStrike" dirty="0">
              <a:solidFill>
                <a:srgbClr val="212121"/>
              </a:solidFill>
              <a:effectLst/>
              <a:latin typeface="+mj-lt"/>
            </a:endParaRPr>
          </a:p>
          <a:p>
            <a:r>
              <a:rPr lang="en-GB" sz="1100" b="0" i="0" u="none" strike="noStrike" dirty="0">
                <a:solidFill>
                  <a:srgbClr val="212121"/>
                </a:solidFill>
                <a:effectLst/>
                <a:latin typeface="+mj-lt"/>
              </a:rPr>
              <a:t>Chen RP, Wang QH, Li MY, Su XF, Wang DY, Liu XH, Li ZL. Progress in diagnosis and treatment of acute injury to the anterior talofibular ligament. World J Clin Cases. 2023 May 26;11(15):3395-3407. </a:t>
            </a:r>
            <a:r>
              <a:rPr lang="en-GB" sz="1100" b="0" i="0" u="none" strike="noStrike" dirty="0" err="1">
                <a:solidFill>
                  <a:srgbClr val="212121"/>
                </a:solidFill>
                <a:effectLst/>
                <a:latin typeface="+mj-lt"/>
              </a:rPr>
              <a:t>doi</a:t>
            </a:r>
            <a:r>
              <a:rPr lang="en-GB" sz="1100" b="0" i="0" u="none" strike="noStrike" dirty="0">
                <a:solidFill>
                  <a:srgbClr val="212121"/>
                </a:solidFill>
                <a:effectLst/>
                <a:latin typeface="+mj-lt"/>
              </a:rPr>
              <a:t>: 10.12998/wjcc.v11.i15.3395. PMID: 37383912; PMCID: PMC10294195.</a:t>
            </a:r>
          </a:p>
          <a:p>
            <a:r>
              <a:rPr lang="en-GB" sz="1100" b="0" i="0" u="none" strike="noStrike" dirty="0">
                <a:solidFill>
                  <a:srgbClr val="212121"/>
                </a:solidFill>
                <a:effectLst/>
                <a:latin typeface="+mj-lt"/>
              </a:rPr>
              <a:t>Clanton TO, Matheny LM, Jarvis HC, </a:t>
            </a:r>
            <a:r>
              <a:rPr lang="en-GB" sz="1100" b="0" i="0" u="none" strike="noStrike" dirty="0" err="1">
                <a:solidFill>
                  <a:srgbClr val="212121"/>
                </a:solidFill>
                <a:effectLst/>
                <a:latin typeface="+mj-lt"/>
              </a:rPr>
              <a:t>Jeronimus</a:t>
            </a:r>
            <a:r>
              <a:rPr lang="en-GB" sz="1100" b="0" i="0" u="none" strike="noStrike" dirty="0">
                <a:solidFill>
                  <a:srgbClr val="212121"/>
                </a:solidFill>
                <a:effectLst/>
                <a:latin typeface="+mj-lt"/>
              </a:rPr>
              <a:t> AB. Return to play in athletes following ankle injuries. Sports Health. 2012 Nov;4(6):471-4. </a:t>
            </a:r>
            <a:r>
              <a:rPr lang="en-GB" sz="1100" b="0" i="0" u="none" strike="noStrike" dirty="0" err="1">
                <a:solidFill>
                  <a:srgbClr val="212121"/>
                </a:solidFill>
                <a:effectLst/>
                <a:latin typeface="+mj-lt"/>
              </a:rPr>
              <a:t>doi</a:t>
            </a:r>
            <a:r>
              <a:rPr lang="en-GB" sz="1100" b="0" i="0" u="none" strike="noStrike" dirty="0">
                <a:solidFill>
                  <a:srgbClr val="212121"/>
                </a:solidFill>
                <a:effectLst/>
                <a:latin typeface="+mj-lt"/>
              </a:rPr>
              <a:t>: 10.1177/1941738112463347. PMID: 24179584; PMCID: PMC3497954.</a:t>
            </a:r>
          </a:p>
          <a:p>
            <a:r>
              <a:rPr lang="en-GB" sz="1100" b="0" i="0" u="none" strike="noStrike" dirty="0" err="1">
                <a:solidFill>
                  <a:srgbClr val="212121"/>
                </a:solidFill>
                <a:effectLst/>
                <a:latin typeface="+mj-lt"/>
              </a:rPr>
              <a:t>D'Hooghe</a:t>
            </a:r>
            <a:r>
              <a:rPr lang="en-GB" sz="1100" b="0" i="0" u="none" strike="noStrike" dirty="0">
                <a:solidFill>
                  <a:srgbClr val="212121"/>
                </a:solidFill>
                <a:effectLst/>
                <a:latin typeface="+mj-lt"/>
              </a:rPr>
              <a:t> P, Cruz F, </a:t>
            </a:r>
            <a:r>
              <a:rPr lang="en-GB" sz="1100" b="0" i="0" u="none" strike="noStrike" dirty="0" err="1">
                <a:solidFill>
                  <a:srgbClr val="212121"/>
                </a:solidFill>
                <a:effectLst/>
                <a:latin typeface="+mj-lt"/>
              </a:rPr>
              <a:t>Alkhelaifi</a:t>
            </a:r>
            <a:r>
              <a:rPr lang="en-GB" sz="1100" b="0" i="0" u="none" strike="noStrike" dirty="0">
                <a:solidFill>
                  <a:srgbClr val="212121"/>
                </a:solidFill>
                <a:effectLst/>
                <a:latin typeface="+mj-lt"/>
              </a:rPr>
              <a:t> K. Return to Play After a Lateral Ligament Ankle Sprain. </a:t>
            </a:r>
            <a:r>
              <a:rPr lang="en-GB" sz="1100" b="0" i="0" u="none" strike="noStrike" dirty="0" err="1">
                <a:solidFill>
                  <a:srgbClr val="212121"/>
                </a:solidFill>
                <a:effectLst/>
                <a:latin typeface="+mj-lt"/>
              </a:rPr>
              <a:t>Curr</a:t>
            </a:r>
            <a:r>
              <a:rPr lang="en-GB" sz="1100" b="0" i="0" u="none" strike="noStrike" dirty="0">
                <a:solidFill>
                  <a:srgbClr val="212121"/>
                </a:solidFill>
                <a:effectLst/>
                <a:latin typeface="+mj-lt"/>
              </a:rPr>
              <a:t> Rev </a:t>
            </a:r>
            <a:r>
              <a:rPr lang="en-GB" sz="1100" b="0" i="0" u="none" strike="noStrike" dirty="0" err="1">
                <a:solidFill>
                  <a:srgbClr val="212121"/>
                </a:solidFill>
                <a:effectLst/>
                <a:latin typeface="+mj-lt"/>
              </a:rPr>
              <a:t>Musculoskelet</a:t>
            </a:r>
            <a:r>
              <a:rPr lang="en-GB" sz="1100" b="0" i="0" u="none" strike="noStrike" dirty="0">
                <a:solidFill>
                  <a:srgbClr val="212121"/>
                </a:solidFill>
                <a:effectLst/>
                <a:latin typeface="+mj-lt"/>
              </a:rPr>
              <a:t> Med. 2020 Jun;13(3):281-288. </a:t>
            </a:r>
            <a:r>
              <a:rPr lang="en-GB" sz="1100" b="0" i="0" u="none" strike="noStrike" dirty="0" err="1">
                <a:solidFill>
                  <a:srgbClr val="212121"/>
                </a:solidFill>
                <a:effectLst/>
                <a:latin typeface="+mj-lt"/>
              </a:rPr>
              <a:t>doi</a:t>
            </a:r>
            <a:r>
              <a:rPr lang="en-GB" sz="1100" b="0" i="0" u="none" strike="noStrike" dirty="0">
                <a:solidFill>
                  <a:srgbClr val="212121"/>
                </a:solidFill>
                <a:effectLst/>
                <a:latin typeface="+mj-lt"/>
              </a:rPr>
              <a:t>: 10.1007/s12178-020-09631-1. PMID: 32377961; PMCID: PMC7251008.</a:t>
            </a:r>
          </a:p>
          <a:p>
            <a:r>
              <a:rPr lang="en-GB" sz="1100" b="0" i="0" u="none" strike="noStrike" dirty="0" err="1">
                <a:solidFill>
                  <a:srgbClr val="000000"/>
                </a:solidFill>
                <a:effectLst/>
                <a:highlight>
                  <a:srgbClr val="FFFFFF"/>
                </a:highlight>
                <a:latin typeface="+mj-lt"/>
              </a:rPr>
              <a:t>Healthline</a:t>
            </a:r>
            <a:r>
              <a:rPr lang="en-GB" sz="1100" b="0" i="0" u="none" strike="noStrike" dirty="0">
                <a:solidFill>
                  <a:srgbClr val="000000"/>
                </a:solidFill>
                <a:effectLst/>
                <a:highlight>
                  <a:srgbClr val="FFFFFF"/>
                </a:highlight>
                <a:latin typeface="+mj-lt"/>
              </a:rPr>
              <a:t>. (2019). </a:t>
            </a:r>
            <a:r>
              <a:rPr lang="en-GB" sz="1100" b="0" i="1" u="none" strike="noStrike" dirty="0">
                <a:solidFill>
                  <a:srgbClr val="000000"/>
                </a:solidFill>
                <a:effectLst/>
                <a:highlight>
                  <a:srgbClr val="FFFFFF"/>
                </a:highlight>
                <a:latin typeface="+mj-lt"/>
              </a:rPr>
              <a:t>High Ankle Sprain: Signs, Treatment, and Recovery</a:t>
            </a:r>
            <a:r>
              <a:rPr lang="en-GB" sz="1100" b="0" i="0" u="none" strike="noStrike" dirty="0">
                <a:solidFill>
                  <a:srgbClr val="000000"/>
                </a:solidFill>
                <a:effectLst/>
                <a:highlight>
                  <a:srgbClr val="FFFFFF"/>
                </a:highlight>
                <a:latin typeface="+mj-lt"/>
              </a:rPr>
              <a:t>. [online] Available at: https://</a:t>
            </a:r>
            <a:r>
              <a:rPr lang="en-GB" sz="1100" b="0" i="0" u="none" strike="noStrike" dirty="0" err="1">
                <a:solidFill>
                  <a:srgbClr val="000000"/>
                </a:solidFill>
                <a:effectLst/>
                <a:highlight>
                  <a:srgbClr val="FFFFFF"/>
                </a:highlight>
                <a:latin typeface="+mj-lt"/>
              </a:rPr>
              <a:t>www.healthline.com</a:t>
            </a:r>
            <a:r>
              <a:rPr lang="en-GB" sz="1100" b="0" i="0" u="none" strike="noStrike" dirty="0">
                <a:solidFill>
                  <a:srgbClr val="000000"/>
                </a:solidFill>
                <a:effectLst/>
                <a:highlight>
                  <a:srgbClr val="FFFFFF"/>
                </a:highlight>
                <a:latin typeface="+mj-lt"/>
              </a:rPr>
              <a:t>/health/high-ankle-sprain#treatment.</a:t>
            </a:r>
            <a:endParaRPr lang="en-GB" sz="1100" b="0" i="0" u="none" strike="noStrike" dirty="0">
              <a:solidFill>
                <a:srgbClr val="212121"/>
              </a:solidFill>
              <a:effectLst/>
              <a:latin typeface="+mj-lt"/>
            </a:endParaRPr>
          </a:p>
          <a:p>
            <a:r>
              <a:rPr lang="en-GB" sz="1100" b="0" i="0" u="none" strike="noStrike" dirty="0">
                <a:solidFill>
                  <a:srgbClr val="000000"/>
                </a:solidFill>
                <a:effectLst/>
                <a:highlight>
                  <a:srgbClr val="FFFFFF"/>
                </a:highlight>
                <a:latin typeface="+mj-lt"/>
              </a:rPr>
              <a:t>MOTUS Physical Therapy. (n.d.). </a:t>
            </a:r>
            <a:r>
              <a:rPr lang="en-GB" sz="1100" b="0" i="1" u="none" strike="noStrike" dirty="0">
                <a:solidFill>
                  <a:srgbClr val="000000"/>
                </a:solidFill>
                <a:effectLst/>
                <a:highlight>
                  <a:srgbClr val="FFFFFF"/>
                </a:highlight>
                <a:latin typeface="+mj-lt"/>
              </a:rPr>
              <a:t>Lateral Ankle Sprain</a:t>
            </a:r>
            <a:r>
              <a:rPr lang="en-GB" sz="1100" b="0" i="0" u="none" strike="noStrike" dirty="0">
                <a:solidFill>
                  <a:srgbClr val="000000"/>
                </a:solidFill>
                <a:effectLst/>
                <a:highlight>
                  <a:srgbClr val="FFFFFF"/>
                </a:highlight>
                <a:latin typeface="+mj-lt"/>
              </a:rPr>
              <a:t>. [online] Available at: </a:t>
            </a:r>
            <a:r>
              <a:rPr lang="en-GB" sz="1100" b="0" i="0" u="none" strike="noStrike" dirty="0">
                <a:solidFill>
                  <a:srgbClr val="000000"/>
                </a:solidFill>
                <a:effectLst/>
                <a:highlight>
                  <a:srgbClr val="FFFFFF"/>
                </a:highlight>
                <a:latin typeface="+mj-lt"/>
                <a:hlinkClick r:id="rId2"/>
              </a:rPr>
              <a:t>https://</a:t>
            </a:r>
            <a:r>
              <a:rPr lang="en-GB" sz="1100" b="0" i="0" u="none" strike="noStrike" dirty="0" err="1">
                <a:solidFill>
                  <a:srgbClr val="000000"/>
                </a:solidFill>
                <a:effectLst/>
                <a:highlight>
                  <a:srgbClr val="FFFFFF"/>
                </a:highlight>
                <a:latin typeface="+mj-lt"/>
                <a:hlinkClick r:id="rId2"/>
              </a:rPr>
              <a:t>motusspt.com</a:t>
            </a:r>
            <a:r>
              <a:rPr lang="en-GB" sz="1100" b="0" i="0" u="none" strike="noStrike" dirty="0">
                <a:solidFill>
                  <a:srgbClr val="000000"/>
                </a:solidFill>
                <a:effectLst/>
                <a:highlight>
                  <a:srgbClr val="FFFFFF"/>
                </a:highlight>
                <a:latin typeface="+mj-lt"/>
                <a:hlinkClick r:id="rId2"/>
              </a:rPr>
              <a:t>/lateral-ankle-sprain/</a:t>
            </a:r>
            <a:r>
              <a:rPr lang="en-GB" sz="1100" b="0" i="0" u="none" strike="noStrike" dirty="0">
                <a:solidFill>
                  <a:srgbClr val="000000"/>
                </a:solidFill>
                <a:effectLst/>
                <a:highlight>
                  <a:srgbClr val="FFFFFF"/>
                </a:highlight>
                <a:latin typeface="+mj-lt"/>
              </a:rPr>
              <a:t>.</a:t>
            </a:r>
          </a:p>
          <a:p>
            <a:r>
              <a:rPr lang="en-GB" sz="1100" b="0" i="0" u="none" strike="noStrike" dirty="0" err="1">
                <a:solidFill>
                  <a:srgbClr val="000000"/>
                </a:solidFill>
                <a:effectLst/>
                <a:highlight>
                  <a:srgbClr val="FFFFFF"/>
                </a:highlight>
                <a:latin typeface="+mj-lt"/>
              </a:rPr>
              <a:t>Ferran</a:t>
            </a:r>
            <a:r>
              <a:rPr lang="en-GB" sz="1100" b="0" i="0" u="none" strike="noStrike" dirty="0">
                <a:solidFill>
                  <a:srgbClr val="000000"/>
                </a:solidFill>
                <a:effectLst/>
                <a:highlight>
                  <a:srgbClr val="FFFFFF"/>
                </a:highlight>
                <a:latin typeface="+mj-lt"/>
              </a:rPr>
              <a:t>, N.A., </a:t>
            </a:r>
            <a:r>
              <a:rPr lang="en-GB" sz="1100" b="0" i="0" u="none" strike="noStrike" dirty="0" err="1">
                <a:solidFill>
                  <a:srgbClr val="000000"/>
                </a:solidFill>
                <a:effectLst/>
                <a:highlight>
                  <a:srgbClr val="FFFFFF"/>
                </a:highlight>
                <a:latin typeface="+mj-lt"/>
              </a:rPr>
              <a:t>Oliva</a:t>
            </a:r>
            <a:r>
              <a:rPr lang="en-GB" sz="1100" b="0" i="0" u="none" strike="noStrike" dirty="0">
                <a:solidFill>
                  <a:srgbClr val="000000"/>
                </a:solidFill>
                <a:effectLst/>
                <a:highlight>
                  <a:srgbClr val="FFFFFF"/>
                </a:highlight>
                <a:latin typeface="+mj-lt"/>
              </a:rPr>
              <a:t>, F. and </a:t>
            </a:r>
            <a:r>
              <a:rPr lang="en-GB" sz="1100" b="0" i="0" u="none" strike="noStrike" dirty="0" err="1">
                <a:solidFill>
                  <a:srgbClr val="000000"/>
                </a:solidFill>
                <a:effectLst/>
                <a:highlight>
                  <a:srgbClr val="FFFFFF"/>
                </a:highlight>
                <a:latin typeface="+mj-lt"/>
              </a:rPr>
              <a:t>Maffulli</a:t>
            </a:r>
            <a:r>
              <a:rPr lang="en-GB" sz="1100" b="0" i="0" u="none" strike="noStrike" dirty="0">
                <a:solidFill>
                  <a:srgbClr val="000000"/>
                </a:solidFill>
                <a:effectLst/>
                <a:highlight>
                  <a:srgbClr val="FFFFFF"/>
                </a:highlight>
                <a:latin typeface="+mj-lt"/>
              </a:rPr>
              <a:t>, N. (2009). Ankle Instability. </a:t>
            </a:r>
            <a:r>
              <a:rPr lang="en-GB" sz="1100" b="0" i="1" u="none" strike="noStrike" dirty="0">
                <a:solidFill>
                  <a:srgbClr val="000000"/>
                </a:solidFill>
                <a:effectLst/>
                <a:highlight>
                  <a:srgbClr val="FFFFFF"/>
                </a:highlight>
                <a:latin typeface="+mj-lt"/>
              </a:rPr>
              <a:t>Sports Medicine and Arthroscopy Review</a:t>
            </a:r>
            <a:r>
              <a:rPr lang="en-GB" sz="1100" b="0" i="0" u="none" strike="noStrike" dirty="0">
                <a:solidFill>
                  <a:srgbClr val="000000"/>
                </a:solidFill>
                <a:effectLst/>
                <a:highlight>
                  <a:srgbClr val="FFFFFF"/>
                </a:highlight>
                <a:latin typeface="+mj-lt"/>
              </a:rPr>
              <a:t>, 17(2), pp.139–145. </a:t>
            </a:r>
            <a:r>
              <a:rPr lang="en-GB" sz="1100" b="0" i="0" u="none" strike="noStrike" dirty="0" err="1">
                <a:solidFill>
                  <a:srgbClr val="000000"/>
                </a:solidFill>
                <a:effectLst/>
                <a:highlight>
                  <a:srgbClr val="FFFFFF"/>
                </a:highlight>
                <a:latin typeface="+mj-lt"/>
              </a:rPr>
              <a:t>doi:https</a:t>
            </a:r>
            <a:r>
              <a:rPr lang="en-GB" sz="1100" b="0" i="0" u="none" strike="noStrike" dirty="0">
                <a:solidFill>
                  <a:srgbClr val="000000"/>
                </a:solidFill>
                <a:effectLst/>
                <a:highlight>
                  <a:srgbClr val="FFFFFF"/>
                </a:highlight>
                <a:latin typeface="+mj-lt"/>
              </a:rPr>
              <a:t>://</a:t>
            </a:r>
            <a:r>
              <a:rPr lang="en-GB" sz="1100" b="0" i="0" u="none" strike="noStrike" dirty="0" err="1">
                <a:solidFill>
                  <a:srgbClr val="000000"/>
                </a:solidFill>
                <a:effectLst/>
                <a:highlight>
                  <a:srgbClr val="FFFFFF"/>
                </a:highlight>
                <a:latin typeface="+mj-lt"/>
              </a:rPr>
              <a:t>doi.org</a:t>
            </a:r>
            <a:r>
              <a:rPr lang="en-GB" sz="1100" b="0" i="0" u="none" strike="noStrike" dirty="0">
                <a:solidFill>
                  <a:srgbClr val="000000"/>
                </a:solidFill>
                <a:effectLst/>
                <a:highlight>
                  <a:srgbClr val="FFFFFF"/>
                </a:highlight>
                <a:latin typeface="+mj-lt"/>
              </a:rPr>
              <a:t>/10.1097/</a:t>
            </a:r>
            <a:r>
              <a:rPr lang="en-GB" sz="1100" b="0" i="0" u="none" strike="noStrike" dirty="0" err="1">
                <a:solidFill>
                  <a:srgbClr val="000000"/>
                </a:solidFill>
                <a:effectLst/>
                <a:highlight>
                  <a:srgbClr val="FFFFFF"/>
                </a:highlight>
                <a:latin typeface="+mj-lt"/>
              </a:rPr>
              <a:t>jsa.0b013e3181a3d790</a:t>
            </a:r>
            <a:r>
              <a:rPr lang="en-GB" sz="1100" b="0" i="0" u="none" strike="noStrike" dirty="0">
                <a:solidFill>
                  <a:srgbClr val="000000"/>
                </a:solidFill>
                <a:effectLst/>
                <a:highlight>
                  <a:srgbClr val="FFFFFF"/>
                </a:highlight>
                <a:latin typeface="+mj-lt"/>
              </a:rPr>
              <a:t>.</a:t>
            </a:r>
            <a:endParaRPr lang="en-GB" sz="1100" b="0" i="0" u="none" strike="noStrike" dirty="0">
              <a:solidFill>
                <a:srgbClr val="212121"/>
              </a:solidFill>
              <a:effectLst/>
              <a:latin typeface="+mj-lt"/>
            </a:endParaRPr>
          </a:p>
          <a:p>
            <a:r>
              <a:rPr lang="en-GB" sz="1100" b="0" i="0" u="none" strike="noStrike" dirty="0" err="1">
                <a:solidFill>
                  <a:srgbClr val="2E414F"/>
                </a:solidFill>
                <a:effectLst/>
                <a:highlight>
                  <a:srgbClr val="FFFFFF"/>
                </a:highlight>
                <a:latin typeface="+mj-lt"/>
              </a:rPr>
              <a:t>Raya</a:t>
            </a:r>
            <a:r>
              <a:rPr lang="en-GB" sz="1100" b="0" i="0" u="none" strike="noStrike" dirty="0">
                <a:solidFill>
                  <a:srgbClr val="2E414F"/>
                </a:solidFill>
                <a:effectLst/>
                <a:highlight>
                  <a:srgbClr val="FFFFFF"/>
                </a:highlight>
                <a:latin typeface="+mj-lt"/>
              </a:rPr>
              <a:t>, M.A., </a:t>
            </a:r>
            <a:r>
              <a:rPr lang="en-GB" sz="1100" b="0" i="0" u="none" strike="noStrike" dirty="0" err="1">
                <a:solidFill>
                  <a:srgbClr val="2E414F"/>
                </a:solidFill>
                <a:effectLst/>
                <a:highlight>
                  <a:srgbClr val="FFFFFF"/>
                </a:highlight>
                <a:latin typeface="+mj-lt"/>
              </a:rPr>
              <a:t>Gailey</a:t>
            </a:r>
            <a:r>
              <a:rPr lang="en-GB" sz="1100" b="0" i="0" u="none" strike="noStrike" dirty="0">
                <a:solidFill>
                  <a:srgbClr val="2E414F"/>
                </a:solidFill>
                <a:effectLst/>
                <a:highlight>
                  <a:srgbClr val="FFFFFF"/>
                </a:highlight>
                <a:latin typeface="+mj-lt"/>
              </a:rPr>
              <a:t>, R.S., </a:t>
            </a:r>
            <a:r>
              <a:rPr lang="en-GB" sz="1100" b="0" i="0" u="none" strike="noStrike" dirty="0" err="1">
                <a:solidFill>
                  <a:srgbClr val="2E414F"/>
                </a:solidFill>
                <a:effectLst/>
                <a:highlight>
                  <a:srgbClr val="FFFFFF"/>
                </a:highlight>
                <a:latin typeface="+mj-lt"/>
              </a:rPr>
              <a:t>Gaunaurd</a:t>
            </a:r>
            <a:r>
              <a:rPr lang="en-GB" sz="1100" b="0" i="0" u="none" strike="noStrike" dirty="0">
                <a:solidFill>
                  <a:srgbClr val="2E414F"/>
                </a:solidFill>
                <a:effectLst/>
                <a:highlight>
                  <a:srgbClr val="FFFFFF"/>
                </a:highlight>
                <a:latin typeface="+mj-lt"/>
              </a:rPr>
              <a:t>, I.A., Jayne, D.M., Campbell, S.M., Gagne, E.F., Manrique, P.G., Muller, D.G., &amp; Tucker, C. (2013). Comparison of three agility tests with male </a:t>
            </a:r>
            <a:r>
              <a:rPr lang="en-GB" sz="1100" b="0" i="0" u="none" strike="noStrike" dirty="0" err="1">
                <a:solidFill>
                  <a:srgbClr val="2E414F"/>
                </a:solidFill>
                <a:effectLst/>
                <a:highlight>
                  <a:srgbClr val="FFFFFF"/>
                </a:highlight>
                <a:latin typeface="+mj-lt"/>
              </a:rPr>
              <a:t>servicemembers</a:t>
            </a:r>
            <a:r>
              <a:rPr lang="en-GB" sz="1100" b="0" i="0" u="none" strike="noStrike" dirty="0">
                <a:solidFill>
                  <a:srgbClr val="2E414F"/>
                </a:solidFill>
                <a:effectLst/>
                <a:highlight>
                  <a:srgbClr val="FFFFFF"/>
                </a:highlight>
                <a:latin typeface="+mj-lt"/>
              </a:rPr>
              <a:t>: </a:t>
            </a:r>
            <a:r>
              <a:rPr lang="en-GB" sz="1100" b="0" i="0" u="none" strike="noStrike" dirty="0" err="1">
                <a:solidFill>
                  <a:srgbClr val="2E414F"/>
                </a:solidFill>
                <a:effectLst/>
                <a:highlight>
                  <a:srgbClr val="FFFFFF"/>
                </a:highlight>
                <a:latin typeface="+mj-lt"/>
              </a:rPr>
              <a:t>Edgren</a:t>
            </a:r>
            <a:r>
              <a:rPr lang="en-GB" sz="1100" b="0" i="0" u="none" strike="noStrike" dirty="0">
                <a:solidFill>
                  <a:srgbClr val="2E414F"/>
                </a:solidFill>
                <a:effectLst/>
                <a:highlight>
                  <a:srgbClr val="FFFFFF"/>
                </a:highlight>
                <a:latin typeface="+mj-lt"/>
              </a:rPr>
              <a:t> Side Step Test, T-Test, and Illinois Agility Test. </a:t>
            </a:r>
            <a:r>
              <a:rPr lang="en-GB" sz="1100" b="0" i="1" u="none" strike="noStrike" dirty="0">
                <a:solidFill>
                  <a:srgbClr val="2E414F"/>
                </a:solidFill>
                <a:effectLst/>
                <a:highlight>
                  <a:srgbClr val="FFFFFF"/>
                </a:highlight>
                <a:latin typeface="+mj-lt"/>
              </a:rPr>
              <a:t>Journal of rehabilitation research and development, 50 7</a:t>
            </a:r>
            <a:r>
              <a:rPr lang="en-GB" sz="1100" b="0" i="0" u="none" strike="noStrike" dirty="0">
                <a:solidFill>
                  <a:srgbClr val="2E414F"/>
                </a:solidFill>
                <a:effectLst/>
                <a:highlight>
                  <a:srgbClr val="FFFFFF"/>
                </a:highlight>
                <a:latin typeface="+mj-lt"/>
              </a:rPr>
              <a:t>, 951-60 .</a:t>
            </a:r>
          </a:p>
          <a:p>
            <a:r>
              <a:rPr lang="en-GB" sz="1100" b="0" i="0" u="none" strike="noStrike" dirty="0">
                <a:solidFill>
                  <a:srgbClr val="000000"/>
                </a:solidFill>
                <a:effectLst/>
                <a:highlight>
                  <a:srgbClr val="FFFFFF"/>
                </a:highlight>
                <a:latin typeface="+mj-lt"/>
              </a:rPr>
              <a:t>Themes, U.F.O. (2016). </a:t>
            </a:r>
            <a:r>
              <a:rPr lang="en-GB" sz="1100" b="0" i="1" u="none" strike="noStrike" dirty="0">
                <a:solidFill>
                  <a:srgbClr val="000000"/>
                </a:solidFill>
                <a:effectLst/>
                <a:highlight>
                  <a:srgbClr val="FFFFFF"/>
                </a:highlight>
                <a:latin typeface="+mj-lt"/>
              </a:rPr>
              <a:t>Imaging of Volleyball Injuries</a:t>
            </a:r>
            <a:r>
              <a:rPr lang="en-GB" sz="1100" b="0" i="0" u="none" strike="noStrike" dirty="0">
                <a:solidFill>
                  <a:srgbClr val="000000"/>
                </a:solidFill>
                <a:effectLst/>
                <a:highlight>
                  <a:srgbClr val="FFFFFF"/>
                </a:highlight>
                <a:latin typeface="+mj-lt"/>
              </a:rPr>
              <a:t>. [online] Radiology Key. Available at: https://</a:t>
            </a:r>
            <a:r>
              <a:rPr lang="en-GB" sz="1100" b="0" i="0" u="none" strike="noStrike" dirty="0" err="1">
                <a:solidFill>
                  <a:srgbClr val="000000"/>
                </a:solidFill>
                <a:effectLst/>
                <a:highlight>
                  <a:srgbClr val="FFFFFF"/>
                </a:highlight>
                <a:latin typeface="+mj-lt"/>
              </a:rPr>
              <a:t>radiologykey.com</a:t>
            </a:r>
            <a:r>
              <a:rPr lang="en-GB" sz="1100" b="0" i="0" u="none" strike="noStrike" dirty="0">
                <a:solidFill>
                  <a:srgbClr val="000000"/>
                </a:solidFill>
                <a:effectLst/>
                <a:highlight>
                  <a:srgbClr val="FFFFFF"/>
                </a:highlight>
                <a:latin typeface="+mj-lt"/>
              </a:rPr>
              <a:t>/imaging-of-volleyball-injuries/.</a:t>
            </a:r>
            <a:endParaRPr lang="en-GB" sz="1100" b="0" i="0" u="none" strike="noStrike" dirty="0">
              <a:solidFill>
                <a:srgbClr val="2E414F"/>
              </a:solidFill>
              <a:effectLst/>
              <a:highlight>
                <a:srgbClr val="FFFFFF"/>
              </a:highlight>
              <a:latin typeface="+mj-lt"/>
            </a:endParaRPr>
          </a:p>
          <a:p>
            <a:r>
              <a:rPr lang="en-GB" sz="1100" b="0" i="0" u="none" strike="noStrike" dirty="0">
                <a:solidFill>
                  <a:srgbClr val="212121"/>
                </a:solidFill>
                <a:effectLst/>
                <a:latin typeface="+mj-lt"/>
              </a:rPr>
              <a:t>Sıdkı, </a:t>
            </a:r>
            <a:r>
              <a:rPr lang="en-GB" sz="1100" b="0" i="0" u="none" strike="noStrike" dirty="0" err="1">
                <a:solidFill>
                  <a:srgbClr val="212121"/>
                </a:solidFill>
                <a:effectLst/>
                <a:latin typeface="+mj-lt"/>
              </a:rPr>
              <a:t>Niyazi</a:t>
            </a:r>
            <a:r>
              <a:rPr lang="en-GB" sz="1100" b="0" i="0" u="none" strike="noStrike" dirty="0">
                <a:solidFill>
                  <a:srgbClr val="212121"/>
                </a:solidFill>
                <a:effectLst/>
                <a:latin typeface="+mj-lt"/>
              </a:rPr>
              <a:t>. (2020). Education of star excursion balance performance among young male athletes. African Educational Research Journal. 8. 10.30918/AERJ.82.20.032. </a:t>
            </a:r>
          </a:p>
          <a:p>
            <a:r>
              <a:rPr lang="en-GB" sz="1100" b="0" i="0" u="none" strike="noStrike" dirty="0">
                <a:solidFill>
                  <a:srgbClr val="000000"/>
                </a:solidFill>
                <a:effectLst/>
                <a:highlight>
                  <a:srgbClr val="FFFFFF"/>
                </a:highlight>
                <a:latin typeface="+mj-lt"/>
              </a:rPr>
              <a:t>Smith, M.D., </a:t>
            </a:r>
            <a:r>
              <a:rPr lang="en-GB" sz="1100" b="0" i="0" u="none" strike="noStrike" dirty="0" err="1">
                <a:solidFill>
                  <a:srgbClr val="000000"/>
                </a:solidFill>
                <a:effectLst/>
                <a:highlight>
                  <a:srgbClr val="FFFFFF"/>
                </a:highlight>
                <a:latin typeface="+mj-lt"/>
              </a:rPr>
              <a:t>Vicenzino</a:t>
            </a:r>
            <a:r>
              <a:rPr lang="en-GB" sz="1100" b="0" i="0" u="none" strike="noStrike" dirty="0">
                <a:solidFill>
                  <a:srgbClr val="000000"/>
                </a:solidFill>
                <a:effectLst/>
                <a:highlight>
                  <a:srgbClr val="FFFFFF"/>
                </a:highlight>
                <a:latin typeface="+mj-lt"/>
              </a:rPr>
              <a:t>, B., </a:t>
            </a:r>
            <a:r>
              <a:rPr lang="en-GB" sz="1100" b="0" i="0" u="none" strike="noStrike" dirty="0" err="1">
                <a:solidFill>
                  <a:srgbClr val="000000"/>
                </a:solidFill>
                <a:effectLst/>
                <a:highlight>
                  <a:srgbClr val="FFFFFF"/>
                </a:highlight>
                <a:latin typeface="+mj-lt"/>
              </a:rPr>
              <a:t>Bahr</a:t>
            </a:r>
            <a:r>
              <a:rPr lang="en-GB" sz="1100" b="0" i="0" u="none" strike="noStrike" dirty="0">
                <a:solidFill>
                  <a:srgbClr val="000000"/>
                </a:solidFill>
                <a:effectLst/>
                <a:highlight>
                  <a:srgbClr val="FFFFFF"/>
                </a:highlight>
                <a:latin typeface="+mj-lt"/>
              </a:rPr>
              <a:t>, R., </a:t>
            </a:r>
            <a:r>
              <a:rPr lang="en-GB" sz="1100" b="0" i="0" u="none" strike="noStrike" dirty="0" err="1">
                <a:solidFill>
                  <a:srgbClr val="000000"/>
                </a:solidFill>
                <a:effectLst/>
                <a:highlight>
                  <a:srgbClr val="FFFFFF"/>
                </a:highlight>
                <a:latin typeface="+mj-lt"/>
              </a:rPr>
              <a:t>Bandholm</a:t>
            </a:r>
            <a:r>
              <a:rPr lang="en-GB" sz="1100" b="0" i="0" u="none" strike="noStrike" dirty="0">
                <a:solidFill>
                  <a:srgbClr val="000000"/>
                </a:solidFill>
                <a:effectLst/>
                <a:highlight>
                  <a:srgbClr val="FFFFFF"/>
                </a:highlight>
                <a:latin typeface="+mj-lt"/>
              </a:rPr>
              <a:t>, T., Cooke, R., </a:t>
            </a:r>
            <a:r>
              <a:rPr lang="en-GB" sz="1100" b="0" i="0" u="none" strike="noStrike" dirty="0" err="1">
                <a:solidFill>
                  <a:srgbClr val="000000"/>
                </a:solidFill>
                <a:effectLst/>
                <a:highlight>
                  <a:srgbClr val="FFFFFF"/>
                </a:highlight>
                <a:latin typeface="+mj-lt"/>
              </a:rPr>
              <a:t>Mendonça</a:t>
            </a:r>
            <a:r>
              <a:rPr lang="en-GB" sz="1100" b="0" i="0" u="none" strike="noStrike" dirty="0">
                <a:solidFill>
                  <a:srgbClr val="000000"/>
                </a:solidFill>
                <a:effectLst/>
                <a:highlight>
                  <a:srgbClr val="FFFFFF"/>
                </a:highlight>
                <a:latin typeface="+mj-lt"/>
              </a:rPr>
              <a:t>, L.D.M., </a:t>
            </a:r>
            <a:r>
              <a:rPr lang="en-GB" sz="1100" b="0" i="0" u="none" strike="noStrike" dirty="0" err="1">
                <a:solidFill>
                  <a:srgbClr val="000000"/>
                </a:solidFill>
                <a:effectLst/>
                <a:highlight>
                  <a:srgbClr val="FFFFFF"/>
                </a:highlight>
                <a:latin typeface="+mj-lt"/>
              </a:rPr>
              <a:t>Fourchet</a:t>
            </a:r>
            <a:r>
              <a:rPr lang="en-GB" sz="1100" b="0" i="0" u="none" strike="noStrike" dirty="0">
                <a:solidFill>
                  <a:srgbClr val="000000"/>
                </a:solidFill>
                <a:effectLst/>
                <a:highlight>
                  <a:srgbClr val="FFFFFF"/>
                </a:highlight>
                <a:latin typeface="+mj-lt"/>
              </a:rPr>
              <a:t>, F., Glasgow, P., Gribble, P.A., Herrington, L., Hiller, C.E., Lee, S.Y., </a:t>
            </a:r>
            <a:r>
              <a:rPr lang="en-GB" sz="1100" b="0" i="0" u="none" strike="noStrike" dirty="0" err="1">
                <a:solidFill>
                  <a:srgbClr val="000000"/>
                </a:solidFill>
                <a:effectLst/>
                <a:highlight>
                  <a:srgbClr val="FFFFFF"/>
                </a:highlight>
                <a:latin typeface="+mj-lt"/>
              </a:rPr>
              <a:t>Macaluso</a:t>
            </a:r>
            <a:r>
              <a:rPr lang="en-GB" sz="1100" b="0" i="0" u="none" strike="noStrike" dirty="0">
                <a:solidFill>
                  <a:srgbClr val="000000"/>
                </a:solidFill>
                <a:effectLst/>
                <a:highlight>
                  <a:srgbClr val="FFFFFF"/>
                </a:highlight>
                <a:latin typeface="+mj-lt"/>
              </a:rPr>
              <a:t>, A., </a:t>
            </a:r>
            <a:r>
              <a:rPr lang="en-GB" sz="1100" b="0" i="0" u="none" strike="noStrike" dirty="0" err="1">
                <a:solidFill>
                  <a:srgbClr val="000000"/>
                </a:solidFill>
                <a:effectLst/>
                <a:highlight>
                  <a:srgbClr val="FFFFFF"/>
                </a:highlight>
                <a:latin typeface="+mj-lt"/>
              </a:rPr>
              <a:t>Meeusen</a:t>
            </a:r>
            <a:r>
              <a:rPr lang="en-GB" sz="1100" b="0" i="0" u="none" strike="noStrike" dirty="0">
                <a:solidFill>
                  <a:srgbClr val="000000"/>
                </a:solidFill>
                <a:effectLst/>
                <a:highlight>
                  <a:srgbClr val="FFFFFF"/>
                </a:highlight>
                <a:latin typeface="+mj-lt"/>
              </a:rPr>
              <a:t>, R., </a:t>
            </a:r>
            <a:r>
              <a:rPr lang="en-GB" sz="1100" b="0" i="0" u="none" strike="noStrike" dirty="0" err="1">
                <a:solidFill>
                  <a:srgbClr val="000000"/>
                </a:solidFill>
                <a:effectLst/>
                <a:highlight>
                  <a:srgbClr val="FFFFFF"/>
                </a:highlight>
                <a:latin typeface="+mj-lt"/>
              </a:rPr>
              <a:t>Owoeye</a:t>
            </a:r>
            <a:r>
              <a:rPr lang="en-GB" sz="1100" b="0" i="0" u="none" strike="noStrike" dirty="0">
                <a:solidFill>
                  <a:srgbClr val="000000"/>
                </a:solidFill>
                <a:effectLst/>
                <a:highlight>
                  <a:srgbClr val="FFFFFF"/>
                </a:highlight>
                <a:latin typeface="+mj-lt"/>
              </a:rPr>
              <a:t>, O.B.A., Reid, D., </a:t>
            </a:r>
            <a:r>
              <a:rPr lang="en-GB" sz="1100" b="0" i="0" u="none" strike="noStrike" dirty="0" err="1">
                <a:solidFill>
                  <a:srgbClr val="000000"/>
                </a:solidFill>
                <a:effectLst/>
                <a:highlight>
                  <a:srgbClr val="FFFFFF"/>
                </a:highlight>
                <a:latin typeface="+mj-lt"/>
              </a:rPr>
              <a:t>Tassignon</a:t>
            </a:r>
            <a:r>
              <a:rPr lang="en-GB" sz="1100" b="0" i="0" u="none" strike="noStrike" dirty="0">
                <a:solidFill>
                  <a:srgbClr val="000000"/>
                </a:solidFill>
                <a:effectLst/>
                <a:highlight>
                  <a:srgbClr val="FFFFFF"/>
                </a:highlight>
                <a:latin typeface="+mj-lt"/>
              </a:rPr>
              <a:t>, B., </a:t>
            </a:r>
            <a:r>
              <a:rPr lang="en-GB" sz="1100" b="0" i="0" u="none" strike="noStrike" dirty="0" err="1">
                <a:solidFill>
                  <a:srgbClr val="000000"/>
                </a:solidFill>
                <a:effectLst/>
                <a:highlight>
                  <a:srgbClr val="FFFFFF"/>
                </a:highlight>
                <a:latin typeface="+mj-lt"/>
              </a:rPr>
              <a:t>Terada</a:t>
            </a:r>
            <a:r>
              <a:rPr lang="en-GB" sz="1100" b="0" i="0" u="none" strike="noStrike" dirty="0">
                <a:solidFill>
                  <a:srgbClr val="000000"/>
                </a:solidFill>
                <a:effectLst/>
                <a:highlight>
                  <a:srgbClr val="FFFFFF"/>
                </a:highlight>
                <a:latin typeface="+mj-lt"/>
              </a:rPr>
              <a:t>, M., </a:t>
            </a:r>
            <a:r>
              <a:rPr lang="en-GB" sz="1100" b="0" i="0" u="none" strike="noStrike" dirty="0" err="1">
                <a:solidFill>
                  <a:srgbClr val="000000"/>
                </a:solidFill>
                <a:effectLst/>
                <a:highlight>
                  <a:srgbClr val="FFFFFF"/>
                </a:highlight>
                <a:latin typeface="+mj-lt"/>
              </a:rPr>
              <a:t>Thorborg</a:t>
            </a:r>
            <a:r>
              <a:rPr lang="en-GB" sz="1100" b="0" i="0" u="none" strike="noStrike" dirty="0">
                <a:solidFill>
                  <a:srgbClr val="000000"/>
                </a:solidFill>
                <a:effectLst/>
                <a:highlight>
                  <a:srgbClr val="FFFFFF"/>
                </a:highlight>
                <a:latin typeface="+mj-lt"/>
              </a:rPr>
              <a:t>, K. and </a:t>
            </a:r>
            <a:r>
              <a:rPr lang="en-GB" sz="1100" b="0" i="0" u="none" strike="noStrike" dirty="0" err="1">
                <a:solidFill>
                  <a:srgbClr val="000000"/>
                </a:solidFill>
                <a:effectLst/>
                <a:highlight>
                  <a:srgbClr val="FFFFFF"/>
                </a:highlight>
                <a:latin typeface="+mj-lt"/>
              </a:rPr>
              <a:t>Verhagen</a:t>
            </a:r>
            <a:r>
              <a:rPr lang="en-GB" sz="1100" b="0" i="0" u="none" strike="noStrike" dirty="0">
                <a:solidFill>
                  <a:srgbClr val="000000"/>
                </a:solidFill>
                <a:effectLst/>
                <a:highlight>
                  <a:srgbClr val="FFFFFF"/>
                </a:highlight>
                <a:latin typeface="+mj-lt"/>
              </a:rPr>
              <a:t>, E. (2021). Return to sport decisions after an acute lateral ankle sprain injury: introducing the PAASS framework—an international multidisciplinary consensus. </a:t>
            </a:r>
            <a:r>
              <a:rPr lang="en-GB" sz="1100" b="0" i="1" u="none" strike="noStrike" dirty="0">
                <a:solidFill>
                  <a:srgbClr val="000000"/>
                </a:solidFill>
                <a:effectLst/>
                <a:highlight>
                  <a:srgbClr val="FFFFFF"/>
                </a:highlight>
                <a:latin typeface="+mj-lt"/>
              </a:rPr>
              <a:t>British Journal of Sports Medicine</a:t>
            </a:r>
            <a:r>
              <a:rPr lang="en-GB" sz="1100" b="0" i="0" u="none" strike="noStrike" dirty="0">
                <a:solidFill>
                  <a:srgbClr val="000000"/>
                </a:solidFill>
                <a:effectLst/>
                <a:highlight>
                  <a:srgbClr val="FFFFFF"/>
                </a:highlight>
                <a:latin typeface="+mj-lt"/>
              </a:rPr>
              <a:t>, [online] 55(22). </a:t>
            </a:r>
            <a:r>
              <a:rPr lang="en-GB" sz="1100" b="0" i="0" u="none" strike="noStrike" dirty="0" err="1">
                <a:solidFill>
                  <a:srgbClr val="000000"/>
                </a:solidFill>
                <a:effectLst/>
                <a:highlight>
                  <a:srgbClr val="FFFFFF"/>
                </a:highlight>
                <a:latin typeface="+mj-lt"/>
              </a:rPr>
              <a:t>doi:https</a:t>
            </a:r>
            <a:r>
              <a:rPr lang="en-GB" sz="1100" b="0" i="0" u="none" strike="noStrike" dirty="0">
                <a:solidFill>
                  <a:srgbClr val="000000"/>
                </a:solidFill>
                <a:effectLst/>
                <a:highlight>
                  <a:srgbClr val="FFFFFF"/>
                </a:highlight>
                <a:latin typeface="+mj-lt"/>
              </a:rPr>
              <a:t>://</a:t>
            </a:r>
            <a:r>
              <a:rPr lang="en-GB" sz="1100" b="0" i="0" u="none" strike="noStrike" dirty="0" err="1">
                <a:solidFill>
                  <a:srgbClr val="000000"/>
                </a:solidFill>
                <a:effectLst/>
                <a:highlight>
                  <a:srgbClr val="FFFFFF"/>
                </a:highlight>
                <a:latin typeface="+mj-lt"/>
              </a:rPr>
              <a:t>doi.org</a:t>
            </a:r>
            <a:r>
              <a:rPr lang="en-GB" sz="1100" b="0" i="0" u="none" strike="noStrike" dirty="0">
                <a:solidFill>
                  <a:srgbClr val="000000"/>
                </a:solidFill>
                <a:effectLst/>
                <a:highlight>
                  <a:srgbClr val="FFFFFF"/>
                </a:highlight>
                <a:latin typeface="+mj-lt"/>
              </a:rPr>
              <a:t>/10.1136/</a:t>
            </a:r>
            <a:r>
              <a:rPr lang="en-GB" sz="1100" b="0" i="0" u="none" strike="noStrike" dirty="0" err="1">
                <a:solidFill>
                  <a:srgbClr val="000000"/>
                </a:solidFill>
                <a:effectLst/>
                <a:highlight>
                  <a:srgbClr val="FFFFFF"/>
                </a:highlight>
                <a:latin typeface="+mj-lt"/>
              </a:rPr>
              <a:t>bjsports-2021-104087</a:t>
            </a:r>
            <a:r>
              <a:rPr lang="en-GB" sz="1100" b="0" i="0" u="none" strike="noStrike" dirty="0">
                <a:solidFill>
                  <a:srgbClr val="000000"/>
                </a:solidFill>
                <a:effectLst/>
                <a:highlight>
                  <a:srgbClr val="FFFFFF"/>
                </a:highlight>
                <a:latin typeface="+mj-lt"/>
              </a:rPr>
              <a:t>.</a:t>
            </a:r>
            <a:endParaRPr lang="en-GB" sz="1100" b="0" i="0" u="none" strike="noStrike" dirty="0">
              <a:solidFill>
                <a:srgbClr val="212121"/>
              </a:solidFill>
              <a:effectLst/>
              <a:latin typeface="+mj-lt"/>
            </a:endParaRPr>
          </a:p>
          <a:p>
            <a:r>
              <a:rPr lang="en-US" sz="1100" dirty="0">
                <a:latin typeface="+mj-lt"/>
                <a:hlinkClick r:id="rId3"/>
              </a:rPr>
              <a:t>https://trainingroomnola.com/ankle-sprains-in-volleyball/</a:t>
            </a:r>
            <a:r>
              <a:rPr lang="en-GB" sz="1100" dirty="0">
                <a:solidFill>
                  <a:srgbClr val="212121"/>
                </a:solidFill>
                <a:latin typeface="+mj-lt"/>
              </a:rPr>
              <a:t> by </a:t>
            </a:r>
            <a:r>
              <a:rPr lang="en-GB" sz="1100" dirty="0" err="1">
                <a:solidFill>
                  <a:srgbClr val="212121"/>
                </a:solidFill>
                <a:latin typeface="+mj-lt"/>
              </a:rPr>
              <a:t>Dr.</a:t>
            </a:r>
            <a:r>
              <a:rPr lang="en-GB" sz="1100" dirty="0">
                <a:solidFill>
                  <a:srgbClr val="212121"/>
                </a:solidFill>
                <a:latin typeface="+mj-lt"/>
              </a:rPr>
              <a:t> Sonia Saini</a:t>
            </a:r>
            <a:endParaRPr lang="en-GB" sz="1100" b="1" i="0" u="none" strike="noStrike" dirty="0">
              <a:effectLst/>
              <a:latin typeface="+mj-lt"/>
            </a:endParaRPr>
          </a:p>
        </p:txBody>
      </p:sp>
    </p:spTree>
    <p:extLst>
      <p:ext uri="{BB962C8B-B14F-4D97-AF65-F5344CB8AC3E}">
        <p14:creationId xmlns:p14="http://schemas.microsoft.com/office/powerpoint/2010/main" val="3873657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White DNA structure">
            <a:extLst>
              <a:ext uri="{FF2B5EF4-FFF2-40B4-BE49-F238E27FC236}">
                <a16:creationId xmlns:a16="http://schemas.microsoft.com/office/drawing/2014/main" id="{6D8705D1-EA1F-3113-ABE0-EC474D1F18DA}"/>
              </a:ext>
            </a:extLst>
          </p:cNvPr>
          <p:cNvPicPr>
            <a:picLocks noGrp="1" noChangeAspect="1"/>
          </p:cNvPicPr>
          <p:nvPr>
            <p:ph type="pic" sz="quarter" idx="12"/>
          </p:nvPr>
        </p:nvPicPr>
        <p:blipFill rotWithShape="1">
          <a:blip r:embed="rId3">
            <a:alphaModFix amt="50000"/>
            <a:extLst>
              <a:ext uri="{28A0092B-C50C-407E-A947-70E740481C1C}">
                <a14:useLocalDpi xmlns:a14="http://schemas.microsoft.com/office/drawing/2010/main" val="0"/>
              </a:ext>
            </a:extLst>
          </a:blip>
          <a:srcRect/>
          <a:stretch/>
        </p:blipFill>
        <p:spPr/>
      </p:pic>
      <p:sp>
        <p:nvSpPr>
          <p:cNvPr id="19" name="Title 18">
            <a:extLst>
              <a:ext uri="{FF2B5EF4-FFF2-40B4-BE49-F238E27FC236}">
                <a16:creationId xmlns:a16="http://schemas.microsoft.com/office/drawing/2014/main" id="{1130D679-D78E-1F15-EC3D-4BED6D69B35F}"/>
              </a:ext>
            </a:extLst>
          </p:cNvPr>
          <p:cNvSpPr>
            <a:spLocks noGrp="1"/>
          </p:cNvSpPr>
          <p:nvPr>
            <p:ph type="title"/>
          </p:nvPr>
        </p:nvSpPr>
        <p:spPr/>
        <p:txBody>
          <a:bodyPr rtlCol="0"/>
          <a:lstStyle>
            <a:defPPr>
              <a:defRPr lang="en-GB"/>
            </a:defPPr>
          </a:lstStyle>
          <a:p>
            <a:pPr rtl="0"/>
            <a:r>
              <a:rPr lang="en-GB"/>
              <a:t>Thank you </a:t>
            </a:r>
          </a:p>
        </p:txBody>
      </p:sp>
      <p:pic>
        <p:nvPicPr>
          <p:cNvPr id="22" name="Picture Placeholder 25" descr="Bacteria cultured in a petri dish for a laboratory or a scientific investigation">
            <a:extLst>
              <a:ext uri="{FF2B5EF4-FFF2-40B4-BE49-F238E27FC236}">
                <a16:creationId xmlns:a16="http://schemas.microsoft.com/office/drawing/2014/main" id="{862BA3D8-52E1-692C-F244-F7882DAD2287}"/>
              </a:ext>
            </a:extLst>
          </p:cNvPr>
          <p:cNvPicPr>
            <a:picLocks noGrp="1" noChangeAspect="1"/>
          </p:cNvPicPr>
          <p:nvPr>
            <p:ph type="pic" sz="quarter" idx="13"/>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a:stretch/>
        </p:blipFill>
        <p:spPr/>
      </p:pic>
      <p:sp>
        <p:nvSpPr>
          <p:cNvPr id="27" name="Text Placeholder 26">
            <a:extLst>
              <a:ext uri="{FF2B5EF4-FFF2-40B4-BE49-F238E27FC236}">
                <a16:creationId xmlns:a16="http://schemas.microsoft.com/office/drawing/2014/main" id="{BB8B6963-69FE-8A03-5E86-2BF855024B00}"/>
              </a:ext>
            </a:extLst>
          </p:cNvPr>
          <p:cNvSpPr>
            <a:spLocks noGrp="1"/>
          </p:cNvSpPr>
          <p:nvPr>
            <p:ph type="body" sz="quarter" idx="14"/>
          </p:nvPr>
        </p:nvSpPr>
        <p:spPr/>
        <p:txBody>
          <a:bodyPr rtlCol="0"/>
          <a:lstStyle>
            <a:defPPr>
              <a:defRPr lang="en-GB"/>
            </a:defPPr>
          </a:lstStyle>
          <a:p>
            <a:pPr marL="0" indent="0" algn="ctr" rtl="0">
              <a:lnSpc>
                <a:spcPts val="2660"/>
              </a:lnSpc>
              <a:spcBef>
                <a:spcPts val="0"/>
              </a:spcBef>
              <a:buNone/>
            </a:pPr>
            <a:r>
              <a:rPr lang="en-GB" sz="2000" cap="all" spc="0" dirty="0"/>
              <a:t>Mary angeline calolo bishop</a:t>
            </a:r>
          </a:p>
          <a:p>
            <a:pPr marL="0" indent="0" algn="ctr" rtl="0">
              <a:lnSpc>
                <a:spcPts val="2660"/>
              </a:lnSpc>
              <a:spcBef>
                <a:spcPts val="0"/>
              </a:spcBef>
              <a:buNone/>
            </a:pPr>
            <a:r>
              <a:rPr lang="en-GB" dirty="0"/>
              <a:t>2105194 / sports and exercise therapy</a:t>
            </a:r>
            <a:endParaRPr lang="en-GB" sz="2000" cap="all" spc="0" dirty="0"/>
          </a:p>
        </p:txBody>
      </p:sp>
    </p:spTree>
    <p:extLst>
      <p:ext uri="{BB962C8B-B14F-4D97-AF65-F5344CB8AC3E}">
        <p14:creationId xmlns:p14="http://schemas.microsoft.com/office/powerpoint/2010/main" val="3334127647"/>
      </p:ext>
    </p:extLst>
  </p:cSld>
  <p:clrMapOvr>
    <a:masterClrMapping/>
  </p:clrMapOvr>
</p:sld>
</file>

<file path=ppt/theme/theme1.xml><?xml version="1.0" encoding="utf-8"?>
<a:theme xmlns:a="http://schemas.openxmlformats.org/drawingml/2006/main" name="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9D3EA290-8C8E-4DEC-A46D-F69BB3CF1506}" vid="{48419DDE-FF2A-4359-8A54-BA3E908EF1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81D8D6-8849-400B-8BC9-21D401C7DD0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DF8397A0-8C35-4EEE-8E61-47C914415B57}">
  <ds:schemaRefs>
    <ds:schemaRef ds:uri="http://schemas.microsoft.com/sharepoint/v3/contenttype/forms"/>
  </ds:schemaRefs>
</ds:datastoreItem>
</file>

<file path=customXml/itemProps3.xml><?xml version="1.0" encoding="utf-8"?>
<ds:datastoreItem xmlns:ds="http://schemas.openxmlformats.org/officeDocument/2006/customXml" ds:itemID="{531739A3-185F-4C3F-BB6F-45700D135573}">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426</Words>
  <Application>Microsoft Office PowerPoint</Application>
  <PresentationFormat>Widescreen</PresentationFormat>
  <Paragraphs>132</Paragraphs>
  <Slides>32</Slides>
  <Notes>8</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ADVANCED REHAB FOR ANTERIOR TALOFIBULAR LIGAMENT (ATFL) INJURY</vt:lpstr>
      <vt:lpstr>PowerPoint Presentation</vt:lpstr>
      <vt:lpstr>Contents</vt:lpstr>
      <vt:lpstr>Introduction</vt:lpstr>
      <vt:lpstr>PowerPoint Presentation</vt:lpstr>
      <vt:lpstr>Epidemiology</vt:lpstr>
      <vt:lpstr>The lateral ligaments</vt:lpstr>
      <vt:lpstr>Muscles of the ankle</vt:lpstr>
      <vt:lpstr>MECHANISM OF INJURY</vt:lpstr>
      <vt:lpstr>Risk Factors for ATFl</vt:lpstr>
      <vt:lpstr>Classification of acute lateral sprains</vt:lpstr>
      <vt:lpstr>Classification of atfl sprains</vt:lpstr>
      <vt:lpstr>Conservative treatment</vt:lpstr>
      <vt:lpstr>ATFL Injury Rehab PROTOCOL</vt:lpstr>
      <vt:lpstr>Phase III : Advanced and Progressives Strengthening and Neuromuscular Control </vt:lpstr>
      <vt:lpstr>Phase Iv: Functional Phase / return to sports </vt:lpstr>
      <vt:lpstr>The PAASS Framework</vt:lpstr>
      <vt:lpstr>The PAASS FRAMEWORK</vt:lpstr>
      <vt:lpstr>THE SPORTS SPECIFIC EXERCISES</vt:lpstr>
      <vt:lpstr>Exercises for ankle stability and muscle strength</vt:lpstr>
      <vt:lpstr>Sports specific Activities</vt:lpstr>
      <vt:lpstr>Agility / Hopping Exercises</vt:lpstr>
      <vt:lpstr>Plyometric / Lunges</vt:lpstr>
      <vt:lpstr>THE Functional tests for return to sports</vt:lpstr>
      <vt:lpstr>Range of Motion: The Dorsiflexion Lunge Test</vt:lpstr>
      <vt:lpstr>Balance and Proprioception:  The Star Excursion Balance Test</vt:lpstr>
      <vt:lpstr>Agility: Agility t-test</vt:lpstr>
      <vt:lpstr>Strength: Sargent / vertical jump</vt:lpstr>
      <vt:lpstr>Psychological factors</vt:lpstr>
      <vt:lpstr>Summary </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REHAB FOR ANTERIOR TALOFIBULAR LIGAMENT (ATFL) INJURY</dc:title>
  <dc:creator>Mary Bishop (2105194)</dc:creator>
  <cp:lastModifiedBy>Mary Bishop (2105194)</cp:lastModifiedBy>
  <cp:revision>2</cp:revision>
  <dcterms:created xsi:type="dcterms:W3CDTF">2024-04-01T23:55:34Z</dcterms:created>
  <dcterms:modified xsi:type="dcterms:W3CDTF">2024-04-08T02:49:47Z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