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D61003-1555-4CC2-AB81-3549EFDCAA85}" v="265" dt="2021-04-26T13:57:13.379"/>
    <p1510:client id="{EE7B089E-CCC9-AEE2-9013-1AB73475941E}" v="2121" dt="2021-04-28T09:18:24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Margaret Vivian (1800517)" userId="S::1800517@student.uwtsd.ac.uk::515136e7-53f5-43f0-8d18-ebb1ede887e3" providerId="AD" clId="Web-{77D61003-1555-4CC2-AB81-3549EFDCAA85}"/>
    <pc:docChg chg="addSld modSld addMainMaster delMainMaster">
      <pc:chgData name="Caitlin Margaret Vivian (1800517)" userId="S::1800517@student.uwtsd.ac.uk::515136e7-53f5-43f0-8d18-ebb1ede887e3" providerId="AD" clId="Web-{77D61003-1555-4CC2-AB81-3549EFDCAA85}" dt="2021-04-26T13:57:21.004" v="142"/>
      <pc:docMkLst>
        <pc:docMk/>
      </pc:docMkLst>
      <pc:sldChg chg="addSp delSp modSp mod setBg modClrScheme chgLayout">
        <pc:chgData name="Caitlin Margaret Vivian (1800517)" userId="S::1800517@student.uwtsd.ac.uk::515136e7-53f5-43f0-8d18-ebb1ede887e3" providerId="AD" clId="Web-{77D61003-1555-4CC2-AB81-3549EFDCAA85}" dt="2021-04-26T13:49:55.228" v="25" actId="20577"/>
        <pc:sldMkLst>
          <pc:docMk/>
          <pc:sldMk cId="109857222" sldId="256"/>
        </pc:sldMkLst>
        <pc:spChg chg="mod">
          <ac:chgData name="Caitlin Margaret Vivian (1800517)" userId="S::1800517@student.uwtsd.ac.uk::515136e7-53f5-43f0-8d18-ebb1ede887e3" providerId="AD" clId="Web-{77D61003-1555-4CC2-AB81-3549EFDCAA85}" dt="2021-04-26T13:49:21.508" v="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itlin Margaret Vivian (1800517)" userId="S::1800517@student.uwtsd.ac.uk::515136e7-53f5-43f0-8d18-ebb1ede887e3" providerId="AD" clId="Web-{77D61003-1555-4CC2-AB81-3549EFDCAA85}" dt="2021-04-26T13:49:55.228" v="2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itlin Margaret Vivian (1800517)" userId="S::1800517@student.uwtsd.ac.uk::515136e7-53f5-43f0-8d18-ebb1ede887e3" providerId="AD" clId="Web-{77D61003-1555-4CC2-AB81-3549EFDCAA85}" dt="2021-04-26T13:49:21.508" v="13"/>
          <ac:spMkLst>
            <pc:docMk/>
            <pc:sldMk cId="109857222" sldId="256"/>
            <ac:spMk id="5" creationId="{0DBF1ABE-8590-450D-BB49-BDDCCF3EEA9E}"/>
          </ac:spMkLst>
        </pc:spChg>
        <pc:spChg chg="add">
          <ac:chgData name="Caitlin Margaret Vivian (1800517)" userId="S::1800517@student.uwtsd.ac.uk::515136e7-53f5-43f0-8d18-ebb1ede887e3" providerId="AD" clId="Web-{77D61003-1555-4CC2-AB81-3549EFDCAA85}" dt="2021-04-26T13:49:21.508" v="13"/>
          <ac:spMkLst>
            <pc:docMk/>
            <pc:sldMk cId="109857222" sldId="256"/>
            <ac:spMk id="7" creationId="{DCD36D47-40B7-494B-B249-3CBA333DE256}"/>
          </ac:spMkLst>
        </pc:spChg>
        <pc:spChg chg="add">
          <ac:chgData name="Caitlin Margaret Vivian (1800517)" userId="S::1800517@student.uwtsd.ac.uk::515136e7-53f5-43f0-8d18-ebb1ede887e3" providerId="AD" clId="Web-{77D61003-1555-4CC2-AB81-3549EFDCAA85}" dt="2021-04-26T13:49:21.508" v="13"/>
          <ac:spMkLst>
            <pc:docMk/>
            <pc:sldMk cId="109857222" sldId="256"/>
            <ac:spMk id="8" creationId="{03AD0D1C-F8BA-4CD1-BC4D-BE1823F3EBDD}"/>
          </ac:spMkLst>
        </pc:spChg>
        <pc:spChg chg="add del">
          <ac:chgData name="Caitlin Margaret Vivian (1800517)" userId="S::1800517@student.uwtsd.ac.uk::515136e7-53f5-43f0-8d18-ebb1ede887e3" providerId="AD" clId="Web-{77D61003-1555-4CC2-AB81-3549EFDCAA85}" dt="2021-04-26T13:49:21.446" v="12"/>
          <ac:spMkLst>
            <pc:docMk/>
            <pc:sldMk cId="109857222" sldId="256"/>
            <ac:spMk id="9" creationId="{3A6C273A-38F2-4D34-98BF-47B248862B76}"/>
          </ac:spMkLst>
        </pc:spChg>
        <pc:spChg chg="add">
          <ac:chgData name="Caitlin Margaret Vivian (1800517)" userId="S::1800517@student.uwtsd.ac.uk::515136e7-53f5-43f0-8d18-ebb1ede887e3" providerId="AD" clId="Web-{77D61003-1555-4CC2-AB81-3549EFDCAA85}" dt="2021-04-26T13:49:21.508" v="13"/>
          <ac:spMkLst>
            <pc:docMk/>
            <pc:sldMk cId="109857222" sldId="256"/>
            <ac:spMk id="10" creationId="{FBA7E51E-7B6A-4A79-8F84-47C845C7A2CC}"/>
          </ac:spMkLst>
        </pc:spChg>
        <pc:spChg chg="add del">
          <ac:chgData name="Caitlin Margaret Vivian (1800517)" userId="S::1800517@student.uwtsd.ac.uk::515136e7-53f5-43f0-8d18-ebb1ede887e3" providerId="AD" clId="Web-{77D61003-1555-4CC2-AB81-3549EFDCAA85}" dt="2021-04-26T13:49:21.446" v="12"/>
          <ac:spMkLst>
            <pc:docMk/>
            <pc:sldMk cId="109857222" sldId="256"/>
            <ac:spMk id="11" creationId="{2E2CF659-EE5D-432C-B47F-10AC4A48A347}"/>
          </ac:spMkLst>
        </pc:spChg>
        <pc:spChg chg="add del">
          <ac:chgData name="Caitlin Margaret Vivian (1800517)" userId="S::1800517@student.uwtsd.ac.uk::515136e7-53f5-43f0-8d18-ebb1ede887e3" providerId="AD" clId="Web-{77D61003-1555-4CC2-AB81-3549EFDCAA85}" dt="2021-04-26T13:49:21.446" v="12"/>
          <ac:spMkLst>
            <pc:docMk/>
            <pc:sldMk cId="109857222" sldId="256"/>
            <ac:spMk id="13" creationId="{683AA549-1F0C-46E0-AAD8-DC3DC6CA6181}"/>
          </ac:spMkLst>
        </pc:spChg>
        <pc:spChg chg="add del">
          <ac:chgData name="Caitlin Margaret Vivian (1800517)" userId="S::1800517@student.uwtsd.ac.uk::515136e7-53f5-43f0-8d18-ebb1ede887e3" providerId="AD" clId="Web-{77D61003-1555-4CC2-AB81-3549EFDCAA85}" dt="2021-04-26T13:49:21.446" v="12"/>
          <ac:spMkLst>
            <pc:docMk/>
            <pc:sldMk cId="109857222" sldId="256"/>
            <ac:spMk id="26" creationId="{03E51277-1095-412F-913B-8FA8021AA626}"/>
          </ac:spMkLst>
        </pc:spChg>
        <pc:grpChg chg="add del">
          <ac:chgData name="Caitlin Margaret Vivian (1800517)" userId="S::1800517@student.uwtsd.ac.uk::515136e7-53f5-43f0-8d18-ebb1ede887e3" providerId="AD" clId="Web-{77D61003-1555-4CC2-AB81-3549EFDCAA85}" dt="2021-04-26T13:49:21.446" v="12"/>
          <ac:grpSpMkLst>
            <pc:docMk/>
            <pc:sldMk cId="109857222" sldId="256"/>
            <ac:grpSpMk id="15" creationId="{7B2F7E43-35EC-4103-9D95-2ACDB00387CC}"/>
          </ac:grpSpMkLst>
        </pc:grpChg>
        <pc:grpChg chg="add del">
          <ac:chgData name="Caitlin Margaret Vivian (1800517)" userId="S::1800517@student.uwtsd.ac.uk::515136e7-53f5-43f0-8d18-ebb1ede887e3" providerId="AD" clId="Web-{77D61003-1555-4CC2-AB81-3549EFDCAA85}" dt="2021-04-26T13:49:21.446" v="12"/>
          <ac:grpSpMkLst>
            <pc:docMk/>
            <pc:sldMk cId="109857222" sldId="256"/>
            <ac:grpSpMk id="28" creationId="{96F2112D-BBBE-46A6-B66D-A3F02ED3284E}"/>
          </ac:grpSpMkLst>
        </pc:grpChg>
        <pc:grpChg chg="add del">
          <ac:chgData name="Caitlin Margaret Vivian (1800517)" userId="S::1800517@student.uwtsd.ac.uk::515136e7-53f5-43f0-8d18-ebb1ede887e3" providerId="AD" clId="Web-{77D61003-1555-4CC2-AB81-3549EFDCAA85}" dt="2021-04-26T13:49:21.446" v="12"/>
          <ac:grpSpMkLst>
            <pc:docMk/>
            <pc:sldMk cId="109857222" sldId="256"/>
            <ac:grpSpMk id="48" creationId="{DDB99EF5-8801-40E2-83D3-196FADCBBA7F}"/>
          </ac:grpSpMkLst>
        </pc:grpChg>
        <pc:picChg chg="add del">
          <ac:chgData name="Caitlin Margaret Vivian (1800517)" userId="S::1800517@student.uwtsd.ac.uk::515136e7-53f5-43f0-8d18-ebb1ede887e3" providerId="AD" clId="Web-{77D61003-1555-4CC2-AB81-3549EFDCAA85}" dt="2021-04-26T13:49:21.446" v="12"/>
          <ac:picMkLst>
            <pc:docMk/>
            <pc:sldMk cId="109857222" sldId="256"/>
            <ac:picMk id="4" creationId="{D8FFD1C8-8D16-484D-B9C0-6AFC891A7F0C}"/>
          </ac:picMkLst>
        </pc:picChg>
        <pc:picChg chg="add">
          <ac:chgData name="Caitlin Margaret Vivian (1800517)" userId="S::1800517@student.uwtsd.ac.uk::515136e7-53f5-43f0-8d18-ebb1ede887e3" providerId="AD" clId="Web-{77D61003-1555-4CC2-AB81-3549EFDCAA85}" dt="2021-04-26T13:49:21.508" v="13"/>
          <ac:picMkLst>
            <pc:docMk/>
            <pc:sldMk cId="109857222" sldId="256"/>
            <ac:picMk id="6" creationId="{90D587CB-85BA-46E7-8B11-BD0CDBCDB0D8}"/>
          </ac:picMkLst>
        </pc:picChg>
      </pc:sldChg>
      <pc:sldChg chg="addSp modSp new mod setBg">
        <pc:chgData name="Caitlin Margaret Vivian (1800517)" userId="S::1800517@student.uwtsd.ac.uk::515136e7-53f5-43f0-8d18-ebb1ede887e3" providerId="AD" clId="Web-{77D61003-1555-4CC2-AB81-3549EFDCAA85}" dt="2021-04-26T13:56:08.549" v="140" actId="1076"/>
        <pc:sldMkLst>
          <pc:docMk/>
          <pc:sldMk cId="3216657171" sldId="257"/>
        </pc:sldMkLst>
        <pc:spChg chg="mod">
          <ac:chgData name="Caitlin Margaret Vivian (1800517)" userId="S::1800517@student.uwtsd.ac.uk::515136e7-53f5-43f0-8d18-ebb1ede887e3" providerId="AD" clId="Web-{77D61003-1555-4CC2-AB81-3549EFDCAA85}" dt="2021-04-26T13:50:52.729" v="32" actId="20577"/>
          <ac:spMkLst>
            <pc:docMk/>
            <pc:sldMk cId="3216657171" sldId="257"/>
            <ac:spMk id="2" creationId="{307C0A9F-B2DC-4301-9AE2-340F74EBB20B}"/>
          </ac:spMkLst>
        </pc:spChg>
        <pc:spChg chg="mod">
          <ac:chgData name="Caitlin Margaret Vivian (1800517)" userId="S::1800517@student.uwtsd.ac.uk::515136e7-53f5-43f0-8d18-ebb1ede887e3" providerId="AD" clId="Web-{77D61003-1555-4CC2-AB81-3549EFDCAA85}" dt="2021-04-26T13:56:08.549" v="140" actId="1076"/>
          <ac:spMkLst>
            <pc:docMk/>
            <pc:sldMk cId="3216657171" sldId="257"/>
            <ac:spMk id="3" creationId="{B9CBD5F4-0C88-4947-A331-474DAC127369}"/>
          </ac:spMkLst>
        </pc:spChg>
        <pc:spChg chg="add">
          <ac:chgData name="Caitlin Margaret Vivian (1800517)" userId="S::1800517@student.uwtsd.ac.uk::515136e7-53f5-43f0-8d18-ebb1ede887e3" providerId="AD" clId="Web-{77D61003-1555-4CC2-AB81-3549EFDCAA85}" dt="2021-04-26T13:50:12.525" v="27"/>
          <ac:spMkLst>
            <pc:docMk/>
            <pc:sldMk cId="3216657171" sldId="257"/>
            <ac:spMk id="8" creationId="{C51A08AC-F796-409C-AD97-8B476289EC51}"/>
          </ac:spMkLst>
        </pc:spChg>
        <pc:grpChg chg="add">
          <ac:chgData name="Caitlin Margaret Vivian (1800517)" userId="S::1800517@student.uwtsd.ac.uk::515136e7-53f5-43f0-8d18-ebb1ede887e3" providerId="AD" clId="Web-{77D61003-1555-4CC2-AB81-3549EFDCAA85}" dt="2021-04-26T13:50:12.525" v="27"/>
          <ac:grpSpMkLst>
            <pc:docMk/>
            <pc:sldMk cId="3216657171" sldId="257"/>
            <ac:grpSpMk id="10" creationId="{1E1B312B-4E9A-405C-9CE8-10325438035E}"/>
          </ac:grpSpMkLst>
        </pc:grpChg>
      </pc:sldChg>
      <pc:sldChg chg="addSp modSp new mod setBg">
        <pc:chgData name="Caitlin Margaret Vivian (1800517)" userId="S::1800517@student.uwtsd.ac.uk::515136e7-53f5-43f0-8d18-ebb1ede887e3" providerId="AD" clId="Web-{77D61003-1555-4CC2-AB81-3549EFDCAA85}" dt="2021-04-26T13:57:21.004" v="142"/>
        <pc:sldMkLst>
          <pc:docMk/>
          <pc:sldMk cId="288924905" sldId="258"/>
        </pc:sldMkLst>
        <pc:spChg chg="mod">
          <ac:chgData name="Caitlin Margaret Vivian (1800517)" userId="S::1800517@student.uwtsd.ac.uk::515136e7-53f5-43f0-8d18-ebb1ede887e3" providerId="AD" clId="Web-{77D61003-1555-4CC2-AB81-3549EFDCAA85}" dt="2021-04-26T13:57:21.004" v="142"/>
          <ac:spMkLst>
            <pc:docMk/>
            <pc:sldMk cId="288924905" sldId="258"/>
            <ac:spMk id="2" creationId="{F44C6924-3112-41AC-B66A-A289C12471B9}"/>
          </ac:spMkLst>
        </pc:spChg>
        <pc:spChg chg="mod">
          <ac:chgData name="Caitlin Margaret Vivian (1800517)" userId="S::1800517@student.uwtsd.ac.uk::515136e7-53f5-43f0-8d18-ebb1ede887e3" providerId="AD" clId="Web-{77D61003-1555-4CC2-AB81-3549EFDCAA85}" dt="2021-04-26T13:57:21.004" v="142"/>
          <ac:spMkLst>
            <pc:docMk/>
            <pc:sldMk cId="288924905" sldId="258"/>
            <ac:spMk id="3" creationId="{500792D1-10F5-453D-AEA4-E865BD2F6C7C}"/>
          </ac:spMkLst>
        </pc:spChg>
        <pc:spChg chg="add">
          <ac:chgData name="Caitlin Margaret Vivian (1800517)" userId="S::1800517@student.uwtsd.ac.uk::515136e7-53f5-43f0-8d18-ebb1ede887e3" providerId="AD" clId="Web-{77D61003-1555-4CC2-AB81-3549EFDCAA85}" dt="2021-04-26T13:57:21.004" v="142"/>
          <ac:spMkLst>
            <pc:docMk/>
            <pc:sldMk cId="288924905" sldId="258"/>
            <ac:spMk id="8" creationId="{C51A08AC-F796-409C-AD97-8B476289EC51}"/>
          </ac:spMkLst>
        </pc:spChg>
        <pc:grpChg chg="add">
          <ac:chgData name="Caitlin Margaret Vivian (1800517)" userId="S::1800517@student.uwtsd.ac.uk::515136e7-53f5-43f0-8d18-ebb1ede887e3" providerId="AD" clId="Web-{77D61003-1555-4CC2-AB81-3549EFDCAA85}" dt="2021-04-26T13:57:21.004" v="142"/>
          <ac:grpSpMkLst>
            <pc:docMk/>
            <pc:sldMk cId="288924905" sldId="258"/>
            <ac:grpSpMk id="10" creationId="{1E1B312B-4E9A-405C-9CE8-10325438035E}"/>
          </ac:grpSpMkLst>
        </pc:grpChg>
      </pc:sldChg>
      <pc:sldMasterChg chg="add del addSldLayout delSldLayout">
        <pc:chgData name="Caitlin Margaret Vivian (1800517)" userId="S::1800517@student.uwtsd.ac.uk::515136e7-53f5-43f0-8d18-ebb1ede887e3" providerId="AD" clId="Web-{77D61003-1555-4CC2-AB81-3549EFDCAA85}" dt="2021-04-26T13:49:21.508" v="13"/>
        <pc:sldMasterMkLst>
          <pc:docMk/>
          <pc:sldMasterMk cId="2460954070" sldId="2147483660"/>
        </pc:sldMasterMkLst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aitlin Margaret Vivian (1800517)" userId="S::1800517@student.uwtsd.ac.uk::515136e7-53f5-43f0-8d18-ebb1ede887e3" providerId="AD" clId="Web-{77D61003-1555-4CC2-AB81-3549EFDCAA85}" dt="2021-04-26T13:49:21.446" v="12"/>
        <pc:sldMasterMkLst>
          <pc:docMk/>
          <pc:sldMasterMk cId="102733837" sldId="2147483711"/>
        </pc:sldMasterMkLst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379141334" sldId="2147483700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3871765320" sldId="2147483701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1301057108" sldId="2147483702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2280193701" sldId="2147483703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3527639297" sldId="2147483704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3353565055" sldId="2147483705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1817624620" sldId="2147483706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1429806964" sldId="2147483707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1980542366" sldId="2147483708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2565666280" sldId="2147483709"/>
          </pc:sldLayoutMkLst>
        </pc:sldLayoutChg>
        <pc:sldLayoutChg chg="add del">
          <pc:chgData name="Caitlin Margaret Vivian (1800517)" userId="S::1800517@student.uwtsd.ac.uk::515136e7-53f5-43f0-8d18-ebb1ede887e3" providerId="AD" clId="Web-{77D61003-1555-4CC2-AB81-3549EFDCAA85}" dt="2021-04-26T13:49:21.446" v="12"/>
          <pc:sldLayoutMkLst>
            <pc:docMk/>
            <pc:sldMasterMk cId="102733837" sldId="2147483711"/>
            <pc:sldLayoutMk cId="1992902287" sldId="2147483710"/>
          </pc:sldLayoutMkLst>
        </pc:sldLayoutChg>
      </pc:sldMasterChg>
      <pc:sldMasterChg chg="add addSldLayout">
        <pc:chgData name="Caitlin Margaret Vivian (1800517)" userId="S::1800517@student.uwtsd.ac.uk::515136e7-53f5-43f0-8d18-ebb1ede887e3" providerId="AD" clId="Web-{77D61003-1555-4CC2-AB81-3549EFDCAA85}" dt="2021-04-26T13:49:21.508" v="13"/>
        <pc:sldMasterMkLst>
          <pc:docMk/>
          <pc:sldMasterMk cId="3793725455" sldId="2147483724"/>
        </pc:sldMasterMkLst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4172131921" sldId="2147483713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3751784354" sldId="2147483714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693077709" sldId="2147483715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81346408" sldId="2147483716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761325650" sldId="2147483717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901299904" sldId="2147483718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682214613" sldId="2147483719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3117804989" sldId="2147483720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3201212067" sldId="2147483721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2949620936" sldId="2147483722"/>
          </pc:sldLayoutMkLst>
        </pc:sldLayoutChg>
        <pc:sldLayoutChg chg="add">
          <pc:chgData name="Caitlin Margaret Vivian (1800517)" userId="S::1800517@student.uwtsd.ac.uk::515136e7-53f5-43f0-8d18-ebb1ede887e3" providerId="AD" clId="Web-{77D61003-1555-4CC2-AB81-3549EFDCAA85}" dt="2021-04-26T13:49:21.508" v="13"/>
          <pc:sldLayoutMkLst>
            <pc:docMk/>
            <pc:sldMasterMk cId="3793725455" sldId="2147483724"/>
            <pc:sldLayoutMk cId="1723772095" sldId="2147483723"/>
          </pc:sldLayoutMkLst>
        </pc:sldLayoutChg>
      </pc:sldMasterChg>
    </pc:docChg>
  </pc:docChgLst>
  <pc:docChgLst>
    <pc:chgData name="Caitlin Margaret Vivian (1800517)" userId="S::1800517@student.uwtsd.ac.uk::515136e7-53f5-43f0-8d18-ebb1ede887e3" providerId="AD" clId="Web-{EE7B089E-CCC9-AEE2-9013-1AB73475941E}"/>
    <pc:docChg chg="addSld modSld">
      <pc:chgData name="Caitlin Margaret Vivian (1800517)" userId="S::1800517@student.uwtsd.ac.uk::515136e7-53f5-43f0-8d18-ebb1ede887e3" providerId="AD" clId="Web-{EE7B089E-CCC9-AEE2-9013-1AB73475941E}" dt="2021-04-28T09:18:21.863" v="1033" actId="20577"/>
      <pc:docMkLst>
        <pc:docMk/>
      </pc:docMkLst>
      <pc:sldChg chg="addSp delSp modSp">
        <pc:chgData name="Caitlin Margaret Vivian (1800517)" userId="S::1800517@student.uwtsd.ac.uk::515136e7-53f5-43f0-8d18-ebb1ede887e3" providerId="AD" clId="Web-{EE7B089E-CCC9-AEE2-9013-1AB73475941E}" dt="2021-04-28T09:03:06.200" v="582" actId="1076"/>
        <pc:sldMkLst>
          <pc:docMk/>
          <pc:sldMk cId="288924905" sldId="258"/>
        </pc:sldMkLst>
        <pc:spChg chg="mod">
          <ac:chgData name="Caitlin Margaret Vivian (1800517)" userId="S::1800517@student.uwtsd.ac.uk::515136e7-53f5-43f0-8d18-ebb1ede887e3" providerId="AD" clId="Web-{EE7B089E-CCC9-AEE2-9013-1AB73475941E}" dt="2021-04-28T08:33:59.143" v="22" actId="20577"/>
          <ac:spMkLst>
            <pc:docMk/>
            <pc:sldMk cId="288924905" sldId="258"/>
            <ac:spMk id="2" creationId="{F44C6924-3112-41AC-B66A-A289C12471B9}"/>
          </ac:spMkLst>
        </pc:spChg>
        <pc:spChg chg="del">
          <ac:chgData name="Caitlin Margaret Vivian (1800517)" userId="S::1800517@student.uwtsd.ac.uk::515136e7-53f5-43f0-8d18-ebb1ede887e3" providerId="AD" clId="Web-{EE7B089E-CCC9-AEE2-9013-1AB73475941E}" dt="2021-04-28T08:59:52.305" v="531"/>
          <ac:spMkLst>
            <pc:docMk/>
            <pc:sldMk cId="288924905" sldId="258"/>
            <ac:spMk id="3" creationId="{500792D1-10F5-453D-AEA4-E865BD2F6C7C}"/>
          </ac:spMkLst>
        </pc:spChg>
        <pc:spChg chg="add mod">
          <ac:chgData name="Caitlin Margaret Vivian (1800517)" userId="S::1800517@student.uwtsd.ac.uk::515136e7-53f5-43f0-8d18-ebb1ede887e3" providerId="AD" clId="Web-{EE7B089E-CCC9-AEE2-9013-1AB73475941E}" dt="2021-04-28T09:03:06.200" v="582" actId="1076"/>
          <ac:spMkLst>
            <pc:docMk/>
            <pc:sldMk cId="288924905" sldId="258"/>
            <ac:spMk id="5" creationId="{BECE1316-2BB1-4D65-A9B8-866D1FD10614}"/>
          </ac:spMkLst>
        </pc:spChg>
        <pc:picChg chg="add mod ord modCrop">
          <ac:chgData name="Caitlin Margaret Vivian (1800517)" userId="S::1800517@student.uwtsd.ac.uk::515136e7-53f5-43f0-8d18-ebb1ede887e3" providerId="AD" clId="Web-{EE7B089E-CCC9-AEE2-9013-1AB73475941E}" dt="2021-04-28T09:00:55.182" v="541" actId="1076"/>
          <ac:picMkLst>
            <pc:docMk/>
            <pc:sldMk cId="288924905" sldId="258"/>
            <ac:picMk id="4" creationId="{6ACC09B2-FE4F-4FFE-94AD-5D7D961EE909}"/>
          </ac:picMkLst>
        </pc:picChg>
      </pc:sldChg>
      <pc:sldChg chg="addSp modSp new mod setBg">
        <pc:chgData name="Caitlin Margaret Vivian (1800517)" userId="S::1800517@student.uwtsd.ac.uk::515136e7-53f5-43f0-8d18-ebb1ede887e3" providerId="AD" clId="Web-{EE7B089E-CCC9-AEE2-9013-1AB73475941E}" dt="2021-04-28T09:11:34.025" v="793" actId="20577"/>
        <pc:sldMkLst>
          <pc:docMk/>
          <pc:sldMk cId="3451995803" sldId="259"/>
        </pc:sldMkLst>
        <pc:spChg chg="mod">
          <ac:chgData name="Caitlin Margaret Vivian (1800517)" userId="S::1800517@student.uwtsd.ac.uk::515136e7-53f5-43f0-8d18-ebb1ede887e3" providerId="AD" clId="Web-{EE7B089E-CCC9-AEE2-9013-1AB73475941E}" dt="2021-04-28T08:38:05.977" v="29" actId="20577"/>
          <ac:spMkLst>
            <pc:docMk/>
            <pc:sldMk cId="3451995803" sldId="259"/>
            <ac:spMk id="2" creationId="{55BB97DD-FD83-4AE9-BCFE-7113C28BDA61}"/>
          </ac:spMkLst>
        </pc:spChg>
        <pc:spChg chg="mod">
          <ac:chgData name="Caitlin Margaret Vivian (1800517)" userId="S::1800517@student.uwtsd.ac.uk::515136e7-53f5-43f0-8d18-ebb1ede887e3" providerId="AD" clId="Web-{EE7B089E-CCC9-AEE2-9013-1AB73475941E}" dt="2021-04-28T09:11:34.025" v="793" actId="20577"/>
          <ac:spMkLst>
            <pc:docMk/>
            <pc:sldMk cId="3451995803" sldId="259"/>
            <ac:spMk id="3" creationId="{96106504-BA02-4BBE-AE85-B3AB44D0EE1A}"/>
          </ac:spMkLst>
        </pc:spChg>
        <pc:spChg chg="add">
          <ac:chgData name="Caitlin Margaret Vivian (1800517)" userId="S::1800517@student.uwtsd.ac.uk::515136e7-53f5-43f0-8d18-ebb1ede887e3" providerId="AD" clId="Web-{EE7B089E-CCC9-AEE2-9013-1AB73475941E}" dt="2021-04-28T08:37:26.164" v="24"/>
          <ac:spMkLst>
            <pc:docMk/>
            <pc:sldMk cId="3451995803" sldId="259"/>
            <ac:spMk id="8" creationId="{C51A08AC-F796-409C-AD97-8B476289EC51}"/>
          </ac:spMkLst>
        </pc:spChg>
        <pc:grpChg chg="add">
          <ac:chgData name="Caitlin Margaret Vivian (1800517)" userId="S::1800517@student.uwtsd.ac.uk::515136e7-53f5-43f0-8d18-ebb1ede887e3" providerId="AD" clId="Web-{EE7B089E-CCC9-AEE2-9013-1AB73475941E}" dt="2021-04-28T08:37:26.164" v="24"/>
          <ac:grpSpMkLst>
            <pc:docMk/>
            <pc:sldMk cId="3451995803" sldId="259"/>
            <ac:grpSpMk id="10" creationId="{1E1B312B-4E9A-405C-9CE8-10325438035E}"/>
          </ac:grpSpMkLst>
        </pc:grpChg>
      </pc:sldChg>
      <pc:sldChg chg="addSp delSp modSp new mod setBg">
        <pc:chgData name="Caitlin Margaret Vivian (1800517)" userId="S::1800517@student.uwtsd.ac.uk::515136e7-53f5-43f0-8d18-ebb1ede887e3" providerId="AD" clId="Web-{EE7B089E-CCC9-AEE2-9013-1AB73475941E}" dt="2021-04-28T09:18:21.863" v="1033" actId="20577"/>
        <pc:sldMkLst>
          <pc:docMk/>
          <pc:sldMk cId="21496938" sldId="260"/>
        </pc:sldMkLst>
        <pc:spChg chg="mod">
          <ac:chgData name="Caitlin Margaret Vivian (1800517)" userId="S::1800517@student.uwtsd.ac.uk::515136e7-53f5-43f0-8d18-ebb1ede887e3" providerId="AD" clId="Web-{EE7B089E-CCC9-AEE2-9013-1AB73475941E}" dt="2021-04-28T09:17:13.892" v="975"/>
          <ac:spMkLst>
            <pc:docMk/>
            <pc:sldMk cId="21496938" sldId="260"/>
            <ac:spMk id="2" creationId="{4EFB48BC-19C9-479C-B34D-352EA86F9D75}"/>
          </ac:spMkLst>
        </pc:spChg>
        <pc:spChg chg="add del mod">
          <ac:chgData name="Caitlin Margaret Vivian (1800517)" userId="S::1800517@student.uwtsd.ac.uk::515136e7-53f5-43f0-8d18-ebb1ede887e3" providerId="AD" clId="Web-{EE7B089E-CCC9-AEE2-9013-1AB73475941E}" dt="2021-04-28T09:18:21.863" v="1033" actId="20577"/>
          <ac:spMkLst>
            <pc:docMk/>
            <pc:sldMk cId="21496938" sldId="260"/>
            <ac:spMk id="3" creationId="{0E33AE86-3CD8-4D6C-BED0-C4FA533FE08E}"/>
          </ac:spMkLst>
        </pc:spChg>
        <pc:spChg chg="add del">
          <ac:chgData name="Caitlin Margaret Vivian (1800517)" userId="S::1800517@student.uwtsd.ac.uk::515136e7-53f5-43f0-8d18-ebb1ede887e3" providerId="AD" clId="Web-{EE7B089E-CCC9-AEE2-9013-1AB73475941E}" dt="2021-04-28T09:17:13.892" v="975"/>
          <ac:spMkLst>
            <pc:docMk/>
            <pc:sldMk cId="21496938" sldId="260"/>
            <ac:spMk id="8" creationId="{C51A08AC-F796-409C-AD97-8B476289EC51}"/>
          </ac:spMkLst>
        </pc:spChg>
        <pc:spChg chg="add del">
          <ac:chgData name="Caitlin Margaret Vivian (1800517)" userId="S::1800517@student.uwtsd.ac.uk::515136e7-53f5-43f0-8d18-ebb1ede887e3" providerId="AD" clId="Web-{EE7B089E-CCC9-AEE2-9013-1AB73475941E}" dt="2021-04-28T09:17:13.892" v="975"/>
          <ac:spMkLst>
            <pc:docMk/>
            <pc:sldMk cId="21496938" sldId="260"/>
            <ac:spMk id="20" creationId="{AC14302F-E955-47D0-A56B-D1D1A6953B51}"/>
          </ac:spMkLst>
        </pc:spChg>
        <pc:grpChg chg="add del">
          <ac:chgData name="Caitlin Margaret Vivian (1800517)" userId="S::1800517@student.uwtsd.ac.uk::515136e7-53f5-43f0-8d18-ebb1ede887e3" providerId="AD" clId="Web-{EE7B089E-CCC9-AEE2-9013-1AB73475941E}" dt="2021-04-28T09:17:13.892" v="975"/>
          <ac:grpSpMkLst>
            <pc:docMk/>
            <pc:sldMk cId="21496938" sldId="260"/>
            <ac:grpSpMk id="10" creationId="{1E1B312B-4E9A-405C-9CE8-10325438035E}"/>
          </ac:grpSpMkLst>
        </pc:grpChg>
        <pc:grpChg chg="add del">
          <ac:chgData name="Caitlin Margaret Vivian (1800517)" userId="S::1800517@student.uwtsd.ac.uk::515136e7-53f5-43f0-8d18-ebb1ede887e3" providerId="AD" clId="Web-{EE7B089E-CCC9-AEE2-9013-1AB73475941E}" dt="2021-04-28T09:17:13.892" v="975"/>
          <ac:grpSpMkLst>
            <pc:docMk/>
            <pc:sldMk cId="21496938" sldId="260"/>
            <ac:grpSpMk id="22" creationId="{DC310F6C-D8CB-4984-9F9B-BA18C171928E}"/>
          </ac:grpSpMkLst>
        </pc:grpChg>
        <pc:graphicFrameChg chg="add del">
          <ac:chgData name="Caitlin Margaret Vivian (1800517)" userId="S::1800517@student.uwtsd.ac.uk::515136e7-53f5-43f0-8d18-ebb1ede887e3" providerId="AD" clId="Web-{EE7B089E-CCC9-AEE2-9013-1AB73475941E}" dt="2021-04-28T09:17:13.892" v="975"/>
          <ac:graphicFrameMkLst>
            <pc:docMk/>
            <pc:sldMk cId="21496938" sldId="260"/>
            <ac:graphicFrameMk id="16" creationId="{A8A278A2-670E-4323-9980-8E64B59C70BA}"/>
          </ac:graphicFrameMkLst>
        </pc:graphicFrameChg>
      </pc:sldChg>
      <pc:sldChg chg="addSp modSp new mod setBg">
        <pc:chgData name="Caitlin Margaret Vivian (1800517)" userId="S::1800517@student.uwtsd.ac.uk::515136e7-53f5-43f0-8d18-ebb1ede887e3" providerId="AD" clId="Web-{EE7B089E-CCC9-AEE2-9013-1AB73475941E}" dt="2021-04-28T08:48:57.836" v="295" actId="20577"/>
        <pc:sldMkLst>
          <pc:docMk/>
          <pc:sldMk cId="240544684" sldId="261"/>
        </pc:sldMkLst>
        <pc:spChg chg="mod">
          <ac:chgData name="Caitlin Margaret Vivian (1800517)" userId="S::1800517@student.uwtsd.ac.uk::515136e7-53f5-43f0-8d18-ebb1ede887e3" providerId="AD" clId="Web-{EE7B089E-CCC9-AEE2-9013-1AB73475941E}" dt="2021-04-28T08:39:50.152" v="56" actId="20577"/>
          <ac:spMkLst>
            <pc:docMk/>
            <pc:sldMk cId="240544684" sldId="261"/>
            <ac:spMk id="2" creationId="{C5B01CF9-93C5-4D74-931B-11AC297D616D}"/>
          </ac:spMkLst>
        </pc:spChg>
        <pc:spChg chg="mod">
          <ac:chgData name="Caitlin Margaret Vivian (1800517)" userId="S::1800517@student.uwtsd.ac.uk::515136e7-53f5-43f0-8d18-ebb1ede887e3" providerId="AD" clId="Web-{EE7B089E-CCC9-AEE2-9013-1AB73475941E}" dt="2021-04-28T08:48:57.836" v="295" actId="20577"/>
          <ac:spMkLst>
            <pc:docMk/>
            <pc:sldMk cId="240544684" sldId="261"/>
            <ac:spMk id="3" creationId="{E7BDD608-C9A7-494F-A081-67022F39C925}"/>
          </ac:spMkLst>
        </pc:spChg>
        <pc:spChg chg="add">
          <ac:chgData name="Caitlin Margaret Vivian (1800517)" userId="S::1800517@student.uwtsd.ac.uk::515136e7-53f5-43f0-8d18-ebb1ede887e3" providerId="AD" clId="Web-{EE7B089E-CCC9-AEE2-9013-1AB73475941E}" dt="2021-04-28T08:39:08.776" v="41"/>
          <ac:spMkLst>
            <pc:docMk/>
            <pc:sldMk cId="240544684" sldId="261"/>
            <ac:spMk id="8" creationId="{C51A08AC-F796-409C-AD97-8B476289EC51}"/>
          </ac:spMkLst>
        </pc:spChg>
        <pc:grpChg chg="add">
          <ac:chgData name="Caitlin Margaret Vivian (1800517)" userId="S::1800517@student.uwtsd.ac.uk::515136e7-53f5-43f0-8d18-ebb1ede887e3" providerId="AD" clId="Web-{EE7B089E-CCC9-AEE2-9013-1AB73475941E}" dt="2021-04-28T08:39:08.776" v="41"/>
          <ac:grpSpMkLst>
            <pc:docMk/>
            <pc:sldMk cId="240544684" sldId="261"/>
            <ac:grpSpMk id="10" creationId="{1E1B312B-4E9A-405C-9CE8-10325438035E}"/>
          </ac:grpSpMkLst>
        </pc:grpChg>
      </pc:sldChg>
      <pc:sldChg chg="addSp modSp new mod setBg">
        <pc:chgData name="Caitlin Margaret Vivian (1800517)" userId="S::1800517@student.uwtsd.ac.uk::515136e7-53f5-43f0-8d18-ebb1ede887e3" providerId="AD" clId="Web-{EE7B089E-CCC9-AEE2-9013-1AB73475941E}" dt="2021-04-28T08:58:26.959" v="530" actId="20577"/>
        <pc:sldMkLst>
          <pc:docMk/>
          <pc:sldMk cId="761572533" sldId="262"/>
        </pc:sldMkLst>
        <pc:spChg chg="mod">
          <ac:chgData name="Caitlin Margaret Vivian (1800517)" userId="S::1800517@student.uwtsd.ac.uk::515136e7-53f5-43f0-8d18-ebb1ede887e3" providerId="AD" clId="Web-{EE7B089E-CCC9-AEE2-9013-1AB73475941E}" dt="2021-04-28T08:49:44.556" v="320" actId="20577"/>
          <ac:spMkLst>
            <pc:docMk/>
            <pc:sldMk cId="761572533" sldId="262"/>
            <ac:spMk id="2" creationId="{A992B7EC-072E-40FA-8AB0-37C8157CD816}"/>
          </ac:spMkLst>
        </pc:spChg>
        <pc:spChg chg="mod">
          <ac:chgData name="Caitlin Margaret Vivian (1800517)" userId="S::1800517@student.uwtsd.ac.uk::515136e7-53f5-43f0-8d18-ebb1ede887e3" providerId="AD" clId="Web-{EE7B089E-CCC9-AEE2-9013-1AB73475941E}" dt="2021-04-28T08:58:26.959" v="530" actId="20577"/>
          <ac:spMkLst>
            <pc:docMk/>
            <pc:sldMk cId="761572533" sldId="262"/>
            <ac:spMk id="3" creationId="{B2F956B7-3460-410D-934E-49B3EF995C40}"/>
          </ac:spMkLst>
        </pc:spChg>
        <pc:spChg chg="add">
          <ac:chgData name="Caitlin Margaret Vivian (1800517)" userId="S::1800517@student.uwtsd.ac.uk::515136e7-53f5-43f0-8d18-ebb1ede887e3" providerId="AD" clId="Web-{EE7B089E-CCC9-AEE2-9013-1AB73475941E}" dt="2021-04-28T08:49:21.649" v="297"/>
          <ac:spMkLst>
            <pc:docMk/>
            <pc:sldMk cId="761572533" sldId="262"/>
            <ac:spMk id="8" creationId="{C51A08AC-F796-409C-AD97-8B476289EC51}"/>
          </ac:spMkLst>
        </pc:spChg>
        <pc:grpChg chg="add">
          <ac:chgData name="Caitlin Margaret Vivian (1800517)" userId="S::1800517@student.uwtsd.ac.uk::515136e7-53f5-43f0-8d18-ebb1ede887e3" providerId="AD" clId="Web-{EE7B089E-CCC9-AEE2-9013-1AB73475941E}" dt="2021-04-28T08:49:21.649" v="297"/>
          <ac:grpSpMkLst>
            <pc:docMk/>
            <pc:sldMk cId="761572533" sldId="262"/>
            <ac:grpSpMk id="10" creationId="{1E1B312B-4E9A-405C-9CE8-10325438035E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7804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212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4/28/2021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620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772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72131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299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1784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077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46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325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214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4/28/2021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725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13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90D587CB-85BA-46E7-8B11-BD0CDBCDB0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09" r="-10" b="-10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r>
              <a:rPr lang="en-US" sz="6000">
                <a:cs typeface="Calibri Light"/>
              </a:rPr>
              <a:t>Internal Placement</a:t>
            </a:r>
            <a:endParaRPr lang="en-US" sz="6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162357" cy="1576188"/>
          </a:xfrm>
        </p:spPr>
        <p:txBody>
          <a:bodyPr anchor="t">
            <a:normAutofit/>
          </a:bodyPr>
          <a:lstStyle/>
          <a:p>
            <a:r>
              <a:rPr lang="en-US" dirty="0">
                <a:ea typeface="Meiryo"/>
              </a:rPr>
              <a:t>Reflective Presentation</a:t>
            </a:r>
          </a:p>
          <a:p>
            <a:r>
              <a:rPr lang="en-US" dirty="0">
                <a:ea typeface="Meiryo"/>
              </a:rPr>
              <a:t>Caitlin Vivian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07C0A9F-B2DC-4301-9AE2-340F74EBB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Class Profile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BD5F4-0C88-4947-A331-474DAC127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1982309"/>
            <a:ext cx="6857365" cy="4053816"/>
          </a:xfrm>
        </p:spPr>
        <p:txBody>
          <a:bodyPr vert="horz" lIns="109728" tIns="109728" rIns="109728" bIns="91440" rtlCol="0" anchor="t">
            <a:normAutofit fontScale="77500" lnSpcReduction="20000"/>
          </a:bodyPr>
          <a:lstStyle/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foundation degree level group, of varied ages and learning abilities. 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Module assigned: Being Human  (equivalent 20 credits out of 120 to finish foundation level). 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The module was structured to inform the students of the basic theories of philosophy and anthropology. 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The two learning outcomes for the module are ‘to demonstrate knowledge of a variety of different societies and some of their institutions and beliefs ‘and ‘show knowledge of a variety of social institutions and how they function’. 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The lectures were delivered via ‘blended learning’ (online and face-to-face). </a:t>
            </a:r>
            <a:endParaRPr lang="en-US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216657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44C6924-3112-41AC-B66A-A289C1247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Gibbs' Method of Reflection</a:t>
            </a:r>
            <a:endParaRPr lang="en-US" dirty="0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6ACC09B2-FE4F-4FFE-94AD-5D7D961EE9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636" t="823" r="5909"/>
          <a:stretch/>
        </p:blipFill>
        <p:spPr>
          <a:xfrm>
            <a:off x="2241676" y="1978590"/>
            <a:ext cx="5297023" cy="469015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CE1316-2BB1-4D65-A9B8-866D1FD10614}"/>
              </a:ext>
            </a:extLst>
          </p:cNvPr>
          <p:cNvSpPr txBox="1"/>
          <p:nvPr/>
        </p:nvSpPr>
        <p:spPr>
          <a:xfrm>
            <a:off x="8778816" y="6205268"/>
            <a:ext cx="39221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Meiryo"/>
              </a:rPr>
              <a:t>Fig 1.Gibbs' reflective cycle – essayontime.au</a:t>
            </a:r>
          </a:p>
        </p:txBody>
      </p:sp>
    </p:spTree>
    <p:extLst>
      <p:ext uri="{BB962C8B-B14F-4D97-AF65-F5344CB8AC3E}">
        <p14:creationId xmlns:p14="http://schemas.microsoft.com/office/powerpoint/2010/main" val="288924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5BB97DD-FD83-4AE9-BCFE-7113C28BD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Teaching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06504-BA02-4BBE-AE85-B3AB44D0E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 vert="horz" lIns="109728" tIns="109728" rIns="109728" bIns="9144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Lecturer One: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Font typeface="Courier New,monospace"/>
              <a:buChar char="o"/>
            </a:pPr>
            <a:r>
              <a:rPr lang="en-GB" dirty="0">
                <a:ea typeface="+mn-lt"/>
                <a:cs typeface="+mn-lt"/>
              </a:rPr>
              <a:t>Classical Linear approach – holistic mix.</a:t>
            </a:r>
            <a:endParaRPr lang="en-US">
              <a:ea typeface="+mn-lt"/>
              <a:cs typeface="+mn-lt"/>
            </a:endParaRPr>
          </a:p>
          <a:p>
            <a:pPr marL="342900" indent="-342900">
              <a:buFont typeface="Courier New,monospace"/>
              <a:buChar char="o"/>
            </a:pPr>
            <a:r>
              <a:rPr lang="en-GB" dirty="0">
                <a:ea typeface="+mn-lt"/>
                <a:cs typeface="+mn-lt"/>
              </a:rPr>
              <a:t>Resources Used: </a:t>
            </a:r>
            <a:r>
              <a:rPr lang="en-GB" dirty="0" err="1">
                <a:ea typeface="+mn-lt"/>
                <a:cs typeface="+mn-lt"/>
              </a:rPr>
              <a:t>Powerpoint</a:t>
            </a:r>
            <a:r>
              <a:rPr lang="en-GB" dirty="0">
                <a:ea typeface="+mn-lt"/>
                <a:cs typeface="+mn-lt"/>
              </a:rPr>
              <a:t> Presentation and Open Discussion.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Font typeface="Courier New,monospace"/>
              <a:buChar char="o"/>
            </a:pPr>
            <a:r>
              <a:rPr lang="en-GB" dirty="0">
                <a:ea typeface="+mn-lt"/>
                <a:cs typeface="+mn-lt"/>
              </a:rPr>
              <a:t>Very Professional and fulfilled the aims.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Lecturer Two: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Courier New,monospace"/>
              <a:buChar char="o"/>
            </a:pPr>
            <a:r>
              <a:rPr lang="en-GB" dirty="0">
                <a:ea typeface="+mn-lt"/>
                <a:cs typeface="+mn-lt"/>
              </a:rPr>
              <a:t>Holistic, Student led experience.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Courier New,monospace"/>
              <a:buChar char="o"/>
            </a:pPr>
            <a:r>
              <a:rPr lang="en-GB" dirty="0">
                <a:ea typeface="+mn-lt"/>
                <a:cs typeface="+mn-lt"/>
              </a:rPr>
              <a:t>Used a range of resources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Courier New,monospace"/>
              <a:buChar char="o"/>
            </a:pPr>
            <a:r>
              <a:rPr lang="en-GB" dirty="0">
                <a:ea typeface="+mn-lt"/>
                <a:cs typeface="+mn-lt"/>
              </a:rPr>
              <a:t>Informal and personable.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995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FB48BC-19C9-479C-B34D-352EA86F9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>
                <a:ea typeface="Meiryo"/>
              </a:rPr>
              <a:t>Student Engagement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3AE86-3CD8-4D6C-BED0-C4FA533FE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 vert="horz" lIns="109728" tIns="109728" rIns="109728" bIns="91440" rtlCol="0" anchor="t">
            <a:normAutofit fontScale="92500" lnSpcReduction="10000"/>
          </a:bodyPr>
          <a:lstStyle/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Incidents where students displayed disruptive behaviour. - showed a lack of respect.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More interested in Anthropology lectures than Philosophy - could be down to lesson structure.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Lecturer Two encountered an incident with a confused student - it could have been handled more professionally. 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Distanced learning impacted on student engagement and wellbeing.</a:t>
            </a:r>
          </a:p>
        </p:txBody>
      </p:sp>
    </p:spTree>
    <p:extLst>
      <p:ext uri="{BB962C8B-B14F-4D97-AF65-F5344CB8AC3E}">
        <p14:creationId xmlns:p14="http://schemas.microsoft.com/office/powerpoint/2010/main" val="21496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92B7EC-072E-40FA-8AB0-37C8157CD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ea typeface="Meiryo"/>
              </a:rPr>
              <a:t>What Would I do differently?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956B7-3460-410D-934E-49B3EF995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 vert="horz" lIns="109728" tIns="109728" rIns="109728" bIns="91440" rtlCol="0" anchor="t">
            <a:normAutofit lnSpcReduction="10000"/>
          </a:bodyPr>
          <a:lstStyle/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Use a range of resources to make difficult subjects easier to engage with.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I would not use the Linear approach to learning. (Nunan,1998) as students disengaged when this approach was used.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Henceforth, I have adapted my presentation to a more student led lesson and to use multiple resources, which would allow them to develop skills. </a:t>
            </a:r>
          </a:p>
        </p:txBody>
      </p:sp>
    </p:spTree>
    <p:extLst>
      <p:ext uri="{BB962C8B-B14F-4D97-AF65-F5344CB8AC3E}">
        <p14:creationId xmlns:p14="http://schemas.microsoft.com/office/powerpoint/2010/main" val="761572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B01CF9-93C5-4D74-931B-11AC297D6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ea typeface="Meiryo"/>
              </a:rPr>
              <a:t>Internal Placement 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DD608-C9A7-494F-A081-67022F39C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312988"/>
            <a:ext cx="6857365" cy="3651250"/>
          </a:xfrm>
        </p:spPr>
        <p:txBody>
          <a:bodyPr vert="horz" lIns="109728" tIns="109728" rIns="109728" bIns="91440" rtlCol="0" anchor="t">
            <a:normAutofit fontScale="92500"/>
          </a:bodyPr>
          <a:lstStyle/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Topic: Jewish funerary practices.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Teaching style: Turner's student led experience.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Resources: 5-10 minute activity to collate information. Leading to Open Discussion. 3-minute overview video at the end of the session.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This will enable students to develop own initiative and research skills.</a:t>
            </a:r>
          </a:p>
          <a:p>
            <a:pPr marL="285750" indent="-285750">
              <a:buFont typeface="Courier New" panose="020B0503020204020204" pitchFamily="34" charset="0"/>
              <a:buChar char="o"/>
            </a:pPr>
            <a:r>
              <a:rPr lang="en-GB" dirty="0">
                <a:ea typeface="Meiryo"/>
              </a:rPr>
              <a:t>After the Open discussion, I will 'fill in the blanks' </a:t>
            </a:r>
          </a:p>
          <a:p>
            <a:endParaRPr lang="en-GB" dirty="0">
              <a:ea typeface="Meiryo"/>
            </a:endParaRPr>
          </a:p>
          <a:p>
            <a:pPr marL="285750" indent="-285750">
              <a:buFont typeface="Courier New" panose="020B0503020204020204" pitchFamily="34" charset="0"/>
              <a:buChar char="o"/>
            </a:pPr>
            <a:endParaRPr lang="en-GB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4054468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RegularSeedRightStep">
      <a:dk1>
        <a:srgbClr val="000000"/>
      </a:dk1>
      <a:lt1>
        <a:srgbClr val="FFFFFF"/>
      </a:lt1>
      <a:dk2>
        <a:srgbClr val="311C1F"/>
      </a:dk2>
      <a:lt2>
        <a:srgbClr val="F3F0F0"/>
      </a:lt2>
      <a:accent1>
        <a:srgbClr val="45AFAE"/>
      </a:accent1>
      <a:accent2>
        <a:srgbClr val="3B82B1"/>
      </a:accent2>
      <a:accent3>
        <a:srgbClr val="4D62C3"/>
      </a:accent3>
      <a:accent4>
        <a:srgbClr val="593EB3"/>
      </a:accent4>
      <a:accent5>
        <a:srgbClr val="9A4DC3"/>
      </a:accent5>
      <a:accent6>
        <a:srgbClr val="B13BA9"/>
      </a:accent6>
      <a:hlink>
        <a:srgbClr val="BF3F41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SketchLinesVTI</vt:lpstr>
      <vt:lpstr>Internal Placement</vt:lpstr>
      <vt:lpstr>Class Profile</vt:lpstr>
      <vt:lpstr>Gibbs' Method of Reflection</vt:lpstr>
      <vt:lpstr>Teaching Style</vt:lpstr>
      <vt:lpstr>Student Engagement</vt:lpstr>
      <vt:lpstr>What Would I do differently?</vt:lpstr>
      <vt:lpstr>Internal Placement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244</cp:revision>
  <dcterms:created xsi:type="dcterms:W3CDTF">2021-04-26T13:48:30Z</dcterms:created>
  <dcterms:modified xsi:type="dcterms:W3CDTF">2021-04-28T09:18:31Z</dcterms:modified>
</cp:coreProperties>
</file>