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0" r:id="rId1"/>
  </p:sldMasterIdLst>
  <p:notesMasterIdLst>
    <p:notesMasterId r:id="rId13"/>
  </p:notesMasterIdLst>
  <p:sldIdLst>
    <p:sldId id="256" r:id="rId2"/>
    <p:sldId id="257" r:id="rId3"/>
    <p:sldId id="26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4" d="100"/>
          <a:sy n="94" d="100"/>
        </p:scale>
        <p:origin x="576" y="68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 /><Relationship Id="rId13" Type="http://schemas.openxmlformats.org/officeDocument/2006/relationships/notesMaster" Target="notesMasters/notesMaster1.xml" /><Relationship Id="rId3" Type="http://schemas.openxmlformats.org/officeDocument/2006/relationships/slide" Target="slides/slide2.xml" /><Relationship Id="rId7" Type="http://schemas.openxmlformats.org/officeDocument/2006/relationships/slide" Target="slides/slide6.xml" /><Relationship Id="rId12" Type="http://schemas.openxmlformats.org/officeDocument/2006/relationships/slide" Target="slides/slide11.xml" /><Relationship Id="rId17" Type="http://schemas.openxmlformats.org/officeDocument/2006/relationships/tableStyles" Target="tableStyles.xml" /><Relationship Id="rId2" Type="http://schemas.openxmlformats.org/officeDocument/2006/relationships/slide" Target="slides/slide1.xml" /><Relationship Id="rId16" Type="http://schemas.openxmlformats.org/officeDocument/2006/relationships/theme" Target="theme/theme1.xml" /><Relationship Id="rId1" Type="http://schemas.openxmlformats.org/officeDocument/2006/relationships/slideMaster" Target="slideMasters/slideMaster1.xml" /><Relationship Id="rId6" Type="http://schemas.openxmlformats.org/officeDocument/2006/relationships/slide" Target="slides/slide5.xml" /><Relationship Id="rId11" Type="http://schemas.openxmlformats.org/officeDocument/2006/relationships/slide" Target="slides/slide10.xml" /><Relationship Id="rId5" Type="http://schemas.openxmlformats.org/officeDocument/2006/relationships/slide" Target="slides/slide4.xml" /><Relationship Id="rId15" Type="http://schemas.openxmlformats.org/officeDocument/2006/relationships/viewProps" Target="viewProps.xml" /><Relationship Id="rId10" Type="http://schemas.openxmlformats.org/officeDocument/2006/relationships/slide" Target="slides/slide9.xml" /><Relationship Id="rId4" Type="http://schemas.openxmlformats.org/officeDocument/2006/relationships/slide" Target="slides/slide3.xml" /><Relationship Id="rId9" Type="http://schemas.openxmlformats.org/officeDocument/2006/relationships/slide" Target="slides/slide8.xml" /><Relationship Id="rId14" Type="http://schemas.openxmlformats.org/officeDocument/2006/relationships/presProps" Target="presProps.xml" 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79EB663-7587-4587-A368-C4AD5E79D3BC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E58E6607-B410-421B-AD5E-2FBDE6CEF9E4}">
      <dgm:prSet custT="1"/>
      <dgm:spPr/>
      <dgm:t>
        <a:bodyPr/>
        <a:lstStyle/>
        <a:p>
          <a:r>
            <a:rPr lang="en-US" sz="3600" dirty="0"/>
            <a:t>S</a:t>
          </a:r>
          <a:r>
            <a:rPr lang="en-GB" sz="3600" dirty="0" err="1"/>
            <a:t>tudent</a:t>
          </a:r>
          <a:r>
            <a:rPr lang="en-GB" sz="3600" dirty="0"/>
            <a:t> name: Renata </a:t>
          </a:r>
          <a:r>
            <a:rPr lang="en-GB" sz="3600" dirty="0" err="1"/>
            <a:t>Kunceviciute</a:t>
          </a:r>
          <a:endParaRPr lang="en-US" sz="3600" dirty="0"/>
        </a:p>
      </dgm:t>
    </dgm:pt>
    <dgm:pt modelId="{1E617AA3-B1B2-4655-AA7E-5C0920773E5F}" type="parTrans" cxnId="{CD58B895-C8BA-4E62-AD14-835DB509D8A8}">
      <dgm:prSet/>
      <dgm:spPr/>
      <dgm:t>
        <a:bodyPr/>
        <a:lstStyle/>
        <a:p>
          <a:endParaRPr lang="en-US"/>
        </a:p>
      </dgm:t>
    </dgm:pt>
    <dgm:pt modelId="{46D55CD6-52C9-4603-B14F-859C5C5261BA}" type="sibTrans" cxnId="{CD58B895-C8BA-4E62-AD14-835DB509D8A8}">
      <dgm:prSet/>
      <dgm:spPr/>
      <dgm:t>
        <a:bodyPr/>
        <a:lstStyle/>
        <a:p>
          <a:endParaRPr lang="en-US"/>
        </a:p>
      </dgm:t>
    </dgm:pt>
    <dgm:pt modelId="{F9190830-0EFA-41B0-9CFD-AD9AF0AB4043}">
      <dgm:prSet custT="1"/>
      <dgm:spPr/>
      <dgm:t>
        <a:bodyPr/>
        <a:lstStyle/>
        <a:p>
          <a:r>
            <a:rPr lang="en-GB" sz="3600" dirty="0"/>
            <a:t> Student number: ID#2429719</a:t>
          </a:r>
          <a:endParaRPr lang="en-US" sz="3600" dirty="0"/>
        </a:p>
      </dgm:t>
    </dgm:pt>
    <dgm:pt modelId="{18086A23-9D78-471B-83BB-A04AC2ACEC0A}" type="parTrans" cxnId="{B5E4A7F0-2DF4-4DCD-89F9-B702840C1219}">
      <dgm:prSet/>
      <dgm:spPr/>
      <dgm:t>
        <a:bodyPr/>
        <a:lstStyle/>
        <a:p>
          <a:endParaRPr lang="en-GB"/>
        </a:p>
      </dgm:t>
    </dgm:pt>
    <dgm:pt modelId="{7B556821-3EF3-4E86-8B13-CB77D3F78E38}" type="sibTrans" cxnId="{B5E4A7F0-2DF4-4DCD-89F9-B702840C1219}">
      <dgm:prSet/>
      <dgm:spPr/>
      <dgm:t>
        <a:bodyPr/>
        <a:lstStyle/>
        <a:p>
          <a:endParaRPr lang="en-GB"/>
        </a:p>
      </dgm:t>
    </dgm:pt>
    <dgm:pt modelId="{266B7E0E-22DB-4BA3-BC72-AD665ADCDCA7}">
      <dgm:prSet custT="1"/>
      <dgm:spPr/>
      <dgm:t>
        <a:bodyPr/>
        <a:lstStyle/>
        <a:p>
          <a:r>
            <a:rPr lang="en-GB" sz="3600" dirty="0"/>
            <a:t>Lecturer’s name: Peace Ukachukwu</a:t>
          </a:r>
          <a:endParaRPr lang="en-US" sz="3600" dirty="0"/>
        </a:p>
      </dgm:t>
    </dgm:pt>
    <dgm:pt modelId="{0EA65920-12E9-4E21-A8F6-B39F191AF36D}" type="parTrans" cxnId="{EE98A0ED-1B45-4C5D-A749-7368BC48AEED}">
      <dgm:prSet/>
      <dgm:spPr/>
      <dgm:t>
        <a:bodyPr/>
        <a:lstStyle/>
        <a:p>
          <a:endParaRPr lang="en-GB"/>
        </a:p>
      </dgm:t>
    </dgm:pt>
    <dgm:pt modelId="{9AEC609C-CACF-4E62-B0C6-FBDEB2A02ABD}" type="sibTrans" cxnId="{EE98A0ED-1B45-4C5D-A749-7368BC48AEED}">
      <dgm:prSet/>
      <dgm:spPr/>
      <dgm:t>
        <a:bodyPr/>
        <a:lstStyle/>
        <a:p>
          <a:endParaRPr lang="en-GB"/>
        </a:p>
      </dgm:t>
    </dgm:pt>
    <dgm:pt modelId="{8561B5EE-7230-3E4C-A697-3422CAC06AAA}" type="pres">
      <dgm:prSet presAssocID="{B79EB663-7587-4587-A368-C4AD5E79D3BC}" presName="vert0" presStyleCnt="0">
        <dgm:presLayoutVars>
          <dgm:dir/>
          <dgm:animOne val="branch"/>
          <dgm:animLvl val="lvl"/>
        </dgm:presLayoutVars>
      </dgm:prSet>
      <dgm:spPr/>
    </dgm:pt>
    <dgm:pt modelId="{0BAE7064-82E4-6B4F-936C-FAC5782EBA32}" type="pres">
      <dgm:prSet presAssocID="{E58E6607-B410-421B-AD5E-2FBDE6CEF9E4}" presName="thickLine" presStyleLbl="alignNode1" presStyleIdx="0" presStyleCnt="3"/>
      <dgm:spPr/>
    </dgm:pt>
    <dgm:pt modelId="{1D6B9AEA-B998-3D47-921B-7E4D653D3847}" type="pres">
      <dgm:prSet presAssocID="{E58E6607-B410-421B-AD5E-2FBDE6CEF9E4}" presName="horz1" presStyleCnt="0"/>
      <dgm:spPr/>
    </dgm:pt>
    <dgm:pt modelId="{272CA5CE-D3E4-DD4F-A0B7-0105E0D482EE}" type="pres">
      <dgm:prSet presAssocID="{E58E6607-B410-421B-AD5E-2FBDE6CEF9E4}" presName="tx1" presStyleLbl="revTx" presStyleIdx="0" presStyleCnt="3"/>
      <dgm:spPr/>
    </dgm:pt>
    <dgm:pt modelId="{155F400F-225F-C042-91FC-1E4386C684E3}" type="pres">
      <dgm:prSet presAssocID="{E58E6607-B410-421B-AD5E-2FBDE6CEF9E4}" presName="vert1" presStyleCnt="0"/>
      <dgm:spPr/>
    </dgm:pt>
    <dgm:pt modelId="{F696F91A-21A7-4D49-815B-BDD663687214}" type="pres">
      <dgm:prSet presAssocID="{F9190830-0EFA-41B0-9CFD-AD9AF0AB4043}" presName="thickLine" presStyleLbl="alignNode1" presStyleIdx="1" presStyleCnt="3"/>
      <dgm:spPr/>
    </dgm:pt>
    <dgm:pt modelId="{CDF0B7D9-DC9C-4BD1-A545-38C6E71BEA98}" type="pres">
      <dgm:prSet presAssocID="{F9190830-0EFA-41B0-9CFD-AD9AF0AB4043}" presName="horz1" presStyleCnt="0"/>
      <dgm:spPr/>
    </dgm:pt>
    <dgm:pt modelId="{3E04F0FF-52D2-4838-BEC7-CD2F2AD76670}" type="pres">
      <dgm:prSet presAssocID="{F9190830-0EFA-41B0-9CFD-AD9AF0AB4043}" presName="tx1" presStyleLbl="revTx" presStyleIdx="1" presStyleCnt="3"/>
      <dgm:spPr/>
    </dgm:pt>
    <dgm:pt modelId="{C87CB709-BA88-4F47-BD29-2331F1E3BCCA}" type="pres">
      <dgm:prSet presAssocID="{F9190830-0EFA-41B0-9CFD-AD9AF0AB4043}" presName="vert1" presStyleCnt="0"/>
      <dgm:spPr/>
    </dgm:pt>
    <dgm:pt modelId="{B2A5506E-058D-446E-BFE6-63858FDB8668}" type="pres">
      <dgm:prSet presAssocID="{266B7E0E-22DB-4BA3-BC72-AD665ADCDCA7}" presName="thickLine" presStyleLbl="alignNode1" presStyleIdx="2" presStyleCnt="3"/>
      <dgm:spPr/>
    </dgm:pt>
    <dgm:pt modelId="{246886F3-5D8B-4050-84C4-31388EDF5B70}" type="pres">
      <dgm:prSet presAssocID="{266B7E0E-22DB-4BA3-BC72-AD665ADCDCA7}" presName="horz1" presStyleCnt="0"/>
      <dgm:spPr/>
    </dgm:pt>
    <dgm:pt modelId="{AC955071-441B-4B7C-B5BF-6CD92ABA5FF6}" type="pres">
      <dgm:prSet presAssocID="{266B7E0E-22DB-4BA3-BC72-AD665ADCDCA7}" presName="tx1" presStyleLbl="revTx" presStyleIdx="2" presStyleCnt="3"/>
      <dgm:spPr/>
    </dgm:pt>
    <dgm:pt modelId="{A2A0C344-8163-4E0B-B1B3-664201741A07}" type="pres">
      <dgm:prSet presAssocID="{266B7E0E-22DB-4BA3-BC72-AD665ADCDCA7}" presName="vert1" presStyleCnt="0"/>
      <dgm:spPr/>
    </dgm:pt>
  </dgm:ptLst>
  <dgm:cxnLst>
    <dgm:cxn modelId="{EFF0EB12-2130-4BAF-B5D9-36F2BA8C7815}" type="presOf" srcId="{F9190830-0EFA-41B0-9CFD-AD9AF0AB4043}" destId="{3E04F0FF-52D2-4838-BEC7-CD2F2AD76670}" srcOrd="0" destOrd="0" presId="urn:microsoft.com/office/officeart/2008/layout/LinedList"/>
    <dgm:cxn modelId="{CD58B895-C8BA-4E62-AD14-835DB509D8A8}" srcId="{B79EB663-7587-4587-A368-C4AD5E79D3BC}" destId="{E58E6607-B410-421B-AD5E-2FBDE6CEF9E4}" srcOrd="0" destOrd="0" parTransId="{1E617AA3-B1B2-4655-AA7E-5C0920773E5F}" sibTransId="{46D55CD6-52C9-4603-B14F-859C5C5261BA}"/>
    <dgm:cxn modelId="{F6A3599B-7426-4AD9-BDBF-55A350B64B6E}" type="presOf" srcId="{266B7E0E-22DB-4BA3-BC72-AD665ADCDCA7}" destId="{AC955071-441B-4B7C-B5BF-6CD92ABA5FF6}" srcOrd="0" destOrd="0" presId="urn:microsoft.com/office/officeart/2008/layout/LinedList"/>
    <dgm:cxn modelId="{8FB8C0E3-F89A-B143-82E0-9FE094AA7643}" type="presOf" srcId="{B79EB663-7587-4587-A368-C4AD5E79D3BC}" destId="{8561B5EE-7230-3E4C-A697-3422CAC06AAA}" srcOrd="0" destOrd="0" presId="urn:microsoft.com/office/officeart/2008/layout/LinedList"/>
    <dgm:cxn modelId="{53AE27EA-8624-2D4C-B2E7-3F2D64EA3485}" type="presOf" srcId="{E58E6607-B410-421B-AD5E-2FBDE6CEF9E4}" destId="{272CA5CE-D3E4-DD4F-A0B7-0105E0D482EE}" srcOrd="0" destOrd="0" presId="urn:microsoft.com/office/officeart/2008/layout/LinedList"/>
    <dgm:cxn modelId="{EE98A0ED-1B45-4C5D-A749-7368BC48AEED}" srcId="{B79EB663-7587-4587-A368-C4AD5E79D3BC}" destId="{266B7E0E-22DB-4BA3-BC72-AD665ADCDCA7}" srcOrd="2" destOrd="0" parTransId="{0EA65920-12E9-4E21-A8F6-B39F191AF36D}" sibTransId="{9AEC609C-CACF-4E62-B0C6-FBDEB2A02ABD}"/>
    <dgm:cxn modelId="{B5E4A7F0-2DF4-4DCD-89F9-B702840C1219}" srcId="{B79EB663-7587-4587-A368-C4AD5E79D3BC}" destId="{F9190830-0EFA-41B0-9CFD-AD9AF0AB4043}" srcOrd="1" destOrd="0" parTransId="{18086A23-9D78-471B-83BB-A04AC2ACEC0A}" sibTransId="{7B556821-3EF3-4E86-8B13-CB77D3F78E38}"/>
    <dgm:cxn modelId="{B388CD28-1907-7A40-BF40-47898A64C756}" type="presParOf" srcId="{8561B5EE-7230-3E4C-A697-3422CAC06AAA}" destId="{0BAE7064-82E4-6B4F-936C-FAC5782EBA32}" srcOrd="0" destOrd="0" presId="urn:microsoft.com/office/officeart/2008/layout/LinedList"/>
    <dgm:cxn modelId="{46D2A8F5-D40D-6840-A09E-E5DF81060B78}" type="presParOf" srcId="{8561B5EE-7230-3E4C-A697-3422CAC06AAA}" destId="{1D6B9AEA-B998-3D47-921B-7E4D653D3847}" srcOrd="1" destOrd="0" presId="urn:microsoft.com/office/officeart/2008/layout/LinedList"/>
    <dgm:cxn modelId="{DC527FCC-8469-E441-A9DD-43CE116B9940}" type="presParOf" srcId="{1D6B9AEA-B998-3D47-921B-7E4D653D3847}" destId="{272CA5CE-D3E4-DD4F-A0B7-0105E0D482EE}" srcOrd="0" destOrd="0" presId="urn:microsoft.com/office/officeart/2008/layout/LinedList"/>
    <dgm:cxn modelId="{F9E0B999-30D5-C949-ABB4-53573B93D279}" type="presParOf" srcId="{1D6B9AEA-B998-3D47-921B-7E4D653D3847}" destId="{155F400F-225F-C042-91FC-1E4386C684E3}" srcOrd="1" destOrd="0" presId="urn:microsoft.com/office/officeart/2008/layout/LinedList"/>
    <dgm:cxn modelId="{0BD68C76-1C76-403A-AA7A-409E037D0460}" type="presParOf" srcId="{8561B5EE-7230-3E4C-A697-3422CAC06AAA}" destId="{F696F91A-21A7-4D49-815B-BDD663687214}" srcOrd="2" destOrd="0" presId="urn:microsoft.com/office/officeart/2008/layout/LinedList"/>
    <dgm:cxn modelId="{E7F0D822-B923-406E-A6AA-1961C9249A85}" type="presParOf" srcId="{8561B5EE-7230-3E4C-A697-3422CAC06AAA}" destId="{CDF0B7D9-DC9C-4BD1-A545-38C6E71BEA98}" srcOrd="3" destOrd="0" presId="urn:microsoft.com/office/officeart/2008/layout/LinedList"/>
    <dgm:cxn modelId="{DA2021BA-41E2-4B73-9EA8-AAD8A68C67C5}" type="presParOf" srcId="{CDF0B7D9-DC9C-4BD1-A545-38C6E71BEA98}" destId="{3E04F0FF-52D2-4838-BEC7-CD2F2AD76670}" srcOrd="0" destOrd="0" presId="urn:microsoft.com/office/officeart/2008/layout/LinedList"/>
    <dgm:cxn modelId="{EE9CFE5A-9A04-4D74-B126-8368BA542ABC}" type="presParOf" srcId="{CDF0B7D9-DC9C-4BD1-A545-38C6E71BEA98}" destId="{C87CB709-BA88-4F47-BD29-2331F1E3BCCA}" srcOrd="1" destOrd="0" presId="urn:microsoft.com/office/officeart/2008/layout/LinedList"/>
    <dgm:cxn modelId="{6B13F36D-6353-4AEB-9605-A09C4A0E2D58}" type="presParOf" srcId="{8561B5EE-7230-3E4C-A697-3422CAC06AAA}" destId="{B2A5506E-058D-446E-BFE6-63858FDB8668}" srcOrd="4" destOrd="0" presId="urn:microsoft.com/office/officeart/2008/layout/LinedList"/>
    <dgm:cxn modelId="{5DE0412A-33F7-4C8C-8B11-1DA916FFA519}" type="presParOf" srcId="{8561B5EE-7230-3E4C-A697-3422CAC06AAA}" destId="{246886F3-5D8B-4050-84C4-31388EDF5B70}" srcOrd="5" destOrd="0" presId="urn:microsoft.com/office/officeart/2008/layout/LinedList"/>
    <dgm:cxn modelId="{435A9713-12EF-4229-8D28-8B854BFC4F2C}" type="presParOf" srcId="{246886F3-5D8B-4050-84C4-31388EDF5B70}" destId="{AC955071-441B-4B7C-B5BF-6CD92ABA5FF6}" srcOrd="0" destOrd="0" presId="urn:microsoft.com/office/officeart/2008/layout/LinedList"/>
    <dgm:cxn modelId="{2E5BCA76-4F35-48B0-B041-43C412E43CE8}" type="presParOf" srcId="{246886F3-5D8B-4050-84C4-31388EDF5B70}" destId="{A2A0C344-8163-4E0B-B1B3-664201741A0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7E6C667-58E8-425E-91B7-291650B6B466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D3A4A658-C044-49E7-ACC1-70643DBAF326}">
      <dgm:prSet/>
      <dgm:spPr/>
      <dgm:t>
        <a:bodyPr/>
        <a:lstStyle/>
        <a:p>
          <a:r>
            <a:rPr lang="en-US" dirty="0"/>
            <a:t>Jenny is a 16‑year‑old young </a:t>
          </a:r>
          <a:r>
            <a:rPr lang="en-US" dirty="0" err="1"/>
            <a:t>carer</a:t>
          </a:r>
          <a:r>
            <a:rPr lang="en-US" dirty="0"/>
            <a:t>.</a:t>
          </a:r>
        </a:p>
      </dgm:t>
    </dgm:pt>
    <dgm:pt modelId="{FA494D3B-8C32-49A3-9338-492656D51D1B}" type="parTrans" cxnId="{B9F477E4-C983-405E-848A-C79894AA51E8}">
      <dgm:prSet/>
      <dgm:spPr/>
      <dgm:t>
        <a:bodyPr/>
        <a:lstStyle/>
        <a:p>
          <a:endParaRPr lang="en-US"/>
        </a:p>
      </dgm:t>
    </dgm:pt>
    <dgm:pt modelId="{2691ACFC-3E48-416E-A30D-94DFD7A48A93}" type="sibTrans" cxnId="{B9F477E4-C983-405E-848A-C79894AA51E8}">
      <dgm:prSet/>
      <dgm:spPr/>
      <dgm:t>
        <a:bodyPr/>
        <a:lstStyle/>
        <a:p>
          <a:endParaRPr lang="en-US"/>
        </a:p>
      </dgm:t>
    </dgm:pt>
    <dgm:pt modelId="{02C8906A-0CA4-4F39-81A0-4343F49049BD}">
      <dgm:prSet/>
      <dgm:spPr/>
      <dgm:t>
        <a:bodyPr/>
        <a:lstStyle/>
        <a:p>
          <a:r>
            <a:rPr lang="en-US"/>
            <a:t>She has cared for her mother for five years after her father’s death.</a:t>
          </a:r>
        </a:p>
      </dgm:t>
    </dgm:pt>
    <dgm:pt modelId="{6848D203-6D62-4360-8E54-0872F66A9EB7}" type="parTrans" cxnId="{39ADC77E-58CF-4D92-B124-CBD822358097}">
      <dgm:prSet/>
      <dgm:spPr/>
      <dgm:t>
        <a:bodyPr/>
        <a:lstStyle/>
        <a:p>
          <a:endParaRPr lang="en-US"/>
        </a:p>
      </dgm:t>
    </dgm:pt>
    <dgm:pt modelId="{02292C3F-5229-4C50-B060-E571ECDEDC7B}" type="sibTrans" cxnId="{39ADC77E-58CF-4D92-B124-CBD822358097}">
      <dgm:prSet/>
      <dgm:spPr/>
      <dgm:t>
        <a:bodyPr/>
        <a:lstStyle/>
        <a:p>
          <a:endParaRPr lang="en-US"/>
        </a:p>
      </dgm:t>
    </dgm:pt>
    <dgm:pt modelId="{6A2667B1-1A5F-45D2-B7CA-C54879FFCA02}">
      <dgm:prSet/>
      <dgm:spPr/>
      <dgm:t>
        <a:bodyPr/>
        <a:lstStyle/>
        <a:p>
          <a:r>
            <a:rPr lang="en-US"/>
            <a:t>Her mother has mobility and memory problems.</a:t>
          </a:r>
        </a:p>
      </dgm:t>
    </dgm:pt>
    <dgm:pt modelId="{08D61F37-3A47-4655-A0E9-A404058B43AD}" type="parTrans" cxnId="{0362F007-8D3D-4B7C-B806-76C6EF7DA8DF}">
      <dgm:prSet/>
      <dgm:spPr/>
      <dgm:t>
        <a:bodyPr/>
        <a:lstStyle/>
        <a:p>
          <a:endParaRPr lang="en-US"/>
        </a:p>
      </dgm:t>
    </dgm:pt>
    <dgm:pt modelId="{4186B436-4E6D-46A0-88A1-426E2CDDC3E1}" type="sibTrans" cxnId="{0362F007-8D3D-4B7C-B806-76C6EF7DA8DF}">
      <dgm:prSet/>
      <dgm:spPr/>
      <dgm:t>
        <a:bodyPr/>
        <a:lstStyle/>
        <a:p>
          <a:endParaRPr lang="en-US"/>
        </a:p>
      </dgm:t>
    </dgm:pt>
    <dgm:pt modelId="{5432D03A-93DA-47CE-BE9E-0276D08654EF}">
      <dgm:prSet/>
      <dgm:spPr/>
      <dgm:t>
        <a:bodyPr/>
        <a:lstStyle/>
        <a:p>
          <a:r>
            <a:rPr lang="en-US" dirty="0"/>
            <a:t>Jenny provides practical and emotional support.</a:t>
          </a:r>
        </a:p>
      </dgm:t>
    </dgm:pt>
    <dgm:pt modelId="{E9480F33-FEE0-455E-B0DC-D36AA0A8870D}" type="parTrans" cxnId="{8F1AAF18-829E-496A-8202-332F58A876F5}">
      <dgm:prSet/>
      <dgm:spPr/>
      <dgm:t>
        <a:bodyPr/>
        <a:lstStyle/>
        <a:p>
          <a:endParaRPr lang="en-US"/>
        </a:p>
      </dgm:t>
    </dgm:pt>
    <dgm:pt modelId="{1B84CEE3-6085-41BC-ADD0-60B0585FA965}" type="sibTrans" cxnId="{8F1AAF18-829E-496A-8202-332F58A876F5}">
      <dgm:prSet/>
      <dgm:spPr/>
      <dgm:t>
        <a:bodyPr/>
        <a:lstStyle/>
        <a:p>
          <a:endParaRPr lang="en-US"/>
        </a:p>
      </dgm:t>
    </dgm:pt>
    <dgm:pt modelId="{E702BFF7-09EA-DA4A-8A96-919C0409E2E6}" type="pres">
      <dgm:prSet presAssocID="{B7E6C667-58E8-425E-91B7-291650B6B466}" presName="matrix" presStyleCnt="0">
        <dgm:presLayoutVars>
          <dgm:chMax val="1"/>
          <dgm:dir/>
          <dgm:resizeHandles val="exact"/>
        </dgm:presLayoutVars>
      </dgm:prSet>
      <dgm:spPr/>
    </dgm:pt>
    <dgm:pt modelId="{DC531179-41F5-2846-8875-A15B9DAC6B7A}" type="pres">
      <dgm:prSet presAssocID="{B7E6C667-58E8-425E-91B7-291650B6B466}" presName="diamond" presStyleLbl="bgShp" presStyleIdx="0" presStyleCnt="1"/>
      <dgm:spPr/>
    </dgm:pt>
    <dgm:pt modelId="{EDB7C4B1-F5A7-CD4A-9E7F-18994EF6FD01}" type="pres">
      <dgm:prSet presAssocID="{B7E6C667-58E8-425E-91B7-291650B6B466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993F696-13D5-3047-87C1-995EAED410F2}" type="pres">
      <dgm:prSet presAssocID="{B7E6C667-58E8-425E-91B7-291650B6B466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740DC9D-00B0-6A43-96DF-291FF76060F2}" type="pres">
      <dgm:prSet presAssocID="{B7E6C667-58E8-425E-91B7-291650B6B466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533BE612-EC39-D847-BE7E-20BAB6577412}" type="pres">
      <dgm:prSet presAssocID="{B7E6C667-58E8-425E-91B7-291650B6B466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0362F007-8D3D-4B7C-B806-76C6EF7DA8DF}" srcId="{B7E6C667-58E8-425E-91B7-291650B6B466}" destId="{6A2667B1-1A5F-45D2-B7CA-C54879FFCA02}" srcOrd="2" destOrd="0" parTransId="{08D61F37-3A47-4655-A0E9-A404058B43AD}" sibTransId="{4186B436-4E6D-46A0-88A1-426E2CDDC3E1}"/>
    <dgm:cxn modelId="{8F1AAF18-829E-496A-8202-332F58A876F5}" srcId="{B7E6C667-58E8-425E-91B7-291650B6B466}" destId="{5432D03A-93DA-47CE-BE9E-0276D08654EF}" srcOrd="3" destOrd="0" parTransId="{E9480F33-FEE0-455E-B0DC-D36AA0A8870D}" sibTransId="{1B84CEE3-6085-41BC-ADD0-60B0585FA965}"/>
    <dgm:cxn modelId="{0CB8BA22-22FF-B140-8E29-88EC222A8367}" type="presOf" srcId="{6A2667B1-1A5F-45D2-B7CA-C54879FFCA02}" destId="{4740DC9D-00B0-6A43-96DF-291FF76060F2}" srcOrd="0" destOrd="0" presId="urn:microsoft.com/office/officeart/2005/8/layout/matrix3"/>
    <dgm:cxn modelId="{CA6FC24C-2E6F-8C4C-B4B6-40E439642BA9}" type="presOf" srcId="{5432D03A-93DA-47CE-BE9E-0276D08654EF}" destId="{533BE612-EC39-D847-BE7E-20BAB6577412}" srcOrd="0" destOrd="0" presId="urn:microsoft.com/office/officeart/2005/8/layout/matrix3"/>
    <dgm:cxn modelId="{39ADC77E-58CF-4D92-B124-CBD822358097}" srcId="{B7E6C667-58E8-425E-91B7-291650B6B466}" destId="{02C8906A-0CA4-4F39-81A0-4343F49049BD}" srcOrd="1" destOrd="0" parTransId="{6848D203-6D62-4360-8E54-0872F66A9EB7}" sibTransId="{02292C3F-5229-4C50-B060-E571ECDEDC7B}"/>
    <dgm:cxn modelId="{EC9A15AC-EE68-7744-AF86-D71EB5185799}" type="presOf" srcId="{B7E6C667-58E8-425E-91B7-291650B6B466}" destId="{E702BFF7-09EA-DA4A-8A96-919C0409E2E6}" srcOrd="0" destOrd="0" presId="urn:microsoft.com/office/officeart/2005/8/layout/matrix3"/>
    <dgm:cxn modelId="{DF200CAD-0FEA-D344-A599-D35A1441395F}" type="presOf" srcId="{D3A4A658-C044-49E7-ACC1-70643DBAF326}" destId="{EDB7C4B1-F5A7-CD4A-9E7F-18994EF6FD01}" srcOrd="0" destOrd="0" presId="urn:microsoft.com/office/officeart/2005/8/layout/matrix3"/>
    <dgm:cxn modelId="{4CD4F9BC-5B73-B246-B92E-7993FE01FF3C}" type="presOf" srcId="{02C8906A-0CA4-4F39-81A0-4343F49049BD}" destId="{9993F696-13D5-3047-87C1-995EAED410F2}" srcOrd="0" destOrd="0" presId="urn:microsoft.com/office/officeart/2005/8/layout/matrix3"/>
    <dgm:cxn modelId="{B9F477E4-C983-405E-848A-C79894AA51E8}" srcId="{B7E6C667-58E8-425E-91B7-291650B6B466}" destId="{D3A4A658-C044-49E7-ACC1-70643DBAF326}" srcOrd="0" destOrd="0" parTransId="{FA494D3B-8C32-49A3-9338-492656D51D1B}" sibTransId="{2691ACFC-3E48-416E-A30D-94DFD7A48A93}"/>
    <dgm:cxn modelId="{360D1CE1-91B8-1E43-9CB5-27A556825BB6}" type="presParOf" srcId="{E702BFF7-09EA-DA4A-8A96-919C0409E2E6}" destId="{DC531179-41F5-2846-8875-A15B9DAC6B7A}" srcOrd="0" destOrd="0" presId="urn:microsoft.com/office/officeart/2005/8/layout/matrix3"/>
    <dgm:cxn modelId="{90A0A83E-9EDD-3241-A092-99463396B99F}" type="presParOf" srcId="{E702BFF7-09EA-DA4A-8A96-919C0409E2E6}" destId="{EDB7C4B1-F5A7-CD4A-9E7F-18994EF6FD01}" srcOrd="1" destOrd="0" presId="urn:microsoft.com/office/officeart/2005/8/layout/matrix3"/>
    <dgm:cxn modelId="{18A77D45-B08A-074C-ABD0-8EF473B2CD0A}" type="presParOf" srcId="{E702BFF7-09EA-DA4A-8A96-919C0409E2E6}" destId="{9993F696-13D5-3047-87C1-995EAED410F2}" srcOrd="2" destOrd="0" presId="urn:microsoft.com/office/officeart/2005/8/layout/matrix3"/>
    <dgm:cxn modelId="{54B98099-F791-9A4E-B8C8-9DA2F9E00BC0}" type="presParOf" srcId="{E702BFF7-09EA-DA4A-8A96-919C0409E2E6}" destId="{4740DC9D-00B0-6A43-96DF-291FF76060F2}" srcOrd="3" destOrd="0" presId="urn:microsoft.com/office/officeart/2005/8/layout/matrix3"/>
    <dgm:cxn modelId="{7D31D679-0304-DB4B-9897-2CABF5FBB4C9}" type="presParOf" srcId="{E702BFF7-09EA-DA4A-8A96-919C0409E2E6}" destId="{533BE612-EC39-D847-BE7E-20BAB6577412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1CA708E-D6F0-4EFE-8673-47633B3D1C22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A2819443-0632-4AE2-A02B-1697AC9BB3CD}">
      <dgm:prSet custT="1"/>
      <dgm:spPr/>
      <dgm:t>
        <a:bodyPr/>
        <a:lstStyle/>
        <a:p>
          <a:r>
            <a:rPr lang="en-US" sz="2800" b="0" dirty="0"/>
            <a:t>Developed by Lev Vygotsky (1978).</a:t>
          </a:r>
        </a:p>
      </dgm:t>
    </dgm:pt>
    <dgm:pt modelId="{D4570E94-BCEA-4F01-BD00-975C0ABD5CC0}" type="parTrans" cxnId="{F738EE62-0DD1-4AB3-851C-733FE56E5E70}">
      <dgm:prSet/>
      <dgm:spPr/>
      <dgm:t>
        <a:bodyPr/>
        <a:lstStyle/>
        <a:p>
          <a:endParaRPr lang="en-US"/>
        </a:p>
      </dgm:t>
    </dgm:pt>
    <dgm:pt modelId="{6BD69C84-6233-450F-B12B-A034C7B2F568}" type="sibTrans" cxnId="{F738EE62-0DD1-4AB3-851C-733FE56E5E70}">
      <dgm:prSet/>
      <dgm:spPr/>
      <dgm:t>
        <a:bodyPr/>
        <a:lstStyle/>
        <a:p>
          <a:endParaRPr lang="en-US"/>
        </a:p>
      </dgm:t>
    </dgm:pt>
    <dgm:pt modelId="{9C285E01-D350-43CE-957D-C2DB48748FFA}">
      <dgm:prSet custT="1"/>
      <dgm:spPr/>
      <dgm:t>
        <a:bodyPr/>
        <a:lstStyle/>
        <a:p>
          <a:r>
            <a:rPr lang="en-US" sz="2800" b="0" dirty="0"/>
            <a:t>Development occurs through social interaction.</a:t>
          </a:r>
        </a:p>
      </dgm:t>
    </dgm:pt>
    <dgm:pt modelId="{07762116-E007-418C-9916-AC67088BD3CD}" type="parTrans" cxnId="{98863E04-A750-4A96-A862-9F93501AD06C}">
      <dgm:prSet/>
      <dgm:spPr/>
      <dgm:t>
        <a:bodyPr/>
        <a:lstStyle/>
        <a:p>
          <a:endParaRPr lang="en-US"/>
        </a:p>
      </dgm:t>
    </dgm:pt>
    <dgm:pt modelId="{7705E618-74B4-4687-945C-602034B99461}" type="sibTrans" cxnId="{98863E04-A750-4A96-A862-9F93501AD06C}">
      <dgm:prSet/>
      <dgm:spPr/>
      <dgm:t>
        <a:bodyPr/>
        <a:lstStyle/>
        <a:p>
          <a:endParaRPr lang="en-US"/>
        </a:p>
      </dgm:t>
    </dgm:pt>
    <dgm:pt modelId="{74B12173-FE8E-4883-9526-C872FA075D90}">
      <dgm:prSet custT="1"/>
      <dgm:spPr/>
      <dgm:t>
        <a:bodyPr/>
        <a:lstStyle/>
        <a:p>
          <a:r>
            <a:rPr lang="en-US" sz="2800" b="0" dirty="0"/>
            <a:t>Learning is influenced by culture and environment.</a:t>
          </a:r>
        </a:p>
      </dgm:t>
    </dgm:pt>
    <dgm:pt modelId="{E9D49CB7-6C38-4541-8E26-B865D9395E3B}" type="parTrans" cxnId="{DB1D3828-E2E6-40D3-A88E-CBAA5E25A5DD}">
      <dgm:prSet/>
      <dgm:spPr/>
      <dgm:t>
        <a:bodyPr/>
        <a:lstStyle/>
        <a:p>
          <a:endParaRPr lang="en-US"/>
        </a:p>
      </dgm:t>
    </dgm:pt>
    <dgm:pt modelId="{433A5DBB-CECF-4A8C-BA0A-F01C63F95A3F}" type="sibTrans" cxnId="{DB1D3828-E2E6-40D3-A88E-CBAA5E25A5DD}">
      <dgm:prSet/>
      <dgm:spPr/>
      <dgm:t>
        <a:bodyPr/>
        <a:lstStyle/>
        <a:p>
          <a:endParaRPr lang="en-US"/>
        </a:p>
      </dgm:t>
    </dgm:pt>
    <dgm:pt modelId="{8F951A01-EE6A-4AC5-9854-51BA1C2A5158}">
      <dgm:prSet custT="1"/>
      <dgm:spPr/>
      <dgm:t>
        <a:bodyPr/>
        <a:lstStyle/>
        <a:p>
          <a:r>
            <a:rPr lang="en-US" sz="2800" b="0" dirty="0"/>
            <a:t>Social relationships support cognitive development</a:t>
          </a:r>
          <a:r>
            <a:rPr lang="en-GB" sz="2800" b="0" dirty="0"/>
            <a:t> (Vygotsky,1978)</a:t>
          </a:r>
          <a:endParaRPr lang="en-US" sz="2800" b="0" dirty="0"/>
        </a:p>
      </dgm:t>
    </dgm:pt>
    <dgm:pt modelId="{2958BA33-989B-447A-932E-9694359C7B74}" type="parTrans" cxnId="{39150B41-4519-40DD-A80E-7D295AFB56A4}">
      <dgm:prSet/>
      <dgm:spPr/>
      <dgm:t>
        <a:bodyPr/>
        <a:lstStyle/>
        <a:p>
          <a:endParaRPr lang="en-US"/>
        </a:p>
      </dgm:t>
    </dgm:pt>
    <dgm:pt modelId="{65A71581-735C-430B-8530-9A0F53C290AB}" type="sibTrans" cxnId="{39150B41-4519-40DD-A80E-7D295AFB56A4}">
      <dgm:prSet/>
      <dgm:spPr/>
      <dgm:t>
        <a:bodyPr/>
        <a:lstStyle/>
        <a:p>
          <a:endParaRPr lang="en-US"/>
        </a:p>
      </dgm:t>
    </dgm:pt>
    <dgm:pt modelId="{AF26689D-5B0E-7447-A849-E91DCB3F25FB}" type="pres">
      <dgm:prSet presAssocID="{E1CA708E-D6F0-4EFE-8673-47633B3D1C22}" presName="diagram" presStyleCnt="0">
        <dgm:presLayoutVars>
          <dgm:dir/>
          <dgm:resizeHandles val="exact"/>
        </dgm:presLayoutVars>
      </dgm:prSet>
      <dgm:spPr/>
    </dgm:pt>
    <dgm:pt modelId="{72AB13CE-5C99-BC42-B51C-4030123C3C0C}" type="pres">
      <dgm:prSet presAssocID="{A2819443-0632-4AE2-A02B-1697AC9BB3CD}" presName="node" presStyleLbl="node1" presStyleIdx="0" presStyleCnt="4">
        <dgm:presLayoutVars>
          <dgm:bulletEnabled val="1"/>
        </dgm:presLayoutVars>
      </dgm:prSet>
      <dgm:spPr/>
    </dgm:pt>
    <dgm:pt modelId="{12E89649-B6DF-DD4C-800B-FB11937D8D7B}" type="pres">
      <dgm:prSet presAssocID="{6BD69C84-6233-450F-B12B-A034C7B2F568}" presName="sibTrans" presStyleCnt="0"/>
      <dgm:spPr/>
    </dgm:pt>
    <dgm:pt modelId="{E0F63D61-C402-524C-B20B-A9F1179312A3}" type="pres">
      <dgm:prSet presAssocID="{9C285E01-D350-43CE-957D-C2DB48748FFA}" presName="node" presStyleLbl="node1" presStyleIdx="1" presStyleCnt="4">
        <dgm:presLayoutVars>
          <dgm:bulletEnabled val="1"/>
        </dgm:presLayoutVars>
      </dgm:prSet>
      <dgm:spPr/>
    </dgm:pt>
    <dgm:pt modelId="{D9C31605-45ED-784F-AB2B-B74C0B4E7CEF}" type="pres">
      <dgm:prSet presAssocID="{7705E618-74B4-4687-945C-602034B99461}" presName="sibTrans" presStyleCnt="0"/>
      <dgm:spPr/>
    </dgm:pt>
    <dgm:pt modelId="{445BEB0B-3AFA-A44E-9879-B16698ADBFFF}" type="pres">
      <dgm:prSet presAssocID="{74B12173-FE8E-4883-9526-C872FA075D90}" presName="node" presStyleLbl="node1" presStyleIdx="2" presStyleCnt="4">
        <dgm:presLayoutVars>
          <dgm:bulletEnabled val="1"/>
        </dgm:presLayoutVars>
      </dgm:prSet>
      <dgm:spPr/>
    </dgm:pt>
    <dgm:pt modelId="{6F1D7F1F-FA77-D946-B35D-2DDDC54C9A6A}" type="pres">
      <dgm:prSet presAssocID="{433A5DBB-CECF-4A8C-BA0A-F01C63F95A3F}" presName="sibTrans" presStyleCnt="0"/>
      <dgm:spPr/>
    </dgm:pt>
    <dgm:pt modelId="{3A8134DD-2CBD-8042-B07B-E0531C2F0A5F}" type="pres">
      <dgm:prSet presAssocID="{8F951A01-EE6A-4AC5-9854-51BA1C2A5158}" presName="node" presStyleLbl="node1" presStyleIdx="3" presStyleCnt="4">
        <dgm:presLayoutVars>
          <dgm:bulletEnabled val="1"/>
        </dgm:presLayoutVars>
      </dgm:prSet>
      <dgm:spPr/>
    </dgm:pt>
  </dgm:ptLst>
  <dgm:cxnLst>
    <dgm:cxn modelId="{98863E04-A750-4A96-A862-9F93501AD06C}" srcId="{E1CA708E-D6F0-4EFE-8673-47633B3D1C22}" destId="{9C285E01-D350-43CE-957D-C2DB48748FFA}" srcOrd="1" destOrd="0" parTransId="{07762116-E007-418C-9916-AC67088BD3CD}" sibTransId="{7705E618-74B4-4687-945C-602034B99461}"/>
    <dgm:cxn modelId="{76D8A41C-41CF-B341-B42C-8E06636C737C}" type="presOf" srcId="{74B12173-FE8E-4883-9526-C872FA075D90}" destId="{445BEB0B-3AFA-A44E-9879-B16698ADBFFF}" srcOrd="0" destOrd="0" presId="urn:microsoft.com/office/officeart/2005/8/layout/default"/>
    <dgm:cxn modelId="{CEF8D325-4DD1-CD40-A664-2DAB0A28ABE6}" type="presOf" srcId="{E1CA708E-D6F0-4EFE-8673-47633B3D1C22}" destId="{AF26689D-5B0E-7447-A849-E91DCB3F25FB}" srcOrd="0" destOrd="0" presId="urn:microsoft.com/office/officeart/2005/8/layout/default"/>
    <dgm:cxn modelId="{DB1D3828-E2E6-40D3-A88E-CBAA5E25A5DD}" srcId="{E1CA708E-D6F0-4EFE-8673-47633B3D1C22}" destId="{74B12173-FE8E-4883-9526-C872FA075D90}" srcOrd="2" destOrd="0" parTransId="{E9D49CB7-6C38-4541-8E26-B865D9395E3B}" sibTransId="{433A5DBB-CECF-4A8C-BA0A-F01C63F95A3F}"/>
    <dgm:cxn modelId="{39150B41-4519-40DD-A80E-7D295AFB56A4}" srcId="{E1CA708E-D6F0-4EFE-8673-47633B3D1C22}" destId="{8F951A01-EE6A-4AC5-9854-51BA1C2A5158}" srcOrd="3" destOrd="0" parTransId="{2958BA33-989B-447A-932E-9694359C7B74}" sibTransId="{65A71581-735C-430B-8530-9A0F53C290AB}"/>
    <dgm:cxn modelId="{F738EE62-0DD1-4AB3-851C-733FE56E5E70}" srcId="{E1CA708E-D6F0-4EFE-8673-47633B3D1C22}" destId="{A2819443-0632-4AE2-A02B-1697AC9BB3CD}" srcOrd="0" destOrd="0" parTransId="{D4570E94-BCEA-4F01-BD00-975C0ABD5CC0}" sibTransId="{6BD69C84-6233-450F-B12B-A034C7B2F568}"/>
    <dgm:cxn modelId="{8647FE6E-AACE-8743-AA55-340CF31F3540}" type="presOf" srcId="{9C285E01-D350-43CE-957D-C2DB48748FFA}" destId="{E0F63D61-C402-524C-B20B-A9F1179312A3}" srcOrd="0" destOrd="0" presId="urn:microsoft.com/office/officeart/2005/8/layout/default"/>
    <dgm:cxn modelId="{91C5438A-D418-FC49-9C84-866ADCDFD1B5}" type="presOf" srcId="{8F951A01-EE6A-4AC5-9854-51BA1C2A5158}" destId="{3A8134DD-2CBD-8042-B07B-E0531C2F0A5F}" srcOrd="0" destOrd="0" presId="urn:microsoft.com/office/officeart/2005/8/layout/default"/>
    <dgm:cxn modelId="{BA36AE9B-2AC4-104B-A862-9DAC7E00723D}" type="presOf" srcId="{A2819443-0632-4AE2-A02B-1697AC9BB3CD}" destId="{72AB13CE-5C99-BC42-B51C-4030123C3C0C}" srcOrd="0" destOrd="0" presId="urn:microsoft.com/office/officeart/2005/8/layout/default"/>
    <dgm:cxn modelId="{EED90CD8-E3DD-B946-BB7F-0DD9AEAF1D7F}" type="presParOf" srcId="{AF26689D-5B0E-7447-A849-E91DCB3F25FB}" destId="{72AB13CE-5C99-BC42-B51C-4030123C3C0C}" srcOrd="0" destOrd="0" presId="urn:microsoft.com/office/officeart/2005/8/layout/default"/>
    <dgm:cxn modelId="{6237D672-D6A2-6847-8489-553B58B7514B}" type="presParOf" srcId="{AF26689D-5B0E-7447-A849-E91DCB3F25FB}" destId="{12E89649-B6DF-DD4C-800B-FB11937D8D7B}" srcOrd="1" destOrd="0" presId="urn:microsoft.com/office/officeart/2005/8/layout/default"/>
    <dgm:cxn modelId="{8E1FC0C4-02D6-A341-A9D6-630470216A62}" type="presParOf" srcId="{AF26689D-5B0E-7447-A849-E91DCB3F25FB}" destId="{E0F63D61-C402-524C-B20B-A9F1179312A3}" srcOrd="2" destOrd="0" presId="urn:microsoft.com/office/officeart/2005/8/layout/default"/>
    <dgm:cxn modelId="{CFB8FFC2-8907-C440-925C-4B794FCC9854}" type="presParOf" srcId="{AF26689D-5B0E-7447-A849-E91DCB3F25FB}" destId="{D9C31605-45ED-784F-AB2B-B74C0B4E7CEF}" srcOrd="3" destOrd="0" presId="urn:microsoft.com/office/officeart/2005/8/layout/default"/>
    <dgm:cxn modelId="{3D1C08EC-D04C-234B-A825-2A8880671539}" type="presParOf" srcId="{AF26689D-5B0E-7447-A849-E91DCB3F25FB}" destId="{445BEB0B-3AFA-A44E-9879-B16698ADBFFF}" srcOrd="4" destOrd="0" presId="urn:microsoft.com/office/officeart/2005/8/layout/default"/>
    <dgm:cxn modelId="{9C3068B5-D09E-7D46-9D28-8B875B0F629A}" type="presParOf" srcId="{AF26689D-5B0E-7447-A849-E91DCB3F25FB}" destId="{6F1D7F1F-FA77-D946-B35D-2DDDC54C9A6A}" srcOrd="5" destOrd="0" presId="urn:microsoft.com/office/officeart/2005/8/layout/default"/>
    <dgm:cxn modelId="{661B135B-25E2-954E-87FD-3CA23D88AA97}" type="presParOf" srcId="{AF26689D-5B0E-7447-A849-E91DCB3F25FB}" destId="{3A8134DD-2CBD-8042-B07B-E0531C2F0A5F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927A3541-4EAD-4364-80AB-8C157F01650B}" type="doc">
      <dgm:prSet loTypeId="urn:microsoft.com/office/officeart/2005/8/layout/vList2" loCatId="list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3858CF6-DC95-4020-A97D-15412FB38B4A}">
      <dgm:prSet/>
      <dgm:spPr/>
      <dgm:t>
        <a:bodyPr/>
        <a:lstStyle/>
        <a:p>
          <a:r>
            <a:rPr lang="en-US" dirty="0"/>
            <a:t>Z</a:t>
          </a:r>
          <a:r>
            <a:rPr lang="en-GB" dirty="0"/>
            <a:t>one</a:t>
          </a:r>
          <a:r>
            <a:rPr lang="en-US" dirty="0"/>
            <a:t> of Proximal Development (ZPD)</a:t>
          </a:r>
          <a:r>
            <a:rPr lang="en-GB" dirty="0"/>
            <a:t> describes tasks a learner can achieve with support (</a:t>
          </a:r>
          <a:r>
            <a:rPr lang="en-GB" dirty="0" err="1"/>
            <a:t>Eun</a:t>
          </a:r>
          <a:r>
            <a:rPr lang="en-GB" dirty="0"/>
            <a:t>, 2019).</a:t>
          </a:r>
          <a:endParaRPr lang="en-US" dirty="0"/>
        </a:p>
      </dgm:t>
    </dgm:pt>
    <dgm:pt modelId="{BAECB224-24EF-4BAB-8782-340C5C2B2F0B}" type="parTrans" cxnId="{C572F52B-48BC-460D-86C3-15E8C456C196}">
      <dgm:prSet/>
      <dgm:spPr/>
      <dgm:t>
        <a:bodyPr/>
        <a:lstStyle/>
        <a:p>
          <a:endParaRPr lang="en-US"/>
        </a:p>
      </dgm:t>
    </dgm:pt>
    <dgm:pt modelId="{6625E42A-E9C9-4334-9874-BBA420BAFFB6}" type="sibTrans" cxnId="{C572F52B-48BC-460D-86C3-15E8C456C196}">
      <dgm:prSet/>
      <dgm:spPr/>
      <dgm:t>
        <a:bodyPr/>
        <a:lstStyle/>
        <a:p>
          <a:endParaRPr lang="en-US"/>
        </a:p>
      </dgm:t>
    </dgm:pt>
    <dgm:pt modelId="{38C32AE0-3A32-45E2-B000-BC20A3B3E89B}">
      <dgm:prSet/>
      <dgm:spPr/>
      <dgm:t>
        <a:bodyPr/>
        <a:lstStyle/>
        <a:p>
          <a:r>
            <a:rPr lang="en-GB" dirty="0"/>
            <a:t>Learning occurs through guidance from More</a:t>
          </a:r>
          <a:r>
            <a:rPr lang="en-US" dirty="0"/>
            <a:t> Knowledgeable Other (MKO)</a:t>
          </a:r>
          <a:r>
            <a:rPr lang="en-GB" dirty="0"/>
            <a:t> (Berk and Winslet, 2010).</a:t>
          </a:r>
          <a:endParaRPr lang="en-US" dirty="0"/>
        </a:p>
      </dgm:t>
    </dgm:pt>
    <dgm:pt modelId="{9C1F078B-8D16-4020-BB57-5E3103D5AAF6}" type="parTrans" cxnId="{BB208E53-6B66-4207-BFD5-3052F88D8AE5}">
      <dgm:prSet/>
      <dgm:spPr/>
      <dgm:t>
        <a:bodyPr/>
        <a:lstStyle/>
        <a:p>
          <a:endParaRPr lang="en-US"/>
        </a:p>
      </dgm:t>
    </dgm:pt>
    <dgm:pt modelId="{A6A1C3E4-EB43-4767-B288-A31156596761}" type="sibTrans" cxnId="{BB208E53-6B66-4207-BFD5-3052F88D8AE5}">
      <dgm:prSet/>
      <dgm:spPr/>
      <dgm:t>
        <a:bodyPr/>
        <a:lstStyle/>
        <a:p>
          <a:endParaRPr lang="en-US"/>
        </a:p>
      </dgm:t>
    </dgm:pt>
    <dgm:pt modelId="{D9B93BA6-B68E-4E3D-91E0-947DEB965760}">
      <dgm:prSet/>
      <dgm:spPr/>
      <dgm:t>
        <a:bodyPr/>
        <a:lstStyle/>
        <a:p>
          <a:r>
            <a:rPr lang="en-US"/>
            <a:t>Scaffolding support.</a:t>
          </a:r>
        </a:p>
      </dgm:t>
    </dgm:pt>
    <dgm:pt modelId="{4EA58516-25EE-43AC-8047-979B5616CEF1}" type="parTrans" cxnId="{203187EF-D193-4D42-A5E1-26F635D3F81C}">
      <dgm:prSet/>
      <dgm:spPr/>
      <dgm:t>
        <a:bodyPr/>
        <a:lstStyle/>
        <a:p>
          <a:endParaRPr lang="en-US"/>
        </a:p>
      </dgm:t>
    </dgm:pt>
    <dgm:pt modelId="{314FABFE-D432-4B1F-B536-203385D34C34}" type="sibTrans" cxnId="{203187EF-D193-4D42-A5E1-26F635D3F81C}">
      <dgm:prSet/>
      <dgm:spPr/>
      <dgm:t>
        <a:bodyPr/>
        <a:lstStyle/>
        <a:p>
          <a:endParaRPr lang="en-US"/>
        </a:p>
      </dgm:t>
    </dgm:pt>
    <dgm:pt modelId="{B88B2903-F659-4B6A-AB44-5430E052AC49}">
      <dgm:prSet/>
      <dgm:spPr/>
      <dgm:t>
        <a:bodyPr/>
        <a:lstStyle/>
        <a:p>
          <a:r>
            <a:rPr lang="en-US" dirty="0"/>
            <a:t>Learning through </a:t>
          </a:r>
          <a:r>
            <a:rPr lang="en-GB" dirty="0"/>
            <a:t>collaboration.</a:t>
          </a:r>
          <a:endParaRPr lang="en-US" dirty="0"/>
        </a:p>
      </dgm:t>
    </dgm:pt>
    <dgm:pt modelId="{F3DDAC6F-678B-45C9-8B43-0A4790A35673}" type="parTrans" cxnId="{97EE297C-8F60-410A-85E2-D84BE9F760B9}">
      <dgm:prSet/>
      <dgm:spPr/>
      <dgm:t>
        <a:bodyPr/>
        <a:lstStyle/>
        <a:p>
          <a:endParaRPr lang="en-US"/>
        </a:p>
      </dgm:t>
    </dgm:pt>
    <dgm:pt modelId="{FE054750-AF23-48D5-8486-3A484110367C}" type="sibTrans" cxnId="{97EE297C-8F60-410A-85E2-D84BE9F760B9}">
      <dgm:prSet/>
      <dgm:spPr/>
      <dgm:t>
        <a:bodyPr/>
        <a:lstStyle/>
        <a:p>
          <a:endParaRPr lang="en-US"/>
        </a:p>
      </dgm:t>
    </dgm:pt>
    <dgm:pt modelId="{6DBD8AC8-1D60-4B46-A607-9AFC89362000}" type="pres">
      <dgm:prSet presAssocID="{927A3541-4EAD-4364-80AB-8C157F01650B}" presName="linear" presStyleCnt="0">
        <dgm:presLayoutVars>
          <dgm:animLvl val="lvl"/>
          <dgm:resizeHandles val="exact"/>
        </dgm:presLayoutVars>
      </dgm:prSet>
      <dgm:spPr/>
    </dgm:pt>
    <dgm:pt modelId="{2345ACE0-43D3-E04F-968E-BA5137818893}" type="pres">
      <dgm:prSet presAssocID="{53858CF6-DC95-4020-A97D-15412FB38B4A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E4DCE85C-9295-D549-B028-3B7660840F8D}" type="pres">
      <dgm:prSet presAssocID="{6625E42A-E9C9-4334-9874-BBA420BAFFB6}" presName="spacer" presStyleCnt="0"/>
      <dgm:spPr/>
    </dgm:pt>
    <dgm:pt modelId="{3ABE0D44-F462-6648-BE51-EC5E9C0CC2AF}" type="pres">
      <dgm:prSet presAssocID="{38C32AE0-3A32-45E2-B000-BC20A3B3E89B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C1B444E-9907-BB4E-9C37-831D0DDCC5DA}" type="pres">
      <dgm:prSet presAssocID="{A6A1C3E4-EB43-4767-B288-A31156596761}" presName="spacer" presStyleCnt="0"/>
      <dgm:spPr/>
    </dgm:pt>
    <dgm:pt modelId="{45A8E3C2-D8E0-ED46-AD0D-535CD0F1F2E7}" type="pres">
      <dgm:prSet presAssocID="{D9B93BA6-B68E-4E3D-91E0-947DEB965760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FF27F68-8315-AE4D-85F5-D7AB3E85B00C}" type="pres">
      <dgm:prSet presAssocID="{314FABFE-D432-4B1F-B536-203385D34C34}" presName="spacer" presStyleCnt="0"/>
      <dgm:spPr/>
    </dgm:pt>
    <dgm:pt modelId="{96153A66-B28B-A84A-B9CE-6237DD8FEC3D}" type="pres">
      <dgm:prSet presAssocID="{B88B2903-F659-4B6A-AB44-5430E052AC49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C572F52B-48BC-460D-86C3-15E8C456C196}" srcId="{927A3541-4EAD-4364-80AB-8C157F01650B}" destId="{53858CF6-DC95-4020-A97D-15412FB38B4A}" srcOrd="0" destOrd="0" parTransId="{BAECB224-24EF-4BAB-8782-340C5C2B2F0B}" sibTransId="{6625E42A-E9C9-4334-9874-BBA420BAFFB6}"/>
    <dgm:cxn modelId="{4430913A-49BC-C843-AA94-871084758996}" type="presOf" srcId="{53858CF6-DC95-4020-A97D-15412FB38B4A}" destId="{2345ACE0-43D3-E04F-968E-BA5137818893}" srcOrd="0" destOrd="0" presId="urn:microsoft.com/office/officeart/2005/8/layout/vList2"/>
    <dgm:cxn modelId="{63303941-8E7F-6742-9C43-ACAD292B0058}" type="presOf" srcId="{D9B93BA6-B68E-4E3D-91E0-947DEB965760}" destId="{45A8E3C2-D8E0-ED46-AD0D-535CD0F1F2E7}" srcOrd="0" destOrd="0" presId="urn:microsoft.com/office/officeart/2005/8/layout/vList2"/>
    <dgm:cxn modelId="{BB208E53-6B66-4207-BFD5-3052F88D8AE5}" srcId="{927A3541-4EAD-4364-80AB-8C157F01650B}" destId="{38C32AE0-3A32-45E2-B000-BC20A3B3E89B}" srcOrd="1" destOrd="0" parTransId="{9C1F078B-8D16-4020-BB57-5E3103D5AAF6}" sibTransId="{A6A1C3E4-EB43-4767-B288-A31156596761}"/>
    <dgm:cxn modelId="{DE46A45A-58C0-F849-813B-09598DB350A9}" type="presOf" srcId="{927A3541-4EAD-4364-80AB-8C157F01650B}" destId="{6DBD8AC8-1D60-4B46-A607-9AFC89362000}" srcOrd="0" destOrd="0" presId="urn:microsoft.com/office/officeart/2005/8/layout/vList2"/>
    <dgm:cxn modelId="{97EE297C-8F60-410A-85E2-D84BE9F760B9}" srcId="{927A3541-4EAD-4364-80AB-8C157F01650B}" destId="{B88B2903-F659-4B6A-AB44-5430E052AC49}" srcOrd="3" destOrd="0" parTransId="{F3DDAC6F-678B-45C9-8B43-0A4790A35673}" sibTransId="{FE054750-AF23-48D5-8486-3A484110367C}"/>
    <dgm:cxn modelId="{FB5E3C90-81B9-4D4E-9361-FA620875CF41}" type="presOf" srcId="{B88B2903-F659-4B6A-AB44-5430E052AC49}" destId="{96153A66-B28B-A84A-B9CE-6237DD8FEC3D}" srcOrd="0" destOrd="0" presId="urn:microsoft.com/office/officeart/2005/8/layout/vList2"/>
    <dgm:cxn modelId="{F25208E9-1A30-F749-B535-3014ACC80094}" type="presOf" srcId="{38C32AE0-3A32-45E2-B000-BC20A3B3E89B}" destId="{3ABE0D44-F462-6648-BE51-EC5E9C0CC2AF}" srcOrd="0" destOrd="0" presId="urn:microsoft.com/office/officeart/2005/8/layout/vList2"/>
    <dgm:cxn modelId="{203187EF-D193-4D42-A5E1-26F635D3F81C}" srcId="{927A3541-4EAD-4364-80AB-8C157F01650B}" destId="{D9B93BA6-B68E-4E3D-91E0-947DEB965760}" srcOrd="2" destOrd="0" parTransId="{4EA58516-25EE-43AC-8047-979B5616CEF1}" sibTransId="{314FABFE-D432-4B1F-B536-203385D34C34}"/>
    <dgm:cxn modelId="{7884C942-8422-BB4B-BFF7-8BBD7FD4B9FA}" type="presParOf" srcId="{6DBD8AC8-1D60-4B46-A607-9AFC89362000}" destId="{2345ACE0-43D3-E04F-968E-BA5137818893}" srcOrd="0" destOrd="0" presId="urn:microsoft.com/office/officeart/2005/8/layout/vList2"/>
    <dgm:cxn modelId="{BC16927F-EE19-B546-BDB1-C60183E37C8D}" type="presParOf" srcId="{6DBD8AC8-1D60-4B46-A607-9AFC89362000}" destId="{E4DCE85C-9295-D549-B028-3B7660840F8D}" srcOrd="1" destOrd="0" presId="urn:microsoft.com/office/officeart/2005/8/layout/vList2"/>
    <dgm:cxn modelId="{2C5745C5-3322-EC45-89A0-1FA834743882}" type="presParOf" srcId="{6DBD8AC8-1D60-4B46-A607-9AFC89362000}" destId="{3ABE0D44-F462-6648-BE51-EC5E9C0CC2AF}" srcOrd="2" destOrd="0" presId="urn:microsoft.com/office/officeart/2005/8/layout/vList2"/>
    <dgm:cxn modelId="{B7A4BC1A-6B06-5C4C-BF69-082F8D225E23}" type="presParOf" srcId="{6DBD8AC8-1D60-4B46-A607-9AFC89362000}" destId="{1C1B444E-9907-BB4E-9C37-831D0DDCC5DA}" srcOrd="3" destOrd="0" presId="urn:microsoft.com/office/officeart/2005/8/layout/vList2"/>
    <dgm:cxn modelId="{4B17D1D6-1CC8-6C42-B478-F04308CF0183}" type="presParOf" srcId="{6DBD8AC8-1D60-4B46-A607-9AFC89362000}" destId="{45A8E3C2-D8E0-ED46-AD0D-535CD0F1F2E7}" srcOrd="4" destOrd="0" presId="urn:microsoft.com/office/officeart/2005/8/layout/vList2"/>
    <dgm:cxn modelId="{FB0D5F6A-65E5-CD47-BBCD-37B3EF608F91}" type="presParOf" srcId="{6DBD8AC8-1D60-4B46-A607-9AFC89362000}" destId="{AFF27F68-8315-AE4D-85F5-D7AB3E85B00C}" srcOrd="5" destOrd="0" presId="urn:microsoft.com/office/officeart/2005/8/layout/vList2"/>
    <dgm:cxn modelId="{1630960F-1E78-684A-96C2-BE355662E14B}" type="presParOf" srcId="{6DBD8AC8-1D60-4B46-A607-9AFC89362000}" destId="{96153A66-B28B-A84A-B9CE-6237DD8FEC3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B76CA5-D518-446E-85C8-AAB9F5FEC3A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8EE152BB-952D-4F32-9A49-6B171ADBBF25}">
      <dgm:prSet/>
      <dgm:spPr/>
      <dgm:t>
        <a:bodyPr/>
        <a:lstStyle/>
        <a:p>
          <a:r>
            <a:rPr lang="en-US"/>
            <a:t>Jenny has developed responsibility and independence.</a:t>
          </a:r>
          <a:endParaRPr lang="en-GB"/>
        </a:p>
      </dgm:t>
    </dgm:pt>
    <dgm:pt modelId="{64AB9BD8-8BD3-461F-9B33-D3DFB4D4BD53}" type="parTrans" cxnId="{A13656B6-0098-4536-A071-0C5F17B55977}">
      <dgm:prSet/>
      <dgm:spPr/>
      <dgm:t>
        <a:bodyPr/>
        <a:lstStyle/>
        <a:p>
          <a:endParaRPr lang="en-GB"/>
        </a:p>
      </dgm:t>
    </dgm:pt>
    <dgm:pt modelId="{BC7F614C-DCC1-4B9E-B93C-E1D7F7ED4F6B}" type="sibTrans" cxnId="{A13656B6-0098-4536-A071-0C5F17B55977}">
      <dgm:prSet/>
      <dgm:spPr/>
      <dgm:t>
        <a:bodyPr/>
        <a:lstStyle/>
        <a:p>
          <a:endParaRPr lang="en-GB"/>
        </a:p>
      </dgm:t>
    </dgm:pt>
    <dgm:pt modelId="{E2EAD98A-66D1-43BB-9A21-B3E43F0A8842}">
      <dgm:prSet/>
      <dgm:spPr/>
      <dgm:t>
        <a:bodyPr/>
        <a:lstStyle/>
        <a:p>
          <a:r>
            <a:rPr lang="en-US" dirty="0"/>
            <a:t>Caregiving may also create emotional stress</a:t>
          </a:r>
          <a:r>
            <a:rPr lang="en-GB" dirty="0"/>
            <a:t> and reduce educational opportunities (Becker and </a:t>
          </a:r>
          <a:r>
            <a:rPr lang="en-GB" dirty="0" err="1"/>
            <a:t>Sempik</a:t>
          </a:r>
          <a:r>
            <a:rPr lang="en-GB" dirty="0"/>
            <a:t>, 2019))</a:t>
          </a:r>
        </a:p>
      </dgm:t>
    </dgm:pt>
    <dgm:pt modelId="{44FCCF3E-0CD6-4D13-AD3B-5F1B907E0B99}" type="parTrans" cxnId="{83916A5F-27A1-4F8C-9A70-C1DE2B746911}">
      <dgm:prSet/>
      <dgm:spPr/>
      <dgm:t>
        <a:bodyPr/>
        <a:lstStyle/>
        <a:p>
          <a:endParaRPr lang="en-GB"/>
        </a:p>
      </dgm:t>
    </dgm:pt>
    <dgm:pt modelId="{57627A84-EFFA-4484-A2EC-939782B841AE}" type="sibTrans" cxnId="{83916A5F-27A1-4F8C-9A70-C1DE2B746911}">
      <dgm:prSet/>
      <dgm:spPr/>
      <dgm:t>
        <a:bodyPr/>
        <a:lstStyle/>
        <a:p>
          <a:endParaRPr lang="en-GB"/>
        </a:p>
      </dgm:t>
    </dgm:pt>
    <dgm:pt modelId="{AAEE071B-CA01-46EA-9B76-A096CA386F7C}">
      <dgm:prSet/>
      <dgm:spPr/>
      <dgm:t>
        <a:bodyPr/>
        <a:lstStyle/>
        <a:p>
          <a:r>
            <a:rPr lang="en-US" dirty="0"/>
            <a:t>Limited time for friends and education may affect wellbeing</a:t>
          </a:r>
          <a:r>
            <a:rPr lang="en-GB" dirty="0"/>
            <a:t> (Jane’s et al.,2022).</a:t>
          </a:r>
        </a:p>
      </dgm:t>
    </dgm:pt>
    <dgm:pt modelId="{0653BD71-C5FA-44FE-BC49-B6F5CC236151}" type="parTrans" cxnId="{E98EFDEE-7C60-4888-B5B1-054459A446F8}">
      <dgm:prSet/>
      <dgm:spPr/>
      <dgm:t>
        <a:bodyPr/>
        <a:lstStyle/>
        <a:p>
          <a:endParaRPr lang="en-GB"/>
        </a:p>
      </dgm:t>
    </dgm:pt>
    <dgm:pt modelId="{560FB90A-7AD4-4601-B839-D8CCC557BC2D}" type="sibTrans" cxnId="{E98EFDEE-7C60-4888-B5B1-054459A446F8}">
      <dgm:prSet/>
      <dgm:spPr/>
      <dgm:t>
        <a:bodyPr/>
        <a:lstStyle/>
        <a:p>
          <a:endParaRPr lang="en-GB"/>
        </a:p>
      </dgm:t>
    </dgm:pt>
    <dgm:pt modelId="{0CC7E696-47F6-48B0-A5D0-044C8B9A0294}">
      <dgm:prSet/>
      <dgm:spPr/>
      <dgm:t>
        <a:bodyPr/>
        <a:lstStyle/>
        <a:p>
          <a:r>
            <a:rPr lang="en-US" dirty="0"/>
            <a:t>Support from adults can help development.</a:t>
          </a:r>
          <a:endParaRPr lang="en-GB" dirty="0"/>
        </a:p>
      </dgm:t>
    </dgm:pt>
    <dgm:pt modelId="{C1479036-5DC3-4963-94FA-23ECDC887675}" type="parTrans" cxnId="{ABD0008F-554D-41FB-A97E-0F0B581BFFE2}">
      <dgm:prSet/>
      <dgm:spPr/>
      <dgm:t>
        <a:bodyPr/>
        <a:lstStyle/>
        <a:p>
          <a:endParaRPr lang="en-GB"/>
        </a:p>
      </dgm:t>
    </dgm:pt>
    <dgm:pt modelId="{C4D28AEB-892F-4EC1-A760-68A306CDB5B4}" type="sibTrans" cxnId="{ABD0008F-554D-41FB-A97E-0F0B581BFFE2}">
      <dgm:prSet/>
      <dgm:spPr/>
      <dgm:t>
        <a:bodyPr/>
        <a:lstStyle/>
        <a:p>
          <a:endParaRPr lang="en-GB"/>
        </a:p>
      </dgm:t>
    </dgm:pt>
    <dgm:pt modelId="{EEB8A683-F710-4D43-850B-F83A3E751652}" type="pres">
      <dgm:prSet presAssocID="{5BB76CA5-D518-446E-85C8-AAB9F5FEC3A4}" presName="linear" presStyleCnt="0">
        <dgm:presLayoutVars>
          <dgm:animLvl val="lvl"/>
          <dgm:resizeHandles val="exact"/>
        </dgm:presLayoutVars>
      </dgm:prSet>
      <dgm:spPr/>
    </dgm:pt>
    <dgm:pt modelId="{5CEC4899-FAEB-B04C-AB24-450F9936124D}" type="pres">
      <dgm:prSet presAssocID="{8EE152BB-952D-4F32-9A49-6B171ADBBF2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B5E0E74-7068-5742-B1B4-BC7F5B99D021}" type="pres">
      <dgm:prSet presAssocID="{BC7F614C-DCC1-4B9E-B93C-E1D7F7ED4F6B}" presName="spacer" presStyleCnt="0"/>
      <dgm:spPr/>
    </dgm:pt>
    <dgm:pt modelId="{174A5187-A105-4B44-8670-6BC4F9BDD28F}" type="pres">
      <dgm:prSet presAssocID="{E2EAD98A-66D1-43BB-9A21-B3E43F0A8842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4414C6B-E7D8-7344-9B64-31BB4177B692}" type="pres">
      <dgm:prSet presAssocID="{57627A84-EFFA-4484-A2EC-939782B841AE}" presName="spacer" presStyleCnt="0"/>
      <dgm:spPr/>
    </dgm:pt>
    <dgm:pt modelId="{9D6A5B66-03FC-8148-B279-A2C5F95A55A1}" type="pres">
      <dgm:prSet presAssocID="{AAEE071B-CA01-46EA-9B76-A096CA386F7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BCBB5947-5ABC-3141-BA0F-5D29D49609E5}" type="pres">
      <dgm:prSet presAssocID="{560FB90A-7AD4-4601-B839-D8CCC557BC2D}" presName="spacer" presStyleCnt="0"/>
      <dgm:spPr/>
    </dgm:pt>
    <dgm:pt modelId="{F6DB3232-D208-A249-A345-B53666F3198D}" type="pres">
      <dgm:prSet presAssocID="{0CC7E696-47F6-48B0-A5D0-044C8B9A029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83916A5F-27A1-4F8C-9A70-C1DE2B746911}" srcId="{5BB76CA5-D518-446E-85C8-AAB9F5FEC3A4}" destId="{E2EAD98A-66D1-43BB-9A21-B3E43F0A8842}" srcOrd="1" destOrd="0" parTransId="{44FCCF3E-0CD6-4D13-AD3B-5F1B907E0B99}" sibTransId="{57627A84-EFFA-4484-A2EC-939782B841AE}"/>
    <dgm:cxn modelId="{AD136F64-0A38-FF47-97FD-972E6D602DED}" type="presOf" srcId="{0CC7E696-47F6-48B0-A5D0-044C8B9A0294}" destId="{F6DB3232-D208-A249-A345-B53666F3198D}" srcOrd="0" destOrd="0" presId="urn:microsoft.com/office/officeart/2005/8/layout/vList2"/>
    <dgm:cxn modelId="{ABD0008F-554D-41FB-A97E-0F0B581BFFE2}" srcId="{5BB76CA5-D518-446E-85C8-AAB9F5FEC3A4}" destId="{0CC7E696-47F6-48B0-A5D0-044C8B9A0294}" srcOrd="3" destOrd="0" parTransId="{C1479036-5DC3-4963-94FA-23ECDC887675}" sibTransId="{C4D28AEB-892F-4EC1-A760-68A306CDB5B4}"/>
    <dgm:cxn modelId="{DA0D2797-E367-7642-9DE4-D8D243D3177D}" type="presOf" srcId="{5BB76CA5-D518-446E-85C8-AAB9F5FEC3A4}" destId="{EEB8A683-F710-4D43-850B-F83A3E751652}" srcOrd="0" destOrd="0" presId="urn:microsoft.com/office/officeart/2005/8/layout/vList2"/>
    <dgm:cxn modelId="{BEC52EB5-ECE5-8040-A161-B84BB227F7A3}" type="presOf" srcId="{AAEE071B-CA01-46EA-9B76-A096CA386F7C}" destId="{9D6A5B66-03FC-8148-B279-A2C5F95A55A1}" srcOrd="0" destOrd="0" presId="urn:microsoft.com/office/officeart/2005/8/layout/vList2"/>
    <dgm:cxn modelId="{A13656B6-0098-4536-A071-0C5F17B55977}" srcId="{5BB76CA5-D518-446E-85C8-AAB9F5FEC3A4}" destId="{8EE152BB-952D-4F32-9A49-6B171ADBBF25}" srcOrd="0" destOrd="0" parTransId="{64AB9BD8-8BD3-461F-9B33-D3DFB4D4BD53}" sibTransId="{BC7F614C-DCC1-4B9E-B93C-E1D7F7ED4F6B}"/>
    <dgm:cxn modelId="{EE07FEE5-1CBA-4F47-8C04-953ACA0E8813}" type="presOf" srcId="{E2EAD98A-66D1-43BB-9A21-B3E43F0A8842}" destId="{174A5187-A105-4B44-8670-6BC4F9BDD28F}" srcOrd="0" destOrd="0" presId="urn:microsoft.com/office/officeart/2005/8/layout/vList2"/>
    <dgm:cxn modelId="{E98EFDEE-7C60-4888-B5B1-054459A446F8}" srcId="{5BB76CA5-D518-446E-85C8-AAB9F5FEC3A4}" destId="{AAEE071B-CA01-46EA-9B76-A096CA386F7C}" srcOrd="2" destOrd="0" parTransId="{0653BD71-C5FA-44FE-BC49-B6F5CC236151}" sibTransId="{560FB90A-7AD4-4601-B839-D8CCC557BC2D}"/>
    <dgm:cxn modelId="{BB0D52FF-5BCB-964B-9A99-9EA0FDE7E3FE}" type="presOf" srcId="{8EE152BB-952D-4F32-9A49-6B171ADBBF25}" destId="{5CEC4899-FAEB-B04C-AB24-450F9936124D}" srcOrd="0" destOrd="0" presId="urn:microsoft.com/office/officeart/2005/8/layout/vList2"/>
    <dgm:cxn modelId="{EEEA62B7-9B0C-1043-A84C-4CE6493D0958}" type="presParOf" srcId="{EEB8A683-F710-4D43-850B-F83A3E751652}" destId="{5CEC4899-FAEB-B04C-AB24-450F9936124D}" srcOrd="0" destOrd="0" presId="urn:microsoft.com/office/officeart/2005/8/layout/vList2"/>
    <dgm:cxn modelId="{8E956E04-2340-BB4C-9621-82C4012D969B}" type="presParOf" srcId="{EEB8A683-F710-4D43-850B-F83A3E751652}" destId="{1B5E0E74-7068-5742-B1B4-BC7F5B99D021}" srcOrd="1" destOrd="0" presId="urn:microsoft.com/office/officeart/2005/8/layout/vList2"/>
    <dgm:cxn modelId="{61CB88EF-572F-DB4E-8500-6813FFD3BFAE}" type="presParOf" srcId="{EEB8A683-F710-4D43-850B-F83A3E751652}" destId="{174A5187-A105-4B44-8670-6BC4F9BDD28F}" srcOrd="2" destOrd="0" presId="urn:microsoft.com/office/officeart/2005/8/layout/vList2"/>
    <dgm:cxn modelId="{E416FB37-1BAF-C14D-BE48-A9061C6BD52B}" type="presParOf" srcId="{EEB8A683-F710-4D43-850B-F83A3E751652}" destId="{24414C6B-E7D8-7344-9B64-31BB4177B692}" srcOrd="3" destOrd="0" presId="urn:microsoft.com/office/officeart/2005/8/layout/vList2"/>
    <dgm:cxn modelId="{4097D1B0-170A-5543-9D5F-7EB922F898F7}" type="presParOf" srcId="{EEB8A683-F710-4D43-850B-F83A3E751652}" destId="{9D6A5B66-03FC-8148-B279-A2C5F95A55A1}" srcOrd="4" destOrd="0" presId="urn:microsoft.com/office/officeart/2005/8/layout/vList2"/>
    <dgm:cxn modelId="{B8B723E1-9FA3-7E41-88BC-5B85893E1071}" type="presParOf" srcId="{EEB8A683-F710-4D43-850B-F83A3E751652}" destId="{BCBB5947-5ABC-3141-BA0F-5D29D49609E5}" srcOrd="5" destOrd="0" presId="urn:microsoft.com/office/officeart/2005/8/layout/vList2"/>
    <dgm:cxn modelId="{99072617-8DD9-374D-8F4F-61D31BE222D8}" type="presParOf" srcId="{EEB8A683-F710-4D43-850B-F83A3E751652}" destId="{F6DB3232-D208-A249-A345-B53666F3198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7872D79-93F2-4513-91C7-705DB5145E34}" type="doc">
      <dgm:prSet loTypeId="urn:microsoft.com/office/officeart/2005/8/layout/arrow5" loCatId="relationship" qsTypeId="urn:microsoft.com/office/officeart/2005/8/quickstyle/simple4" qsCatId="simple" csTypeId="urn:microsoft.com/office/officeart/2005/8/colors/accent6_2" csCatId="accent6" phldr="1"/>
      <dgm:spPr/>
      <dgm:t>
        <a:bodyPr/>
        <a:lstStyle/>
        <a:p>
          <a:endParaRPr lang="en-US"/>
        </a:p>
      </dgm:t>
    </dgm:pt>
    <dgm:pt modelId="{22A4A7DF-11D8-4043-B5B5-A978478FE628}">
      <dgm:prSet/>
      <dgm:spPr>
        <a:solidFill>
          <a:schemeClr val="accent5">
            <a:lumMod val="50000"/>
          </a:schemeClr>
        </a:solidFill>
      </dgm:spPr>
      <dgm:t>
        <a:bodyPr/>
        <a:lstStyle/>
        <a:p>
          <a:r>
            <a:rPr lang="en-US"/>
            <a:t>Biological: adolescent development and stress.</a:t>
          </a:r>
        </a:p>
      </dgm:t>
    </dgm:pt>
    <dgm:pt modelId="{6862B280-6380-416A-A49F-F56AC7BAF70B}" type="parTrans" cxnId="{13924322-A99D-4290-B84C-7155F6729E89}">
      <dgm:prSet/>
      <dgm:spPr/>
      <dgm:t>
        <a:bodyPr/>
        <a:lstStyle/>
        <a:p>
          <a:endParaRPr lang="en-US"/>
        </a:p>
      </dgm:t>
    </dgm:pt>
    <dgm:pt modelId="{5E3AB71E-80B6-450B-9C40-20ADF3B99EE8}" type="sibTrans" cxnId="{13924322-A99D-4290-B84C-7155F6729E89}">
      <dgm:prSet/>
      <dgm:spPr/>
      <dgm:t>
        <a:bodyPr/>
        <a:lstStyle/>
        <a:p>
          <a:endParaRPr lang="en-US"/>
        </a:p>
      </dgm:t>
    </dgm:pt>
    <dgm:pt modelId="{10642DEB-B547-46D8-8E6F-6524D6626724}">
      <dgm:prSet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Environmental: family situation and responsibilities</a:t>
          </a:r>
          <a:r>
            <a:rPr lang="en-GB" dirty="0"/>
            <a:t> (Vygotsky, 1978).</a:t>
          </a:r>
          <a:endParaRPr lang="en-US" dirty="0"/>
        </a:p>
      </dgm:t>
    </dgm:pt>
    <dgm:pt modelId="{E9957044-B184-425E-B67F-31923115AA55}" type="parTrans" cxnId="{1825352F-751B-44F7-B36E-5C979A991D52}">
      <dgm:prSet/>
      <dgm:spPr/>
      <dgm:t>
        <a:bodyPr/>
        <a:lstStyle/>
        <a:p>
          <a:endParaRPr lang="en-US"/>
        </a:p>
      </dgm:t>
    </dgm:pt>
    <dgm:pt modelId="{85ADA218-5965-473A-9F3D-E1DA47F875BE}" type="sibTrans" cxnId="{1825352F-751B-44F7-B36E-5C979A991D52}">
      <dgm:prSet/>
      <dgm:spPr/>
      <dgm:t>
        <a:bodyPr/>
        <a:lstStyle/>
        <a:p>
          <a:endParaRPr lang="en-US"/>
        </a:p>
      </dgm:t>
    </dgm:pt>
    <dgm:pt modelId="{12650F8A-4870-4258-B044-103745A01BCC}">
      <dgm:prSet/>
      <dgm:spPr>
        <a:solidFill>
          <a:schemeClr val="tx2">
            <a:lumMod val="50000"/>
          </a:schemeClr>
        </a:solidFill>
      </dgm:spPr>
      <dgm:t>
        <a:bodyPr/>
        <a:lstStyle/>
        <a:p>
          <a:r>
            <a:rPr lang="en-US"/>
            <a:t>School and community influence development.</a:t>
          </a:r>
        </a:p>
      </dgm:t>
    </dgm:pt>
    <dgm:pt modelId="{BE3045E9-5252-4CD9-9FC4-9049936F5EC4}" type="parTrans" cxnId="{44508828-D77D-4AD5-B853-324BC5424606}">
      <dgm:prSet/>
      <dgm:spPr/>
      <dgm:t>
        <a:bodyPr/>
        <a:lstStyle/>
        <a:p>
          <a:endParaRPr lang="en-US"/>
        </a:p>
      </dgm:t>
    </dgm:pt>
    <dgm:pt modelId="{83412357-E157-41FE-8372-A6F708638DE4}" type="sibTrans" cxnId="{44508828-D77D-4AD5-B853-324BC5424606}">
      <dgm:prSet/>
      <dgm:spPr/>
      <dgm:t>
        <a:bodyPr/>
        <a:lstStyle/>
        <a:p>
          <a:endParaRPr lang="en-US"/>
        </a:p>
      </dgm:t>
    </dgm:pt>
    <dgm:pt modelId="{83442452-6D29-FF44-A2DA-78717B7184D3}" type="pres">
      <dgm:prSet presAssocID="{87872D79-93F2-4513-91C7-705DB5145E34}" presName="diagram" presStyleCnt="0">
        <dgm:presLayoutVars>
          <dgm:dir/>
          <dgm:resizeHandles val="exact"/>
        </dgm:presLayoutVars>
      </dgm:prSet>
      <dgm:spPr/>
    </dgm:pt>
    <dgm:pt modelId="{72D603DC-8CC9-5748-91DE-1D4DFAD3474A}" type="pres">
      <dgm:prSet presAssocID="{22A4A7DF-11D8-4043-B5B5-A978478FE628}" presName="arrow" presStyleLbl="node1" presStyleIdx="0" presStyleCnt="3">
        <dgm:presLayoutVars>
          <dgm:bulletEnabled val="1"/>
        </dgm:presLayoutVars>
      </dgm:prSet>
      <dgm:spPr/>
    </dgm:pt>
    <dgm:pt modelId="{F1D477EB-0252-A447-BA2A-92B76D74D5C6}" type="pres">
      <dgm:prSet presAssocID="{10642DEB-B547-46D8-8E6F-6524D6626724}" presName="arrow" presStyleLbl="node1" presStyleIdx="1" presStyleCnt="3">
        <dgm:presLayoutVars>
          <dgm:bulletEnabled val="1"/>
        </dgm:presLayoutVars>
      </dgm:prSet>
      <dgm:spPr/>
    </dgm:pt>
    <dgm:pt modelId="{BF0BC354-6EEC-F840-89E0-2007405E1DCA}" type="pres">
      <dgm:prSet presAssocID="{12650F8A-4870-4258-B044-103745A01BCC}" presName="arrow" presStyleLbl="node1" presStyleIdx="2" presStyleCnt="3">
        <dgm:presLayoutVars>
          <dgm:bulletEnabled val="1"/>
        </dgm:presLayoutVars>
      </dgm:prSet>
      <dgm:spPr/>
    </dgm:pt>
  </dgm:ptLst>
  <dgm:cxnLst>
    <dgm:cxn modelId="{13924322-A99D-4290-B84C-7155F6729E89}" srcId="{87872D79-93F2-4513-91C7-705DB5145E34}" destId="{22A4A7DF-11D8-4043-B5B5-A978478FE628}" srcOrd="0" destOrd="0" parTransId="{6862B280-6380-416A-A49F-F56AC7BAF70B}" sibTransId="{5E3AB71E-80B6-450B-9C40-20ADF3B99EE8}"/>
    <dgm:cxn modelId="{44508828-D77D-4AD5-B853-324BC5424606}" srcId="{87872D79-93F2-4513-91C7-705DB5145E34}" destId="{12650F8A-4870-4258-B044-103745A01BCC}" srcOrd="2" destOrd="0" parTransId="{BE3045E9-5252-4CD9-9FC4-9049936F5EC4}" sibTransId="{83412357-E157-41FE-8372-A6F708638DE4}"/>
    <dgm:cxn modelId="{1825352F-751B-44F7-B36E-5C979A991D52}" srcId="{87872D79-93F2-4513-91C7-705DB5145E34}" destId="{10642DEB-B547-46D8-8E6F-6524D6626724}" srcOrd="1" destOrd="0" parTransId="{E9957044-B184-425E-B67F-31923115AA55}" sibTransId="{85ADA218-5965-473A-9F3D-E1DA47F875BE}"/>
    <dgm:cxn modelId="{5ABA345A-0305-6248-8418-64CF0191095C}" type="presOf" srcId="{10642DEB-B547-46D8-8E6F-6524D6626724}" destId="{F1D477EB-0252-A447-BA2A-92B76D74D5C6}" srcOrd="0" destOrd="0" presId="urn:microsoft.com/office/officeart/2005/8/layout/arrow5"/>
    <dgm:cxn modelId="{2D88EE5A-F40A-EA44-ACD3-0AD19E9AC416}" type="presOf" srcId="{22A4A7DF-11D8-4043-B5B5-A978478FE628}" destId="{72D603DC-8CC9-5748-91DE-1D4DFAD3474A}" srcOrd="0" destOrd="0" presId="urn:microsoft.com/office/officeart/2005/8/layout/arrow5"/>
    <dgm:cxn modelId="{6E64E59C-12AD-C84D-907E-6E50E6905C7E}" type="presOf" srcId="{87872D79-93F2-4513-91C7-705DB5145E34}" destId="{83442452-6D29-FF44-A2DA-78717B7184D3}" srcOrd="0" destOrd="0" presId="urn:microsoft.com/office/officeart/2005/8/layout/arrow5"/>
    <dgm:cxn modelId="{A4AC17FC-51DB-A745-A2B3-E72FD2D63E64}" type="presOf" srcId="{12650F8A-4870-4258-B044-103745A01BCC}" destId="{BF0BC354-6EEC-F840-89E0-2007405E1DCA}" srcOrd="0" destOrd="0" presId="urn:microsoft.com/office/officeart/2005/8/layout/arrow5"/>
    <dgm:cxn modelId="{68F767A5-33C1-9D46-A500-E9A66E592E83}" type="presParOf" srcId="{83442452-6D29-FF44-A2DA-78717B7184D3}" destId="{72D603DC-8CC9-5748-91DE-1D4DFAD3474A}" srcOrd="0" destOrd="0" presId="urn:microsoft.com/office/officeart/2005/8/layout/arrow5"/>
    <dgm:cxn modelId="{4153DB26-2A00-9B45-9EF9-3BF28E1566BB}" type="presParOf" srcId="{83442452-6D29-FF44-A2DA-78717B7184D3}" destId="{F1D477EB-0252-A447-BA2A-92B76D74D5C6}" srcOrd="1" destOrd="0" presId="urn:microsoft.com/office/officeart/2005/8/layout/arrow5"/>
    <dgm:cxn modelId="{42E7B59C-2B46-B64A-A809-47A0925FDC84}" type="presParOf" srcId="{83442452-6D29-FF44-A2DA-78717B7184D3}" destId="{BF0BC354-6EEC-F840-89E0-2007405E1DCA}" srcOrd="2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82ACD61-44E2-4A2E-BE4B-101B692AC73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68F9F557-3350-4525-BDB5-DC1EB6821431}">
      <dgm:prSet/>
      <dgm:spPr/>
      <dgm:t>
        <a:bodyPr/>
        <a:lstStyle/>
        <a:p>
          <a:r>
            <a:rPr lang="en-US"/>
            <a:t>School mentoring and academic support.</a:t>
          </a:r>
        </a:p>
      </dgm:t>
    </dgm:pt>
    <dgm:pt modelId="{C920838E-FC58-4C3E-A20E-F7FD50276086}" type="parTrans" cxnId="{8C16666B-97BE-4061-9516-C3E77DB63EE9}">
      <dgm:prSet/>
      <dgm:spPr/>
      <dgm:t>
        <a:bodyPr/>
        <a:lstStyle/>
        <a:p>
          <a:endParaRPr lang="en-US"/>
        </a:p>
      </dgm:t>
    </dgm:pt>
    <dgm:pt modelId="{86213C09-01CC-4072-9731-EC2C78C6197E}" type="sibTrans" cxnId="{8C16666B-97BE-4061-9516-C3E77DB63EE9}">
      <dgm:prSet/>
      <dgm:spPr/>
      <dgm:t>
        <a:bodyPr/>
        <a:lstStyle/>
        <a:p>
          <a:endParaRPr lang="en-US"/>
        </a:p>
      </dgm:t>
    </dgm:pt>
    <dgm:pt modelId="{A9826080-54A2-4982-9301-82C81EB4D1AD}">
      <dgm:prSet/>
      <dgm:spPr/>
      <dgm:t>
        <a:bodyPr/>
        <a:lstStyle/>
        <a:p>
          <a:r>
            <a:rPr lang="en-US"/>
            <a:t>Young carers support groups.</a:t>
          </a:r>
        </a:p>
      </dgm:t>
    </dgm:pt>
    <dgm:pt modelId="{1602775B-D4E5-4752-B335-34DBB3BEDD22}" type="parTrans" cxnId="{F1B051FC-E790-4E08-838C-54FC6AA95C79}">
      <dgm:prSet/>
      <dgm:spPr/>
      <dgm:t>
        <a:bodyPr/>
        <a:lstStyle/>
        <a:p>
          <a:endParaRPr lang="en-US"/>
        </a:p>
      </dgm:t>
    </dgm:pt>
    <dgm:pt modelId="{EF0AB4F0-3D4A-4B1A-A927-E3448E569D82}" type="sibTrans" cxnId="{F1B051FC-E790-4E08-838C-54FC6AA95C79}">
      <dgm:prSet/>
      <dgm:spPr/>
      <dgm:t>
        <a:bodyPr/>
        <a:lstStyle/>
        <a:p>
          <a:endParaRPr lang="en-US"/>
        </a:p>
      </dgm:t>
    </dgm:pt>
    <dgm:pt modelId="{F1C47997-2432-4C32-9928-FDD29F53FBC9}">
      <dgm:prSet/>
      <dgm:spPr/>
      <dgm:t>
        <a:bodyPr/>
        <a:lstStyle/>
        <a:p>
          <a:r>
            <a:rPr lang="en-US"/>
            <a:t>Professional support from social workers.</a:t>
          </a:r>
        </a:p>
      </dgm:t>
    </dgm:pt>
    <dgm:pt modelId="{19AB9450-5458-41F8-9230-F713CDB064AB}" type="parTrans" cxnId="{38832607-5348-4020-901B-60368B93CFF2}">
      <dgm:prSet/>
      <dgm:spPr/>
      <dgm:t>
        <a:bodyPr/>
        <a:lstStyle/>
        <a:p>
          <a:endParaRPr lang="en-US"/>
        </a:p>
      </dgm:t>
    </dgm:pt>
    <dgm:pt modelId="{7095B041-50B8-465D-BC12-1B8357AFD7F4}" type="sibTrans" cxnId="{38832607-5348-4020-901B-60368B93CFF2}">
      <dgm:prSet/>
      <dgm:spPr/>
      <dgm:t>
        <a:bodyPr/>
        <a:lstStyle/>
        <a:p>
          <a:endParaRPr lang="en-US"/>
        </a:p>
      </dgm:t>
    </dgm:pt>
    <dgm:pt modelId="{EB4B922F-E8B0-43DD-8C50-1E0D0E17C2CA}">
      <dgm:prSet/>
      <dgm:spPr/>
      <dgm:t>
        <a:bodyPr/>
        <a:lstStyle/>
        <a:p>
          <a:r>
            <a:rPr lang="en-US"/>
            <a:t>Community support services for the family.</a:t>
          </a:r>
        </a:p>
      </dgm:t>
    </dgm:pt>
    <dgm:pt modelId="{E633E33F-491E-4C70-880F-F703D6D23B5E}" type="parTrans" cxnId="{9A1FFBE1-3463-4EDA-BC4E-12AF8600D62F}">
      <dgm:prSet/>
      <dgm:spPr/>
      <dgm:t>
        <a:bodyPr/>
        <a:lstStyle/>
        <a:p>
          <a:endParaRPr lang="en-US"/>
        </a:p>
      </dgm:t>
    </dgm:pt>
    <dgm:pt modelId="{582708BE-38F8-4B7F-B787-9FA83D5396F4}" type="sibTrans" cxnId="{9A1FFBE1-3463-4EDA-BC4E-12AF8600D62F}">
      <dgm:prSet/>
      <dgm:spPr/>
      <dgm:t>
        <a:bodyPr/>
        <a:lstStyle/>
        <a:p>
          <a:endParaRPr lang="en-US"/>
        </a:p>
      </dgm:t>
    </dgm:pt>
    <dgm:pt modelId="{FDAFE101-4821-A748-90AC-AE6514BA78AD}" type="pres">
      <dgm:prSet presAssocID="{182ACD61-44E2-4A2E-BE4B-101B692AC735}" presName="linear" presStyleCnt="0">
        <dgm:presLayoutVars>
          <dgm:animLvl val="lvl"/>
          <dgm:resizeHandles val="exact"/>
        </dgm:presLayoutVars>
      </dgm:prSet>
      <dgm:spPr/>
    </dgm:pt>
    <dgm:pt modelId="{2A651F78-5B0C-9948-BF98-9DD6C90D567D}" type="pres">
      <dgm:prSet presAssocID="{68F9F557-3350-4525-BDB5-DC1EB6821431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5D6A745-C2B5-AA4A-91E5-1DAEB2D2B210}" type="pres">
      <dgm:prSet presAssocID="{86213C09-01CC-4072-9731-EC2C78C6197E}" presName="spacer" presStyleCnt="0"/>
      <dgm:spPr/>
    </dgm:pt>
    <dgm:pt modelId="{E668E4E0-EAD3-4049-AB95-2E7F4003BF2B}" type="pres">
      <dgm:prSet presAssocID="{A9826080-54A2-4982-9301-82C81EB4D1AD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365A3BE2-1E88-5E45-BDE6-84D1F28C092E}" type="pres">
      <dgm:prSet presAssocID="{EF0AB4F0-3D4A-4B1A-A927-E3448E569D82}" presName="spacer" presStyleCnt="0"/>
      <dgm:spPr/>
    </dgm:pt>
    <dgm:pt modelId="{0B5D9B1C-239F-B84E-8AFA-94410CEB5D2D}" type="pres">
      <dgm:prSet presAssocID="{F1C47997-2432-4C32-9928-FDD29F53FBC9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310BD786-DD7C-D54D-A461-CBF0A082F230}" type="pres">
      <dgm:prSet presAssocID="{7095B041-50B8-465D-BC12-1B8357AFD7F4}" presName="spacer" presStyleCnt="0"/>
      <dgm:spPr/>
    </dgm:pt>
    <dgm:pt modelId="{F04A3986-CD04-8C47-80E5-01F6003D8384}" type="pres">
      <dgm:prSet presAssocID="{EB4B922F-E8B0-43DD-8C50-1E0D0E17C2CA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38832607-5348-4020-901B-60368B93CFF2}" srcId="{182ACD61-44E2-4A2E-BE4B-101B692AC735}" destId="{F1C47997-2432-4C32-9928-FDD29F53FBC9}" srcOrd="2" destOrd="0" parTransId="{19AB9450-5458-41F8-9230-F713CDB064AB}" sibTransId="{7095B041-50B8-465D-BC12-1B8357AFD7F4}"/>
    <dgm:cxn modelId="{4DD10C24-F9CC-DD4F-9455-8EE9AEF0F356}" type="presOf" srcId="{182ACD61-44E2-4A2E-BE4B-101B692AC735}" destId="{FDAFE101-4821-A748-90AC-AE6514BA78AD}" srcOrd="0" destOrd="0" presId="urn:microsoft.com/office/officeart/2005/8/layout/vList2"/>
    <dgm:cxn modelId="{AEFFA031-B95D-814A-8E34-36A07F81B5FA}" type="presOf" srcId="{EB4B922F-E8B0-43DD-8C50-1E0D0E17C2CA}" destId="{F04A3986-CD04-8C47-80E5-01F6003D8384}" srcOrd="0" destOrd="0" presId="urn:microsoft.com/office/officeart/2005/8/layout/vList2"/>
    <dgm:cxn modelId="{8C16666B-97BE-4061-9516-C3E77DB63EE9}" srcId="{182ACD61-44E2-4A2E-BE4B-101B692AC735}" destId="{68F9F557-3350-4525-BDB5-DC1EB6821431}" srcOrd="0" destOrd="0" parTransId="{C920838E-FC58-4C3E-A20E-F7FD50276086}" sibTransId="{86213C09-01CC-4072-9731-EC2C78C6197E}"/>
    <dgm:cxn modelId="{6C15CC79-70CF-6949-8ABF-876418ACFE61}" type="presOf" srcId="{68F9F557-3350-4525-BDB5-DC1EB6821431}" destId="{2A651F78-5B0C-9948-BF98-9DD6C90D567D}" srcOrd="0" destOrd="0" presId="urn:microsoft.com/office/officeart/2005/8/layout/vList2"/>
    <dgm:cxn modelId="{068A5A83-1B02-BA4F-88D7-3230C9AE945B}" type="presOf" srcId="{F1C47997-2432-4C32-9928-FDD29F53FBC9}" destId="{0B5D9B1C-239F-B84E-8AFA-94410CEB5D2D}" srcOrd="0" destOrd="0" presId="urn:microsoft.com/office/officeart/2005/8/layout/vList2"/>
    <dgm:cxn modelId="{9A1FFBE1-3463-4EDA-BC4E-12AF8600D62F}" srcId="{182ACD61-44E2-4A2E-BE4B-101B692AC735}" destId="{EB4B922F-E8B0-43DD-8C50-1E0D0E17C2CA}" srcOrd="3" destOrd="0" parTransId="{E633E33F-491E-4C70-880F-F703D6D23B5E}" sibTransId="{582708BE-38F8-4B7F-B787-9FA83D5396F4}"/>
    <dgm:cxn modelId="{BD500FE2-FF59-F64A-AFEE-8881826CB119}" type="presOf" srcId="{A9826080-54A2-4982-9301-82C81EB4D1AD}" destId="{E668E4E0-EAD3-4049-AB95-2E7F4003BF2B}" srcOrd="0" destOrd="0" presId="urn:microsoft.com/office/officeart/2005/8/layout/vList2"/>
    <dgm:cxn modelId="{F1B051FC-E790-4E08-838C-54FC6AA95C79}" srcId="{182ACD61-44E2-4A2E-BE4B-101B692AC735}" destId="{A9826080-54A2-4982-9301-82C81EB4D1AD}" srcOrd="1" destOrd="0" parTransId="{1602775B-D4E5-4752-B335-34DBB3BEDD22}" sibTransId="{EF0AB4F0-3D4A-4B1A-A927-E3448E569D82}"/>
    <dgm:cxn modelId="{C83A736A-4351-7349-A9C0-080F02653A86}" type="presParOf" srcId="{FDAFE101-4821-A748-90AC-AE6514BA78AD}" destId="{2A651F78-5B0C-9948-BF98-9DD6C90D567D}" srcOrd="0" destOrd="0" presId="urn:microsoft.com/office/officeart/2005/8/layout/vList2"/>
    <dgm:cxn modelId="{A90A1170-6691-A64B-A0CA-77B6AA169B95}" type="presParOf" srcId="{FDAFE101-4821-A748-90AC-AE6514BA78AD}" destId="{D5D6A745-C2B5-AA4A-91E5-1DAEB2D2B210}" srcOrd="1" destOrd="0" presId="urn:microsoft.com/office/officeart/2005/8/layout/vList2"/>
    <dgm:cxn modelId="{B9F20E58-FAEB-804F-8D78-1EB6791ED8B5}" type="presParOf" srcId="{FDAFE101-4821-A748-90AC-AE6514BA78AD}" destId="{E668E4E0-EAD3-4049-AB95-2E7F4003BF2B}" srcOrd="2" destOrd="0" presId="urn:microsoft.com/office/officeart/2005/8/layout/vList2"/>
    <dgm:cxn modelId="{96F39F0D-9129-7644-994A-4F99A54AC552}" type="presParOf" srcId="{FDAFE101-4821-A748-90AC-AE6514BA78AD}" destId="{365A3BE2-1E88-5E45-BDE6-84D1F28C092E}" srcOrd="3" destOrd="0" presId="urn:microsoft.com/office/officeart/2005/8/layout/vList2"/>
    <dgm:cxn modelId="{681551FA-35FB-134B-BCA3-634A50C35017}" type="presParOf" srcId="{FDAFE101-4821-A748-90AC-AE6514BA78AD}" destId="{0B5D9B1C-239F-B84E-8AFA-94410CEB5D2D}" srcOrd="4" destOrd="0" presId="urn:microsoft.com/office/officeart/2005/8/layout/vList2"/>
    <dgm:cxn modelId="{90D1E3A2-56EE-A440-B3C6-7D12C92E87C4}" type="presParOf" srcId="{FDAFE101-4821-A748-90AC-AE6514BA78AD}" destId="{310BD786-DD7C-D54D-A461-CBF0A082F230}" srcOrd="5" destOrd="0" presId="urn:microsoft.com/office/officeart/2005/8/layout/vList2"/>
    <dgm:cxn modelId="{83942E83-1290-A043-B56A-71E080FF55BF}" type="presParOf" srcId="{FDAFE101-4821-A748-90AC-AE6514BA78AD}" destId="{F04A3986-CD04-8C47-80E5-01F6003D838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044BCE1-0566-446A-8FAB-EFBA1CB1EC9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GB"/>
        </a:p>
      </dgm:t>
    </dgm:pt>
    <dgm:pt modelId="{F947DE6D-1B76-400C-BC66-2E3C36FF3AE1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Teachers, counsellors and social workers provide guidance.</a:t>
          </a:r>
          <a:endParaRPr lang="en-GB" dirty="0">
            <a:solidFill>
              <a:schemeClr val="tx1"/>
            </a:solidFill>
          </a:endParaRPr>
        </a:p>
      </dgm:t>
    </dgm:pt>
    <dgm:pt modelId="{60956EBB-D890-41B5-AEDC-378E4DEA87C8}" type="parTrans" cxnId="{12C2AE7D-9744-4E1A-87EA-8C74369DE279}">
      <dgm:prSet/>
      <dgm:spPr/>
      <dgm:t>
        <a:bodyPr/>
        <a:lstStyle/>
        <a:p>
          <a:endParaRPr lang="en-GB"/>
        </a:p>
      </dgm:t>
    </dgm:pt>
    <dgm:pt modelId="{175B91F0-DC75-4A69-91FE-FBAA6B590AB4}" type="sibTrans" cxnId="{12C2AE7D-9744-4E1A-87EA-8C74369DE279}">
      <dgm:prSet/>
      <dgm:spPr/>
      <dgm:t>
        <a:bodyPr/>
        <a:lstStyle/>
        <a:p>
          <a:endParaRPr lang="en-GB"/>
        </a:p>
      </dgm:t>
    </dgm:pt>
    <dgm:pt modelId="{FAB06D40-B2CA-4C49-A580-BC47795C19E2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They act as More Knowledgeable Others.</a:t>
          </a:r>
          <a:endParaRPr lang="en-GB" dirty="0">
            <a:solidFill>
              <a:schemeClr val="tx1"/>
            </a:solidFill>
          </a:endParaRPr>
        </a:p>
      </dgm:t>
    </dgm:pt>
    <dgm:pt modelId="{4C908568-B871-4689-B02B-E4DE3BAD1862}" type="parTrans" cxnId="{4F6BC71C-0226-43B2-86D5-2F173772466A}">
      <dgm:prSet/>
      <dgm:spPr/>
      <dgm:t>
        <a:bodyPr/>
        <a:lstStyle/>
        <a:p>
          <a:endParaRPr lang="en-GB"/>
        </a:p>
      </dgm:t>
    </dgm:pt>
    <dgm:pt modelId="{520E60A2-8C1E-4BBA-B053-8BD8A850E0E2}" type="sibTrans" cxnId="{4F6BC71C-0226-43B2-86D5-2F173772466A}">
      <dgm:prSet/>
      <dgm:spPr/>
      <dgm:t>
        <a:bodyPr/>
        <a:lstStyle/>
        <a:p>
          <a:endParaRPr lang="en-GB"/>
        </a:p>
      </dgm:t>
    </dgm:pt>
    <dgm:pt modelId="{2BCB66B8-862E-438D-A928-07D0D7C855EC}">
      <dgm:prSet/>
      <dgm:spPr/>
      <dgm:t>
        <a:bodyPr/>
        <a:lstStyle/>
        <a:p>
          <a:r>
            <a:rPr lang="en-US" dirty="0">
              <a:solidFill>
                <a:schemeClr val="tx1"/>
              </a:solidFill>
            </a:rPr>
            <a:t>They support Jenny’s wellbeing and education.</a:t>
          </a:r>
          <a:endParaRPr lang="en-GB" dirty="0">
            <a:solidFill>
              <a:schemeClr val="tx1"/>
            </a:solidFill>
          </a:endParaRPr>
        </a:p>
      </dgm:t>
    </dgm:pt>
    <dgm:pt modelId="{D95EFAC7-AA7D-4148-A8EA-F0E0579DCF8F}" type="parTrans" cxnId="{B1B51029-196E-475D-BBD0-1EFFA1B2499B}">
      <dgm:prSet/>
      <dgm:spPr/>
      <dgm:t>
        <a:bodyPr/>
        <a:lstStyle/>
        <a:p>
          <a:endParaRPr lang="en-GB"/>
        </a:p>
      </dgm:t>
    </dgm:pt>
    <dgm:pt modelId="{184D2159-3B3E-4311-BE1F-42CF82B7EF4D}" type="sibTrans" cxnId="{B1B51029-196E-475D-BBD0-1EFFA1B2499B}">
      <dgm:prSet/>
      <dgm:spPr/>
      <dgm:t>
        <a:bodyPr/>
        <a:lstStyle/>
        <a:p>
          <a:endParaRPr lang="en-GB"/>
        </a:p>
      </dgm:t>
    </dgm:pt>
    <dgm:pt modelId="{18DEDCA7-8823-44F5-96EF-98877A7DD692}" type="pres">
      <dgm:prSet presAssocID="{3044BCE1-0566-446A-8FAB-EFBA1CB1EC9F}" presName="linear" presStyleCnt="0">
        <dgm:presLayoutVars>
          <dgm:animLvl val="lvl"/>
          <dgm:resizeHandles val="exact"/>
        </dgm:presLayoutVars>
      </dgm:prSet>
      <dgm:spPr/>
    </dgm:pt>
    <dgm:pt modelId="{1A7E6BA3-B99B-485D-9170-191DF4FE06DB}" type="pres">
      <dgm:prSet presAssocID="{F947DE6D-1B76-400C-BC66-2E3C36FF3AE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CFC7704-6D62-4933-892F-93E07D0F23EC}" type="pres">
      <dgm:prSet presAssocID="{175B91F0-DC75-4A69-91FE-FBAA6B590AB4}" presName="spacer" presStyleCnt="0"/>
      <dgm:spPr/>
    </dgm:pt>
    <dgm:pt modelId="{EF24AA0D-2700-4089-82D2-AC59F54B41F6}" type="pres">
      <dgm:prSet presAssocID="{FAB06D40-B2CA-4C49-A580-BC47795C19E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AD802D4-1A97-4A34-8679-CCEDC18661A0}" type="pres">
      <dgm:prSet presAssocID="{520E60A2-8C1E-4BBA-B053-8BD8A850E0E2}" presName="spacer" presStyleCnt="0"/>
      <dgm:spPr/>
    </dgm:pt>
    <dgm:pt modelId="{97368272-A71A-4679-B83A-9E5FE9098BC0}" type="pres">
      <dgm:prSet presAssocID="{2BCB66B8-862E-438D-A928-07D0D7C855EC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38A0AF12-5CFA-411C-830A-AE2E7849EEE2}" type="presOf" srcId="{FAB06D40-B2CA-4C49-A580-BC47795C19E2}" destId="{EF24AA0D-2700-4089-82D2-AC59F54B41F6}" srcOrd="0" destOrd="0" presId="urn:microsoft.com/office/officeart/2005/8/layout/vList2"/>
    <dgm:cxn modelId="{4F6BC71C-0226-43B2-86D5-2F173772466A}" srcId="{3044BCE1-0566-446A-8FAB-EFBA1CB1EC9F}" destId="{FAB06D40-B2CA-4C49-A580-BC47795C19E2}" srcOrd="1" destOrd="0" parTransId="{4C908568-B871-4689-B02B-E4DE3BAD1862}" sibTransId="{520E60A2-8C1E-4BBA-B053-8BD8A850E0E2}"/>
    <dgm:cxn modelId="{B1B51029-196E-475D-BBD0-1EFFA1B2499B}" srcId="{3044BCE1-0566-446A-8FAB-EFBA1CB1EC9F}" destId="{2BCB66B8-862E-438D-A928-07D0D7C855EC}" srcOrd="2" destOrd="0" parTransId="{D95EFAC7-AA7D-4148-A8EA-F0E0579DCF8F}" sibTransId="{184D2159-3B3E-4311-BE1F-42CF82B7EF4D}"/>
    <dgm:cxn modelId="{0D550B78-6174-4D94-A705-67A584A2135D}" type="presOf" srcId="{2BCB66B8-862E-438D-A928-07D0D7C855EC}" destId="{97368272-A71A-4679-B83A-9E5FE9098BC0}" srcOrd="0" destOrd="0" presId="urn:microsoft.com/office/officeart/2005/8/layout/vList2"/>
    <dgm:cxn modelId="{B331AC59-E93D-4877-8933-41038D153ABE}" type="presOf" srcId="{3044BCE1-0566-446A-8FAB-EFBA1CB1EC9F}" destId="{18DEDCA7-8823-44F5-96EF-98877A7DD692}" srcOrd="0" destOrd="0" presId="urn:microsoft.com/office/officeart/2005/8/layout/vList2"/>
    <dgm:cxn modelId="{12C2AE7D-9744-4E1A-87EA-8C74369DE279}" srcId="{3044BCE1-0566-446A-8FAB-EFBA1CB1EC9F}" destId="{F947DE6D-1B76-400C-BC66-2E3C36FF3AE1}" srcOrd="0" destOrd="0" parTransId="{60956EBB-D890-41B5-AEDC-378E4DEA87C8}" sibTransId="{175B91F0-DC75-4A69-91FE-FBAA6B590AB4}"/>
    <dgm:cxn modelId="{A0465481-985D-4E96-8FF2-23E7B1F23B73}" type="presOf" srcId="{F947DE6D-1B76-400C-BC66-2E3C36FF3AE1}" destId="{1A7E6BA3-B99B-485D-9170-191DF4FE06DB}" srcOrd="0" destOrd="0" presId="urn:microsoft.com/office/officeart/2005/8/layout/vList2"/>
    <dgm:cxn modelId="{A94263A7-E860-4E95-A929-24F40F086ECC}" type="presParOf" srcId="{18DEDCA7-8823-44F5-96EF-98877A7DD692}" destId="{1A7E6BA3-B99B-485D-9170-191DF4FE06DB}" srcOrd="0" destOrd="0" presId="urn:microsoft.com/office/officeart/2005/8/layout/vList2"/>
    <dgm:cxn modelId="{AB5F0E31-77EE-4CC3-8FAA-6B962F7FF6CF}" type="presParOf" srcId="{18DEDCA7-8823-44F5-96EF-98877A7DD692}" destId="{5CFC7704-6D62-4933-892F-93E07D0F23EC}" srcOrd="1" destOrd="0" presId="urn:microsoft.com/office/officeart/2005/8/layout/vList2"/>
    <dgm:cxn modelId="{74F9A86B-E7DE-4C36-AC57-89857EBD2439}" type="presParOf" srcId="{18DEDCA7-8823-44F5-96EF-98877A7DD692}" destId="{EF24AA0D-2700-4089-82D2-AC59F54B41F6}" srcOrd="2" destOrd="0" presId="urn:microsoft.com/office/officeart/2005/8/layout/vList2"/>
    <dgm:cxn modelId="{54F8E0A1-292C-4621-96C4-34FBB3A7D862}" type="presParOf" srcId="{18DEDCA7-8823-44F5-96EF-98877A7DD692}" destId="{5AD802D4-1A97-4A34-8679-CCEDC18661A0}" srcOrd="3" destOrd="0" presId="urn:microsoft.com/office/officeart/2005/8/layout/vList2"/>
    <dgm:cxn modelId="{AFB25A00-DAF6-43D4-B8F2-1EC3661D258D}" type="presParOf" srcId="{18DEDCA7-8823-44F5-96EF-98877A7DD692}" destId="{97368272-A71A-4679-B83A-9E5FE9098BC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1DB8B64-CFB1-491B-ACCB-FCC01DDEB15F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B01BC3C-18BD-4240-8FE0-6582DBD15754}">
      <dgm:prSet custT="1"/>
      <dgm:spPr/>
      <dgm:t>
        <a:bodyPr/>
        <a:lstStyle/>
        <a:p>
          <a:r>
            <a:rPr lang="en-US" sz="1800" dirty="0"/>
            <a:t>Strength:</a:t>
          </a:r>
          <a:r>
            <a:rPr lang="en-GB" sz="1800" dirty="0"/>
            <a:t> later research expanded Vygotsky’s ideas and applied them to education and social development (Zhou, 2020).</a:t>
          </a:r>
        </a:p>
      </dgm:t>
    </dgm:pt>
    <dgm:pt modelId="{8DBD66D4-4DC0-44D5-970B-42CDF227AA38}" type="parTrans" cxnId="{3906CECA-F899-4BB0-87DE-871567C4DE35}">
      <dgm:prSet/>
      <dgm:spPr/>
      <dgm:t>
        <a:bodyPr/>
        <a:lstStyle/>
        <a:p>
          <a:endParaRPr lang="en-GB"/>
        </a:p>
      </dgm:t>
    </dgm:pt>
    <dgm:pt modelId="{22A65304-10A0-4469-B2CC-F9254B2BEEEE}" type="sibTrans" cxnId="{3906CECA-F899-4BB0-87DE-871567C4DE35}">
      <dgm:prSet/>
      <dgm:spPr/>
      <dgm:t>
        <a:bodyPr/>
        <a:lstStyle/>
        <a:p>
          <a:endParaRPr lang="en-GB"/>
        </a:p>
      </dgm:t>
    </dgm:pt>
    <dgm:pt modelId="{153328D3-BCDB-47A6-89B0-222A0D4EBFBC}">
      <dgm:prSet custT="1"/>
      <dgm:spPr/>
      <dgm:t>
        <a:bodyPr/>
        <a:lstStyle/>
        <a:p>
          <a:r>
            <a:rPr lang="en-US" sz="1800" dirty="0"/>
            <a:t>Useful for designing support interventions.</a:t>
          </a:r>
          <a:endParaRPr lang="en-GB" sz="1800" dirty="0"/>
        </a:p>
      </dgm:t>
    </dgm:pt>
    <dgm:pt modelId="{878BB7E3-9255-41DF-9971-BBDE16F80B05}" type="parTrans" cxnId="{0233C734-138D-41E1-A823-8533D9BDAF62}">
      <dgm:prSet/>
      <dgm:spPr/>
      <dgm:t>
        <a:bodyPr/>
        <a:lstStyle/>
        <a:p>
          <a:endParaRPr lang="en-GB"/>
        </a:p>
      </dgm:t>
    </dgm:pt>
    <dgm:pt modelId="{5179BCD6-BEDC-4CFB-ADE4-CA53384518DD}" type="sibTrans" cxnId="{0233C734-138D-41E1-A823-8533D9BDAF62}">
      <dgm:prSet/>
      <dgm:spPr/>
      <dgm:t>
        <a:bodyPr/>
        <a:lstStyle/>
        <a:p>
          <a:endParaRPr lang="en-GB"/>
        </a:p>
      </dgm:t>
    </dgm:pt>
    <dgm:pt modelId="{CF048B4F-9D42-4070-AE80-4CBD3D65B153}">
      <dgm:prSet custT="1"/>
      <dgm:spPr/>
      <dgm:t>
        <a:bodyPr/>
        <a:lstStyle/>
        <a:p>
          <a:r>
            <a:rPr lang="en-US" sz="1800" dirty="0"/>
            <a:t>Limitation: less focus on biological development.</a:t>
          </a:r>
          <a:endParaRPr lang="en-GB" sz="1800" dirty="0"/>
        </a:p>
      </dgm:t>
    </dgm:pt>
    <dgm:pt modelId="{835F09A2-1E98-48E5-B897-C51D900E2234}" type="parTrans" cxnId="{1ED8BA66-FE4B-4CCC-9DBA-9CB1AC005EBD}">
      <dgm:prSet/>
      <dgm:spPr/>
      <dgm:t>
        <a:bodyPr/>
        <a:lstStyle/>
        <a:p>
          <a:endParaRPr lang="en-GB"/>
        </a:p>
      </dgm:t>
    </dgm:pt>
    <dgm:pt modelId="{B111F706-75B3-4EAE-9E2F-6E7888D71447}" type="sibTrans" cxnId="{1ED8BA66-FE4B-4CCC-9DBA-9CB1AC005EBD}">
      <dgm:prSet/>
      <dgm:spPr/>
      <dgm:t>
        <a:bodyPr/>
        <a:lstStyle/>
        <a:p>
          <a:endParaRPr lang="en-GB"/>
        </a:p>
      </dgm:t>
    </dgm:pt>
    <dgm:pt modelId="{2D4933AA-F91E-4E59-A4C7-3732DB852D6A}">
      <dgm:prSet custT="1"/>
      <dgm:spPr/>
      <dgm:t>
        <a:bodyPr/>
        <a:lstStyle/>
        <a:p>
          <a:r>
            <a:rPr lang="en-US" sz="1800" dirty="0"/>
            <a:t>Does not explain all individual differences.</a:t>
          </a:r>
          <a:endParaRPr lang="en-GB" sz="1800" dirty="0"/>
        </a:p>
      </dgm:t>
    </dgm:pt>
    <dgm:pt modelId="{217D5B6D-7D6E-4966-AE09-A282F7A63B73}" type="parTrans" cxnId="{93D64008-7585-4CE0-A233-E8FCBCDB83A6}">
      <dgm:prSet/>
      <dgm:spPr/>
      <dgm:t>
        <a:bodyPr/>
        <a:lstStyle/>
        <a:p>
          <a:endParaRPr lang="en-GB"/>
        </a:p>
      </dgm:t>
    </dgm:pt>
    <dgm:pt modelId="{B4EF60F7-EFA8-4AD4-A379-DCF65CBB741E}" type="sibTrans" cxnId="{93D64008-7585-4CE0-A233-E8FCBCDB83A6}">
      <dgm:prSet/>
      <dgm:spPr/>
      <dgm:t>
        <a:bodyPr/>
        <a:lstStyle/>
        <a:p>
          <a:endParaRPr lang="en-GB"/>
        </a:p>
      </dgm:t>
    </dgm:pt>
    <dgm:pt modelId="{A13BD8FF-EC83-4747-B4AF-BD4F32CC1A88}" type="pres">
      <dgm:prSet presAssocID="{81DB8B64-CFB1-491B-ACCB-FCC01DDEB15F}" presName="outerComposite" presStyleCnt="0">
        <dgm:presLayoutVars>
          <dgm:chMax val="5"/>
          <dgm:dir/>
          <dgm:resizeHandles val="exact"/>
        </dgm:presLayoutVars>
      </dgm:prSet>
      <dgm:spPr/>
    </dgm:pt>
    <dgm:pt modelId="{480DC98D-DD54-4326-88E8-0432DEC71AA4}" type="pres">
      <dgm:prSet presAssocID="{81DB8B64-CFB1-491B-ACCB-FCC01DDEB15F}" presName="dummyMaxCanvas" presStyleCnt="0">
        <dgm:presLayoutVars/>
      </dgm:prSet>
      <dgm:spPr/>
    </dgm:pt>
    <dgm:pt modelId="{48C5EAAE-3445-4573-8FC3-14E0691104BC}" type="pres">
      <dgm:prSet presAssocID="{81DB8B64-CFB1-491B-ACCB-FCC01DDEB15F}" presName="FourNodes_1" presStyleLbl="node1" presStyleIdx="0" presStyleCnt="4">
        <dgm:presLayoutVars>
          <dgm:bulletEnabled val="1"/>
        </dgm:presLayoutVars>
      </dgm:prSet>
      <dgm:spPr/>
    </dgm:pt>
    <dgm:pt modelId="{9EAFBD0E-DEE4-4626-8E3F-20B9FBF17086}" type="pres">
      <dgm:prSet presAssocID="{81DB8B64-CFB1-491B-ACCB-FCC01DDEB15F}" presName="FourNodes_2" presStyleLbl="node1" presStyleIdx="1" presStyleCnt="4">
        <dgm:presLayoutVars>
          <dgm:bulletEnabled val="1"/>
        </dgm:presLayoutVars>
      </dgm:prSet>
      <dgm:spPr/>
    </dgm:pt>
    <dgm:pt modelId="{2E0880FE-A0D8-4683-B5DE-6B1FD8CA0D7C}" type="pres">
      <dgm:prSet presAssocID="{81DB8B64-CFB1-491B-ACCB-FCC01DDEB15F}" presName="FourNodes_3" presStyleLbl="node1" presStyleIdx="2" presStyleCnt="4">
        <dgm:presLayoutVars>
          <dgm:bulletEnabled val="1"/>
        </dgm:presLayoutVars>
      </dgm:prSet>
      <dgm:spPr/>
    </dgm:pt>
    <dgm:pt modelId="{4C5A1225-39D7-4285-B52E-03D1663F7C28}" type="pres">
      <dgm:prSet presAssocID="{81DB8B64-CFB1-491B-ACCB-FCC01DDEB15F}" presName="FourNodes_4" presStyleLbl="node1" presStyleIdx="3" presStyleCnt="4">
        <dgm:presLayoutVars>
          <dgm:bulletEnabled val="1"/>
        </dgm:presLayoutVars>
      </dgm:prSet>
      <dgm:spPr/>
    </dgm:pt>
    <dgm:pt modelId="{D2F5F25C-D249-46CA-A3AC-29927067C09D}" type="pres">
      <dgm:prSet presAssocID="{81DB8B64-CFB1-491B-ACCB-FCC01DDEB15F}" presName="FourConn_1-2" presStyleLbl="fgAccFollowNode1" presStyleIdx="0" presStyleCnt="3">
        <dgm:presLayoutVars>
          <dgm:bulletEnabled val="1"/>
        </dgm:presLayoutVars>
      </dgm:prSet>
      <dgm:spPr/>
    </dgm:pt>
    <dgm:pt modelId="{40E43E04-4203-4F66-8643-7021AEB9B890}" type="pres">
      <dgm:prSet presAssocID="{81DB8B64-CFB1-491B-ACCB-FCC01DDEB15F}" presName="FourConn_2-3" presStyleLbl="fgAccFollowNode1" presStyleIdx="1" presStyleCnt="3">
        <dgm:presLayoutVars>
          <dgm:bulletEnabled val="1"/>
        </dgm:presLayoutVars>
      </dgm:prSet>
      <dgm:spPr/>
    </dgm:pt>
    <dgm:pt modelId="{7FF9C20F-4707-4AF8-985A-DFB58E9DE218}" type="pres">
      <dgm:prSet presAssocID="{81DB8B64-CFB1-491B-ACCB-FCC01DDEB15F}" presName="FourConn_3-4" presStyleLbl="fgAccFollowNode1" presStyleIdx="2" presStyleCnt="3">
        <dgm:presLayoutVars>
          <dgm:bulletEnabled val="1"/>
        </dgm:presLayoutVars>
      </dgm:prSet>
      <dgm:spPr/>
    </dgm:pt>
    <dgm:pt modelId="{F8976B61-4451-40D2-BB4B-34A1108DC034}" type="pres">
      <dgm:prSet presAssocID="{81DB8B64-CFB1-491B-ACCB-FCC01DDEB15F}" presName="FourNodes_1_text" presStyleLbl="node1" presStyleIdx="3" presStyleCnt="4">
        <dgm:presLayoutVars>
          <dgm:bulletEnabled val="1"/>
        </dgm:presLayoutVars>
      </dgm:prSet>
      <dgm:spPr/>
    </dgm:pt>
    <dgm:pt modelId="{D739A935-5D6E-4104-A03D-B946BF79AC13}" type="pres">
      <dgm:prSet presAssocID="{81DB8B64-CFB1-491B-ACCB-FCC01DDEB15F}" presName="FourNodes_2_text" presStyleLbl="node1" presStyleIdx="3" presStyleCnt="4">
        <dgm:presLayoutVars>
          <dgm:bulletEnabled val="1"/>
        </dgm:presLayoutVars>
      </dgm:prSet>
      <dgm:spPr/>
    </dgm:pt>
    <dgm:pt modelId="{844B916E-EC34-4359-87F1-C9CC1B7B9291}" type="pres">
      <dgm:prSet presAssocID="{81DB8B64-CFB1-491B-ACCB-FCC01DDEB15F}" presName="FourNodes_3_text" presStyleLbl="node1" presStyleIdx="3" presStyleCnt="4">
        <dgm:presLayoutVars>
          <dgm:bulletEnabled val="1"/>
        </dgm:presLayoutVars>
      </dgm:prSet>
      <dgm:spPr/>
    </dgm:pt>
    <dgm:pt modelId="{E235B314-50E2-41AA-B39C-E968762D870F}" type="pres">
      <dgm:prSet presAssocID="{81DB8B64-CFB1-491B-ACCB-FCC01DDEB15F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EC1B3B05-62A7-4CBC-99BE-355AAEDC49C6}" type="presOf" srcId="{2D4933AA-F91E-4E59-A4C7-3732DB852D6A}" destId="{4C5A1225-39D7-4285-B52E-03D1663F7C28}" srcOrd="0" destOrd="0" presId="urn:microsoft.com/office/officeart/2005/8/layout/vProcess5"/>
    <dgm:cxn modelId="{93D64008-7585-4CE0-A233-E8FCBCDB83A6}" srcId="{81DB8B64-CFB1-491B-ACCB-FCC01DDEB15F}" destId="{2D4933AA-F91E-4E59-A4C7-3732DB852D6A}" srcOrd="3" destOrd="0" parTransId="{217D5B6D-7D6E-4966-AE09-A282F7A63B73}" sibTransId="{B4EF60F7-EFA8-4AD4-A379-DCF65CBB741E}"/>
    <dgm:cxn modelId="{986EBC0A-28BD-4A72-9590-B5B3DDC4DF8A}" type="presOf" srcId="{5179BCD6-BEDC-4CFB-ADE4-CA53384518DD}" destId="{40E43E04-4203-4F66-8643-7021AEB9B890}" srcOrd="0" destOrd="0" presId="urn:microsoft.com/office/officeart/2005/8/layout/vProcess5"/>
    <dgm:cxn modelId="{3C510310-5288-4B16-ACCE-442D000FBA96}" type="presOf" srcId="{22A65304-10A0-4469-B2CC-F9254B2BEEEE}" destId="{D2F5F25C-D249-46CA-A3AC-29927067C09D}" srcOrd="0" destOrd="0" presId="urn:microsoft.com/office/officeart/2005/8/layout/vProcess5"/>
    <dgm:cxn modelId="{BCF41732-DA8C-46C1-96BC-2F5D0B4888EF}" type="presOf" srcId="{153328D3-BCDB-47A6-89B0-222A0D4EBFBC}" destId="{9EAFBD0E-DEE4-4626-8E3F-20B9FBF17086}" srcOrd="0" destOrd="0" presId="urn:microsoft.com/office/officeart/2005/8/layout/vProcess5"/>
    <dgm:cxn modelId="{0233C734-138D-41E1-A823-8533D9BDAF62}" srcId="{81DB8B64-CFB1-491B-ACCB-FCC01DDEB15F}" destId="{153328D3-BCDB-47A6-89B0-222A0D4EBFBC}" srcOrd="1" destOrd="0" parTransId="{878BB7E3-9255-41DF-9971-BBDE16F80B05}" sibTransId="{5179BCD6-BEDC-4CFB-ADE4-CA53384518DD}"/>
    <dgm:cxn modelId="{FD6EA53E-B30A-4ED9-B783-969B34865CE9}" type="presOf" srcId="{153328D3-BCDB-47A6-89B0-222A0D4EBFBC}" destId="{D739A935-5D6E-4104-A03D-B946BF79AC13}" srcOrd="1" destOrd="0" presId="urn:microsoft.com/office/officeart/2005/8/layout/vProcess5"/>
    <dgm:cxn modelId="{0AD55E44-480E-48B4-BBD9-60F89955D918}" type="presOf" srcId="{2D4933AA-F91E-4E59-A4C7-3732DB852D6A}" destId="{E235B314-50E2-41AA-B39C-E968762D870F}" srcOrd="1" destOrd="0" presId="urn:microsoft.com/office/officeart/2005/8/layout/vProcess5"/>
    <dgm:cxn modelId="{1ED8BA66-FE4B-4CCC-9DBA-9CB1AC005EBD}" srcId="{81DB8B64-CFB1-491B-ACCB-FCC01DDEB15F}" destId="{CF048B4F-9D42-4070-AE80-4CBD3D65B153}" srcOrd="2" destOrd="0" parTransId="{835F09A2-1E98-48E5-B897-C51D900E2234}" sibTransId="{B111F706-75B3-4EAE-9E2F-6E7888D71447}"/>
    <dgm:cxn modelId="{CA77C66E-C440-4A75-A02B-ECCD3C4CB0C0}" type="presOf" srcId="{81DB8B64-CFB1-491B-ACCB-FCC01DDEB15F}" destId="{A13BD8FF-EC83-4747-B4AF-BD4F32CC1A88}" srcOrd="0" destOrd="0" presId="urn:microsoft.com/office/officeart/2005/8/layout/vProcess5"/>
    <dgm:cxn modelId="{8E92AA6F-5EF2-4724-8AB0-90506C417577}" type="presOf" srcId="{B111F706-75B3-4EAE-9E2F-6E7888D71447}" destId="{7FF9C20F-4707-4AF8-985A-DFB58E9DE218}" srcOrd="0" destOrd="0" presId="urn:microsoft.com/office/officeart/2005/8/layout/vProcess5"/>
    <dgm:cxn modelId="{F9454D57-9FCE-442E-8D09-2EA1890B527D}" type="presOf" srcId="{CB01BC3C-18BD-4240-8FE0-6582DBD15754}" destId="{F8976B61-4451-40D2-BB4B-34A1108DC034}" srcOrd="1" destOrd="0" presId="urn:microsoft.com/office/officeart/2005/8/layout/vProcess5"/>
    <dgm:cxn modelId="{42738E8C-003A-4975-962F-95ADE3250BC2}" type="presOf" srcId="{CF048B4F-9D42-4070-AE80-4CBD3D65B153}" destId="{844B916E-EC34-4359-87F1-C9CC1B7B9291}" srcOrd="1" destOrd="0" presId="urn:microsoft.com/office/officeart/2005/8/layout/vProcess5"/>
    <dgm:cxn modelId="{3906CECA-F899-4BB0-87DE-871567C4DE35}" srcId="{81DB8B64-CFB1-491B-ACCB-FCC01DDEB15F}" destId="{CB01BC3C-18BD-4240-8FE0-6582DBD15754}" srcOrd="0" destOrd="0" parTransId="{8DBD66D4-4DC0-44D5-970B-42CDF227AA38}" sibTransId="{22A65304-10A0-4469-B2CC-F9254B2BEEEE}"/>
    <dgm:cxn modelId="{8C8BCDE1-6C96-42AD-893D-6746BB66034A}" type="presOf" srcId="{CB01BC3C-18BD-4240-8FE0-6582DBD15754}" destId="{48C5EAAE-3445-4573-8FC3-14E0691104BC}" srcOrd="0" destOrd="0" presId="urn:microsoft.com/office/officeart/2005/8/layout/vProcess5"/>
    <dgm:cxn modelId="{669DAAFE-38B2-4E5F-A498-333043BA0ACC}" type="presOf" srcId="{CF048B4F-9D42-4070-AE80-4CBD3D65B153}" destId="{2E0880FE-A0D8-4683-B5DE-6B1FD8CA0D7C}" srcOrd="0" destOrd="0" presId="urn:microsoft.com/office/officeart/2005/8/layout/vProcess5"/>
    <dgm:cxn modelId="{A8CF5B62-B60A-451A-BE29-0815F8B006F3}" type="presParOf" srcId="{A13BD8FF-EC83-4747-B4AF-BD4F32CC1A88}" destId="{480DC98D-DD54-4326-88E8-0432DEC71AA4}" srcOrd="0" destOrd="0" presId="urn:microsoft.com/office/officeart/2005/8/layout/vProcess5"/>
    <dgm:cxn modelId="{7886D73A-9474-4799-B73C-A44C84A73D88}" type="presParOf" srcId="{A13BD8FF-EC83-4747-B4AF-BD4F32CC1A88}" destId="{48C5EAAE-3445-4573-8FC3-14E0691104BC}" srcOrd="1" destOrd="0" presId="urn:microsoft.com/office/officeart/2005/8/layout/vProcess5"/>
    <dgm:cxn modelId="{0E9923BE-2710-4171-86C1-27E8A53977EA}" type="presParOf" srcId="{A13BD8FF-EC83-4747-B4AF-BD4F32CC1A88}" destId="{9EAFBD0E-DEE4-4626-8E3F-20B9FBF17086}" srcOrd="2" destOrd="0" presId="urn:microsoft.com/office/officeart/2005/8/layout/vProcess5"/>
    <dgm:cxn modelId="{5865169B-3DE6-48C0-888D-136768EE6FA0}" type="presParOf" srcId="{A13BD8FF-EC83-4747-B4AF-BD4F32CC1A88}" destId="{2E0880FE-A0D8-4683-B5DE-6B1FD8CA0D7C}" srcOrd="3" destOrd="0" presId="urn:microsoft.com/office/officeart/2005/8/layout/vProcess5"/>
    <dgm:cxn modelId="{DEA1DAC2-3431-46DA-8D64-8DE8BA49DAB2}" type="presParOf" srcId="{A13BD8FF-EC83-4747-B4AF-BD4F32CC1A88}" destId="{4C5A1225-39D7-4285-B52E-03D1663F7C28}" srcOrd="4" destOrd="0" presId="urn:microsoft.com/office/officeart/2005/8/layout/vProcess5"/>
    <dgm:cxn modelId="{9E16DFCB-2F91-4460-94DE-7B5B9BDFC682}" type="presParOf" srcId="{A13BD8FF-EC83-4747-B4AF-BD4F32CC1A88}" destId="{D2F5F25C-D249-46CA-A3AC-29927067C09D}" srcOrd="5" destOrd="0" presId="urn:microsoft.com/office/officeart/2005/8/layout/vProcess5"/>
    <dgm:cxn modelId="{720C35DD-C1A3-4B42-AD1B-B57F4643109D}" type="presParOf" srcId="{A13BD8FF-EC83-4747-B4AF-BD4F32CC1A88}" destId="{40E43E04-4203-4F66-8643-7021AEB9B890}" srcOrd="6" destOrd="0" presId="urn:microsoft.com/office/officeart/2005/8/layout/vProcess5"/>
    <dgm:cxn modelId="{589C3734-1B5A-49C4-83D6-9247B9871E08}" type="presParOf" srcId="{A13BD8FF-EC83-4747-B4AF-BD4F32CC1A88}" destId="{7FF9C20F-4707-4AF8-985A-DFB58E9DE218}" srcOrd="7" destOrd="0" presId="urn:microsoft.com/office/officeart/2005/8/layout/vProcess5"/>
    <dgm:cxn modelId="{92FFDA3F-958D-45BB-B63F-6876AE69A868}" type="presParOf" srcId="{A13BD8FF-EC83-4747-B4AF-BD4F32CC1A88}" destId="{F8976B61-4451-40D2-BB4B-34A1108DC034}" srcOrd="8" destOrd="0" presId="urn:microsoft.com/office/officeart/2005/8/layout/vProcess5"/>
    <dgm:cxn modelId="{B3361104-78F2-4211-826D-1347CF6178DE}" type="presParOf" srcId="{A13BD8FF-EC83-4747-B4AF-BD4F32CC1A88}" destId="{D739A935-5D6E-4104-A03D-B946BF79AC13}" srcOrd="9" destOrd="0" presId="urn:microsoft.com/office/officeart/2005/8/layout/vProcess5"/>
    <dgm:cxn modelId="{42CDD653-288E-4934-8D63-AD3D5086ACCA}" type="presParOf" srcId="{A13BD8FF-EC83-4747-B4AF-BD4F32CC1A88}" destId="{844B916E-EC34-4359-87F1-C9CC1B7B9291}" srcOrd="10" destOrd="0" presId="urn:microsoft.com/office/officeart/2005/8/layout/vProcess5"/>
    <dgm:cxn modelId="{0CD6DA81-45AF-4B53-B674-170B8D16E7DD}" type="presParOf" srcId="{A13BD8FF-EC83-4747-B4AF-BD4F32CC1A88}" destId="{E235B314-50E2-41AA-B39C-E968762D870F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F9FD96E-0D58-4199-AF71-B1CC9E379C16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791E290-CB50-47DA-9609-9F19BE677D48}">
      <dgm:prSet/>
      <dgm:spPr/>
      <dgm:t>
        <a:bodyPr/>
        <a:lstStyle/>
        <a:p>
          <a:r>
            <a:rPr lang="en-US"/>
            <a:t>Jenny’s development is strongly influenced by her environment.</a:t>
          </a:r>
        </a:p>
      </dgm:t>
    </dgm:pt>
    <dgm:pt modelId="{9D6CADBD-189B-468A-AED3-C7929453EAFC}" type="parTrans" cxnId="{911D5973-2FC9-4CEC-924B-E7908DC9D41C}">
      <dgm:prSet/>
      <dgm:spPr/>
      <dgm:t>
        <a:bodyPr/>
        <a:lstStyle/>
        <a:p>
          <a:endParaRPr lang="en-US"/>
        </a:p>
      </dgm:t>
    </dgm:pt>
    <dgm:pt modelId="{A0B0183D-166D-46DB-B118-7E4CD7D579FC}" type="sibTrans" cxnId="{911D5973-2FC9-4CEC-924B-E7908DC9D41C}">
      <dgm:prSet/>
      <dgm:spPr/>
      <dgm:t>
        <a:bodyPr/>
        <a:lstStyle/>
        <a:p>
          <a:endParaRPr lang="en-US"/>
        </a:p>
      </dgm:t>
    </dgm:pt>
    <dgm:pt modelId="{9564BE67-6A47-42ED-B4A3-3682B8A7A1EF}">
      <dgm:prSet/>
      <dgm:spPr/>
      <dgm:t>
        <a:bodyPr/>
        <a:lstStyle/>
        <a:p>
          <a:r>
            <a:rPr lang="en-US"/>
            <a:t>Vygotsky’s theory helps explain these influences.</a:t>
          </a:r>
        </a:p>
      </dgm:t>
    </dgm:pt>
    <dgm:pt modelId="{84FCF53C-5EAE-4688-86AB-AF35C0313921}" type="parTrans" cxnId="{2A69362F-3E9F-4ADF-9EB1-66C59FEC1FFB}">
      <dgm:prSet/>
      <dgm:spPr/>
      <dgm:t>
        <a:bodyPr/>
        <a:lstStyle/>
        <a:p>
          <a:endParaRPr lang="en-US"/>
        </a:p>
      </dgm:t>
    </dgm:pt>
    <dgm:pt modelId="{CDC93C02-559E-44AE-89C9-6572969E7625}" type="sibTrans" cxnId="{2A69362F-3E9F-4ADF-9EB1-66C59FEC1FFB}">
      <dgm:prSet/>
      <dgm:spPr/>
      <dgm:t>
        <a:bodyPr/>
        <a:lstStyle/>
        <a:p>
          <a:endParaRPr lang="en-US"/>
        </a:p>
      </dgm:t>
    </dgm:pt>
    <dgm:pt modelId="{B3D89E11-2511-4CA0-A621-41819E5AE001}">
      <dgm:prSet/>
      <dgm:spPr/>
      <dgm:t>
        <a:bodyPr/>
        <a:lstStyle/>
        <a:p>
          <a:r>
            <a:rPr lang="en-US"/>
            <a:t>Providing structured support can improve wellbeing and development.</a:t>
          </a:r>
        </a:p>
      </dgm:t>
    </dgm:pt>
    <dgm:pt modelId="{F65E1407-BEC6-46AF-AC15-D3DBB15E31A5}" type="parTrans" cxnId="{0C9D8A3A-845E-4D09-A6A7-FB628FDD92A9}">
      <dgm:prSet/>
      <dgm:spPr/>
      <dgm:t>
        <a:bodyPr/>
        <a:lstStyle/>
        <a:p>
          <a:endParaRPr lang="en-US"/>
        </a:p>
      </dgm:t>
    </dgm:pt>
    <dgm:pt modelId="{5AA0BC37-36C8-4685-B31C-BA0F433AF478}" type="sibTrans" cxnId="{0C9D8A3A-845E-4D09-A6A7-FB628FDD92A9}">
      <dgm:prSet/>
      <dgm:spPr/>
      <dgm:t>
        <a:bodyPr/>
        <a:lstStyle/>
        <a:p>
          <a:endParaRPr lang="en-US"/>
        </a:p>
      </dgm:t>
    </dgm:pt>
    <dgm:pt modelId="{39BE1E9F-AF1C-B74B-B123-40F4D3740E03}" type="pres">
      <dgm:prSet presAssocID="{DF9FD96E-0D58-4199-AF71-B1CC9E379C16}" presName="outerComposite" presStyleCnt="0">
        <dgm:presLayoutVars>
          <dgm:chMax val="5"/>
          <dgm:dir/>
          <dgm:resizeHandles val="exact"/>
        </dgm:presLayoutVars>
      </dgm:prSet>
      <dgm:spPr/>
    </dgm:pt>
    <dgm:pt modelId="{EC64FB71-38EA-C74C-89FF-CCF36503A10C}" type="pres">
      <dgm:prSet presAssocID="{DF9FD96E-0D58-4199-AF71-B1CC9E379C16}" presName="dummyMaxCanvas" presStyleCnt="0">
        <dgm:presLayoutVars/>
      </dgm:prSet>
      <dgm:spPr/>
    </dgm:pt>
    <dgm:pt modelId="{23F61EAC-8F68-2C4F-8485-40952B3E04BD}" type="pres">
      <dgm:prSet presAssocID="{DF9FD96E-0D58-4199-AF71-B1CC9E379C16}" presName="ThreeNodes_1" presStyleLbl="node1" presStyleIdx="0" presStyleCnt="3">
        <dgm:presLayoutVars>
          <dgm:bulletEnabled val="1"/>
        </dgm:presLayoutVars>
      </dgm:prSet>
      <dgm:spPr/>
    </dgm:pt>
    <dgm:pt modelId="{26B8A43F-13FB-1A45-AEAA-AB40F5C86817}" type="pres">
      <dgm:prSet presAssocID="{DF9FD96E-0D58-4199-AF71-B1CC9E379C16}" presName="ThreeNodes_2" presStyleLbl="node1" presStyleIdx="1" presStyleCnt="3">
        <dgm:presLayoutVars>
          <dgm:bulletEnabled val="1"/>
        </dgm:presLayoutVars>
      </dgm:prSet>
      <dgm:spPr/>
    </dgm:pt>
    <dgm:pt modelId="{87BC6D6A-FE86-C746-B1F3-2A3C9ED91546}" type="pres">
      <dgm:prSet presAssocID="{DF9FD96E-0D58-4199-AF71-B1CC9E379C16}" presName="ThreeNodes_3" presStyleLbl="node1" presStyleIdx="2" presStyleCnt="3">
        <dgm:presLayoutVars>
          <dgm:bulletEnabled val="1"/>
        </dgm:presLayoutVars>
      </dgm:prSet>
      <dgm:spPr/>
    </dgm:pt>
    <dgm:pt modelId="{CAB10F65-0459-AE41-A987-D672D5F0CFA0}" type="pres">
      <dgm:prSet presAssocID="{DF9FD96E-0D58-4199-AF71-B1CC9E379C16}" presName="ThreeConn_1-2" presStyleLbl="fgAccFollowNode1" presStyleIdx="0" presStyleCnt="2">
        <dgm:presLayoutVars>
          <dgm:bulletEnabled val="1"/>
        </dgm:presLayoutVars>
      </dgm:prSet>
      <dgm:spPr/>
    </dgm:pt>
    <dgm:pt modelId="{BBE2E4EC-044C-CD43-87BB-028AE1652FDC}" type="pres">
      <dgm:prSet presAssocID="{DF9FD96E-0D58-4199-AF71-B1CC9E379C16}" presName="ThreeConn_2-3" presStyleLbl="fgAccFollowNode1" presStyleIdx="1" presStyleCnt="2">
        <dgm:presLayoutVars>
          <dgm:bulletEnabled val="1"/>
        </dgm:presLayoutVars>
      </dgm:prSet>
      <dgm:spPr/>
    </dgm:pt>
    <dgm:pt modelId="{A89564A0-66E6-C74F-955B-8741A32F6F39}" type="pres">
      <dgm:prSet presAssocID="{DF9FD96E-0D58-4199-AF71-B1CC9E379C16}" presName="ThreeNodes_1_text" presStyleLbl="node1" presStyleIdx="2" presStyleCnt="3">
        <dgm:presLayoutVars>
          <dgm:bulletEnabled val="1"/>
        </dgm:presLayoutVars>
      </dgm:prSet>
      <dgm:spPr/>
    </dgm:pt>
    <dgm:pt modelId="{000B1A74-0952-904E-A02B-F109E4287DF8}" type="pres">
      <dgm:prSet presAssocID="{DF9FD96E-0D58-4199-AF71-B1CC9E379C16}" presName="ThreeNodes_2_text" presStyleLbl="node1" presStyleIdx="2" presStyleCnt="3">
        <dgm:presLayoutVars>
          <dgm:bulletEnabled val="1"/>
        </dgm:presLayoutVars>
      </dgm:prSet>
      <dgm:spPr/>
    </dgm:pt>
    <dgm:pt modelId="{C4534CAC-DAD9-0745-8599-D68FE5A55DCE}" type="pres">
      <dgm:prSet presAssocID="{DF9FD96E-0D58-4199-AF71-B1CC9E379C16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19D98222-CAB3-CC44-9263-F8A15F8D3B09}" type="presOf" srcId="{DF9FD96E-0D58-4199-AF71-B1CC9E379C16}" destId="{39BE1E9F-AF1C-B74B-B123-40F4D3740E03}" srcOrd="0" destOrd="0" presId="urn:microsoft.com/office/officeart/2005/8/layout/vProcess5"/>
    <dgm:cxn modelId="{19CDE02A-323E-5844-8764-A358FD021D6C}" type="presOf" srcId="{CDC93C02-559E-44AE-89C9-6572969E7625}" destId="{BBE2E4EC-044C-CD43-87BB-028AE1652FDC}" srcOrd="0" destOrd="0" presId="urn:microsoft.com/office/officeart/2005/8/layout/vProcess5"/>
    <dgm:cxn modelId="{2A69362F-3E9F-4ADF-9EB1-66C59FEC1FFB}" srcId="{DF9FD96E-0D58-4199-AF71-B1CC9E379C16}" destId="{9564BE67-6A47-42ED-B4A3-3682B8A7A1EF}" srcOrd="1" destOrd="0" parTransId="{84FCF53C-5EAE-4688-86AB-AF35C0313921}" sibTransId="{CDC93C02-559E-44AE-89C9-6572969E7625}"/>
    <dgm:cxn modelId="{0C9D8A3A-845E-4D09-A6A7-FB628FDD92A9}" srcId="{DF9FD96E-0D58-4199-AF71-B1CC9E379C16}" destId="{B3D89E11-2511-4CA0-A621-41819E5AE001}" srcOrd="2" destOrd="0" parTransId="{F65E1407-BEC6-46AF-AC15-D3DBB15E31A5}" sibTransId="{5AA0BC37-36C8-4685-B31C-BA0F433AF478}"/>
    <dgm:cxn modelId="{948C1769-A83D-4440-89D3-610E84E59F00}" type="presOf" srcId="{9564BE67-6A47-42ED-B4A3-3682B8A7A1EF}" destId="{000B1A74-0952-904E-A02B-F109E4287DF8}" srcOrd="1" destOrd="0" presId="urn:microsoft.com/office/officeart/2005/8/layout/vProcess5"/>
    <dgm:cxn modelId="{911D5973-2FC9-4CEC-924B-E7908DC9D41C}" srcId="{DF9FD96E-0D58-4199-AF71-B1CC9E379C16}" destId="{B791E290-CB50-47DA-9609-9F19BE677D48}" srcOrd="0" destOrd="0" parTransId="{9D6CADBD-189B-468A-AED3-C7929453EAFC}" sibTransId="{A0B0183D-166D-46DB-B118-7E4CD7D579FC}"/>
    <dgm:cxn modelId="{A6D66456-BC0A-EB44-8D74-AC6A30B5A252}" type="presOf" srcId="{A0B0183D-166D-46DB-B118-7E4CD7D579FC}" destId="{CAB10F65-0459-AE41-A987-D672D5F0CFA0}" srcOrd="0" destOrd="0" presId="urn:microsoft.com/office/officeart/2005/8/layout/vProcess5"/>
    <dgm:cxn modelId="{7754F85A-916E-A84E-93E2-EEAF52681EDC}" type="presOf" srcId="{B3D89E11-2511-4CA0-A621-41819E5AE001}" destId="{87BC6D6A-FE86-C746-B1F3-2A3C9ED91546}" srcOrd="0" destOrd="0" presId="urn:microsoft.com/office/officeart/2005/8/layout/vProcess5"/>
    <dgm:cxn modelId="{E7DF5DCA-1201-4C4F-A6D7-1EF9DCD56ACA}" type="presOf" srcId="{B791E290-CB50-47DA-9609-9F19BE677D48}" destId="{23F61EAC-8F68-2C4F-8485-40952B3E04BD}" srcOrd="0" destOrd="0" presId="urn:microsoft.com/office/officeart/2005/8/layout/vProcess5"/>
    <dgm:cxn modelId="{199E76D7-BFA8-A247-AE79-FF3AFE978A57}" type="presOf" srcId="{B791E290-CB50-47DA-9609-9F19BE677D48}" destId="{A89564A0-66E6-C74F-955B-8741A32F6F39}" srcOrd="1" destOrd="0" presId="urn:microsoft.com/office/officeart/2005/8/layout/vProcess5"/>
    <dgm:cxn modelId="{DCA296E6-2E55-1A45-8623-BF3E1DC1ECD4}" type="presOf" srcId="{B3D89E11-2511-4CA0-A621-41819E5AE001}" destId="{C4534CAC-DAD9-0745-8599-D68FE5A55DCE}" srcOrd="1" destOrd="0" presId="urn:microsoft.com/office/officeart/2005/8/layout/vProcess5"/>
    <dgm:cxn modelId="{720789EF-9A6C-8D4F-A8B2-C1109E06067E}" type="presOf" srcId="{9564BE67-6A47-42ED-B4A3-3682B8A7A1EF}" destId="{26B8A43F-13FB-1A45-AEAA-AB40F5C86817}" srcOrd="0" destOrd="0" presId="urn:microsoft.com/office/officeart/2005/8/layout/vProcess5"/>
    <dgm:cxn modelId="{EC50AE18-A760-6749-8240-70B25282E09B}" type="presParOf" srcId="{39BE1E9F-AF1C-B74B-B123-40F4D3740E03}" destId="{EC64FB71-38EA-C74C-89FF-CCF36503A10C}" srcOrd="0" destOrd="0" presId="urn:microsoft.com/office/officeart/2005/8/layout/vProcess5"/>
    <dgm:cxn modelId="{3CA8E957-CFD7-9F49-AFD7-71C2A7658054}" type="presParOf" srcId="{39BE1E9F-AF1C-B74B-B123-40F4D3740E03}" destId="{23F61EAC-8F68-2C4F-8485-40952B3E04BD}" srcOrd="1" destOrd="0" presId="urn:microsoft.com/office/officeart/2005/8/layout/vProcess5"/>
    <dgm:cxn modelId="{0DDA623E-CBA7-2941-8FF8-01659E97230E}" type="presParOf" srcId="{39BE1E9F-AF1C-B74B-B123-40F4D3740E03}" destId="{26B8A43F-13FB-1A45-AEAA-AB40F5C86817}" srcOrd="2" destOrd="0" presId="urn:microsoft.com/office/officeart/2005/8/layout/vProcess5"/>
    <dgm:cxn modelId="{411CFF33-95D6-DA4C-A8D7-4DBCE38C0DB9}" type="presParOf" srcId="{39BE1E9F-AF1C-B74B-B123-40F4D3740E03}" destId="{87BC6D6A-FE86-C746-B1F3-2A3C9ED91546}" srcOrd="3" destOrd="0" presId="urn:microsoft.com/office/officeart/2005/8/layout/vProcess5"/>
    <dgm:cxn modelId="{54CE6FB4-9579-0742-8201-DE20A653AD12}" type="presParOf" srcId="{39BE1E9F-AF1C-B74B-B123-40F4D3740E03}" destId="{CAB10F65-0459-AE41-A987-D672D5F0CFA0}" srcOrd="4" destOrd="0" presId="urn:microsoft.com/office/officeart/2005/8/layout/vProcess5"/>
    <dgm:cxn modelId="{2AAC6F7C-DEBB-FC46-BF83-935043F01F2C}" type="presParOf" srcId="{39BE1E9F-AF1C-B74B-B123-40F4D3740E03}" destId="{BBE2E4EC-044C-CD43-87BB-028AE1652FDC}" srcOrd="5" destOrd="0" presId="urn:microsoft.com/office/officeart/2005/8/layout/vProcess5"/>
    <dgm:cxn modelId="{701A4A33-9283-6140-86A0-988759F3D2F8}" type="presParOf" srcId="{39BE1E9F-AF1C-B74B-B123-40F4D3740E03}" destId="{A89564A0-66E6-C74F-955B-8741A32F6F39}" srcOrd="6" destOrd="0" presId="urn:microsoft.com/office/officeart/2005/8/layout/vProcess5"/>
    <dgm:cxn modelId="{4B8BAA8B-488C-CF4A-8854-9991C530B2A0}" type="presParOf" srcId="{39BE1E9F-AF1C-B74B-B123-40F4D3740E03}" destId="{000B1A74-0952-904E-A02B-F109E4287DF8}" srcOrd="7" destOrd="0" presId="urn:microsoft.com/office/officeart/2005/8/layout/vProcess5"/>
    <dgm:cxn modelId="{593815A7-B7AA-7346-8034-3756A8B05D39}" type="presParOf" srcId="{39BE1E9F-AF1C-B74B-B123-40F4D3740E03}" destId="{C4534CAC-DAD9-0745-8599-D68FE5A55DC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A9B9D5F-A7B2-4AEF-A964-929A19B554E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851A13B-CEB8-4F70-AE1B-09A10F3BA5A8}">
      <dgm:prSet custT="1"/>
      <dgm:spPr/>
      <dgm:t>
        <a:bodyPr/>
        <a:lstStyle/>
        <a:p>
          <a:r>
            <a:rPr lang="en-US" sz="1800" b="1" dirty="0">
              <a:solidFill>
                <a:schemeClr val="accent6">
                  <a:lumMod val="50000"/>
                </a:schemeClr>
              </a:solidFill>
            </a:rPr>
            <a:t>Berk, L.E. and </a:t>
          </a:r>
          <a:r>
            <a:rPr lang="en-US" sz="1800" b="1" dirty="0" err="1">
              <a:solidFill>
                <a:schemeClr val="accent6">
                  <a:lumMod val="50000"/>
                </a:schemeClr>
              </a:solidFill>
            </a:rPr>
            <a:t>Winsler</a:t>
          </a:r>
          <a:r>
            <a:rPr lang="en-US" sz="1800" b="1" dirty="0">
              <a:solidFill>
                <a:schemeClr val="accent6">
                  <a:lumMod val="50000"/>
                </a:schemeClr>
              </a:solidFill>
            </a:rPr>
            <a:t>, A. (2010)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US" sz="1800" i="1" dirty="0">
              <a:solidFill>
                <a:schemeClr val="accent6">
                  <a:lumMod val="50000"/>
                </a:schemeClr>
              </a:solidFill>
            </a:rPr>
            <a:t>Scaffolding children’s learning: Vygotsky and early childhood education.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 Washington, DC: National Association for the Education of Young Children.</a:t>
          </a:r>
          <a:endParaRPr lang="en-GB" sz="1800" dirty="0">
            <a:solidFill>
              <a:schemeClr val="accent6">
                <a:lumMod val="50000"/>
              </a:schemeClr>
            </a:solidFill>
          </a:endParaRPr>
        </a:p>
      </dgm:t>
    </dgm:pt>
    <dgm:pt modelId="{588B92EE-6159-4C6C-947C-2ED3DBBCC4D9}" type="parTrans" cxnId="{2C07F459-DBE0-415C-95A7-F3B39B55313A}">
      <dgm:prSet/>
      <dgm:spPr/>
      <dgm:t>
        <a:bodyPr/>
        <a:lstStyle/>
        <a:p>
          <a:endParaRPr lang="en-GB"/>
        </a:p>
      </dgm:t>
    </dgm:pt>
    <dgm:pt modelId="{8AEE76A0-0EA3-4204-9E14-33793A8F5770}" type="sibTrans" cxnId="{2C07F459-DBE0-415C-95A7-F3B39B55313A}">
      <dgm:prSet/>
      <dgm:spPr/>
      <dgm:t>
        <a:bodyPr/>
        <a:lstStyle/>
        <a:p>
          <a:endParaRPr lang="en-GB"/>
        </a:p>
      </dgm:t>
    </dgm:pt>
    <dgm:pt modelId="{C5C3FF2E-2BAA-4B3F-A17E-87F113A713B4}">
      <dgm:prSet custT="1"/>
      <dgm:spPr/>
      <dgm:t>
        <a:bodyPr/>
        <a:lstStyle/>
        <a:p>
          <a:r>
            <a:rPr lang="en-US" sz="1800" b="1" dirty="0">
              <a:solidFill>
                <a:schemeClr val="accent6">
                  <a:lumMod val="50000"/>
                </a:schemeClr>
              </a:solidFill>
            </a:rPr>
            <a:t>Janes, E., </a:t>
          </a:r>
          <a:r>
            <a:rPr lang="en-US" sz="1800" b="1" dirty="0" err="1">
              <a:solidFill>
                <a:schemeClr val="accent6">
                  <a:lumMod val="50000"/>
                </a:schemeClr>
              </a:solidFill>
            </a:rPr>
            <a:t>Tapsfield</a:t>
          </a:r>
          <a:r>
            <a:rPr lang="en-US" sz="1800" b="1" dirty="0">
              <a:solidFill>
                <a:schemeClr val="accent6">
                  <a:lumMod val="50000"/>
                </a:schemeClr>
              </a:solidFill>
            </a:rPr>
            <a:t>, R. and Lister, C. (2022)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 ‘Young carers and mental health’, </a:t>
          </a:r>
          <a:r>
            <a:rPr lang="en-US" sz="1800" i="1" dirty="0">
              <a:solidFill>
                <a:schemeClr val="accent6">
                  <a:lumMod val="50000"/>
                </a:schemeClr>
              </a:solidFill>
            </a:rPr>
            <a:t>Children &amp; Society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, 36(3), pp. 421–435.</a:t>
          </a:r>
          <a:endParaRPr lang="en-GB" sz="1800" dirty="0">
            <a:solidFill>
              <a:schemeClr val="accent6">
                <a:lumMod val="50000"/>
              </a:schemeClr>
            </a:solidFill>
          </a:endParaRPr>
        </a:p>
      </dgm:t>
    </dgm:pt>
    <dgm:pt modelId="{CC8854BE-0F2F-4F05-A2C3-185DD86ED57B}" type="parTrans" cxnId="{E4D33E02-0647-4491-AB2C-877E20653648}">
      <dgm:prSet/>
      <dgm:spPr/>
      <dgm:t>
        <a:bodyPr/>
        <a:lstStyle/>
        <a:p>
          <a:endParaRPr lang="en-GB"/>
        </a:p>
      </dgm:t>
    </dgm:pt>
    <dgm:pt modelId="{6D41E992-05E5-416D-87BC-BF2E4FAABA06}" type="sibTrans" cxnId="{E4D33E02-0647-4491-AB2C-877E20653648}">
      <dgm:prSet/>
      <dgm:spPr/>
      <dgm:t>
        <a:bodyPr/>
        <a:lstStyle/>
        <a:p>
          <a:endParaRPr lang="en-GB"/>
        </a:p>
      </dgm:t>
    </dgm:pt>
    <dgm:pt modelId="{70154014-B84C-4BE0-94C7-6884F679F2EF}">
      <dgm:prSet custT="1"/>
      <dgm:spPr/>
      <dgm:t>
        <a:bodyPr/>
        <a:lstStyle/>
        <a:p>
          <a:r>
            <a:rPr lang="en-GB" sz="1800" b="1" dirty="0">
              <a:solidFill>
                <a:schemeClr val="accent6">
                  <a:lumMod val="50000"/>
                </a:schemeClr>
              </a:solidFill>
            </a:rPr>
            <a:t>Becker, S. and </a:t>
          </a:r>
          <a:r>
            <a:rPr lang="en-GB" sz="1800" b="1" dirty="0" err="1">
              <a:solidFill>
                <a:schemeClr val="accent6">
                  <a:lumMod val="50000"/>
                </a:schemeClr>
              </a:solidFill>
            </a:rPr>
            <a:t>Sempik</a:t>
          </a:r>
          <a:r>
            <a:rPr lang="en-GB" sz="1800" b="1" dirty="0">
              <a:solidFill>
                <a:schemeClr val="accent6">
                  <a:lumMod val="50000"/>
                </a:schemeClr>
              </a:solidFill>
            </a:rPr>
            <a:t>, J. (2019)</a:t>
          </a:r>
          <a:r>
            <a:rPr lang="en-GB" sz="1800" dirty="0">
              <a:solidFill>
                <a:schemeClr val="accent6">
                  <a:lumMod val="50000"/>
                </a:schemeClr>
              </a:solidFill>
            </a:rPr>
            <a:t>’Young adult carers: The impact of caring on health and education ‘, </a:t>
          </a:r>
          <a:r>
            <a:rPr lang="en-GB" sz="1800" i="1" dirty="0">
              <a:solidFill>
                <a:schemeClr val="accent6">
                  <a:lumMod val="50000"/>
                </a:schemeClr>
              </a:solidFill>
            </a:rPr>
            <a:t>Children &amp; Society, </a:t>
          </a:r>
          <a:r>
            <a:rPr lang="en-GB" sz="1800" i="0" dirty="0">
              <a:solidFill>
                <a:schemeClr val="accent6">
                  <a:lumMod val="50000"/>
                </a:schemeClr>
              </a:solidFill>
            </a:rPr>
            <a:t>pp.162-170.</a:t>
          </a:r>
          <a:endParaRPr lang="en-GB" sz="1800" i="1" dirty="0">
            <a:solidFill>
              <a:schemeClr val="accent6">
                <a:lumMod val="50000"/>
              </a:schemeClr>
            </a:solidFill>
          </a:endParaRPr>
        </a:p>
      </dgm:t>
    </dgm:pt>
    <dgm:pt modelId="{D2079AD2-9591-4CA8-BE96-F7B0C9DBDFA4}" type="parTrans" cxnId="{931AD8DD-8B40-408E-A24F-C86332F768C0}">
      <dgm:prSet/>
      <dgm:spPr/>
      <dgm:t>
        <a:bodyPr/>
        <a:lstStyle/>
        <a:p>
          <a:endParaRPr lang="en-GB"/>
        </a:p>
      </dgm:t>
    </dgm:pt>
    <dgm:pt modelId="{A4A192DD-33B5-471F-A3F6-1F0AB90A0925}" type="sibTrans" cxnId="{931AD8DD-8B40-408E-A24F-C86332F768C0}">
      <dgm:prSet/>
      <dgm:spPr/>
      <dgm:t>
        <a:bodyPr/>
        <a:lstStyle/>
        <a:p>
          <a:endParaRPr lang="en-GB"/>
        </a:p>
      </dgm:t>
    </dgm:pt>
    <dgm:pt modelId="{CA0028AA-0B4B-432C-8E9D-742ED65B89C8}">
      <dgm:prSet custT="1"/>
      <dgm:spPr/>
      <dgm:t>
        <a:bodyPr/>
        <a:lstStyle/>
        <a:p>
          <a:r>
            <a:rPr lang="en-GB" sz="1800" b="1" dirty="0" err="1">
              <a:solidFill>
                <a:schemeClr val="accent6">
                  <a:lumMod val="50000"/>
                </a:schemeClr>
              </a:solidFill>
            </a:rPr>
            <a:t>Eun</a:t>
          </a:r>
          <a:r>
            <a:rPr lang="en-GB" sz="1800" b="1" dirty="0">
              <a:solidFill>
                <a:schemeClr val="accent6">
                  <a:lumMod val="50000"/>
                </a:schemeClr>
              </a:solidFill>
            </a:rPr>
            <a:t>, B (2019)</a:t>
          </a:r>
          <a:r>
            <a:rPr lang="en-GB" sz="1800" dirty="0">
              <a:solidFill>
                <a:schemeClr val="accent6">
                  <a:lumMod val="50000"/>
                </a:schemeClr>
              </a:solidFill>
            </a:rPr>
            <a:t>’The zone of proximal development as an overarching concept’, </a:t>
          </a:r>
          <a:r>
            <a:rPr lang="en-GB" sz="1800" i="1" dirty="0">
              <a:solidFill>
                <a:schemeClr val="accent6">
                  <a:lumMod val="50000"/>
                </a:schemeClr>
              </a:solidFill>
            </a:rPr>
            <a:t>Educational</a:t>
          </a:r>
          <a:r>
            <a:rPr lang="en-GB" sz="18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GB" sz="1800" i="1" dirty="0">
              <a:solidFill>
                <a:schemeClr val="accent6">
                  <a:lumMod val="50000"/>
                </a:schemeClr>
              </a:solidFill>
            </a:rPr>
            <a:t>Philosophy</a:t>
          </a:r>
          <a:r>
            <a:rPr lang="en-GB" sz="18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GB" sz="1800" i="1" dirty="0">
              <a:solidFill>
                <a:schemeClr val="accent6">
                  <a:lumMod val="50000"/>
                </a:schemeClr>
              </a:solidFill>
            </a:rPr>
            <a:t>and</a:t>
          </a:r>
          <a:r>
            <a:rPr lang="en-GB" sz="18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GB" sz="1800" i="1" dirty="0">
              <a:solidFill>
                <a:schemeClr val="accent6">
                  <a:lumMod val="50000"/>
                </a:schemeClr>
              </a:solidFill>
            </a:rPr>
            <a:t>Theory, </a:t>
          </a:r>
          <a:r>
            <a:rPr lang="en-GB" sz="1800" i="0" dirty="0">
              <a:solidFill>
                <a:schemeClr val="accent6">
                  <a:lumMod val="50000"/>
                </a:schemeClr>
              </a:solidFill>
            </a:rPr>
            <a:t>pp.29-43.</a:t>
          </a:r>
          <a:endParaRPr lang="en-GB" sz="1800" dirty="0">
            <a:solidFill>
              <a:schemeClr val="accent6">
                <a:lumMod val="50000"/>
              </a:schemeClr>
            </a:solidFill>
          </a:endParaRPr>
        </a:p>
      </dgm:t>
    </dgm:pt>
    <dgm:pt modelId="{5B9BEE4A-33A8-42B0-A6B6-5BCED3D9D737}" type="parTrans" cxnId="{EB7BAF44-DA5B-4D55-89D4-6100AF229EFB}">
      <dgm:prSet/>
      <dgm:spPr/>
      <dgm:t>
        <a:bodyPr/>
        <a:lstStyle/>
        <a:p>
          <a:endParaRPr lang="en-GB"/>
        </a:p>
      </dgm:t>
    </dgm:pt>
    <dgm:pt modelId="{B74402A8-8F64-4406-9300-73E685B3F15A}" type="sibTrans" cxnId="{EB7BAF44-DA5B-4D55-89D4-6100AF229EFB}">
      <dgm:prSet/>
      <dgm:spPr/>
      <dgm:t>
        <a:bodyPr/>
        <a:lstStyle/>
        <a:p>
          <a:endParaRPr lang="en-GB"/>
        </a:p>
      </dgm:t>
    </dgm:pt>
    <dgm:pt modelId="{4FD8C7DA-0E17-4AE1-8621-3C32030E5E6F}">
      <dgm:prSet custT="1"/>
      <dgm:spPr/>
      <dgm:t>
        <a:bodyPr/>
        <a:lstStyle/>
        <a:p>
          <a:r>
            <a:rPr lang="en-US" sz="1800" b="1" dirty="0">
              <a:solidFill>
                <a:schemeClr val="accent6">
                  <a:lumMod val="50000"/>
                </a:schemeClr>
              </a:solidFill>
            </a:rPr>
            <a:t>Vygotsky, L.S. (1978)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US" sz="1800" i="1" dirty="0">
              <a:solidFill>
                <a:schemeClr val="accent6">
                  <a:lumMod val="50000"/>
                </a:schemeClr>
              </a:solidFill>
            </a:rPr>
            <a:t>Mind in society: The development of higher psychological processes.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 Cambridge, MA: Harvard University Press.</a:t>
          </a:r>
          <a:endParaRPr lang="en-GB" sz="1800" dirty="0">
            <a:solidFill>
              <a:schemeClr val="accent6">
                <a:lumMod val="50000"/>
              </a:schemeClr>
            </a:solidFill>
          </a:endParaRPr>
        </a:p>
      </dgm:t>
    </dgm:pt>
    <dgm:pt modelId="{0E8F91EB-3D0C-4216-848D-154071BFD9F7}" type="parTrans" cxnId="{1440C3DC-36CB-430C-9F9E-397CA3242DDE}">
      <dgm:prSet/>
      <dgm:spPr/>
      <dgm:t>
        <a:bodyPr/>
        <a:lstStyle/>
        <a:p>
          <a:endParaRPr lang="en-GB"/>
        </a:p>
      </dgm:t>
    </dgm:pt>
    <dgm:pt modelId="{E4CF2CEF-AB3F-44E0-9995-E3F5DDD2A66A}" type="sibTrans" cxnId="{1440C3DC-36CB-430C-9F9E-397CA3242DDE}">
      <dgm:prSet/>
      <dgm:spPr/>
      <dgm:t>
        <a:bodyPr/>
        <a:lstStyle/>
        <a:p>
          <a:endParaRPr lang="en-GB"/>
        </a:p>
      </dgm:t>
    </dgm:pt>
    <dgm:pt modelId="{156AE466-EAB8-457C-B44A-5C9EC3B1FEE4}">
      <dgm:prSet custT="1"/>
      <dgm:spPr/>
      <dgm:t>
        <a:bodyPr/>
        <a:lstStyle/>
        <a:p>
          <a:r>
            <a:rPr lang="en-US" sz="1800" b="1" dirty="0">
              <a:solidFill>
                <a:schemeClr val="accent6">
                  <a:lumMod val="50000"/>
                </a:schemeClr>
              </a:solidFill>
            </a:rPr>
            <a:t>Zhou, J. (2020)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 ‘Review of educational theory’, </a:t>
          </a:r>
          <a:r>
            <a:rPr lang="en-US" sz="1800" i="1" dirty="0">
              <a:solidFill>
                <a:schemeClr val="accent6">
                  <a:lumMod val="50000"/>
                </a:schemeClr>
              </a:solidFill>
            </a:rPr>
            <a:t>Educational Philosophy and Theory</a:t>
          </a:r>
          <a:r>
            <a:rPr lang="en-US" sz="1800" dirty="0">
              <a:solidFill>
                <a:schemeClr val="accent6">
                  <a:lumMod val="50000"/>
                </a:schemeClr>
              </a:solidFill>
            </a:rPr>
            <a:t>, 52(10), pp. 1072–1081.</a:t>
          </a:r>
          <a:endParaRPr lang="en-GB" sz="1800" dirty="0">
            <a:solidFill>
              <a:schemeClr val="accent6">
                <a:lumMod val="50000"/>
              </a:schemeClr>
            </a:solidFill>
          </a:endParaRPr>
        </a:p>
      </dgm:t>
    </dgm:pt>
    <dgm:pt modelId="{7EAB8302-7FE6-4F1F-BD00-8AE3A53D95FB}" type="parTrans" cxnId="{335FBFB4-EC9B-46D0-8EBF-1E94243203EE}">
      <dgm:prSet/>
      <dgm:spPr/>
      <dgm:t>
        <a:bodyPr/>
        <a:lstStyle/>
        <a:p>
          <a:endParaRPr lang="en-GB"/>
        </a:p>
      </dgm:t>
    </dgm:pt>
    <dgm:pt modelId="{60DD0A8A-4125-460D-82E0-2253AD06C2B3}" type="sibTrans" cxnId="{335FBFB4-EC9B-46D0-8EBF-1E94243203EE}">
      <dgm:prSet/>
      <dgm:spPr/>
      <dgm:t>
        <a:bodyPr/>
        <a:lstStyle/>
        <a:p>
          <a:endParaRPr lang="en-GB"/>
        </a:p>
      </dgm:t>
    </dgm:pt>
    <dgm:pt modelId="{DCA67FB1-3876-4026-A8C1-D7B3E8DE42A3}" type="pres">
      <dgm:prSet presAssocID="{0A9B9D5F-A7B2-4AEF-A964-929A19B554E0}" presName="linear" presStyleCnt="0">
        <dgm:presLayoutVars>
          <dgm:animLvl val="lvl"/>
          <dgm:resizeHandles val="exact"/>
        </dgm:presLayoutVars>
      </dgm:prSet>
      <dgm:spPr/>
    </dgm:pt>
    <dgm:pt modelId="{97AEA0AE-F2B6-40F0-B5D5-967567724B54}" type="pres">
      <dgm:prSet presAssocID="{7851A13B-CEB8-4F70-AE1B-09A10F3BA5A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3CC8F30D-180F-4461-AB9B-00C7B2FDCDA0}" type="pres">
      <dgm:prSet presAssocID="{8AEE76A0-0EA3-4204-9E14-33793A8F5770}" presName="spacer" presStyleCnt="0"/>
      <dgm:spPr/>
    </dgm:pt>
    <dgm:pt modelId="{697EF8CC-0E24-4C3F-B6B6-BEA1354B036F}" type="pres">
      <dgm:prSet presAssocID="{C5C3FF2E-2BAA-4B3F-A17E-87F113A713B4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EDDD9F06-ACA5-4E0F-8D66-CEFAF66780C1}" type="pres">
      <dgm:prSet presAssocID="{6D41E992-05E5-416D-87BC-BF2E4FAABA06}" presName="spacer" presStyleCnt="0"/>
      <dgm:spPr/>
    </dgm:pt>
    <dgm:pt modelId="{27D5A773-F0D6-41BE-845B-1C352C7E7E9E}" type="pres">
      <dgm:prSet presAssocID="{70154014-B84C-4BE0-94C7-6884F679F2EF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E6AA37B4-2753-428F-ABB1-8D8CBBD99F26}" type="pres">
      <dgm:prSet presAssocID="{A4A192DD-33B5-471F-A3F6-1F0AB90A0925}" presName="spacer" presStyleCnt="0"/>
      <dgm:spPr/>
    </dgm:pt>
    <dgm:pt modelId="{E3C8B301-4589-49F8-B6B5-997D46460DAD}" type="pres">
      <dgm:prSet presAssocID="{CA0028AA-0B4B-432C-8E9D-742ED65B89C8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68C21394-DCFB-4181-AA1E-118B805CF937}" type="pres">
      <dgm:prSet presAssocID="{B74402A8-8F64-4406-9300-73E685B3F15A}" presName="spacer" presStyleCnt="0"/>
      <dgm:spPr/>
    </dgm:pt>
    <dgm:pt modelId="{F3FC346E-00A7-4339-AB8D-28DB8E84712A}" type="pres">
      <dgm:prSet presAssocID="{4FD8C7DA-0E17-4AE1-8621-3C32030E5E6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C9895366-1292-4474-8FC7-D1CC03F526F6}" type="pres">
      <dgm:prSet presAssocID="{E4CF2CEF-AB3F-44E0-9995-E3F5DDD2A66A}" presName="spacer" presStyleCnt="0"/>
      <dgm:spPr/>
    </dgm:pt>
    <dgm:pt modelId="{36E38BF0-FD77-4C54-8972-111E7493E21B}" type="pres">
      <dgm:prSet presAssocID="{156AE466-EAB8-457C-B44A-5C9EC3B1FEE4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E4D33E02-0647-4491-AB2C-877E20653648}" srcId="{0A9B9D5F-A7B2-4AEF-A964-929A19B554E0}" destId="{C5C3FF2E-2BAA-4B3F-A17E-87F113A713B4}" srcOrd="1" destOrd="0" parTransId="{CC8854BE-0F2F-4F05-A2C3-185DD86ED57B}" sibTransId="{6D41E992-05E5-416D-87BC-BF2E4FAABA06}"/>
    <dgm:cxn modelId="{5AD04037-2A93-49BE-9FBD-7714E99A9A87}" type="presOf" srcId="{C5C3FF2E-2BAA-4B3F-A17E-87F113A713B4}" destId="{697EF8CC-0E24-4C3F-B6B6-BEA1354B036F}" srcOrd="0" destOrd="0" presId="urn:microsoft.com/office/officeart/2005/8/layout/vList2"/>
    <dgm:cxn modelId="{509F8F63-6BED-4DB5-84CC-9818B9FAA772}" type="presOf" srcId="{156AE466-EAB8-457C-B44A-5C9EC3B1FEE4}" destId="{36E38BF0-FD77-4C54-8972-111E7493E21B}" srcOrd="0" destOrd="0" presId="urn:microsoft.com/office/officeart/2005/8/layout/vList2"/>
    <dgm:cxn modelId="{EB7BAF44-DA5B-4D55-89D4-6100AF229EFB}" srcId="{0A9B9D5F-A7B2-4AEF-A964-929A19B554E0}" destId="{CA0028AA-0B4B-432C-8E9D-742ED65B89C8}" srcOrd="3" destOrd="0" parTransId="{5B9BEE4A-33A8-42B0-A6B6-5BCED3D9D737}" sibTransId="{B74402A8-8F64-4406-9300-73E685B3F15A}"/>
    <dgm:cxn modelId="{67458347-EF67-49FE-8C95-4FFF963E96FF}" type="presOf" srcId="{CA0028AA-0B4B-432C-8E9D-742ED65B89C8}" destId="{E3C8B301-4589-49F8-B6B5-997D46460DAD}" srcOrd="0" destOrd="0" presId="urn:microsoft.com/office/officeart/2005/8/layout/vList2"/>
    <dgm:cxn modelId="{5FD95348-0E3F-4E33-B7EE-04B24912BD2C}" type="presOf" srcId="{4FD8C7DA-0E17-4AE1-8621-3C32030E5E6F}" destId="{F3FC346E-00A7-4339-AB8D-28DB8E84712A}" srcOrd="0" destOrd="0" presId="urn:microsoft.com/office/officeart/2005/8/layout/vList2"/>
    <dgm:cxn modelId="{2C07F459-DBE0-415C-95A7-F3B39B55313A}" srcId="{0A9B9D5F-A7B2-4AEF-A964-929A19B554E0}" destId="{7851A13B-CEB8-4F70-AE1B-09A10F3BA5A8}" srcOrd="0" destOrd="0" parTransId="{588B92EE-6159-4C6C-947C-2ED3DBBCC4D9}" sibTransId="{8AEE76A0-0EA3-4204-9E14-33793A8F5770}"/>
    <dgm:cxn modelId="{103CC492-F1F9-4410-A5B9-0BEBEBE13D8D}" type="presOf" srcId="{0A9B9D5F-A7B2-4AEF-A964-929A19B554E0}" destId="{DCA67FB1-3876-4026-A8C1-D7B3E8DE42A3}" srcOrd="0" destOrd="0" presId="urn:microsoft.com/office/officeart/2005/8/layout/vList2"/>
    <dgm:cxn modelId="{759D9EA3-D583-441F-9E3E-9EA0EC94333A}" type="presOf" srcId="{70154014-B84C-4BE0-94C7-6884F679F2EF}" destId="{27D5A773-F0D6-41BE-845B-1C352C7E7E9E}" srcOrd="0" destOrd="0" presId="urn:microsoft.com/office/officeart/2005/8/layout/vList2"/>
    <dgm:cxn modelId="{335FBFB4-EC9B-46D0-8EBF-1E94243203EE}" srcId="{0A9B9D5F-A7B2-4AEF-A964-929A19B554E0}" destId="{156AE466-EAB8-457C-B44A-5C9EC3B1FEE4}" srcOrd="5" destOrd="0" parTransId="{7EAB8302-7FE6-4F1F-BD00-8AE3A53D95FB}" sibTransId="{60DD0A8A-4125-460D-82E0-2253AD06C2B3}"/>
    <dgm:cxn modelId="{9D93B1BF-BDBF-400F-ACA8-8576AC46AF01}" type="presOf" srcId="{7851A13B-CEB8-4F70-AE1B-09A10F3BA5A8}" destId="{97AEA0AE-F2B6-40F0-B5D5-967567724B54}" srcOrd="0" destOrd="0" presId="urn:microsoft.com/office/officeart/2005/8/layout/vList2"/>
    <dgm:cxn modelId="{1440C3DC-36CB-430C-9F9E-397CA3242DDE}" srcId="{0A9B9D5F-A7B2-4AEF-A964-929A19B554E0}" destId="{4FD8C7DA-0E17-4AE1-8621-3C32030E5E6F}" srcOrd="4" destOrd="0" parTransId="{0E8F91EB-3D0C-4216-848D-154071BFD9F7}" sibTransId="{E4CF2CEF-AB3F-44E0-9995-E3F5DDD2A66A}"/>
    <dgm:cxn modelId="{931AD8DD-8B40-408E-A24F-C86332F768C0}" srcId="{0A9B9D5F-A7B2-4AEF-A964-929A19B554E0}" destId="{70154014-B84C-4BE0-94C7-6884F679F2EF}" srcOrd="2" destOrd="0" parTransId="{D2079AD2-9591-4CA8-BE96-F7B0C9DBDFA4}" sibTransId="{A4A192DD-33B5-471F-A3F6-1F0AB90A0925}"/>
    <dgm:cxn modelId="{6C047C44-C45B-498A-8C30-6995D7609D3A}" type="presParOf" srcId="{DCA67FB1-3876-4026-A8C1-D7B3E8DE42A3}" destId="{97AEA0AE-F2B6-40F0-B5D5-967567724B54}" srcOrd="0" destOrd="0" presId="urn:microsoft.com/office/officeart/2005/8/layout/vList2"/>
    <dgm:cxn modelId="{333E257C-2061-41C4-B520-55ABBB922730}" type="presParOf" srcId="{DCA67FB1-3876-4026-A8C1-D7B3E8DE42A3}" destId="{3CC8F30D-180F-4461-AB9B-00C7B2FDCDA0}" srcOrd="1" destOrd="0" presId="urn:microsoft.com/office/officeart/2005/8/layout/vList2"/>
    <dgm:cxn modelId="{4F153A9A-577C-4A10-B257-1C86D3D5357A}" type="presParOf" srcId="{DCA67FB1-3876-4026-A8C1-D7B3E8DE42A3}" destId="{697EF8CC-0E24-4C3F-B6B6-BEA1354B036F}" srcOrd="2" destOrd="0" presId="urn:microsoft.com/office/officeart/2005/8/layout/vList2"/>
    <dgm:cxn modelId="{4DF79C1B-010A-464D-A238-A7235350E80C}" type="presParOf" srcId="{DCA67FB1-3876-4026-A8C1-D7B3E8DE42A3}" destId="{EDDD9F06-ACA5-4E0F-8D66-CEFAF66780C1}" srcOrd="3" destOrd="0" presId="urn:microsoft.com/office/officeart/2005/8/layout/vList2"/>
    <dgm:cxn modelId="{30E3BAB8-59A8-4385-A037-B34AEC6FA21E}" type="presParOf" srcId="{DCA67FB1-3876-4026-A8C1-D7B3E8DE42A3}" destId="{27D5A773-F0D6-41BE-845B-1C352C7E7E9E}" srcOrd="4" destOrd="0" presId="urn:microsoft.com/office/officeart/2005/8/layout/vList2"/>
    <dgm:cxn modelId="{9AE4123F-376D-41B5-8B5A-16DA842939F2}" type="presParOf" srcId="{DCA67FB1-3876-4026-A8C1-D7B3E8DE42A3}" destId="{E6AA37B4-2753-428F-ABB1-8D8CBBD99F26}" srcOrd="5" destOrd="0" presId="urn:microsoft.com/office/officeart/2005/8/layout/vList2"/>
    <dgm:cxn modelId="{D2695740-9720-4864-B896-E05312A0D4A7}" type="presParOf" srcId="{DCA67FB1-3876-4026-A8C1-D7B3E8DE42A3}" destId="{E3C8B301-4589-49F8-B6B5-997D46460DAD}" srcOrd="6" destOrd="0" presId="urn:microsoft.com/office/officeart/2005/8/layout/vList2"/>
    <dgm:cxn modelId="{0C975DF7-62F6-4729-85E0-72CA290BB857}" type="presParOf" srcId="{DCA67FB1-3876-4026-A8C1-D7B3E8DE42A3}" destId="{68C21394-DCFB-4181-AA1E-118B805CF937}" srcOrd="7" destOrd="0" presId="urn:microsoft.com/office/officeart/2005/8/layout/vList2"/>
    <dgm:cxn modelId="{3CC49242-58F6-4837-A7FA-833DC319B424}" type="presParOf" srcId="{DCA67FB1-3876-4026-A8C1-D7B3E8DE42A3}" destId="{F3FC346E-00A7-4339-AB8D-28DB8E84712A}" srcOrd="8" destOrd="0" presId="urn:microsoft.com/office/officeart/2005/8/layout/vList2"/>
    <dgm:cxn modelId="{EDAEF382-2E6D-4FA2-8B01-844E56B71C77}" type="presParOf" srcId="{DCA67FB1-3876-4026-A8C1-D7B3E8DE42A3}" destId="{C9895366-1292-4474-8FC7-D1CC03F526F6}" srcOrd="9" destOrd="0" presId="urn:microsoft.com/office/officeart/2005/8/layout/vList2"/>
    <dgm:cxn modelId="{AC8D14B3-47A2-4B4D-B9AA-ABA3B935E34D}" type="presParOf" srcId="{DCA67FB1-3876-4026-A8C1-D7B3E8DE42A3}" destId="{36E38BF0-FD77-4C54-8972-111E7493E21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BAE7064-82E4-6B4F-936C-FAC5782EBA32}">
      <dsp:nvSpPr>
        <dsp:cNvPr id="0" name=""/>
        <dsp:cNvSpPr/>
      </dsp:nvSpPr>
      <dsp:spPr>
        <a:xfrm>
          <a:off x="0" y="1228"/>
          <a:ext cx="859641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72CA5CE-D3E4-DD4F-A0B7-0105E0D482EE}">
      <dsp:nvSpPr>
        <dsp:cNvPr id="0" name=""/>
        <dsp:cNvSpPr/>
      </dsp:nvSpPr>
      <dsp:spPr>
        <a:xfrm>
          <a:off x="0" y="1228"/>
          <a:ext cx="8596411" cy="83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kern="1200" dirty="0"/>
            <a:t>S</a:t>
          </a:r>
          <a:r>
            <a:rPr lang="en-GB" sz="3600" kern="1200" dirty="0" err="1"/>
            <a:t>tudent</a:t>
          </a:r>
          <a:r>
            <a:rPr lang="en-GB" sz="3600" kern="1200" dirty="0"/>
            <a:t> name: Renata </a:t>
          </a:r>
          <a:r>
            <a:rPr lang="en-GB" sz="3600" kern="1200" dirty="0" err="1"/>
            <a:t>Kunceviciute</a:t>
          </a:r>
          <a:endParaRPr lang="en-US" sz="3600" kern="1200" dirty="0"/>
        </a:p>
      </dsp:txBody>
      <dsp:txXfrm>
        <a:off x="0" y="1228"/>
        <a:ext cx="8596411" cy="837945"/>
      </dsp:txXfrm>
    </dsp:sp>
    <dsp:sp modelId="{F696F91A-21A7-4D49-815B-BDD663687214}">
      <dsp:nvSpPr>
        <dsp:cNvPr id="0" name=""/>
        <dsp:cNvSpPr/>
      </dsp:nvSpPr>
      <dsp:spPr>
        <a:xfrm>
          <a:off x="0" y="839173"/>
          <a:ext cx="859641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04F0FF-52D2-4838-BEC7-CD2F2AD76670}">
      <dsp:nvSpPr>
        <dsp:cNvPr id="0" name=""/>
        <dsp:cNvSpPr/>
      </dsp:nvSpPr>
      <dsp:spPr>
        <a:xfrm>
          <a:off x="0" y="839173"/>
          <a:ext cx="8596411" cy="83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 Student number: ID#2429719</a:t>
          </a:r>
          <a:endParaRPr lang="en-US" sz="3600" kern="1200" dirty="0"/>
        </a:p>
      </dsp:txBody>
      <dsp:txXfrm>
        <a:off x="0" y="839173"/>
        <a:ext cx="8596411" cy="837945"/>
      </dsp:txXfrm>
    </dsp:sp>
    <dsp:sp modelId="{B2A5506E-058D-446E-BFE6-63858FDB8668}">
      <dsp:nvSpPr>
        <dsp:cNvPr id="0" name=""/>
        <dsp:cNvSpPr/>
      </dsp:nvSpPr>
      <dsp:spPr>
        <a:xfrm>
          <a:off x="0" y="1677119"/>
          <a:ext cx="8596411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955071-441B-4B7C-B5BF-6CD92ABA5FF6}">
      <dsp:nvSpPr>
        <dsp:cNvPr id="0" name=""/>
        <dsp:cNvSpPr/>
      </dsp:nvSpPr>
      <dsp:spPr>
        <a:xfrm>
          <a:off x="0" y="1677119"/>
          <a:ext cx="8596411" cy="8379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7160" tIns="137160" rIns="137160" bIns="137160" numCol="1" spcCol="1270" anchor="t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 dirty="0"/>
            <a:t>Lecturer’s name: Peace Ukachukwu</a:t>
          </a:r>
          <a:endParaRPr lang="en-US" sz="3600" kern="1200" dirty="0"/>
        </a:p>
      </dsp:txBody>
      <dsp:txXfrm>
        <a:off x="0" y="1677119"/>
        <a:ext cx="8596411" cy="83794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531179-41F5-2846-8875-A15B9DAC6B7A}">
      <dsp:nvSpPr>
        <dsp:cNvPr id="0" name=""/>
        <dsp:cNvSpPr/>
      </dsp:nvSpPr>
      <dsp:spPr>
        <a:xfrm>
          <a:off x="1114703" y="0"/>
          <a:ext cx="5310293" cy="5310293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DB7C4B1-F5A7-CD4A-9E7F-18994EF6FD01}">
      <dsp:nvSpPr>
        <dsp:cNvPr id="0" name=""/>
        <dsp:cNvSpPr/>
      </dsp:nvSpPr>
      <dsp:spPr>
        <a:xfrm>
          <a:off x="1619181" y="504477"/>
          <a:ext cx="2071014" cy="207101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Jenny is a 16‑year‑old young </a:t>
          </a:r>
          <a:r>
            <a:rPr lang="en-US" sz="2000" kern="1200" dirty="0" err="1"/>
            <a:t>carer</a:t>
          </a:r>
          <a:r>
            <a:rPr lang="en-US" sz="2000" kern="1200" dirty="0"/>
            <a:t>.</a:t>
          </a:r>
        </a:p>
      </dsp:txBody>
      <dsp:txXfrm>
        <a:off x="1720280" y="605576"/>
        <a:ext cx="1868816" cy="1868816"/>
      </dsp:txXfrm>
    </dsp:sp>
    <dsp:sp modelId="{9993F696-13D5-3047-87C1-995EAED410F2}">
      <dsp:nvSpPr>
        <dsp:cNvPr id="0" name=""/>
        <dsp:cNvSpPr/>
      </dsp:nvSpPr>
      <dsp:spPr>
        <a:xfrm>
          <a:off x="3849504" y="504477"/>
          <a:ext cx="2071014" cy="207101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She has cared for her mother for five years after her father’s death.</a:t>
          </a:r>
        </a:p>
      </dsp:txBody>
      <dsp:txXfrm>
        <a:off x="3950603" y="605576"/>
        <a:ext cx="1868816" cy="1868816"/>
      </dsp:txXfrm>
    </dsp:sp>
    <dsp:sp modelId="{4740DC9D-00B0-6A43-96DF-291FF76060F2}">
      <dsp:nvSpPr>
        <dsp:cNvPr id="0" name=""/>
        <dsp:cNvSpPr/>
      </dsp:nvSpPr>
      <dsp:spPr>
        <a:xfrm>
          <a:off x="1619181" y="2734800"/>
          <a:ext cx="2071014" cy="207101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Her mother has mobility and memory problems.</a:t>
          </a:r>
        </a:p>
      </dsp:txBody>
      <dsp:txXfrm>
        <a:off x="1720280" y="2835899"/>
        <a:ext cx="1868816" cy="1868816"/>
      </dsp:txXfrm>
    </dsp:sp>
    <dsp:sp modelId="{533BE612-EC39-D847-BE7E-20BAB6577412}">
      <dsp:nvSpPr>
        <dsp:cNvPr id="0" name=""/>
        <dsp:cNvSpPr/>
      </dsp:nvSpPr>
      <dsp:spPr>
        <a:xfrm>
          <a:off x="3849504" y="2734800"/>
          <a:ext cx="2071014" cy="207101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Jenny provides practical and emotional support.</a:t>
          </a:r>
        </a:p>
      </dsp:txBody>
      <dsp:txXfrm>
        <a:off x="3950603" y="2835899"/>
        <a:ext cx="1868816" cy="18688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AB13CE-5C99-BC42-B51C-4030123C3C0C}">
      <dsp:nvSpPr>
        <dsp:cNvPr id="0" name=""/>
        <dsp:cNvSpPr/>
      </dsp:nvSpPr>
      <dsp:spPr>
        <a:xfrm>
          <a:off x="1019369" y="1265"/>
          <a:ext cx="3642295" cy="218537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/>
            <a:t>Developed by Lev Vygotsky (1978).</a:t>
          </a:r>
        </a:p>
      </dsp:txBody>
      <dsp:txXfrm>
        <a:off x="1019369" y="1265"/>
        <a:ext cx="3642295" cy="2185377"/>
      </dsp:txXfrm>
    </dsp:sp>
    <dsp:sp modelId="{E0F63D61-C402-524C-B20B-A9F1179312A3}">
      <dsp:nvSpPr>
        <dsp:cNvPr id="0" name=""/>
        <dsp:cNvSpPr/>
      </dsp:nvSpPr>
      <dsp:spPr>
        <a:xfrm>
          <a:off x="5025894" y="1265"/>
          <a:ext cx="3642295" cy="2185377"/>
        </a:xfrm>
        <a:prstGeom prst="rect">
          <a:avLst/>
        </a:prstGeom>
        <a:gradFill rotWithShape="0">
          <a:gsLst>
            <a:gs pos="0">
              <a:schemeClr val="accent2">
                <a:hueOff val="-988095"/>
                <a:satOff val="4733"/>
                <a:lumOff val="4379"/>
                <a:alphaOff val="0"/>
                <a:tint val="96000"/>
                <a:lumMod val="100000"/>
              </a:schemeClr>
            </a:gs>
            <a:gs pos="78000">
              <a:schemeClr val="accent2">
                <a:hueOff val="-988095"/>
                <a:satOff val="4733"/>
                <a:lumOff val="4379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/>
            <a:t>Development occurs through social interaction.</a:t>
          </a:r>
        </a:p>
      </dsp:txBody>
      <dsp:txXfrm>
        <a:off x="5025894" y="1265"/>
        <a:ext cx="3642295" cy="2185377"/>
      </dsp:txXfrm>
    </dsp:sp>
    <dsp:sp modelId="{445BEB0B-3AFA-A44E-9879-B16698ADBFFF}">
      <dsp:nvSpPr>
        <dsp:cNvPr id="0" name=""/>
        <dsp:cNvSpPr/>
      </dsp:nvSpPr>
      <dsp:spPr>
        <a:xfrm>
          <a:off x="1019369" y="2550872"/>
          <a:ext cx="3642295" cy="2185377"/>
        </a:xfrm>
        <a:prstGeom prst="rect">
          <a:avLst/>
        </a:prstGeom>
        <a:gradFill rotWithShape="0">
          <a:gsLst>
            <a:gs pos="0">
              <a:schemeClr val="accent2">
                <a:hueOff val="-1976191"/>
                <a:satOff val="9467"/>
                <a:lumOff val="8758"/>
                <a:alphaOff val="0"/>
                <a:tint val="96000"/>
                <a:lumMod val="100000"/>
              </a:schemeClr>
            </a:gs>
            <a:gs pos="78000">
              <a:schemeClr val="accent2">
                <a:hueOff val="-1976191"/>
                <a:satOff val="9467"/>
                <a:lumOff val="8758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/>
            <a:t>Learning is influenced by culture and environment.</a:t>
          </a:r>
        </a:p>
      </dsp:txBody>
      <dsp:txXfrm>
        <a:off x="1019369" y="2550872"/>
        <a:ext cx="3642295" cy="2185377"/>
      </dsp:txXfrm>
    </dsp:sp>
    <dsp:sp modelId="{3A8134DD-2CBD-8042-B07B-E0531C2F0A5F}">
      <dsp:nvSpPr>
        <dsp:cNvPr id="0" name=""/>
        <dsp:cNvSpPr/>
      </dsp:nvSpPr>
      <dsp:spPr>
        <a:xfrm>
          <a:off x="5025894" y="2550872"/>
          <a:ext cx="3642295" cy="2185377"/>
        </a:xfrm>
        <a:prstGeom prst="rect">
          <a:avLst/>
        </a:prstGeom>
        <a:gradFill rotWithShape="0">
          <a:gsLst>
            <a:gs pos="0">
              <a:schemeClr val="accent2">
                <a:hueOff val="-2964286"/>
                <a:satOff val="14200"/>
                <a:lumOff val="13137"/>
                <a:alphaOff val="0"/>
                <a:tint val="96000"/>
                <a:lumMod val="100000"/>
              </a:schemeClr>
            </a:gs>
            <a:gs pos="78000">
              <a:schemeClr val="accent2">
                <a:hueOff val="-2964286"/>
                <a:satOff val="14200"/>
                <a:lumOff val="13137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0" kern="1200" dirty="0"/>
            <a:t>Social relationships support cognitive development</a:t>
          </a:r>
          <a:r>
            <a:rPr lang="en-GB" sz="2800" b="0" kern="1200" dirty="0"/>
            <a:t> (Vygotsky,1978)</a:t>
          </a:r>
          <a:endParaRPr lang="en-US" sz="2800" b="0" kern="1200" dirty="0"/>
        </a:p>
      </dsp:txBody>
      <dsp:txXfrm>
        <a:off x="5025894" y="2550872"/>
        <a:ext cx="3642295" cy="218537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45ACE0-43D3-E04F-968E-BA5137818893}">
      <dsp:nvSpPr>
        <dsp:cNvPr id="0" name=""/>
        <dsp:cNvSpPr/>
      </dsp:nvSpPr>
      <dsp:spPr>
        <a:xfrm>
          <a:off x="0" y="90259"/>
          <a:ext cx="5291663" cy="11583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2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Z</a:t>
          </a:r>
          <a:r>
            <a:rPr lang="en-GB" sz="2200" kern="1200" dirty="0"/>
            <a:t>one</a:t>
          </a:r>
          <a:r>
            <a:rPr lang="en-US" sz="2200" kern="1200" dirty="0"/>
            <a:t> of Proximal Development (ZPD)</a:t>
          </a:r>
          <a:r>
            <a:rPr lang="en-GB" sz="2200" kern="1200" dirty="0"/>
            <a:t> describes tasks a learner can achieve with support (</a:t>
          </a:r>
          <a:r>
            <a:rPr lang="en-GB" sz="2200" kern="1200" dirty="0" err="1"/>
            <a:t>Eun</a:t>
          </a:r>
          <a:r>
            <a:rPr lang="en-GB" sz="2200" kern="1200" dirty="0"/>
            <a:t>, 2019).</a:t>
          </a:r>
          <a:endParaRPr lang="en-US" sz="2200" kern="1200" dirty="0"/>
        </a:p>
      </dsp:txBody>
      <dsp:txXfrm>
        <a:off x="56544" y="146803"/>
        <a:ext cx="5178575" cy="1045212"/>
      </dsp:txXfrm>
    </dsp:sp>
    <dsp:sp modelId="{3ABE0D44-F462-6648-BE51-EC5E9C0CC2AF}">
      <dsp:nvSpPr>
        <dsp:cNvPr id="0" name=""/>
        <dsp:cNvSpPr/>
      </dsp:nvSpPr>
      <dsp:spPr>
        <a:xfrm>
          <a:off x="0" y="1311919"/>
          <a:ext cx="5291663" cy="11583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3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Learning occurs through guidance from More</a:t>
          </a:r>
          <a:r>
            <a:rPr lang="en-US" sz="2200" kern="1200" dirty="0"/>
            <a:t> Knowledgeable Other (MKO)</a:t>
          </a:r>
          <a:r>
            <a:rPr lang="en-GB" sz="2200" kern="1200" dirty="0"/>
            <a:t> (Berk and Winslet, 2010).</a:t>
          </a:r>
          <a:endParaRPr lang="en-US" sz="2200" kern="1200" dirty="0"/>
        </a:p>
      </dsp:txBody>
      <dsp:txXfrm>
        <a:off x="56544" y="1368463"/>
        <a:ext cx="5178575" cy="1045212"/>
      </dsp:txXfrm>
    </dsp:sp>
    <dsp:sp modelId="{45A8E3C2-D8E0-ED46-AD0D-535CD0F1F2E7}">
      <dsp:nvSpPr>
        <dsp:cNvPr id="0" name=""/>
        <dsp:cNvSpPr/>
      </dsp:nvSpPr>
      <dsp:spPr>
        <a:xfrm>
          <a:off x="0" y="2533579"/>
          <a:ext cx="5291663" cy="1158300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4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Scaffolding support.</a:t>
          </a:r>
        </a:p>
      </dsp:txBody>
      <dsp:txXfrm>
        <a:off x="56544" y="2590123"/>
        <a:ext cx="5178575" cy="1045212"/>
      </dsp:txXfrm>
    </dsp:sp>
    <dsp:sp modelId="{96153A66-B28B-A84A-B9CE-6237DD8FEC3D}">
      <dsp:nvSpPr>
        <dsp:cNvPr id="0" name=""/>
        <dsp:cNvSpPr/>
      </dsp:nvSpPr>
      <dsp:spPr>
        <a:xfrm>
          <a:off x="0" y="3755239"/>
          <a:ext cx="5291663" cy="115830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0000"/>
              </a:schemeClr>
            </a:gs>
            <a:gs pos="78000">
              <a:schemeClr val="accent5">
                <a:hueOff val="0"/>
                <a:satOff val="0"/>
                <a:lumOff val="0"/>
                <a:alphaOff val="0"/>
                <a:shade val="94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 dirty="0"/>
            <a:t>Learning through </a:t>
          </a:r>
          <a:r>
            <a:rPr lang="en-GB" sz="2200" kern="1200" dirty="0"/>
            <a:t>collaboration.</a:t>
          </a:r>
          <a:endParaRPr lang="en-US" sz="2200" kern="1200" dirty="0"/>
        </a:p>
      </dsp:txBody>
      <dsp:txXfrm>
        <a:off x="56544" y="3811783"/>
        <a:ext cx="5178575" cy="104521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C4899-FAEB-B04C-AB24-450F9936124D}">
      <dsp:nvSpPr>
        <dsp:cNvPr id="0" name=""/>
        <dsp:cNvSpPr/>
      </dsp:nvSpPr>
      <dsp:spPr>
        <a:xfrm>
          <a:off x="0" y="194254"/>
          <a:ext cx="7607944" cy="8745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/>
            <a:t>Jenny has developed responsibility and independence.</a:t>
          </a:r>
          <a:endParaRPr lang="en-GB" sz="2300" kern="1200"/>
        </a:p>
      </dsp:txBody>
      <dsp:txXfrm>
        <a:off x="42693" y="236947"/>
        <a:ext cx="7522558" cy="789189"/>
      </dsp:txXfrm>
    </dsp:sp>
    <dsp:sp modelId="{174A5187-A105-4B44-8670-6BC4F9BDD28F}">
      <dsp:nvSpPr>
        <dsp:cNvPr id="0" name=""/>
        <dsp:cNvSpPr/>
      </dsp:nvSpPr>
      <dsp:spPr>
        <a:xfrm>
          <a:off x="0" y="1135069"/>
          <a:ext cx="7607944" cy="8745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Caregiving may also create emotional stress</a:t>
          </a:r>
          <a:r>
            <a:rPr lang="en-GB" sz="2300" kern="1200" dirty="0"/>
            <a:t> and reduce educational opportunities (Becker and </a:t>
          </a:r>
          <a:r>
            <a:rPr lang="en-GB" sz="2300" kern="1200" dirty="0" err="1"/>
            <a:t>Sempik</a:t>
          </a:r>
          <a:r>
            <a:rPr lang="en-GB" sz="2300" kern="1200" dirty="0"/>
            <a:t>, 2019))</a:t>
          </a:r>
        </a:p>
      </dsp:txBody>
      <dsp:txXfrm>
        <a:off x="42693" y="1177762"/>
        <a:ext cx="7522558" cy="789189"/>
      </dsp:txXfrm>
    </dsp:sp>
    <dsp:sp modelId="{9D6A5B66-03FC-8148-B279-A2C5F95A55A1}">
      <dsp:nvSpPr>
        <dsp:cNvPr id="0" name=""/>
        <dsp:cNvSpPr/>
      </dsp:nvSpPr>
      <dsp:spPr>
        <a:xfrm>
          <a:off x="0" y="2075884"/>
          <a:ext cx="7607944" cy="8745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Limited time for friends and education may affect wellbeing</a:t>
          </a:r>
          <a:r>
            <a:rPr lang="en-GB" sz="2300" kern="1200" dirty="0"/>
            <a:t> (Jane’s et al.,2022).</a:t>
          </a:r>
        </a:p>
      </dsp:txBody>
      <dsp:txXfrm>
        <a:off x="42693" y="2118577"/>
        <a:ext cx="7522558" cy="789189"/>
      </dsp:txXfrm>
    </dsp:sp>
    <dsp:sp modelId="{F6DB3232-D208-A249-A345-B53666F3198D}">
      <dsp:nvSpPr>
        <dsp:cNvPr id="0" name=""/>
        <dsp:cNvSpPr/>
      </dsp:nvSpPr>
      <dsp:spPr>
        <a:xfrm>
          <a:off x="0" y="3016699"/>
          <a:ext cx="7607944" cy="87457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/>
            <a:t>Support from adults can help development.</a:t>
          </a:r>
          <a:endParaRPr lang="en-GB" sz="2300" kern="1200" dirty="0"/>
        </a:p>
      </dsp:txBody>
      <dsp:txXfrm>
        <a:off x="42693" y="3059392"/>
        <a:ext cx="7522558" cy="78918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D603DC-8CC9-5748-91DE-1D4DFAD3474A}">
      <dsp:nvSpPr>
        <dsp:cNvPr id="0" name=""/>
        <dsp:cNvSpPr/>
      </dsp:nvSpPr>
      <dsp:spPr>
        <a:xfrm>
          <a:off x="1789241" y="52"/>
          <a:ext cx="2783263" cy="2783263"/>
        </a:xfrm>
        <a:prstGeom prst="downArrow">
          <a:avLst>
            <a:gd name="adj1" fmla="val 50000"/>
            <a:gd name="adj2" fmla="val 35000"/>
          </a:avLst>
        </a:prstGeom>
        <a:solidFill>
          <a:schemeClr val="accent5">
            <a:lumMod val="5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Biological: adolescent development and stress.</a:t>
          </a:r>
        </a:p>
      </dsp:txBody>
      <dsp:txXfrm>
        <a:off x="2485057" y="52"/>
        <a:ext cx="1391631" cy="2296192"/>
      </dsp:txXfrm>
    </dsp:sp>
    <dsp:sp modelId="{F1D477EB-0252-A447-BA2A-92B76D74D5C6}">
      <dsp:nvSpPr>
        <dsp:cNvPr id="0" name=""/>
        <dsp:cNvSpPr/>
      </dsp:nvSpPr>
      <dsp:spPr>
        <a:xfrm rot="7200000">
          <a:off x="3398236" y="2786914"/>
          <a:ext cx="2783263" cy="2783263"/>
        </a:xfrm>
        <a:prstGeom prst="downArrow">
          <a:avLst>
            <a:gd name="adj1" fmla="val 50000"/>
            <a:gd name="adj2" fmla="val 35000"/>
          </a:avLst>
        </a:prstGeom>
        <a:solidFill>
          <a:schemeClr val="accent2">
            <a:lumMod val="5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 dirty="0"/>
            <a:t>Environmental: family situation and responsibilities</a:t>
          </a:r>
          <a:r>
            <a:rPr lang="en-GB" sz="1500" kern="1200" dirty="0"/>
            <a:t> (Vygotsky, 1978).</a:t>
          </a:r>
          <a:endParaRPr lang="en-US" sz="1500" kern="1200" dirty="0"/>
        </a:p>
      </dsp:txBody>
      <dsp:txXfrm rot="-5400000">
        <a:off x="3852680" y="3604497"/>
        <a:ext cx="2296192" cy="1391631"/>
      </dsp:txXfrm>
    </dsp:sp>
    <dsp:sp modelId="{BF0BC354-6EEC-F840-89E0-2007405E1DCA}">
      <dsp:nvSpPr>
        <dsp:cNvPr id="0" name=""/>
        <dsp:cNvSpPr/>
      </dsp:nvSpPr>
      <dsp:spPr>
        <a:xfrm rot="14400000">
          <a:off x="180245" y="2786914"/>
          <a:ext cx="2783263" cy="2783263"/>
        </a:xfrm>
        <a:prstGeom prst="downArrow">
          <a:avLst>
            <a:gd name="adj1" fmla="val 50000"/>
            <a:gd name="adj2" fmla="val 35000"/>
          </a:avLst>
        </a:prstGeom>
        <a:solidFill>
          <a:schemeClr val="tx2">
            <a:lumMod val="50000"/>
          </a:schemeClr>
        </a:solidFill>
        <a:ln>
          <a:noFill/>
        </a:ln>
        <a:effectLst>
          <a:outerShdw blurRad="38100" dist="254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School and community influence development.</a:t>
          </a:r>
        </a:p>
      </dsp:txBody>
      <dsp:txXfrm rot="5400000">
        <a:off x="212873" y="3604497"/>
        <a:ext cx="2296192" cy="139163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A651F78-5B0C-9948-BF98-9DD6C90D567D}">
      <dsp:nvSpPr>
        <dsp:cNvPr id="0" name=""/>
        <dsp:cNvSpPr/>
      </dsp:nvSpPr>
      <dsp:spPr>
        <a:xfrm>
          <a:off x="0" y="780097"/>
          <a:ext cx="7811144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School mentoring and academic support.</a:t>
          </a:r>
        </a:p>
      </dsp:txBody>
      <dsp:txXfrm>
        <a:off x="34269" y="814366"/>
        <a:ext cx="7742606" cy="633462"/>
      </dsp:txXfrm>
    </dsp:sp>
    <dsp:sp modelId="{E668E4E0-EAD3-4049-AB95-2E7F4003BF2B}">
      <dsp:nvSpPr>
        <dsp:cNvPr id="0" name=""/>
        <dsp:cNvSpPr/>
      </dsp:nvSpPr>
      <dsp:spPr>
        <a:xfrm>
          <a:off x="0" y="1568497"/>
          <a:ext cx="7811144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Young carers support groups.</a:t>
          </a:r>
        </a:p>
      </dsp:txBody>
      <dsp:txXfrm>
        <a:off x="34269" y="1602766"/>
        <a:ext cx="7742606" cy="633462"/>
      </dsp:txXfrm>
    </dsp:sp>
    <dsp:sp modelId="{0B5D9B1C-239F-B84E-8AFA-94410CEB5D2D}">
      <dsp:nvSpPr>
        <dsp:cNvPr id="0" name=""/>
        <dsp:cNvSpPr/>
      </dsp:nvSpPr>
      <dsp:spPr>
        <a:xfrm>
          <a:off x="0" y="2356898"/>
          <a:ext cx="7811144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Professional support from social workers.</a:t>
          </a:r>
        </a:p>
      </dsp:txBody>
      <dsp:txXfrm>
        <a:off x="34269" y="2391167"/>
        <a:ext cx="7742606" cy="633462"/>
      </dsp:txXfrm>
    </dsp:sp>
    <dsp:sp modelId="{F04A3986-CD04-8C47-80E5-01F6003D8384}">
      <dsp:nvSpPr>
        <dsp:cNvPr id="0" name=""/>
        <dsp:cNvSpPr/>
      </dsp:nvSpPr>
      <dsp:spPr>
        <a:xfrm>
          <a:off x="0" y="3145298"/>
          <a:ext cx="7811144" cy="7020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000" kern="1200"/>
            <a:t>Community support services for the family.</a:t>
          </a:r>
        </a:p>
      </dsp:txBody>
      <dsp:txXfrm>
        <a:off x="34269" y="3179567"/>
        <a:ext cx="7742606" cy="63346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7E6BA3-B99B-485D-9170-191DF4FE06DB}">
      <dsp:nvSpPr>
        <dsp:cNvPr id="0" name=""/>
        <dsp:cNvSpPr/>
      </dsp:nvSpPr>
      <dsp:spPr>
        <a:xfrm>
          <a:off x="0" y="23267"/>
          <a:ext cx="587248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Teachers, counsellors and social workers provide guidance.</a:t>
          </a:r>
          <a:endParaRPr lang="en-GB" sz="2300" kern="1200" dirty="0">
            <a:solidFill>
              <a:schemeClr val="tx1"/>
            </a:solidFill>
          </a:endParaRPr>
        </a:p>
      </dsp:txBody>
      <dsp:txXfrm>
        <a:off x="43350" y="66617"/>
        <a:ext cx="5785780" cy="801330"/>
      </dsp:txXfrm>
    </dsp:sp>
    <dsp:sp modelId="{EF24AA0D-2700-4089-82D2-AC59F54B41F6}">
      <dsp:nvSpPr>
        <dsp:cNvPr id="0" name=""/>
        <dsp:cNvSpPr/>
      </dsp:nvSpPr>
      <dsp:spPr>
        <a:xfrm>
          <a:off x="0" y="977537"/>
          <a:ext cx="587248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They act as More Knowledgeable Others.</a:t>
          </a:r>
          <a:endParaRPr lang="en-GB" sz="2300" kern="1200" dirty="0">
            <a:solidFill>
              <a:schemeClr val="tx1"/>
            </a:solidFill>
          </a:endParaRPr>
        </a:p>
      </dsp:txBody>
      <dsp:txXfrm>
        <a:off x="43350" y="1020887"/>
        <a:ext cx="5785780" cy="801330"/>
      </dsp:txXfrm>
    </dsp:sp>
    <dsp:sp modelId="{97368272-A71A-4679-B83A-9E5FE9098BC0}">
      <dsp:nvSpPr>
        <dsp:cNvPr id="0" name=""/>
        <dsp:cNvSpPr/>
      </dsp:nvSpPr>
      <dsp:spPr>
        <a:xfrm>
          <a:off x="0" y="1931808"/>
          <a:ext cx="5872480" cy="88803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300" kern="1200" dirty="0">
              <a:solidFill>
                <a:schemeClr val="tx1"/>
              </a:solidFill>
            </a:rPr>
            <a:t>They support Jenny’s wellbeing and education.</a:t>
          </a:r>
          <a:endParaRPr lang="en-GB" sz="2300" kern="1200" dirty="0">
            <a:solidFill>
              <a:schemeClr val="tx1"/>
            </a:solidFill>
          </a:endParaRPr>
        </a:p>
      </dsp:txBody>
      <dsp:txXfrm>
        <a:off x="43350" y="1975158"/>
        <a:ext cx="5785780" cy="80133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C5EAAE-3445-4573-8FC3-14E0691104BC}">
      <dsp:nvSpPr>
        <dsp:cNvPr id="0" name=""/>
        <dsp:cNvSpPr/>
      </dsp:nvSpPr>
      <dsp:spPr>
        <a:xfrm>
          <a:off x="0" y="0"/>
          <a:ext cx="4791925" cy="11593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Strength:</a:t>
          </a:r>
          <a:r>
            <a:rPr lang="en-GB" sz="1800" kern="1200" dirty="0"/>
            <a:t> later research expanded Vygotsky’s ideas and applied them to education and social development (Zhou, 2020).</a:t>
          </a:r>
        </a:p>
      </dsp:txBody>
      <dsp:txXfrm>
        <a:off x="33955" y="33955"/>
        <a:ext cx="3442962" cy="1091413"/>
      </dsp:txXfrm>
    </dsp:sp>
    <dsp:sp modelId="{9EAFBD0E-DEE4-4626-8E3F-20B9FBF17086}">
      <dsp:nvSpPr>
        <dsp:cNvPr id="0" name=""/>
        <dsp:cNvSpPr/>
      </dsp:nvSpPr>
      <dsp:spPr>
        <a:xfrm>
          <a:off x="401323" y="1370110"/>
          <a:ext cx="4791925" cy="11593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Useful for designing support interventions.</a:t>
          </a:r>
          <a:endParaRPr lang="en-GB" sz="1800" kern="1200" dirty="0"/>
        </a:p>
      </dsp:txBody>
      <dsp:txXfrm>
        <a:off x="435278" y="1404065"/>
        <a:ext cx="3569131" cy="1091413"/>
      </dsp:txXfrm>
    </dsp:sp>
    <dsp:sp modelId="{2E0880FE-A0D8-4683-B5DE-6B1FD8CA0D7C}">
      <dsp:nvSpPr>
        <dsp:cNvPr id="0" name=""/>
        <dsp:cNvSpPr/>
      </dsp:nvSpPr>
      <dsp:spPr>
        <a:xfrm>
          <a:off x="796657" y="2740220"/>
          <a:ext cx="4791925" cy="11593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Limitation: less focus on biological development.</a:t>
          </a:r>
          <a:endParaRPr lang="en-GB" sz="1800" kern="1200" dirty="0"/>
        </a:p>
      </dsp:txBody>
      <dsp:txXfrm>
        <a:off x="830612" y="2774175"/>
        <a:ext cx="3575121" cy="1091413"/>
      </dsp:txXfrm>
    </dsp:sp>
    <dsp:sp modelId="{4C5A1225-39D7-4285-B52E-03D1663F7C28}">
      <dsp:nvSpPr>
        <dsp:cNvPr id="0" name=""/>
        <dsp:cNvSpPr/>
      </dsp:nvSpPr>
      <dsp:spPr>
        <a:xfrm>
          <a:off x="1197981" y="4110330"/>
          <a:ext cx="4791925" cy="115932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Does not explain all individual differences.</a:t>
          </a:r>
          <a:endParaRPr lang="en-GB" sz="1800" kern="1200" dirty="0"/>
        </a:p>
      </dsp:txBody>
      <dsp:txXfrm>
        <a:off x="1231936" y="4144285"/>
        <a:ext cx="3569131" cy="1091413"/>
      </dsp:txXfrm>
    </dsp:sp>
    <dsp:sp modelId="{D2F5F25C-D249-46CA-A3AC-29927067C09D}">
      <dsp:nvSpPr>
        <dsp:cNvPr id="0" name=""/>
        <dsp:cNvSpPr/>
      </dsp:nvSpPr>
      <dsp:spPr>
        <a:xfrm>
          <a:off x="4038365" y="887936"/>
          <a:ext cx="753560" cy="7535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>
        <a:off x="4207916" y="887936"/>
        <a:ext cx="414458" cy="567054"/>
      </dsp:txXfrm>
    </dsp:sp>
    <dsp:sp modelId="{40E43E04-4203-4F66-8643-7021AEB9B890}">
      <dsp:nvSpPr>
        <dsp:cNvPr id="0" name=""/>
        <dsp:cNvSpPr/>
      </dsp:nvSpPr>
      <dsp:spPr>
        <a:xfrm>
          <a:off x="4439688" y="2258046"/>
          <a:ext cx="753560" cy="7535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>
        <a:off x="4609239" y="2258046"/>
        <a:ext cx="414458" cy="567054"/>
      </dsp:txXfrm>
    </dsp:sp>
    <dsp:sp modelId="{7FF9C20F-4707-4AF8-985A-DFB58E9DE218}">
      <dsp:nvSpPr>
        <dsp:cNvPr id="0" name=""/>
        <dsp:cNvSpPr/>
      </dsp:nvSpPr>
      <dsp:spPr>
        <a:xfrm>
          <a:off x="4835022" y="3628156"/>
          <a:ext cx="753560" cy="753560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500" kern="1200"/>
        </a:p>
      </dsp:txBody>
      <dsp:txXfrm>
        <a:off x="5004573" y="3628156"/>
        <a:ext cx="414458" cy="56705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F61EAC-8F68-2C4F-8485-40952B3E04BD}">
      <dsp:nvSpPr>
        <dsp:cNvPr id="0" name=""/>
        <dsp:cNvSpPr/>
      </dsp:nvSpPr>
      <dsp:spPr>
        <a:xfrm>
          <a:off x="0" y="0"/>
          <a:ext cx="4000782" cy="151553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Jenny’s development is strongly influenced by her environment.</a:t>
          </a:r>
        </a:p>
      </dsp:txBody>
      <dsp:txXfrm>
        <a:off x="44388" y="44388"/>
        <a:ext cx="2365405" cy="1426756"/>
      </dsp:txXfrm>
    </dsp:sp>
    <dsp:sp modelId="{26B8A43F-13FB-1A45-AEAA-AB40F5C86817}">
      <dsp:nvSpPr>
        <dsp:cNvPr id="0" name=""/>
        <dsp:cNvSpPr/>
      </dsp:nvSpPr>
      <dsp:spPr>
        <a:xfrm>
          <a:off x="353010" y="1768120"/>
          <a:ext cx="4000782" cy="1515532"/>
        </a:xfrm>
        <a:prstGeom prst="roundRect">
          <a:avLst>
            <a:gd name="adj" fmla="val 10000"/>
          </a:avLst>
        </a:prstGeom>
        <a:solidFill>
          <a:schemeClr val="accent2">
            <a:hueOff val="-1482143"/>
            <a:satOff val="7100"/>
            <a:lumOff val="6569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Vygotsky’s theory helps explain these influences.</a:t>
          </a:r>
        </a:p>
      </dsp:txBody>
      <dsp:txXfrm>
        <a:off x="397398" y="1812508"/>
        <a:ext cx="2573900" cy="1426756"/>
      </dsp:txXfrm>
    </dsp:sp>
    <dsp:sp modelId="{87BC6D6A-FE86-C746-B1F3-2A3C9ED91546}">
      <dsp:nvSpPr>
        <dsp:cNvPr id="0" name=""/>
        <dsp:cNvSpPr/>
      </dsp:nvSpPr>
      <dsp:spPr>
        <a:xfrm>
          <a:off x="706020" y="3536241"/>
          <a:ext cx="4000782" cy="1515532"/>
        </a:xfrm>
        <a:prstGeom prst="roundRect">
          <a:avLst>
            <a:gd name="adj" fmla="val 10000"/>
          </a:avLst>
        </a:prstGeom>
        <a:solidFill>
          <a:schemeClr val="accent2">
            <a:hueOff val="-2964286"/>
            <a:satOff val="14200"/>
            <a:lumOff val="13137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Providing structured support can improve wellbeing and development.</a:t>
          </a:r>
        </a:p>
      </dsp:txBody>
      <dsp:txXfrm>
        <a:off x="750408" y="3580629"/>
        <a:ext cx="2573900" cy="1426756"/>
      </dsp:txXfrm>
    </dsp:sp>
    <dsp:sp modelId="{CAB10F65-0459-AE41-A987-D672D5F0CFA0}">
      <dsp:nvSpPr>
        <dsp:cNvPr id="0" name=""/>
        <dsp:cNvSpPr/>
      </dsp:nvSpPr>
      <dsp:spPr>
        <a:xfrm>
          <a:off x="3015686" y="1149278"/>
          <a:ext cx="985095" cy="9850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237332" y="1149278"/>
        <a:ext cx="541803" cy="741284"/>
      </dsp:txXfrm>
    </dsp:sp>
    <dsp:sp modelId="{BBE2E4EC-044C-CD43-87BB-028AE1652FDC}">
      <dsp:nvSpPr>
        <dsp:cNvPr id="0" name=""/>
        <dsp:cNvSpPr/>
      </dsp:nvSpPr>
      <dsp:spPr>
        <a:xfrm>
          <a:off x="3368696" y="2907295"/>
          <a:ext cx="985095" cy="985095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4091836"/>
            <a:satOff val="45107"/>
            <a:lumOff val="4296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-4091836"/>
              <a:satOff val="45107"/>
              <a:lumOff val="429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3590342" y="2907295"/>
        <a:ext cx="541803" cy="74128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AEA0AE-F2B6-40F0-B5D5-967567724B54}">
      <dsp:nvSpPr>
        <dsp:cNvPr id="0" name=""/>
        <dsp:cNvSpPr/>
      </dsp:nvSpPr>
      <dsp:spPr>
        <a:xfrm>
          <a:off x="0" y="5120"/>
          <a:ext cx="10531867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6">
                  <a:lumMod val="50000"/>
                </a:schemeClr>
              </a:solidFill>
            </a:rPr>
            <a:t>Berk, L.E. and </a:t>
          </a:r>
          <a:r>
            <a:rPr lang="en-US" sz="1800" b="1" kern="1200" dirty="0" err="1">
              <a:solidFill>
                <a:schemeClr val="accent6">
                  <a:lumMod val="50000"/>
                </a:schemeClr>
              </a:solidFill>
            </a:rPr>
            <a:t>Winsler</a:t>
          </a:r>
          <a:r>
            <a:rPr lang="en-US" sz="1800" b="1" kern="1200" dirty="0">
              <a:solidFill>
                <a:schemeClr val="accent6">
                  <a:lumMod val="50000"/>
                </a:schemeClr>
              </a:solidFill>
            </a:rPr>
            <a:t>, A. (2010)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US" sz="1800" i="1" kern="1200" dirty="0">
              <a:solidFill>
                <a:schemeClr val="accent6">
                  <a:lumMod val="50000"/>
                </a:schemeClr>
              </a:solidFill>
            </a:rPr>
            <a:t>Scaffolding children’s learning: Vygotsky and early childhood education.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 Washington, DC: National Association for the Education of Young Children.</a:t>
          </a:r>
          <a:endParaRPr lang="en-GB" sz="1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3926" y="39046"/>
        <a:ext cx="10464015" cy="627128"/>
      </dsp:txXfrm>
    </dsp:sp>
    <dsp:sp modelId="{697EF8CC-0E24-4C3F-B6B6-BEA1354B036F}">
      <dsp:nvSpPr>
        <dsp:cNvPr id="0" name=""/>
        <dsp:cNvSpPr/>
      </dsp:nvSpPr>
      <dsp:spPr>
        <a:xfrm>
          <a:off x="0" y="795140"/>
          <a:ext cx="10531867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6">
                  <a:lumMod val="50000"/>
                </a:schemeClr>
              </a:solidFill>
            </a:rPr>
            <a:t>Janes, E., </a:t>
          </a:r>
          <a:r>
            <a:rPr lang="en-US" sz="1800" b="1" kern="1200" dirty="0" err="1">
              <a:solidFill>
                <a:schemeClr val="accent6">
                  <a:lumMod val="50000"/>
                </a:schemeClr>
              </a:solidFill>
            </a:rPr>
            <a:t>Tapsfield</a:t>
          </a:r>
          <a:r>
            <a:rPr lang="en-US" sz="1800" b="1" kern="1200" dirty="0">
              <a:solidFill>
                <a:schemeClr val="accent6">
                  <a:lumMod val="50000"/>
                </a:schemeClr>
              </a:solidFill>
            </a:rPr>
            <a:t>, R. and Lister, C. (2022)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 ‘Young carers and mental health’, </a:t>
          </a:r>
          <a:r>
            <a:rPr lang="en-US" sz="1800" i="1" kern="1200" dirty="0">
              <a:solidFill>
                <a:schemeClr val="accent6">
                  <a:lumMod val="50000"/>
                </a:schemeClr>
              </a:solidFill>
            </a:rPr>
            <a:t>Children &amp; Society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, 36(3), pp. 421–435.</a:t>
          </a:r>
          <a:endParaRPr lang="en-GB" sz="1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3926" y="829066"/>
        <a:ext cx="10464015" cy="627128"/>
      </dsp:txXfrm>
    </dsp:sp>
    <dsp:sp modelId="{27D5A773-F0D6-41BE-845B-1C352C7E7E9E}">
      <dsp:nvSpPr>
        <dsp:cNvPr id="0" name=""/>
        <dsp:cNvSpPr/>
      </dsp:nvSpPr>
      <dsp:spPr>
        <a:xfrm>
          <a:off x="0" y="1585161"/>
          <a:ext cx="10531867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>
              <a:solidFill>
                <a:schemeClr val="accent6">
                  <a:lumMod val="50000"/>
                </a:schemeClr>
              </a:solidFill>
            </a:rPr>
            <a:t>Becker, S. and </a:t>
          </a:r>
          <a:r>
            <a:rPr lang="en-GB" sz="1800" b="1" kern="1200" dirty="0" err="1">
              <a:solidFill>
                <a:schemeClr val="accent6">
                  <a:lumMod val="50000"/>
                </a:schemeClr>
              </a:solidFill>
            </a:rPr>
            <a:t>Sempik</a:t>
          </a:r>
          <a:r>
            <a:rPr lang="en-GB" sz="1800" b="1" kern="1200" dirty="0">
              <a:solidFill>
                <a:schemeClr val="accent6">
                  <a:lumMod val="50000"/>
                </a:schemeClr>
              </a:solidFill>
            </a:rPr>
            <a:t>, J. (2019)</a:t>
          </a:r>
          <a:r>
            <a:rPr lang="en-GB" sz="1800" kern="1200" dirty="0">
              <a:solidFill>
                <a:schemeClr val="accent6">
                  <a:lumMod val="50000"/>
                </a:schemeClr>
              </a:solidFill>
            </a:rPr>
            <a:t>’Young adult carers: The impact of caring on health and education ‘, </a:t>
          </a:r>
          <a:r>
            <a:rPr lang="en-GB" sz="1800" i="1" kern="1200" dirty="0">
              <a:solidFill>
                <a:schemeClr val="accent6">
                  <a:lumMod val="50000"/>
                </a:schemeClr>
              </a:solidFill>
            </a:rPr>
            <a:t>Children &amp; Society, </a:t>
          </a:r>
          <a:r>
            <a:rPr lang="en-GB" sz="1800" i="0" kern="1200" dirty="0">
              <a:solidFill>
                <a:schemeClr val="accent6">
                  <a:lumMod val="50000"/>
                </a:schemeClr>
              </a:solidFill>
            </a:rPr>
            <a:t>pp.162-170.</a:t>
          </a:r>
          <a:endParaRPr lang="en-GB" sz="1800" i="1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3926" y="1619087"/>
        <a:ext cx="10464015" cy="627128"/>
      </dsp:txXfrm>
    </dsp:sp>
    <dsp:sp modelId="{E3C8B301-4589-49F8-B6B5-997D46460DAD}">
      <dsp:nvSpPr>
        <dsp:cNvPr id="0" name=""/>
        <dsp:cNvSpPr/>
      </dsp:nvSpPr>
      <dsp:spPr>
        <a:xfrm>
          <a:off x="0" y="2375181"/>
          <a:ext cx="10531867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b="1" kern="1200" dirty="0" err="1">
              <a:solidFill>
                <a:schemeClr val="accent6">
                  <a:lumMod val="50000"/>
                </a:schemeClr>
              </a:solidFill>
            </a:rPr>
            <a:t>Eun</a:t>
          </a:r>
          <a:r>
            <a:rPr lang="en-GB" sz="1800" b="1" kern="1200" dirty="0">
              <a:solidFill>
                <a:schemeClr val="accent6">
                  <a:lumMod val="50000"/>
                </a:schemeClr>
              </a:solidFill>
            </a:rPr>
            <a:t>, B (2019)</a:t>
          </a:r>
          <a:r>
            <a:rPr lang="en-GB" sz="1800" kern="1200" dirty="0">
              <a:solidFill>
                <a:schemeClr val="accent6">
                  <a:lumMod val="50000"/>
                </a:schemeClr>
              </a:solidFill>
            </a:rPr>
            <a:t>’The zone of proximal development as an overarching concept’, </a:t>
          </a:r>
          <a:r>
            <a:rPr lang="en-GB" sz="1800" i="1" kern="1200" dirty="0">
              <a:solidFill>
                <a:schemeClr val="accent6">
                  <a:lumMod val="50000"/>
                </a:schemeClr>
              </a:solidFill>
            </a:rPr>
            <a:t>Educational</a:t>
          </a:r>
          <a:r>
            <a:rPr lang="en-GB" sz="1800" kern="12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GB" sz="1800" i="1" kern="1200" dirty="0">
              <a:solidFill>
                <a:schemeClr val="accent6">
                  <a:lumMod val="50000"/>
                </a:schemeClr>
              </a:solidFill>
            </a:rPr>
            <a:t>Philosophy</a:t>
          </a:r>
          <a:r>
            <a:rPr lang="en-GB" sz="1800" kern="12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GB" sz="1800" i="1" kern="1200" dirty="0">
              <a:solidFill>
                <a:schemeClr val="accent6">
                  <a:lumMod val="50000"/>
                </a:schemeClr>
              </a:solidFill>
            </a:rPr>
            <a:t>and</a:t>
          </a:r>
          <a:r>
            <a:rPr lang="en-GB" sz="1800" kern="12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GB" sz="1800" i="1" kern="1200" dirty="0">
              <a:solidFill>
                <a:schemeClr val="accent6">
                  <a:lumMod val="50000"/>
                </a:schemeClr>
              </a:solidFill>
            </a:rPr>
            <a:t>Theory, </a:t>
          </a:r>
          <a:r>
            <a:rPr lang="en-GB" sz="1800" i="0" kern="1200" dirty="0">
              <a:solidFill>
                <a:schemeClr val="accent6">
                  <a:lumMod val="50000"/>
                </a:schemeClr>
              </a:solidFill>
            </a:rPr>
            <a:t>pp.29-43.</a:t>
          </a:r>
          <a:endParaRPr lang="en-GB" sz="1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3926" y="2409107"/>
        <a:ext cx="10464015" cy="627128"/>
      </dsp:txXfrm>
    </dsp:sp>
    <dsp:sp modelId="{F3FC346E-00A7-4339-AB8D-28DB8E84712A}">
      <dsp:nvSpPr>
        <dsp:cNvPr id="0" name=""/>
        <dsp:cNvSpPr/>
      </dsp:nvSpPr>
      <dsp:spPr>
        <a:xfrm>
          <a:off x="0" y="3165201"/>
          <a:ext cx="10531867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6">
                  <a:lumMod val="50000"/>
                </a:schemeClr>
              </a:solidFill>
            </a:rPr>
            <a:t>Vygotsky, L.S. (1978)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 </a:t>
          </a:r>
          <a:r>
            <a:rPr lang="en-US" sz="1800" i="1" kern="1200" dirty="0">
              <a:solidFill>
                <a:schemeClr val="accent6">
                  <a:lumMod val="50000"/>
                </a:schemeClr>
              </a:solidFill>
            </a:rPr>
            <a:t>Mind in society: The development of higher psychological processes.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 Cambridge, MA: Harvard University Press.</a:t>
          </a:r>
          <a:endParaRPr lang="en-GB" sz="1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3926" y="3199127"/>
        <a:ext cx="10464015" cy="627128"/>
      </dsp:txXfrm>
    </dsp:sp>
    <dsp:sp modelId="{36E38BF0-FD77-4C54-8972-111E7493E21B}">
      <dsp:nvSpPr>
        <dsp:cNvPr id="0" name=""/>
        <dsp:cNvSpPr/>
      </dsp:nvSpPr>
      <dsp:spPr>
        <a:xfrm>
          <a:off x="0" y="3955221"/>
          <a:ext cx="10531867" cy="6949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kern="1200" dirty="0">
              <a:solidFill>
                <a:schemeClr val="accent6">
                  <a:lumMod val="50000"/>
                </a:schemeClr>
              </a:solidFill>
            </a:rPr>
            <a:t>Zhou, J. (2020)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 ‘Review of educational theory’, </a:t>
          </a:r>
          <a:r>
            <a:rPr lang="en-US" sz="1800" i="1" kern="1200" dirty="0">
              <a:solidFill>
                <a:schemeClr val="accent6">
                  <a:lumMod val="50000"/>
                </a:schemeClr>
              </a:solidFill>
            </a:rPr>
            <a:t>Educational Philosophy and Theory</a:t>
          </a:r>
          <a:r>
            <a:rPr lang="en-US" sz="1800" kern="1200" dirty="0">
              <a:solidFill>
                <a:schemeClr val="accent6">
                  <a:lumMod val="50000"/>
                </a:schemeClr>
              </a:solidFill>
            </a:rPr>
            <a:t>, 52(10), pp. 1072–1081.</a:t>
          </a:r>
          <a:endParaRPr lang="en-GB" sz="1800" kern="1200" dirty="0">
            <a:solidFill>
              <a:schemeClr val="accent6">
                <a:lumMod val="50000"/>
              </a:schemeClr>
            </a:solidFill>
          </a:endParaRPr>
        </a:p>
      </dsp:txBody>
      <dsp:txXfrm>
        <a:off x="33926" y="3989147"/>
        <a:ext cx="10464015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125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6E6694F-444F-A34E-91E1-CE992523A785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C11398-5D29-DC42-B143-DB48ABF9CEC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8846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 /><Relationship Id="rId1" Type="http://schemas.openxmlformats.org/officeDocument/2006/relationships/notesMaster" Target="../notesMasters/notesMaster1.xml" 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 /><Relationship Id="rId1" Type="http://schemas.openxmlformats.org/officeDocument/2006/relationships/notesMaster" Target="../notesMasters/notesMaster1.xml" 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 /><Relationship Id="rId1" Type="http://schemas.openxmlformats.org/officeDocument/2006/relationships/notesMaster" Target="../notesMasters/notesMaster1.xml" 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 /><Relationship Id="rId1" Type="http://schemas.openxmlformats.org/officeDocument/2006/relationships/notesMaster" Target="../notesMasters/notesMaster1.xml" 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 /><Relationship Id="rId1" Type="http://schemas.openxmlformats.org/officeDocument/2006/relationships/notesMaster" Target="../notesMasters/notesMaster1.xml" 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 /><Relationship Id="rId1" Type="http://schemas.openxmlformats.org/officeDocument/2006/relationships/notesMaster" Target="../notesMasters/notesMaster1.xml" 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 /><Relationship Id="rId1" Type="http://schemas.openxmlformats.org/officeDocument/2006/relationships/notesMaster" Target="../notesMasters/notesMaster1.xml" 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 /><Relationship Id="rId1" Type="http://schemas.openxmlformats.org/officeDocument/2006/relationships/notesMaster" Target="../notesMasters/notesMaster1.xml" 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 /><Relationship Id="rId1" Type="http://schemas.openxmlformats.org/officeDocument/2006/relationships/notesMaster" Target="../notesMasters/notesMaster1.xml" 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 /><Relationship Id="rId1" Type="http://schemas.openxmlformats.org/officeDocument/2006/relationships/notesMaster" Target="../notesMasters/notesMaster1.xml" 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 /><Relationship Id="rId1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Introduce the presentation.</a:t>
            </a:r>
          </a:p>
          <a:p>
            <a:r>
              <a:t>Explain that the aim is to explore Jenny’s situation using Vygotsky’s sociocultural theory and propose practical support strategies.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Jenny’s responsibilities and the challenges faced by young carers.</a:t>
            </a:r>
          </a:p>
          <a:p>
            <a:r>
              <a:t>Mention the emotional and educational pressures that may occur.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9A8E9A-AA50-4FAA-5F74-1B225BC7C1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6D9FE7-E45B-ED72-21A6-BE07D920634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260661-CF48-6460-409D-EAF895150A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Jenny’s responsibilities and the challenges faced by young carers.</a:t>
            </a:r>
          </a:p>
          <a:p>
            <a:r>
              <a:t>Mention the emotional and educational pressures that may occur.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4AB9AA-5B76-14ED-95C8-4875731B4C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</p:sp>
    </p:spTree>
    <p:extLst>
      <p:ext uri="{BB962C8B-B14F-4D97-AF65-F5344CB8AC3E}">
        <p14:creationId xmlns:p14="http://schemas.microsoft.com/office/powerpoint/2010/main" val="18244496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ZPD as the difference between what a person can do alone and with help.</a:t>
            </a:r>
          </a:p>
          <a:p>
            <a:r>
              <a:t>Explain scaffolding and the role of supportive individuals.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Discuss positive and negative impacts of Jenny’s caregiving role.</a:t>
            </a:r>
          </a:p>
          <a:p>
            <a:r>
              <a:t>Link these impacts to Vygotsky’s emphasis on social environment.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both biological and environmental factors shape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these supports act as scaffolding within Jenny’s ZPD.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Explain how professionals guide Jenny and support her development.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Critically evaluate the usefulness of the theory in health and social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Summarise the presentation and restate the importance of supportive interventions.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Briefly mention that all sources are credible academic references.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5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405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5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56815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4901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9"/>
            <a:ext cx="8596668" cy="1826581"/>
          </a:xfrm>
        </p:spPr>
        <p:txBody>
          <a:bodyPr anchor="b"/>
          <a:lstStyle>
            <a:lvl1pPr algn="l">
              <a:defRPr sz="3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15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89017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5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69" y="2160590"/>
            <a:ext cx="4184035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204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6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6" y="2737247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9" cy="576262"/>
          </a:xfrm>
        </p:spPr>
        <p:txBody>
          <a:bodyPr anchor="b">
            <a:noAutofit/>
          </a:bodyPr>
          <a:lstStyle>
            <a:lvl1pPr marL="0" indent="0">
              <a:buNone/>
              <a:defRPr sz="1800" b="0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5" y="2737247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91526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4818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463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3" y="1498604"/>
            <a:ext cx="3854528" cy="1278466"/>
          </a:xfrm>
        </p:spPr>
        <p:txBody>
          <a:bodyPr anchor="b">
            <a:normAutofit/>
          </a:bodyPr>
          <a:lstStyle>
            <a:lvl1pPr>
              <a:defRPr sz="15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2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3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050"/>
            </a:lvl1pPr>
            <a:lvl2pPr marL="342797" indent="0">
              <a:buNone/>
              <a:defRPr sz="1050"/>
            </a:lvl2pPr>
            <a:lvl3pPr marL="685595" indent="0">
              <a:buNone/>
              <a:defRPr sz="900"/>
            </a:lvl3pPr>
            <a:lvl4pPr marL="1028392" indent="0">
              <a:buNone/>
              <a:defRPr sz="750"/>
            </a:lvl4pPr>
            <a:lvl5pPr marL="1371188" indent="0">
              <a:buNone/>
              <a:defRPr sz="750"/>
            </a:lvl5pPr>
            <a:lvl6pPr marL="1713986" indent="0">
              <a:buNone/>
              <a:defRPr sz="750"/>
            </a:lvl6pPr>
            <a:lvl7pPr marL="2056783" indent="0">
              <a:buNone/>
              <a:defRPr sz="750"/>
            </a:lvl7pPr>
            <a:lvl8pPr marL="2399580" indent="0">
              <a:buNone/>
              <a:defRPr sz="750"/>
            </a:lvl8pPr>
            <a:lvl9pPr marL="2742377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29946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1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5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5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90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643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17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69" y="790378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sz="1350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221439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070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5" cy="3022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69" y="790378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/>
          <a:p>
            <a:pPr lvl="0"/>
            <a:r>
              <a:rPr lang="en-US" sz="6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675060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33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1800">
                <a:solidFill>
                  <a:schemeClr val="accent1"/>
                </a:solidFill>
              </a:defRPr>
            </a:lvl1pPr>
            <a:lvl2pPr marL="342900" indent="0">
              <a:buFontTx/>
              <a:buNone/>
              <a:defRPr/>
            </a:lvl2pPr>
            <a:lvl3pPr marL="685800" indent="0">
              <a:buFontTx/>
              <a:buNone/>
              <a:defRPr/>
            </a:lvl3pPr>
            <a:lvl4pPr marL="1028700" indent="0">
              <a:buFontTx/>
              <a:buNone/>
              <a:defRPr/>
            </a:lvl4pPr>
            <a:lvl5pPr marL="13716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3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336666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90432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4" y="609601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1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22331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13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slideLayout" Target="../slideLayouts/slideLayout12.xml" /><Relationship Id="rId17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6" Type="http://schemas.openxmlformats.org/officeDocument/2006/relationships/slideLayout" Target="../slideLayouts/slideLayout16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5" Type="http://schemas.openxmlformats.org/officeDocument/2006/relationships/slideLayout" Target="../slideLayouts/slideLayout1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Relationship Id="rId14" Type="http://schemas.openxmlformats.org/officeDocument/2006/relationships/slideLayout" Target="../slideLayouts/slideLayout14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5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2160590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4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3/15/2026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4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4" y="6041364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675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865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704" r:id="rId14"/>
    <p:sldLayoutId id="2147483705" r:id="rId15"/>
    <p:sldLayoutId id="2147483706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 /><Relationship Id="rId3" Type="http://schemas.openxmlformats.org/officeDocument/2006/relationships/diagramData" Target="../diagrams/data1.xml" /><Relationship Id="rId7" Type="http://schemas.microsoft.com/office/2007/relationships/diagramDrawing" Target="../diagrams/drawing1.xml" /><Relationship Id="rId2" Type="http://schemas.openxmlformats.org/officeDocument/2006/relationships/notesSlide" Target="../notesSlides/notesSlide1.xml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1.xml" /><Relationship Id="rId5" Type="http://schemas.openxmlformats.org/officeDocument/2006/relationships/diagramQuickStyle" Target="../diagrams/quickStyle1.xml" /><Relationship Id="rId4" Type="http://schemas.openxmlformats.org/officeDocument/2006/relationships/diagramLayout" Target="../diagrams/layout1.xml" 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 /><Relationship Id="rId7" Type="http://schemas.microsoft.com/office/2007/relationships/diagramDrawing" Target="../diagrams/drawing2.xml" /><Relationship Id="rId2" Type="http://schemas.openxmlformats.org/officeDocument/2006/relationships/notesSlide" Target="../notesSlides/notesSlide2.xml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2.xml" /><Relationship Id="rId5" Type="http://schemas.openxmlformats.org/officeDocument/2006/relationships/diagramQuickStyle" Target="../diagrams/quickStyle2.xml" /><Relationship Id="rId4" Type="http://schemas.openxmlformats.org/officeDocument/2006/relationships/diagramLayout" Target="../diagrams/layout2.xml" 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 /><Relationship Id="rId7" Type="http://schemas.microsoft.com/office/2007/relationships/diagramDrawing" Target="../diagrams/drawing3.xml" /><Relationship Id="rId2" Type="http://schemas.openxmlformats.org/officeDocument/2006/relationships/notesSlide" Target="../notesSlides/notesSlide3.xml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3.xml" /><Relationship Id="rId5" Type="http://schemas.openxmlformats.org/officeDocument/2006/relationships/diagramQuickStyle" Target="../diagrams/quickStyle3.xml" /><Relationship Id="rId4" Type="http://schemas.openxmlformats.org/officeDocument/2006/relationships/diagramLayout" Target="../diagrams/layout3.xml" 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 /><Relationship Id="rId3" Type="http://schemas.openxmlformats.org/officeDocument/2006/relationships/image" Target="../media/image2.jpeg" /><Relationship Id="rId7" Type="http://schemas.openxmlformats.org/officeDocument/2006/relationships/diagramColors" Target="../diagrams/colors4.xml" /><Relationship Id="rId2" Type="http://schemas.openxmlformats.org/officeDocument/2006/relationships/notesSlide" Target="../notesSlides/notesSlide4.xml" /><Relationship Id="rId1" Type="http://schemas.openxmlformats.org/officeDocument/2006/relationships/slideLayout" Target="../slideLayouts/slideLayout7.xml" /><Relationship Id="rId6" Type="http://schemas.openxmlformats.org/officeDocument/2006/relationships/diagramQuickStyle" Target="../diagrams/quickStyle4.xml" /><Relationship Id="rId5" Type="http://schemas.openxmlformats.org/officeDocument/2006/relationships/diagramLayout" Target="../diagrams/layout4.xml" /><Relationship Id="rId4" Type="http://schemas.openxmlformats.org/officeDocument/2006/relationships/diagramData" Target="../diagrams/data4.xml" 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svg" /><Relationship Id="rId3" Type="http://schemas.openxmlformats.org/officeDocument/2006/relationships/diagramData" Target="../diagrams/data5.xml" /><Relationship Id="rId7" Type="http://schemas.microsoft.com/office/2007/relationships/diagramDrawing" Target="../diagrams/drawing5.xml" /><Relationship Id="rId2" Type="http://schemas.openxmlformats.org/officeDocument/2006/relationships/notesSlide" Target="../notesSlides/notesSlide5.xml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5.xml" /><Relationship Id="rId5" Type="http://schemas.openxmlformats.org/officeDocument/2006/relationships/diagramQuickStyle" Target="../diagrams/quickStyle5.xml" /><Relationship Id="rId4" Type="http://schemas.openxmlformats.org/officeDocument/2006/relationships/diagramLayout" Target="../diagrams/layout5.xml" 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 /><Relationship Id="rId3" Type="http://schemas.openxmlformats.org/officeDocument/2006/relationships/image" Target="../media/image4.jpeg" /><Relationship Id="rId7" Type="http://schemas.openxmlformats.org/officeDocument/2006/relationships/diagramColors" Target="../diagrams/colors6.xml" /><Relationship Id="rId2" Type="http://schemas.openxmlformats.org/officeDocument/2006/relationships/notesSlide" Target="../notesSlides/notesSlide6.xml" /><Relationship Id="rId1" Type="http://schemas.openxmlformats.org/officeDocument/2006/relationships/slideLayout" Target="../slideLayouts/slideLayout7.xml" /><Relationship Id="rId6" Type="http://schemas.openxmlformats.org/officeDocument/2006/relationships/diagramQuickStyle" Target="../diagrams/quickStyle6.xml" /><Relationship Id="rId5" Type="http://schemas.openxmlformats.org/officeDocument/2006/relationships/diagramLayout" Target="../diagrams/layout6.xml" /><Relationship Id="rId4" Type="http://schemas.openxmlformats.org/officeDocument/2006/relationships/diagramData" Target="../diagrams/data6.xml" /></Relationships>
</file>

<file path=ppt/slides/_rels/slide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 /><Relationship Id="rId3" Type="http://schemas.openxmlformats.org/officeDocument/2006/relationships/image" Target="../media/image5.svg" /><Relationship Id="rId7" Type="http://schemas.openxmlformats.org/officeDocument/2006/relationships/diagramColors" Target="../diagrams/colors7.xml" /><Relationship Id="rId2" Type="http://schemas.openxmlformats.org/officeDocument/2006/relationships/notesSlide" Target="../notesSlides/notesSlide7.xml" /><Relationship Id="rId1" Type="http://schemas.openxmlformats.org/officeDocument/2006/relationships/slideLayout" Target="../slideLayouts/slideLayout7.xml" /><Relationship Id="rId6" Type="http://schemas.openxmlformats.org/officeDocument/2006/relationships/diagramQuickStyle" Target="../diagrams/quickStyle7.xml" /><Relationship Id="rId5" Type="http://schemas.openxmlformats.org/officeDocument/2006/relationships/diagramLayout" Target="../diagrams/layout7.xml" /><Relationship Id="rId4" Type="http://schemas.openxmlformats.org/officeDocument/2006/relationships/diagramData" Target="../diagrams/data7.xml" 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 /><Relationship Id="rId3" Type="http://schemas.openxmlformats.org/officeDocument/2006/relationships/image" Target="../media/image6.svg" /><Relationship Id="rId7" Type="http://schemas.openxmlformats.org/officeDocument/2006/relationships/diagramColors" Target="../diagrams/colors8.xml" /><Relationship Id="rId2" Type="http://schemas.openxmlformats.org/officeDocument/2006/relationships/notesSlide" Target="../notesSlides/notesSlide8.xml" /><Relationship Id="rId1" Type="http://schemas.openxmlformats.org/officeDocument/2006/relationships/slideLayout" Target="../slideLayouts/slideLayout7.xml" /><Relationship Id="rId6" Type="http://schemas.openxmlformats.org/officeDocument/2006/relationships/diagramQuickStyle" Target="../diagrams/quickStyle8.xml" /><Relationship Id="rId5" Type="http://schemas.openxmlformats.org/officeDocument/2006/relationships/diagramLayout" Target="../diagrams/layout8.xml" /><Relationship Id="rId4" Type="http://schemas.openxmlformats.org/officeDocument/2006/relationships/diagramData" Target="../diagrams/data8.xml" 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 /><Relationship Id="rId3" Type="http://schemas.openxmlformats.org/officeDocument/2006/relationships/image" Target="../media/image7.jpeg" /><Relationship Id="rId7" Type="http://schemas.openxmlformats.org/officeDocument/2006/relationships/diagramColors" Target="../diagrams/colors9.xml" /><Relationship Id="rId2" Type="http://schemas.openxmlformats.org/officeDocument/2006/relationships/notesSlide" Target="../notesSlides/notesSlide9.xml" /><Relationship Id="rId1" Type="http://schemas.openxmlformats.org/officeDocument/2006/relationships/slideLayout" Target="../slideLayouts/slideLayout7.xml" /><Relationship Id="rId6" Type="http://schemas.openxmlformats.org/officeDocument/2006/relationships/diagramQuickStyle" Target="../diagrams/quickStyle9.xml" /><Relationship Id="rId5" Type="http://schemas.openxmlformats.org/officeDocument/2006/relationships/diagramLayout" Target="../diagrams/layout9.xml" /><Relationship Id="rId4" Type="http://schemas.openxmlformats.org/officeDocument/2006/relationships/diagramData" Target="../diagrams/data9.xml" 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 /><Relationship Id="rId3" Type="http://schemas.openxmlformats.org/officeDocument/2006/relationships/image" Target="../media/image8.jpeg" /><Relationship Id="rId7" Type="http://schemas.openxmlformats.org/officeDocument/2006/relationships/diagramColors" Target="../diagrams/colors10.xml" /><Relationship Id="rId2" Type="http://schemas.openxmlformats.org/officeDocument/2006/relationships/notesSlide" Target="../notesSlides/notesSlide10.xml" /><Relationship Id="rId1" Type="http://schemas.openxmlformats.org/officeDocument/2006/relationships/slideLayout" Target="../slideLayouts/slideLayout7.xml" /><Relationship Id="rId6" Type="http://schemas.openxmlformats.org/officeDocument/2006/relationships/diagramQuickStyle" Target="../diagrams/quickStyle10.xml" /><Relationship Id="rId5" Type="http://schemas.openxmlformats.org/officeDocument/2006/relationships/diagramLayout" Target="../diagrams/layout10.xml" /><Relationship Id="rId4" Type="http://schemas.openxmlformats.org/officeDocument/2006/relationships/diagramData" Target="../diagrams/data10.xml" 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 /><Relationship Id="rId7" Type="http://schemas.microsoft.com/office/2007/relationships/diagramDrawing" Target="../diagrams/drawing11.xml" /><Relationship Id="rId2" Type="http://schemas.openxmlformats.org/officeDocument/2006/relationships/notesSlide" Target="../notesSlides/notesSlide11.xml" /><Relationship Id="rId1" Type="http://schemas.openxmlformats.org/officeDocument/2006/relationships/slideLayout" Target="../slideLayouts/slideLayout7.xml" /><Relationship Id="rId6" Type="http://schemas.openxmlformats.org/officeDocument/2006/relationships/diagramColors" Target="../diagrams/colors11.xml" /><Relationship Id="rId5" Type="http://schemas.openxmlformats.org/officeDocument/2006/relationships/diagramQuickStyle" Target="../diagrams/quickStyle11.xml" /><Relationship Id="rId4" Type="http://schemas.openxmlformats.org/officeDocument/2006/relationships/diagramLayout" Target="../diagrams/layout11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06400" y="1544320"/>
            <a:ext cx="11494347" cy="200490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ctr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934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Supporting Jenny’s Development Using Vygotsky’s Sociocultural Theory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2A800C99-3F45-E207-5128-649E0C51B97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4493730"/>
              </p:ext>
            </p:extLst>
          </p:nvPr>
        </p:nvGraphicFramePr>
        <p:xfrm>
          <a:off x="655962" y="4138507"/>
          <a:ext cx="8596411" cy="2516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8D7BAC4-E8B3-C2C7-1C55-1EBE76F75E96}"/>
              </a:ext>
            </a:extLst>
          </p:cNvPr>
          <p:cNvSpPr txBox="1"/>
          <p:nvPr/>
        </p:nvSpPr>
        <p:spPr>
          <a:xfrm>
            <a:off x="4067076" y="386498"/>
            <a:ext cx="60492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Psychology in Health and Social Care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1FECB12-9A11-9386-4CF0-9D89C2B5D4AB}"/>
              </a:ext>
            </a:extLst>
          </p:cNvPr>
          <p:cNvPicPr>
            <a:picLocks noChangeAspect="1"/>
          </p:cNvPicPr>
          <p:nvPr/>
        </p:nvPicPr>
        <p:blipFill>
          <a:blip r:embed="rId8"/>
          <a:srcRect/>
          <a:stretch/>
        </p:blipFill>
        <p:spPr>
          <a:xfrm>
            <a:off x="164789" y="85065"/>
            <a:ext cx="3273836" cy="131075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247766" y="291254"/>
            <a:ext cx="6110527" cy="87088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ctr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Case Scenario – Jenny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09DE802C-5A1C-48E8-5C02-90980193904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75251822"/>
              </p:ext>
            </p:extLst>
          </p:nvPr>
        </p:nvGraphicFramePr>
        <p:xfrm>
          <a:off x="818593" y="1395306"/>
          <a:ext cx="7539700" cy="531029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D609905-F1B2-E1E3-FA87-42772B042B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extBox 2">
            <a:extLst>
              <a:ext uri="{FF2B5EF4-FFF2-40B4-BE49-F238E27FC236}">
                <a16:creationId xmlns:a16="http://schemas.microsoft.com/office/drawing/2014/main" id="{32AC6EF4-A5CA-FF25-879D-9786BD3D758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66820302"/>
              </p:ext>
            </p:extLst>
          </p:nvPr>
        </p:nvGraphicFramePr>
        <p:xfrm>
          <a:off x="-81280" y="1618825"/>
          <a:ext cx="9687560" cy="47375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Rectangle 3"/>
          <p:cNvSpPr/>
          <p:nvPr/>
        </p:nvSpPr>
        <p:spPr>
          <a:xfrm>
            <a:off x="1187872" y="291255"/>
            <a:ext cx="8714741" cy="934718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ctr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Vygotsky’s Sociocultural Theory</a:t>
            </a:r>
          </a:p>
        </p:txBody>
      </p:sp>
    </p:spTree>
    <p:extLst>
      <p:ext uri="{BB962C8B-B14F-4D97-AF65-F5344CB8AC3E}">
        <p14:creationId xmlns:p14="http://schemas.microsoft.com/office/powerpoint/2010/main" val="372325891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5889412" y="352213"/>
            <a:ext cx="3999655" cy="849630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Key Concepts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BEAE9BA-507B-0BD2-A254-BA787439B41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8653" r="27003"/>
          <a:stretch>
            <a:fillRect/>
          </a:stretch>
        </p:blipFill>
        <p:spPr>
          <a:xfrm>
            <a:off x="0" y="0"/>
            <a:ext cx="5574450" cy="6858000"/>
          </a:xfrm>
          <a:custGeom>
            <a:avLst/>
            <a:gdLst/>
            <a:ahLst/>
            <a:cxnLst/>
            <a:rect l="l" t="t" r="r" b="b"/>
            <a:pathLst>
              <a:path w="6649908" h="6856413">
                <a:moveTo>
                  <a:pt x="0" y="0"/>
                </a:moveTo>
                <a:lnTo>
                  <a:pt x="6559859" y="0"/>
                </a:lnTo>
                <a:lnTo>
                  <a:pt x="6572145" y="79394"/>
                </a:lnTo>
                <a:cubicBezTo>
                  <a:pt x="6857782" y="2230562"/>
                  <a:pt x="6243159" y="4473353"/>
                  <a:pt x="6528796" y="6624522"/>
                </a:cubicBezTo>
                <a:lnTo>
                  <a:pt x="6564680" y="6856413"/>
                </a:lnTo>
                <a:lnTo>
                  <a:pt x="0" y="6856413"/>
                </a:lnTo>
                <a:close/>
              </a:path>
            </a:pathLst>
          </a:custGeom>
        </p:spPr>
      </p:pic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321D13EC-2FA7-0C7B-79EA-40BC260B18E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49440326"/>
              </p:ext>
            </p:extLst>
          </p:nvPr>
        </p:nvGraphicFramePr>
        <p:xfrm>
          <a:off x="5889412" y="1098827"/>
          <a:ext cx="5291663" cy="500379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75493" y="361711"/>
            <a:ext cx="8273682" cy="1325563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ctr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Applying the Theory to Jenny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BEF5E1A7-CC91-B32F-8CD8-35CA8C221A9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94048722"/>
              </p:ext>
            </p:extLst>
          </p:nvPr>
        </p:nvGraphicFramePr>
        <p:xfrm>
          <a:off x="775493" y="1827591"/>
          <a:ext cx="7607944" cy="4085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Graphic 7" descr="Brain in head">
            <a:extLst>
              <a:ext uri="{FF2B5EF4-FFF2-40B4-BE49-F238E27FC236}">
                <a16:creationId xmlns:a16="http://schemas.microsoft.com/office/drawing/2014/main" id="{0730B400-629F-43D0-7596-1C60E581EFA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8711368" y="3108051"/>
            <a:ext cx="1524607" cy="1524607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F2B4773-3207-44CC-B7AC-892B704982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001" y="-8467"/>
            <a:ext cx="9144001" cy="6866467"/>
            <a:chOff x="0" y="-8467"/>
            <a:chExt cx="12192000" cy="6866467"/>
          </a:xfrm>
        </p:grpSpPr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2B8267CA-A7A5-4E11-9D92-4EAC3DD3E8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E83D61B5-C6B4-4A4B-85AD-FEE7A5491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Rectangle 23">
              <a:extLst>
                <a:ext uri="{FF2B5EF4-FFF2-40B4-BE49-F238E27FC236}">
                  <a16:creationId xmlns:a16="http://schemas.microsoft.com/office/drawing/2014/main" id="{A0B67FE4-688F-4497-8BFD-157613A697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  <p:sp>
          <p:nvSpPr>
            <p:cNvPr id="9" name="Rectangle 25">
              <a:extLst>
                <a:ext uri="{FF2B5EF4-FFF2-40B4-BE49-F238E27FC236}">
                  <a16:creationId xmlns:a16="http://schemas.microsoft.com/office/drawing/2014/main" id="{3BF5BE1A-9BAC-4581-A82B-FD8FE31595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  <p:sp>
          <p:nvSpPr>
            <p:cNvPr id="17" name="Isosceles Triangle 16">
              <a:extLst>
                <a:ext uri="{FF2B5EF4-FFF2-40B4-BE49-F238E27FC236}">
                  <a16:creationId xmlns:a16="http://schemas.microsoft.com/office/drawing/2014/main" id="{971E5644-6772-414A-8199-E30BFB02A5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  <p:sp>
          <p:nvSpPr>
            <p:cNvPr id="18" name="Rectangle 27">
              <a:extLst>
                <a:ext uri="{FF2B5EF4-FFF2-40B4-BE49-F238E27FC236}">
                  <a16:creationId xmlns:a16="http://schemas.microsoft.com/office/drawing/2014/main" id="{E8246D50-BB0C-408E-93FD-7B8D63A7F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  <p:sp>
          <p:nvSpPr>
            <p:cNvPr id="19" name="Rectangle 28">
              <a:extLst>
                <a:ext uri="{FF2B5EF4-FFF2-40B4-BE49-F238E27FC236}">
                  <a16:creationId xmlns:a16="http://schemas.microsoft.com/office/drawing/2014/main" id="{AFBC5D22-68C1-44FB-8181-CB84ECAA8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  <p:sp>
          <p:nvSpPr>
            <p:cNvPr id="20" name="Rectangle 29">
              <a:extLst>
                <a:ext uri="{FF2B5EF4-FFF2-40B4-BE49-F238E27FC236}">
                  <a16:creationId xmlns:a16="http://schemas.microsoft.com/office/drawing/2014/main" id="{FB6D0FCE-FBDB-4655-A1A7-640B1E86B5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BC8157DF-FD90-4AD6-B803-3AC0ACD8E6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  <p:sp>
          <p:nvSpPr>
            <p:cNvPr id="22" name="Isosceles Triangle 21">
              <a:extLst>
                <a:ext uri="{FF2B5EF4-FFF2-40B4-BE49-F238E27FC236}">
                  <a16:creationId xmlns:a16="http://schemas.microsoft.com/office/drawing/2014/main" id="{3548B067-9D63-4D21-92EF-CBC9E6338C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 sz="1800"/>
            </a:p>
          </p:txBody>
        </p:sp>
      </p:grpSp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65AC7D1-EAA9-48F5-B509-60A7F50BF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D6320AF9-619A-4175-865B-5663E1AEF4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00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/>
          </a:p>
        </p:txBody>
      </p:sp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063B6EC6-D752-4EE7-908B-F8F19E8C7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57484" y="0"/>
            <a:ext cx="914400" cy="685800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EFECD4E8-AD3E-4228-82A2-9461958EA9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3992234" y="3681414"/>
            <a:ext cx="3572668" cy="3176587"/>
          </a:xfrm>
          <a:prstGeom prst="line">
            <a:avLst/>
          </a:prstGeom>
          <a:ln w="952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2" name="Rectangle 23">
            <a:extLst>
              <a:ext uri="{FF2B5EF4-FFF2-40B4-BE49-F238E27FC236}">
                <a16:creationId xmlns:a16="http://schemas.microsoft.com/office/drawing/2014/main" id="{7E018740-5C2B-4A41-AC1A-7E68D1EC1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85927" y="-8467"/>
            <a:ext cx="2255511" cy="6866467"/>
          </a:xfrm>
          <a:custGeom>
            <a:avLst/>
            <a:gdLst/>
            <a:ahLst/>
            <a:cxnLst/>
            <a:rect l="l" t="t" r="r" b="b"/>
            <a:pathLst>
              <a:path w="3007349" h="6866467">
                <a:moveTo>
                  <a:pt x="2045532" y="0"/>
                </a:moveTo>
                <a:lnTo>
                  <a:pt x="3007349" y="0"/>
                </a:lnTo>
                <a:lnTo>
                  <a:pt x="3007349" y="6866467"/>
                </a:lnTo>
                <a:lnTo>
                  <a:pt x="0" y="6866467"/>
                </a:lnTo>
                <a:lnTo>
                  <a:pt x="2045532" y="0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800"/>
          </a:p>
        </p:txBody>
      </p:sp>
      <p:sp>
        <p:nvSpPr>
          <p:cNvPr id="34" name="Rectangle 25">
            <a:extLst>
              <a:ext uri="{FF2B5EF4-FFF2-40B4-BE49-F238E27FC236}">
                <a16:creationId xmlns:a16="http://schemas.microsoft.com/office/drawing/2014/main" id="{166F75A4-C475-4941-8EE2-B80A06A2C1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02401" y="-8467"/>
            <a:ext cx="1941419" cy="6866467"/>
          </a:xfrm>
          <a:custGeom>
            <a:avLst/>
            <a:gdLst/>
            <a:ahLst/>
            <a:cxnLst/>
            <a:rect l="l" t="t" r="r" b="b"/>
            <a:pathLst>
              <a:path w="2573311" h="6866467">
                <a:moveTo>
                  <a:pt x="0" y="0"/>
                </a:moveTo>
                <a:lnTo>
                  <a:pt x="2573311" y="0"/>
                </a:lnTo>
                <a:lnTo>
                  <a:pt x="2573311" y="6866467"/>
                </a:lnTo>
                <a:lnTo>
                  <a:pt x="1202336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2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800"/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A032553A-72E8-4B0D-8405-FF9771C9AF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99069" y="3048000"/>
            <a:ext cx="2444751" cy="3810000"/>
          </a:xfrm>
          <a:prstGeom prst="triangle">
            <a:avLst>
              <a:gd name="adj" fmla="val 100000"/>
            </a:avLst>
          </a:prstGeom>
          <a:solidFill>
            <a:schemeClr val="accent2">
              <a:alpha val="72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800"/>
          </a:p>
        </p:txBody>
      </p:sp>
      <p:sp>
        <p:nvSpPr>
          <p:cNvPr id="38" name="Rectangle 27">
            <a:extLst>
              <a:ext uri="{FF2B5EF4-FFF2-40B4-BE49-F238E27FC236}">
                <a16:creationId xmlns:a16="http://schemas.microsoft.com/office/drawing/2014/main" id="{765800AC-C3B9-498E-87BC-29FAE4C76B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00694" y="-8467"/>
            <a:ext cx="2140744" cy="6866467"/>
          </a:xfrm>
          <a:custGeom>
            <a:avLst/>
            <a:gdLst/>
            <a:ahLst/>
            <a:cxnLst/>
            <a:rect l="l" t="t" r="r" b="b"/>
            <a:pathLst>
              <a:path w="2858013" h="6866467">
                <a:moveTo>
                  <a:pt x="0" y="0"/>
                </a:moveTo>
                <a:lnTo>
                  <a:pt x="2858013" y="0"/>
                </a:lnTo>
                <a:lnTo>
                  <a:pt x="2858013" y="6866467"/>
                </a:lnTo>
                <a:lnTo>
                  <a:pt x="2473942" y="686646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7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800"/>
          </a:p>
        </p:txBody>
      </p:sp>
      <p:sp>
        <p:nvSpPr>
          <p:cNvPr id="40" name="Isosceles Triangle 39">
            <a:extLst>
              <a:ext uri="{FF2B5EF4-FFF2-40B4-BE49-F238E27FC236}">
                <a16:creationId xmlns:a16="http://schemas.microsoft.com/office/drawing/2014/main" id="{1F9D6ACB-2FF4-49F9-978A-E0D5327FC6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78569" y="3589868"/>
            <a:ext cx="1362869" cy="3268133"/>
          </a:xfrm>
          <a:prstGeom prst="triangle">
            <a:avLst>
              <a:gd name="adj" fmla="val 100000"/>
            </a:avLst>
          </a:prstGeom>
          <a:solidFill>
            <a:schemeClr val="accent1">
              <a:alpha val="8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sz="180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A5EC319D-0FEA-4B95-A3EA-01E35672C9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72224" y="-8467"/>
            <a:ext cx="4495777" cy="6866467"/>
          </a:xfrm>
          <a:custGeom>
            <a:avLst/>
            <a:gdLst>
              <a:gd name="connsiteX0" fmla="*/ 0 w 5994369"/>
              <a:gd name="connsiteY0" fmla="*/ 0 h 6866467"/>
              <a:gd name="connsiteX1" fmla="*/ 1249825 w 5994369"/>
              <a:gd name="connsiteY1" fmla="*/ 0 h 6866467"/>
              <a:gd name="connsiteX2" fmla="*/ 1249825 w 5994369"/>
              <a:gd name="connsiteY2" fmla="*/ 8467 h 6866467"/>
              <a:gd name="connsiteX3" fmla="*/ 5994369 w 5994369"/>
              <a:gd name="connsiteY3" fmla="*/ 8467 h 6866467"/>
              <a:gd name="connsiteX4" fmla="*/ 5994369 w 5994369"/>
              <a:gd name="connsiteY4" fmla="*/ 6866467 h 6866467"/>
              <a:gd name="connsiteX5" fmla="*/ 1249825 w 5994369"/>
              <a:gd name="connsiteY5" fmla="*/ 6866467 h 6866467"/>
              <a:gd name="connsiteX6" fmla="*/ 1109382 w 5994369"/>
              <a:gd name="connsiteY6" fmla="*/ 6866467 h 686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994369" h="6866467">
                <a:moveTo>
                  <a:pt x="0" y="0"/>
                </a:moveTo>
                <a:lnTo>
                  <a:pt x="1249825" y="0"/>
                </a:lnTo>
                <a:lnTo>
                  <a:pt x="1249825" y="8467"/>
                </a:lnTo>
                <a:lnTo>
                  <a:pt x="5994369" y="8467"/>
                </a:lnTo>
                <a:lnTo>
                  <a:pt x="5994369" y="6866467"/>
                </a:lnTo>
                <a:lnTo>
                  <a:pt x="1249825" y="6866467"/>
                </a:lnTo>
                <a:lnTo>
                  <a:pt x="1109382" y="6866467"/>
                </a:lnTo>
                <a:close/>
              </a:path>
            </a:pathLst>
          </a:cu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sz="1800"/>
          </a:p>
        </p:txBody>
      </p:sp>
      <p:sp>
        <p:nvSpPr>
          <p:cNvPr id="2" name="Rectangle 1"/>
          <p:cNvSpPr/>
          <p:nvPr/>
        </p:nvSpPr>
        <p:spPr>
          <a:xfrm>
            <a:off x="7468751" y="248271"/>
            <a:ext cx="4561277" cy="6084795"/>
          </a:xfrm>
          <a:prstGeom prst="rect">
            <a:avLst/>
          </a:prstGeom>
          <a:noFill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Nature and Nurture Influences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0D9ADE-D889-86CC-8023-493F87840BA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3172" t="211" r="11985" b="-1"/>
          <a:stretch>
            <a:fillRect/>
          </a:stretch>
        </p:blipFill>
        <p:spPr>
          <a:xfrm>
            <a:off x="-50496" y="53472"/>
            <a:ext cx="7144102" cy="671401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D7DC715B-25A4-A070-B603-866BE9FA6A5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5036833"/>
              </p:ext>
            </p:extLst>
          </p:nvPr>
        </p:nvGraphicFramePr>
        <p:xfrm>
          <a:off x="307742" y="245720"/>
          <a:ext cx="6361746" cy="55702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326586" y="259353"/>
            <a:ext cx="5110534" cy="971427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ctr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 Strategies</a:t>
            </a:r>
          </a:p>
        </p:txBody>
      </p:sp>
      <p:pic>
        <p:nvPicPr>
          <p:cNvPr id="8" name="Graphic 7" descr="Users">
            <a:extLst>
              <a:ext uri="{FF2B5EF4-FFF2-40B4-BE49-F238E27FC236}">
                <a16:creationId xmlns:a16="http://schemas.microsoft.com/office/drawing/2014/main" id="{C5614C28-CA34-763C-B095-74BAD9BB96A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833288" y="2677190"/>
            <a:ext cx="1524607" cy="1524607"/>
          </a:xfrm>
          <a:prstGeom prst="rect">
            <a:avLst/>
          </a:prstGeom>
        </p:spPr>
      </p:pic>
      <p:graphicFrame>
        <p:nvGraphicFramePr>
          <p:cNvPr id="10" name="TextBox 2">
            <a:extLst>
              <a:ext uri="{FF2B5EF4-FFF2-40B4-BE49-F238E27FC236}">
                <a16:creationId xmlns:a16="http://schemas.microsoft.com/office/drawing/2014/main" id="{99E83C2E-9362-4977-468E-2551FBB52BE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01285900"/>
              </p:ext>
            </p:extLst>
          </p:nvPr>
        </p:nvGraphicFramePr>
        <p:xfrm>
          <a:off x="574242" y="1549884"/>
          <a:ext cx="7811144" cy="4627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82800" y="306599"/>
            <a:ext cx="5750559" cy="1020975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ctr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rgbClr val="000000"/>
                </a:solidFill>
                <a:latin typeface="+mj-lt"/>
                <a:ea typeface="+mj-ea"/>
                <a:cs typeface="+mj-cs"/>
              </a:rPr>
              <a:t>Role of Professionals</a:t>
            </a:r>
          </a:p>
        </p:txBody>
      </p:sp>
      <p:pic>
        <p:nvPicPr>
          <p:cNvPr id="24" name="Graphic 23" descr="Classroom">
            <a:extLst>
              <a:ext uri="{FF2B5EF4-FFF2-40B4-BE49-F238E27FC236}">
                <a16:creationId xmlns:a16="http://schemas.microsoft.com/office/drawing/2014/main" id="{5B0A3EC1-9471-C166-046D-4ADE4E35A174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52655" y="1629091"/>
            <a:ext cx="4035653" cy="4035653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12DDF3D-A4EE-D738-4BE7-1B12AC103F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02292380"/>
              </p:ext>
            </p:extLst>
          </p:nvPr>
        </p:nvGraphicFramePr>
        <p:xfrm>
          <a:off x="4958080" y="2225364"/>
          <a:ext cx="5872480" cy="28431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54880" y="161389"/>
            <a:ext cx="7037494" cy="854611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Evaluation of the Theory</a:t>
            </a:r>
          </a:p>
        </p:txBody>
      </p:sp>
      <p:pic>
        <p:nvPicPr>
          <p:cNvPr id="6" name="Picture 5" descr="Colorful carved figures of humans">
            <a:extLst>
              <a:ext uri="{FF2B5EF4-FFF2-40B4-BE49-F238E27FC236}">
                <a16:creationId xmlns:a16="http://schemas.microsoft.com/office/drawing/2014/main" id="{E7AC4854-0C0C-7CDE-C4B9-074FB42BCBC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324" r="21091" b="-1"/>
          <a:stretch>
            <a:fillRect/>
          </a:stretch>
        </p:blipFill>
        <p:spPr>
          <a:xfrm>
            <a:off x="0" y="0"/>
            <a:ext cx="4483947" cy="6832078"/>
          </a:xfrm>
          <a:prstGeom prst="rect">
            <a:avLst/>
          </a:prstGeom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8E248DE9-96D0-9820-7ABE-16DF2319A33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0483814"/>
              </p:ext>
            </p:extLst>
          </p:nvPr>
        </p:nvGraphicFramePr>
        <p:xfrm>
          <a:off x="5459307" y="1124374"/>
          <a:ext cx="5989907" cy="52696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D0F73884-9C8E-B705-763D-5946EF8F4173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l="27001" r="31043"/>
          <a:stretch>
            <a:fillRect/>
          </a:stretch>
        </p:blipFill>
        <p:spPr>
          <a:xfrm>
            <a:off x="-1" y="0"/>
            <a:ext cx="5269653" cy="6858000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5365157" y="195610"/>
            <a:ext cx="3130634" cy="87765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Autofit/>
          </a:bodyPr>
          <a:lstStyle/>
          <a:p>
            <a:pPr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graphicFrame>
        <p:nvGraphicFramePr>
          <p:cNvPr id="6" name="TextBox 2">
            <a:extLst>
              <a:ext uri="{FF2B5EF4-FFF2-40B4-BE49-F238E27FC236}">
                <a16:creationId xmlns:a16="http://schemas.microsoft.com/office/drawing/2014/main" id="{AF8CC441-F478-D8F2-C428-92BEE08846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6879619"/>
              </p:ext>
            </p:extLst>
          </p:nvPr>
        </p:nvGraphicFramePr>
        <p:xfrm>
          <a:off x="5365157" y="1469812"/>
          <a:ext cx="4706803" cy="50517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440253" y="285070"/>
            <a:ext cx="3311494" cy="859069"/>
          </a:xfrm>
          <a:prstGeom prst="rec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vert="horz" lIns="121920" tIns="60960" rIns="121920" bIns="60960" rtlCol="0" anchor="b">
            <a:noAutofit/>
          </a:bodyPr>
          <a:lstStyle/>
          <a:p>
            <a:pPr algn="ctr" defTabSz="1219215">
              <a:lnSpc>
                <a:spcPct val="90000"/>
              </a:lnSpc>
              <a:spcBef>
                <a:spcPct val="0"/>
              </a:spcBef>
              <a:spcAft>
                <a:spcPts val="800"/>
              </a:spcAft>
              <a:defRPr sz="3600" b="1">
                <a:solidFill>
                  <a:srgbClr val="FFFFFF"/>
                </a:solidFill>
              </a:defRPr>
            </a:pPr>
            <a:r>
              <a:rPr lang="en-US" sz="44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References</a:t>
            </a:r>
            <a:r>
              <a:rPr lang="en-US" sz="4133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070E0A5-FE80-A2E2-F8BD-20D7C159EDC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220784"/>
              </p:ext>
            </p:extLst>
          </p:nvPr>
        </p:nvGraphicFramePr>
        <p:xfrm>
          <a:off x="413838" y="1515184"/>
          <a:ext cx="10531867" cy="46553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659</Words>
  <Application>Microsoft Office PowerPoint</Application>
  <PresentationFormat>Widescreen</PresentationFormat>
  <Paragraphs>71</Paragraphs>
  <Slides>11</Slides>
  <Notes>11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Facet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Anna Poznanska</dc:creator>
  <cp:keywords/>
  <dc:description>generated using python-pptx</dc:description>
  <cp:lastModifiedBy>renata kunceviciute</cp:lastModifiedBy>
  <cp:revision>7</cp:revision>
  <dcterms:created xsi:type="dcterms:W3CDTF">2013-01-27T09:14:16Z</dcterms:created>
  <dcterms:modified xsi:type="dcterms:W3CDTF">2026-03-15T15:44:30Z</dcterms:modified>
  <cp:category/>
</cp:coreProperties>
</file>