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62" r:id="rId4"/>
    <p:sldId id="258" r:id="rId5"/>
    <p:sldId id="259" r:id="rId6"/>
    <p:sldId id="263" r:id="rId7"/>
    <p:sldId id="260" r:id="rId8"/>
    <p:sldId id="261" r:id="rId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084FC0-7AC8-4864-B653-6ED2AD4C65D6}" v="48" dt="2022-06-21T20:21:37.831"/>
    <p1510:client id="{2E435278-B671-D5B5-5AC8-7A609822792A}" v="125" dt="2022-06-26T13:27:28.255"/>
    <p1510:client id="{3923ED2B-BF07-3EFB-61C0-D9E095FC6FE1}" v="206" dt="2022-06-26T09:51:20.836"/>
    <p1510:client id="{4459CB20-EA5A-4469-87DE-5945BB9D8CB4}" v="88" dt="2022-06-22T14:21:58.100"/>
    <p1510:client id="{6F335935-4022-DDEF-B0D2-D9C914D87146}" v="57" dt="2022-06-22T12:15:02.305"/>
    <p1510:client id="{79ED8986-D9D1-DF15-6FF1-2220170C5258}" v="344" dt="2022-06-22T11:27:12.077"/>
    <p1510:client id="{DE16D39A-C2BC-5902-D202-6C8448FC2F18}" v="4" dt="2022-06-26T14:14:23.2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03084FC0-7AC8-4864-B653-6ED2AD4C65D6}"/>
    <pc:docChg chg="modSld">
      <pc:chgData name="" userId="" providerId="" clId="Web-{03084FC0-7AC8-4864-B653-6ED2AD4C65D6}" dt="2022-06-21T15:53:52.072" v="7" actId="20577"/>
      <pc:docMkLst>
        <pc:docMk/>
      </pc:docMkLst>
      <pc:sldChg chg="modSp">
        <pc:chgData name="" userId="" providerId="" clId="Web-{03084FC0-7AC8-4864-B653-6ED2AD4C65D6}" dt="2022-06-21T15:53:52.072" v="7" actId="20577"/>
        <pc:sldMkLst>
          <pc:docMk/>
          <pc:sldMk cId="109857222" sldId="256"/>
        </pc:sldMkLst>
        <pc:spChg chg="mod">
          <ac:chgData name="" userId="" providerId="" clId="Web-{03084FC0-7AC8-4864-B653-6ED2AD4C65D6}" dt="2022-06-21T15:53:52.072" v="7" actId="20577"/>
          <ac:spMkLst>
            <pc:docMk/>
            <pc:sldMk cId="109857222" sldId="256"/>
            <ac:spMk id="2" creationId="{00000000-0000-0000-0000-000000000000}"/>
          </ac:spMkLst>
        </pc:spChg>
      </pc:sldChg>
    </pc:docChg>
  </pc:docChgLst>
  <pc:docChgLst>
    <pc:chgData name="Mavis Amoako (2130205)" userId="S::2130205@student.uwtsd.ac.uk::366ee13b-50cc-412c-a7e9-f01c5ce9b001" providerId="AD" clId="Web-{3923ED2B-BF07-3EFB-61C0-D9E095FC6FE1}"/>
    <pc:docChg chg="modSld">
      <pc:chgData name="Mavis Amoako (2130205)" userId="S::2130205@student.uwtsd.ac.uk::366ee13b-50cc-412c-a7e9-f01c5ce9b001" providerId="AD" clId="Web-{3923ED2B-BF07-3EFB-61C0-D9E095FC6FE1}" dt="2022-06-26T09:51:20.836" v="191"/>
      <pc:docMkLst>
        <pc:docMk/>
      </pc:docMkLst>
      <pc:sldChg chg="addSp delSp modSp">
        <pc:chgData name="Mavis Amoako (2130205)" userId="S::2130205@student.uwtsd.ac.uk::366ee13b-50cc-412c-a7e9-f01c5ce9b001" providerId="AD" clId="Web-{3923ED2B-BF07-3EFB-61C0-D9E095FC6FE1}" dt="2022-06-26T06:43:13.914" v="164" actId="20577"/>
        <pc:sldMkLst>
          <pc:docMk/>
          <pc:sldMk cId="443692696" sldId="257"/>
        </pc:sldMkLst>
        <pc:spChg chg="add del">
          <ac:chgData name="Mavis Amoako (2130205)" userId="S::2130205@student.uwtsd.ac.uk::366ee13b-50cc-412c-a7e9-f01c5ce9b001" providerId="AD" clId="Web-{3923ED2B-BF07-3EFB-61C0-D9E095FC6FE1}" dt="2022-06-26T06:42:48.741" v="159"/>
          <ac:spMkLst>
            <pc:docMk/>
            <pc:sldMk cId="443692696" sldId="257"/>
            <ac:spMk id="10" creationId="{EA90ECD1-0707-1CD8-AFAE-F8DF33CAB955}"/>
          </ac:spMkLst>
        </pc:spChg>
        <pc:spChg chg="add del">
          <ac:chgData name="Mavis Amoako (2130205)" userId="S::2130205@student.uwtsd.ac.uk::366ee13b-50cc-412c-a7e9-f01c5ce9b001" providerId="AD" clId="Web-{3923ED2B-BF07-3EFB-61C0-D9E095FC6FE1}" dt="2022-06-26T06:42:59.382" v="161"/>
          <ac:spMkLst>
            <pc:docMk/>
            <pc:sldMk cId="443692696" sldId="257"/>
            <ac:spMk id="11" creationId="{3133C3FE-0F99-4EE2-1538-E7A4EC756DC2}"/>
          </ac:spMkLst>
        </pc:spChg>
        <pc:spChg chg="mod">
          <ac:chgData name="Mavis Amoako (2130205)" userId="S::2130205@student.uwtsd.ac.uk::366ee13b-50cc-412c-a7e9-f01c5ce9b001" providerId="AD" clId="Web-{3923ED2B-BF07-3EFB-61C0-D9E095FC6FE1}" dt="2022-06-26T06:43:13.914" v="164" actId="20577"/>
          <ac:spMkLst>
            <pc:docMk/>
            <pc:sldMk cId="443692696" sldId="257"/>
            <ac:spMk id="80" creationId="{CB25CCE5-C20F-C804-F7F2-E22417FB2AD9}"/>
          </ac:spMkLst>
        </pc:spChg>
      </pc:sldChg>
      <pc:sldChg chg="addSp delSp modSp mod setBg addAnim">
        <pc:chgData name="Mavis Amoako (2130205)" userId="S::2130205@student.uwtsd.ac.uk::366ee13b-50cc-412c-a7e9-f01c5ce9b001" providerId="AD" clId="Web-{3923ED2B-BF07-3EFB-61C0-D9E095FC6FE1}" dt="2022-06-26T09:51:20.836" v="191"/>
        <pc:sldMkLst>
          <pc:docMk/>
          <pc:sldMk cId="309913225" sldId="261"/>
        </pc:sldMkLst>
        <pc:spChg chg="mod">
          <ac:chgData name="Mavis Amoako (2130205)" userId="S::2130205@student.uwtsd.ac.uk::366ee13b-50cc-412c-a7e9-f01c5ce9b001" providerId="AD" clId="Web-{3923ED2B-BF07-3EFB-61C0-D9E095FC6FE1}" dt="2022-06-26T09:51:20.836" v="190"/>
          <ac:spMkLst>
            <pc:docMk/>
            <pc:sldMk cId="309913225" sldId="261"/>
            <ac:spMk id="2" creationId="{20796844-30C9-8037-89D1-C6FBFA3F8F44}"/>
          </ac:spMkLst>
        </pc:spChg>
        <pc:spChg chg="del mod">
          <ac:chgData name="Mavis Amoako (2130205)" userId="S::2130205@student.uwtsd.ac.uk::366ee13b-50cc-412c-a7e9-f01c5ce9b001" providerId="AD" clId="Web-{3923ED2B-BF07-3EFB-61C0-D9E095FC6FE1}" dt="2022-06-26T07:13:44.021" v="166"/>
          <ac:spMkLst>
            <pc:docMk/>
            <pc:sldMk cId="309913225" sldId="261"/>
            <ac:spMk id="3" creationId="{CB61B763-55D0-2234-BDCD-5CF13570EBAB}"/>
          </ac:spMkLst>
        </pc:spChg>
        <pc:spChg chg="add mod">
          <ac:chgData name="Mavis Amoako (2130205)" userId="S::2130205@student.uwtsd.ac.uk::366ee13b-50cc-412c-a7e9-f01c5ce9b001" providerId="AD" clId="Web-{3923ED2B-BF07-3EFB-61C0-D9E095FC6FE1}" dt="2022-06-26T09:51:20.836" v="190"/>
          <ac:spMkLst>
            <pc:docMk/>
            <pc:sldMk cId="309913225" sldId="261"/>
            <ac:spMk id="7" creationId="{6A35BA4B-B0A5-7E63-7DA3-69B61E41EDAE}"/>
          </ac:spMkLst>
        </pc:spChg>
        <pc:spChg chg="add del">
          <ac:chgData name="Mavis Amoako (2130205)" userId="S::2130205@student.uwtsd.ac.uk::366ee13b-50cc-412c-a7e9-f01c5ce9b001" providerId="AD" clId="Web-{3923ED2B-BF07-3EFB-61C0-D9E095FC6FE1}" dt="2022-06-26T09:51:20.836" v="190"/>
          <ac:spMkLst>
            <pc:docMk/>
            <pc:sldMk cId="309913225" sldId="261"/>
            <ac:spMk id="8" creationId="{8651CFA9-6065-4243-AC48-858E359780B1}"/>
          </ac:spMkLst>
        </pc:spChg>
        <pc:spChg chg="add del">
          <ac:chgData name="Mavis Amoako (2130205)" userId="S::2130205@student.uwtsd.ac.uk::366ee13b-50cc-412c-a7e9-f01c5ce9b001" providerId="AD" clId="Web-{3923ED2B-BF07-3EFB-61C0-D9E095FC6FE1}" dt="2022-06-26T09:51:20.836" v="190"/>
          <ac:spMkLst>
            <pc:docMk/>
            <pc:sldMk cId="309913225" sldId="261"/>
            <ac:spMk id="10" creationId="{37962AE0-6A1C-4B76-9D52-10E5E6D7D3BB}"/>
          </ac:spMkLst>
        </pc:spChg>
        <pc:spChg chg="add">
          <ac:chgData name="Mavis Amoako (2130205)" userId="S::2130205@student.uwtsd.ac.uk::366ee13b-50cc-412c-a7e9-f01c5ce9b001" providerId="AD" clId="Web-{3923ED2B-BF07-3EFB-61C0-D9E095FC6FE1}" dt="2022-06-26T09:51:20.836" v="190"/>
          <ac:spMkLst>
            <pc:docMk/>
            <pc:sldMk cId="309913225" sldId="261"/>
            <ac:spMk id="21" creationId="{8651CFA9-6065-4243-AC48-858E359780B1}"/>
          </ac:spMkLst>
        </pc:spChg>
        <pc:spChg chg="add">
          <ac:chgData name="Mavis Amoako (2130205)" userId="S::2130205@student.uwtsd.ac.uk::366ee13b-50cc-412c-a7e9-f01c5ce9b001" providerId="AD" clId="Web-{3923ED2B-BF07-3EFB-61C0-D9E095FC6FE1}" dt="2022-06-26T09:51:20.836" v="190"/>
          <ac:spMkLst>
            <pc:docMk/>
            <pc:sldMk cId="309913225" sldId="261"/>
            <ac:spMk id="23" creationId="{5A8C81AE-8F0D-49F3-9FB4-334B0DCDF195}"/>
          </ac:spMkLst>
        </pc:spChg>
        <pc:picChg chg="add del mod ord">
          <ac:chgData name="Mavis Amoako (2130205)" userId="S::2130205@student.uwtsd.ac.uk::366ee13b-50cc-412c-a7e9-f01c5ce9b001" providerId="AD" clId="Web-{3923ED2B-BF07-3EFB-61C0-D9E095FC6FE1}" dt="2022-06-26T07:15:32.994" v="169"/>
          <ac:picMkLst>
            <pc:docMk/>
            <pc:sldMk cId="309913225" sldId="261"/>
            <ac:picMk id="4" creationId="{72A77B8F-F30C-396E-D489-1CC13CD407A7}"/>
          </ac:picMkLst>
        </pc:picChg>
        <pc:picChg chg="add del mod">
          <ac:chgData name="Mavis Amoako (2130205)" userId="S::2130205@student.uwtsd.ac.uk::366ee13b-50cc-412c-a7e9-f01c5ce9b001" providerId="AD" clId="Web-{3923ED2B-BF07-3EFB-61C0-D9E095FC6FE1}" dt="2022-06-26T07:15:28.103" v="168"/>
          <ac:picMkLst>
            <pc:docMk/>
            <pc:sldMk cId="309913225" sldId="261"/>
            <ac:picMk id="5" creationId="{D0D8817F-592B-A6A1-B0B5-D4E102766474}"/>
          </ac:picMkLst>
        </pc:picChg>
        <pc:picChg chg="add del">
          <ac:chgData name="Mavis Amoako (2130205)" userId="S::2130205@student.uwtsd.ac.uk::366ee13b-50cc-412c-a7e9-f01c5ce9b001" providerId="AD" clId="Web-{3923ED2B-BF07-3EFB-61C0-D9E095FC6FE1}" dt="2022-06-26T09:51:20.836" v="190"/>
          <ac:picMkLst>
            <pc:docMk/>
            <pc:sldMk cId="309913225" sldId="261"/>
            <ac:picMk id="12" creationId="{A72D06A1-BA08-4820-BBC8-B24DDB32A376}"/>
          </ac:picMkLst>
        </pc:picChg>
        <pc:picChg chg="add del">
          <ac:chgData name="Mavis Amoako (2130205)" userId="S::2130205@student.uwtsd.ac.uk::366ee13b-50cc-412c-a7e9-f01c5ce9b001" providerId="AD" clId="Web-{3923ED2B-BF07-3EFB-61C0-D9E095FC6FE1}" dt="2022-06-26T09:51:20.836" v="190"/>
          <ac:picMkLst>
            <pc:docMk/>
            <pc:sldMk cId="309913225" sldId="261"/>
            <ac:picMk id="14" creationId="{1295E665-0408-4072-94B3-49BA5ACBCBD3}"/>
          </ac:picMkLst>
        </pc:picChg>
        <pc:picChg chg="add">
          <ac:chgData name="Mavis Amoako (2130205)" userId="S::2130205@student.uwtsd.ac.uk::366ee13b-50cc-412c-a7e9-f01c5ce9b001" providerId="AD" clId="Web-{3923ED2B-BF07-3EFB-61C0-D9E095FC6FE1}" dt="2022-06-26T09:51:20.836" v="190"/>
          <ac:picMkLst>
            <pc:docMk/>
            <pc:sldMk cId="309913225" sldId="261"/>
            <ac:picMk id="18" creationId="{B3D02BC7-C0E1-EF54-392E-57CC25167CDC}"/>
          </ac:picMkLst>
        </pc:picChg>
        <pc:picChg chg="add">
          <ac:chgData name="Mavis Amoako (2130205)" userId="S::2130205@student.uwtsd.ac.uk::366ee13b-50cc-412c-a7e9-f01c5ce9b001" providerId="AD" clId="Web-{3923ED2B-BF07-3EFB-61C0-D9E095FC6FE1}" dt="2022-06-26T09:51:20.836" v="190"/>
          <ac:picMkLst>
            <pc:docMk/>
            <pc:sldMk cId="309913225" sldId="261"/>
            <ac:picMk id="25" creationId="{29DA4B2B-B54E-43B4-A1A4-EB704F7F3D41}"/>
          </ac:picMkLst>
        </pc:picChg>
        <pc:picChg chg="add">
          <ac:chgData name="Mavis Amoako (2130205)" userId="S::2130205@student.uwtsd.ac.uk::366ee13b-50cc-412c-a7e9-f01c5ce9b001" providerId="AD" clId="Web-{3923ED2B-BF07-3EFB-61C0-D9E095FC6FE1}" dt="2022-06-26T09:51:20.836" v="190"/>
          <ac:picMkLst>
            <pc:docMk/>
            <pc:sldMk cId="309913225" sldId="261"/>
            <ac:picMk id="27" creationId="{1C32610F-5445-4E12-87F6-F0591ABE7AD1}"/>
          </ac:picMkLst>
        </pc:picChg>
      </pc:sldChg>
      <pc:sldChg chg="addSp delSp modSp">
        <pc:chgData name="Mavis Amoako (2130205)" userId="S::2130205@student.uwtsd.ac.uk::366ee13b-50cc-412c-a7e9-f01c5ce9b001" providerId="AD" clId="Web-{3923ED2B-BF07-3EFB-61C0-D9E095FC6FE1}" dt="2022-06-25T23:12:38.501" v="157" actId="20577"/>
        <pc:sldMkLst>
          <pc:docMk/>
          <pc:sldMk cId="2267107673" sldId="262"/>
        </pc:sldMkLst>
        <pc:spChg chg="mod">
          <ac:chgData name="Mavis Amoako (2130205)" userId="S::2130205@student.uwtsd.ac.uk::366ee13b-50cc-412c-a7e9-f01c5ce9b001" providerId="AD" clId="Web-{3923ED2B-BF07-3EFB-61C0-D9E095FC6FE1}" dt="2022-06-25T23:12:37.704" v="155" actId="20577"/>
          <ac:spMkLst>
            <pc:docMk/>
            <pc:sldMk cId="2267107673" sldId="262"/>
            <ac:spMk id="3" creationId="{2014F633-F9E1-1B8F-CAD6-38D5DB7D7071}"/>
          </ac:spMkLst>
        </pc:spChg>
        <pc:spChg chg="mod">
          <ac:chgData name="Mavis Amoako (2130205)" userId="S::2130205@student.uwtsd.ac.uk::366ee13b-50cc-412c-a7e9-f01c5ce9b001" providerId="AD" clId="Web-{3923ED2B-BF07-3EFB-61C0-D9E095FC6FE1}" dt="2022-06-25T23:12:38.501" v="157" actId="20577"/>
          <ac:spMkLst>
            <pc:docMk/>
            <pc:sldMk cId="2267107673" sldId="262"/>
            <ac:spMk id="4" creationId="{8B2A80B9-FA89-B0F6-93EF-6793CDAB4C77}"/>
          </ac:spMkLst>
        </pc:spChg>
        <pc:spChg chg="add mod">
          <ac:chgData name="Mavis Amoako (2130205)" userId="S::2130205@student.uwtsd.ac.uk::366ee13b-50cc-412c-a7e9-f01c5ce9b001" providerId="AD" clId="Web-{3923ED2B-BF07-3EFB-61C0-D9E095FC6FE1}" dt="2022-06-25T22:29:52.411" v="17" actId="1076"/>
          <ac:spMkLst>
            <pc:docMk/>
            <pc:sldMk cId="2267107673" sldId="262"/>
            <ac:spMk id="5" creationId="{DD6BF284-F93C-CA77-C60D-46A51CFA220C}"/>
          </ac:spMkLst>
        </pc:spChg>
        <pc:spChg chg="add del mod">
          <ac:chgData name="Mavis Amoako (2130205)" userId="S::2130205@student.uwtsd.ac.uk::366ee13b-50cc-412c-a7e9-f01c5ce9b001" providerId="AD" clId="Web-{3923ED2B-BF07-3EFB-61C0-D9E095FC6FE1}" dt="2022-06-25T22:29:44.770" v="16"/>
          <ac:spMkLst>
            <pc:docMk/>
            <pc:sldMk cId="2267107673" sldId="262"/>
            <ac:spMk id="6" creationId="{B366C5BC-D728-3255-B508-602B3E4D596E}"/>
          </ac:spMkLst>
        </pc:spChg>
        <pc:spChg chg="add del">
          <ac:chgData name="Mavis Amoako (2130205)" userId="S::2130205@student.uwtsd.ac.uk::366ee13b-50cc-412c-a7e9-f01c5ce9b001" providerId="AD" clId="Web-{3923ED2B-BF07-3EFB-61C0-D9E095FC6FE1}" dt="2022-06-25T22:26:04.741" v="9"/>
          <ac:spMkLst>
            <pc:docMk/>
            <pc:sldMk cId="2267107673" sldId="262"/>
            <ac:spMk id="7" creationId="{AE90876C-7D57-7AD7-18FE-0D1C66209B8B}"/>
          </ac:spMkLst>
        </pc:spChg>
        <pc:spChg chg="add del mod">
          <ac:chgData name="Mavis Amoako (2130205)" userId="S::2130205@student.uwtsd.ac.uk::366ee13b-50cc-412c-a7e9-f01c5ce9b001" providerId="AD" clId="Web-{3923ED2B-BF07-3EFB-61C0-D9E095FC6FE1}" dt="2022-06-25T22:29:29.426" v="15"/>
          <ac:spMkLst>
            <pc:docMk/>
            <pc:sldMk cId="2267107673" sldId="262"/>
            <ac:spMk id="8" creationId="{24248D07-832B-4064-B165-D7B5C8E10646}"/>
          </ac:spMkLst>
        </pc:spChg>
        <pc:spChg chg="add del mod">
          <ac:chgData name="Mavis Amoako (2130205)" userId="S::2130205@student.uwtsd.ac.uk::366ee13b-50cc-412c-a7e9-f01c5ce9b001" providerId="AD" clId="Web-{3923ED2B-BF07-3EFB-61C0-D9E095FC6FE1}" dt="2022-06-25T22:38:35.883" v="24"/>
          <ac:spMkLst>
            <pc:docMk/>
            <pc:sldMk cId="2267107673" sldId="262"/>
            <ac:spMk id="9" creationId="{C3B8E9B9-AF37-0ADB-6BB2-28B708021319}"/>
          </ac:spMkLst>
        </pc:spChg>
      </pc:sldChg>
    </pc:docChg>
  </pc:docChgLst>
  <pc:docChgLst>
    <pc:chgData name="Mavis Amoako (2130205)" userId="S::2130205@student.uwtsd.ac.uk::366ee13b-50cc-412c-a7e9-f01c5ce9b001" providerId="AD" clId="Web-{6F335935-4022-DDEF-B0D2-D9C914D87146}"/>
    <pc:docChg chg="addSld delSld modSld">
      <pc:chgData name="Mavis Amoako (2130205)" userId="S::2130205@student.uwtsd.ac.uk::366ee13b-50cc-412c-a7e9-f01c5ce9b001" providerId="AD" clId="Web-{6F335935-4022-DDEF-B0D2-D9C914D87146}" dt="2022-06-22T12:15:02.305" v="222" actId="20577"/>
      <pc:docMkLst>
        <pc:docMk/>
      </pc:docMkLst>
      <pc:sldChg chg="addSp delSp modSp mod setBg">
        <pc:chgData name="Mavis Amoako (2130205)" userId="S::2130205@student.uwtsd.ac.uk::366ee13b-50cc-412c-a7e9-f01c5ce9b001" providerId="AD" clId="Web-{6F335935-4022-DDEF-B0D2-D9C914D87146}" dt="2022-06-22T11:44:42.293" v="196"/>
        <pc:sldMkLst>
          <pc:docMk/>
          <pc:sldMk cId="429042262" sldId="260"/>
        </pc:sldMkLst>
        <pc:spChg chg="mod">
          <ac:chgData name="Mavis Amoako (2130205)" userId="S::2130205@student.uwtsd.ac.uk::366ee13b-50cc-412c-a7e9-f01c5ce9b001" providerId="AD" clId="Web-{6F335935-4022-DDEF-B0D2-D9C914D87146}" dt="2022-06-22T11:44:42.293" v="196"/>
          <ac:spMkLst>
            <pc:docMk/>
            <pc:sldMk cId="429042262" sldId="260"/>
            <ac:spMk id="2" creationId="{11B8B622-574A-B434-8FD5-7A52D88B50FD}"/>
          </ac:spMkLst>
        </pc:spChg>
        <pc:spChg chg="del">
          <ac:chgData name="Mavis Amoako (2130205)" userId="S::2130205@student.uwtsd.ac.uk::366ee13b-50cc-412c-a7e9-f01c5ce9b001" providerId="AD" clId="Web-{6F335935-4022-DDEF-B0D2-D9C914D87146}" dt="2022-06-22T11:29:37.025" v="0"/>
          <ac:spMkLst>
            <pc:docMk/>
            <pc:sldMk cId="429042262" sldId="260"/>
            <ac:spMk id="3" creationId="{36391FA4-4ED0-51D8-9A84-5E1A56EED635}"/>
          </ac:spMkLst>
        </pc:spChg>
        <pc:spChg chg="add del mod">
          <ac:chgData name="Mavis Amoako (2130205)" userId="S::2130205@student.uwtsd.ac.uk::366ee13b-50cc-412c-a7e9-f01c5ce9b001" providerId="AD" clId="Web-{6F335935-4022-DDEF-B0D2-D9C914D87146}" dt="2022-06-22T11:32:43.373" v="29"/>
          <ac:spMkLst>
            <pc:docMk/>
            <pc:sldMk cId="429042262" sldId="260"/>
            <ac:spMk id="127" creationId="{230C3126-0D93-A15B-6A7B-ACA015B38231}"/>
          </ac:spMkLst>
        </pc:spChg>
        <pc:spChg chg="add del mod">
          <ac:chgData name="Mavis Amoako (2130205)" userId="S::2130205@student.uwtsd.ac.uk::366ee13b-50cc-412c-a7e9-f01c5ce9b001" providerId="AD" clId="Web-{6F335935-4022-DDEF-B0D2-D9C914D87146}" dt="2022-06-22T11:32:47.310" v="30"/>
          <ac:spMkLst>
            <pc:docMk/>
            <pc:sldMk cId="429042262" sldId="260"/>
            <ac:spMk id="128" creationId="{DC320823-4BC3-8AFF-C989-81F61DF14F26}"/>
          </ac:spMkLst>
        </pc:spChg>
        <pc:spChg chg="add del">
          <ac:chgData name="Mavis Amoako (2130205)" userId="S::2130205@student.uwtsd.ac.uk::366ee13b-50cc-412c-a7e9-f01c5ce9b001" providerId="AD" clId="Web-{6F335935-4022-DDEF-B0D2-D9C914D87146}" dt="2022-06-22T11:44:42.293" v="196"/>
          <ac:spMkLst>
            <pc:docMk/>
            <pc:sldMk cId="429042262" sldId="260"/>
            <ac:spMk id="137" creationId="{8651CFA9-6065-4243-AC48-858E359780B1}"/>
          </ac:spMkLst>
        </pc:spChg>
        <pc:spChg chg="add del">
          <ac:chgData name="Mavis Amoako (2130205)" userId="S::2130205@student.uwtsd.ac.uk::366ee13b-50cc-412c-a7e9-f01c5ce9b001" providerId="AD" clId="Web-{6F335935-4022-DDEF-B0D2-D9C914D87146}" dt="2022-06-22T11:44:42.293" v="196"/>
          <ac:spMkLst>
            <pc:docMk/>
            <pc:sldMk cId="429042262" sldId="260"/>
            <ac:spMk id="139" creationId="{5A8C81AE-8F0D-49F3-9FB4-334B0DCDF195}"/>
          </ac:spMkLst>
        </pc:spChg>
        <pc:spChg chg="add del">
          <ac:chgData name="Mavis Amoako (2130205)" userId="S::2130205@student.uwtsd.ac.uk::366ee13b-50cc-412c-a7e9-f01c5ce9b001" providerId="AD" clId="Web-{6F335935-4022-DDEF-B0D2-D9C914D87146}" dt="2022-06-22T11:44:42.246" v="195"/>
          <ac:spMkLst>
            <pc:docMk/>
            <pc:sldMk cId="429042262" sldId="260"/>
            <ac:spMk id="148" creationId="{4AB8125F-0FD8-48CD-9F43-73E5494EA774}"/>
          </ac:spMkLst>
        </pc:spChg>
        <pc:spChg chg="add del">
          <ac:chgData name="Mavis Amoako (2130205)" userId="S::2130205@student.uwtsd.ac.uk::366ee13b-50cc-412c-a7e9-f01c5ce9b001" providerId="AD" clId="Web-{6F335935-4022-DDEF-B0D2-D9C914D87146}" dt="2022-06-22T11:44:42.246" v="195"/>
          <ac:spMkLst>
            <pc:docMk/>
            <pc:sldMk cId="429042262" sldId="260"/>
            <ac:spMk id="150" creationId="{EBDFFBC1-15BD-428E-B8AF-ECF5D1B76DEB}"/>
          </ac:spMkLst>
        </pc:spChg>
        <pc:spChg chg="add del">
          <ac:chgData name="Mavis Amoako (2130205)" userId="S::2130205@student.uwtsd.ac.uk::366ee13b-50cc-412c-a7e9-f01c5ce9b001" providerId="AD" clId="Web-{6F335935-4022-DDEF-B0D2-D9C914D87146}" dt="2022-06-22T11:44:42.246" v="195"/>
          <ac:spMkLst>
            <pc:docMk/>
            <pc:sldMk cId="429042262" sldId="260"/>
            <ac:spMk id="152" creationId="{EBFB3075-0323-4EB0-B1A5-776A0E709CEF}"/>
          </ac:spMkLst>
        </pc:spChg>
        <pc:spChg chg="add">
          <ac:chgData name="Mavis Amoako (2130205)" userId="S::2130205@student.uwtsd.ac.uk::366ee13b-50cc-412c-a7e9-f01c5ce9b001" providerId="AD" clId="Web-{6F335935-4022-DDEF-B0D2-D9C914D87146}" dt="2022-06-22T11:44:42.293" v="196"/>
          <ac:spMkLst>
            <pc:docMk/>
            <pc:sldMk cId="429042262" sldId="260"/>
            <ac:spMk id="154" creationId="{EBFB3075-0323-4EB0-B1A5-776A0E709CEF}"/>
          </ac:spMkLst>
        </pc:spChg>
        <pc:spChg chg="add">
          <ac:chgData name="Mavis Amoako (2130205)" userId="S::2130205@student.uwtsd.ac.uk::366ee13b-50cc-412c-a7e9-f01c5ce9b001" providerId="AD" clId="Web-{6F335935-4022-DDEF-B0D2-D9C914D87146}" dt="2022-06-22T11:44:42.293" v="196"/>
          <ac:spMkLst>
            <pc:docMk/>
            <pc:sldMk cId="429042262" sldId="260"/>
            <ac:spMk id="155" creationId="{4AB8125F-0FD8-48CD-9F43-73E5494EA774}"/>
          </ac:spMkLst>
        </pc:spChg>
        <pc:spChg chg="add">
          <ac:chgData name="Mavis Amoako (2130205)" userId="S::2130205@student.uwtsd.ac.uk::366ee13b-50cc-412c-a7e9-f01c5ce9b001" providerId="AD" clId="Web-{6F335935-4022-DDEF-B0D2-D9C914D87146}" dt="2022-06-22T11:44:42.293" v="196"/>
          <ac:spMkLst>
            <pc:docMk/>
            <pc:sldMk cId="429042262" sldId="260"/>
            <ac:spMk id="156" creationId="{0019DD6C-5899-4C07-864B-EB0A7D104ACF}"/>
          </ac:spMkLst>
        </pc:spChg>
        <pc:spChg chg="add">
          <ac:chgData name="Mavis Amoako (2130205)" userId="S::2130205@student.uwtsd.ac.uk::366ee13b-50cc-412c-a7e9-f01c5ce9b001" providerId="AD" clId="Web-{6F335935-4022-DDEF-B0D2-D9C914D87146}" dt="2022-06-22T11:44:42.293" v="196"/>
          <ac:spMkLst>
            <pc:docMk/>
            <pc:sldMk cId="429042262" sldId="260"/>
            <ac:spMk id="157" creationId="{EBDFFBC1-15BD-428E-B8AF-ECF5D1B76DEB}"/>
          </ac:spMkLst>
        </pc:spChg>
        <pc:graphicFrameChg chg="add del mod ord modGraphic">
          <ac:chgData name="Mavis Amoako (2130205)" userId="S::2130205@student.uwtsd.ac.uk::366ee13b-50cc-412c-a7e9-f01c5ce9b001" providerId="AD" clId="Web-{6F335935-4022-DDEF-B0D2-D9C914D87146}" dt="2022-06-22T11:31:17.730" v="18"/>
          <ac:graphicFrameMkLst>
            <pc:docMk/>
            <pc:sldMk cId="429042262" sldId="260"/>
            <ac:graphicFrameMk id="4" creationId="{6189B9BF-F67E-04D4-A543-1D21494145DF}"/>
          </ac:graphicFrameMkLst>
        </pc:graphicFrameChg>
        <pc:graphicFrameChg chg="add mod modGraphic">
          <ac:chgData name="Mavis Amoako (2130205)" userId="S::2130205@student.uwtsd.ac.uk::366ee13b-50cc-412c-a7e9-f01c5ce9b001" providerId="AD" clId="Web-{6F335935-4022-DDEF-B0D2-D9C914D87146}" dt="2022-06-22T11:44:42.293" v="196"/>
          <ac:graphicFrameMkLst>
            <pc:docMk/>
            <pc:sldMk cId="429042262" sldId="260"/>
            <ac:graphicFrameMk id="132" creationId="{090D0063-011A-4C13-747D-C28969AD29D8}"/>
          </ac:graphicFrameMkLst>
        </pc:graphicFrameChg>
        <pc:picChg chg="add mod ord">
          <ac:chgData name="Mavis Amoako (2130205)" userId="S::2130205@student.uwtsd.ac.uk::366ee13b-50cc-412c-a7e9-f01c5ce9b001" providerId="AD" clId="Web-{6F335935-4022-DDEF-B0D2-D9C914D87146}" dt="2022-06-22T11:44:42.293" v="196"/>
          <ac:picMkLst>
            <pc:docMk/>
            <pc:sldMk cId="429042262" sldId="260"/>
            <ac:picMk id="129" creationId="{0070FEA1-4D90-CC9A-9379-F4226D4C7691}"/>
          </ac:picMkLst>
        </pc:picChg>
        <pc:picChg chg="add mod">
          <ac:chgData name="Mavis Amoako (2130205)" userId="S::2130205@student.uwtsd.ac.uk::366ee13b-50cc-412c-a7e9-f01c5ce9b001" providerId="AD" clId="Web-{6F335935-4022-DDEF-B0D2-D9C914D87146}" dt="2022-06-22T11:44:42.293" v="196"/>
          <ac:picMkLst>
            <pc:docMk/>
            <pc:sldMk cId="429042262" sldId="260"/>
            <ac:picMk id="130" creationId="{B78CE4F2-BDA2-00D7-9782-F54485566EB6}"/>
          </ac:picMkLst>
        </pc:picChg>
        <pc:picChg chg="add mod">
          <ac:chgData name="Mavis Amoako (2130205)" userId="S::2130205@student.uwtsd.ac.uk::366ee13b-50cc-412c-a7e9-f01c5ce9b001" providerId="AD" clId="Web-{6F335935-4022-DDEF-B0D2-D9C914D87146}" dt="2022-06-22T11:44:42.293" v="196"/>
          <ac:picMkLst>
            <pc:docMk/>
            <pc:sldMk cId="429042262" sldId="260"/>
            <ac:picMk id="131" creationId="{DD1A398B-3615-2E19-2C32-48FD93BD2792}"/>
          </ac:picMkLst>
        </pc:picChg>
        <pc:picChg chg="add del">
          <ac:chgData name="Mavis Amoako (2130205)" userId="S::2130205@student.uwtsd.ac.uk::366ee13b-50cc-412c-a7e9-f01c5ce9b001" providerId="AD" clId="Web-{6F335935-4022-DDEF-B0D2-D9C914D87146}" dt="2022-06-22T11:44:42.293" v="196"/>
          <ac:picMkLst>
            <pc:docMk/>
            <pc:sldMk cId="429042262" sldId="260"/>
            <ac:picMk id="141" creationId="{3A0AB1E0-FFE6-4D14-96E0-C0F76F64B98F}"/>
          </ac:picMkLst>
        </pc:picChg>
        <pc:picChg chg="add del">
          <ac:chgData name="Mavis Amoako (2130205)" userId="S::2130205@student.uwtsd.ac.uk::366ee13b-50cc-412c-a7e9-f01c5ce9b001" providerId="AD" clId="Web-{6F335935-4022-DDEF-B0D2-D9C914D87146}" dt="2022-06-22T11:44:42.293" v="196"/>
          <ac:picMkLst>
            <pc:docMk/>
            <pc:sldMk cId="429042262" sldId="260"/>
            <ac:picMk id="143" creationId="{7047E834-B9F5-403B-98C3-A4B024A6419E}"/>
          </ac:picMkLst>
        </pc:picChg>
      </pc:sldChg>
      <pc:sldChg chg="new">
        <pc:chgData name="Mavis Amoako (2130205)" userId="S::2130205@student.uwtsd.ac.uk::366ee13b-50cc-412c-a7e9-f01c5ce9b001" providerId="AD" clId="Web-{6F335935-4022-DDEF-B0D2-D9C914D87146}" dt="2022-06-22T11:45:29.309" v="197"/>
        <pc:sldMkLst>
          <pc:docMk/>
          <pc:sldMk cId="309913225" sldId="261"/>
        </pc:sldMkLst>
      </pc:sldChg>
      <pc:sldChg chg="modSp new">
        <pc:chgData name="Mavis Amoako (2130205)" userId="S::2130205@student.uwtsd.ac.uk::366ee13b-50cc-412c-a7e9-f01c5ce9b001" providerId="AD" clId="Web-{6F335935-4022-DDEF-B0D2-D9C914D87146}" dt="2022-06-22T12:15:02.305" v="222" actId="20577"/>
        <pc:sldMkLst>
          <pc:docMk/>
          <pc:sldMk cId="2267107673" sldId="262"/>
        </pc:sldMkLst>
        <pc:spChg chg="mod">
          <ac:chgData name="Mavis Amoako (2130205)" userId="S::2130205@student.uwtsd.ac.uk::366ee13b-50cc-412c-a7e9-f01c5ce9b001" providerId="AD" clId="Web-{6F335935-4022-DDEF-B0D2-D9C914D87146}" dt="2022-06-22T11:47:20.483" v="208" actId="20577"/>
          <ac:spMkLst>
            <pc:docMk/>
            <pc:sldMk cId="2267107673" sldId="262"/>
            <ac:spMk id="2" creationId="{91112DAC-07D9-2B5B-BDB9-B5A5C29AAD35}"/>
          </ac:spMkLst>
        </pc:spChg>
        <pc:spChg chg="mod">
          <ac:chgData name="Mavis Amoako (2130205)" userId="S::2130205@student.uwtsd.ac.uk::366ee13b-50cc-412c-a7e9-f01c5ce9b001" providerId="AD" clId="Web-{6F335935-4022-DDEF-B0D2-D9C914D87146}" dt="2022-06-22T12:15:02.305" v="222" actId="20577"/>
          <ac:spMkLst>
            <pc:docMk/>
            <pc:sldMk cId="2267107673" sldId="262"/>
            <ac:spMk id="3" creationId="{2014F633-F9E1-1B8F-CAD6-38D5DB7D7071}"/>
          </ac:spMkLst>
        </pc:spChg>
      </pc:sldChg>
      <pc:sldChg chg="new del">
        <pc:chgData name="Mavis Amoako (2130205)" userId="S::2130205@student.uwtsd.ac.uk::366ee13b-50cc-412c-a7e9-f01c5ce9b001" providerId="AD" clId="Web-{6F335935-4022-DDEF-B0D2-D9C914D87146}" dt="2022-06-22T11:46:51.076" v="199"/>
        <pc:sldMkLst>
          <pc:docMk/>
          <pc:sldMk cId="2841225558" sldId="262"/>
        </pc:sldMkLst>
      </pc:sldChg>
    </pc:docChg>
  </pc:docChgLst>
  <pc:docChgLst>
    <pc:chgData name="Faiza Tahir (2131527)" userId="S::2131527@student.uwtsd.ac.uk::3b203d2b-3338-43eb-82f5-2e6c2a16d9ee" providerId="AD" clId="Web-{4459CB20-EA5A-4469-87DE-5945BB9D8CB4}"/>
    <pc:docChg chg="modSld">
      <pc:chgData name="Faiza Tahir (2131527)" userId="S::2131527@student.uwtsd.ac.uk::3b203d2b-3338-43eb-82f5-2e6c2a16d9ee" providerId="AD" clId="Web-{4459CB20-EA5A-4469-87DE-5945BB9D8CB4}" dt="2022-06-22T14:21:54.975" v="70" actId="20577"/>
      <pc:docMkLst>
        <pc:docMk/>
      </pc:docMkLst>
      <pc:sldChg chg="modSp">
        <pc:chgData name="Faiza Tahir (2131527)" userId="S::2131527@student.uwtsd.ac.uk::3b203d2b-3338-43eb-82f5-2e6c2a16d9ee" providerId="AD" clId="Web-{4459CB20-EA5A-4469-87DE-5945BB9D8CB4}" dt="2022-06-22T14:10:52.816" v="15" actId="20577"/>
        <pc:sldMkLst>
          <pc:docMk/>
          <pc:sldMk cId="443692696" sldId="257"/>
        </pc:sldMkLst>
        <pc:spChg chg="mod">
          <ac:chgData name="Faiza Tahir (2131527)" userId="S::2131527@student.uwtsd.ac.uk::3b203d2b-3338-43eb-82f5-2e6c2a16d9ee" providerId="AD" clId="Web-{4459CB20-EA5A-4469-87DE-5945BB9D8CB4}" dt="2022-06-22T14:10:52.816" v="15" actId="20577"/>
          <ac:spMkLst>
            <pc:docMk/>
            <pc:sldMk cId="443692696" sldId="257"/>
            <ac:spMk id="3" creationId="{682796EB-535D-1F5E-9B08-5EEECA4923F3}"/>
          </ac:spMkLst>
        </pc:spChg>
      </pc:sldChg>
      <pc:sldChg chg="addSp modSp">
        <pc:chgData name="Faiza Tahir (2131527)" userId="S::2131527@student.uwtsd.ac.uk::3b203d2b-3338-43eb-82f5-2e6c2a16d9ee" providerId="AD" clId="Web-{4459CB20-EA5A-4469-87DE-5945BB9D8CB4}" dt="2022-06-22T14:21:54.975" v="70" actId="20577"/>
        <pc:sldMkLst>
          <pc:docMk/>
          <pc:sldMk cId="2616856442" sldId="259"/>
        </pc:sldMkLst>
        <pc:spChg chg="add mod">
          <ac:chgData name="Faiza Tahir (2131527)" userId="S::2131527@student.uwtsd.ac.uk::3b203d2b-3338-43eb-82f5-2e6c2a16d9ee" providerId="AD" clId="Web-{4459CB20-EA5A-4469-87DE-5945BB9D8CB4}" dt="2022-06-22T14:21:54.975" v="70" actId="20577"/>
          <ac:spMkLst>
            <pc:docMk/>
            <pc:sldMk cId="2616856442" sldId="259"/>
            <ac:spMk id="59" creationId="{02748F27-DF55-5812-AC09-5CE8E59CBCA2}"/>
          </ac:spMkLst>
        </pc:spChg>
        <pc:graphicFrameChg chg="mod">
          <ac:chgData name="Faiza Tahir (2131527)" userId="S::2131527@student.uwtsd.ac.uk::3b203d2b-3338-43eb-82f5-2e6c2a16d9ee" providerId="AD" clId="Web-{4459CB20-EA5A-4469-87DE-5945BB9D8CB4}" dt="2022-06-22T14:17:09.045" v="28" actId="1076"/>
          <ac:graphicFrameMkLst>
            <pc:docMk/>
            <pc:sldMk cId="2616856442" sldId="259"/>
            <ac:graphicFrameMk id="4" creationId="{AA8FF544-AFF8-638C-52B0-98CFA5588F12}"/>
          </ac:graphicFrameMkLst>
        </pc:graphicFrameChg>
      </pc:sldChg>
      <pc:sldChg chg="addSp modSp">
        <pc:chgData name="Faiza Tahir (2131527)" userId="S::2131527@student.uwtsd.ac.uk::3b203d2b-3338-43eb-82f5-2e6c2a16d9ee" providerId="AD" clId="Web-{4459CB20-EA5A-4469-87DE-5945BB9D8CB4}" dt="2022-06-22T14:21:10.474" v="62" actId="20577"/>
        <pc:sldMkLst>
          <pc:docMk/>
          <pc:sldMk cId="429042262" sldId="260"/>
        </pc:sldMkLst>
        <pc:spChg chg="mod">
          <ac:chgData name="Faiza Tahir (2131527)" userId="S::2131527@student.uwtsd.ac.uk::3b203d2b-3338-43eb-82f5-2e6c2a16d9ee" providerId="AD" clId="Web-{4459CB20-EA5A-4469-87DE-5945BB9D8CB4}" dt="2022-06-22T14:19:06.220" v="43" actId="1076"/>
          <ac:spMkLst>
            <pc:docMk/>
            <pc:sldMk cId="429042262" sldId="260"/>
            <ac:spMk id="2" creationId="{11B8B622-574A-B434-8FD5-7A52D88B50FD}"/>
          </ac:spMkLst>
        </pc:spChg>
        <pc:spChg chg="add mod">
          <ac:chgData name="Faiza Tahir (2131527)" userId="S::2131527@student.uwtsd.ac.uk::3b203d2b-3338-43eb-82f5-2e6c2a16d9ee" providerId="AD" clId="Web-{4459CB20-EA5A-4469-87DE-5945BB9D8CB4}" dt="2022-06-22T14:21:10.474" v="62" actId="20577"/>
          <ac:spMkLst>
            <pc:docMk/>
            <pc:sldMk cId="429042262" sldId="260"/>
            <ac:spMk id="59" creationId="{C1E33EA9-F8E9-36EB-87E4-0B3186F0565B}"/>
          </ac:spMkLst>
        </pc:spChg>
        <pc:graphicFrameChg chg="mod">
          <ac:chgData name="Faiza Tahir (2131527)" userId="S::2131527@student.uwtsd.ac.uk::3b203d2b-3338-43eb-82f5-2e6c2a16d9ee" providerId="AD" clId="Web-{4459CB20-EA5A-4469-87DE-5945BB9D8CB4}" dt="2022-06-22T14:20:08.550" v="51" actId="1076"/>
          <ac:graphicFrameMkLst>
            <pc:docMk/>
            <pc:sldMk cId="429042262" sldId="260"/>
            <ac:graphicFrameMk id="132" creationId="{090D0063-011A-4C13-747D-C28969AD29D8}"/>
          </ac:graphicFrameMkLst>
        </pc:graphicFrameChg>
      </pc:sldChg>
    </pc:docChg>
  </pc:docChgLst>
  <pc:docChgLst>
    <pc:chgData name="Mavis Amoako (2130205)" userId="S::2130205@student.uwtsd.ac.uk::366ee13b-50cc-412c-a7e9-f01c5ce9b001" providerId="AD" clId="Web-{DE16D39A-C2BC-5902-D202-6C8448FC2F18}"/>
    <pc:docChg chg="modSld">
      <pc:chgData name="Mavis Amoako (2130205)" userId="S::2130205@student.uwtsd.ac.uk::366ee13b-50cc-412c-a7e9-f01c5ce9b001" providerId="AD" clId="Web-{DE16D39A-C2BC-5902-D202-6C8448FC2F18}" dt="2022-06-26T14:14:23.229" v="6"/>
      <pc:docMkLst>
        <pc:docMk/>
      </pc:docMkLst>
      <pc:sldChg chg="addSp">
        <pc:chgData name="Mavis Amoako (2130205)" userId="S::2130205@student.uwtsd.ac.uk::366ee13b-50cc-412c-a7e9-f01c5ce9b001" providerId="AD" clId="Web-{DE16D39A-C2BC-5902-D202-6C8448FC2F18}" dt="2022-06-26T14:14:23.229" v="6"/>
        <pc:sldMkLst>
          <pc:docMk/>
          <pc:sldMk cId="443692696" sldId="257"/>
        </pc:sldMkLst>
        <pc:spChg chg="add">
          <ac:chgData name="Mavis Amoako (2130205)" userId="S::2130205@student.uwtsd.ac.uk::366ee13b-50cc-412c-a7e9-f01c5ce9b001" providerId="AD" clId="Web-{DE16D39A-C2BC-5902-D202-6C8448FC2F18}" dt="2022-06-26T14:14:23.229" v="6"/>
          <ac:spMkLst>
            <pc:docMk/>
            <pc:sldMk cId="443692696" sldId="257"/>
            <ac:spMk id="20" creationId="{5D671AF2-D51C-52D8-AE5C-898D6E92ED0B}"/>
          </ac:spMkLst>
        </pc:spChg>
      </pc:sldChg>
      <pc:sldChg chg="addSp delSp modSp mod setBg">
        <pc:chgData name="Mavis Amoako (2130205)" userId="S::2130205@student.uwtsd.ac.uk::366ee13b-50cc-412c-a7e9-f01c5ce9b001" providerId="AD" clId="Web-{DE16D39A-C2BC-5902-D202-6C8448FC2F18}" dt="2022-06-26T13:30:56.453" v="5"/>
        <pc:sldMkLst>
          <pc:docMk/>
          <pc:sldMk cId="2299314383" sldId="263"/>
        </pc:sldMkLst>
        <pc:spChg chg="mod">
          <ac:chgData name="Mavis Amoako (2130205)" userId="S::2130205@student.uwtsd.ac.uk::366ee13b-50cc-412c-a7e9-f01c5ce9b001" providerId="AD" clId="Web-{DE16D39A-C2BC-5902-D202-6C8448FC2F18}" dt="2022-06-26T13:30:56.453" v="5"/>
          <ac:spMkLst>
            <pc:docMk/>
            <pc:sldMk cId="2299314383" sldId="263"/>
            <ac:spMk id="2" creationId="{F8C059AE-1A1B-CD25-EA60-347D0C2FF24E}"/>
          </ac:spMkLst>
        </pc:spChg>
        <pc:spChg chg="add mod">
          <ac:chgData name="Mavis Amoako (2130205)" userId="S::2130205@student.uwtsd.ac.uk::366ee13b-50cc-412c-a7e9-f01c5ce9b001" providerId="AD" clId="Web-{DE16D39A-C2BC-5902-D202-6C8448FC2F18}" dt="2022-06-26T13:30:56.453" v="5"/>
          <ac:spMkLst>
            <pc:docMk/>
            <pc:sldMk cId="2299314383" sldId="263"/>
            <ac:spMk id="3" creationId="{20B790B1-6CA0-3E8F-271F-74A143145BF5}"/>
          </ac:spMkLst>
        </pc:spChg>
        <pc:spChg chg="add del">
          <ac:chgData name="Mavis Amoako (2130205)" userId="S::2130205@student.uwtsd.ac.uk::366ee13b-50cc-412c-a7e9-f01c5ce9b001" providerId="AD" clId="Web-{DE16D39A-C2BC-5902-D202-6C8448FC2F18}" dt="2022-06-26T13:30:56.422" v="4"/>
          <ac:spMkLst>
            <pc:docMk/>
            <pc:sldMk cId="2299314383" sldId="263"/>
            <ac:spMk id="9" creationId="{8651CFA9-6065-4243-AC48-858E359780B1}"/>
          </ac:spMkLst>
        </pc:spChg>
        <pc:spChg chg="add del">
          <ac:chgData name="Mavis Amoako (2130205)" userId="S::2130205@student.uwtsd.ac.uk::366ee13b-50cc-412c-a7e9-f01c5ce9b001" providerId="AD" clId="Web-{DE16D39A-C2BC-5902-D202-6C8448FC2F18}" dt="2022-06-26T13:30:56.422" v="4"/>
          <ac:spMkLst>
            <pc:docMk/>
            <pc:sldMk cId="2299314383" sldId="263"/>
            <ac:spMk id="11" creationId="{FBC8BBE5-981E-4B0B-9654-32B5668BFF31}"/>
          </ac:spMkLst>
        </pc:spChg>
        <pc:spChg chg="add del">
          <ac:chgData name="Mavis Amoako (2130205)" userId="S::2130205@student.uwtsd.ac.uk::366ee13b-50cc-412c-a7e9-f01c5ce9b001" providerId="AD" clId="Web-{DE16D39A-C2BC-5902-D202-6C8448FC2F18}" dt="2022-06-26T13:30:56.422" v="4"/>
          <ac:spMkLst>
            <pc:docMk/>
            <pc:sldMk cId="2299314383" sldId="263"/>
            <ac:spMk id="13" creationId="{3B6A4C79-62F0-4DFD-A156-0F1AB7D2687F}"/>
          </ac:spMkLst>
        </pc:spChg>
        <pc:spChg chg="add del">
          <ac:chgData name="Mavis Amoako (2130205)" userId="S::2130205@student.uwtsd.ac.uk::366ee13b-50cc-412c-a7e9-f01c5ce9b001" providerId="AD" clId="Web-{DE16D39A-C2BC-5902-D202-6C8448FC2F18}" dt="2022-06-26T13:30:56.422" v="4"/>
          <ac:spMkLst>
            <pc:docMk/>
            <pc:sldMk cId="2299314383" sldId="263"/>
            <ac:spMk id="15" creationId="{7F7FF257-5D01-4829-AD0B-B2D6076B349C}"/>
          </ac:spMkLst>
        </pc:spChg>
        <pc:spChg chg="add">
          <ac:chgData name="Mavis Amoako (2130205)" userId="S::2130205@student.uwtsd.ac.uk::366ee13b-50cc-412c-a7e9-f01c5ce9b001" providerId="AD" clId="Web-{DE16D39A-C2BC-5902-D202-6C8448FC2F18}" dt="2022-06-26T13:30:56.453" v="5"/>
          <ac:spMkLst>
            <pc:docMk/>
            <pc:sldMk cId="2299314383" sldId="263"/>
            <ac:spMk id="17" creationId="{8651CFA9-6065-4243-AC48-858E359780B1}"/>
          </ac:spMkLst>
        </pc:spChg>
        <pc:spChg chg="add">
          <ac:chgData name="Mavis Amoako (2130205)" userId="S::2130205@student.uwtsd.ac.uk::366ee13b-50cc-412c-a7e9-f01c5ce9b001" providerId="AD" clId="Web-{DE16D39A-C2BC-5902-D202-6C8448FC2F18}" dt="2022-06-26T13:30:56.453" v="5"/>
          <ac:spMkLst>
            <pc:docMk/>
            <pc:sldMk cId="2299314383" sldId="263"/>
            <ac:spMk id="18" creationId="{FBC8BBE5-981E-4B0B-9654-32B5668BFF31}"/>
          </ac:spMkLst>
        </pc:spChg>
        <pc:spChg chg="add">
          <ac:chgData name="Mavis Amoako (2130205)" userId="S::2130205@student.uwtsd.ac.uk::366ee13b-50cc-412c-a7e9-f01c5ce9b001" providerId="AD" clId="Web-{DE16D39A-C2BC-5902-D202-6C8448FC2F18}" dt="2022-06-26T13:30:56.453" v="5"/>
          <ac:spMkLst>
            <pc:docMk/>
            <pc:sldMk cId="2299314383" sldId="263"/>
            <ac:spMk id="19" creationId="{3B6A4C79-62F0-4DFD-A156-0F1AB7D2687F}"/>
          </ac:spMkLst>
        </pc:spChg>
        <pc:spChg chg="add">
          <ac:chgData name="Mavis Amoako (2130205)" userId="S::2130205@student.uwtsd.ac.uk::366ee13b-50cc-412c-a7e9-f01c5ce9b001" providerId="AD" clId="Web-{DE16D39A-C2BC-5902-D202-6C8448FC2F18}" dt="2022-06-26T13:30:56.453" v="5"/>
          <ac:spMkLst>
            <pc:docMk/>
            <pc:sldMk cId="2299314383" sldId="263"/>
            <ac:spMk id="20" creationId="{7F7FF257-5D01-4829-AD0B-B2D6076B349C}"/>
          </ac:spMkLst>
        </pc:spChg>
        <pc:graphicFrameChg chg="mod ord modGraphic">
          <ac:chgData name="Mavis Amoako (2130205)" userId="S::2130205@student.uwtsd.ac.uk::366ee13b-50cc-412c-a7e9-f01c5ce9b001" providerId="AD" clId="Web-{DE16D39A-C2BC-5902-D202-6C8448FC2F18}" dt="2022-06-26T13:30:56.453" v="5"/>
          <ac:graphicFrameMkLst>
            <pc:docMk/>
            <pc:sldMk cId="2299314383" sldId="263"/>
            <ac:graphicFrameMk id="4" creationId="{8FFB2CF7-5128-4591-C5A7-B5A9A11DD920}"/>
          </ac:graphicFrameMkLst>
        </pc:graphicFrameChg>
      </pc:sldChg>
    </pc:docChg>
  </pc:docChgLst>
  <pc:docChgLst>
    <pc:chgData name="Mavis Amoako (2130205)" userId="S::2130205@student.uwtsd.ac.uk::366ee13b-50cc-412c-a7e9-f01c5ce9b001" providerId="AD" clId="Web-{79ED8986-D9D1-DF15-6FF1-2220170C5258}"/>
    <pc:docChg chg="addSld modSld">
      <pc:chgData name="Mavis Amoako (2130205)" userId="S::2130205@student.uwtsd.ac.uk::366ee13b-50cc-412c-a7e9-f01c5ce9b001" providerId="AD" clId="Web-{79ED8986-D9D1-DF15-6FF1-2220170C5258}" dt="2022-06-22T11:27:54.782" v="589" actId="20577"/>
      <pc:docMkLst>
        <pc:docMk/>
      </pc:docMkLst>
      <pc:sldChg chg="addSp delSp modSp">
        <pc:chgData name="Mavis Amoako (2130205)" userId="S::2130205@student.uwtsd.ac.uk::366ee13b-50cc-412c-a7e9-f01c5ce9b001" providerId="AD" clId="Web-{79ED8986-D9D1-DF15-6FF1-2220170C5258}" dt="2022-06-22T10:23:22.141" v="86" actId="20577"/>
        <pc:sldMkLst>
          <pc:docMk/>
          <pc:sldMk cId="443692696" sldId="257"/>
        </pc:sldMkLst>
        <pc:spChg chg="mod">
          <ac:chgData name="Mavis Amoako (2130205)" userId="S::2130205@student.uwtsd.ac.uk::366ee13b-50cc-412c-a7e9-f01c5ce9b001" providerId="AD" clId="Web-{79ED8986-D9D1-DF15-6FF1-2220170C5258}" dt="2022-06-22T10:17:57.007" v="65" actId="20577"/>
          <ac:spMkLst>
            <pc:docMk/>
            <pc:sldMk cId="443692696" sldId="257"/>
            <ac:spMk id="3" creationId="{682796EB-535D-1F5E-9B08-5EEECA4923F3}"/>
          </ac:spMkLst>
        </pc:spChg>
        <pc:spChg chg="add del mod">
          <ac:chgData name="Mavis Amoako (2130205)" userId="S::2130205@student.uwtsd.ac.uk::366ee13b-50cc-412c-a7e9-f01c5ce9b001" providerId="AD" clId="Web-{79ED8986-D9D1-DF15-6FF1-2220170C5258}" dt="2022-06-22T10:23:11.766" v="84"/>
          <ac:spMkLst>
            <pc:docMk/>
            <pc:sldMk cId="443692696" sldId="257"/>
            <ac:spMk id="10" creationId="{1F28398E-960B-0502-6D7E-147ABBAA2244}"/>
          </ac:spMkLst>
        </pc:spChg>
        <pc:spChg chg="add del">
          <ac:chgData name="Mavis Amoako (2130205)" userId="S::2130205@student.uwtsd.ac.uk::366ee13b-50cc-412c-a7e9-f01c5ce9b001" providerId="AD" clId="Web-{79ED8986-D9D1-DF15-6FF1-2220170C5258}" dt="2022-06-22T10:22:01.499" v="73"/>
          <ac:spMkLst>
            <pc:docMk/>
            <pc:sldMk cId="443692696" sldId="257"/>
            <ac:spMk id="11" creationId="{EEE9D74F-DC07-F2E6-3241-7C5171485947}"/>
          </ac:spMkLst>
        </pc:spChg>
        <pc:spChg chg="add del">
          <ac:chgData name="Mavis Amoako (2130205)" userId="S::2130205@student.uwtsd.ac.uk::366ee13b-50cc-412c-a7e9-f01c5ce9b001" providerId="AD" clId="Web-{79ED8986-D9D1-DF15-6FF1-2220170C5258}" dt="2022-06-22T10:21:57.373" v="72"/>
          <ac:spMkLst>
            <pc:docMk/>
            <pc:sldMk cId="443692696" sldId="257"/>
            <ac:spMk id="12" creationId="{83751152-EF62-D077-48FF-A6F61E1B139E}"/>
          </ac:spMkLst>
        </pc:spChg>
        <pc:spChg chg="add del">
          <ac:chgData name="Mavis Amoako (2130205)" userId="S::2130205@student.uwtsd.ac.uk::366ee13b-50cc-412c-a7e9-f01c5ce9b001" providerId="AD" clId="Web-{79ED8986-D9D1-DF15-6FF1-2220170C5258}" dt="2022-06-22T10:21:53.358" v="71"/>
          <ac:spMkLst>
            <pc:docMk/>
            <pc:sldMk cId="443692696" sldId="257"/>
            <ac:spMk id="13" creationId="{3588B705-712A-977A-DF35-B782CCB64435}"/>
          </ac:spMkLst>
        </pc:spChg>
        <pc:spChg chg="add del">
          <ac:chgData name="Mavis Amoako (2130205)" userId="S::2130205@student.uwtsd.ac.uk::366ee13b-50cc-412c-a7e9-f01c5ce9b001" providerId="AD" clId="Web-{79ED8986-D9D1-DF15-6FF1-2220170C5258}" dt="2022-06-22T10:22:56.844" v="80"/>
          <ac:spMkLst>
            <pc:docMk/>
            <pc:sldMk cId="443692696" sldId="257"/>
            <ac:spMk id="14" creationId="{5BF7CD0F-BCE4-3787-A9BE-0C9A4F772BAD}"/>
          </ac:spMkLst>
        </pc:spChg>
        <pc:spChg chg="add mod">
          <ac:chgData name="Mavis Amoako (2130205)" userId="S::2130205@student.uwtsd.ac.uk::366ee13b-50cc-412c-a7e9-f01c5ce9b001" providerId="AD" clId="Web-{79ED8986-D9D1-DF15-6FF1-2220170C5258}" dt="2022-06-22T10:23:22.141" v="86" actId="20577"/>
          <ac:spMkLst>
            <pc:docMk/>
            <pc:sldMk cId="443692696" sldId="257"/>
            <ac:spMk id="80" creationId="{CB25CCE5-C20F-C804-F7F2-E22417FB2AD9}"/>
          </ac:spMkLst>
        </pc:spChg>
        <pc:graphicFrameChg chg="add mod modGraphic">
          <ac:chgData name="Mavis Amoako (2130205)" userId="S::2130205@student.uwtsd.ac.uk::366ee13b-50cc-412c-a7e9-f01c5ce9b001" providerId="AD" clId="Web-{79ED8986-D9D1-DF15-6FF1-2220170C5258}" dt="2022-06-22T09:51:51.958" v="58" actId="20577"/>
          <ac:graphicFrameMkLst>
            <pc:docMk/>
            <pc:sldMk cId="443692696" sldId="257"/>
            <ac:graphicFrameMk id="4" creationId="{23717624-43AD-E86F-996C-A62F72A16A26}"/>
          </ac:graphicFrameMkLst>
        </pc:graphicFrameChg>
      </pc:sldChg>
      <pc:sldChg chg="addSp delSp modSp new mod setBg">
        <pc:chgData name="Mavis Amoako (2130205)" userId="S::2130205@student.uwtsd.ac.uk::366ee13b-50cc-412c-a7e9-f01c5ce9b001" providerId="AD" clId="Web-{79ED8986-D9D1-DF15-6FF1-2220170C5258}" dt="2022-06-22T10:49:13.482" v="318" actId="20577"/>
        <pc:sldMkLst>
          <pc:docMk/>
          <pc:sldMk cId="3751412688" sldId="258"/>
        </pc:sldMkLst>
        <pc:spChg chg="mod ord">
          <ac:chgData name="Mavis Amoako (2130205)" userId="S::2130205@student.uwtsd.ac.uk::366ee13b-50cc-412c-a7e9-f01c5ce9b001" providerId="AD" clId="Web-{79ED8986-D9D1-DF15-6FF1-2220170C5258}" dt="2022-06-22T10:31:45.109" v="104"/>
          <ac:spMkLst>
            <pc:docMk/>
            <pc:sldMk cId="3751412688" sldId="258"/>
            <ac:spMk id="2" creationId="{1C2A9F4E-EA6D-EE15-B0D2-40BC6959A78D}"/>
          </ac:spMkLst>
        </pc:spChg>
        <pc:spChg chg="del">
          <ac:chgData name="Mavis Amoako (2130205)" userId="S::2130205@student.uwtsd.ac.uk::366ee13b-50cc-412c-a7e9-f01c5ce9b001" providerId="AD" clId="Web-{79ED8986-D9D1-DF15-6FF1-2220170C5258}" dt="2022-06-22T10:31:15.124" v="99"/>
          <ac:spMkLst>
            <pc:docMk/>
            <pc:sldMk cId="3751412688" sldId="258"/>
            <ac:spMk id="3" creationId="{C99545C6-6DE1-06E3-8A56-F6640073BC1C}"/>
          </ac:spMkLst>
        </pc:spChg>
        <pc:spChg chg="add mod">
          <ac:chgData name="Mavis Amoako (2130205)" userId="S::2130205@student.uwtsd.ac.uk::366ee13b-50cc-412c-a7e9-f01c5ce9b001" providerId="AD" clId="Web-{79ED8986-D9D1-DF15-6FF1-2220170C5258}" dt="2022-06-22T10:31:45.109" v="104"/>
          <ac:spMkLst>
            <pc:docMk/>
            <pc:sldMk cId="3751412688" sldId="258"/>
            <ac:spMk id="5" creationId="{35FAB233-90C3-CF2E-C8D9-BEDF88683CC1}"/>
          </ac:spMkLst>
        </pc:spChg>
        <pc:spChg chg="add mod">
          <ac:chgData name="Mavis Amoako (2130205)" userId="S::2130205@student.uwtsd.ac.uk::366ee13b-50cc-412c-a7e9-f01c5ce9b001" providerId="AD" clId="Web-{79ED8986-D9D1-DF15-6FF1-2220170C5258}" dt="2022-06-22T10:49:13.482" v="318" actId="20577"/>
          <ac:spMkLst>
            <pc:docMk/>
            <pc:sldMk cId="3751412688" sldId="258"/>
            <ac:spMk id="11" creationId="{60AA67A6-2978-D9F6-EFC4-FA9CE294F380}"/>
          </ac:spMkLst>
        </pc:spChg>
        <pc:spChg chg="add">
          <ac:chgData name="Mavis Amoako (2130205)" userId="S::2130205@student.uwtsd.ac.uk::366ee13b-50cc-412c-a7e9-f01c5ce9b001" providerId="AD" clId="Web-{79ED8986-D9D1-DF15-6FF1-2220170C5258}" dt="2022-06-22T10:31:45.109" v="104"/>
          <ac:spMkLst>
            <pc:docMk/>
            <pc:sldMk cId="3751412688" sldId="258"/>
            <ac:spMk id="14" creationId="{8651CFA9-6065-4243-AC48-858E359780B1}"/>
          </ac:spMkLst>
        </pc:spChg>
        <pc:spChg chg="add">
          <ac:chgData name="Mavis Amoako (2130205)" userId="S::2130205@student.uwtsd.ac.uk::366ee13b-50cc-412c-a7e9-f01c5ce9b001" providerId="AD" clId="Web-{79ED8986-D9D1-DF15-6FF1-2220170C5258}" dt="2022-06-22T10:31:45.109" v="104"/>
          <ac:spMkLst>
            <pc:docMk/>
            <pc:sldMk cId="3751412688" sldId="258"/>
            <ac:spMk id="16" creationId="{E8B2F707-EF35-4955-8439-F76145F3CD7E}"/>
          </ac:spMkLst>
        </pc:spChg>
        <pc:spChg chg="add">
          <ac:chgData name="Mavis Amoako (2130205)" userId="S::2130205@student.uwtsd.ac.uk::366ee13b-50cc-412c-a7e9-f01c5ce9b001" providerId="AD" clId="Web-{79ED8986-D9D1-DF15-6FF1-2220170C5258}" dt="2022-06-22T10:31:45.109" v="104"/>
          <ac:spMkLst>
            <pc:docMk/>
            <pc:sldMk cId="3751412688" sldId="258"/>
            <ac:spMk id="18" creationId="{3C8134F5-D8B2-4E75-AB7D-52504044EC64}"/>
          </ac:spMkLst>
        </pc:spChg>
        <pc:picChg chg="add mod ord">
          <ac:chgData name="Mavis Amoako (2130205)" userId="S::2130205@student.uwtsd.ac.uk::366ee13b-50cc-412c-a7e9-f01c5ce9b001" providerId="AD" clId="Web-{79ED8986-D9D1-DF15-6FF1-2220170C5258}" dt="2022-06-22T10:31:45.109" v="104"/>
          <ac:picMkLst>
            <pc:docMk/>
            <pc:sldMk cId="3751412688" sldId="258"/>
            <ac:picMk id="4" creationId="{CA18C474-A42F-FFD0-B198-14C6D1F859E6}"/>
          </ac:picMkLst>
        </pc:picChg>
        <pc:picChg chg="add mod ord">
          <ac:chgData name="Mavis Amoako (2130205)" userId="S::2130205@student.uwtsd.ac.uk::366ee13b-50cc-412c-a7e9-f01c5ce9b001" providerId="AD" clId="Web-{79ED8986-D9D1-DF15-6FF1-2220170C5258}" dt="2022-06-22T10:31:45.109" v="104"/>
          <ac:picMkLst>
            <pc:docMk/>
            <pc:sldMk cId="3751412688" sldId="258"/>
            <ac:picMk id="7" creationId="{E685FAEA-E906-A955-15B1-CF5C580B4A79}"/>
          </ac:picMkLst>
        </pc:picChg>
      </pc:sldChg>
      <pc:sldChg chg="addSp delSp modSp new mod setBg">
        <pc:chgData name="Mavis Amoako (2130205)" userId="S::2130205@student.uwtsd.ac.uk::366ee13b-50cc-412c-a7e9-f01c5ce9b001" providerId="AD" clId="Web-{79ED8986-D9D1-DF15-6FF1-2220170C5258}" dt="2022-06-22T11:27:54.782" v="589" actId="20577"/>
        <pc:sldMkLst>
          <pc:docMk/>
          <pc:sldMk cId="2616856442" sldId="259"/>
        </pc:sldMkLst>
        <pc:spChg chg="mod">
          <ac:chgData name="Mavis Amoako (2130205)" userId="S::2130205@student.uwtsd.ac.uk::366ee13b-50cc-412c-a7e9-f01c5ce9b001" providerId="AD" clId="Web-{79ED8986-D9D1-DF15-6FF1-2220170C5258}" dt="2022-06-22T10:52:29.581" v="346"/>
          <ac:spMkLst>
            <pc:docMk/>
            <pc:sldMk cId="2616856442" sldId="259"/>
            <ac:spMk id="2" creationId="{005B88DB-C86A-2099-6F35-2795259DA7C8}"/>
          </ac:spMkLst>
        </pc:spChg>
        <pc:spChg chg="add del">
          <ac:chgData name="Mavis Amoako (2130205)" userId="S::2130205@student.uwtsd.ac.uk::366ee13b-50cc-412c-a7e9-f01c5ce9b001" providerId="AD" clId="Web-{79ED8986-D9D1-DF15-6FF1-2220170C5258}" dt="2022-06-22T10:52:11.096" v="342"/>
          <ac:spMkLst>
            <pc:docMk/>
            <pc:sldMk cId="2616856442" sldId="259"/>
            <ac:spMk id="3" creationId="{0BAB6B8A-AD8A-2597-D7D3-D141EC36BEFB}"/>
          </ac:spMkLst>
        </pc:spChg>
        <pc:spChg chg="add del">
          <ac:chgData name="Mavis Amoako (2130205)" userId="S::2130205@student.uwtsd.ac.uk::366ee13b-50cc-412c-a7e9-f01c5ce9b001" providerId="AD" clId="Web-{79ED8986-D9D1-DF15-6FF1-2220170C5258}" dt="2022-06-22T10:51:48.643" v="339"/>
          <ac:spMkLst>
            <pc:docMk/>
            <pc:sldMk cId="2616856442" sldId="259"/>
            <ac:spMk id="9" creationId="{0BABF38A-8A0D-492E-BD20-6CF4D46B50BD}"/>
          </ac:spMkLst>
        </pc:spChg>
        <pc:spChg chg="add del">
          <ac:chgData name="Mavis Amoako (2130205)" userId="S::2130205@student.uwtsd.ac.uk::366ee13b-50cc-412c-a7e9-f01c5ce9b001" providerId="AD" clId="Web-{79ED8986-D9D1-DF15-6FF1-2220170C5258}" dt="2022-06-22T10:51:48.643" v="339"/>
          <ac:spMkLst>
            <pc:docMk/>
            <pc:sldMk cId="2616856442" sldId="259"/>
            <ac:spMk id="13" creationId="{EB614023-3F38-44EB-8ABB-B52E5B9E222A}"/>
          </ac:spMkLst>
        </pc:spChg>
        <pc:spChg chg="add del">
          <ac:chgData name="Mavis Amoako (2130205)" userId="S::2130205@student.uwtsd.ac.uk::366ee13b-50cc-412c-a7e9-f01c5ce9b001" providerId="AD" clId="Web-{79ED8986-D9D1-DF15-6FF1-2220170C5258}" dt="2022-06-22T10:51:48.643" v="339"/>
          <ac:spMkLst>
            <pc:docMk/>
            <pc:sldMk cId="2616856442" sldId="259"/>
            <ac:spMk id="15" creationId="{8C5F9310-ED3E-45B9-9D97-AC0F2C89009B}"/>
          </ac:spMkLst>
        </pc:spChg>
        <pc:spChg chg="add del">
          <ac:chgData name="Mavis Amoako (2130205)" userId="S::2130205@student.uwtsd.ac.uk::366ee13b-50cc-412c-a7e9-f01c5ce9b001" providerId="AD" clId="Web-{79ED8986-D9D1-DF15-6FF1-2220170C5258}" dt="2022-06-22T10:51:48.643" v="339"/>
          <ac:spMkLst>
            <pc:docMk/>
            <pc:sldMk cId="2616856442" sldId="259"/>
            <ac:spMk id="17" creationId="{8D2A0DB3-EF43-4032-9B27-954E12CCB688}"/>
          </ac:spMkLst>
        </pc:spChg>
        <pc:spChg chg="add del">
          <ac:chgData name="Mavis Amoako (2130205)" userId="S::2130205@student.uwtsd.ac.uk::366ee13b-50cc-412c-a7e9-f01c5ce9b001" providerId="AD" clId="Web-{79ED8986-D9D1-DF15-6FF1-2220170C5258}" dt="2022-06-22T10:52:11.081" v="341"/>
          <ac:spMkLst>
            <pc:docMk/>
            <pc:sldMk cId="2616856442" sldId="259"/>
            <ac:spMk id="19" creationId="{0BABF38A-8A0D-492E-BD20-6CF4D46B50BD}"/>
          </ac:spMkLst>
        </pc:spChg>
        <pc:spChg chg="add del">
          <ac:chgData name="Mavis Amoako (2130205)" userId="S::2130205@student.uwtsd.ac.uk::366ee13b-50cc-412c-a7e9-f01c5ce9b001" providerId="AD" clId="Web-{79ED8986-D9D1-DF15-6FF1-2220170C5258}" dt="2022-06-22T10:52:11.081" v="341"/>
          <ac:spMkLst>
            <pc:docMk/>
            <pc:sldMk cId="2616856442" sldId="259"/>
            <ac:spMk id="21" creationId="{E2748806-3AF5-4078-830A-C1F26BF1B200}"/>
          </ac:spMkLst>
        </pc:spChg>
        <pc:spChg chg="add del">
          <ac:chgData name="Mavis Amoako (2130205)" userId="S::2130205@student.uwtsd.ac.uk::366ee13b-50cc-412c-a7e9-f01c5ce9b001" providerId="AD" clId="Web-{79ED8986-D9D1-DF15-6FF1-2220170C5258}" dt="2022-06-22T10:52:11.081" v="341"/>
          <ac:spMkLst>
            <pc:docMk/>
            <pc:sldMk cId="2616856442" sldId="259"/>
            <ac:spMk id="22" creationId="{BF991FCB-5132-414C-B377-526F56121B69}"/>
          </ac:spMkLst>
        </pc:spChg>
        <pc:spChg chg="add del">
          <ac:chgData name="Mavis Amoako (2130205)" userId="S::2130205@student.uwtsd.ac.uk::366ee13b-50cc-412c-a7e9-f01c5ce9b001" providerId="AD" clId="Web-{79ED8986-D9D1-DF15-6FF1-2220170C5258}" dt="2022-06-22T10:52:11.081" v="341"/>
          <ac:spMkLst>
            <pc:docMk/>
            <pc:sldMk cId="2616856442" sldId="259"/>
            <ac:spMk id="24" creationId="{F23DAFF7-4C98-4E0E-8986-198D54B6C1F0}"/>
          </ac:spMkLst>
        </pc:spChg>
        <pc:spChg chg="add del">
          <ac:chgData name="Mavis Amoako (2130205)" userId="S::2130205@student.uwtsd.ac.uk::366ee13b-50cc-412c-a7e9-f01c5ce9b001" providerId="AD" clId="Web-{79ED8986-D9D1-DF15-6FF1-2220170C5258}" dt="2022-06-22T10:52:29.581" v="346"/>
          <ac:spMkLst>
            <pc:docMk/>
            <pc:sldMk cId="2616856442" sldId="259"/>
            <ac:spMk id="26" creationId="{0BABF38A-8A0D-492E-BD20-6CF4D46B50BD}"/>
          </ac:spMkLst>
        </pc:spChg>
        <pc:spChg chg="add del">
          <ac:chgData name="Mavis Amoako (2130205)" userId="S::2130205@student.uwtsd.ac.uk::366ee13b-50cc-412c-a7e9-f01c5ce9b001" providerId="AD" clId="Web-{79ED8986-D9D1-DF15-6FF1-2220170C5258}" dt="2022-06-22T10:52:29.581" v="346"/>
          <ac:spMkLst>
            <pc:docMk/>
            <pc:sldMk cId="2616856442" sldId="259"/>
            <ac:spMk id="28" creationId="{EB614023-3F38-44EB-8ABB-B52E5B9E222A}"/>
          </ac:spMkLst>
        </pc:spChg>
        <pc:spChg chg="add del">
          <ac:chgData name="Mavis Amoako (2130205)" userId="S::2130205@student.uwtsd.ac.uk::366ee13b-50cc-412c-a7e9-f01c5ce9b001" providerId="AD" clId="Web-{79ED8986-D9D1-DF15-6FF1-2220170C5258}" dt="2022-06-22T10:52:29.581" v="346"/>
          <ac:spMkLst>
            <pc:docMk/>
            <pc:sldMk cId="2616856442" sldId="259"/>
            <ac:spMk id="29" creationId="{8C5F9310-ED3E-45B9-9D97-AC0F2C89009B}"/>
          </ac:spMkLst>
        </pc:spChg>
        <pc:spChg chg="add del">
          <ac:chgData name="Mavis Amoako (2130205)" userId="S::2130205@student.uwtsd.ac.uk::366ee13b-50cc-412c-a7e9-f01c5ce9b001" providerId="AD" clId="Web-{79ED8986-D9D1-DF15-6FF1-2220170C5258}" dt="2022-06-22T10:52:29.581" v="346"/>
          <ac:spMkLst>
            <pc:docMk/>
            <pc:sldMk cId="2616856442" sldId="259"/>
            <ac:spMk id="31" creationId="{8D2A0DB3-EF43-4032-9B27-954E12CCB688}"/>
          </ac:spMkLst>
        </pc:spChg>
        <pc:spChg chg="add">
          <ac:chgData name="Mavis Amoako (2130205)" userId="S::2130205@student.uwtsd.ac.uk::366ee13b-50cc-412c-a7e9-f01c5ce9b001" providerId="AD" clId="Web-{79ED8986-D9D1-DF15-6FF1-2220170C5258}" dt="2022-06-22T10:52:29.581" v="346"/>
          <ac:spMkLst>
            <pc:docMk/>
            <pc:sldMk cId="2616856442" sldId="259"/>
            <ac:spMk id="36" creationId="{0BABF38A-8A0D-492E-BD20-6CF4D46B50BD}"/>
          </ac:spMkLst>
        </pc:spChg>
        <pc:spChg chg="add">
          <ac:chgData name="Mavis Amoako (2130205)" userId="S::2130205@student.uwtsd.ac.uk::366ee13b-50cc-412c-a7e9-f01c5ce9b001" providerId="AD" clId="Web-{79ED8986-D9D1-DF15-6FF1-2220170C5258}" dt="2022-06-22T10:52:29.581" v="346"/>
          <ac:spMkLst>
            <pc:docMk/>
            <pc:sldMk cId="2616856442" sldId="259"/>
            <ac:spMk id="40" creationId="{37FDDF72-DE39-4F99-A3C1-DD9D7815D7DB}"/>
          </ac:spMkLst>
        </pc:spChg>
        <pc:spChg chg="add">
          <ac:chgData name="Mavis Amoako (2130205)" userId="S::2130205@student.uwtsd.ac.uk::366ee13b-50cc-412c-a7e9-f01c5ce9b001" providerId="AD" clId="Web-{79ED8986-D9D1-DF15-6FF1-2220170C5258}" dt="2022-06-22T10:52:29.581" v="346"/>
          <ac:spMkLst>
            <pc:docMk/>
            <pc:sldMk cId="2616856442" sldId="259"/>
            <ac:spMk id="42" creationId="{5E4ECE80-3AD1-450C-B62A-98788F193948}"/>
          </ac:spMkLst>
        </pc:spChg>
        <pc:spChg chg="add">
          <ac:chgData name="Mavis Amoako (2130205)" userId="S::2130205@student.uwtsd.ac.uk::366ee13b-50cc-412c-a7e9-f01c5ce9b001" providerId="AD" clId="Web-{79ED8986-D9D1-DF15-6FF1-2220170C5258}" dt="2022-06-22T10:52:29.581" v="346"/>
          <ac:spMkLst>
            <pc:docMk/>
            <pc:sldMk cId="2616856442" sldId="259"/>
            <ac:spMk id="44" creationId="{C4056FD6-9767-4B1A-ACC2-9883F6A5B86D}"/>
          </ac:spMkLst>
        </pc:spChg>
        <pc:graphicFrameChg chg="add mod modGraphic">
          <ac:chgData name="Mavis Amoako (2130205)" userId="S::2130205@student.uwtsd.ac.uk::366ee13b-50cc-412c-a7e9-f01c5ce9b001" providerId="AD" clId="Web-{79ED8986-D9D1-DF15-6FF1-2220170C5258}" dt="2022-06-22T11:27:54.782" v="589" actId="20577"/>
          <ac:graphicFrameMkLst>
            <pc:docMk/>
            <pc:sldMk cId="2616856442" sldId="259"/>
            <ac:graphicFrameMk id="4" creationId="{AA8FF544-AFF8-638C-52B0-98CFA5588F12}"/>
          </ac:graphicFrameMkLst>
        </pc:graphicFrameChg>
        <pc:picChg chg="add del">
          <ac:chgData name="Mavis Amoako (2130205)" userId="S::2130205@student.uwtsd.ac.uk::366ee13b-50cc-412c-a7e9-f01c5ce9b001" providerId="AD" clId="Web-{79ED8986-D9D1-DF15-6FF1-2220170C5258}" dt="2022-06-22T10:51:48.643" v="339"/>
          <ac:picMkLst>
            <pc:docMk/>
            <pc:sldMk cId="2616856442" sldId="259"/>
            <ac:picMk id="5" creationId="{EDEE58A9-6CBD-48CC-FAC4-D3A1CE4F2351}"/>
          </ac:picMkLst>
        </pc:picChg>
        <pc:picChg chg="add del">
          <ac:chgData name="Mavis Amoako (2130205)" userId="S::2130205@student.uwtsd.ac.uk::366ee13b-50cc-412c-a7e9-f01c5ce9b001" providerId="AD" clId="Web-{79ED8986-D9D1-DF15-6FF1-2220170C5258}" dt="2022-06-22T10:51:48.643" v="339"/>
          <ac:picMkLst>
            <pc:docMk/>
            <pc:sldMk cId="2616856442" sldId="259"/>
            <ac:picMk id="11" creationId="{1CB7E8AE-A3AC-4BB7-A5C6-F00EC697B265}"/>
          </ac:picMkLst>
        </pc:picChg>
        <pc:picChg chg="add del">
          <ac:chgData name="Mavis Amoako (2130205)" userId="S::2130205@student.uwtsd.ac.uk::366ee13b-50cc-412c-a7e9-f01c5ce9b001" providerId="AD" clId="Web-{79ED8986-D9D1-DF15-6FF1-2220170C5258}" dt="2022-06-22T10:52:11.081" v="341"/>
          <ac:picMkLst>
            <pc:docMk/>
            <pc:sldMk cId="2616856442" sldId="259"/>
            <ac:picMk id="20" creationId="{1CB7E8AE-A3AC-4BB7-A5C6-F00EC697B265}"/>
          </ac:picMkLst>
        </pc:picChg>
        <pc:picChg chg="add del">
          <ac:chgData name="Mavis Amoako (2130205)" userId="S::2130205@student.uwtsd.ac.uk::366ee13b-50cc-412c-a7e9-f01c5ce9b001" providerId="AD" clId="Web-{79ED8986-D9D1-DF15-6FF1-2220170C5258}" dt="2022-06-22T10:52:11.081" v="341"/>
          <ac:picMkLst>
            <pc:docMk/>
            <pc:sldMk cId="2616856442" sldId="259"/>
            <ac:picMk id="23" creationId="{AA772E9F-2E86-28C2-3269-CF2497A74DFE}"/>
          </ac:picMkLst>
        </pc:picChg>
        <pc:picChg chg="add del">
          <ac:chgData name="Mavis Amoako (2130205)" userId="S::2130205@student.uwtsd.ac.uk::366ee13b-50cc-412c-a7e9-f01c5ce9b001" providerId="AD" clId="Web-{79ED8986-D9D1-DF15-6FF1-2220170C5258}" dt="2022-06-22T10:52:29.581" v="346"/>
          <ac:picMkLst>
            <pc:docMk/>
            <pc:sldMk cId="2616856442" sldId="259"/>
            <ac:picMk id="27" creationId="{1CB7E8AE-A3AC-4BB7-A5C6-F00EC697B265}"/>
          </ac:picMkLst>
        </pc:picChg>
        <pc:picChg chg="add mod">
          <ac:chgData name="Mavis Amoako (2130205)" userId="S::2130205@student.uwtsd.ac.uk::366ee13b-50cc-412c-a7e9-f01c5ce9b001" providerId="AD" clId="Web-{79ED8986-D9D1-DF15-6FF1-2220170C5258}" dt="2022-06-22T10:52:29.581" v="346"/>
          <ac:picMkLst>
            <pc:docMk/>
            <pc:sldMk cId="2616856442" sldId="259"/>
            <ac:picMk id="30" creationId="{EDEE58A9-6CBD-48CC-FAC4-D3A1CE4F2351}"/>
          </ac:picMkLst>
        </pc:picChg>
        <pc:picChg chg="add">
          <ac:chgData name="Mavis Amoako (2130205)" userId="S::2130205@student.uwtsd.ac.uk::366ee13b-50cc-412c-a7e9-f01c5ce9b001" providerId="AD" clId="Web-{79ED8986-D9D1-DF15-6FF1-2220170C5258}" dt="2022-06-22T10:52:29.581" v="346"/>
          <ac:picMkLst>
            <pc:docMk/>
            <pc:sldMk cId="2616856442" sldId="259"/>
            <ac:picMk id="38" creationId="{1CB7E8AE-A3AC-4BB7-A5C6-F00EC697B265}"/>
          </ac:picMkLst>
        </pc:picChg>
      </pc:sldChg>
      <pc:sldChg chg="new">
        <pc:chgData name="Mavis Amoako (2130205)" userId="S::2130205@student.uwtsd.ac.uk::366ee13b-50cc-412c-a7e9-f01c5ce9b001" providerId="AD" clId="Web-{79ED8986-D9D1-DF15-6FF1-2220170C5258}" dt="2022-06-22T11:27:12.077" v="584"/>
        <pc:sldMkLst>
          <pc:docMk/>
          <pc:sldMk cId="429042262" sldId="260"/>
        </pc:sldMkLst>
      </pc:sldChg>
    </pc:docChg>
  </pc:docChgLst>
  <pc:docChgLst>
    <pc:chgData name="Mavis Amoako (2130205)" userId="S::2130205@student.uwtsd.ac.uk::366ee13b-50cc-412c-a7e9-f01c5ce9b001" providerId="AD" clId="Web-{2E435278-B671-D5B5-5AC8-7A609822792A}"/>
    <pc:docChg chg="addSld modSld">
      <pc:chgData name="Mavis Amoako (2130205)" userId="S::2130205@student.uwtsd.ac.uk::366ee13b-50cc-412c-a7e9-f01c5ce9b001" providerId="AD" clId="Web-{2E435278-B671-D5B5-5AC8-7A609822792A}" dt="2022-06-26T13:27:16.927" v="169"/>
      <pc:docMkLst>
        <pc:docMk/>
      </pc:docMkLst>
      <pc:sldChg chg="addSp delSp modSp">
        <pc:chgData name="Mavis Amoako (2130205)" userId="S::2130205@student.uwtsd.ac.uk::366ee13b-50cc-412c-a7e9-f01c5ce9b001" providerId="AD" clId="Web-{2E435278-B671-D5B5-5AC8-7A609822792A}" dt="2022-06-26T13:23:59.139" v="121" actId="20577"/>
        <pc:sldMkLst>
          <pc:docMk/>
          <pc:sldMk cId="443692696" sldId="257"/>
        </pc:sldMkLst>
        <pc:spChg chg="add mod">
          <ac:chgData name="Mavis Amoako (2130205)" userId="S::2130205@student.uwtsd.ac.uk::366ee13b-50cc-412c-a7e9-f01c5ce9b001" providerId="AD" clId="Web-{2E435278-B671-D5B5-5AC8-7A609822792A}" dt="2022-06-26T12:42:49.860" v="66" actId="20577"/>
          <ac:spMkLst>
            <pc:docMk/>
            <pc:sldMk cId="443692696" sldId="257"/>
            <ac:spMk id="15" creationId="{92BD4C1E-9137-224F-0B51-4C1C755BAEC8}"/>
          </ac:spMkLst>
        </pc:spChg>
        <pc:spChg chg="add del">
          <ac:chgData name="Mavis Amoako (2130205)" userId="S::2130205@student.uwtsd.ac.uk::366ee13b-50cc-412c-a7e9-f01c5ce9b001" providerId="AD" clId="Web-{2E435278-B671-D5B5-5AC8-7A609822792A}" dt="2022-06-26T12:42:35.875" v="60"/>
          <ac:spMkLst>
            <pc:docMk/>
            <pc:sldMk cId="443692696" sldId="257"/>
            <ac:spMk id="16" creationId="{A0A1D1CC-29D7-D527-9BBD-42DC1F767959}"/>
          </ac:spMkLst>
        </pc:spChg>
        <pc:spChg chg="add del mod">
          <ac:chgData name="Mavis Amoako (2130205)" userId="S::2130205@student.uwtsd.ac.uk::366ee13b-50cc-412c-a7e9-f01c5ce9b001" providerId="AD" clId="Web-{2E435278-B671-D5B5-5AC8-7A609822792A}" dt="2022-06-26T12:42:32.828" v="59"/>
          <ac:spMkLst>
            <pc:docMk/>
            <pc:sldMk cId="443692696" sldId="257"/>
            <ac:spMk id="17" creationId="{C880CCAD-B64F-E024-6123-F4F4D1D4A939}"/>
          </ac:spMkLst>
        </pc:spChg>
        <pc:graphicFrameChg chg="modGraphic">
          <ac:chgData name="Mavis Amoako (2130205)" userId="S::2130205@student.uwtsd.ac.uk::366ee13b-50cc-412c-a7e9-f01c5ce9b001" providerId="AD" clId="Web-{2E435278-B671-D5B5-5AC8-7A609822792A}" dt="2022-06-26T13:23:59.139" v="121" actId="20577"/>
          <ac:graphicFrameMkLst>
            <pc:docMk/>
            <pc:sldMk cId="443692696" sldId="257"/>
            <ac:graphicFrameMk id="4" creationId="{23717624-43AD-E86F-996C-A62F72A16A26}"/>
          </ac:graphicFrameMkLst>
        </pc:graphicFrameChg>
      </pc:sldChg>
      <pc:sldChg chg="modSp">
        <pc:chgData name="Mavis Amoako (2130205)" userId="S::2130205@student.uwtsd.ac.uk::366ee13b-50cc-412c-a7e9-f01c5ce9b001" providerId="AD" clId="Web-{2E435278-B671-D5B5-5AC8-7A609822792A}" dt="2022-06-26T12:41:58.921" v="54" actId="20577"/>
        <pc:sldMkLst>
          <pc:docMk/>
          <pc:sldMk cId="309913225" sldId="261"/>
        </pc:sldMkLst>
        <pc:spChg chg="mod">
          <ac:chgData name="Mavis Amoako (2130205)" userId="S::2130205@student.uwtsd.ac.uk::366ee13b-50cc-412c-a7e9-f01c5ce9b001" providerId="AD" clId="Web-{2E435278-B671-D5B5-5AC8-7A609822792A}" dt="2022-06-26T12:41:58.921" v="54" actId="20577"/>
          <ac:spMkLst>
            <pc:docMk/>
            <pc:sldMk cId="309913225" sldId="261"/>
            <ac:spMk id="7" creationId="{6A35BA4B-B0A5-7E63-7DA3-69B61E41EDAE}"/>
          </ac:spMkLst>
        </pc:spChg>
      </pc:sldChg>
      <pc:sldChg chg="addSp delSp modSp new">
        <pc:chgData name="Mavis Amoako (2130205)" userId="S::2130205@student.uwtsd.ac.uk::366ee13b-50cc-412c-a7e9-f01c5ce9b001" providerId="AD" clId="Web-{2E435278-B671-D5B5-5AC8-7A609822792A}" dt="2022-06-26T13:27:16.927" v="169"/>
        <pc:sldMkLst>
          <pc:docMk/>
          <pc:sldMk cId="2299314383" sldId="263"/>
        </pc:sldMkLst>
        <pc:spChg chg="mod">
          <ac:chgData name="Mavis Amoako (2130205)" userId="S::2130205@student.uwtsd.ac.uk::366ee13b-50cc-412c-a7e9-f01c5ce9b001" providerId="AD" clId="Web-{2E435278-B671-D5B5-5AC8-7A609822792A}" dt="2022-06-26T13:24:18.609" v="124" actId="20577"/>
          <ac:spMkLst>
            <pc:docMk/>
            <pc:sldMk cId="2299314383" sldId="263"/>
            <ac:spMk id="2" creationId="{F8C059AE-1A1B-CD25-EA60-347D0C2FF24E}"/>
          </ac:spMkLst>
        </pc:spChg>
        <pc:spChg chg="del mod">
          <ac:chgData name="Mavis Amoako (2130205)" userId="S::2130205@student.uwtsd.ac.uk::366ee13b-50cc-412c-a7e9-f01c5ce9b001" providerId="AD" clId="Web-{2E435278-B671-D5B5-5AC8-7A609822792A}" dt="2022-06-26T13:25:20.470" v="128"/>
          <ac:spMkLst>
            <pc:docMk/>
            <pc:sldMk cId="2299314383" sldId="263"/>
            <ac:spMk id="3" creationId="{9ABA3F82-1F41-64AA-06C2-F4D0B7213037}"/>
          </ac:spMkLst>
        </pc:spChg>
        <pc:graphicFrameChg chg="add mod ord modGraphic">
          <ac:chgData name="Mavis Amoako (2130205)" userId="S::2130205@student.uwtsd.ac.uk::366ee13b-50cc-412c-a7e9-f01c5ce9b001" providerId="AD" clId="Web-{2E435278-B671-D5B5-5AC8-7A609822792A}" dt="2022-06-26T13:27:16.927" v="169"/>
          <ac:graphicFrameMkLst>
            <pc:docMk/>
            <pc:sldMk cId="2299314383" sldId="263"/>
            <ac:graphicFrameMk id="4" creationId="{8FFB2CF7-5128-4591-C5A7-B5A9A11DD920}"/>
          </ac:graphicFrameMkLst>
        </pc:graphicFrameChg>
      </pc:sldChg>
    </pc:docChg>
  </pc:docChgLst>
  <pc:docChgLst>
    <pc:chgData name="Mavis Amoako (2130205)" userId="S::2130205@student.uwtsd.ac.uk::366ee13b-50cc-412c-a7e9-f01c5ce9b001" providerId="AD" clId="Web-{03084FC0-7AC8-4864-B653-6ED2AD4C65D6}"/>
    <pc:docChg chg="addSld modSld addMainMaster delMainMaster">
      <pc:chgData name="Mavis Amoako (2130205)" userId="S::2130205@student.uwtsd.ac.uk::366ee13b-50cc-412c-a7e9-f01c5ce9b001" providerId="AD" clId="Web-{03084FC0-7AC8-4864-B653-6ED2AD4C65D6}" dt="2022-06-21T20:21:32.596" v="42" actId="20577"/>
      <pc:docMkLst>
        <pc:docMk/>
      </pc:docMkLst>
      <pc:sldChg chg="addSp delSp modSp mod setBg modClrScheme chgLayout">
        <pc:chgData name="Mavis Amoako (2130205)" userId="S::2130205@student.uwtsd.ac.uk::366ee13b-50cc-412c-a7e9-f01c5ce9b001" providerId="AD" clId="Web-{03084FC0-7AC8-4864-B653-6ED2AD4C65D6}" dt="2022-06-21T15:59:35.503" v="31"/>
        <pc:sldMkLst>
          <pc:docMk/>
          <pc:sldMk cId="109857222" sldId="256"/>
        </pc:sldMkLst>
        <pc:spChg chg="mod">
          <ac:chgData name="Mavis Amoako (2130205)" userId="S::2130205@student.uwtsd.ac.uk::366ee13b-50cc-412c-a7e9-f01c5ce9b001" providerId="AD" clId="Web-{03084FC0-7AC8-4864-B653-6ED2AD4C65D6}" dt="2022-06-21T15:59:35.503" v="31"/>
          <ac:spMkLst>
            <pc:docMk/>
            <pc:sldMk cId="109857222" sldId="256"/>
            <ac:spMk id="2" creationId="{00000000-0000-0000-0000-000000000000}"/>
          </ac:spMkLst>
        </pc:spChg>
        <pc:spChg chg="mod">
          <ac:chgData name="Mavis Amoako (2130205)" userId="S::2130205@student.uwtsd.ac.uk::366ee13b-50cc-412c-a7e9-f01c5ce9b001" providerId="AD" clId="Web-{03084FC0-7AC8-4864-B653-6ED2AD4C65D6}" dt="2022-06-21T15:59:35.503" v="31"/>
          <ac:spMkLst>
            <pc:docMk/>
            <pc:sldMk cId="109857222" sldId="256"/>
            <ac:spMk id="3" creationId="{00000000-0000-0000-0000-000000000000}"/>
          </ac:spMkLst>
        </pc:spChg>
        <pc:spChg chg="add del">
          <ac:chgData name="Mavis Amoako (2130205)" userId="S::2130205@student.uwtsd.ac.uk::366ee13b-50cc-412c-a7e9-f01c5ce9b001" providerId="AD" clId="Web-{03084FC0-7AC8-4864-B653-6ED2AD4C65D6}" dt="2022-06-21T15:59:34.800" v="30"/>
          <ac:spMkLst>
            <pc:docMk/>
            <pc:sldMk cId="109857222" sldId="256"/>
            <ac:spMk id="9" creationId="{1AB7CFDD-E67B-4078-9BD0-D09D4200E4E1}"/>
          </ac:spMkLst>
        </pc:spChg>
        <pc:spChg chg="add del">
          <ac:chgData name="Mavis Amoako (2130205)" userId="S::2130205@student.uwtsd.ac.uk::366ee13b-50cc-412c-a7e9-f01c5ce9b001" providerId="AD" clId="Web-{03084FC0-7AC8-4864-B653-6ED2AD4C65D6}" dt="2022-06-21T15:59:34.800" v="30"/>
          <ac:spMkLst>
            <pc:docMk/>
            <pc:sldMk cId="109857222" sldId="256"/>
            <ac:spMk id="11" creationId="{4DAEF25D-C97E-48E9-B20C-FEFC2EC6E59B}"/>
          </ac:spMkLst>
        </pc:spChg>
        <pc:spChg chg="add">
          <ac:chgData name="Mavis Amoako (2130205)" userId="S::2130205@student.uwtsd.ac.uk::366ee13b-50cc-412c-a7e9-f01c5ce9b001" providerId="AD" clId="Web-{03084FC0-7AC8-4864-B653-6ED2AD4C65D6}" dt="2022-06-21T15:59:35.503" v="31"/>
          <ac:spMkLst>
            <pc:docMk/>
            <pc:sldMk cId="109857222" sldId="256"/>
            <ac:spMk id="13" creationId="{8D2A0DB3-EF43-4032-9B27-954E12CCB688}"/>
          </ac:spMkLst>
        </pc:spChg>
        <pc:spChg chg="add">
          <ac:chgData name="Mavis Amoako (2130205)" userId="S::2130205@student.uwtsd.ac.uk::366ee13b-50cc-412c-a7e9-f01c5ce9b001" providerId="AD" clId="Web-{03084FC0-7AC8-4864-B653-6ED2AD4C65D6}" dt="2022-06-21T15:59:35.503" v="31"/>
          <ac:spMkLst>
            <pc:docMk/>
            <pc:sldMk cId="109857222" sldId="256"/>
            <ac:spMk id="14" creationId="{55D20674-CF0C-4687-81B6-A613F871AF46}"/>
          </ac:spMkLst>
        </pc:spChg>
        <pc:spChg chg="add">
          <ac:chgData name="Mavis Amoako (2130205)" userId="S::2130205@student.uwtsd.ac.uk::366ee13b-50cc-412c-a7e9-f01c5ce9b001" providerId="AD" clId="Web-{03084FC0-7AC8-4864-B653-6ED2AD4C65D6}" dt="2022-06-21T15:59:35.503" v="31"/>
          <ac:spMkLst>
            <pc:docMk/>
            <pc:sldMk cId="109857222" sldId="256"/>
            <ac:spMk id="15" creationId="{033F8A2C-3D6E-460E-BB96-D7F308A35522}"/>
          </ac:spMkLst>
        </pc:spChg>
        <pc:picChg chg="add del">
          <ac:chgData name="Mavis Amoako (2130205)" userId="S::2130205@student.uwtsd.ac.uk::366ee13b-50cc-412c-a7e9-f01c5ce9b001" providerId="AD" clId="Web-{03084FC0-7AC8-4864-B653-6ED2AD4C65D6}" dt="2022-06-21T15:59:34.800" v="30"/>
          <ac:picMkLst>
            <pc:docMk/>
            <pc:sldMk cId="109857222" sldId="256"/>
            <ac:picMk id="4" creationId="{E76F4B59-418C-9392-24E8-9CE492B945EA}"/>
          </ac:picMkLst>
        </pc:picChg>
        <pc:picChg chg="add">
          <ac:chgData name="Mavis Amoako (2130205)" userId="S::2130205@student.uwtsd.ac.uk::366ee13b-50cc-412c-a7e9-f01c5ce9b001" providerId="AD" clId="Web-{03084FC0-7AC8-4864-B653-6ED2AD4C65D6}" dt="2022-06-21T15:59:35.503" v="31"/>
          <ac:picMkLst>
            <pc:docMk/>
            <pc:sldMk cId="109857222" sldId="256"/>
            <ac:picMk id="16" creationId="{61A1761E-D952-5ACC-DB9D-48BE251ACDEA}"/>
          </ac:picMkLst>
        </pc:picChg>
      </pc:sldChg>
      <pc:sldChg chg="modSp new">
        <pc:chgData name="Mavis Amoako (2130205)" userId="S::2130205@student.uwtsd.ac.uk::366ee13b-50cc-412c-a7e9-f01c5ce9b001" providerId="AD" clId="Web-{03084FC0-7AC8-4864-B653-6ED2AD4C65D6}" dt="2022-06-21T20:21:32.596" v="42" actId="20577"/>
        <pc:sldMkLst>
          <pc:docMk/>
          <pc:sldMk cId="443692696" sldId="257"/>
        </pc:sldMkLst>
        <pc:spChg chg="mod">
          <ac:chgData name="Mavis Amoako (2130205)" userId="S::2130205@student.uwtsd.ac.uk::366ee13b-50cc-412c-a7e9-f01c5ce9b001" providerId="AD" clId="Web-{03084FC0-7AC8-4864-B653-6ED2AD4C65D6}" dt="2022-06-21T20:21:32.596" v="42" actId="20577"/>
          <ac:spMkLst>
            <pc:docMk/>
            <pc:sldMk cId="443692696" sldId="257"/>
            <ac:spMk id="2" creationId="{E2E0EC65-38EB-021B-7E02-8150C0C5D93A}"/>
          </ac:spMkLst>
        </pc:spChg>
      </pc:sldChg>
      <pc:sldMasterChg chg="add del addSldLayout delSldLayout">
        <pc:chgData name="Mavis Amoako (2130205)" userId="S::2130205@student.uwtsd.ac.uk::366ee13b-50cc-412c-a7e9-f01c5ce9b001" providerId="AD" clId="Web-{03084FC0-7AC8-4864-B653-6ED2AD4C65D6}" dt="2022-06-21T15:59:35.503" v="31"/>
        <pc:sldMasterMkLst>
          <pc:docMk/>
          <pc:sldMasterMk cId="2460954070" sldId="2147483660"/>
        </pc:sldMasterMkLst>
        <pc:sldLayoutChg chg="add del">
          <pc:chgData name="Mavis Amoako (2130205)" userId="S::2130205@student.uwtsd.ac.uk::366ee13b-50cc-412c-a7e9-f01c5ce9b001" providerId="AD" clId="Web-{03084FC0-7AC8-4864-B653-6ED2AD4C65D6}" dt="2022-06-21T15:59:35.503" v="31"/>
          <pc:sldLayoutMkLst>
            <pc:docMk/>
            <pc:sldMasterMk cId="2460954070" sldId="2147483660"/>
            <pc:sldLayoutMk cId="2385387890" sldId="2147483661"/>
          </pc:sldLayoutMkLst>
        </pc:sldLayoutChg>
        <pc:sldLayoutChg chg="add del">
          <pc:chgData name="Mavis Amoako (2130205)" userId="S::2130205@student.uwtsd.ac.uk::366ee13b-50cc-412c-a7e9-f01c5ce9b001" providerId="AD" clId="Web-{03084FC0-7AC8-4864-B653-6ED2AD4C65D6}" dt="2022-06-21T15:59:35.503" v="31"/>
          <pc:sldLayoutMkLst>
            <pc:docMk/>
            <pc:sldMasterMk cId="2460954070" sldId="2147483660"/>
            <pc:sldLayoutMk cId="949138452" sldId="2147483662"/>
          </pc:sldLayoutMkLst>
        </pc:sldLayoutChg>
        <pc:sldLayoutChg chg="add del">
          <pc:chgData name="Mavis Amoako (2130205)" userId="S::2130205@student.uwtsd.ac.uk::366ee13b-50cc-412c-a7e9-f01c5ce9b001" providerId="AD" clId="Web-{03084FC0-7AC8-4864-B653-6ED2AD4C65D6}" dt="2022-06-21T15:59:35.503" v="31"/>
          <pc:sldLayoutMkLst>
            <pc:docMk/>
            <pc:sldMasterMk cId="2460954070" sldId="2147483660"/>
            <pc:sldLayoutMk cId="2591524520" sldId="2147483663"/>
          </pc:sldLayoutMkLst>
        </pc:sldLayoutChg>
        <pc:sldLayoutChg chg="add del">
          <pc:chgData name="Mavis Amoako (2130205)" userId="S::2130205@student.uwtsd.ac.uk::366ee13b-50cc-412c-a7e9-f01c5ce9b001" providerId="AD" clId="Web-{03084FC0-7AC8-4864-B653-6ED2AD4C65D6}" dt="2022-06-21T15:59:35.503" v="31"/>
          <pc:sldLayoutMkLst>
            <pc:docMk/>
            <pc:sldMasterMk cId="2460954070" sldId="2147483660"/>
            <pc:sldLayoutMk cId="1203092039" sldId="2147483664"/>
          </pc:sldLayoutMkLst>
        </pc:sldLayoutChg>
        <pc:sldLayoutChg chg="add del">
          <pc:chgData name="Mavis Amoako (2130205)" userId="S::2130205@student.uwtsd.ac.uk::366ee13b-50cc-412c-a7e9-f01c5ce9b001" providerId="AD" clId="Web-{03084FC0-7AC8-4864-B653-6ED2AD4C65D6}" dt="2022-06-21T15:59:35.503" v="31"/>
          <pc:sldLayoutMkLst>
            <pc:docMk/>
            <pc:sldMasterMk cId="2460954070" sldId="2147483660"/>
            <pc:sldLayoutMk cId="3733172339" sldId="2147483665"/>
          </pc:sldLayoutMkLst>
        </pc:sldLayoutChg>
        <pc:sldLayoutChg chg="add del">
          <pc:chgData name="Mavis Amoako (2130205)" userId="S::2130205@student.uwtsd.ac.uk::366ee13b-50cc-412c-a7e9-f01c5ce9b001" providerId="AD" clId="Web-{03084FC0-7AC8-4864-B653-6ED2AD4C65D6}" dt="2022-06-21T15:59:35.503" v="31"/>
          <pc:sldLayoutMkLst>
            <pc:docMk/>
            <pc:sldMasterMk cId="2460954070" sldId="2147483660"/>
            <pc:sldLayoutMk cId="3210312558" sldId="2147483666"/>
          </pc:sldLayoutMkLst>
        </pc:sldLayoutChg>
        <pc:sldLayoutChg chg="add del">
          <pc:chgData name="Mavis Amoako (2130205)" userId="S::2130205@student.uwtsd.ac.uk::366ee13b-50cc-412c-a7e9-f01c5ce9b001" providerId="AD" clId="Web-{03084FC0-7AC8-4864-B653-6ED2AD4C65D6}" dt="2022-06-21T15:59:35.503" v="31"/>
          <pc:sldLayoutMkLst>
            <pc:docMk/>
            <pc:sldMasterMk cId="2460954070" sldId="2147483660"/>
            <pc:sldLayoutMk cId="3146388984" sldId="2147483667"/>
          </pc:sldLayoutMkLst>
        </pc:sldLayoutChg>
        <pc:sldLayoutChg chg="add del">
          <pc:chgData name="Mavis Amoako (2130205)" userId="S::2130205@student.uwtsd.ac.uk::366ee13b-50cc-412c-a7e9-f01c5ce9b001" providerId="AD" clId="Web-{03084FC0-7AC8-4864-B653-6ED2AD4C65D6}" dt="2022-06-21T15:59:35.503" v="31"/>
          <pc:sldLayoutMkLst>
            <pc:docMk/>
            <pc:sldMasterMk cId="2460954070" sldId="2147483660"/>
            <pc:sldLayoutMk cId="3171841454" sldId="2147483668"/>
          </pc:sldLayoutMkLst>
        </pc:sldLayoutChg>
        <pc:sldLayoutChg chg="add del">
          <pc:chgData name="Mavis Amoako (2130205)" userId="S::2130205@student.uwtsd.ac.uk::366ee13b-50cc-412c-a7e9-f01c5ce9b001" providerId="AD" clId="Web-{03084FC0-7AC8-4864-B653-6ED2AD4C65D6}" dt="2022-06-21T15:59:35.503" v="31"/>
          <pc:sldLayoutMkLst>
            <pc:docMk/>
            <pc:sldMasterMk cId="2460954070" sldId="2147483660"/>
            <pc:sldLayoutMk cId="1718958274" sldId="2147483669"/>
          </pc:sldLayoutMkLst>
        </pc:sldLayoutChg>
        <pc:sldLayoutChg chg="add del">
          <pc:chgData name="Mavis Amoako (2130205)" userId="S::2130205@student.uwtsd.ac.uk::366ee13b-50cc-412c-a7e9-f01c5ce9b001" providerId="AD" clId="Web-{03084FC0-7AC8-4864-B653-6ED2AD4C65D6}" dt="2022-06-21T15:59:35.503" v="31"/>
          <pc:sldLayoutMkLst>
            <pc:docMk/>
            <pc:sldMasterMk cId="2460954070" sldId="2147483660"/>
            <pc:sldLayoutMk cId="2202905451" sldId="2147483670"/>
          </pc:sldLayoutMkLst>
        </pc:sldLayoutChg>
        <pc:sldLayoutChg chg="add del">
          <pc:chgData name="Mavis Amoako (2130205)" userId="S::2130205@student.uwtsd.ac.uk::366ee13b-50cc-412c-a7e9-f01c5ce9b001" providerId="AD" clId="Web-{03084FC0-7AC8-4864-B653-6ED2AD4C65D6}" dt="2022-06-21T15:59:35.503" v="31"/>
          <pc:sldLayoutMkLst>
            <pc:docMk/>
            <pc:sldMasterMk cId="2460954070" sldId="2147483660"/>
            <pc:sldLayoutMk cId="3479445657" sldId="2147483671"/>
          </pc:sldLayoutMkLst>
        </pc:sldLayoutChg>
      </pc:sldMasterChg>
      <pc:sldMasterChg chg="add del replId addSldLayout delSldLayout">
        <pc:chgData name="Mavis Amoako (2130205)" userId="S::2130205@student.uwtsd.ac.uk::366ee13b-50cc-412c-a7e9-f01c5ce9b001" providerId="AD" clId="Web-{03084FC0-7AC8-4864-B653-6ED2AD4C65D6}" dt="2022-06-21T15:59:34.800" v="30"/>
        <pc:sldMasterMkLst>
          <pc:docMk/>
          <pc:sldMasterMk cId="422336799" sldId="2147483672"/>
        </pc:sldMasterMkLst>
        <pc:sldLayoutChg chg="add del">
          <pc:chgData name="Mavis Amoako (2130205)" userId="S::2130205@student.uwtsd.ac.uk::366ee13b-50cc-412c-a7e9-f01c5ce9b001" providerId="AD" clId="Web-{03084FC0-7AC8-4864-B653-6ED2AD4C65D6}" dt="2022-06-21T15:59:34.800" v="30"/>
          <pc:sldLayoutMkLst>
            <pc:docMk/>
            <pc:sldMasterMk cId="422336799" sldId="2147483672"/>
            <pc:sldLayoutMk cId="3313933769" sldId="2147483673"/>
          </pc:sldLayoutMkLst>
        </pc:sldLayoutChg>
        <pc:sldLayoutChg chg="add del replId">
          <pc:chgData name="Mavis Amoako (2130205)" userId="S::2130205@student.uwtsd.ac.uk::366ee13b-50cc-412c-a7e9-f01c5ce9b001" providerId="AD" clId="Web-{03084FC0-7AC8-4864-B653-6ED2AD4C65D6}" dt="2022-06-21T15:59:34.800" v="30"/>
          <pc:sldLayoutMkLst>
            <pc:docMk/>
            <pc:sldMasterMk cId="422336799" sldId="2147483672"/>
            <pc:sldLayoutMk cId="2133469688" sldId="2147483674"/>
          </pc:sldLayoutMkLst>
        </pc:sldLayoutChg>
        <pc:sldLayoutChg chg="add del replId">
          <pc:chgData name="Mavis Amoako (2130205)" userId="S::2130205@student.uwtsd.ac.uk::366ee13b-50cc-412c-a7e9-f01c5ce9b001" providerId="AD" clId="Web-{03084FC0-7AC8-4864-B653-6ED2AD4C65D6}" dt="2022-06-21T15:59:34.800" v="30"/>
          <pc:sldLayoutMkLst>
            <pc:docMk/>
            <pc:sldMasterMk cId="422336799" sldId="2147483672"/>
            <pc:sldLayoutMk cId="1307923887" sldId="2147483675"/>
          </pc:sldLayoutMkLst>
        </pc:sldLayoutChg>
        <pc:sldLayoutChg chg="add del replId">
          <pc:chgData name="Mavis Amoako (2130205)" userId="S::2130205@student.uwtsd.ac.uk::366ee13b-50cc-412c-a7e9-f01c5ce9b001" providerId="AD" clId="Web-{03084FC0-7AC8-4864-B653-6ED2AD4C65D6}" dt="2022-06-21T15:59:34.800" v="30"/>
          <pc:sldLayoutMkLst>
            <pc:docMk/>
            <pc:sldMasterMk cId="422336799" sldId="2147483672"/>
            <pc:sldLayoutMk cId="2788447966" sldId="2147483676"/>
          </pc:sldLayoutMkLst>
        </pc:sldLayoutChg>
        <pc:sldLayoutChg chg="add del replId">
          <pc:chgData name="Mavis Amoako (2130205)" userId="S::2130205@student.uwtsd.ac.uk::366ee13b-50cc-412c-a7e9-f01c5ce9b001" providerId="AD" clId="Web-{03084FC0-7AC8-4864-B653-6ED2AD4C65D6}" dt="2022-06-21T15:59:34.800" v="30"/>
          <pc:sldLayoutMkLst>
            <pc:docMk/>
            <pc:sldMasterMk cId="422336799" sldId="2147483672"/>
            <pc:sldLayoutMk cId="2544444751" sldId="2147483677"/>
          </pc:sldLayoutMkLst>
        </pc:sldLayoutChg>
        <pc:sldLayoutChg chg="add del replId">
          <pc:chgData name="Mavis Amoako (2130205)" userId="S::2130205@student.uwtsd.ac.uk::366ee13b-50cc-412c-a7e9-f01c5ce9b001" providerId="AD" clId="Web-{03084FC0-7AC8-4864-B653-6ED2AD4C65D6}" dt="2022-06-21T15:59:34.800" v="30"/>
          <pc:sldLayoutMkLst>
            <pc:docMk/>
            <pc:sldMasterMk cId="422336799" sldId="2147483672"/>
            <pc:sldLayoutMk cId="2219756411" sldId="2147483678"/>
          </pc:sldLayoutMkLst>
        </pc:sldLayoutChg>
        <pc:sldLayoutChg chg="add del replId">
          <pc:chgData name="Mavis Amoako (2130205)" userId="S::2130205@student.uwtsd.ac.uk::366ee13b-50cc-412c-a7e9-f01c5ce9b001" providerId="AD" clId="Web-{03084FC0-7AC8-4864-B653-6ED2AD4C65D6}" dt="2022-06-21T15:59:34.800" v="30"/>
          <pc:sldLayoutMkLst>
            <pc:docMk/>
            <pc:sldMasterMk cId="422336799" sldId="2147483672"/>
            <pc:sldLayoutMk cId="4282873116" sldId="2147483679"/>
          </pc:sldLayoutMkLst>
        </pc:sldLayoutChg>
        <pc:sldLayoutChg chg="add del replId">
          <pc:chgData name="Mavis Amoako (2130205)" userId="S::2130205@student.uwtsd.ac.uk::366ee13b-50cc-412c-a7e9-f01c5ce9b001" providerId="AD" clId="Web-{03084FC0-7AC8-4864-B653-6ED2AD4C65D6}" dt="2022-06-21T15:59:34.800" v="30"/>
          <pc:sldLayoutMkLst>
            <pc:docMk/>
            <pc:sldMasterMk cId="422336799" sldId="2147483672"/>
            <pc:sldLayoutMk cId="674200676" sldId="2147483680"/>
          </pc:sldLayoutMkLst>
        </pc:sldLayoutChg>
        <pc:sldLayoutChg chg="add del replId">
          <pc:chgData name="Mavis Amoako (2130205)" userId="S::2130205@student.uwtsd.ac.uk::366ee13b-50cc-412c-a7e9-f01c5ce9b001" providerId="AD" clId="Web-{03084FC0-7AC8-4864-B653-6ED2AD4C65D6}" dt="2022-06-21T15:59:34.800" v="30"/>
          <pc:sldLayoutMkLst>
            <pc:docMk/>
            <pc:sldMasterMk cId="422336799" sldId="2147483672"/>
            <pc:sldLayoutMk cId="879675786" sldId="2147483681"/>
          </pc:sldLayoutMkLst>
        </pc:sldLayoutChg>
        <pc:sldLayoutChg chg="add del replId">
          <pc:chgData name="Mavis Amoako (2130205)" userId="S::2130205@student.uwtsd.ac.uk::366ee13b-50cc-412c-a7e9-f01c5ce9b001" providerId="AD" clId="Web-{03084FC0-7AC8-4864-B653-6ED2AD4C65D6}" dt="2022-06-21T15:59:34.800" v="30"/>
          <pc:sldLayoutMkLst>
            <pc:docMk/>
            <pc:sldMasterMk cId="422336799" sldId="2147483672"/>
            <pc:sldLayoutMk cId="1130266222" sldId="2147483682"/>
          </pc:sldLayoutMkLst>
        </pc:sldLayoutChg>
        <pc:sldLayoutChg chg="add del replId">
          <pc:chgData name="Mavis Amoako (2130205)" userId="S::2130205@student.uwtsd.ac.uk::366ee13b-50cc-412c-a7e9-f01c5ce9b001" providerId="AD" clId="Web-{03084FC0-7AC8-4864-B653-6ED2AD4C65D6}" dt="2022-06-21T15:59:34.800" v="30"/>
          <pc:sldLayoutMkLst>
            <pc:docMk/>
            <pc:sldMasterMk cId="422336799" sldId="2147483672"/>
            <pc:sldLayoutMk cId="2411468312" sldId="2147483683"/>
          </pc:sldLayoutMkLst>
        </pc:sldLayoutChg>
      </pc:sldMasterChg>
      <pc:sldMasterChg chg="add replId addSldLayout">
        <pc:chgData name="Mavis Amoako (2130205)" userId="S::2130205@student.uwtsd.ac.uk::366ee13b-50cc-412c-a7e9-f01c5ce9b001" providerId="AD" clId="Web-{03084FC0-7AC8-4864-B653-6ED2AD4C65D6}" dt="2022-06-21T15:59:35.503" v="31"/>
        <pc:sldMasterMkLst>
          <pc:docMk/>
          <pc:sldMasterMk cId="2016941093" sldId="2147483672"/>
        </pc:sldMasterMkLst>
        <pc:sldLayoutChg chg="add">
          <pc:chgData name="Mavis Amoako (2130205)" userId="S::2130205@student.uwtsd.ac.uk::366ee13b-50cc-412c-a7e9-f01c5ce9b001" providerId="AD" clId="Web-{03084FC0-7AC8-4864-B653-6ED2AD4C65D6}" dt="2022-06-21T15:59:35.503" v="31"/>
          <pc:sldLayoutMkLst>
            <pc:docMk/>
            <pc:sldMasterMk cId="2016941093" sldId="2147483672"/>
            <pc:sldLayoutMk cId="3232645025" sldId="2147483673"/>
          </pc:sldLayoutMkLst>
        </pc:sldLayoutChg>
        <pc:sldLayoutChg chg="add replId">
          <pc:chgData name="Mavis Amoako (2130205)" userId="S::2130205@student.uwtsd.ac.uk::366ee13b-50cc-412c-a7e9-f01c5ce9b001" providerId="AD" clId="Web-{03084FC0-7AC8-4864-B653-6ED2AD4C65D6}" dt="2022-06-21T15:59:35.503" v="31"/>
          <pc:sldLayoutMkLst>
            <pc:docMk/>
            <pc:sldMasterMk cId="2016941093" sldId="2147483672"/>
            <pc:sldLayoutMk cId="2641913582" sldId="2147483674"/>
          </pc:sldLayoutMkLst>
        </pc:sldLayoutChg>
        <pc:sldLayoutChg chg="add replId">
          <pc:chgData name="Mavis Amoako (2130205)" userId="S::2130205@student.uwtsd.ac.uk::366ee13b-50cc-412c-a7e9-f01c5ce9b001" providerId="AD" clId="Web-{03084FC0-7AC8-4864-B653-6ED2AD4C65D6}" dt="2022-06-21T15:59:35.503" v="31"/>
          <pc:sldLayoutMkLst>
            <pc:docMk/>
            <pc:sldMasterMk cId="2016941093" sldId="2147483672"/>
            <pc:sldLayoutMk cId="1528201170" sldId="2147483675"/>
          </pc:sldLayoutMkLst>
        </pc:sldLayoutChg>
        <pc:sldLayoutChg chg="add replId">
          <pc:chgData name="Mavis Amoako (2130205)" userId="S::2130205@student.uwtsd.ac.uk::366ee13b-50cc-412c-a7e9-f01c5ce9b001" providerId="AD" clId="Web-{03084FC0-7AC8-4864-B653-6ED2AD4C65D6}" dt="2022-06-21T15:59:35.503" v="31"/>
          <pc:sldLayoutMkLst>
            <pc:docMk/>
            <pc:sldMasterMk cId="2016941093" sldId="2147483672"/>
            <pc:sldLayoutMk cId="3322835471" sldId="2147483676"/>
          </pc:sldLayoutMkLst>
        </pc:sldLayoutChg>
        <pc:sldLayoutChg chg="add replId">
          <pc:chgData name="Mavis Amoako (2130205)" userId="S::2130205@student.uwtsd.ac.uk::366ee13b-50cc-412c-a7e9-f01c5ce9b001" providerId="AD" clId="Web-{03084FC0-7AC8-4864-B653-6ED2AD4C65D6}" dt="2022-06-21T15:59:35.503" v="31"/>
          <pc:sldLayoutMkLst>
            <pc:docMk/>
            <pc:sldMasterMk cId="2016941093" sldId="2147483672"/>
            <pc:sldLayoutMk cId="3499660526" sldId="2147483677"/>
          </pc:sldLayoutMkLst>
        </pc:sldLayoutChg>
        <pc:sldLayoutChg chg="add replId">
          <pc:chgData name="Mavis Amoako (2130205)" userId="S::2130205@student.uwtsd.ac.uk::366ee13b-50cc-412c-a7e9-f01c5ce9b001" providerId="AD" clId="Web-{03084FC0-7AC8-4864-B653-6ED2AD4C65D6}" dt="2022-06-21T15:59:35.503" v="31"/>
          <pc:sldLayoutMkLst>
            <pc:docMk/>
            <pc:sldMasterMk cId="2016941093" sldId="2147483672"/>
            <pc:sldLayoutMk cId="1309798759" sldId="2147483678"/>
          </pc:sldLayoutMkLst>
        </pc:sldLayoutChg>
        <pc:sldLayoutChg chg="add replId">
          <pc:chgData name="Mavis Amoako (2130205)" userId="S::2130205@student.uwtsd.ac.uk::366ee13b-50cc-412c-a7e9-f01c5ce9b001" providerId="AD" clId="Web-{03084FC0-7AC8-4864-B653-6ED2AD4C65D6}" dt="2022-06-21T15:59:35.503" v="31"/>
          <pc:sldLayoutMkLst>
            <pc:docMk/>
            <pc:sldMasterMk cId="2016941093" sldId="2147483672"/>
            <pc:sldLayoutMk cId="4098896950" sldId="2147483679"/>
          </pc:sldLayoutMkLst>
        </pc:sldLayoutChg>
        <pc:sldLayoutChg chg="add replId">
          <pc:chgData name="Mavis Amoako (2130205)" userId="S::2130205@student.uwtsd.ac.uk::366ee13b-50cc-412c-a7e9-f01c5ce9b001" providerId="AD" clId="Web-{03084FC0-7AC8-4864-B653-6ED2AD4C65D6}" dt="2022-06-21T15:59:35.503" v="31"/>
          <pc:sldLayoutMkLst>
            <pc:docMk/>
            <pc:sldMasterMk cId="2016941093" sldId="2147483672"/>
            <pc:sldLayoutMk cId="1184645792" sldId="2147483680"/>
          </pc:sldLayoutMkLst>
        </pc:sldLayoutChg>
        <pc:sldLayoutChg chg="add replId">
          <pc:chgData name="Mavis Amoako (2130205)" userId="S::2130205@student.uwtsd.ac.uk::366ee13b-50cc-412c-a7e9-f01c5ce9b001" providerId="AD" clId="Web-{03084FC0-7AC8-4864-B653-6ED2AD4C65D6}" dt="2022-06-21T15:59:35.503" v="31"/>
          <pc:sldLayoutMkLst>
            <pc:docMk/>
            <pc:sldMasterMk cId="2016941093" sldId="2147483672"/>
            <pc:sldLayoutMk cId="538089269" sldId="2147483681"/>
          </pc:sldLayoutMkLst>
        </pc:sldLayoutChg>
        <pc:sldLayoutChg chg="add replId">
          <pc:chgData name="Mavis Amoako (2130205)" userId="S::2130205@student.uwtsd.ac.uk::366ee13b-50cc-412c-a7e9-f01c5ce9b001" providerId="AD" clId="Web-{03084FC0-7AC8-4864-B653-6ED2AD4C65D6}" dt="2022-06-21T15:59:35.503" v="31"/>
          <pc:sldLayoutMkLst>
            <pc:docMk/>
            <pc:sldMasterMk cId="2016941093" sldId="2147483672"/>
            <pc:sldLayoutMk cId="4001599257" sldId="2147483682"/>
          </pc:sldLayoutMkLst>
        </pc:sldLayoutChg>
        <pc:sldLayoutChg chg="add replId">
          <pc:chgData name="Mavis Amoako (2130205)" userId="S::2130205@student.uwtsd.ac.uk::366ee13b-50cc-412c-a7e9-f01c5ce9b001" providerId="AD" clId="Web-{03084FC0-7AC8-4864-B653-6ED2AD4C65D6}" dt="2022-06-21T15:59:35.503" v="31"/>
          <pc:sldLayoutMkLst>
            <pc:docMk/>
            <pc:sldMasterMk cId="2016941093" sldId="2147483672"/>
            <pc:sldLayoutMk cId="1001780904" sldId="2147483683"/>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E3793B4-16EF-4DD8-BC7C-4F2FFF2EE162}" type="doc">
      <dgm:prSet loTypeId="urn:microsoft.com/office/officeart/2005/8/layout/pyramid2" loCatId="pyramid" qsTypeId="urn:microsoft.com/office/officeart/2005/8/quickstyle/simple1" qsCatId="simple" csTypeId="urn:microsoft.com/office/officeart/2005/8/colors/accent1_2" csCatId="accent1" phldr="1"/>
      <dgm:spPr/>
    </dgm:pt>
    <dgm:pt modelId="{B71AAEF3-C286-47EC-A6EB-C8015204F62B}">
      <dgm:prSet phldrT="[Text]" phldr="0"/>
      <dgm:spPr/>
      <dgm:t>
        <a:bodyPr/>
        <a:lstStyle/>
        <a:p>
          <a:r>
            <a:rPr lang="en-GB">
              <a:latin typeface="Avenir Next LT Pro"/>
            </a:rPr>
            <a:t>LCHS4002-BIRM</a:t>
          </a:r>
          <a:endParaRPr lang="en-GB"/>
        </a:p>
      </dgm:t>
    </dgm:pt>
    <dgm:pt modelId="{7CFB2905-404D-4AC3-BA61-D7C080D7F9FF}" type="parTrans" cxnId="{956FED29-1730-4BB2-AFAC-836682DB21AE}">
      <dgm:prSet/>
      <dgm:spPr/>
    </dgm:pt>
    <dgm:pt modelId="{7CADC9AE-4149-45B1-BFF3-1E7B72E390A3}" type="sibTrans" cxnId="{956FED29-1730-4BB2-AFAC-836682DB21AE}">
      <dgm:prSet/>
      <dgm:spPr/>
    </dgm:pt>
    <dgm:pt modelId="{4D80F1DC-59A9-45F8-A185-1EEEBD3A77E5}">
      <dgm:prSet phldrT="[Text]" phldr="0"/>
      <dgm:spPr/>
      <dgm:t>
        <a:bodyPr/>
        <a:lstStyle/>
        <a:p>
          <a:r>
            <a:rPr lang="en-GB">
              <a:latin typeface="Avenir Next LT Pro"/>
            </a:rPr>
            <a:t>PAULINE</a:t>
          </a:r>
          <a:endParaRPr lang="en-GB"/>
        </a:p>
      </dgm:t>
    </dgm:pt>
    <dgm:pt modelId="{3419D32F-2087-4DF5-AB63-FE119E95970F}" type="parTrans" cxnId="{B7B5631A-1989-420E-90B2-35C404D3AB17}">
      <dgm:prSet/>
      <dgm:spPr/>
    </dgm:pt>
    <dgm:pt modelId="{4335F5F8-10C8-4D8E-862D-7ECD8E9561DC}" type="sibTrans" cxnId="{B7B5631A-1989-420E-90B2-35C404D3AB17}">
      <dgm:prSet/>
      <dgm:spPr/>
    </dgm:pt>
    <dgm:pt modelId="{B7FBE469-D2B7-48F0-8872-5DE9E3A59DB6}">
      <dgm:prSet phldrT="[Text]" phldr="0"/>
      <dgm:spPr/>
      <dgm:t>
        <a:bodyPr/>
        <a:lstStyle/>
        <a:p>
          <a:r>
            <a:rPr lang="en-GB">
              <a:latin typeface="Avenir Next LT Pro"/>
            </a:rPr>
            <a:t>MAVIS</a:t>
          </a:r>
          <a:endParaRPr lang="en-GB"/>
        </a:p>
      </dgm:t>
    </dgm:pt>
    <dgm:pt modelId="{D493473B-DD05-46C2-B1B4-E719FACEC281}" type="parTrans" cxnId="{4B5728C8-97B6-48B8-AC1E-E0530412CEC9}">
      <dgm:prSet/>
      <dgm:spPr/>
    </dgm:pt>
    <dgm:pt modelId="{1D9DAF78-EB26-47FB-95E2-B0105D0C4E90}" type="sibTrans" cxnId="{4B5728C8-97B6-48B8-AC1E-E0530412CEC9}">
      <dgm:prSet/>
      <dgm:spPr/>
    </dgm:pt>
    <dgm:pt modelId="{2EE6D251-686C-423E-8D47-C134E32BCFF0}">
      <dgm:prSet phldr="0"/>
      <dgm:spPr/>
      <dgm:t>
        <a:bodyPr/>
        <a:lstStyle/>
        <a:p>
          <a:pPr rtl="0"/>
          <a:r>
            <a:rPr lang="en-GB">
              <a:latin typeface="Avenir Next LT Pro"/>
            </a:rPr>
            <a:t> FAIZA</a:t>
          </a:r>
        </a:p>
      </dgm:t>
    </dgm:pt>
    <dgm:pt modelId="{955902FF-3B63-4526-86A9-5BB01FC0520C}" type="parTrans" cxnId="{EE38551A-A97B-4EAC-8626-6F680CD1C5FB}">
      <dgm:prSet/>
      <dgm:spPr/>
    </dgm:pt>
    <dgm:pt modelId="{19764284-4AA9-4C1B-B09E-5B3512CCA64C}" type="sibTrans" cxnId="{EE38551A-A97B-4EAC-8626-6F680CD1C5FB}">
      <dgm:prSet/>
      <dgm:spPr/>
    </dgm:pt>
    <dgm:pt modelId="{55902935-6071-41E5-9139-4A125351A3E0}">
      <dgm:prSet phldr="0"/>
      <dgm:spPr/>
      <dgm:t>
        <a:bodyPr/>
        <a:lstStyle/>
        <a:p>
          <a:pPr rtl="0"/>
          <a:r>
            <a:rPr lang="en-GB">
              <a:latin typeface="Avenir Next LT Pro"/>
            </a:rPr>
            <a:t>DIGITAL SKILLS AND RESEARCH METHODS.</a:t>
          </a:r>
        </a:p>
      </dgm:t>
    </dgm:pt>
    <dgm:pt modelId="{EF0340E7-3589-416F-A775-22253B5EF0B7}" type="parTrans" cxnId="{B6340C65-DC58-4AAE-83FB-43FB38125718}">
      <dgm:prSet/>
      <dgm:spPr/>
    </dgm:pt>
    <dgm:pt modelId="{3DB216D7-EA43-4912-836B-3679307970FE}" type="sibTrans" cxnId="{B6340C65-DC58-4AAE-83FB-43FB38125718}">
      <dgm:prSet/>
      <dgm:spPr/>
    </dgm:pt>
    <dgm:pt modelId="{54283526-F668-432A-8E1B-0F141B28BCCA}" type="pres">
      <dgm:prSet presAssocID="{5E3793B4-16EF-4DD8-BC7C-4F2FFF2EE162}" presName="compositeShape" presStyleCnt="0">
        <dgm:presLayoutVars>
          <dgm:dir/>
          <dgm:resizeHandles/>
        </dgm:presLayoutVars>
      </dgm:prSet>
      <dgm:spPr/>
    </dgm:pt>
    <dgm:pt modelId="{4428398E-1915-49AD-9C22-7E9936DB1113}" type="pres">
      <dgm:prSet presAssocID="{5E3793B4-16EF-4DD8-BC7C-4F2FFF2EE162}" presName="pyramid" presStyleLbl="node1" presStyleIdx="0" presStyleCnt="1"/>
      <dgm:spPr/>
    </dgm:pt>
    <dgm:pt modelId="{254212F7-C5B4-4AF3-A65F-02296FEB7AE4}" type="pres">
      <dgm:prSet presAssocID="{5E3793B4-16EF-4DD8-BC7C-4F2FFF2EE162}" presName="theList" presStyleCnt="0"/>
      <dgm:spPr/>
    </dgm:pt>
    <dgm:pt modelId="{3B7D060A-105B-45D6-83D6-5957C8531527}" type="pres">
      <dgm:prSet presAssocID="{B71AAEF3-C286-47EC-A6EB-C8015204F62B}" presName="aNode" presStyleLbl="fgAcc1" presStyleIdx="0" presStyleCnt="5">
        <dgm:presLayoutVars>
          <dgm:bulletEnabled val="1"/>
        </dgm:presLayoutVars>
      </dgm:prSet>
      <dgm:spPr/>
    </dgm:pt>
    <dgm:pt modelId="{C4E4C4DB-8C28-4689-B226-EAC2D1B6844E}" type="pres">
      <dgm:prSet presAssocID="{B71AAEF3-C286-47EC-A6EB-C8015204F62B}" presName="aSpace" presStyleCnt="0"/>
      <dgm:spPr/>
    </dgm:pt>
    <dgm:pt modelId="{82D6BF89-0929-4F25-B35B-F10644BF79BF}" type="pres">
      <dgm:prSet presAssocID="{55902935-6071-41E5-9139-4A125351A3E0}" presName="aNode" presStyleLbl="fgAcc1" presStyleIdx="1" presStyleCnt="5">
        <dgm:presLayoutVars>
          <dgm:bulletEnabled val="1"/>
        </dgm:presLayoutVars>
      </dgm:prSet>
      <dgm:spPr/>
    </dgm:pt>
    <dgm:pt modelId="{78548D1D-7EB2-4AD2-AB15-0FCABC651C54}" type="pres">
      <dgm:prSet presAssocID="{55902935-6071-41E5-9139-4A125351A3E0}" presName="aSpace" presStyleCnt="0"/>
      <dgm:spPr/>
    </dgm:pt>
    <dgm:pt modelId="{C76A1C0C-5D81-458F-9D49-368E21DA66E3}" type="pres">
      <dgm:prSet presAssocID="{4D80F1DC-59A9-45F8-A185-1EEEBD3A77E5}" presName="aNode" presStyleLbl="fgAcc1" presStyleIdx="2" presStyleCnt="5">
        <dgm:presLayoutVars>
          <dgm:bulletEnabled val="1"/>
        </dgm:presLayoutVars>
      </dgm:prSet>
      <dgm:spPr/>
    </dgm:pt>
    <dgm:pt modelId="{AE16FAC3-933F-4912-BB51-63A901053FBC}" type="pres">
      <dgm:prSet presAssocID="{4D80F1DC-59A9-45F8-A185-1EEEBD3A77E5}" presName="aSpace" presStyleCnt="0"/>
      <dgm:spPr/>
    </dgm:pt>
    <dgm:pt modelId="{C285B106-C9DA-4BCA-B08A-E36E9D3ADC36}" type="pres">
      <dgm:prSet presAssocID="{B7FBE469-D2B7-48F0-8872-5DE9E3A59DB6}" presName="aNode" presStyleLbl="fgAcc1" presStyleIdx="3" presStyleCnt="5">
        <dgm:presLayoutVars>
          <dgm:bulletEnabled val="1"/>
        </dgm:presLayoutVars>
      </dgm:prSet>
      <dgm:spPr/>
    </dgm:pt>
    <dgm:pt modelId="{889C4E3F-3D90-4EF4-94C8-A40BFDBA5C36}" type="pres">
      <dgm:prSet presAssocID="{B7FBE469-D2B7-48F0-8872-5DE9E3A59DB6}" presName="aSpace" presStyleCnt="0"/>
      <dgm:spPr/>
    </dgm:pt>
    <dgm:pt modelId="{39607B7C-B2AC-4682-88AF-6CB14A086E56}" type="pres">
      <dgm:prSet presAssocID="{2EE6D251-686C-423E-8D47-C134E32BCFF0}" presName="aNode" presStyleLbl="fgAcc1" presStyleIdx="4" presStyleCnt="5">
        <dgm:presLayoutVars>
          <dgm:bulletEnabled val="1"/>
        </dgm:presLayoutVars>
      </dgm:prSet>
      <dgm:spPr/>
    </dgm:pt>
    <dgm:pt modelId="{BF5D19A4-0250-4160-918B-D9E2828C2844}" type="pres">
      <dgm:prSet presAssocID="{2EE6D251-686C-423E-8D47-C134E32BCFF0}" presName="aSpace" presStyleCnt="0"/>
      <dgm:spPr/>
    </dgm:pt>
  </dgm:ptLst>
  <dgm:cxnLst>
    <dgm:cxn modelId="{4B22240F-79F7-426C-B16D-E74D2726C298}" type="presOf" srcId="{5E3793B4-16EF-4DD8-BC7C-4F2FFF2EE162}" destId="{54283526-F668-432A-8E1B-0F141B28BCCA}" srcOrd="0" destOrd="0" presId="urn:microsoft.com/office/officeart/2005/8/layout/pyramid2"/>
    <dgm:cxn modelId="{B7B5631A-1989-420E-90B2-35C404D3AB17}" srcId="{5E3793B4-16EF-4DD8-BC7C-4F2FFF2EE162}" destId="{4D80F1DC-59A9-45F8-A185-1EEEBD3A77E5}" srcOrd="2" destOrd="0" parTransId="{3419D32F-2087-4DF5-AB63-FE119E95970F}" sibTransId="{4335F5F8-10C8-4D8E-862D-7ECD8E9561DC}"/>
    <dgm:cxn modelId="{EE38551A-A97B-4EAC-8626-6F680CD1C5FB}" srcId="{5E3793B4-16EF-4DD8-BC7C-4F2FFF2EE162}" destId="{2EE6D251-686C-423E-8D47-C134E32BCFF0}" srcOrd="4" destOrd="0" parTransId="{955902FF-3B63-4526-86A9-5BB01FC0520C}" sibTransId="{19764284-4AA9-4C1B-B09E-5B3512CCA64C}"/>
    <dgm:cxn modelId="{956FED29-1730-4BB2-AFAC-836682DB21AE}" srcId="{5E3793B4-16EF-4DD8-BC7C-4F2FFF2EE162}" destId="{B71AAEF3-C286-47EC-A6EB-C8015204F62B}" srcOrd="0" destOrd="0" parTransId="{7CFB2905-404D-4AC3-BA61-D7C080D7F9FF}" sibTransId="{7CADC9AE-4149-45B1-BFF3-1E7B72E390A3}"/>
    <dgm:cxn modelId="{B6340C65-DC58-4AAE-83FB-43FB38125718}" srcId="{5E3793B4-16EF-4DD8-BC7C-4F2FFF2EE162}" destId="{55902935-6071-41E5-9139-4A125351A3E0}" srcOrd="1" destOrd="0" parTransId="{EF0340E7-3589-416F-A775-22253B5EF0B7}" sibTransId="{3DB216D7-EA43-4912-836B-3679307970FE}"/>
    <dgm:cxn modelId="{F91F3559-11FB-43F3-9CD3-9168B76B1DB8}" type="presOf" srcId="{55902935-6071-41E5-9139-4A125351A3E0}" destId="{82D6BF89-0929-4F25-B35B-F10644BF79BF}" srcOrd="0" destOrd="0" presId="urn:microsoft.com/office/officeart/2005/8/layout/pyramid2"/>
    <dgm:cxn modelId="{3B7A6198-D07F-4AC0-A07C-BDD220BB5787}" type="presOf" srcId="{B71AAEF3-C286-47EC-A6EB-C8015204F62B}" destId="{3B7D060A-105B-45D6-83D6-5957C8531527}" srcOrd="0" destOrd="0" presId="urn:microsoft.com/office/officeart/2005/8/layout/pyramid2"/>
    <dgm:cxn modelId="{F38F1AA8-A86F-4389-87F9-47C5DB63686D}" type="presOf" srcId="{B7FBE469-D2B7-48F0-8872-5DE9E3A59DB6}" destId="{C285B106-C9DA-4BCA-B08A-E36E9D3ADC36}" srcOrd="0" destOrd="0" presId="urn:microsoft.com/office/officeart/2005/8/layout/pyramid2"/>
    <dgm:cxn modelId="{4B5728C8-97B6-48B8-AC1E-E0530412CEC9}" srcId="{5E3793B4-16EF-4DD8-BC7C-4F2FFF2EE162}" destId="{B7FBE469-D2B7-48F0-8872-5DE9E3A59DB6}" srcOrd="3" destOrd="0" parTransId="{D493473B-DD05-46C2-B1B4-E719FACEC281}" sibTransId="{1D9DAF78-EB26-47FB-95E2-B0105D0C4E90}"/>
    <dgm:cxn modelId="{3D41BAE7-441E-47BE-874A-21910B45AD92}" type="presOf" srcId="{2EE6D251-686C-423E-8D47-C134E32BCFF0}" destId="{39607B7C-B2AC-4682-88AF-6CB14A086E56}" srcOrd="0" destOrd="0" presId="urn:microsoft.com/office/officeart/2005/8/layout/pyramid2"/>
    <dgm:cxn modelId="{71535EEC-88B2-4440-A1C8-AA2ADEFC6777}" type="presOf" srcId="{4D80F1DC-59A9-45F8-A185-1EEEBD3A77E5}" destId="{C76A1C0C-5D81-458F-9D49-368E21DA66E3}" srcOrd="0" destOrd="0" presId="urn:microsoft.com/office/officeart/2005/8/layout/pyramid2"/>
    <dgm:cxn modelId="{31401709-7C22-441F-A3D8-ACD4A648EC9D}" type="presParOf" srcId="{54283526-F668-432A-8E1B-0F141B28BCCA}" destId="{4428398E-1915-49AD-9C22-7E9936DB1113}" srcOrd="0" destOrd="0" presId="urn:microsoft.com/office/officeart/2005/8/layout/pyramid2"/>
    <dgm:cxn modelId="{1E517872-BC0B-4912-A1AD-7714679EA4B8}" type="presParOf" srcId="{54283526-F668-432A-8E1B-0F141B28BCCA}" destId="{254212F7-C5B4-4AF3-A65F-02296FEB7AE4}" srcOrd="1" destOrd="0" presId="urn:microsoft.com/office/officeart/2005/8/layout/pyramid2"/>
    <dgm:cxn modelId="{C454AB3D-DE25-4696-A2AB-1D9CB68477A0}" type="presParOf" srcId="{254212F7-C5B4-4AF3-A65F-02296FEB7AE4}" destId="{3B7D060A-105B-45D6-83D6-5957C8531527}" srcOrd="0" destOrd="0" presId="urn:microsoft.com/office/officeart/2005/8/layout/pyramid2"/>
    <dgm:cxn modelId="{A5EB1DDF-BAA5-42FC-B210-CFDFDC411D62}" type="presParOf" srcId="{254212F7-C5B4-4AF3-A65F-02296FEB7AE4}" destId="{C4E4C4DB-8C28-4689-B226-EAC2D1B6844E}" srcOrd="1" destOrd="0" presId="urn:microsoft.com/office/officeart/2005/8/layout/pyramid2"/>
    <dgm:cxn modelId="{B0FA0434-1C22-458E-B881-D0869DC89EB1}" type="presParOf" srcId="{254212F7-C5B4-4AF3-A65F-02296FEB7AE4}" destId="{82D6BF89-0929-4F25-B35B-F10644BF79BF}" srcOrd="2" destOrd="0" presId="urn:microsoft.com/office/officeart/2005/8/layout/pyramid2"/>
    <dgm:cxn modelId="{E7D0036D-6484-499D-B309-8A0E8D4FD3CA}" type="presParOf" srcId="{254212F7-C5B4-4AF3-A65F-02296FEB7AE4}" destId="{78548D1D-7EB2-4AD2-AB15-0FCABC651C54}" srcOrd="3" destOrd="0" presId="urn:microsoft.com/office/officeart/2005/8/layout/pyramid2"/>
    <dgm:cxn modelId="{DC3A6CBC-BB1C-4E24-9752-650D08E75651}" type="presParOf" srcId="{254212F7-C5B4-4AF3-A65F-02296FEB7AE4}" destId="{C76A1C0C-5D81-458F-9D49-368E21DA66E3}" srcOrd="4" destOrd="0" presId="urn:microsoft.com/office/officeart/2005/8/layout/pyramid2"/>
    <dgm:cxn modelId="{D262FB85-1CB6-4C31-BE99-40EB3DCCA827}" type="presParOf" srcId="{254212F7-C5B4-4AF3-A65F-02296FEB7AE4}" destId="{AE16FAC3-933F-4912-BB51-63A901053FBC}" srcOrd="5" destOrd="0" presId="urn:microsoft.com/office/officeart/2005/8/layout/pyramid2"/>
    <dgm:cxn modelId="{A2293750-7D23-462F-84CE-29625A2501C4}" type="presParOf" srcId="{254212F7-C5B4-4AF3-A65F-02296FEB7AE4}" destId="{C285B106-C9DA-4BCA-B08A-E36E9D3ADC36}" srcOrd="6" destOrd="0" presId="urn:microsoft.com/office/officeart/2005/8/layout/pyramid2"/>
    <dgm:cxn modelId="{F1AEDFF6-ECD0-49B5-9095-BF15176F0408}" type="presParOf" srcId="{254212F7-C5B4-4AF3-A65F-02296FEB7AE4}" destId="{889C4E3F-3D90-4EF4-94C8-A40BFDBA5C36}" srcOrd="7" destOrd="0" presId="urn:microsoft.com/office/officeart/2005/8/layout/pyramid2"/>
    <dgm:cxn modelId="{89820F22-49D4-4EE3-805A-5F8645DC43BB}" type="presParOf" srcId="{254212F7-C5B4-4AF3-A65F-02296FEB7AE4}" destId="{39607B7C-B2AC-4682-88AF-6CB14A086E56}" srcOrd="8" destOrd="0" presId="urn:microsoft.com/office/officeart/2005/8/layout/pyramid2"/>
    <dgm:cxn modelId="{726704A6-A9F6-412D-87FA-802E63E98A4F}" type="presParOf" srcId="{254212F7-C5B4-4AF3-A65F-02296FEB7AE4}" destId="{BF5D19A4-0250-4160-918B-D9E2828C2844}" srcOrd="9"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E261C58-7597-4336-BA3A-0E78AC36EBC8}" type="doc">
      <dgm:prSet loTypeId="urn:microsoft.com/office/officeart/2005/8/layout/hProcess6" loCatId="process" qsTypeId="urn:microsoft.com/office/officeart/2005/8/quickstyle/simple1" qsCatId="simple" csTypeId="urn:microsoft.com/office/officeart/2005/8/colors/accent1_2" csCatId="accent1" phldr="1"/>
      <dgm:spPr/>
      <dgm:t>
        <a:bodyPr/>
        <a:lstStyle/>
        <a:p>
          <a:endParaRPr lang="en-GB"/>
        </a:p>
      </dgm:t>
    </dgm:pt>
    <dgm:pt modelId="{8FFEF84B-1CFE-4C7E-ABFF-874367685CAB}">
      <dgm:prSet phldrT="[Text]" phldr="0"/>
      <dgm:spPr/>
      <dgm:t>
        <a:bodyPr/>
        <a:lstStyle/>
        <a:p>
          <a:pPr rtl="0"/>
          <a:r>
            <a:rPr lang="en-GB">
              <a:latin typeface="Avenir Next LT Pro"/>
            </a:rPr>
            <a:t>Are all students able to use technology?</a:t>
          </a:r>
          <a:endParaRPr lang="en-GB"/>
        </a:p>
      </dgm:t>
    </dgm:pt>
    <dgm:pt modelId="{8782D638-21A7-492E-B3BB-D71EFD8D3A27}" type="parTrans" cxnId="{836D08F9-9F27-4549-95D9-3A956F3FD4CE}">
      <dgm:prSet/>
      <dgm:spPr/>
      <dgm:t>
        <a:bodyPr/>
        <a:lstStyle/>
        <a:p>
          <a:endParaRPr lang="en-GB"/>
        </a:p>
      </dgm:t>
    </dgm:pt>
    <dgm:pt modelId="{0D41A766-2891-4F65-AF54-AD95B25D58A4}" type="sibTrans" cxnId="{836D08F9-9F27-4549-95D9-3A956F3FD4CE}">
      <dgm:prSet/>
      <dgm:spPr/>
      <dgm:t>
        <a:bodyPr/>
        <a:lstStyle/>
        <a:p>
          <a:endParaRPr lang="en-GB"/>
        </a:p>
      </dgm:t>
    </dgm:pt>
    <dgm:pt modelId="{A83A4265-067E-4452-AC98-20B19318259D}">
      <dgm:prSet phldrT="[Text]" phldr="0"/>
      <dgm:spPr/>
      <dgm:t>
        <a:bodyPr/>
        <a:lstStyle/>
        <a:p>
          <a:pPr rtl="0"/>
          <a:r>
            <a:rPr lang="en-GB">
              <a:latin typeface="Avenir Next LT Pro"/>
            </a:rPr>
            <a:t>Will there be any training or assistance for students to learn how to collaborate using technology?</a:t>
          </a:r>
          <a:endParaRPr lang="en-GB"/>
        </a:p>
      </dgm:t>
    </dgm:pt>
    <dgm:pt modelId="{1E94DF87-E19C-4D28-8172-476FF83CFA05}" type="parTrans" cxnId="{0EECECA8-EE9D-4FD6-A191-7B106F719B8C}">
      <dgm:prSet/>
      <dgm:spPr/>
      <dgm:t>
        <a:bodyPr/>
        <a:lstStyle/>
        <a:p>
          <a:endParaRPr lang="en-GB"/>
        </a:p>
      </dgm:t>
    </dgm:pt>
    <dgm:pt modelId="{0CC67758-437B-4CFD-B1FC-EACD58BB4374}" type="sibTrans" cxnId="{0EECECA8-EE9D-4FD6-A191-7B106F719B8C}">
      <dgm:prSet/>
      <dgm:spPr/>
      <dgm:t>
        <a:bodyPr/>
        <a:lstStyle/>
        <a:p>
          <a:endParaRPr lang="en-GB"/>
        </a:p>
      </dgm:t>
    </dgm:pt>
    <dgm:pt modelId="{B8BCB71F-6AFB-464F-9880-3FD300EDAB4C}">
      <dgm:prSet phldrT="[Text]" phldr="0"/>
      <dgm:spPr/>
      <dgm:t>
        <a:bodyPr/>
        <a:lstStyle/>
        <a:p>
          <a:endParaRPr lang="en-GB"/>
        </a:p>
      </dgm:t>
    </dgm:pt>
    <dgm:pt modelId="{86595BF6-331A-4CBA-877F-1FDBF517A606}" type="parTrans" cxnId="{CC0BFBF8-FC4A-458E-8884-B83DB84239BF}">
      <dgm:prSet/>
      <dgm:spPr/>
      <dgm:t>
        <a:bodyPr/>
        <a:lstStyle/>
        <a:p>
          <a:endParaRPr lang="en-GB"/>
        </a:p>
      </dgm:t>
    </dgm:pt>
    <dgm:pt modelId="{90C5BD0B-7FF0-45D9-9444-72D0DE87ADB9}" type="sibTrans" cxnId="{CC0BFBF8-FC4A-458E-8884-B83DB84239BF}">
      <dgm:prSet/>
      <dgm:spPr/>
      <dgm:t>
        <a:bodyPr/>
        <a:lstStyle/>
        <a:p>
          <a:endParaRPr lang="en-GB"/>
        </a:p>
      </dgm:t>
    </dgm:pt>
    <dgm:pt modelId="{33CFCEEA-C7DE-4D3A-A2B1-E9A059A6B66C}">
      <dgm:prSet phldrT="[Text]" phldr="0"/>
      <dgm:spPr/>
      <dgm:t>
        <a:bodyPr/>
        <a:lstStyle/>
        <a:p>
          <a:pPr rtl="0"/>
          <a:r>
            <a:rPr lang="en-GB">
              <a:latin typeface="Avenir Next LT Pro"/>
            </a:rPr>
            <a:t>What will be effect way to sort out problems or issues of technical difficulties in UWSTD?</a:t>
          </a:r>
          <a:endParaRPr lang="en-GB"/>
        </a:p>
      </dgm:t>
    </dgm:pt>
    <dgm:pt modelId="{FF3A0425-D8F0-4A34-910B-8897152189C8}" type="parTrans" cxnId="{15883C32-E4B6-4B47-8302-32C60131982A}">
      <dgm:prSet/>
      <dgm:spPr/>
      <dgm:t>
        <a:bodyPr/>
        <a:lstStyle/>
        <a:p>
          <a:endParaRPr lang="en-GB"/>
        </a:p>
      </dgm:t>
    </dgm:pt>
    <dgm:pt modelId="{5A3CDBC5-3FB9-4D2E-8353-2E63FAB6CE4B}" type="sibTrans" cxnId="{15883C32-E4B6-4B47-8302-32C60131982A}">
      <dgm:prSet/>
      <dgm:spPr/>
      <dgm:t>
        <a:bodyPr/>
        <a:lstStyle/>
        <a:p>
          <a:endParaRPr lang="en-GB"/>
        </a:p>
      </dgm:t>
    </dgm:pt>
    <dgm:pt modelId="{911E595A-A721-4754-9224-75B0A5D49630}">
      <dgm:prSet phldrT="[Text]" phldr="1"/>
      <dgm:spPr/>
      <dgm:t>
        <a:bodyPr/>
        <a:lstStyle/>
        <a:p>
          <a:endParaRPr lang="en-GB"/>
        </a:p>
      </dgm:t>
    </dgm:pt>
    <dgm:pt modelId="{2122EB29-627A-44FA-92E9-D8CF90FFDB7D}" type="parTrans" cxnId="{27BFC17C-2C5F-45C1-B75A-7677FF31F6BF}">
      <dgm:prSet/>
      <dgm:spPr/>
      <dgm:t>
        <a:bodyPr/>
        <a:lstStyle/>
        <a:p>
          <a:endParaRPr lang="en-GB"/>
        </a:p>
      </dgm:t>
    </dgm:pt>
    <dgm:pt modelId="{BB62DA4B-E374-4A37-9065-FF0027F61389}" type="sibTrans" cxnId="{27BFC17C-2C5F-45C1-B75A-7677FF31F6BF}">
      <dgm:prSet/>
      <dgm:spPr/>
      <dgm:t>
        <a:bodyPr/>
        <a:lstStyle/>
        <a:p>
          <a:endParaRPr lang="en-GB"/>
        </a:p>
      </dgm:t>
    </dgm:pt>
    <dgm:pt modelId="{E74BC259-6F7A-4AED-A00F-92E727C2DC2E}">
      <dgm:prSet phldrT="[Text]" phldr="0"/>
      <dgm:spPr/>
      <dgm:t>
        <a:bodyPr/>
        <a:lstStyle/>
        <a:p>
          <a:pPr rtl="0"/>
          <a:r>
            <a:rPr lang="en-GB">
              <a:latin typeface="Avenir Next LT Pro"/>
            </a:rPr>
            <a:t>Are students confident using technology to collaborate with each other?</a:t>
          </a:r>
          <a:endParaRPr lang="en-GB"/>
        </a:p>
      </dgm:t>
    </dgm:pt>
    <dgm:pt modelId="{F2C95775-6C46-462B-BE08-EBCE4BD93709}" type="parTrans" cxnId="{3D536EC9-EA8A-4218-99E0-50F6BEF25F4D}">
      <dgm:prSet/>
      <dgm:spPr/>
      <dgm:t>
        <a:bodyPr/>
        <a:lstStyle/>
        <a:p>
          <a:endParaRPr lang="en-GB"/>
        </a:p>
      </dgm:t>
    </dgm:pt>
    <dgm:pt modelId="{1BF1CBD1-5B71-496E-950E-276ECA168291}" type="sibTrans" cxnId="{3D536EC9-EA8A-4218-99E0-50F6BEF25F4D}">
      <dgm:prSet/>
      <dgm:spPr/>
      <dgm:t>
        <a:bodyPr/>
        <a:lstStyle/>
        <a:p>
          <a:endParaRPr lang="en-GB"/>
        </a:p>
      </dgm:t>
    </dgm:pt>
    <dgm:pt modelId="{9EE9FBBB-EC4A-44BD-95B4-8978BF418808}">
      <dgm:prSet phldrT="[Text]" phldr="1"/>
      <dgm:spPr/>
      <dgm:t>
        <a:bodyPr/>
        <a:lstStyle/>
        <a:p>
          <a:endParaRPr lang="en-GB"/>
        </a:p>
      </dgm:t>
    </dgm:pt>
    <dgm:pt modelId="{F9567338-E48E-4500-9F37-4B7172F77FFC}" type="parTrans" cxnId="{5BD58D1C-8C75-4F4B-A420-29F411A324DB}">
      <dgm:prSet/>
      <dgm:spPr/>
      <dgm:t>
        <a:bodyPr/>
        <a:lstStyle/>
        <a:p>
          <a:endParaRPr lang="en-GB"/>
        </a:p>
      </dgm:t>
    </dgm:pt>
    <dgm:pt modelId="{DC6EE39D-2B22-425F-B8C4-3921C9DFB48D}" type="sibTrans" cxnId="{5BD58D1C-8C75-4F4B-A420-29F411A324DB}">
      <dgm:prSet/>
      <dgm:spPr/>
      <dgm:t>
        <a:bodyPr/>
        <a:lstStyle/>
        <a:p>
          <a:endParaRPr lang="en-GB"/>
        </a:p>
      </dgm:t>
    </dgm:pt>
    <dgm:pt modelId="{6A89E0E9-D019-4542-908C-452D47283A91}">
      <dgm:prSet phldr="0"/>
      <dgm:spPr/>
      <dgm:t>
        <a:bodyPr/>
        <a:lstStyle/>
        <a:p>
          <a:pPr rtl="0"/>
          <a:endParaRPr lang="en-GB">
            <a:latin typeface="Avenir Next LT Pro"/>
          </a:endParaRPr>
        </a:p>
      </dgm:t>
    </dgm:pt>
    <dgm:pt modelId="{29CB7456-4699-4CD4-9E98-1E00578296A1}" type="parTrans" cxnId="{C33782CA-8985-4E0E-9E02-27627C084006}">
      <dgm:prSet/>
      <dgm:spPr/>
    </dgm:pt>
    <dgm:pt modelId="{716618C7-16EF-4379-AFA6-C175F32F126D}" type="sibTrans" cxnId="{C33782CA-8985-4E0E-9E02-27627C084006}">
      <dgm:prSet/>
      <dgm:spPr/>
    </dgm:pt>
    <dgm:pt modelId="{3FEFD38A-1D88-416C-93BA-66A87991CF7A}" type="pres">
      <dgm:prSet presAssocID="{5E261C58-7597-4336-BA3A-0E78AC36EBC8}" presName="theList" presStyleCnt="0">
        <dgm:presLayoutVars>
          <dgm:dir/>
          <dgm:animLvl val="lvl"/>
          <dgm:resizeHandles val="exact"/>
        </dgm:presLayoutVars>
      </dgm:prSet>
      <dgm:spPr/>
    </dgm:pt>
    <dgm:pt modelId="{AEF6C75F-508D-404E-B893-961DBECFFA52}" type="pres">
      <dgm:prSet presAssocID="{8FFEF84B-1CFE-4C7E-ABFF-874367685CAB}" presName="compNode" presStyleCnt="0"/>
      <dgm:spPr/>
    </dgm:pt>
    <dgm:pt modelId="{4C17F954-F669-4193-BC1B-7189E11F89B3}" type="pres">
      <dgm:prSet presAssocID="{8FFEF84B-1CFE-4C7E-ABFF-874367685CAB}" presName="noGeometry" presStyleCnt="0"/>
      <dgm:spPr/>
    </dgm:pt>
    <dgm:pt modelId="{FD5C81FA-065C-4DA0-8180-283EEE86FCA2}" type="pres">
      <dgm:prSet presAssocID="{8FFEF84B-1CFE-4C7E-ABFF-874367685CAB}" presName="childTextVisible" presStyleLbl="bgAccFollowNode1" presStyleIdx="0" presStyleCnt="3">
        <dgm:presLayoutVars>
          <dgm:bulletEnabled val="1"/>
        </dgm:presLayoutVars>
      </dgm:prSet>
      <dgm:spPr/>
    </dgm:pt>
    <dgm:pt modelId="{7CA77BA0-24D3-43B3-B1D9-2DFF2D8DA889}" type="pres">
      <dgm:prSet presAssocID="{8FFEF84B-1CFE-4C7E-ABFF-874367685CAB}" presName="childTextHidden" presStyleLbl="bgAccFollowNode1" presStyleIdx="0" presStyleCnt="3"/>
      <dgm:spPr/>
    </dgm:pt>
    <dgm:pt modelId="{0FB54003-CAC8-46DB-BCD6-5083932DE360}" type="pres">
      <dgm:prSet presAssocID="{8FFEF84B-1CFE-4C7E-ABFF-874367685CAB}" presName="parentText" presStyleLbl="node1" presStyleIdx="0" presStyleCnt="3">
        <dgm:presLayoutVars>
          <dgm:chMax val="1"/>
          <dgm:bulletEnabled val="1"/>
        </dgm:presLayoutVars>
      </dgm:prSet>
      <dgm:spPr/>
    </dgm:pt>
    <dgm:pt modelId="{7F2F4A06-0A57-44D8-89EF-BED36A605602}" type="pres">
      <dgm:prSet presAssocID="{8FFEF84B-1CFE-4C7E-ABFF-874367685CAB}" presName="aSpace" presStyleCnt="0"/>
      <dgm:spPr/>
    </dgm:pt>
    <dgm:pt modelId="{7B072C3C-50C5-4858-A139-3669F77F05D0}" type="pres">
      <dgm:prSet presAssocID="{B8BCB71F-6AFB-464F-9880-3FD300EDAB4C}" presName="compNode" presStyleCnt="0"/>
      <dgm:spPr/>
    </dgm:pt>
    <dgm:pt modelId="{53E26B57-FC7A-414A-8894-64AB21E25733}" type="pres">
      <dgm:prSet presAssocID="{B8BCB71F-6AFB-464F-9880-3FD300EDAB4C}" presName="noGeometry" presStyleCnt="0"/>
      <dgm:spPr/>
    </dgm:pt>
    <dgm:pt modelId="{290EF2B5-3A6C-45E6-9DF8-2D3700A51443}" type="pres">
      <dgm:prSet presAssocID="{B8BCB71F-6AFB-464F-9880-3FD300EDAB4C}" presName="childTextVisible" presStyleLbl="bgAccFollowNode1" presStyleIdx="1" presStyleCnt="3">
        <dgm:presLayoutVars>
          <dgm:bulletEnabled val="1"/>
        </dgm:presLayoutVars>
      </dgm:prSet>
      <dgm:spPr/>
    </dgm:pt>
    <dgm:pt modelId="{D4760882-0D4C-42CC-AF16-15C88323BC8F}" type="pres">
      <dgm:prSet presAssocID="{B8BCB71F-6AFB-464F-9880-3FD300EDAB4C}" presName="childTextHidden" presStyleLbl="bgAccFollowNode1" presStyleIdx="1" presStyleCnt="3"/>
      <dgm:spPr/>
    </dgm:pt>
    <dgm:pt modelId="{4EE2B3A6-CDD2-4299-8824-CC4228F0498E}" type="pres">
      <dgm:prSet presAssocID="{B8BCB71F-6AFB-464F-9880-3FD300EDAB4C}" presName="parentText" presStyleLbl="node1" presStyleIdx="1" presStyleCnt="3">
        <dgm:presLayoutVars>
          <dgm:chMax val="1"/>
          <dgm:bulletEnabled val="1"/>
        </dgm:presLayoutVars>
      </dgm:prSet>
      <dgm:spPr/>
    </dgm:pt>
    <dgm:pt modelId="{4243146C-23D3-4F7D-9C6E-6B2A0431361C}" type="pres">
      <dgm:prSet presAssocID="{B8BCB71F-6AFB-464F-9880-3FD300EDAB4C}" presName="aSpace" presStyleCnt="0"/>
      <dgm:spPr/>
    </dgm:pt>
    <dgm:pt modelId="{8B07EBDD-A54B-4709-AC87-68637AA229D2}" type="pres">
      <dgm:prSet presAssocID="{E74BC259-6F7A-4AED-A00F-92E727C2DC2E}" presName="compNode" presStyleCnt="0"/>
      <dgm:spPr/>
    </dgm:pt>
    <dgm:pt modelId="{D2CAA205-1D79-448E-8129-320844ACD3D9}" type="pres">
      <dgm:prSet presAssocID="{E74BC259-6F7A-4AED-A00F-92E727C2DC2E}" presName="noGeometry" presStyleCnt="0"/>
      <dgm:spPr/>
    </dgm:pt>
    <dgm:pt modelId="{00BBAB1D-3515-412A-959A-B562B85D0E92}" type="pres">
      <dgm:prSet presAssocID="{E74BC259-6F7A-4AED-A00F-92E727C2DC2E}" presName="childTextVisible" presStyleLbl="bgAccFollowNode1" presStyleIdx="2" presStyleCnt="3">
        <dgm:presLayoutVars>
          <dgm:bulletEnabled val="1"/>
        </dgm:presLayoutVars>
      </dgm:prSet>
      <dgm:spPr/>
    </dgm:pt>
    <dgm:pt modelId="{41AC830D-7A54-4ECC-8E43-0B3AA593526C}" type="pres">
      <dgm:prSet presAssocID="{E74BC259-6F7A-4AED-A00F-92E727C2DC2E}" presName="childTextHidden" presStyleLbl="bgAccFollowNode1" presStyleIdx="2" presStyleCnt="3"/>
      <dgm:spPr/>
    </dgm:pt>
    <dgm:pt modelId="{1F2B299D-DCB7-4C84-BCC4-398535ECDC91}" type="pres">
      <dgm:prSet presAssocID="{E74BC259-6F7A-4AED-A00F-92E727C2DC2E}" presName="parentText" presStyleLbl="node1" presStyleIdx="2" presStyleCnt="3">
        <dgm:presLayoutVars>
          <dgm:chMax val="1"/>
          <dgm:bulletEnabled val="1"/>
        </dgm:presLayoutVars>
      </dgm:prSet>
      <dgm:spPr/>
    </dgm:pt>
  </dgm:ptLst>
  <dgm:cxnLst>
    <dgm:cxn modelId="{11488806-99E9-499D-8401-68372628C857}" type="presOf" srcId="{33CFCEEA-C7DE-4D3A-A2B1-E9A059A6B66C}" destId="{D4760882-0D4C-42CC-AF16-15C88323BC8F}" srcOrd="1" destOrd="0" presId="urn:microsoft.com/office/officeart/2005/8/layout/hProcess6"/>
    <dgm:cxn modelId="{5BD58D1C-8C75-4F4B-A420-29F411A324DB}" srcId="{E74BC259-6F7A-4AED-A00F-92E727C2DC2E}" destId="{9EE9FBBB-EC4A-44BD-95B4-8978BF418808}" srcOrd="0" destOrd="0" parTransId="{F9567338-E48E-4500-9F37-4B7172F77FFC}" sibTransId="{DC6EE39D-2B22-425F-B8C4-3921C9DFB48D}"/>
    <dgm:cxn modelId="{15883C32-E4B6-4B47-8302-32C60131982A}" srcId="{B8BCB71F-6AFB-464F-9880-3FD300EDAB4C}" destId="{33CFCEEA-C7DE-4D3A-A2B1-E9A059A6B66C}" srcOrd="0" destOrd="0" parTransId="{FF3A0425-D8F0-4A34-910B-8897152189C8}" sibTransId="{5A3CDBC5-3FB9-4D2E-8353-2E63FAB6CE4B}"/>
    <dgm:cxn modelId="{10D5575E-8892-4885-925A-DB170D6EE733}" type="presOf" srcId="{9EE9FBBB-EC4A-44BD-95B4-8978BF418808}" destId="{41AC830D-7A54-4ECC-8E43-0B3AA593526C}" srcOrd="1" destOrd="0" presId="urn:microsoft.com/office/officeart/2005/8/layout/hProcess6"/>
    <dgm:cxn modelId="{7702DA5F-6B10-495E-809E-E071D91029A6}" type="presOf" srcId="{911E595A-A721-4754-9224-75B0A5D49630}" destId="{D4760882-0D4C-42CC-AF16-15C88323BC8F}" srcOrd="1" destOrd="1" presId="urn:microsoft.com/office/officeart/2005/8/layout/hProcess6"/>
    <dgm:cxn modelId="{A0B1AC4B-56A2-49EA-AB31-3078F7AD8399}" type="presOf" srcId="{9EE9FBBB-EC4A-44BD-95B4-8978BF418808}" destId="{00BBAB1D-3515-412A-959A-B562B85D0E92}" srcOrd="0" destOrd="0" presId="urn:microsoft.com/office/officeart/2005/8/layout/hProcess6"/>
    <dgm:cxn modelId="{83072B4E-4143-4F67-84EC-B7A31B71F29D}" type="presOf" srcId="{6A89E0E9-D019-4542-908C-452D47283A91}" destId="{41AC830D-7A54-4ECC-8E43-0B3AA593526C}" srcOrd="1" destOrd="1" presId="urn:microsoft.com/office/officeart/2005/8/layout/hProcess6"/>
    <dgm:cxn modelId="{9EB0C656-12DF-4BA7-9CD0-98712CBC6356}" type="presOf" srcId="{8FFEF84B-1CFE-4C7E-ABFF-874367685CAB}" destId="{0FB54003-CAC8-46DB-BCD6-5083932DE360}" srcOrd="0" destOrd="0" presId="urn:microsoft.com/office/officeart/2005/8/layout/hProcess6"/>
    <dgm:cxn modelId="{27BFC17C-2C5F-45C1-B75A-7677FF31F6BF}" srcId="{B8BCB71F-6AFB-464F-9880-3FD300EDAB4C}" destId="{911E595A-A721-4754-9224-75B0A5D49630}" srcOrd="1" destOrd="0" parTransId="{2122EB29-627A-44FA-92E9-D8CF90FFDB7D}" sibTransId="{BB62DA4B-E374-4A37-9065-FF0027F61389}"/>
    <dgm:cxn modelId="{BA101495-8FF9-41A8-8D9B-96AE13DF730D}" type="presOf" srcId="{911E595A-A721-4754-9224-75B0A5D49630}" destId="{290EF2B5-3A6C-45E6-9DF8-2D3700A51443}" srcOrd="0" destOrd="1" presId="urn:microsoft.com/office/officeart/2005/8/layout/hProcess6"/>
    <dgm:cxn modelId="{EC8D2D95-AB22-47BB-87B2-D87DF841BF38}" type="presOf" srcId="{33CFCEEA-C7DE-4D3A-A2B1-E9A059A6B66C}" destId="{290EF2B5-3A6C-45E6-9DF8-2D3700A51443}" srcOrd="0" destOrd="0" presId="urn:microsoft.com/office/officeart/2005/8/layout/hProcess6"/>
    <dgm:cxn modelId="{0EECECA8-EE9D-4FD6-A191-7B106F719B8C}" srcId="{8FFEF84B-1CFE-4C7E-ABFF-874367685CAB}" destId="{A83A4265-067E-4452-AC98-20B19318259D}" srcOrd="0" destOrd="0" parTransId="{1E94DF87-E19C-4D28-8172-476FF83CFA05}" sibTransId="{0CC67758-437B-4CFD-B1FC-EACD58BB4374}"/>
    <dgm:cxn modelId="{691C1CAA-6D8E-44F1-85E7-9B88467557F7}" type="presOf" srcId="{E74BC259-6F7A-4AED-A00F-92E727C2DC2E}" destId="{1F2B299D-DCB7-4C84-BCC4-398535ECDC91}" srcOrd="0" destOrd="0" presId="urn:microsoft.com/office/officeart/2005/8/layout/hProcess6"/>
    <dgm:cxn modelId="{3D536EC9-EA8A-4218-99E0-50F6BEF25F4D}" srcId="{5E261C58-7597-4336-BA3A-0E78AC36EBC8}" destId="{E74BC259-6F7A-4AED-A00F-92E727C2DC2E}" srcOrd="2" destOrd="0" parTransId="{F2C95775-6C46-462B-BE08-EBCE4BD93709}" sibTransId="{1BF1CBD1-5B71-496E-950E-276ECA168291}"/>
    <dgm:cxn modelId="{C33782CA-8985-4E0E-9E02-27627C084006}" srcId="{E74BC259-6F7A-4AED-A00F-92E727C2DC2E}" destId="{6A89E0E9-D019-4542-908C-452D47283A91}" srcOrd="1" destOrd="0" parTransId="{29CB7456-4699-4CD4-9E98-1E00578296A1}" sibTransId="{716618C7-16EF-4379-AFA6-C175F32F126D}"/>
    <dgm:cxn modelId="{70D46AD1-6D14-4BB2-9D03-500159CB473B}" type="presOf" srcId="{A83A4265-067E-4452-AC98-20B19318259D}" destId="{FD5C81FA-065C-4DA0-8180-283EEE86FCA2}" srcOrd="0" destOrd="0" presId="urn:microsoft.com/office/officeart/2005/8/layout/hProcess6"/>
    <dgm:cxn modelId="{4ACBEED6-2F16-48A4-8E7E-EC7C37C2756C}" type="presOf" srcId="{5E261C58-7597-4336-BA3A-0E78AC36EBC8}" destId="{3FEFD38A-1D88-416C-93BA-66A87991CF7A}" srcOrd="0" destOrd="0" presId="urn:microsoft.com/office/officeart/2005/8/layout/hProcess6"/>
    <dgm:cxn modelId="{AE8667E6-B577-4052-A109-741EE9258EEB}" type="presOf" srcId="{6A89E0E9-D019-4542-908C-452D47283A91}" destId="{00BBAB1D-3515-412A-959A-B562B85D0E92}" srcOrd="0" destOrd="1" presId="urn:microsoft.com/office/officeart/2005/8/layout/hProcess6"/>
    <dgm:cxn modelId="{FC55CAE7-1B40-4A31-A385-9E295C4FD32D}" type="presOf" srcId="{B8BCB71F-6AFB-464F-9880-3FD300EDAB4C}" destId="{4EE2B3A6-CDD2-4299-8824-CC4228F0498E}" srcOrd="0" destOrd="0" presId="urn:microsoft.com/office/officeart/2005/8/layout/hProcess6"/>
    <dgm:cxn modelId="{CC0BFBF8-FC4A-458E-8884-B83DB84239BF}" srcId="{5E261C58-7597-4336-BA3A-0E78AC36EBC8}" destId="{B8BCB71F-6AFB-464F-9880-3FD300EDAB4C}" srcOrd="1" destOrd="0" parTransId="{86595BF6-331A-4CBA-877F-1FDBF517A606}" sibTransId="{90C5BD0B-7FF0-45D9-9444-72D0DE87ADB9}"/>
    <dgm:cxn modelId="{836D08F9-9F27-4549-95D9-3A956F3FD4CE}" srcId="{5E261C58-7597-4336-BA3A-0E78AC36EBC8}" destId="{8FFEF84B-1CFE-4C7E-ABFF-874367685CAB}" srcOrd="0" destOrd="0" parTransId="{8782D638-21A7-492E-B3BB-D71EFD8D3A27}" sibTransId="{0D41A766-2891-4F65-AF54-AD95B25D58A4}"/>
    <dgm:cxn modelId="{66E6C5FE-B921-4782-B303-61046AD05B9A}" type="presOf" srcId="{A83A4265-067E-4452-AC98-20B19318259D}" destId="{7CA77BA0-24D3-43B3-B1D9-2DFF2D8DA889}" srcOrd="1" destOrd="0" presId="urn:microsoft.com/office/officeart/2005/8/layout/hProcess6"/>
    <dgm:cxn modelId="{072C7C5D-74A2-4002-A8AD-6E5C145CD025}" type="presParOf" srcId="{3FEFD38A-1D88-416C-93BA-66A87991CF7A}" destId="{AEF6C75F-508D-404E-B893-961DBECFFA52}" srcOrd="0" destOrd="0" presId="urn:microsoft.com/office/officeart/2005/8/layout/hProcess6"/>
    <dgm:cxn modelId="{81EB01E9-A476-4C5B-9EDC-289F16A05420}" type="presParOf" srcId="{AEF6C75F-508D-404E-B893-961DBECFFA52}" destId="{4C17F954-F669-4193-BC1B-7189E11F89B3}" srcOrd="0" destOrd="0" presId="urn:microsoft.com/office/officeart/2005/8/layout/hProcess6"/>
    <dgm:cxn modelId="{E11C4041-08CB-497C-B5AC-99B86AD38802}" type="presParOf" srcId="{AEF6C75F-508D-404E-B893-961DBECFFA52}" destId="{FD5C81FA-065C-4DA0-8180-283EEE86FCA2}" srcOrd="1" destOrd="0" presId="urn:microsoft.com/office/officeart/2005/8/layout/hProcess6"/>
    <dgm:cxn modelId="{16CE74F7-4EB8-46DE-9F42-8BAAA8006188}" type="presParOf" srcId="{AEF6C75F-508D-404E-B893-961DBECFFA52}" destId="{7CA77BA0-24D3-43B3-B1D9-2DFF2D8DA889}" srcOrd="2" destOrd="0" presId="urn:microsoft.com/office/officeart/2005/8/layout/hProcess6"/>
    <dgm:cxn modelId="{AA499D92-8D32-41D3-9727-01D014DDCACF}" type="presParOf" srcId="{AEF6C75F-508D-404E-B893-961DBECFFA52}" destId="{0FB54003-CAC8-46DB-BCD6-5083932DE360}" srcOrd="3" destOrd="0" presId="urn:microsoft.com/office/officeart/2005/8/layout/hProcess6"/>
    <dgm:cxn modelId="{EA0C3A98-8FF8-42DA-BD77-004A0A10C61C}" type="presParOf" srcId="{3FEFD38A-1D88-416C-93BA-66A87991CF7A}" destId="{7F2F4A06-0A57-44D8-89EF-BED36A605602}" srcOrd="1" destOrd="0" presId="urn:microsoft.com/office/officeart/2005/8/layout/hProcess6"/>
    <dgm:cxn modelId="{FC5A1A98-63C1-4325-813C-95A656D310C8}" type="presParOf" srcId="{3FEFD38A-1D88-416C-93BA-66A87991CF7A}" destId="{7B072C3C-50C5-4858-A139-3669F77F05D0}" srcOrd="2" destOrd="0" presId="urn:microsoft.com/office/officeart/2005/8/layout/hProcess6"/>
    <dgm:cxn modelId="{0169E78F-DBC7-4698-B489-3C97131DFF66}" type="presParOf" srcId="{7B072C3C-50C5-4858-A139-3669F77F05D0}" destId="{53E26B57-FC7A-414A-8894-64AB21E25733}" srcOrd="0" destOrd="0" presId="urn:microsoft.com/office/officeart/2005/8/layout/hProcess6"/>
    <dgm:cxn modelId="{2F127D6F-664C-41FD-BDFA-244507179B90}" type="presParOf" srcId="{7B072C3C-50C5-4858-A139-3669F77F05D0}" destId="{290EF2B5-3A6C-45E6-9DF8-2D3700A51443}" srcOrd="1" destOrd="0" presId="urn:microsoft.com/office/officeart/2005/8/layout/hProcess6"/>
    <dgm:cxn modelId="{F13AD731-F307-49D0-A7C9-98EB3D748011}" type="presParOf" srcId="{7B072C3C-50C5-4858-A139-3669F77F05D0}" destId="{D4760882-0D4C-42CC-AF16-15C88323BC8F}" srcOrd="2" destOrd="0" presId="urn:microsoft.com/office/officeart/2005/8/layout/hProcess6"/>
    <dgm:cxn modelId="{166E4FBE-6FB5-4A71-AA71-3A124E667D99}" type="presParOf" srcId="{7B072C3C-50C5-4858-A139-3669F77F05D0}" destId="{4EE2B3A6-CDD2-4299-8824-CC4228F0498E}" srcOrd="3" destOrd="0" presId="urn:microsoft.com/office/officeart/2005/8/layout/hProcess6"/>
    <dgm:cxn modelId="{450F9223-87DD-4C4A-8807-05FD2FFE2D0E}" type="presParOf" srcId="{3FEFD38A-1D88-416C-93BA-66A87991CF7A}" destId="{4243146C-23D3-4F7D-9C6E-6B2A0431361C}" srcOrd="3" destOrd="0" presId="urn:microsoft.com/office/officeart/2005/8/layout/hProcess6"/>
    <dgm:cxn modelId="{6E097F3E-090D-4991-A276-E24F821C3571}" type="presParOf" srcId="{3FEFD38A-1D88-416C-93BA-66A87991CF7A}" destId="{8B07EBDD-A54B-4709-AC87-68637AA229D2}" srcOrd="4" destOrd="0" presId="urn:microsoft.com/office/officeart/2005/8/layout/hProcess6"/>
    <dgm:cxn modelId="{19B32727-72D8-4794-922C-229E5141D124}" type="presParOf" srcId="{8B07EBDD-A54B-4709-AC87-68637AA229D2}" destId="{D2CAA205-1D79-448E-8129-320844ACD3D9}" srcOrd="0" destOrd="0" presId="urn:microsoft.com/office/officeart/2005/8/layout/hProcess6"/>
    <dgm:cxn modelId="{65F7AEF5-35E3-4849-9366-0AADE63577EF}" type="presParOf" srcId="{8B07EBDD-A54B-4709-AC87-68637AA229D2}" destId="{00BBAB1D-3515-412A-959A-B562B85D0E92}" srcOrd="1" destOrd="0" presId="urn:microsoft.com/office/officeart/2005/8/layout/hProcess6"/>
    <dgm:cxn modelId="{71BC91CA-3F8A-4511-80D2-C44BB8C7E3D5}" type="presParOf" srcId="{8B07EBDD-A54B-4709-AC87-68637AA229D2}" destId="{41AC830D-7A54-4ECC-8E43-0B3AA593526C}" srcOrd="2" destOrd="0" presId="urn:microsoft.com/office/officeart/2005/8/layout/hProcess6"/>
    <dgm:cxn modelId="{E762DE1C-D400-4ECF-89FA-518B7343D0F5}" type="presParOf" srcId="{8B07EBDD-A54B-4709-AC87-68637AA229D2}" destId="{1F2B299D-DCB7-4C84-BCC4-398535ECDC91}" srcOrd="3" destOrd="0" presId="urn:microsoft.com/office/officeart/2005/8/layout/hProcess6"/>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77241F6-C33E-44AC-8DAA-3489453EFCB3}" type="doc">
      <dgm:prSet loTypeId="urn:microsoft.com/office/officeart/2005/8/layout/cycle7" loCatId="cycle" qsTypeId="urn:microsoft.com/office/officeart/2005/8/quickstyle/simple2" qsCatId="simple" csTypeId="urn:microsoft.com/office/officeart/2005/8/colors/colorful5" csCatId="colorful" phldr="1"/>
      <dgm:spPr/>
      <dgm:t>
        <a:bodyPr/>
        <a:lstStyle/>
        <a:p>
          <a:endParaRPr lang="en-GB"/>
        </a:p>
      </dgm:t>
    </dgm:pt>
    <dgm:pt modelId="{942F7E1D-9461-49BD-8926-0DB605258222}">
      <dgm:prSet phldrT="[Text]" phldr="0"/>
      <dgm:spPr/>
      <dgm:t>
        <a:bodyPr/>
        <a:lstStyle/>
        <a:p>
          <a:pPr rtl="0"/>
          <a:r>
            <a:rPr lang="en-GB">
              <a:latin typeface="Avenir Next LT Pro"/>
            </a:rPr>
            <a:t>How are students confident using technology to collaborate with each other?</a:t>
          </a:r>
          <a:endParaRPr lang="en-GB"/>
        </a:p>
      </dgm:t>
    </dgm:pt>
    <dgm:pt modelId="{77D36898-63DA-4998-B9E6-A6AAB4C6770C}" type="parTrans" cxnId="{FD458C5E-FD9E-4DAE-A9B4-92DA8BC4E492}">
      <dgm:prSet/>
      <dgm:spPr/>
      <dgm:t>
        <a:bodyPr/>
        <a:lstStyle/>
        <a:p>
          <a:endParaRPr lang="en-GB"/>
        </a:p>
      </dgm:t>
    </dgm:pt>
    <dgm:pt modelId="{594D4454-5496-443D-B297-41C0B54E876A}" type="sibTrans" cxnId="{FD458C5E-FD9E-4DAE-A9B4-92DA8BC4E492}">
      <dgm:prSet/>
      <dgm:spPr/>
      <dgm:t>
        <a:bodyPr/>
        <a:lstStyle/>
        <a:p>
          <a:endParaRPr lang="en-GB"/>
        </a:p>
      </dgm:t>
    </dgm:pt>
    <dgm:pt modelId="{9BE311B3-9F70-4CF4-8A2A-2267AA2E4C0C}">
      <dgm:prSet phldrT="[Text]" phldr="0"/>
      <dgm:spPr/>
      <dgm:t>
        <a:bodyPr/>
        <a:lstStyle/>
        <a:p>
          <a:pPr rtl="0"/>
          <a:r>
            <a:rPr lang="en-GB">
              <a:latin typeface="Avenir Next LT Pro"/>
            </a:rPr>
            <a:t>Students can  use of micro –soft  </a:t>
          </a:r>
          <a:r>
            <a:rPr lang="en-GB" err="1">
              <a:latin typeface="Avenir Next LT Pro"/>
            </a:rPr>
            <a:t>onedrive</a:t>
          </a:r>
          <a:r>
            <a:rPr lang="en-GB">
              <a:latin typeface="Avenir Next LT Pro"/>
            </a:rPr>
            <a:t> to share drafts </a:t>
          </a:r>
        </a:p>
      </dgm:t>
    </dgm:pt>
    <dgm:pt modelId="{C3C876B9-3C0F-4741-A102-A64A8EA368CD}" type="parTrans" cxnId="{906568B2-D5F3-4C3D-A566-E2AF421E0E3E}">
      <dgm:prSet/>
      <dgm:spPr/>
      <dgm:t>
        <a:bodyPr/>
        <a:lstStyle/>
        <a:p>
          <a:endParaRPr lang="en-GB"/>
        </a:p>
      </dgm:t>
    </dgm:pt>
    <dgm:pt modelId="{D464EFE9-FB31-4E24-8788-CBED6FC5143D}" type="sibTrans" cxnId="{906568B2-D5F3-4C3D-A566-E2AF421E0E3E}">
      <dgm:prSet/>
      <dgm:spPr/>
      <dgm:t>
        <a:bodyPr/>
        <a:lstStyle/>
        <a:p>
          <a:endParaRPr lang="en-GB"/>
        </a:p>
      </dgm:t>
    </dgm:pt>
    <dgm:pt modelId="{1A47E5B3-2AF5-402F-A868-82B3726483E6}">
      <dgm:prSet phldrT="[Text]" phldr="0"/>
      <dgm:spPr/>
      <dgm:t>
        <a:bodyPr/>
        <a:lstStyle/>
        <a:p>
          <a:pPr rtl="0"/>
          <a:r>
            <a:rPr lang="en-GB">
              <a:latin typeface="Avenir Next LT Pro"/>
            </a:rPr>
            <a:t>Most students enjoy sharing ideas via voice or video calls using MS Teams.</a:t>
          </a:r>
          <a:endParaRPr lang="en-GB"/>
        </a:p>
      </dgm:t>
    </dgm:pt>
    <dgm:pt modelId="{B6F5C932-8D82-4011-A1C4-2C3B040F87F0}" type="parTrans" cxnId="{773F48B0-8C3D-4B3C-8BFA-EF986B1EE7B8}">
      <dgm:prSet/>
      <dgm:spPr/>
      <dgm:t>
        <a:bodyPr/>
        <a:lstStyle/>
        <a:p>
          <a:endParaRPr lang="en-GB"/>
        </a:p>
      </dgm:t>
    </dgm:pt>
    <dgm:pt modelId="{C6BAFDDA-8D79-41C5-9B4F-79638E88A949}" type="sibTrans" cxnId="{773F48B0-8C3D-4B3C-8BFA-EF986B1EE7B8}">
      <dgm:prSet/>
      <dgm:spPr/>
      <dgm:t>
        <a:bodyPr/>
        <a:lstStyle/>
        <a:p>
          <a:endParaRPr lang="en-GB"/>
        </a:p>
      </dgm:t>
    </dgm:pt>
    <dgm:pt modelId="{FE9B8D2B-7683-46D1-B223-9E001898665C}" type="pres">
      <dgm:prSet presAssocID="{F77241F6-C33E-44AC-8DAA-3489453EFCB3}" presName="Name0" presStyleCnt="0">
        <dgm:presLayoutVars>
          <dgm:dir/>
          <dgm:resizeHandles val="exact"/>
        </dgm:presLayoutVars>
      </dgm:prSet>
      <dgm:spPr/>
    </dgm:pt>
    <dgm:pt modelId="{90828278-06C7-4698-808F-8A89B158E301}" type="pres">
      <dgm:prSet presAssocID="{942F7E1D-9461-49BD-8926-0DB605258222}" presName="node" presStyleLbl="node1" presStyleIdx="0" presStyleCnt="3">
        <dgm:presLayoutVars>
          <dgm:bulletEnabled val="1"/>
        </dgm:presLayoutVars>
      </dgm:prSet>
      <dgm:spPr/>
    </dgm:pt>
    <dgm:pt modelId="{11D0A181-AAF5-48B7-B241-9E59B540DA60}" type="pres">
      <dgm:prSet presAssocID="{594D4454-5496-443D-B297-41C0B54E876A}" presName="sibTrans" presStyleLbl="sibTrans2D1" presStyleIdx="0" presStyleCnt="3"/>
      <dgm:spPr/>
    </dgm:pt>
    <dgm:pt modelId="{02E0090D-D0AB-4E66-8503-05B11BAAAE9D}" type="pres">
      <dgm:prSet presAssocID="{594D4454-5496-443D-B297-41C0B54E876A}" presName="connectorText" presStyleLbl="sibTrans2D1" presStyleIdx="0" presStyleCnt="3"/>
      <dgm:spPr/>
    </dgm:pt>
    <dgm:pt modelId="{AA8A7941-E516-42B0-BFE5-086FED4F312E}" type="pres">
      <dgm:prSet presAssocID="{9BE311B3-9F70-4CF4-8A2A-2267AA2E4C0C}" presName="node" presStyleLbl="node1" presStyleIdx="1" presStyleCnt="3">
        <dgm:presLayoutVars>
          <dgm:bulletEnabled val="1"/>
        </dgm:presLayoutVars>
      </dgm:prSet>
      <dgm:spPr/>
    </dgm:pt>
    <dgm:pt modelId="{20DDCEB9-D088-4690-AFF1-867B4F6C6D7E}" type="pres">
      <dgm:prSet presAssocID="{D464EFE9-FB31-4E24-8788-CBED6FC5143D}" presName="sibTrans" presStyleLbl="sibTrans2D1" presStyleIdx="1" presStyleCnt="3"/>
      <dgm:spPr/>
    </dgm:pt>
    <dgm:pt modelId="{56F08D0C-BB45-440B-8191-CA279577E201}" type="pres">
      <dgm:prSet presAssocID="{D464EFE9-FB31-4E24-8788-CBED6FC5143D}" presName="connectorText" presStyleLbl="sibTrans2D1" presStyleIdx="1" presStyleCnt="3"/>
      <dgm:spPr/>
    </dgm:pt>
    <dgm:pt modelId="{30C51277-0FD5-4975-85B3-9449961D2C39}" type="pres">
      <dgm:prSet presAssocID="{1A47E5B3-2AF5-402F-A868-82B3726483E6}" presName="node" presStyleLbl="node1" presStyleIdx="2" presStyleCnt="3">
        <dgm:presLayoutVars>
          <dgm:bulletEnabled val="1"/>
        </dgm:presLayoutVars>
      </dgm:prSet>
      <dgm:spPr/>
    </dgm:pt>
    <dgm:pt modelId="{EC0F71DF-E831-45DC-BFE8-F7CED28030D9}" type="pres">
      <dgm:prSet presAssocID="{C6BAFDDA-8D79-41C5-9B4F-79638E88A949}" presName="sibTrans" presStyleLbl="sibTrans2D1" presStyleIdx="2" presStyleCnt="3"/>
      <dgm:spPr/>
    </dgm:pt>
    <dgm:pt modelId="{81A7139C-6F68-4B9D-9263-7A93D887167C}" type="pres">
      <dgm:prSet presAssocID="{C6BAFDDA-8D79-41C5-9B4F-79638E88A949}" presName="connectorText" presStyleLbl="sibTrans2D1" presStyleIdx="2" presStyleCnt="3"/>
      <dgm:spPr/>
    </dgm:pt>
  </dgm:ptLst>
  <dgm:cxnLst>
    <dgm:cxn modelId="{EC2EC41D-73BB-4BCA-B534-95DBF0F2C9AC}" type="presOf" srcId="{C6BAFDDA-8D79-41C5-9B4F-79638E88A949}" destId="{81A7139C-6F68-4B9D-9263-7A93D887167C}" srcOrd="1" destOrd="0" presId="urn:microsoft.com/office/officeart/2005/8/layout/cycle7"/>
    <dgm:cxn modelId="{FD458C5E-FD9E-4DAE-A9B4-92DA8BC4E492}" srcId="{F77241F6-C33E-44AC-8DAA-3489453EFCB3}" destId="{942F7E1D-9461-49BD-8926-0DB605258222}" srcOrd="0" destOrd="0" parTransId="{77D36898-63DA-4998-B9E6-A6AAB4C6770C}" sibTransId="{594D4454-5496-443D-B297-41C0B54E876A}"/>
    <dgm:cxn modelId="{F7E06E64-37B6-4BF5-8E26-1EECF5978D69}" type="presOf" srcId="{942F7E1D-9461-49BD-8926-0DB605258222}" destId="{90828278-06C7-4698-808F-8A89B158E301}" srcOrd="0" destOrd="0" presId="urn:microsoft.com/office/officeart/2005/8/layout/cycle7"/>
    <dgm:cxn modelId="{7FFC6072-4FBF-44BD-9029-B3FFBEEB8906}" type="presOf" srcId="{C6BAFDDA-8D79-41C5-9B4F-79638E88A949}" destId="{EC0F71DF-E831-45DC-BFE8-F7CED28030D9}" srcOrd="0" destOrd="0" presId="urn:microsoft.com/office/officeart/2005/8/layout/cycle7"/>
    <dgm:cxn modelId="{4FD20874-9CBA-4456-8CE8-19167647D9AB}" type="presOf" srcId="{D464EFE9-FB31-4E24-8788-CBED6FC5143D}" destId="{20DDCEB9-D088-4690-AFF1-867B4F6C6D7E}" srcOrd="0" destOrd="0" presId="urn:microsoft.com/office/officeart/2005/8/layout/cycle7"/>
    <dgm:cxn modelId="{D97E8E9B-9F56-441A-8973-DC9DA511FDCB}" type="presOf" srcId="{F77241F6-C33E-44AC-8DAA-3489453EFCB3}" destId="{FE9B8D2B-7683-46D1-B223-9E001898665C}" srcOrd="0" destOrd="0" presId="urn:microsoft.com/office/officeart/2005/8/layout/cycle7"/>
    <dgm:cxn modelId="{3B3FE3AF-771C-42F9-B847-DBA72A020E3D}" type="presOf" srcId="{594D4454-5496-443D-B297-41C0B54E876A}" destId="{02E0090D-D0AB-4E66-8503-05B11BAAAE9D}" srcOrd="1" destOrd="0" presId="urn:microsoft.com/office/officeart/2005/8/layout/cycle7"/>
    <dgm:cxn modelId="{773F48B0-8C3D-4B3C-8BFA-EF986B1EE7B8}" srcId="{F77241F6-C33E-44AC-8DAA-3489453EFCB3}" destId="{1A47E5B3-2AF5-402F-A868-82B3726483E6}" srcOrd="2" destOrd="0" parTransId="{B6F5C932-8D82-4011-A1C4-2C3B040F87F0}" sibTransId="{C6BAFDDA-8D79-41C5-9B4F-79638E88A949}"/>
    <dgm:cxn modelId="{906568B2-D5F3-4C3D-A566-E2AF421E0E3E}" srcId="{F77241F6-C33E-44AC-8DAA-3489453EFCB3}" destId="{9BE311B3-9F70-4CF4-8A2A-2267AA2E4C0C}" srcOrd="1" destOrd="0" parTransId="{C3C876B9-3C0F-4741-A102-A64A8EA368CD}" sibTransId="{D464EFE9-FB31-4E24-8788-CBED6FC5143D}"/>
    <dgm:cxn modelId="{A87803DF-F2CC-4B4E-9ED2-4ACF97E61396}" type="presOf" srcId="{9BE311B3-9F70-4CF4-8A2A-2267AA2E4C0C}" destId="{AA8A7941-E516-42B0-BFE5-086FED4F312E}" srcOrd="0" destOrd="0" presId="urn:microsoft.com/office/officeart/2005/8/layout/cycle7"/>
    <dgm:cxn modelId="{C9674FDF-F05A-4504-9FEB-C0220E70C1C3}" type="presOf" srcId="{D464EFE9-FB31-4E24-8788-CBED6FC5143D}" destId="{56F08D0C-BB45-440B-8191-CA279577E201}" srcOrd="1" destOrd="0" presId="urn:microsoft.com/office/officeart/2005/8/layout/cycle7"/>
    <dgm:cxn modelId="{E8EF76EA-787B-43F9-88A4-EED9E5A416ED}" type="presOf" srcId="{1A47E5B3-2AF5-402F-A868-82B3726483E6}" destId="{30C51277-0FD5-4975-85B3-9449961D2C39}" srcOrd="0" destOrd="0" presId="urn:microsoft.com/office/officeart/2005/8/layout/cycle7"/>
    <dgm:cxn modelId="{845170FC-CD8A-49A2-9966-FB18C8B327C0}" type="presOf" srcId="{594D4454-5496-443D-B297-41C0B54E876A}" destId="{11D0A181-AAF5-48B7-B241-9E59B540DA60}" srcOrd="0" destOrd="0" presId="urn:microsoft.com/office/officeart/2005/8/layout/cycle7"/>
    <dgm:cxn modelId="{BA5DD788-5A38-492E-A540-FD6ED4E15968}" type="presParOf" srcId="{FE9B8D2B-7683-46D1-B223-9E001898665C}" destId="{90828278-06C7-4698-808F-8A89B158E301}" srcOrd="0" destOrd="0" presId="urn:microsoft.com/office/officeart/2005/8/layout/cycle7"/>
    <dgm:cxn modelId="{59796FAA-ACD0-41D9-A201-FDE48ED03BC4}" type="presParOf" srcId="{FE9B8D2B-7683-46D1-B223-9E001898665C}" destId="{11D0A181-AAF5-48B7-B241-9E59B540DA60}" srcOrd="1" destOrd="0" presId="urn:microsoft.com/office/officeart/2005/8/layout/cycle7"/>
    <dgm:cxn modelId="{20A2099E-7662-49F2-A6CE-6D50B1449A0C}" type="presParOf" srcId="{11D0A181-AAF5-48B7-B241-9E59B540DA60}" destId="{02E0090D-D0AB-4E66-8503-05B11BAAAE9D}" srcOrd="0" destOrd="0" presId="urn:microsoft.com/office/officeart/2005/8/layout/cycle7"/>
    <dgm:cxn modelId="{01745628-1154-4800-A18A-1375CD8E0B60}" type="presParOf" srcId="{FE9B8D2B-7683-46D1-B223-9E001898665C}" destId="{AA8A7941-E516-42B0-BFE5-086FED4F312E}" srcOrd="2" destOrd="0" presId="urn:microsoft.com/office/officeart/2005/8/layout/cycle7"/>
    <dgm:cxn modelId="{F79977CD-23AF-4EC5-8A3B-8FFC5FD1E670}" type="presParOf" srcId="{FE9B8D2B-7683-46D1-B223-9E001898665C}" destId="{20DDCEB9-D088-4690-AFF1-867B4F6C6D7E}" srcOrd="3" destOrd="0" presId="urn:microsoft.com/office/officeart/2005/8/layout/cycle7"/>
    <dgm:cxn modelId="{ACE192B7-7A85-45F3-8BEA-2D1A699D468F}" type="presParOf" srcId="{20DDCEB9-D088-4690-AFF1-867B4F6C6D7E}" destId="{56F08D0C-BB45-440B-8191-CA279577E201}" srcOrd="0" destOrd="0" presId="urn:microsoft.com/office/officeart/2005/8/layout/cycle7"/>
    <dgm:cxn modelId="{6CC11901-6471-427D-870F-DEA844678F33}" type="presParOf" srcId="{FE9B8D2B-7683-46D1-B223-9E001898665C}" destId="{30C51277-0FD5-4975-85B3-9449961D2C39}" srcOrd="4" destOrd="0" presId="urn:microsoft.com/office/officeart/2005/8/layout/cycle7"/>
    <dgm:cxn modelId="{813CDE13-A70A-47A7-952C-470D4C7881AB}" type="presParOf" srcId="{FE9B8D2B-7683-46D1-B223-9E001898665C}" destId="{EC0F71DF-E831-45DC-BFE8-F7CED28030D9}" srcOrd="5" destOrd="0" presId="urn:microsoft.com/office/officeart/2005/8/layout/cycle7"/>
    <dgm:cxn modelId="{756375E0-E13C-4AEB-97F2-DB7A3F0D4484}" type="presParOf" srcId="{EC0F71DF-E831-45DC-BFE8-F7CED28030D9}" destId="{81A7139C-6F68-4B9D-9263-7A93D887167C}" srcOrd="0" destOrd="0" presId="urn:microsoft.com/office/officeart/2005/8/layout/cycle7"/>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28398E-1915-49AD-9C22-7E9936DB1113}">
      <dsp:nvSpPr>
        <dsp:cNvPr id="0" name=""/>
        <dsp:cNvSpPr/>
      </dsp:nvSpPr>
      <dsp:spPr>
        <a:xfrm>
          <a:off x="182879" y="0"/>
          <a:ext cx="3657600" cy="3657600"/>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7D060A-105B-45D6-83D6-5957C8531527}">
      <dsp:nvSpPr>
        <dsp:cNvPr id="0" name=""/>
        <dsp:cNvSpPr/>
      </dsp:nvSpPr>
      <dsp:spPr>
        <a:xfrm>
          <a:off x="2011680" y="366117"/>
          <a:ext cx="2377440" cy="52006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latin typeface="Avenir Next LT Pro"/>
            </a:rPr>
            <a:t>LCHS4002-BIRM</a:t>
          </a:r>
          <a:endParaRPr lang="en-GB" sz="1300" kern="1200"/>
        </a:p>
      </dsp:txBody>
      <dsp:txXfrm>
        <a:off x="2037067" y="391504"/>
        <a:ext cx="2326666" cy="469291"/>
      </dsp:txXfrm>
    </dsp:sp>
    <dsp:sp modelId="{82D6BF89-0929-4F25-B35B-F10644BF79BF}">
      <dsp:nvSpPr>
        <dsp:cNvPr id="0" name=""/>
        <dsp:cNvSpPr/>
      </dsp:nvSpPr>
      <dsp:spPr>
        <a:xfrm>
          <a:off x="2011680" y="951190"/>
          <a:ext cx="2377440" cy="52006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GB" sz="1300" kern="1200">
              <a:latin typeface="Avenir Next LT Pro"/>
            </a:rPr>
            <a:t>DIGITAL SKILLS AND RESEARCH METHODS.</a:t>
          </a:r>
        </a:p>
      </dsp:txBody>
      <dsp:txXfrm>
        <a:off x="2037067" y="976577"/>
        <a:ext cx="2326666" cy="469291"/>
      </dsp:txXfrm>
    </dsp:sp>
    <dsp:sp modelId="{C76A1C0C-5D81-458F-9D49-368E21DA66E3}">
      <dsp:nvSpPr>
        <dsp:cNvPr id="0" name=""/>
        <dsp:cNvSpPr/>
      </dsp:nvSpPr>
      <dsp:spPr>
        <a:xfrm>
          <a:off x="2011680" y="1536263"/>
          <a:ext cx="2377440" cy="52006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latin typeface="Avenir Next LT Pro"/>
            </a:rPr>
            <a:t>PAULINE</a:t>
          </a:r>
          <a:endParaRPr lang="en-GB" sz="1300" kern="1200"/>
        </a:p>
      </dsp:txBody>
      <dsp:txXfrm>
        <a:off x="2037067" y="1561650"/>
        <a:ext cx="2326666" cy="469291"/>
      </dsp:txXfrm>
    </dsp:sp>
    <dsp:sp modelId="{C285B106-C9DA-4BCA-B08A-E36E9D3ADC36}">
      <dsp:nvSpPr>
        <dsp:cNvPr id="0" name=""/>
        <dsp:cNvSpPr/>
      </dsp:nvSpPr>
      <dsp:spPr>
        <a:xfrm>
          <a:off x="2011680" y="2121336"/>
          <a:ext cx="2377440" cy="52006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latin typeface="Avenir Next LT Pro"/>
            </a:rPr>
            <a:t>MAVIS</a:t>
          </a:r>
          <a:endParaRPr lang="en-GB" sz="1300" kern="1200"/>
        </a:p>
      </dsp:txBody>
      <dsp:txXfrm>
        <a:off x="2037067" y="2146723"/>
        <a:ext cx="2326666" cy="469291"/>
      </dsp:txXfrm>
    </dsp:sp>
    <dsp:sp modelId="{39607B7C-B2AC-4682-88AF-6CB14A086E56}">
      <dsp:nvSpPr>
        <dsp:cNvPr id="0" name=""/>
        <dsp:cNvSpPr/>
      </dsp:nvSpPr>
      <dsp:spPr>
        <a:xfrm>
          <a:off x="2011680" y="2706409"/>
          <a:ext cx="2377440" cy="52006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GB" sz="1300" kern="1200">
              <a:latin typeface="Avenir Next LT Pro"/>
            </a:rPr>
            <a:t> FAIZA</a:t>
          </a:r>
        </a:p>
      </dsp:txBody>
      <dsp:txXfrm>
        <a:off x="2037067" y="2731796"/>
        <a:ext cx="2326666" cy="46929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5C81FA-065C-4DA0-8180-283EEE86FCA2}">
      <dsp:nvSpPr>
        <dsp:cNvPr id="0" name=""/>
        <dsp:cNvSpPr/>
      </dsp:nvSpPr>
      <dsp:spPr>
        <a:xfrm>
          <a:off x="296912" y="1313625"/>
          <a:ext cx="1178718" cy="1030348"/>
        </a:xfrm>
        <a:prstGeom prst="rightArrow">
          <a:avLst>
            <a:gd name="adj1" fmla="val 70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700" tIns="3175" rIns="6350" bIns="3175" numCol="1" spcCol="1270" anchor="ctr" anchorCtr="0">
          <a:noAutofit/>
        </a:bodyPr>
        <a:lstStyle/>
        <a:p>
          <a:pPr marL="0" lvl="0" indent="0" algn="ctr" defTabSz="222250" rtl="0">
            <a:lnSpc>
              <a:spcPct val="90000"/>
            </a:lnSpc>
            <a:spcBef>
              <a:spcPct val="0"/>
            </a:spcBef>
            <a:spcAft>
              <a:spcPct val="35000"/>
            </a:spcAft>
            <a:buNone/>
          </a:pPr>
          <a:r>
            <a:rPr lang="en-GB" sz="500" kern="1200">
              <a:latin typeface="Avenir Next LT Pro"/>
            </a:rPr>
            <a:t>Will there be any training or assistance for students to learn how to collaborate using technology?</a:t>
          </a:r>
          <a:endParaRPr lang="en-GB" sz="500" kern="1200"/>
        </a:p>
      </dsp:txBody>
      <dsp:txXfrm>
        <a:off x="591591" y="1468177"/>
        <a:ext cx="574625" cy="721244"/>
      </dsp:txXfrm>
    </dsp:sp>
    <dsp:sp modelId="{0FB54003-CAC8-46DB-BCD6-5083932DE360}">
      <dsp:nvSpPr>
        <dsp:cNvPr id="0" name=""/>
        <dsp:cNvSpPr/>
      </dsp:nvSpPr>
      <dsp:spPr>
        <a:xfrm>
          <a:off x="2232" y="1534120"/>
          <a:ext cx="589359" cy="58935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marL="0" lvl="0" indent="0" algn="ctr" defTabSz="222250" rtl="0">
            <a:lnSpc>
              <a:spcPct val="90000"/>
            </a:lnSpc>
            <a:spcBef>
              <a:spcPct val="0"/>
            </a:spcBef>
            <a:spcAft>
              <a:spcPct val="35000"/>
            </a:spcAft>
            <a:buNone/>
          </a:pPr>
          <a:r>
            <a:rPr lang="en-GB" sz="500" kern="1200">
              <a:latin typeface="Avenir Next LT Pro"/>
            </a:rPr>
            <a:t>Are all students able to use technology?</a:t>
          </a:r>
          <a:endParaRPr lang="en-GB" sz="500" kern="1200"/>
        </a:p>
      </dsp:txBody>
      <dsp:txXfrm>
        <a:off x="88542" y="1620430"/>
        <a:ext cx="416739" cy="416739"/>
      </dsp:txXfrm>
    </dsp:sp>
    <dsp:sp modelId="{290EF2B5-3A6C-45E6-9DF8-2D3700A51443}">
      <dsp:nvSpPr>
        <dsp:cNvPr id="0" name=""/>
        <dsp:cNvSpPr/>
      </dsp:nvSpPr>
      <dsp:spPr>
        <a:xfrm>
          <a:off x="1843980" y="1313625"/>
          <a:ext cx="1178718" cy="1030348"/>
        </a:xfrm>
        <a:prstGeom prst="rightArrow">
          <a:avLst>
            <a:gd name="adj1" fmla="val 70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700" tIns="3175" rIns="6350" bIns="3175" numCol="1" spcCol="1270" anchor="ctr" anchorCtr="0">
          <a:noAutofit/>
        </a:bodyPr>
        <a:lstStyle/>
        <a:p>
          <a:pPr marL="57150" lvl="1" indent="-57150" algn="l" defTabSz="222250" rtl="0">
            <a:lnSpc>
              <a:spcPct val="90000"/>
            </a:lnSpc>
            <a:spcBef>
              <a:spcPct val="0"/>
            </a:spcBef>
            <a:spcAft>
              <a:spcPct val="15000"/>
            </a:spcAft>
            <a:buChar char="•"/>
          </a:pPr>
          <a:r>
            <a:rPr lang="en-GB" sz="500" kern="1200">
              <a:latin typeface="Avenir Next LT Pro"/>
            </a:rPr>
            <a:t>What will be effect way to sort out problems or issues of technical difficulties in UWSTD?</a:t>
          </a:r>
          <a:endParaRPr lang="en-GB" sz="500" kern="1200"/>
        </a:p>
        <a:p>
          <a:pPr marL="57150" lvl="1" indent="-57150" algn="l" defTabSz="222250">
            <a:lnSpc>
              <a:spcPct val="90000"/>
            </a:lnSpc>
            <a:spcBef>
              <a:spcPct val="0"/>
            </a:spcBef>
            <a:spcAft>
              <a:spcPct val="15000"/>
            </a:spcAft>
            <a:buChar char="•"/>
          </a:pPr>
          <a:endParaRPr lang="en-GB" sz="500" kern="1200"/>
        </a:p>
      </dsp:txBody>
      <dsp:txXfrm>
        <a:off x="2138660" y="1468177"/>
        <a:ext cx="574625" cy="721244"/>
      </dsp:txXfrm>
    </dsp:sp>
    <dsp:sp modelId="{4EE2B3A6-CDD2-4299-8824-CC4228F0498E}">
      <dsp:nvSpPr>
        <dsp:cNvPr id="0" name=""/>
        <dsp:cNvSpPr/>
      </dsp:nvSpPr>
      <dsp:spPr>
        <a:xfrm>
          <a:off x="1549300" y="1534120"/>
          <a:ext cx="589359" cy="58935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1635610" y="1620430"/>
        <a:ext cx="416739" cy="416739"/>
      </dsp:txXfrm>
    </dsp:sp>
    <dsp:sp modelId="{00BBAB1D-3515-412A-959A-B562B85D0E92}">
      <dsp:nvSpPr>
        <dsp:cNvPr id="0" name=""/>
        <dsp:cNvSpPr/>
      </dsp:nvSpPr>
      <dsp:spPr>
        <a:xfrm>
          <a:off x="3391048" y="1313625"/>
          <a:ext cx="1178718" cy="1030348"/>
        </a:xfrm>
        <a:prstGeom prst="rightArrow">
          <a:avLst>
            <a:gd name="adj1" fmla="val 70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700" tIns="3175" rIns="6350" bIns="3175" numCol="1" spcCol="1270" anchor="ctr" anchorCtr="0">
          <a:noAutofit/>
        </a:bodyPr>
        <a:lstStyle/>
        <a:p>
          <a:pPr marL="57150" lvl="1" indent="-57150" algn="l" defTabSz="222250">
            <a:lnSpc>
              <a:spcPct val="90000"/>
            </a:lnSpc>
            <a:spcBef>
              <a:spcPct val="0"/>
            </a:spcBef>
            <a:spcAft>
              <a:spcPct val="15000"/>
            </a:spcAft>
            <a:buChar char="•"/>
          </a:pPr>
          <a:endParaRPr lang="en-GB" sz="500" kern="1200"/>
        </a:p>
        <a:p>
          <a:pPr marL="57150" lvl="1" indent="-57150" algn="l" defTabSz="222250" rtl="0">
            <a:lnSpc>
              <a:spcPct val="90000"/>
            </a:lnSpc>
            <a:spcBef>
              <a:spcPct val="0"/>
            </a:spcBef>
            <a:spcAft>
              <a:spcPct val="15000"/>
            </a:spcAft>
            <a:buChar char="•"/>
          </a:pPr>
          <a:endParaRPr lang="en-GB" sz="500" kern="1200">
            <a:latin typeface="Avenir Next LT Pro"/>
          </a:endParaRPr>
        </a:p>
      </dsp:txBody>
      <dsp:txXfrm>
        <a:off x="3685728" y="1468177"/>
        <a:ext cx="574625" cy="721244"/>
      </dsp:txXfrm>
    </dsp:sp>
    <dsp:sp modelId="{1F2B299D-DCB7-4C84-BCC4-398535ECDC91}">
      <dsp:nvSpPr>
        <dsp:cNvPr id="0" name=""/>
        <dsp:cNvSpPr/>
      </dsp:nvSpPr>
      <dsp:spPr>
        <a:xfrm>
          <a:off x="3096369" y="1534120"/>
          <a:ext cx="589359" cy="58935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marL="0" lvl="0" indent="0" algn="ctr" defTabSz="222250" rtl="0">
            <a:lnSpc>
              <a:spcPct val="90000"/>
            </a:lnSpc>
            <a:spcBef>
              <a:spcPct val="0"/>
            </a:spcBef>
            <a:spcAft>
              <a:spcPct val="35000"/>
            </a:spcAft>
            <a:buNone/>
          </a:pPr>
          <a:r>
            <a:rPr lang="en-GB" sz="500" kern="1200">
              <a:latin typeface="Avenir Next LT Pro"/>
            </a:rPr>
            <a:t>Are students confident using technology to collaborate with each other?</a:t>
          </a:r>
          <a:endParaRPr lang="en-GB" sz="500" kern="1200"/>
        </a:p>
      </dsp:txBody>
      <dsp:txXfrm>
        <a:off x="3182679" y="1620430"/>
        <a:ext cx="416739" cy="41673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828278-06C7-4698-808F-8A89B158E301}">
      <dsp:nvSpPr>
        <dsp:cNvPr id="0" name=""/>
        <dsp:cNvSpPr/>
      </dsp:nvSpPr>
      <dsp:spPr>
        <a:xfrm>
          <a:off x="1957015" y="530"/>
          <a:ext cx="1267569" cy="633784"/>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rtl="0">
            <a:lnSpc>
              <a:spcPct val="90000"/>
            </a:lnSpc>
            <a:spcBef>
              <a:spcPct val="0"/>
            </a:spcBef>
            <a:spcAft>
              <a:spcPct val="35000"/>
            </a:spcAft>
            <a:buNone/>
          </a:pPr>
          <a:r>
            <a:rPr lang="en-GB" sz="700" kern="1200">
              <a:latin typeface="Avenir Next LT Pro"/>
            </a:rPr>
            <a:t>How are students confident using technology to collaborate with each other?</a:t>
          </a:r>
          <a:endParaRPr lang="en-GB" sz="700" kern="1200"/>
        </a:p>
      </dsp:txBody>
      <dsp:txXfrm>
        <a:off x="1975578" y="19093"/>
        <a:ext cx="1230443" cy="596658"/>
      </dsp:txXfrm>
    </dsp:sp>
    <dsp:sp modelId="{11D0A181-AAF5-48B7-B241-9E59B540DA60}">
      <dsp:nvSpPr>
        <dsp:cNvPr id="0" name=""/>
        <dsp:cNvSpPr/>
      </dsp:nvSpPr>
      <dsp:spPr>
        <a:xfrm rot="3600000">
          <a:off x="2784013" y="1112414"/>
          <a:ext cx="659621" cy="221824"/>
        </a:xfrm>
        <a:prstGeom prst="lef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850560" y="1156779"/>
        <a:ext cx="526527" cy="133094"/>
      </dsp:txXfrm>
    </dsp:sp>
    <dsp:sp modelId="{AA8A7941-E516-42B0-BFE5-086FED4F312E}">
      <dsp:nvSpPr>
        <dsp:cNvPr id="0" name=""/>
        <dsp:cNvSpPr/>
      </dsp:nvSpPr>
      <dsp:spPr>
        <a:xfrm>
          <a:off x="3003063" y="1812338"/>
          <a:ext cx="1267569" cy="633784"/>
        </a:xfrm>
        <a:prstGeom prst="roundRect">
          <a:avLst>
            <a:gd name="adj" fmla="val 10000"/>
          </a:avLst>
        </a:prstGeom>
        <a:solidFill>
          <a:schemeClr val="accent5">
            <a:hueOff val="751760"/>
            <a:satOff val="94"/>
            <a:lumOff val="-2843"/>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rtl="0">
            <a:lnSpc>
              <a:spcPct val="90000"/>
            </a:lnSpc>
            <a:spcBef>
              <a:spcPct val="0"/>
            </a:spcBef>
            <a:spcAft>
              <a:spcPct val="35000"/>
            </a:spcAft>
            <a:buNone/>
          </a:pPr>
          <a:r>
            <a:rPr lang="en-GB" sz="700" kern="1200">
              <a:latin typeface="Avenir Next LT Pro"/>
            </a:rPr>
            <a:t>Students can  use of micro –soft  </a:t>
          </a:r>
          <a:r>
            <a:rPr lang="en-GB" sz="700" kern="1200" err="1">
              <a:latin typeface="Avenir Next LT Pro"/>
            </a:rPr>
            <a:t>onedrive</a:t>
          </a:r>
          <a:r>
            <a:rPr lang="en-GB" sz="700" kern="1200">
              <a:latin typeface="Avenir Next LT Pro"/>
            </a:rPr>
            <a:t> to share drafts </a:t>
          </a:r>
        </a:p>
      </dsp:txBody>
      <dsp:txXfrm>
        <a:off x="3021626" y="1830901"/>
        <a:ext cx="1230443" cy="596658"/>
      </dsp:txXfrm>
    </dsp:sp>
    <dsp:sp modelId="{20DDCEB9-D088-4690-AFF1-867B4F6C6D7E}">
      <dsp:nvSpPr>
        <dsp:cNvPr id="0" name=""/>
        <dsp:cNvSpPr/>
      </dsp:nvSpPr>
      <dsp:spPr>
        <a:xfrm rot="10800000">
          <a:off x="2260989" y="2018318"/>
          <a:ext cx="659621" cy="221824"/>
        </a:xfrm>
        <a:prstGeom prst="leftRightArrow">
          <a:avLst>
            <a:gd name="adj1" fmla="val 60000"/>
            <a:gd name="adj2" fmla="val 50000"/>
          </a:avLst>
        </a:prstGeom>
        <a:solidFill>
          <a:schemeClr val="accent5">
            <a:hueOff val="751760"/>
            <a:satOff val="94"/>
            <a:lumOff val="-2843"/>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2327536" y="2062683"/>
        <a:ext cx="526527" cy="133094"/>
      </dsp:txXfrm>
    </dsp:sp>
    <dsp:sp modelId="{30C51277-0FD5-4975-85B3-9449961D2C39}">
      <dsp:nvSpPr>
        <dsp:cNvPr id="0" name=""/>
        <dsp:cNvSpPr/>
      </dsp:nvSpPr>
      <dsp:spPr>
        <a:xfrm>
          <a:off x="910967" y="1812338"/>
          <a:ext cx="1267569" cy="633784"/>
        </a:xfrm>
        <a:prstGeom prst="roundRect">
          <a:avLst>
            <a:gd name="adj" fmla="val 10000"/>
          </a:avLst>
        </a:prstGeom>
        <a:solidFill>
          <a:schemeClr val="accent5">
            <a:hueOff val="1503519"/>
            <a:satOff val="187"/>
            <a:lumOff val="-5687"/>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rtl="0">
            <a:lnSpc>
              <a:spcPct val="90000"/>
            </a:lnSpc>
            <a:spcBef>
              <a:spcPct val="0"/>
            </a:spcBef>
            <a:spcAft>
              <a:spcPct val="35000"/>
            </a:spcAft>
            <a:buNone/>
          </a:pPr>
          <a:r>
            <a:rPr lang="en-GB" sz="700" kern="1200">
              <a:latin typeface="Avenir Next LT Pro"/>
            </a:rPr>
            <a:t>Most students enjoy sharing ideas via voice or video calls using MS Teams.</a:t>
          </a:r>
          <a:endParaRPr lang="en-GB" sz="700" kern="1200"/>
        </a:p>
      </dsp:txBody>
      <dsp:txXfrm>
        <a:off x="929530" y="1830901"/>
        <a:ext cx="1230443" cy="596658"/>
      </dsp:txXfrm>
    </dsp:sp>
    <dsp:sp modelId="{EC0F71DF-E831-45DC-BFE8-F7CED28030D9}">
      <dsp:nvSpPr>
        <dsp:cNvPr id="0" name=""/>
        <dsp:cNvSpPr/>
      </dsp:nvSpPr>
      <dsp:spPr>
        <a:xfrm rot="18000000">
          <a:off x="1737965" y="1112414"/>
          <a:ext cx="659621" cy="221824"/>
        </a:xfrm>
        <a:prstGeom prst="leftRightArrow">
          <a:avLst>
            <a:gd name="adj1" fmla="val 60000"/>
            <a:gd name="adj2" fmla="val 50000"/>
          </a:avLst>
        </a:prstGeom>
        <a:solidFill>
          <a:schemeClr val="accent5">
            <a:hueOff val="1503519"/>
            <a:satOff val="187"/>
            <a:lumOff val="-5687"/>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1804512" y="1156779"/>
        <a:ext cx="526527" cy="133094"/>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hProcess6">
  <dgm:title val=""/>
  <dgm:desc val=""/>
  <dgm:catLst>
    <dgm:cat type="process"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theList">
    <dgm:varLst>
      <dgm:dir/>
      <dgm:animLvl val="lvl"/>
      <dgm:resizeHandles val="exact"/>
    </dgm:varLst>
    <dgm:choose name="Name0">
      <dgm:if name="Name1" func="var" arg="dir" op="equ" val="norm">
        <dgm:alg type="lin">
          <dgm:param type="linDir" val="fromL"/>
          <dgm:param type="nodeHorzAlign" val="l"/>
        </dgm:alg>
      </dgm:if>
      <dgm:else name="Name2">
        <dgm:alg type="lin">
          <dgm:param type="linDir" val="fromR"/>
          <dgm:param type="nodeHorzAlign" val="r"/>
        </dgm:alg>
      </dgm:else>
    </dgm:choose>
    <dgm:shape xmlns:r="http://schemas.openxmlformats.org/officeDocument/2006/relationships" r:blip="">
      <dgm:adjLst/>
    </dgm:shape>
    <dgm:presOf/>
    <dgm:constrLst>
      <dgm:constr type="w" for="ch" forName="compNode" refType="w"/>
      <dgm:constr type="h" for="ch" forName="compNode" refType="w" refFor="ch" refForName="compNode" fact="0.7"/>
      <dgm:constr type="ctrY" for="ch" forName="compNode" refType="h" fact="0.5"/>
      <dgm:constr type="w" for="ch" forName="aSpace" refType="w" fact="0.05"/>
      <dgm:constr type="primFontSz" for="des" forName="childTextHidden" op="equ" val="65"/>
      <dgm:constr type="primFontSz" for="des" forName="parentText" op="equ"/>
    </dgm:constrLst>
    <dgm:ruleLst/>
    <dgm:forEach name="aNodeForEach" axis="ch" ptType="node">
      <dgm:layoutNode name="compNode">
        <dgm:alg type="composite">
          <dgm:param type="ar" val="1.43"/>
        </dgm:alg>
        <dgm:shape xmlns:r="http://schemas.openxmlformats.org/officeDocument/2006/relationships" r:blip="">
          <dgm:adjLst/>
        </dgm:shape>
        <dgm:presOf/>
        <dgm:choose name="Name3">
          <dgm:if name="Name4" func="var" arg="dir" op="equ" val="norm">
            <dgm:constrLst>
              <dgm:constr type="w" for="ch" forName="childTextVisible" refType="w" fact="0.8"/>
              <dgm:constr type="h" for="ch" forName="childTextVisible" refType="h"/>
              <dgm:constr type="r" for="ch" forName="childTextVisible" refType="w"/>
              <dgm:constr type="w" for="ch" forName="childTextHidden" refType="w" fact="0.6"/>
              <dgm:constr type="h" for="ch" forName="childTextHidden" refType="h"/>
              <dgm:constr type="r" for="ch" forName="childTextHidden" refType="w"/>
              <dgm:constr type="l" for="ch" forName="parentText"/>
              <dgm:constr type="w" for="ch" forName="parentText" refType="w" fact="0.4"/>
              <dgm:constr type="h" for="ch" forName="parentText" refType="w" refFor="ch" refForName="parentText" op="equ"/>
              <dgm:constr type="ctrY" for="ch" forName="parentText" refType="h" fact="0.5"/>
            </dgm:constrLst>
          </dgm:if>
          <dgm:else name="Name5">
            <dgm:constrLst>
              <dgm:constr type="w" for="ch" forName="childTextVisible" refType="w" fact="0.8"/>
              <dgm:constr type="h" for="ch" forName="childTextVisible" refType="h"/>
              <dgm:constr type="l" for="ch" forName="childTextVisible"/>
              <dgm:constr type="w" for="ch" forName="childTextHidden" refType="w" fact="0.6"/>
              <dgm:constr type="h" for="ch" forName="childTextHidden" refType="h"/>
              <dgm:constr type="l" for="ch" forName="childTextHidden"/>
              <dgm:constr type="r" for="ch" forName="parentText" refType="w"/>
              <dgm:constr type="w" for="ch" forName="parentText" refType="w" fact="0.4"/>
              <dgm:constr type="h" for="ch" forName="parentText" refType="w" refFor="ch" refForName="parentText" op="equ"/>
              <dgm:constr type="ctrY" for="ch" forName="parentText" refType="h" fact="0.5"/>
            </dgm:constrLst>
          </dgm:else>
        </dgm:choose>
        <dgm:ruleLst/>
        <dgm:layoutNode name="noGeometry">
          <dgm:alg type="sp"/>
          <dgm:shape xmlns:r="http://schemas.openxmlformats.org/officeDocument/2006/relationships" r:blip="">
            <dgm:adjLst/>
          </dgm:shape>
          <dgm:presOf/>
          <dgm:constrLst/>
          <dgm:ruleLst/>
        </dgm:layoutNode>
        <dgm:layoutNode name="childTextVisible" styleLbl="bgAccFollowNode1">
          <dgm:varLst>
            <dgm:bulletEnabled val="1"/>
          </dgm:varLst>
          <dgm:alg type="sp"/>
          <dgm:choose name="Name6">
            <dgm:if name="Name7" func="var" arg="dir" op="equ" val="norm">
              <dgm:shape xmlns:r="http://schemas.openxmlformats.org/officeDocument/2006/relationships" type="rightArrow" r:blip="">
                <dgm:adjLst>
                  <dgm:adj idx="1" val="0.7"/>
                  <dgm:adj idx="2" val="0.5"/>
                </dgm:adjLst>
              </dgm:shape>
            </dgm:if>
            <dgm:else name="Name8">
              <dgm:shape xmlns:r="http://schemas.openxmlformats.org/officeDocument/2006/relationships" type="leftArrow" r:blip="">
                <dgm:adjLst>
                  <dgm:adj idx="1" val="0.7"/>
                  <dgm:adj idx="2" val="0.5"/>
                </dgm:adjLst>
              </dgm:shape>
            </dgm:else>
          </dgm:choose>
          <dgm:presOf axis="des" ptType="node"/>
          <dgm:constrLst/>
          <dgm:ruleLst/>
        </dgm:layoutNode>
        <dgm:layoutNode name="childTextHidden" styleLbl="bgAccFollowNode1">
          <dgm:choose name="Name9">
            <dgm:if name="Name10" axis="des followSib" ptType="node node" st="1 1" cnt="1 0" func="cnt" op="gte" val="1">
              <dgm:alg type="tx">
                <dgm:param type="stBulletLvl" val="1"/>
                <dgm:param type="txAnchorVertCh" val="mid"/>
              </dgm:alg>
            </dgm:if>
            <dgm:else name="Name11">
              <dgm:alg type="tx">
                <dgm:param type="stBulletLvl" val="2"/>
                <dgm:param type="txAnchorVertCh" val="mid"/>
              </dgm:alg>
            </dgm:else>
          </dgm:choose>
          <dgm:choose name="Name12">
            <dgm:if name="Name13" func="var" arg="dir" op="equ" val="norm">
              <dgm:shape xmlns:r="http://schemas.openxmlformats.org/officeDocument/2006/relationships" type="rightArrow" r:blip="" hideGeom="1">
                <dgm:adjLst>
                  <dgm:adj idx="1" val="0.7"/>
                  <dgm:adj idx="2" val="0.5"/>
                </dgm:adjLst>
              </dgm:shape>
            </dgm:if>
            <dgm:else name="Name14">
              <dgm:shape xmlns:r="http://schemas.openxmlformats.org/officeDocument/2006/relationships" type="leftArrow" r:blip="" hideGeom="1">
                <dgm:adjLst>
                  <dgm:adj idx="1" val="0.7"/>
                  <dgm:adj idx="2" val="0.5"/>
                </dgm:adjLst>
              </dgm:shape>
            </dgm:else>
          </dgm:choose>
          <dgm:presOf axis="des" ptType="node"/>
          <dgm:constrLst>
            <dgm:constr type="secFontSz" refType="primFontSz"/>
            <dgm:constr type="tMarg" refType="primFontSz" fact="0.05"/>
            <dgm:constr type="bMarg" refType="primFontSz" fact="0.05"/>
            <dgm:constr type="rMarg" refType="primFontSz" fact="0.1"/>
            <dgm:constr type="lMarg" refType="primFontSz" fact="0.2"/>
          </dgm:constrLst>
          <dgm:ruleLst>
            <dgm:rule type="primFontSz" val="5" fact="NaN" max="NaN"/>
          </dgm:ruleLst>
        </dgm:layoutNode>
        <dgm:layoutNode name="parentText" styleLbl="node1">
          <dgm:varLst>
            <dgm:chMax val="1"/>
            <dgm:bulletEnabled val="1"/>
          </dgm:varLst>
          <dgm:alg type="tx"/>
          <dgm:shape xmlns:r="http://schemas.openxmlformats.org/officeDocument/2006/relationships" type="ellipse" r:blip="">
            <dgm:adjLst/>
          </dgm:shape>
          <dgm:presOf axis="self"/>
          <dgm:constrLst>
            <dgm:constr type="primFontSz" val="65"/>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choose name="Name15">
        <dgm:if name="Name16" axis="self" ptType="node" func="revPos" op="gte" val="2">
          <dgm:layoutNode name="aSpace">
            <dgm:alg type="sp"/>
            <dgm:shape xmlns:r="http://schemas.openxmlformats.org/officeDocument/2006/relationships" r:blip="">
              <dgm:adjLst/>
            </dgm:shape>
            <dgm:presOf/>
            <dgm:constrLst/>
            <dgm:ruleLst/>
          </dgm:layoutNode>
        </dgm:if>
        <dgm:else name="Name1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F9204-3F29-4C3A-BA41-3063400202C4}"/>
              </a:ext>
            </a:extLst>
          </p:cNvPr>
          <p:cNvSpPr>
            <a:spLocks noGrp="1"/>
          </p:cNvSpPr>
          <p:nvPr>
            <p:ph type="ctrTitle"/>
          </p:nvPr>
        </p:nvSpPr>
        <p:spPr>
          <a:xfrm>
            <a:off x="1524000" y="1122363"/>
            <a:ext cx="9144000" cy="2387600"/>
          </a:xfrm>
        </p:spPr>
        <p:txBody>
          <a:bodyPr anchor="b"/>
          <a:lstStyle>
            <a:lvl1pPr algn="ctr">
              <a:defRPr sz="4400"/>
            </a:lvl1pPr>
          </a:lstStyle>
          <a:p>
            <a:r>
              <a:rPr lang="en-US"/>
              <a:t>Click to edit Master title style</a:t>
            </a:r>
          </a:p>
        </p:txBody>
      </p:sp>
      <p:sp>
        <p:nvSpPr>
          <p:cNvPr id="3" name="Subtitle 2">
            <a:extLst>
              <a:ext uri="{FF2B5EF4-FFF2-40B4-BE49-F238E27FC236}">
                <a16:creationId xmlns:a16="http://schemas.microsoft.com/office/drawing/2014/main" id="{203393CD-7262-4AC7-80E6-52FE6F3F39BA}"/>
              </a:ext>
            </a:extLst>
          </p:cNvPr>
          <p:cNvSpPr>
            <a:spLocks noGrp="1"/>
          </p:cNvSpPr>
          <p:nvPr>
            <p:ph type="subTitle" idx="1"/>
          </p:nvPr>
        </p:nvSpPr>
        <p:spPr>
          <a:xfrm>
            <a:off x="1524000" y="3602038"/>
            <a:ext cx="9144000" cy="1655762"/>
          </a:xfrm>
        </p:spPr>
        <p:txBody>
          <a:bodyPr/>
          <a:lstStyle>
            <a:lvl1pPr marL="0" indent="0" algn="ctr">
              <a:buNone/>
              <a:defRPr sz="20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7D430AE-0210-4E82-AD7B-41B112DE7F7D}"/>
              </a:ext>
            </a:extLst>
          </p:cNvPr>
          <p:cNvSpPr>
            <a:spLocks noGrp="1"/>
          </p:cNvSpPr>
          <p:nvPr>
            <p:ph type="dt" sz="half" idx="10"/>
          </p:nvPr>
        </p:nvSpPr>
        <p:spPr/>
        <p:txBody>
          <a:bodyPr/>
          <a:lstStyle>
            <a:lvl1pPr>
              <a:defRPr>
                <a:latin typeface="+mn-lt"/>
              </a:defRPr>
            </a:lvl1pPr>
          </a:lstStyle>
          <a:p>
            <a:fld id="{11A6662E-FAF4-44BC-88B5-85A7CBFB6D30}" type="datetime1">
              <a:rPr lang="en-US" smtClean="0"/>
              <a:pPr/>
              <a:t>6/26/2022</a:t>
            </a:fld>
            <a:endParaRPr lang="en-US"/>
          </a:p>
        </p:txBody>
      </p:sp>
      <p:sp>
        <p:nvSpPr>
          <p:cNvPr id="5" name="Footer Placeholder 4">
            <a:extLst>
              <a:ext uri="{FF2B5EF4-FFF2-40B4-BE49-F238E27FC236}">
                <a16:creationId xmlns:a16="http://schemas.microsoft.com/office/drawing/2014/main" id="{0F221974-7DEC-459D-9642-CB5B59C82771}"/>
              </a:ext>
            </a:extLst>
          </p:cNvPr>
          <p:cNvSpPr>
            <a:spLocks noGrp="1"/>
          </p:cNvSpPr>
          <p:nvPr>
            <p:ph type="ftr" sz="quarter" idx="11"/>
          </p:nvPr>
        </p:nvSpPr>
        <p:spPr/>
        <p:txBody>
          <a:bodyPr/>
          <a:lstStyle>
            <a:lvl1pPr>
              <a:defRPr>
                <a:latin typeface="+mn-lt"/>
              </a:defRPr>
            </a:lvl1pPr>
          </a:lstStyle>
          <a:p>
            <a:endParaRPr lang="en-US"/>
          </a:p>
        </p:txBody>
      </p:sp>
      <p:sp>
        <p:nvSpPr>
          <p:cNvPr id="6" name="Slide Number Placeholder 5">
            <a:extLst>
              <a:ext uri="{FF2B5EF4-FFF2-40B4-BE49-F238E27FC236}">
                <a16:creationId xmlns:a16="http://schemas.microsoft.com/office/drawing/2014/main" id="{60731837-C94E-4B5B-BCF0-110C69EDB41C}"/>
              </a:ext>
            </a:extLst>
          </p:cNvPr>
          <p:cNvSpPr>
            <a:spLocks noGrp="1"/>
          </p:cNvSpPr>
          <p:nvPr>
            <p:ph type="sldNum" sz="quarter" idx="12"/>
          </p:nvPr>
        </p:nvSpPr>
        <p:spPr/>
        <p:txBody>
          <a:bodyPr/>
          <a:lstStyle>
            <a:lvl1pPr>
              <a:defRPr>
                <a:latin typeface="+mn-lt"/>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10017809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CC1FC-ADE8-488C-A1DA-2FD569FD4D09}"/>
              </a:ext>
            </a:extLst>
          </p:cNvPr>
          <p:cNvSpPr>
            <a:spLocks noGrp="1"/>
          </p:cNvSpPr>
          <p:nvPr>
            <p:ph type="title"/>
          </p:nvPr>
        </p:nvSpPr>
        <p:spPr>
          <a:xfrm>
            <a:off x="838200" y="365760"/>
            <a:ext cx="1051560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57F02842-38C3-46D6-8527-0F6FE623C51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E864CF5-F681-40C2-88CC-E02206C9CECB}"/>
              </a:ext>
            </a:extLst>
          </p:cNvPr>
          <p:cNvSpPr>
            <a:spLocks noGrp="1"/>
          </p:cNvSpPr>
          <p:nvPr>
            <p:ph type="dt" sz="half" idx="10"/>
          </p:nvPr>
        </p:nvSpPr>
        <p:spPr/>
        <p:txBody>
          <a:bodyPr/>
          <a:lstStyle/>
          <a:p>
            <a:fld id="{0055F08A-1E71-4B2B-BB49-E743F2903911}" type="datetime1">
              <a:rPr lang="en-US" smtClean="0"/>
              <a:t>6/26/2022</a:t>
            </a:fld>
            <a:endParaRPr lang="en-US"/>
          </a:p>
        </p:txBody>
      </p:sp>
      <p:sp>
        <p:nvSpPr>
          <p:cNvPr id="5" name="Footer Placeholder 4">
            <a:extLst>
              <a:ext uri="{FF2B5EF4-FFF2-40B4-BE49-F238E27FC236}">
                <a16:creationId xmlns:a16="http://schemas.microsoft.com/office/drawing/2014/main" id="{82C04753-4FE4-4A6F-99BB-CFFC92E0CD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A569D1-DB13-4BD9-8BA9-0DEAD98F893F}"/>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001599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20B05-7BF6-4073-9106-FA19E97273CB}"/>
              </a:ext>
            </a:extLst>
          </p:cNvPr>
          <p:cNvSpPr>
            <a:spLocks noGrp="1"/>
          </p:cNvSpPr>
          <p:nvPr>
            <p:ph type="title"/>
          </p:nvPr>
        </p:nvSpPr>
        <p:spPr>
          <a:xfrm>
            <a:off x="831850" y="1709738"/>
            <a:ext cx="10515600" cy="2852737"/>
          </a:xfrm>
        </p:spPr>
        <p:txBody>
          <a:bodyPr anchor="b"/>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4E8EE8D7-6B58-4A3F-9DD5-E563D5192A68}"/>
              </a:ext>
            </a:extLst>
          </p:cNvPr>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102990E-9F0A-446A-B5B8-459CA8D98D92}"/>
              </a:ext>
            </a:extLst>
          </p:cNvPr>
          <p:cNvSpPr>
            <a:spLocks noGrp="1"/>
          </p:cNvSpPr>
          <p:nvPr>
            <p:ph type="dt" sz="half" idx="10"/>
          </p:nvPr>
        </p:nvSpPr>
        <p:spPr/>
        <p:txBody>
          <a:bodyPr/>
          <a:lstStyle/>
          <a:p>
            <a:fld id="{15417D9E-721A-44BB-8863-9873FE64DA75}" type="datetime1">
              <a:rPr lang="en-US" smtClean="0"/>
              <a:t>6/26/2022</a:t>
            </a:fld>
            <a:endParaRPr lang="en-US"/>
          </a:p>
        </p:txBody>
      </p:sp>
      <p:sp>
        <p:nvSpPr>
          <p:cNvPr id="5" name="Footer Placeholder 4">
            <a:extLst>
              <a:ext uri="{FF2B5EF4-FFF2-40B4-BE49-F238E27FC236}">
                <a16:creationId xmlns:a16="http://schemas.microsoft.com/office/drawing/2014/main" id="{89E68EAA-4377-45FF-9D7C-9E77BC9F27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07FA71-74C3-44B8-A0AC-E18A1E76B43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5380892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71F12-2D88-4F76-AF46-BD5156C127A9}"/>
              </a:ext>
            </a:extLst>
          </p:cNvPr>
          <p:cNvSpPr>
            <a:spLocks noGrp="1"/>
          </p:cNvSpPr>
          <p:nvPr>
            <p:ph type="title"/>
          </p:nvPr>
        </p:nvSpPr>
        <p:spPr>
          <a:xfrm>
            <a:off x="838200" y="365760"/>
            <a:ext cx="1051560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6E1AA46-E3EB-4704-B019-F90F1E6177A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C17480F-A530-4D05-9A22-E573FB4BA62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5B56FDA-C47A-4F4A-A364-BA60A25AB90A}"/>
              </a:ext>
            </a:extLst>
          </p:cNvPr>
          <p:cNvSpPr>
            <a:spLocks noGrp="1"/>
          </p:cNvSpPr>
          <p:nvPr>
            <p:ph type="dt" sz="half" idx="10"/>
          </p:nvPr>
        </p:nvSpPr>
        <p:spPr/>
        <p:txBody>
          <a:bodyPr/>
          <a:lstStyle/>
          <a:p>
            <a:fld id="{5F31DA2F-80B8-49CF-99FB-5ABCA53A607A}" type="datetime1">
              <a:rPr lang="en-US" smtClean="0"/>
              <a:t>6/26/2022</a:t>
            </a:fld>
            <a:endParaRPr lang="en-US"/>
          </a:p>
        </p:txBody>
      </p:sp>
      <p:sp>
        <p:nvSpPr>
          <p:cNvPr id="6" name="Footer Placeholder 5">
            <a:extLst>
              <a:ext uri="{FF2B5EF4-FFF2-40B4-BE49-F238E27FC236}">
                <a16:creationId xmlns:a16="http://schemas.microsoft.com/office/drawing/2014/main" id="{7326D8DD-6D84-44D4-8A1B-57615B3ED8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C8FE31-B577-4017-8AFE-A8BA09596E9C}"/>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1846457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8C9-B8CC-413F-9FFA-626680E4A82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53FE72-9D42-45F5-A37F-B12130388AD5}"/>
              </a:ext>
            </a:extLst>
          </p:cNvPr>
          <p:cNvSpPr>
            <a:spLocks noGrp="1"/>
          </p:cNvSpPr>
          <p:nvPr>
            <p:ph type="body" idx="1"/>
          </p:nvPr>
        </p:nvSpPr>
        <p:spPr>
          <a:xfrm>
            <a:off x="839788" y="1752600"/>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E3A31D-9B5F-4DE3-B18D-F7F77782EB46}"/>
              </a:ext>
            </a:extLst>
          </p:cNvPr>
          <p:cNvSpPr>
            <a:spLocks noGrp="1"/>
          </p:cNvSpPr>
          <p:nvPr>
            <p:ph sz="half" idx="2"/>
          </p:nvPr>
        </p:nvSpPr>
        <p:spPr>
          <a:xfrm>
            <a:off x="839788" y="2666999"/>
            <a:ext cx="5157787"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BE1D2D-822C-466C-A7B9-1A2D97366A41}"/>
              </a:ext>
            </a:extLst>
          </p:cNvPr>
          <p:cNvSpPr>
            <a:spLocks noGrp="1"/>
          </p:cNvSpPr>
          <p:nvPr>
            <p:ph type="body" sz="quarter" idx="3"/>
          </p:nvPr>
        </p:nvSpPr>
        <p:spPr>
          <a:xfrm>
            <a:off x="6172200" y="1752600"/>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6F13B2C-44CA-49C4-BC84-02AF1638F381}"/>
              </a:ext>
            </a:extLst>
          </p:cNvPr>
          <p:cNvSpPr>
            <a:spLocks noGrp="1"/>
          </p:cNvSpPr>
          <p:nvPr>
            <p:ph sz="quarter" idx="4"/>
          </p:nvPr>
        </p:nvSpPr>
        <p:spPr>
          <a:xfrm>
            <a:off x="6172200" y="2666999"/>
            <a:ext cx="5183188"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793CB55-E9C1-4CE6-9B61-81B71475B960}"/>
              </a:ext>
            </a:extLst>
          </p:cNvPr>
          <p:cNvSpPr>
            <a:spLocks noGrp="1"/>
          </p:cNvSpPr>
          <p:nvPr>
            <p:ph type="dt" sz="half" idx="10"/>
          </p:nvPr>
        </p:nvSpPr>
        <p:spPr/>
        <p:txBody>
          <a:bodyPr/>
          <a:lstStyle/>
          <a:p>
            <a:fld id="{28852172-E6C9-4B6C-929A-A9DE3837BBF1}" type="datetime1">
              <a:rPr lang="en-US" smtClean="0"/>
              <a:t>6/26/2022</a:t>
            </a:fld>
            <a:endParaRPr lang="en-US"/>
          </a:p>
        </p:txBody>
      </p:sp>
      <p:sp>
        <p:nvSpPr>
          <p:cNvPr id="8" name="Footer Placeholder 7">
            <a:extLst>
              <a:ext uri="{FF2B5EF4-FFF2-40B4-BE49-F238E27FC236}">
                <a16:creationId xmlns:a16="http://schemas.microsoft.com/office/drawing/2014/main" id="{0DF22318-747B-4EC9-862C-D9FD488CCCE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CFBDDDF-16BD-438D-937D-0E3E30E74E86}"/>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098896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92D5F-0BD4-4517-9233-E08AF405B6DE}"/>
              </a:ext>
            </a:extLst>
          </p:cNvPr>
          <p:cNvSpPr>
            <a:spLocks noGrp="1"/>
          </p:cNvSpPr>
          <p:nvPr>
            <p:ph type="title"/>
          </p:nvPr>
        </p:nvSpPr>
        <p:spPr>
          <a:xfrm>
            <a:off x="838200" y="365760"/>
            <a:ext cx="10515600" cy="1325563"/>
          </a:xfrm>
        </p:spPr>
        <p:txBody>
          <a:bodyPr/>
          <a:lstStyle/>
          <a:p>
            <a:r>
              <a:rPr lang="en-US"/>
              <a:t>Click to edit Master title style</a:t>
            </a:r>
          </a:p>
        </p:txBody>
      </p:sp>
      <p:sp>
        <p:nvSpPr>
          <p:cNvPr id="3" name="Date Placeholder 2">
            <a:extLst>
              <a:ext uri="{FF2B5EF4-FFF2-40B4-BE49-F238E27FC236}">
                <a16:creationId xmlns:a16="http://schemas.microsoft.com/office/drawing/2014/main" id="{B83523B8-51E3-48B8-BFD8-CE950619804E}"/>
              </a:ext>
            </a:extLst>
          </p:cNvPr>
          <p:cNvSpPr>
            <a:spLocks noGrp="1"/>
          </p:cNvSpPr>
          <p:nvPr>
            <p:ph type="dt" sz="half" idx="10"/>
          </p:nvPr>
        </p:nvSpPr>
        <p:spPr/>
        <p:txBody>
          <a:bodyPr/>
          <a:lstStyle/>
          <a:p>
            <a:fld id="{3AB41CFF-90C9-47B3-9DA1-F2BF8D839F7E}" type="datetime1">
              <a:rPr lang="en-US" smtClean="0"/>
              <a:t>6/26/2022</a:t>
            </a:fld>
            <a:endParaRPr lang="en-US"/>
          </a:p>
        </p:txBody>
      </p:sp>
      <p:sp>
        <p:nvSpPr>
          <p:cNvPr id="4" name="Footer Placeholder 3">
            <a:extLst>
              <a:ext uri="{FF2B5EF4-FFF2-40B4-BE49-F238E27FC236}">
                <a16:creationId xmlns:a16="http://schemas.microsoft.com/office/drawing/2014/main" id="{7D739B90-5D50-4424-B51D-53C39162186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6F9286-3A00-4D3C-A3F0-50AC9045C4E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309798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933BE2-665A-42DA-A3B7-835F81A3F46B}"/>
              </a:ext>
            </a:extLst>
          </p:cNvPr>
          <p:cNvSpPr>
            <a:spLocks noGrp="1"/>
          </p:cNvSpPr>
          <p:nvPr>
            <p:ph type="dt" sz="half" idx="10"/>
          </p:nvPr>
        </p:nvSpPr>
        <p:spPr/>
        <p:txBody>
          <a:bodyPr/>
          <a:lstStyle/>
          <a:p>
            <a:fld id="{F06048FA-06AB-4884-A69B-986B96E68A24}" type="datetime1">
              <a:rPr lang="en-US" smtClean="0"/>
              <a:t>6/26/2022</a:t>
            </a:fld>
            <a:endParaRPr lang="en-US"/>
          </a:p>
        </p:txBody>
      </p:sp>
      <p:sp>
        <p:nvSpPr>
          <p:cNvPr id="3" name="Footer Placeholder 2">
            <a:extLst>
              <a:ext uri="{FF2B5EF4-FFF2-40B4-BE49-F238E27FC236}">
                <a16:creationId xmlns:a16="http://schemas.microsoft.com/office/drawing/2014/main" id="{634DBCBD-AD42-432D-ABA9-20D616AF3E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140251-3596-4673-B24B-59A6F9ED8FB3}"/>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499660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A81A1-6D8E-4DD6-8E49-DABDE6D107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693F18F-F78D-4A31-A6BC-6552105BCF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582C2F4-BDF4-4A4F-AA3D-52692932C2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13850F-5C87-4F08-9658-EAF049B60EB0}"/>
              </a:ext>
            </a:extLst>
          </p:cNvPr>
          <p:cNvSpPr>
            <a:spLocks noGrp="1"/>
          </p:cNvSpPr>
          <p:nvPr>
            <p:ph type="dt" sz="half" idx="10"/>
          </p:nvPr>
        </p:nvSpPr>
        <p:spPr/>
        <p:txBody>
          <a:bodyPr/>
          <a:lstStyle/>
          <a:p>
            <a:fld id="{50DB7ABA-0172-4F9C-889D-567164F66BCD}" type="datetime1">
              <a:rPr lang="en-US" smtClean="0"/>
              <a:t>6/26/2022</a:t>
            </a:fld>
            <a:endParaRPr lang="en-US"/>
          </a:p>
        </p:txBody>
      </p:sp>
      <p:sp>
        <p:nvSpPr>
          <p:cNvPr id="6" name="Footer Placeholder 5">
            <a:extLst>
              <a:ext uri="{FF2B5EF4-FFF2-40B4-BE49-F238E27FC236}">
                <a16:creationId xmlns:a16="http://schemas.microsoft.com/office/drawing/2014/main" id="{210BCE9A-A746-4439-B5D3-966FBC8E5F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41D3B51-AA2E-4AA1-8062-A0D476D80CCB}"/>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322835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02CF7-F453-4B3E-9510-D747979878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3E2A1B9-8A2A-4B49-8B79-76D3EEB36B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D9FEA03-0EC4-4085-AE63-4AA492D61A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05AD5B-0DEA-4C6F-94D2-FAA99F2E5DA9}"/>
              </a:ext>
            </a:extLst>
          </p:cNvPr>
          <p:cNvSpPr>
            <a:spLocks noGrp="1"/>
          </p:cNvSpPr>
          <p:nvPr>
            <p:ph type="dt" sz="half" idx="10"/>
          </p:nvPr>
        </p:nvSpPr>
        <p:spPr/>
        <p:txBody>
          <a:bodyPr/>
          <a:lstStyle/>
          <a:p>
            <a:fld id="{78AC6A5B-8AE7-4A41-B5A7-9ADC6686DC18}" type="datetime1">
              <a:rPr lang="en-US" smtClean="0"/>
              <a:t>6/26/2022</a:t>
            </a:fld>
            <a:endParaRPr lang="en-US"/>
          </a:p>
        </p:txBody>
      </p:sp>
      <p:sp>
        <p:nvSpPr>
          <p:cNvPr id="6" name="Footer Placeholder 5">
            <a:extLst>
              <a:ext uri="{FF2B5EF4-FFF2-40B4-BE49-F238E27FC236}">
                <a16:creationId xmlns:a16="http://schemas.microsoft.com/office/drawing/2014/main" id="{F0DC6744-7CBA-4A1D-8F87-10699F9812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AD9048-35FF-4BE9-8157-BE4BAA1C725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5282011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ABDD2-E186-4F25-8FDE-D1E875E9C3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318CC5B-A7E0-48B1-8329-6533AC76E7B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905B1B-77FE-4BFC-BF87-87DA989F0082}"/>
              </a:ext>
            </a:extLst>
          </p:cNvPr>
          <p:cNvSpPr>
            <a:spLocks noGrp="1"/>
          </p:cNvSpPr>
          <p:nvPr>
            <p:ph type="dt" sz="half" idx="10"/>
          </p:nvPr>
        </p:nvSpPr>
        <p:spPr/>
        <p:txBody>
          <a:bodyPr/>
          <a:lstStyle/>
          <a:p>
            <a:fld id="{4C559632-1575-4E14-B53B-3DC3D5ED3947}" type="datetime1">
              <a:rPr lang="en-US" smtClean="0"/>
              <a:t>6/26/2022</a:t>
            </a:fld>
            <a:endParaRPr lang="en-US"/>
          </a:p>
        </p:txBody>
      </p:sp>
      <p:sp>
        <p:nvSpPr>
          <p:cNvPr id="5" name="Footer Placeholder 4">
            <a:extLst>
              <a:ext uri="{FF2B5EF4-FFF2-40B4-BE49-F238E27FC236}">
                <a16:creationId xmlns:a16="http://schemas.microsoft.com/office/drawing/2014/main" id="{3118531E-1B90-4631-BD37-4BB1DBFABF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8A55E8-88DC-4280-8E04-FF50FF8EDB5A}"/>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641913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60633D-90E4-4F5A-9EBF-DDEC2B0B471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DDD3065-FA3D-42C8-BFDA-967C87F4F28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DC126F-38E2-4425-861F-98ED432284BA}"/>
              </a:ext>
            </a:extLst>
          </p:cNvPr>
          <p:cNvSpPr>
            <a:spLocks noGrp="1"/>
          </p:cNvSpPr>
          <p:nvPr>
            <p:ph type="dt" sz="half" idx="10"/>
          </p:nvPr>
        </p:nvSpPr>
        <p:spPr/>
        <p:txBody>
          <a:bodyPr/>
          <a:lstStyle/>
          <a:p>
            <a:fld id="{CC4A6868-2568-4CC9-B302-F37117B01A6E}" type="datetime1">
              <a:rPr lang="en-US" smtClean="0"/>
              <a:t>6/26/2022</a:t>
            </a:fld>
            <a:endParaRPr lang="en-US"/>
          </a:p>
        </p:txBody>
      </p:sp>
      <p:sp>
        <p:nvSpPr>
          <p:cNvPr id="5" name="Footer Placeholder 4">
            <a:extLst>
              <a:ext uri="{FF2B5EF4-FFF2-40B4-BE49-F238E27FC236}">
                <a16:creationId xmlns:a16="http://schemas.microsoft.com/office/drawing/2014/main" id="{CA9645D8-F22A-4354-A8B3-96E8A2D232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9E2295-A616-4D57-8800-7B7E213A8CC8}"/>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232645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pic>
        <p:nvPicPr>
          <p:cNvPr id="40" name="Picture 39">
            <a:extLst>
              <a:ext uri="{FF2B5EF4-FFF2-40B4-BE49-F238E27FC236}">
                <a16:creationId xmlns:a16="http://schemas.microsoft.com/office/drawing/2014/main" id="{1CB7E8AE-A3AC-4BB7-A5C6-F00EC697B265}"/>
              </a:ext>
            </a:extLst>
          </p:cNvPr>
          <p:cNvPicPr>
            <a:picLocks noChangeAspect="1"/>
          </p:cNvPicPr>
          <p:nvPr/>
        </p:nvPicPr>
        <p:blipFill>
          <a:blip r:embed="rId13">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p:nvSpPr>
          <p:cNvPr id="2" name="Title Placeholder 1">
            <a:extLst>
              <a:ext uri="{FF2B5EF4-FFF2-40B4-BE49-F238E27FC236}">
                <a16:creationId xmlns:a16="http://schemas.microsoft.com/office/drawing/2014/main" id="{E9984D45-0ED3-4D03-8E44-5E355C9134F1}"/>
              </a:ext>
            </a:extLst>
          </p:cNvPr>
          <p:cNvSpPr>
            <a:spLocks noGrp="1"/>
          </p:cNvSpPr>
          <p:nvPr>
            <p:ph type="title"/>
          </p:nvPr>
        </p:nvSpPr>
        <p:spPr>
          <a:xfrm>
            <a:off x="838200" y="425450"/>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F687D6E-D1E9-489C-9AA9-3575C39BAA0B}"/>
              </a:ext>
            </a:extLst>
          </p:cNvPr>
          <p:cNvSpPr>
            <a:spLocks noGrp="1"/>
          </p:cNvSpPr>
          <p:nvPr>
            <p:ph type="body" idx="1"/>
          </p:nvPr>
        </p:nvSpPr>
        <p:spPr>
          <a:xfrm>
            <a:off x="838200" y="1949450"/>
            <a:ext cx="10515600" cy="41957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364E9C-08EE-4B1B-B3FC-D6D997F4EA38}"/>
              </a:ext>
            </a:extLst>
          </p:cNvPr>
          <p:cNvSpPr>
            <a:spLocks noGrp="1"/>
          </p:cNvSpPr>
          <p:nvPr>
            <p:ph type="dt" sz="half" idx="2"/>
          </p:nvPr>
        </p:nvSpPr>
        <p:spPr>
          <a:xfrm>
            <a:off x="838200" y="6324600"/>
            <a:ext cx="2743200" cy="365125"/>
          </a:xfrm>
          <a:prstGeom prst="rect">
            <a:avLst/>
          </a:prstGeom>
        </p:spPr>
        <p:txBody>
          <a:bodyPr vert="horz" lIns="91440" tIns="45720" rIns="91440" bIns="45720" rtlCol="0" anchor="ctr"/>
          <a:lstStyle>
            <a:lvl1pPr algn="l">
              <a:defRPr sz="900">
                <a:solidFill>
                  <a:schemeClr val="bg1">
                    <a:alpha val="60000"/>
                  </a:schemeClr>
                </a:solidFill>
                <a:latin typeface="+mn-lt"/>
              </a:defRPr>
            </a:lvl1pPr>
          </a:lstStyle>
          <a:p>
            <a:fld id="{57E0CF6C-748E-4B7A-BC8B-3011EF78ED13}" type="datetime1">
              <a:rPr lang="en-US" smtClean="0"/>
              <a:pPr/>
              <a:t>6/26/2022</a:t>
            </a:fld>
            <a:endParaRPr lang="en-US"/>
          </a:p>
        </p:txBody>
      </p:sp>
      <p:sp>
        <p:nvSpPr>
          <p:cNvPr id="5" name="Footer Placeholder 4">
            <a:extLst>
              <a:ext uri="{FF2B5EF4-FFF2-40B4-BE49-F238E27FC236}">
                <a16:creationId xmlns:a16="http://schemas.microsoft.com/office/drawing/2014/main" id="{BAB0A1F1-38FE-4C27-81E6-A43A54793FC3}"/>
              </a:ext>
            </a:extLst>
          </p:cNvPr>
          <p:cNvSpPr>
            <a:spLocks noGrp="1"/>
          </p:cNvSpPr>
          <p:nvPr>
            <p:ph type="ftr" sz="quarter" idx="3"/>
          </p:nvPr>
        </p:nvSpPr>
        <p:spPr>
          <a:xfrm>
            <a:off x="4038600" y="6324600"/>
            <a:ext cx="4114800" cy="365125"/>
          </a:xfrm>
          <a:prstGeom prst="rect">
            <a:avLst/>
          </a:prstGeom>
        </p:spPr>
        <p:txBody>
          <a:bodyPr vert="horz" lIns="91440" tIns="45720" rIns="91440" bIns="45720" rtlCol="0" anchor="ctr"/>
          <a:lstStyle>
            <a:lvl1pPr algn="ctr">
              <a:defRPr sz="900">
                <a:solidFill>
                  <a:schemeClr val="bg1">
                    <a:alpha val="60000"/>
                  </a:schemeClr>
                </a:solidFill>
                <a:latin typeface="+mn-lt"/>
              </a:defRPr>
            </a:lvl1pPr>
          </a:lstStyle>
          <a:p>
            <a:endParaRPr lang="en-US"/>
          </a:p>
        </p:txBody>
      </p:sp>
      <p:sp>
        <p:nvSpPr>
          <p:cNvPr id="6" name="Slide Number Placeholder 5">
            <a:extLst>
              <a:ext uri="{FF2B5EF4-FFF2-40B4-BE49-F238E27FC236}">
                <a16:creationId xmlns:a16="http://schemas.microsoft.com/office/drawing/2014/main" id="{5E26B39A-FFD8-42EF-ADC7-7DB3B302F8B2}"/>
              </a:ext>
            </a:extLst>
          </p:cNvPr>
          <p:cNvSpPr>
            <a:spLocks noGrp="1"/>
          </p:cNvSpPr>
          <p:nvPr>
            <p:ph type="sldNum" sz="quarter" idx="4"/>
          </p:nvPr>
        </p:nvSpPr>
        <p:spPr>
          <a:xfrm>
            <a:off x="8610600" y="6324600"/>
            <a:ext cx="2743200" cy="365125"/>
          </a:xfrm>
          <a:prstGeom prst="rect">
            <a:avLst/>
          </a:prstGeom>
        </p:spPr>
        <p:txBody>
          <a:bodyPr vert="horz" lIns="91440" tIns="45720" rIns="91440" bIns="45720" rtlCol="0" anchor="ctr"/>
          <a:lstStyle>
            <a:lvl1pPr algn="r">
              <a:defRPr sz="900">
                <a:solidFill>
                  <a:schemeClr val="bg1">
                    <a:alpha val="60000"/>
                  </a:schemeClr>
                </a:solidFill>
                <a:latin typeface="+mn-lt"/>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2016941093"/>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hf sldNum="0" hdr="0" ftr="0" dt="0"/>
  <p:txStyles>
    <p:titleStyle>
      <a:lvl1pPr algn="l" defTabSz="914400" rtl="0" eaLnBrk="1" latinLnBrk="0" hangingPunct="1">
        <a:lnSpc>
          <a:spcPct val="10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accent1"/>
        </a:buClr>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110000"/>
        </a:lnSpc>
        <a:spcBef>
          <a:spcPts val="500"/>
        </a:spcBef>
        <a:buClr>
          <a:schemeClr val="accent1"/>
        </a:buClr>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110000"/>
        </a:lnSpc>
        <a:spcBef>
          <a:spcPts val="500"/>
        </a:spcBef>
        <a:buClr>
          <a:schemeClr val="accent1"/>
        </a:buClr>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hyperlink" Target="https://creativecommons.org/licenses/by-nc-sa/3.0/" TargetMode="External"/><Relationship Id="rId5" Type="http://schemas.openxmlformats.org/officeDocument/2006/relationships/hyperlink" Target="https://tscpl.org/tscpl-community/broadband" TargetMode="Externa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3.png"/><Relationship Id="rId7" Type="http://schemas.openxmlformats.org/officeDocument/2006/relationships/diagramQuickStyle" Target="../diagrams/quickStyle2.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6.jpeg"/><Relationship Id="rId9" Type="http://schemas.microsoft.com/office/2007/relationships/diagramDrawing" Target="../diagrams/drawing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13" Type="http://schemas.microsoft.com/office/2007/relationships/diagramDrawing" Target="../diagrams/drawing3.xml"/><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diagramColors" Target="../diagrams/colors3.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svg"/><Relationship Id="rId11" Type="http://schemas.openxmlformats.org/officeDocument/2006/relationships/diagramQuickStyle" Target="../diagrams/quickStyle3.xml"/><Relationship Id="rId5" Type="http://schemas.openxmlformats.org/officeDocument/2006/relationships/image" Target="../media/image10.png"/><Relationship Id="rId10" Type="http://schemas.openxmlformats.org/officeDocument/2006/relationships/diagramLayout" Target="../diagrams/layout3.xml"/><Relationship Id="rId4" Type="http://schemas.openxmlformats.org/officeDocument/2006/relationships/image" Target="../media/image9.svg"/><Relationship Id="rId9" Type="http://schemas.openxmlformats.org/officeDocument/2006/relationships/diagramData" Target="../diagrams/data3.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55D20674-CF0C-4687-81B6-A613F871AF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5" name="Rectangle 10">
            <a:extLst>
              <a:ext uri="{FF2B5EF4-FFF2-40B4-BE49-F238E27FC236}">
                <a16:creationId xmlns:a16="http://schemas.microsoft.com/office/drawing/2014/main" id="{033F8A2C-3D6E-460E-BB96-D7F308A355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pic>
        <p:nvPicPr>
          <p:cNvPr id="16" name="Picture 3">
            <a:extLst>
              <a:ext uri="{FF2B5EF4-FFF2-40B4-BE49-F238E27FC236}">
                <a16:creationId xmlns:a16="http://schemas.microsoft.com/office/drawing/2014/main" id="{61A1761E-D952-5ACC-DB9D-48BE251ACDEA}"/>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alphaModFix/>
          </a:blip>
          <a:srcRect r="6259" b="6254"/>
          <a:stretch/>
        </p:blipFill>
        <p:spPr>
          <a:xfrm>
            <a:off x="3048" y="1376"/>
            <a:ext cx="12188952" cy="6856624"/>
          </a:xfrm>
          <a:prstGeom prst="rect">
            <a:avLst/>
          </a:prstGeom>
        </p:spPr>
      </p:pic>
      <p:sp>
        <p:nvSpPr>
          <p:cNvPr id="13" name="Rectangle 12">
            <a:extLst>
              <a:ext uri="{FF2B5EF4-FFF2-40B4-BE49-F238E27FC236}">
                <a16:creationId xmlns:a16="http://schemas.microsoft.com/office/drawing/2014/main" id="{8D2A0DB3-EF43-4032-9B27-954E12CCB6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3124200"/>
            <a:ext cx="12188952" cy="3732362"/>
          </a:xfrm>
          <a:prstGeom prst="rect">
            <a:avLst/>
          </a:prstGeom>
          <a:gradFill>
            <a:gsLst>
              <a:gs pos="100000">
                <a:schemeClr val="tx1">
                  <a:alpha val="0"/>
                </a:schemeClr>
              </a:gs>
              <a:gs pos="0">
                <a:schemeClr val="tx1"/>
              </a:gs>
              <a:gs pos="0">
                <a:schemeClr val="tx1">
                  <a:alpha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996275" y="3688205"/>
            <a:ext cx="10190071" cy="1299290"/>
          </a:xfrm>
        </p:spPr>
        <p:txBody>
          <a:bodyPr anchor="b">
            <a:normAutofit/>
          </a:bodyPr>
          <a:lstStyle/>
          <a:p>
            <a:pPr>
              <a:lnSpc>
                <a:spcPct val="90000"/>
              </a:lnSpc>
            </a:pPr>
            <a:r>
              <a:rPr lang="en-GB" sz="3800">
                <a:solidFill>
                  <a:srgbClr val="FFFFFF"/>
                </a:solidFill>
                <a:cs typeface="Calibri Light"/>
              </a:rPr>
              <a:t>HOW ARE STUDENTS CONFIDENT USING TECHNOLOGY TO COLLABORATE</a:t>
            </a:r>
          </a:p>
        </p:txBody>
      </p:sp>
      <p:sp>
        <p:nvSpPr>
          <p:cNvPr id="3" name="Subtitle 2"/>
          <p:cNvSpPr>
            <a:spLocks noGrp="1"/>
          </p:cNvSpPr>
          <p:nvPr>
            <p:ph type="subTitle" idx="1"/>
          </p:nvPr>
        </p:nvSpPr>
        <p:spPr>
          <a:xfrm>
            <a:off x="1218708" y="5181306"/>
            <a:ext cx="9781327" cy="947784"/>
          </a:xfrm>
        </p:spPr>
        <p:txBody>
          <a:bodyPr anchor="t">
            <a:normAutofit/>
          </a:bodyPr>
          <a:lstStyle/>
          <a:p>
            <a:endParaRPr lang="en-GB" sz="2200">
              <a:solidFill>
                <a:srgbClr val="FFFFFF"/>
              </a:solidFill>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0EC65-38EB-021B-7E02-8150C0C5D93A}"/>
              </a:ext>
            </a:extLst>
          </p:cNvPr>
          <p:cNvSpPr>
            <a:spLocks noGrp="1"/>
          </p:cNvSpPr>
          <p:nvPr>
            <p:ph type="title"/>
          </p:nvPr>
        </p:nvSpPr>
        <p:spPr/>
        <p:txBody>
          <a:bodyPr/>
          <a:lstStyle/>
          <a:p>
            <a:r>
              <a:rPr lang="en-GB"/>
              <a:t>INTRODUCTION</a:t>
            </a:r>
          </a:p>
        </p:txBody>
      </p:sp>
      <p:sp>
        <p:nvSpPr>
          <p:cNvPr id="3" name="Content Placeholder 2">
            <a:extLst>
              <a:ext uri="{FF2B5EF4-FFF2-40B4-BE49-F238E27FC236}">
                <a16:creationId xmlns:a16="http://schemas.microsoft.com/office/drawing/2014/main" id="{682796EB-535D-1F5E-9B08-5EEECA4923F3}"/>
              </a:ext>
            </a:extLst>
          </p:cNvPr>
          <p:cNvSpPr>
            <a:spLocks noGrp="1"/>
          </p:cNvSpPr>
          <p:nvPr>
            <p:ph idx="1"/>
          </p:nvPr>
        </p:nvSpPr>
        <p:spPr/>
        <p:txBody>
          <a:bodyPr vert="horz" lIns="91440" tIns="45720" rIns="91440" bIns="45720" rtlCol="0" anchor="t">
            <a:normAutofit/>
          </a:bodyPr>
          <a:lstStyle/>
          <a:p>
            <a:r>
              <a:rPr lang="en-GB"/>
              <a:t>MAVIS AMOAKO- 2130205</a:t>
            </a:r>
          </a:p>
          <a:p>
            <a:r>
              <a:rPr lang="en-GB"/>
              <a:t>PAULINE REID- 2133274</a:t>
            </a:r>
          </a:p>
          <a:p>
            <a:r>
              <a:rPr lang="en-GB"/>
              <a:t>FAIZA TAHIR 2131527</a:t>
            </a:r>
          </a:p>
          <a:p>
            <a:r>
              <a:rPr lang="en-GB"/>
              <a:t>Digital Research method</a:t>
            </a:r>
          </a:p>
        </p:txBody>
      </p:sp>
      <p:graphicFrame>
        <p:nvGraphicFramePr>
          <p:cNvPr id="4" name="Diagram 4">
            <a:extLst>
              <a:ext uri="{FF2B5EF4-FFF2-40B4-BE49-F238E27FC236}">
                <a16:creationId xmlns:a16="http://schemas.microsoft.com/office/drawing/2014/main" id="{23717624-43AD-E86F-996C-A62F72A16A26}"/>
              </a:ext>
            </a:extLst>
          </p:cNvPr>
          <p:cNvGraphicFramePr/>
          <p:nvPr/>
        </p:nvGraphicFramePr>
        <p:xfrm>
          <a:off x="3810000" y="1600200"/>
          <a:ext cx="4572000" cy="3657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0" name="TextBox 79">
            <a:extLst>
              <a:ext uri="{FF2B5EF4-FFF2-40B4-BE49-F238E27FC236}">
                <a16:creationId xmlns:a16="http://schemas.microsoft.com/office/drawing/2014/main" id="{CB25CCE5-C20F-C804-F7F2-E22417FB2AD9}"/>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sp>
        <p:nvSpPr>
          <p:cNvPr id="15" name="TextBox 14">
            <a:extLst>
              <a:ext uri="{FF2B5EF4-FFF2-40B4-BE49-F238E27FC236}">
                <a16:creationId xmlns:a16="http://schemas.microsoft.com/office/drawing/2014/main" id="{92BD4C1E-9137-224F-0B51-4C1C755BAEC8}"/>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20" name="TextBox 19">
            <a:extLst>
              <a:ext uri="{FF2B5EF4-FFF2-40B4-BE49-F238E27FC236}">
                <a16:creationId xmlns:a16="http://schemas.microsoft.com/office/drawing/2014/main" id="{5D671AF2-D51C-52D8-AE5C-898D6E92ED0B}"/>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Tree>
    <p:extLst>
      <p:ext uri="{BB962C8B-B14F-4D97-AF65-F5344CB8AC3E}">
        <p14:creationId xmlns:p14="http://schemas.microsoft.com/office/powerpoint/2010/main" val="4436926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12DAC-07D9-2B5B-BDB9-B5A5C29AAD35}"/>
              </a:ext>
            </a:extLst>
          </p:cNvPr>
          <p:cNvSpPr>
            <a:spLocks noGrp="1"/>
          </p:cNvSpPr>
          <p:nvPr>
            <p:ph type="title"/>
          </p:nvPr>
        </p:nvSpPr>
        <p:spPr/>
        <p:txBody>
          <a:bodyPr/>
          <a:lstStyle/>
          <a:p>
            <a:r>
              <a:rPr lang="en-GB"/>
              <a:t>rationale</a:t>
            </a:r>
          </a:p>
        </p:txBody>
      </p:sp>
      <p:sp>
        <p:nvSpPr>
          <p:cNvPr id="3" name="Content Placeholder 2">
            <a:extLst>
              <a:ext uri="{FF2B5EF4-FFF2-40B4-BE49-F238E27FC236}">
                <a16:creationId xmlns:a16="http://schemas.microsoft.com/office/drawing/2014/main" id="{2014F633-F9E1-1B8F-CAD6-38D5DB7D7071}"/>
              </a:ext>
            </a:extLst>
          </p:cNvPr>
          <p:cNvSpPr>
            <a:spLocks noGrp="1"/>
          </p:cNvSpPr>
          <p:nvPr>
            <p:ph sz="half" idx="1"/>
          </p:nvPr>
        </p:nvSpPr>
        <p:spPr/>
        <p:txBody>
          <a:bodyPr vert="horz" lIns="91440" tIns="45720" rIns="91440" bIns="45720" rtlCol="0" anchor="t">
            <a:normAutofit fontScale="92500" lnSpcReduction="10000"/>
          </a:bodyPr>
          <a:lstStyle/>
          <a:p>
            <a:pPr marL="0" indent="0">
              <a:buNone/>
            </a:pPr>
            <a:r>
              <a:rPr lang="en-GB"/>
              <a:t>  </a:t>
            </a:r>
            <a:endParaRPr lang="en-US"/>
          </a:p>
        </p:txBody>
      </p:sp>
      <p:sp>
        <p:nvSpPr>
          <p:cNvPr id="4" name="Content Placeholder 3">
            <a:extLst>
              <a:ext uri="{FF2B5EF4-FFF2-40B4-BE49-F238E27FC236}">
                <a16:creationId xmlns:a16="http://schemas.microsoft.com/office/drawing/2014/main" id="{8B2A80B9-FA89-B0F6-93EF-6793CDAB4C77}"/>
              </a:ext>
            </a:extLst>
          </p:cNvPr>
          <p:cNvSpPr>
            <a:spLocks noGrp="1"/>
          </p:cNvSpPr>
          <p:nvPr>
            <p:ph sz="half" idx="2"/>
          </p:nvPr>
        </p:nvSpPr>
        <p:spPr/>
        <p:txBody>
          <a:bodyPr vert="horz" lIns="91440" tIns="45720" rIns="91440" bIns="45720" rtlCol="0" anchor="t">
            <a:normAutofit fontScale="92500" lnSpcReduction="10000"/>
          </a:bodyPr>
          <a:lstStyle/>
          <a:p>
            <a:r>
              <a:rPr lang="en-GB"/>
              <a:t>We would like to justify the reasons for reaching about this topic . </a:t>
            </a:r>
          </a:p>
          <a:p>
            <a:r>
              <a:rPr lang="en-GB"/>
              <a:t>Our topic is students are confident </a:t>
            </a:r>
          </a:p>
          <a:p>
            <a:r>
              <a:rPr lang="en-GB"/>
              <a:t>During our research we saw many people have written or spoken lot about collaboration at workplace. </a:t>
            </a:r>
          </a:p>
          <a:p>
            <a:endParaRPr lang="en-GB"/>
          </a:p>
        </p:txBody>
      </p:sp>
      <p:sp>
        <p:nvSpPr>
          <p:cNvPr id="5" name="TextBox 4">
            <a:extLst>
              <a:ext uri="{FF2B5EF4-FFF2-40B4-BE49-F238E27FC236}">
                <a16:creationId xmlns:a16="http://schemas.microsoft.com/office/drawing/2014/main" id="{DD6BF284-F93C-CA77-C60D-46A51CFA220C}"/>
              </a:ext>
            </a:extLst>
          </p:cNvPr>
          <p:cNvSpPr txBox="1"/>
          <p:nvPr/>
        </p:nvSpPr>
        <p:spPr>
          <a:xfrm>
            <a:off x="1047750" y="667702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Tree>
    <p:extLst>
      <p:ext uri="{BB962C8B-B14F-4D97-AF65-F5344CB8AC3E}">
        <p14:creationId xmlns:p14="http://schemas.microsoft.com/office/powerpoint/2010/main" val="22671076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6" name="Rectangle 15">
            <a:extLst>
              <a:ext uri="{FF2B5EF4-FFF2-40B4-BE49-F238E27FC236}">
                <a16:creationId xmlns:a16="http://schemas.microsoft.com/office/drawing/2014/main" id="{E8B2F707-EF35-4955-8439-F76145F3CD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8" name="Rectangle 17">
            <a:extLst>
              <a:ext uri="{FF2B5EF4-FFF2-40B4-BE49-F238E27FC236}">
                <a16:creationId xmlns:a16="http://schemas.microsoft.com/office/drawing/2014/main" id="{3C8134F5-D8B2-4E75-AB7D-52504044EC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36" y="0"/>
            <a:ext cx="12179928" cy="6858000"/>
          </a:xfrm>
          <a:prstGeom prst="rect">
            <a:avLst/>
          </a:prstGeom>
          <a:blipFill dpi="0" rotWithShape="1">
            <a:blip r:embed="rId2">
              <a:alphaModFix amt="10000"/>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7" descr="woman, working, macbook, laptop, technology, computer, african american ...">
            <a:extLst>
              <a:ext uri="{FF2B5EF4-FFF2-40B4-BE49-F238E27FC236}">
                <a16:creationId xmlns:a16="http://schemas.microsoft.com/office/drawing/2014/main" id="{E685FAEA-E906-A955-15B1-CF5C580B4A79}"/>
              </a:ext>
            </a:extLst>
          </p:cNvPr>
          <p:cNvPicPr>
            <a:picLocks noChangeAspect="1"/>
          </p:cNvPicPr>
          <p:nvPr/>
        </p:nvPicPr>
        <p:blipFill rotWithShape="1">
          <a:blip r:embed="rId3">
            <a:alphaModFix amt="60000"/>
          </a:blip>
          <a:srcRect t="5111" r="2" b="19737"/>
          <a:stretch/>
        </p:blipFill>
        <p:spPr>
          <a:xfrm>
            <a:off x="20" y="10"/>
            <a:ext cx="6089884" cy="6856614"/>
          </a:xfrm>
          <a:prstGeom prst="rect">
            <a:avLst/>
          </a:prstGeom>
        </p:spPr>
      </p:pic>
      <p:pic>
        <p:nvPicPr>
          <p:cNvPr id="4" name="Picture 4">
            <a:extLst>
              <a:ext uri="{FF2B5EF4-FFF2-40B4-BE49-F238E27FC236}">
                <a16:creationId xmlns:a16="http://schemas.microsoft.com/office/drawing/2014/main" id="{CA18C474-A42F-FFD0-B198-14C6D1F859E6}"/>
              </a:ext>
            </a:extLst>
          </p:cNvPr>
          <p:cNvPicPr>
            <a:picLocks noChangeAspect="1"/>
          </p:cNvPicPr>
          <p:nvPr/>
        </p:nvPicPr>
        <p:blipFill rotWithShape="1">
          <a:blip r:embed="rId4">
            <a:alphaModFix amt="60000"/>
            <a:extLst>
              <a:ext uri="{837473B0-CC2E-450A-ABE3-18F120FF3D39}">
                <a1611:picAttrSrcUrl xmlns:a1611="http://schemas.microsoft.com/office/drawing/2016/11/main" r:id="rId5"/>
              </a:ext>
            </a:extLst>
          </a:blip>
          <a:srcRect l="30438" r="10187" b="-1"/>
          <a:stretch/>
        </p:blipFill>
        <p:spPr>
          <a:xfrm>
            <a:off x="6092952" y="10"/>
            <a:ext cx="6099048" cy="6856614"/>
          </a:xfrm>
          <a:prstGeom prst="rect">
            <a:avLst/>
          </a:prstGeom>
        </p:spPr>
      </p:pic>
      <p:sp>
        <p:nvSpPr>
          <p:cNvPr id="2" name="Title 1">
            <a:extLst>
              <a:ext uri="{FF2B5EF4-FFF2-40B4-BE49-F238E27FC236}">
                <a16:creationId xmlns:a16="http://schemas.microsoft.com/office/drawing/2014/main" id="{1C2A9F4E-EA6D-EE15-B0D2-40BC6959A78D}"/>
              </a:ext>
            </a:extLst>
          </p:cNvPr>
          <p:cNvSpPr>
            <a:spLocks noGrp="1"/>
          </p:cNvSpPr>
          <p:nvPr>
            <p:ph type="title"/>
          </p:nvPr>
        </p:nvSpPr>
        <p:spPr>
          <a:xfrm>
            <a:off x="1198180" y="726066"/>
            <a:ext cx="9774619" cy="2474333"/>
          </a:xfrm>
        </p:spPr>
        <p:txBody>
          <a:bodyPr anchor="b">
            <a:normAutofit/>
          </a:bodyPr>
          <a:lstStyle/>
          <a:p>
            <a:pPr algn="ctr"/>
            <a:r>
              <a:rPr lang="en-GB">
                <a:solidFill>
                  <a:srgbClr val="FFFFFF"/>
                </a:solidFill>
              </a:rPr>
              <a:t>Ethical consideration</a:t>
            </a:r>
          </a:p>
        </p:txBody>
      </p:sp>
      <p:sp>
        <p:nvSpPr>
          <p:cNvPr id="11" name="Content Placeholder 10">
            <a:extLst>
              <a:ext uri="{FF2B5EF4-FFF2-40B4-BE49-F238E27FC236}">
                <a16:creationId xmlns:a16="http://schemas.microsoft.com/office/drawing/2014/main" id="{60AA67A6-2978-D9F6-EFC4-FA9CE294F380}"/>
              </a:ext>
            </a:extLst>
          </p:cNvPr>
          <p:cNvSpPr>
            <a:spLocks noGrp="1"/>
          </p:cNvSpPr>
          <p:nvPr>
            <p:ph idx="1"/>
          </p:nvPr>
        </p:nvSpPr>
        <p:spPr>
          <a:xfrm>
            <a:off x="1219202" y="3429000"/>
            <a:ext cx="9954076" cy="2514600"/>
          </a:xfrm>
        </p:spPr>
        <p:txBody>
          <a:bodyPr anchor="ctr">
            <a:normAutofit lnSpcReduction="10000"/>
          </a:bodyPr>
          <a:lstStyle/>
          <a:p>
            <a:pPr marL="0" indent="0" algn="ctr">
              <a:buNone/>
            </a:pPr>
            <a:r>
              <a:rPr lang="en-US" sz="1800">
                <a:solidFill>
                  <a:srgbClr val="FFFFFF"/>
                </a:solidFill>
              </a:rPr>
              <a:t>How to collect data or information ? </a:t>
            </a:r>
          </a:p>
          <a:p>
            <a:pPr marL="0" indent="0" algn="ctr">
              <a:buNone/>
            </a:pPr>
            <a:r>
              <a:rPr lang="en-US" sz="1800">
                <a:solidFill>
                  <a:srgbClr val="FFFFFF"/>
                </a:solidFill>
              </a:rPr>
              <a:t>Who or where will we get the information from?</a:t>
            </a:r>
          </a:p>
          <a:p>
            <a:pPr marL="0" indent="0" algn="ctr">
              <a:buNone/>
            </a:pPr>
            <a:r>
              <a:rPr lang="en-US" sz="1800">
                <a:solidFill>
                  <a:srgbClr val="FFFFFF"/>
                </a:solidFill>
              </a:rPr>
              <a:t>In what way will we gather or </a:t>
            </a:r>
            <a:r>
              <a:rPr lang="en-US" sz="1800" err="1">
                <a:solidFill>
                  <a:srgbClr val="FFFFFF"/>
                </a:solidFill>
              </a:rPr>
              <a:t>organise</a:t>
            </a:r>
            <a:r>
              <a:rPr lang="en-US" sz="1800">
                <a:solidFill>
                  <a:srgbClr val="FFFFFF"/>
                </a:solidFill>
              </a:rPr>
              <a:t> I the information we collected?</a:t>
            </a:r>
          </a:p>
          <a:p>
            <a:pPr marL="0" indent="0" algn="ctr">
              <a:buNone/>
            </a:pPr>
            <a:r>
              <a:rPr lang="en-US" sz="1800">
                <a:solidFill>
                  <a:srgbClr val="FFFFFF"/>
                </a:solidFill>
              </a:rPr>
              <a:t>The information gathered will be used solely for our research.</a:t>
            </a:r>
          </a:p>
          <a:p>
            <a:pPr marL="0" indent="0" algn="ctr">
              <a:buNone/>
            </a:pPr>
            <a:r>
              <a:rPr lang="en-US" sz="1800">
                <a:solidFill>
                  <a:srgbClr val="FFFFFF"/>
                </a:solidFill>
              </a:rPr>
              <a:t>We will  observe the data protection policy.</a:t>
            </a:r>
          </a:p>
          <a:p>
            <a:pPr marL="0" indent="0" algn="ctr">
              <a:buNone/>
            </a:pPr>
            <a:r>
              <a:rPr lang="en-US" sz="1800">
                <a:solidFill>
                  <a:srgbClr val="FFFFFF"/>
                </a:solidFill>
              </a:rPr>
              <a:t>We will respect privacy.</a:t>
            </a:r>
          </a:p>
          <a:p>
            <a:pPr marL="0" indent="0" algn="ctr">
              <a:buNone/>
            </a:pPr>
            <a:endParaRPr lang="en-US" sz="1800">
              <a:solidFill>
                <a:srgbClr val="FFFFFF"/>
              </a:solidFill>
            </a:endParaRPr>
          </a:p>
          <a:p>
            <a:pPr marL="0" indent="0" algn="ctr">
              <a:buNone/>
            </a:pPr>
            <a:endParaRPr lang="en-US" sz="1800">
              <a:solidFill>
                <a:srgbClr val="FFFFFF"/>
              </a:solidFill>
            </a:endParaRPr>
          </a:p>
        </p:txBody>
      </p:sp>
      <p:sp>
        <p:nvSpPr>
          <p:cNvPr id="5" name="TextBox 4">
            <a:extLst>
              <a:ext uri="{FF2B5EF4-FFF2-40B4-BE49-F238E27FC236}">
                <a16:creationId xmlns:a16="http://schemas.microsoft.com/office/drawing/2014/main" id="{35FAB233-90C3-CF2E-C8D9-BEDF88683CC1}"/>
              </a:ext>
            </a:extLst>
          </p:cNvPr>
          <p:cNvSpPr txBox="1"/>
          <p:nvPr/>
        </p:nvSpPr>
        <p:spPr>
          <a:xfrm>
            <a:off x="9413675" y="6656569"/>
            <a:ext cx="2778325"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5">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6">
                  <a:extLst>
                    <a:ext uri="{A12FA001-AC4F-418D-AE19-62706E023703}">
                      <ahyp:hlinkClr xmlns:ahyp="http://schemas.microsoft.com/office/drawing/2018/hyperlinkcolor" val="tx"/>
                    </a:ext>
                  </a:extLst>
                </a:hlinkClick>
              </a:rPr>
              <a:t>CC BY-SA-NC</a:t>
            </a:r>
            <a:r>
              <a:rPr lang="en-US" sz="700">
                <a:solidFill>
                  <a:srgbClr val="FFFFFF"/>
                </a:solidFill>
              </a:rPr>
              <a:t>.</a:t>
            </a:r>
          </a:p>
        </p:txBody>
      </p:sp>
    </p:spTree>
    <p:extLst>
      <p:ext uri="{BB962C8B-B14F-4D97-AF65-F5344CB8AC3E}">
        <p14:creationId xmlns:p14="http://schemas.microsoft.com/office/powerpoint/2010/main" val="37514126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pic>
        <p:nvPicPr>
          <p:cNvPr id="38" name="Picture 37">
            <a:extLst>
              <a:ext uri="{FF2B5EF4-FFF2-40B4-BE49-F238E27FC236}">
                <a16:creationId xmlns:a16="http://schemas.microsoft.com/office/drawing/2014/main" id="{1CB7E8AE-A3AC-4BB7-A5C6-F00EC697B2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useBgFill="1">
        <p:nvSpPr>
          <p:cNvPr id="40" name="Rectangle 39">
            <a:extLst>
              <a:ext uri="{FF2B5EF4-FFF2-40B4-BE49-F238E27FC236}">
                <a16:creationId xmlns:a16="http://schemas.microsoft.com/office/drawing/2014/main" id="{37FDDF72-DE39-4F99-A3C1-DD9D7815D7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42" name="Rectangle 41">
            <a:extLst>
              <a:ext uri="{FF2B5EF4-FFF2-40B4-BE49-F238E27FC236}">
                <a16:creationId xmlns:a16="http://schemas.microsoft.com/office/drawing/2014/main" id="{5E4ECE80-3AD1-450C-B62A-98788F193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44" name="Rectangle 43">
            <a:extLst>
              <a:ext uri="{FF2B5EF4-FFF2-40B4-BE49-F238E27FC236}">
                <a16:creationId xmlns:a16="http://schemas.microsoft.com/office/drawing/2014/main" id="{C4056FD6-9767-4B1A-ACC2-9883F6A5B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79928" cy="6858000"/>
          </a:xfrm>
          <a:prstGeom prst="rect">
            <a:avLst/>
          </a:prstGeom>
          <a:blipFill dpi="0" rotWithShape="1">
            <a:blip r:embed="rId3">
              <a:alphaModFix amt="20000"/>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4" descr="Droplet of water">
            <a:extLst>
              <a:ext uri="{FF2B5EF4-FFF2-40B4-BE49-F238E27FC236}">
                <a16:creationId xmlns:a16="http://schemas.microsoft.com/office/drawing/2014/main" id="{EDEE58A9-6CBD-48CC-FAC4-D3A1CE4F2351}"/>
              </a:ext>
            </a:extLst>
          </p:cNvPr>
          <p:cNvPicPr>
            <a:picLocks noChangeAspect="1"/>
          </p:cNvPicPr>
          <p:nvPr/>
        </p:nvPicPr>
        <p:blipFill rotWithShape="1">
          <a:blip r:embed="rId4">
            <a:alphaModFix amt="70000"/>
          </a:blip>
          <a:srcRect t="19638" r="-1" b="5357"/>
          <a:stretch/>
        </p:blipFill>
        <p:spPr>
          <a:xfrm>
            <a:off x="20" y="1376"/>
            <a:ext cx="12191980" cy="6856624"/>
          </a:xfrm>
          <a:prstGeom prst="rect">
            <a:avLst/>
          </a:prstGeom>
        </p:spPr>
      </p:pic>
      <p:sp>
        <p:nvSpPr>
          <p:cNvPr id="2" name="Title 1">
            <a:extLst>
              <a:ext uri="{FF2B5EF4-FFF2-40B4-BE49-F238E27FC236}">
                <a16:creationId xmlns:a16="http://schemas.microsoft.com/office/drawing/2014/main" id="{005B88DB-C86A-2099-6F35-2795259DA7C8}"/>
              </a:ext>
            </a:extLst>
          </p:cNvPr>
          <p:cNvSpPr>
            <a:spLocks noGrp="1"/>
          </p:cNvSpPr>
          <p:nvPr>
            <p:ph type="title"/>
          </p:nvPr>
        </p:nvSpPr>
        <p:spPr>
          <a:xfrm>
            <a:off x="996275" y="744909"/>
            <a:ext cx="10190071" cy="3145855"/>
          </a:xfrm>
        </p:spPr>
        <p:txBody>
          <a:bodyPr vert="horz" lIns="91440" tIns="45720" rIns="91440" bIns="45720" rtlCol="0" anchor="b">
            <a:normAutofit/>
          </a:bodyPr>
          <a:lstStyle/>
          <a:p>
            <a:pPr algn="ctr"/>
            <a:r>
              <a:rPr lang="en-US" sz="5200">
                <a:solidFill>
                  <a:srgbClr val="FFFFFF"/>
                </a:solidFill>
              </a:rPr>
              <a:t>Proposed  research method </a:t>
            </a:r>
            <a:br>
              <a:rPr lang="en-US" sz="5200">
                <a:solidFill>
                  <a:srgbClr val="FFFFFF"/>
                </a:solidFill>
              </a:rPr>
            </a:br>
            <a:endParaRPr lang="en-US" sz="5200">
              <a:solidFill>
                <a:srgbClr val="FFFFFF"/>
              </a:solidFill>
            </a:endParaRPr>
          </a:p>
        </p:txBody>
      </p:sp>
      <p:graphicFrame>
        <p:nvGraphicFramePr>
          <p:cNvPr id="4" name="Diagram 5">
            <a:extLst>
              <a:ext uri="{FF2B5EF4-FFF2-40B4-BE49-F238E27FC236}">
                <a16:creationId xmlns:a16="http://schemas.microsoft.com/office/drawing/2014/main" id="{AA8FF544-AFF8-638C-52B0-98CFA5588F12}"/>
              </a:ext>
            </a:extLst>
          </p:cNvPr>
          <p:cNvGraphicFramePr/>
          <p:nvPr>
            <p:extLst>
              <p:ext uri="{D42A27DB-BD31-4B8C-83A1-F6EECF244321}">
                <p14:modId xmlns:p14="http://schemas.microsoft.com/office/powerpoint/2010/main" val="1409270541"/>
              </p:ext>
            </p:extLst>
          </p:nvPr>
        </p:nvGraphicFramePr>
        <p:xfrm>
          <a:off x="6605884" y="2985380"/>
          <a:ext cx="4572000" cy="36576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59" name="TextBox 58">
            <a:extLst>
              <a:ext uri="{FF2B5EF4-FFF2-40B4-BE49-F238E27FC236}">
                <a16:creationId xmlns:a16="http://schemas.microsoft.com/office/drawing/2014/main" id="{02748F27-DF55-5812-AC09-5CE8E59CBCA2}"/>
              </a:ext>
            </a:extLst>
          </p:cNvPr>
          <p:cNvSpPr txBox="1"/>
          <p:nvPr/>
        </p:nvSpPr>
        <p:spPr>
          <a:xfrm>
            <a:off x="88136" y="3200400"/>
            <a:ext cx="6204330"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1"/>
                </a:solidFill>
                <a:ea typeface="+mn-lt"/>
                <a:cs typeface="+mn-lt"/>
              </a:rPr>
              <a:t>Are all students able to use a computer to complete basic tasks such as sending emails and typing up documents</a:t>
            </a:r>
            <a:endParaRPr lang="en-US">
              <a:solidFill>
                <a:schemeClr val="bg1"/>
              </a:solidFill>
            </a:endParaRPr>
          </a:p>
          <a:p>
            <a:endParaRPr lang="en-GB">
              <a:solidFill>
                <a:schemeClr val="bg1"/>
              </a:solidFill>
              <a:ea typeface="+mn-lt"/>
              <a:cs typeface="+mn-lt"/>
            </a:endParaRPr>
          </a:p>
          <a:p>
            <a:r>
              <a:rPr lang="en-GB">
                <a:solidFill>
                  <a:schemeClr val="bg1"/>
                </a:solidFill>
                <a:ea typeface="+mn-lt"/>
                <a:cs typeface="+mn-lt"/>
              </a:rPr>
              <a:t>What rules will UWTSD set in case of technical difficulties on both their end (moodle.com or email server crashes </a:t>
            </a:r>
            <a:r>
              <a:rPr lang="en-GB" err="1">
                <a:solidFill>
                  <a:schemeClr val="bg1"/>
                </a:solidFill>
                <a:ea typeface="+mn-lt"/>
                <a:cs typeface="+mn-lt"/>
              </a:rPr>
              <a:t>ect.</a:t>
            </a:r>
            <a:r>
              <a:rPr lang="en-GB">
                <a:solidFill>
                  <a:schemeClr val="bg1"/>
                </a:solidFill>
                <a:ea typeface="+mn-lt"/>
                <a:cs typeface="+mn-lt"/>
              </a:rPr>
              <a:t>..) and the student's side (troubles with Wi-Fi and electronic devices such as computers.</a:t>
            </a:r>
            <a:endParaRPr lang="en-GB">
              <a:solidFill>
                <a:schemeClr val="bg1"/>
              </a:solidFill>
            </a:endParaRPr>
          </a:p>
          <a:p>
            <a:endParaRPr lang="en-GB">
              <a:solidFill>
                <a:schemeClr val="bg1"/>
              </a:solidFill>
              <a:ea typeface="+mn-lt"/>
              <a:cs typeface="+mn-lt"/>
            </a:endParaRPr>
          </a:p>
          <a:p>
            <a:r>
              <a:rPr lang="en-GB">
                <a:solidFill>
                  <a:schemeClr val="bg1"/>
                </a:solidFill>
                <a:ea typeface="+mn-lt"/>
                <a:cs typeface="+mn-lt"/>
              </a:rPr>
              <a:t>Will there be any training </a:t>
            </a:r>
            <a:endParaRPr lang="en-GB">
              <a:solidFill>
                <a:schemeClr val="bg1"/>
              </a:solidFill>
            </a:endParaRPr>
          </a:p>
          <a:p>
            <a:endParaRPr lang="en-GB">
              <a:solidFill>
                <a:schemeClr val="bg1"/>
              </a:solidFill>
              <a:ea typeface="+mn-lt"/>
              <a:cs typeface="+mn-lt"/>
            </a:endParaRPr>
          </a:p>
          <a:p>
            <a:r>
              <a:rPr lang="en-GB">
                <a:solidFill>
                  <a:schemeClr val="bg1"/>
                </a:solidFill>
                <a:ea typeface="+mn-lt"/>
                <a:cs typeface="+mn-lt"/>
              </a:rPr>
              <a:t>Will students opt for meet ups in real life or calls on Microsoft Teams to talk through collaborative task </a:t>
            </a:r>
            <a:endParaRPr lang="en-GB">
              <a:solidFill>
                <a:schemeClr val="bg1"/>
              </a:solidFill>
            </a:endParaRPr>
          </a:p>
          <a:p>
            <a:pPr algn="l"/>
            <a:endParaRPr lang="en-GB">
              <a:solidFill>
                <a:schemeClr val="bg1"/>
              </a:solidFill>
            </a:endParaRPr>
          </a:p>
        </p:txBody>
      </p:sp>
    </p:spTree>
    <p:extLst>
      <p:ext uri="{BB962C8B-B14F-4D97-AF65-F5344CB8AC3E}">
        <p14:creationId xmlns:p14="http://schemas.microsoft.com/office/powerpoint/2010/main" val="26168564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8">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8" name="Rectangle 10">
            <a:extLst>
              <a:ext uri="{FF2B5EF4-FFF2-40B4-BE49-F238E27FC236}">
                <a16:creationId xmlns:a16="http://schemas.microsoft.com/office/drawing/2014/main" id="{FBC8BBE5-981E-4B0B-9654-32B5668BF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9" name="Rectangle 12">
            <a:extLst>
              <a:ext uri="{FF2B5EF4-FFF2-40B4-BE49-F238E27FC236}">
                <a16:creationId xmlns:a16="http://schemas.microsoft.com/office/drawing/2014/main" id="{3B6A4C79-62F0-4DFD-A156-0F1AB7D268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61" y="0"/>
            <a:ext cx="12191999" cy="6858000"/>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4">
            <a:extLst>
              <a:ext uri="{FF2B5EF4-FFF2-40B4-BE49-F238E27FC236}">
                <a16:creationId xmlns:a16="http://schemas.microsoft.com/office/drawing/2014/main" id="{7F7FF257-5D01-4829-AD0B-B2D6076B34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3457" y="739600"/>
            <a:ext cx="10768226" cy="53909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C059AE-1A1B-CD25-EA60-347D0C2FF24E}"/>
              </a:ext>
            </a:extLst>
          </p:cNvPr>
          <p:cNvSpPr>
            <a:spLocks noGrp="1"/>
          </p:cNvSpPr>
          <p:nvPr>
            <p:ph type="title"/>
          </p:nvPr>
        </p:nvSpPr>
        <p:spPr>
          <a:xfrm>
            <a:off x="1143000" y="1066800"/>
            <a:ext cx="5410200" cy="1997075"/>
          </a:xfrm>
        </p:spPr>
        <p:txBody>
          <a:bodyPr vert="horz" lIns="91440" tIns="45720" rIns="91440" bIns="45720" rtlCol="0" anchor="ctr">
            <a:normAutofit/>
          </a:bodyPr>
          <a:lstStyle/>
          <a:p>
            <a:r>
              <a:rPr lang="en-US" sz="3600">
                <a:solidFill>
                  <a:schemeClr val="tx2"/>
                </a:solidFill>
              </a:rPr>
              <a:t>FORM</a:t>
            </a:r>
          </a:p>
        </p:txBody>
      </p:sp>
      <p:sp>
        <p:nvSpPr>
          <p:cNvPr id="3" name="TextBox 2">
            <a:extLst>
              <a:ext uri="{FF2B5EF4-FFF2-40B4-BE49-F238E27FC236}">
                <a16:creationId xmlns:a16="http://schemas.microsoft.com/office/drawing/2014/main" id="{20B790B1-6CA0-3E8F-271F-74A143145BF5}"/>
              </a:ext>
            </a:extLst>
          </p:cNvPr>
          <p:cNvSpPr txBox="1"/>
          <p:nvPr/>
        </p:nvSpPr>
        <p:spPr>
          <a:xfrm>
            <a:off x="1143000" y="3200400"/>
            <a:ext cx="5410200" cy="2590800"/>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indent="-228600">
              <a:lnSpc>
                <a:spcPct val="110000"/>
              </a:lnSpc>
              <a:spcAft>
                <a:spcPts val="600"/>
              </a:spcAft>
              <a:buClr>
                <a:schemeClr val="accent1"/>
              </a:buClr>
              <a:buFont typeface="Arial" panose="020B0604020202020204" pitchFamily="34" charset="0"/>
              <a:buChar char="•"/>
            </a:pPr>
            <a:r>
              <a:rPr lang="en-US">
                <a:solidFill>
                  <a:schemeClr val="tx2"/>
                </a:solidFill>
              </a:rPr>
              <a:t>https://forms.office.com/Pages/ShareFormPage.aspx?id=-REPTm4EBUWcuNshUjEeITvhbjbMUCxBp-nwHFzpsAFUQVAxQUNYUzBGVktOR0ZBNlQxMkJJWVJZSC4u&amp;sharetoken=kkShKSGJAOfLKgAN49EP</a:t>
            </a:r>
          </a:p>
        </p:txBody>
      </p:sp>
      <p:graphicFrame>
        <p:nvGraphicFramePr>
          <p:cNvPr id="4" name="Table 4">
            <a:extLst>
              <a:ext uri="{FF2B5EF4-FFF2-40B4-BE49-F238E27FC236}">
                <a16:creationId xmlns:a16="http://schemas.microsoft.com/office/drawing/2014/main" id="{8FFB2CF7-5128-4591-C5A7-B5A9A11DD920}"/>
              </a:ext>
            </a:extLst>
          </p:cNvPr>
          <p:cNvGraphicFramePr>
            <a:graphicFrameLocks noGrp="1"/>
          </p:cNvGraphicFramePr>
          <p:nvPr>
            <p:ph idx="1"/>
            <p:extLst>
              <p:ext uri="{D42A27DB-BD31-4B8C-83A1-F6EECF244321}">
                <p14:modId xmlns:p14="http://schemas.microsoft.com/office/powerpoint/2010/main" val="1222103244"/>
              </p:ext>
            </p:extLst>
          </p:nvPr>
        </p:nvGraphicFramePr>
        <p:xfrm>
          <a:off x="7010400" y="2900516"/>
          <a:ext cx="4209626" cy="1422994"/>
        </p:xfrm>
        <a:graphic>
          <a:graphicData uri="http://schemas.openxmlformats.org/drawingml/2006/table">
            <a:tbl>
              <a:tblPr firstRow="1" bandRow="1">
                <a:tableStyleId>{21E4AEA4-8DFA-4A89-87EB-49C32662AFE0}</a:tableStyleId>
              </a:tblPr>
              <a:tblGrid>
                <a:gridCol w="2852706">
                  <a:extLst>
                    <a:ext uri="{9D8B030D-6E8A-4147-A177-3AD203B41FA5}">
                      <a16:colId xmlns:a16="http://schemas.microsoft.com/office/drawing/2014/main" val="4131949633"/>
                    </a:ext>
                  </a:extLst>
                </a:gridCol>
                <a:gridCol w="1356920">
                  <a:extLst>
                    <a:ext uri="{9D8B030D-6E8A-4147-A177-3AD203B41FA5}">
                      <a16:colId xmlns:a16="http://schemas.microsoft.com/office/drawing/2014/main" val="2488646369"/>
                    </a:ext>
                  </a:extLst>
                </a:gridCol>
              </a:tblGrid>
              <a:tr h="1056969">
                <a:tc>
                  <a:txBody>
                    <a:bodyPr/>
                    <a:lstStyle/>
                    <a:p>
                      <a:r>
                        <a:rPr lang="en-GB" sz="2800">
                          <a:solidFill>
                            <a:schemeClr val="tx2"/>
                          </a:solidFill>
                        </a:rPr>
                        <a:t>Multiple choice question</a:t>
                      </a:r>
                    </a:p>
                  </a:txBody>
                  <a:tcPr marL="142834" marR="142834" marT="71417" marB="71417"/>
                </a:tc>
                <a:tc>
                  <a:txBody>
                    <a:bodyPr/>
                    <a:lstStyle/>
                    <a:p>
                      <a:endParaRPr lang="en-GB" sz="2800">
                        <a:solidFill>
                          <a:schemeClr val="tx2"/>
                        </a:solidFill>
                      </a:endParaRPr>
                    </a:p>
                  </a:txBody>
                  <a:tcPr marL="142834" marR="142834" marT="71417" marB="71417"/>
                </a:tc>
                <a:extLst>
                  <a:ext uri="{0D108BD9-81ED-4DB2-BD59-A6C34878D82A}">
                    <a16:rowId xmlns:a16="http://schemas.microsoft.com/office/drawing/2014/main" val="3070788482"/>
                  </a:ext>
                </a:extLst>
              </a:tr>
            </a:tbl>
          </a:graphicData>
        </a:graphic>
      </p:graphicFrame>
    </p:spTree>
    <p:extLst>
      <p:ext uri="{BB962C8B-B14F-4D97-AF65-F5344CB8AC3E}">
        <p14:creationId xmlns:p14="http://schemas.microsoft.com/office/powerpoint/2010/main" val="22993143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5" name="Rectangle 147">
            <a:extLst>
              <a:ext uri="{FF2B5EF4-FFF2-40B4-BE49-F238E27FC236}">
                <a16:creationId xmlns:a16="http://schemas.microsoft.com/office/drawing/2014/main" id="{4AB8125F-0FD8-48CD-9F43-73E5494EA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56" name="Rectangle 149">
            <a:extLst>
              <a:ext uri="{FF2B5EF4-FFF2-40B4-BE49-F238E27FC236}">
                <a16:creationId xmlns:a16="http://schemas.microsoft.com/office/drawing/2014/main" id="{0019DD6C-5899-4C07-864B-EB0A7D104A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57" name="Rectangle 151">
            <a:extLst>
              <a:ext uri="{FF2B5EF4-FFF2-40B4-BE49-F238E27FC236}">
                <a16:creationId xmlns:a16="http://schemas.microsoft.com/office/drawing/2014/main" id="{EBDFFBC1-15BD-428E-B8AF-ECF5D1B76D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79190"/>
            <a:ext cx="12192000" cy="347881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54" name="Rectangle 153">
            <a:extLst>
              <a:ext uri="{FF2B5EF4-FFF2-40B4-BE49-F238E27FC236}">
                <a16:creationId xmlns:a16="http://schemas.microsoft.com/office/drawing/2014/main" id="{EBFB3075-0323-4EB0-B1A5-776A0E709C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3379190"/>
            <a:ext cx="12191999" cy="3478809"/>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endParaRPr lang="en-US"/>
          </a:p>
          <a:p>
            <a:pPr algn="ctr">
              <a:spcAft>
                <a:spcPts val="600"/>
              </a:spcAft>
            </a:pPr>
            <a:endParaRPr lang="en-US"/>
          </a:p>
        </p:txBody>
      </p:sp>
      <p:sp>
        <p:nvSpPr>
          <p:cNvPr id="2" name="Title 1">
            <a:extLst>
              <a:ext uri="{FF2B5EF4-FFF2-40B4-BE49-F238E27FC236}">
                <a16:creationId xmlns:a16="http://schemas.microsoft.com/office/drawing/2014/main" id="{11B8B622-574A-B434-8FD5-7A52D88B50FD}"/>
              </a:ext>
            </a:extLst>
          </p:cNvPr>
          <p:cNvSpPr>
            <a:spLocks noGrp="1"/>
          </p:cNvSpPr>
          <p:nvPr>
            <p:ph type="title"/>
          </p:nvPr>
        </p:nvSpPr>
        <p:spPr>
          <a:xfrm>
            <a:off x="617863" y="1736083"/>
            <a:ext cx="5181600" cy="2446654"/>
          </a:xfrm>
        </p:spPr>
        <p:txBody>
          <a:bodyPr>
            <a:normAutofit/>
          </a:bodyPr>
          <a:lstStyle/>
          <a:p>
            <a:r>
              <a:rPr lang="en-GB"/>
              <a:t>hypothesis</a:t>
            </a:r>
          </a:p>
        </p:txBody>
      </p:sp>
      <p:pic>
        <p:nvPicPr>
          <p:cNvPr id="130" name="Graphic 130" descr="Scientific Thought with solid fill">
            <a:extLst>
              <a:ext uri="{FF2B5EF4-FFF2-40B4-BE49-F238E27FC236}">
                <a16:creationId xmlns:a16="http://schemas.microsoft.com/office/drawing/2014/main" id="{B78CE4F2-BDA2-00D7-9782-F54485566EB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88157" y="409444"/>
            <a:ext cx="2634724" cy="2634724"/>
          </a:xfrm>
          <a:prstGeom prst="rect">
            <a:avLst/>
          </a:prstGeom>
        </p:spPr>
      </p:pic>
      <p:pic>
        <p:nvPicPr>
          <p:cNvPr id="131" name="Graphic 131" descr="Group brainstorm with solid fill">
            <a:extLst>
              <a:ext uri="{FF2B5EF4-FFF2-40B4-BE49-F238E27FC236}">
                <a16:creationId xmlns:a16="http://schemas.microsoft.com/office/drawing/2014/main" id="{DD1A398B-3615-2E19-2C32-48FD93BD279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778638" y="416172"/>
            <a:ext cx="2634724" cy="2634724"/>
          </a:xfrm>
          <a:prstGeom prst="rect">
            <a:avLst/>
          </a:prstGeom>
        </p:spPr>
      </p:pic>
      <p:pic>
        <p:nvPicPr>
          <p:cNvPr id="129" name="Graphic 129" descr="Thought with solid fill">
            <a:extLst>
              <a:ext uri="{FF2B5EF4-FFF2-40B4-BE49-F238E27FC236}">
                <a16:creationId xmlns:a16="http://schemas.microsoft.com/office/drawing/2014/main" id="{0070FEA1-4D90-CC9A-9379-F4226D4C769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468506" y="409756"/>
            <a:ext cx="2636872" cy="2636872"/>
          </a:xfrm>
          <a:prstGeom prst="rect">
            <a:avLst/>
          </a:prstGeom>
        </p:spPr>
      </p:pic>
      <p:graphicFrame>
        <p:nvGraphicFramePr>
          <p:cNvPr id="132" name="Diagram 132">
            <a:extLst>
              <a:ext uri="{FF2B5EF4-FFF2-40B4-BE49-F238E27FC236}">
                <a16:creationId xmlns:a16="http://schemas.microsoft.com/office/drawing/2014/main" id="{090D0063-011A-4C13-747D-C28969AD29D8}"/>
              </a:ext>
            </a:extLst>
          </p:cNvPr>
          <p:cNvGraphicFramePr/>
          <p:nvPr>
            <p:extLst>
              <p:ext uri="{D42A27DB-BD31-4B8C-83A1-F6EECF244321}">
                <p14:modId xmlns:p14="http://schemas.microsoft.com/office/powerpoint/2010/main" val="2520768946"/>
              </p:ext>
            </p:extLst>
          </p:nvPr>
        </p:nvGraphicFramePr>
        <p:xfrm>
          <a:off x="6854328" y="3645674"/>
          <a:ext cx="5181600" cy="2446654"/>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59" name="TextBox 58">
            <a:extLst>
              <a:ext uri="{FF2B5EF4-FFF2-40B4-BE49-F238E27FC236}">
                <a16:creationId xmlns:a16="http://schemas.microsoft.com/office/drawing/2014/main" id="{C1E33EA9-F8E9-36EB-87E4-0B3186F0565B}"/>
              </a:ext>
            </a:extLst>
          </p:cNvPr>
          <p:cNvSpPr txBox="1"/>
          <p:nvPr/>
        </p:nvSpPr>
        <p:spPr>
          <a:xfrm>
            <a:off x="5510" y="3319748"/>
            <a:ext cx="7664065" cy="36625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solidFill>
                  <a:schemeClr val="bg1"/>
                </a:solidFill>
                <a:ea typeface="+mn-lt"/>
                <a:cs typeface="+mn-lt"/>
              </a:rPr>
              <a:t>Microsoft One drive:</a:t>
            </a:r>
            <a:endParaRPr lang="en-US" sz="1400">
              <a:solidFill>
                <a:schemeClr val="bg1"/>
              </a:solidFill>
            </a:endParaRPr>
          </a:p>
          <a:p>
            <a:r>
              <a:rPr lang="en-GB" sz="1400">
                <a:solidFill>
                  <a:schemeClr val="bg1"/>
                </a:solidFill>
                <a:ea typeface="+mn-lt"/>
                <a:cs typeface="+mn-lt"/>
              </a:rPr>
              <a:t>    - students will use One drive to share their drafts or sections completed of collaborative tasks. One drive allows for filesharing where you can allow certain people access, which prevents unauthorized access.</a:t>
            </a:r>
            <a:endParaRPr lang="en-GB" sz="1400">
              <a:solidFill>
                <a:schemeClr val="bg1"/>
              </a:solidFill>
            </a:endParaRPr>
          </a:p>
          <a:p>
            <a:endParaRPr lang="en-GB" sz="1400">
              <a:solidFill>
                <a:schemeClr val="bg1"/>
              </a:solidFill>
              <a:ea typeface="+mn-lt"/>
              <a:cs typeface="+mn-lt"/>
            </a:endParaRPr>
          </a:p>
          <a:p>
            <a:r>
              <a:rPr lang="en-GB" sz="1400">
                <a:solidFill>
                  <a:schemeClr val="bg1"/>
                </a:solidFill>
                <a:ea typeface="+mn-lt"/>
                <a:cs typeface="+mn-lt"/>
              </a:rPr>
              <a:t>Microsoft Teams:</a:t>
            </a:r>
            <a:endParaRPr lang="en-GB" sz="1400">
              <a:solidFill>
                <a:schemeClr val="bg1"/>
              </a:solidFill>
            </a:endParaRPr>
          </a:p>
          <a:p>
            <a:r>
              <a:rPr lang="en-GB" sz="1400">
                <a:solidFill>
                  <a:schemeClr val="bg1"/>
                </a:solidFill>
                <a:ea typeface="+mn-lt"/>
                <a:cs typeface="+mn-lt"/>
              </a:rPr>
              <a:t>    -Teams allows the students to share opinions and ideas via voice or video calls. This allows the students to easily communicate while not being physically by each other.</a:t>
            </a:r>
            <a:endParaRPr lang="en-GB" sz="1400">
              <a:solidFill>
                <a:schemeClr val="bg1"/>
              </a:solidFill>
            </a:endParaRPr>
          </a:p>
          <a:p>
            <a:endParaRPr lang="en-GB" sz="1400">
              <a:solidFill>
                <a:schemeClr val="bg1"/>
              </a:solidFill>
              <a:ea typeface="+mn-lt"/>
              <a:cs typeface="+mn-lt"/>
            </a:endParaRPr>
          </a:p>
          <a:p>
            <a:r>
              <a:rPr lang="en-GB" sz="1400">
                <a:solidFill>
                  <a:schemeClr val="bg1"/>
                </a:solidFill>
                <a:ea typeface="+mn-lt"/>
                <a:cs typeface="+mn-lt"/>
              </a:rPr>
              <a:t>Moodle:</a:t>
            </a:r>
            <a:endParaRPr lang="en-GB" sz="1400">
              <a:solidFill>
                <a:schemeClr val="bg1"/>
              </a:solidFill>
            </a:endParaRPr>
          </a:p>
          <a:p>
            <a:r>
              <a:rPr lang="en-GB" sz="1400">
                <a:solidFill>
                  <a:schemeClr val="bg1"/>
                </a:solidFill>
                <a:ea typeface="+mn-lt"/>
                <a:cs typeface="+mn-lt"/>
              </a:rPr>
              <a:t>-it allows student to submit their work also </a:t>
            </a:r>
          </a:p>
          <a:p>
            <a:r>
              <a:rPr lang="en-GB" sz="1400">
                <a:solidFill>
                  <a:schemeClr val="bg1"/>
                </a:solidFill>
                <a:ea typeface="+mn-lt"/>
                <a:cs typeface="+mn-lt"/>
              </a:rPr>
              <a:t>     </a:t>
            </a:r>
            <a:endParaRPr lang="en-GB" sz="1400">
              <a:solidFill>
                <a:schemeClr val="bg1"/>
              </a:solidFill>
            </a:endParaRPr>
          </a:p>
          <a:p>
            <a:r>
              <a:rPr lang="en-GB" sz="1400">
                <a:solidFill>
                  <a:schemeClr val="bg1"/>
                </a:solidFill>
                <a:ea typeface="+mn-lt"/>
                <a:cs typeface="+mn-lt"/>
              </a:rPr>
              <a:t>Word:</a:t>
            </a:r>
            <a:endParaRPr lang="en-GB" sz="1400">
              <a:solidFill>
                <a:schemeClr val="bg1"/>
              </a:solidFill>
            </a:endParaRPr>
          </a:p>
          <a:p>
            <a:r>
              <a:rPr lang="en-GB" sz="1400">
                <a:solidFill>
                  <a:schemeClr val="bg1"/>
                </a:solidFill>
                <a:ea typeface="+mn-lt"/>
                <a:cs typeface="+mn-lt"/>
              </a:rPr>
              <a:t>Some students may need training to certain tools that may not have a lot of technical know how</a:t>
            </a:r>
            <a:endParaRPr lang="en-GB" sz="1400">
              <a:solidFill>
                <a:schemeClr val="bg1"/>
              </a:solidFill>
            </a:endParaRPr>
          </a:p>
          <a:p>
            <a:pPr algn="l"/>
            <a:endParaRPr lang="en-GB"/>
          </a:p>
        </p:txBody>
      </p:sp>
    </p:spTree>
    <p:extLst>
      <p:ext uri="{BB962C8B-B14F-4D97-AF65-F5344CB8AC3E}">
        <p14:creationId xmlns:p14="http://schemas.microsoft.com/office/powerpoint/2010/main" val="4290422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3" name="Rectangle 22">
            <a:extLst>
              <a:ext uri="{FF2B5EF4-FFF2-40B4-BE49-F238E27FC236}">
                <a16:creationId xmlns:a16="http://schemas.microsoft.com/office/drawing/2014/main" id="{5A8C81AE-8F0D-49F3-9FB4-334B0DCDF1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pic>
        <p:nvPicPr>
          <p:cNvPr id="25" name="Picture 24">
            <a:extLst>
              <a:ext uri="{FF2B5EF4-FFF2-40B4-BE49-F238E27FC236}">
                <a16:creationId xmlns:a16="http://schemas.microsoft.com/office/drawing/2014/main" id="{29DA4B2B-B54E-43B4-A1A4-EB704F7F3D4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53001" t="54841" r="-1"/>
          <a:stretch/>
        </p:blipFill>
        <p:spPr>
          <a:xfrm>
            <a:off x="0" y="0"/>
            <a:ext cx="872377" cy="838200"/>
          </a:xfrm>
          <a:prstGeom prst="rect">
            <a:avLst/>
          </a:prstGeom>
        </p:spPr>
      </p:pic>
      <p:sp>
        <p:nvSpPr>
          <p:cNvPr id="2" name="Title 1">
            <a:extLst>
              <a:ext uri="{FF2B5EF4-FFF2-40B4-BE49-F238E27FC236}">
                <a16:creationId xmlns:a16="http://schemas.microsoft.com/office/drawing/2014/main" id="{20796844-30C9-8037-89D1-C6FBFA3F8F44}"/>
              </a:ext>
            </a:extLst>
          </p:cNvPr>
          <p:cNvSpPr>
            <a:spLocks noGrp="1"/>
          </p:cNvSpPr>
          <p:nvPr>
            <p:ph type="title"/>
          </p:nvPr>
        </p:nvSpPr>
        <p:spPr>
          <a:xfrm>
            <a:off x="838200" y="559813"/>
            <a:ext cx="5638800" cy="1573786"/>
          </a:xfrm>
        </p:spPr>
        <p:txBody>
          <a:bodyPr>
            <a:normAutofit/>
          </a:bodyPr>
          <a:lstStyle/>
          <a:p>
            <a:r>
              <a:rPr lang="en-GB">
                <a:solidFill>
                  <a:schemeClr val="tx2"/>
                </a:solidFill>
              </a:rPr>
              <a:t>conclusion</a:t>
            </a:r>
          </a:p>
        </p:txBody>
      </p:sp>
      <p:sp>
        <p:nvSpPr>
          <p:cNvPr id="7" name="Content Placeholder 6">
            <a:extLst>
              <a:ext uri="{FF2B5EF4-FFF2-40B4-BE49-F238E27FC236}">
                <a16:creationId xmlns:a16="http://schemas.microsoft.com/office/drawing/2014/main" id="{6A35BA4B-B0A5-7E63-7DA3-69B61E41EDAE}"/>
              </a:ext>
            </a:extLst>
          </p:cNvPr>
          <p:cNvSpPr>
            <a:spLocks noGrp="1"/>
          </p:cNvSpPr>
          <p:nvPr>
            <p:ph idx="1"/>
          </p:nvPr>
        </p:nvSpPr>
        <p:spPr>
          <a:xfrm>
            <a:off x="6687160" y="559814"/>
            <a:ext cx="4633486" cy="1573786"/>
          </a:xfrm>
        </p:spPr>
        <p:txBody>
          <a:bodyPr vert="horz" lIns="91440" tIns="45720" rIns="91440" bIns="45720" rtlCol="0" anchor="t">
            <a:normAutofit fontScale="55000" lnSpcReduction="20000"/>
          </a:bodyPr>
          <a:lstStyle/>
          <a:p>
            <a:r>
              <a:rPr lang="en-GB" sz="1800">
                <a:solidFill>
                  <a:schemeClr val="tx2"/>
                </a:solidFill>
              </a:rPr>
              <a:t>Reference list </a:t>
            </a:r>
          </a:p>
          <a:p>
            <a:r>
              <a:rPr lang="en-GB" sz="1800">
                <a:solidFill>
                  <a:schemeClr val="tx2"/>
                </a:solidFill>
              </a:rPr>
              <a:t>Celarity.com</a:t>
            </a:r>
          </a:p>
          <a:p>
            <a:r>
              <a:rPr lang="en-GB" sz="1800">
                <a:solidFill>
                  <a:schemeClr val="tx2"/>
                </a:solidFill>
              </a:rPr>
              <a:t>Pros.com</a:t>
            </a:r>
          </a:p>
          <a:p>
            <a:r>
              <a:rPr lang="en-GB" sz="1800">
                <a:solidFill>
                  <a:schemeClr val="tx2"/>
                </a:solidFill>
              </a:rPr>
              <a:t>Google.com</a:t>
            </a:r>
          </a:p>
          <a:p>
            <a:r>
              <a:rPr lang="en-GB" sz="1800">
                <a:solidFill>
                  <a:schemeClr val="tx2"/>
                </a:solidFill>
              </a:rPr>
              <a:t>Uk.indeed.com</a:t>
            </a:r>
          </a:p>
          <a:p>
            <a:r>
              <a:rPr lang="en-GB" sz="1800">
                <a:solidFill>
                  <a:schemeClr val="tx2"/>
                </a:solidFill>
              </a:rPr>
              <a:t>Librarysearch.uswtsd.ac.uk</a:t>
            </a:r>
          </a:p>
        </p:txBody>
      </p:sp>
      <p:pic>
        <p:nvPicPr>
          <p:cNvPr id="18" name="Graphic 17" descr="Books">
            <a:extLst>
              <a:ext uri="{FF2B5EF4-FFF2-40B4-BE49-F238E27FC236}">
                <a16:creationId xmlns:a16="http://schemas.microsoft.com/office/drawing/2014/main" id="{B3D02BC7-C0E1-EF54-392E-57CC25167CD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136153" y="2385716"/>
            <a:ext cx="3919694" cy="3919694"/>
          </a:xfrm>
          <a:prstGeom prst="rect">
            <a:avLst/>
          </a:prstGeom>
        </p:spPr>
      </p:pic>
      <p:pic>
        <p:nvPicPr>
          <p:cNvPr id="27" name="Picture 26">
            <a:extLst>
              <a:ext uri="{FF2B5EF4-FFF2-40B4-BE49-F238E27FC236}">
                <a16:creationId xmlns:a16="http://schemas.microsoft.com/office/drawing/2014/main" id="{1C32610F-5445-4E12-87F6-F0591ABE7A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duotone>
              <a:schemeClr val="accent1">
                <a:shade val="45000"/>
                <a:satMod val="135000"/>
              </a:schemeClr>
              <a:prstClr val="white"/>
            </a:duotone>
            <a:extLst>
              <a:ext uri="{28A0092B-C50C-407E-A947-70E740481C1C}">
                <a14:useLocalDpi xmlns:a14="http://schemas.microsoft.com/office/drawing/2010/main" val="0"/>
              </a:ext>
            </a:extLst>
          </a:blip>
          <a:srcRect r="73964"/>
          <a:stretch/>
        </p:blipFill>
        <p:spPr>
          <a:xfrm>
            <a:off x="11527047" y="3144779"/>
            <a:ext cx="661905" cy="2548349"/>
          </a:xfrm>
          <a:prstGeom prst="rect">
            <a:avLst/>
          </a:prstGeom>
        </p:spPr>
      </p:pic>
    </p:spTree>
    <p:extLst>
      <p:ext uri="{BB962C8B-B14F-4D97-AF65-F5344CB8AC3E}">
        <p14:creationId xmlns:p14="http://schemas.microsoft.com/office/powerpoint/2010/main" val="309913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BlockprintVTI">
  <a:themeElements>
    <a:clrScheme name="AnalogousFromLightSeedRightStep">
      <a:dk1>
        <a:srgbClr val="000000"/>
      </a:dk1>
      <a:lt1>
        <a:srgbClr val="FFFFFF"/>
      </a:lt1>
      <a:dk2>
        <a:srgbClr val="242D41"/>
      </a:dk2>
      <a:lt2>
        <a:srgbClr val="E8E4E2"/>
      </a:lt2>
      <a:accent1>
        <a:srgbClr val="82A6BC"/>
      </a:accent1>
      <a:accent2>
        <a:srgbClr val="7F8BBA"/>
      </a:accent2>
      <a:accent3>
        <a:srgbClr val="A096C6"/>
      </a:accent3>
      <a:accent4>
        <a:srgbClr val="A37FBA"/>
      </a:accent4>
      <a:accent5>
        <a:srgbClr val="C492C2"/>
      </a:accent5>
      <a:accent6>
        <a:srgbClr val="BA7F9F"/>
      </a:accent6>
      <a:hlink>
        <a:srgbClr val="A6775B"/>
      </a:hlink>
      <a:folHlink>
        <a:srgbClr val="7F7F7F"/>
      </a:folHlink>
    </a:clrScheme>
    <a:fontScheme name="Custom 56">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ockprintVTI" id="{AA8C8908-6BA4-477C-AEA4-CB6C32A1FE3B}" vid="{36392749-7C1D-4938-93BB-440CD2A1B0AB}"/>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BlockprintVTI</vt:lpstr>
      <vt:lpstr>HOW ARE STUDENTS CONFIDENT USING TECHNOLOGY TO COLLABORATE</vt:lpstr>
      <vt:lpstr>INTRODUCTION</vt:lpstr>
      <vt:lpstr>rationale</vt:lpstr>
      <vt:lpstr>Ethical consideration</vt:lpstr>
      <vt:lpstr>Proposed  research method  </vt:lpstr>
      <vt:lpstr>FORM</vt:lpstr>
      <vt:lpstr>hypothesis</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Hho</dc:title>
  <dc:creator/>
  <cp:revision>1</cp:revision>
  <dcterms:created xsi:type="dcterms:W3CDTF">2022-06-21T15:52:20Z</dcterms:created>
  <dcterms:modified xsi:type="dcterms:W3CDTF">2022-06-26T14:14:23Z</dcterms:modified>
</cp:coreProperties>
</file>