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69" r:id="rId5"/>
    <p:sldId id="270" r:id="rId6"/>
    <p:sldId id="271" r:id="rId7"/>
    <p:sldId id="265" r:id="rId8"/>
    <p:sldId id="27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B0A8C2-6E22-AB54-B7D6-270CAC645070}" v="67" dt="2024-03-13T13:27:30.949"/>
    <p1510:client id="{8EA1E6D9-D7AC-524A-0AB5-F33B911F9F1C}" v="247" dt="2024-03-14T11:06:28.327"/>
    <p1510:client id="{B188D487-2961-62D2-E246-3A6CBD26473D}" v="431" dt="2024-03-13T17:07:50.051"/>
    <p1510:client id="{FBDBE7F2-8999-1954-7C7C-7CB57EBFFDA6}" v="272" dt="2024-03-12T13:03:09.3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Evans (2005007)" userId="S::2005007@student.uwtsd.ac.uk::0b52d8bd-6154-4eef-a699-b5087003e221" providerId="AD" clId="Web-{B188D487-2961-62D2-E246-3A6CBD26473D}"/>
    <pc:docChg chg="addSld delSld modSld sldOrd">
      <pc:chgData name="Morgan Evans (2005007)" userId="S::2005007@student.uwtsd.ac.uk::0b52d8bd-6154-4eef-a699-b5087003e221" providerId="AD" clId="Web-{B188D487-2961-62D2-E246-3A6CBD26473D}" dt="2024-03-13T17:07:50.051" v="413"/>
      <pc:docMkLst>
        <pc:docMk/>
      </pc:docMkLst>
      <pc:sldChg chg="addSp modSp">
        <pc:chgData name="Morgan Evans (2005007)" userId="S::2005007@student.uwtsd.ac.uk::0b52d8bd-6154-4eef-a699-b5087003e221" providerId="AD" clId="Web-{B188D487-2961-62D2-E246-3A6CBD26473D}" dt="2024-03-13T17:00:32.242" v="352" actId="20577"/>
        <pc:sldMkLst>
          <pc:docMk/>
          <pc:sldMk cId="3839472203" sldId="258"/>
        </pc:sldMkLst>
        <pc:spChg chg="mod">
          <ac:chgData name="Morgan Evans (2005007)" userId="S::2005007@student.uwtsd.ac.uk::0b52d8bd-6154-4eef-a699-b5087003e221" providerId="AD" clId="Web-{B188D487-2961-62D2-E246-3A6CBD26473D}" dt="2024-03-13T17:00:32.242" v="352" actId="20577"/>
          <ac:spMkLst>
            <pc:docMk/>
            <pc:sldMk cId="3839472203" sldId="258"/>
            <ac:spMk id="2" creationId="{9D3B50AB-8152-19E4-0906-F58AF42C0446}"/>
          </ac:spMkLst>
        </pc:spChg>
        <pc:spChg chg="mod">
          <ac:chgData name="Morgan Evans (2005007)" userId="S::2005007@student.uwtsd.ac.uk::0b52d8bd-6154-4eef-a699-b5087003e221" providerId="AD" clId="Web-{B188D487-2961-62D2-E246-3A6CBD26473D}" dt="2024-03-13T16:48:43.471" v="38" actId="20577"/>
          <ac:spMkLst>
            <pc:docMk/>
            <pc:sldMk cId="3839472203" sldId="258"/>
            <ac:spMk id="3" creationId="{4A62CD52-CC66-F214-0516-D90BBE448C5C}"/>
          </ac:spMkLst>
        </pc:spChg>
        <pc:spChg chg="add mod">
          <ac:chgData name="Morgan Evans (2005007)" userId="S::2005007@student.uwtsd.ac.uk::0b52d8bd-6154-4eef-a699-b5087003e221" providerId="AD" clId="Web-{B188D487-2961-62D2-E246-3A6CBD26473D}" dt="2024-03-13T16:50:21.396" v="60" actId="1076"/>
          <ac:spMkLst>
            <pc:docMk/>
            <pc:sldMk cId="3839472203" sldId="258"/>
            <ac:spMk id="6" creationId="{0135F477-F023-2456-5A92-3AFAADF01C8D}"/>
          </ac:spMkLst>
        </pc:spChg>
        <pc:graphicFrameChg chg="add mod modGraphic">
          <ac:chgData name="Morgan Evans (2005007)" userId="S::2005007@student.uwtsd.ac.uk::0b52d8bd-6154-4eef-a699-b5087003e221" providerId="AD" clId="Web-{B188D487-2961-62D2-E246-3A6CBD26473D}" dt="2024-03-13T16:50:02.786" v="57" actId="1076"/>
          <ac:graphicFrameMkLst>
            <pc:docMk/>
            <pc:sldMk cId="3839472203" sldId="258"/>
            <ac:graphicFrameMk id="5" creationId="{FBA5ED48-CACF-A831-C30F-C6E7D0758691}"/>
          </ac:graphicFrameMkLst>
        </pc:graphicFrameChg>
      </pc:sldChg>
      <pc:sldChg chg="modSp">
        <pc:chgData name="Morgan Evans (2005007)" userId="S::2005007@student.uwtsd.ac.uk::0b52d8bd-6154-4eef-a699-b5087003e221" providerId="AD" clId="Web-{B188D487-2961-62D2-E246-3A6CBD26473D}" dt="2024-03-13T17:07:48.707" v="412" actId="20577"/>
        <pc:sldMkLst>
          <pc:docMk/>
          <pc:sldMk cId="2403627015" sldId="259"/>
        </pc:sldMkLst>
        <pc:spChg chg="mod">
          <ac:chgData name="Morgan Evans (2005007)" userId="S::2005007@student.uwtsd.ac.uk::0b52d8bd-6154-4eef-a699-b5087003e221" providerId="AD" clId="Web-{B188D487-2961-62D2-E246-3A6CBD26473D}" dt="2024-03-13T16:51:23.851" v="84" actId="20577"/>
          <ac:spMkLst>
            <pc:docMk/>
            <pc:sldMk cId="2403627015" sldId="259"/>
            <ac:spMk id="2" creationId="{549E2098-BAF2-386A-2D7A-EA2022B225D7}"/>
          </ac:spMkLst>
        </pc:spChg>
        <pc:spChg chg="mod">
          <ac:chgData name="Morgan Evans (2005007)" userId="S::2005007@student.uwtsd.ac.uk::0b52d8bd-6154-4eef-a699-b5087003e221" providerId="AD" clId="Web-{B188D487-2961-62D2-E246-3A6CBD26473D}" dt="2024-03-13T17:07:48.707" v="412" actId="20577"/>
          <ac:spMkLst>
            <pc:docMk/>
            <pc:sldMk cId="2403627015" sldId="259"/>
            <ac:spMk id="3" creationId="{0F3B0F33-E19A-2727-8096-FA5E24072EA4}"/>
          </ac:spMkLst>
        </pc:spChg>
      </pc:sldChg>
      <pc:sldChg chg="modSp del">
        <pc:chgData name="Morgan Evans (2005007)" userId="S::2005007@student.uwtsd.ac.uk::0b52d8bd-6154-4eef-a699-b5087003e221" providerId="AD" clId="Web-{B188D487-2961-62D2-E246-3A6CBD26473D}" dt="2024-03-13T17:07:32.425" v="406"/>
        <pc:sldMkLst>
          <pc:docMk/>
          <pc:sldMk cId="3178998382" sldId="260"/>
        </pc:sldMkLst>
        <pc:spChg chg="mod">
          <ac:chgData name="Morgan Evans (2005007)" userId="S::2005007@student.uwtsd.ac.uk::0b52d8bd-6154-4eef-a699-b5087003e221" providerId="AD" clId="Web-{B188D487-2961-62D2-E246-3A6CBD26473D}" dt="2024-03-13T16:59:25.990" v="320" actId="20577"/>
          <ac:spMkLst>
            <pc:docMk/>
            <pc:sldMk cId="3178998382" sldId="260"/>
            <ac:spMk id="2" creationId="{B2A33A14-24A6-153C-486B-FAA6E0139FBF}"/>
          </ac:spMkLst>
        </pc:spChg>
        <pc:spChg chg="mod">
          <ac:chgData name="Morgan Evans (2005007)" userId="S::2005007@student.uwtsd.ac.uk::0b52d8bd-6154-4eef-a699-b5087003e221" providerId="AD" clId="Web-{B188D487-2961-62D2-E246-3A6CBD26473D}" dt="2024-03-13T17:07:21.159" v="401" actId="20577"/>
          <ac:spMkLst>
            <pc:docMk/>
            <pc:sldMk cId="3178998382" sldId="260"/>
            <ac:spMk id="3" creationId="{3D363824-25C3-6EFF-3F3D-CF5EAFDD6E8B}"/>
          </ac:spMkLst>
        </pc:spChg>
      </pc:sldChg>
      <pc:sldChg chg="modSp del">
        <pc:chgData name="Morgan Evans (2005007)" userId="S::2005007@student.uwtsd.ac.uk::0b52d8bd-6154-4eef-a699-b5087003e221" providerId="AD" clId="Web-{B188D487-2961-62D2-E246-3A6CBD26473D}" dt="2024-03-13T16:56:21.906" v="230"/>
        <pc:sldMkLst>
          <pc:docMk/>
          <pc:sldMk cId="2882272056" sldId="261"/>
        </pc:sldMkLst>
        <pc:spChg chg="mod">
          <ac:chgData name="Morgan Evans (2005007)" userId="S::2005007@student.uwtsd.ac.uk::0b52d8bd-6154-4eef-a699-b5087003e221" providerId="AD" clId="Web-{B188D487-2961-62D2-E246-3A6CBD26473D}" dt="2024-03-13T16:55:27.311" v="194" actId="20577"/>
          <ac:spMkLst>
            <pc:docMk/>
            <pc:sldMk cId="2882272056" sldId="261"/>
            <ac:spMk id="3" creationId="{E9461D7A-31C7-36C5-8715-09D184C0C395}"/>
          </ac:spMkLst>
        </pc:spChg>
      </pc:sldChg>
      <pc:sldChg chg="modSp del ord">
        <pc:chgData name="Morgan Evans (2005007)" userId="S::2005007@student.uwtsd.ac.uk::0b52d8bd-6154-4eef-a699-b5087003e221" providerId="AD" clId="Web-{B188D487-2961-62D2-E246-3A6CBD26473D}" dt="2024-03-13T17:07:50.051" v="413"/>
        <pc:sldMkLst>
          <pc:docMk/>
          <pc:sldMk cId="157279503" sldId="262"/>
        </pc:sldMkLst>
        <pc:spChg chg="mod">
          <ac:chgData name="Morgan Evans (2005007)" userId="S::2005007@student.uwtsd.ac.uk::0b52d8bd-6154-4eef-a699-b5087003e221" providerId="AD" clId="Web-{B188D487-2961-62D2-E246-3A6CBD26473D}" dt="2024-03-13T16:59:43.928" v="329" actId="20577"/>
          <ac:spMkLst>
            <pc:docMk/>
            <pc:sldMk cId="157279503" sldId="262"/>
            <ac:spMk id="2" creationId="{28814B83-889A-9EBE-D55F-5B9DB1301071}"/>
          </ac:spMkLst>
        </pc:spChg>
      </pc:sldChg>
      <pc:sldChg chg="del">
        <pc:chgData name="Morgan Evans (2005007)" userId="S::2005007@student.uwtsd.ac.uk::0b52d8bd-6154-4eef-a699-b5087003e221" providerId="AD" clId="Web-{B188D487-2961-62D2-E246-3A6CBD26473D}" dt="2024-03-13T16:57:00.954" v="260"/>
        <pc:sldMkLst>
          <pc:docMk/>
          <pc:sldMk cId="2548450579" sldId="263"/>
        </pc:sldMkLst>
      </pc:sldChg>
      <pc:sldChg chg="del">
        <pc:chgData name="Morgan Evans (2005007)" userId="S::2005007@student.uwtsd.ac.uk::0b52d8bd-6154-4eef-a699-b5087003e221" providerId="AD" clId="Web-{B188D487-2961-62D2-E246-3A6CBD26473D}" dt="2024-03-13T16:57:18.111" v="272"/>
        <pc:sldMkLst>
          <pc:docMk/>
          <pc:sldMk cId="164689355" sldId="264"/>
        </pc:sldMkLst>
      </pc:sldChg>
      <pc:sldChg chg="modSp add replId">
        <pc:chgData name="Morgan Evans (2005007)" userId="S::2005007@student.uwtsd.ac.uk::0b52d8bd-6154-4eef-a699-b5087003e221" providerId="AD" clId="Web-{B188D487-2961-62D2-E246-3A6CBD26473D}" dt="2024-03-13T16:57:51.253" v="281" actId="20577"/>
        <pc:sldMkLst>
          <pc:docMk/>
          <pc:sldMk cId="170218164" sldId="267"/>
        </pc:sldMkLst>
        <pc:spChg chg="mod">
          <ac:chgData name="Morgan Evans (2005007)" userId="S::2005007@student.uwtsd.ac.uk::0b52d8bd-6154-4eef-a699-b5087003e221" providerId="AD" clId="Web-{B188D487-2961-62D2-E246-3A6CBD26473D}" dt="2024-03-13T16:57:51.253" v="281" actId="20577"/>
          <ac:spMkLst>
            <pc:docMk/>
            <pc:sldMk cId="170218164" sldId="267"/>
            <ac:spMk id="2" creationId="{549E2098-BAF2-386A-2D7A-EA2022B225D7}"/>
          </ac:spMkLst>
        </pc:spChg>
      </pc:sldChg>
      <pc:sldChg chg="modSp add replId">
        <pc:chgData name="Morgan Evans (2005007)" userId="S::2005007@student.uwtsd.ac.uk::0b52d8bd-6154-4eef-a699-b5087003e221" providerId="AD" clId="Web-{B188D487-2961-62D2-E246-3A6CBD26473D}" dt="2024-03-13T16:58:15.519" v="287" actId="20577"/>
        <pc:sldMkLst>
          <pc:docMk/>
          <pc:sldMk cId="351402585" sldId="268"/>
        </pc:sldMkLst>
        <pc:spChg chg="mod">
          <ac:chgData name="Morgan Evans (2005007)" userId="S::2005007@student.uwtsd.ac.uk::0b52d8bd-6154-4eef-a699-b5087003e221" providerId="AD" clId="Web-{B188D487-2961-62D2-E246-3A6CBD26473D}" dt="2024-03-13T16:58:15.519" v="287" actId="20577"/>
          <ac:spMkLst>
            <pc:docMk/>
            <pc:sldMk cId="351402585" sldId="268"/>
            <ac:spMk id="2" creationId="{549E2098-BAF2-386A-2D7A-EA2022B225D7}"/>
          </ac:spMkLst>
        </pc:spChg>
      </pc:sldChg>
      <pc:sldChg chg="addSp delSp modSp new">
        <pc:chgData name="Morgan Evans (2005007)" userId="S::2005007@student.uwtsd.ac.uk::0b52d8bd-6154-4eef-a699-b5087003e221" providerId="AD" clId="Web-{B188D487-2961-62D2-E246-3A6CBD26473D}" dt="2024-03-13T17:02:04.557" v="371" actId="1076"/>
        <pc:sldMkLst>
          <pc:docMk/>
          <pc:sldMk cId="2028556640" sldId="269"/>
        </pc:sldMkLst>
        <pc:spChg chg="mod">
          <ac:chgData name="Morgan Evans (2005007)" userId="S::2005007@student.uwtsd.ac.uk::0b52d8bd-6154-4eef-a699-b5087003e221" providerId="AD" clId="Web-{B188D487-2961-62D2-E246-3A6CBD26473D}" dt="2024-03-13T17:02:04.557" v="371" actId="1076"/>
          <ac:spMkLst>
            <pc:docMk/>
            <pc:sldMk cId="2028556640" sldId="269"/>
            <ac:spMk id="2" creationId="{B2F3220E-B79D-3BF5-9EA6-FB6902203E93}"/>
          </ac:spMkLst>
        </pc:spChg>
        <pc:spChg chg="del">
          <ac:chgData name="Morgan Evans (2005007)" userId="S::2005007@student.uwtsd.ac.uk::0b52d8bd-6154-4eef-a699-b5087003e221" providerId="AD" clId="Web-{B188D487-2961-62D2-E246-3A6CBD26473D}" dt="2024-03-13T17:01:01.461" v="353"/>
          <ac:spMkLst>
            <pc:docMk/>
            <pc:sldMk cId="2028556640" sldId="269"/>
            <ac:spMk id="3" creationId="{90AFE98C-3475-531C-7652-1152134A3099}"/>
          </ac:spMkLst>
        </pc:spChg>
        <pc:spChg chg="add mod">
          <ac:chgData name="Morgan Evans (2005007)" userId="S::2005007@student.uwtsd.ac.uk::0b52d8bd-6154-4eef-a699-b5087003e221" providerId="AD" clId="Web-{B188D487-2961-62D2-E246-3A6CBD26473D}" dt="2024-03-13T17:01:43.837" v="361" actId="1076"/>
          <ac:spMkLst>
            <pc:docMk/>
            <pc:sldMk cId="2028556640" sldId="269"/>
            <ac:spMk id="6" creationId="{589E4BB9-E3EB-0327-969D-DD258E82A07C}"/>
          </ac:spMkLst>
        </pc:spChg>
        <pc:graphicFrameChg chg="add mod ord modGraphic">
          <ac:chgData name="Morgan Evans (2005007)" userId="S::2005007@student.uwtsd.ac.uk::0b52d8bd-6154-4eef-a699-b5087003e221" providerId="AD" clId="Web-{B188D487-2961-62D2-E246-3A6CBD26473D}" dt="2024-03-13T17:01:33.462" v="360" actId="1076"/>
          <ac:graphicFrameMkLst>
            <pc:docMk/>
            <pc:sldMk cId="2028556640" sldId="269"/>
            <ac:graphicFrameMk id="5" creationId="{AFD7FC52-BB5A-89A3-26F0-0FEC8BA360E3}"/>
          </ac:graphicFrameMkLst>
        </pc:graphicFrameChg>
      </pc:sldChg>
      <pc:sldChg chg="addSp delSp modSp new">
        <pc:chgData name="Morgan Evans (2005007)" userId="S::2005007@student.uwtsd.ac.uk::0b52d8bd-6154-4eef-a699-b5087003e221" providerId="AD" clId="Web-{B188D487-2961-62D2-E246-3A6CBD26473D}" dt="2024-03-13T17:03:31.778" v="391" actId="1076"/>
        <pc:sldMkLst>
          <pc:docMk/>
          <pc:sldMk cId="1972902669" sldId="270"/>
        </pc:sldMkLst>
        <pc:spChg chg="mod">
          <ac:chgData name="Morgan Evans (2005007)" userId="S::2005007@student.uwtsd.ac.uk::0b52d8bd-6154-4eef-a699-b5087003e221" providerId="AD" clId="Web-{B188D487-2961-62D2-E246-3A6CBD26473D}" dt="2024-03-13T17:03:25.731" v="390" actId="1076"/>
          <ac:spMkLst>
            <pc:docMk/>
            <pc:sldMk cId="1972902669" sldId="270"/>
            <ac:spMk id="2" creationId="{8F4AD31B-E833-F5BA-2A3A-80C39C4AE1A0}"/>
          </ac:spMkLst>
        </pc:spChg>
        <pc:spChg chg="del">
          <ac:chgData name="Morgan Evans (2005007)" userId="S::2005007@student.uwtsd.ac.uk::0b52d8bd-6154-4eef-a699-b5087003e221" providerId="AD" clId="Web-{B188D487-2961-62D2-E246-3A6CBD26473D}" dt="2024-03-13T17:02:39.636" v="373"/>
          <ac:spMkLst>
            <pc:docMk/>
            <pc:sldMk cId="1972902669" sldId="270"/>
            <ac:spMk id="3" creationId="{24B4D126-0534-8F07-5C39-A8BAEE08A325}"/>
          </ac:spMkLst>
        </pc:spChg>
        <pc:spChg chg="add mod">
          <ac:chgData name="Morgan Evans (2005007)" userId="S::2005007@student.uwtsd.ac.uk::0b52d8bd-6154-4eef-a699-b5087003e221" providerId="AD" clId="Web-{B188D487-2961-62D2-E246-3A6CBD26473D}" dt="2024-03-13T17:03:31.778" v="391" actId="1076"/>
          <ac:spMkLst>
            <pc:docMk/>
            <pc:sldMk cId="1972902669" sldId="270"/>
            <ac:spMk id="6" creationId="{793BF4FE-1D29-F6E8-E7D9-1237EC6AF38B}"/>
          </ac:spMkLst>
        </pc:spChg>
        <pc:graphicFrameChg chg="add mod ord modGraphic">
          <ac:chgData name="Morgan Evans (2005007)" userId="S::2005007@student.uwtsd.ac.uk::0b52d8bd-6154-4eef-a699-b5087003e221" providerId="AD" clId="Web-{B188D487-2961-62D2-E246-3A6CBD26473D}" dt="2024-03-13T17:03:08.730" v="380"/>
          <ac:graphicFrameMkLst>
            <pc:docMk/>
            <pc:sldMk cId="1972902669" sldId="270"/>
            <ac:graphicFrameMk id="5" creationId="{35F7ED99-3B42-AE6B-6CBE-6D4F4FCC8BC3}"/>
          </ac:graphicFrameMkLst>
        </pc:graphicFrameChg>
      </pc:sldChg>
    </pc:docChg>
  </pc:docChgLst>
  <pc:docChgLst>
    <pc:chgData name="Morgan Evans (2005007)" userId="S::2005007@student.uwtsd.ac.uk::0b52d8bd-6154-4eef-a699-b5087003e221" providerId="AD" clId="Web-{FBDBE7F2-8999-1954-7C7C-7CB57EBFFDA6}"/>
    <pc:docChg chg="addSld modSld addMainMaster delMainMaster">
      <pc:chgData name="Morgan Evans (2005007)" userId="S::2005007@student.uwtsd.ac.uk::0b52d8bd-6154-4eef-a699-b5087003e221" providerId="AD" clId="Web-{FBDBE7F2-8999-1954-7C7C-7CB57EBFFDA6}" dt="2024-03-12T13:03:09.326" v="264" actId="20577"/>
      <pc:docMkLst>
        <pc:docMk/>
      </pc:docMkLst>
      <pc:sldChg chg="addSp delSp modSp mod setBg modClrScheme delDesignElem chgLayout">
        <pc:chgData name="Morgan Evans (2005007)" userId="S::2005007@student.uwtsd.ac.uk::0b52d8bd-6154-4eef-a699-b5087003e221" providerId="AD" clId="Web-{FBDBE7F2-8999-1954-7C7C-7CB57EBFFDA6}" dt="2024-03-12T12:45:07.063" v="22"/>
        <pc:sldMkLst>
          <pc:docMk/>
          <pc:sldMk cId="109857222" sldId="256"/>
        </pc:sldMkLst>
        <pc:spChg chg="mod ord">
          <ac:chgData name="Morgan Evans (2005007)" userId="S::2005007@student.uwtsd.ac.uk::0b52d8bd-6154-4eef-a699-b5087003e221" providerId="AD" clId="Web-{FBDBE7F2-8999-1954-7C7C-7CB57EBFFDA6}" dt="2024-03-12T12:45:07.063" v="22"/>
          <ac:spMkLst>
            <pc:docMk/>
            <pc:sldMk cId="109857222" sldId="256"/>
            <ac:spMk id="2" creationId="{00000000-0000-0000-0000-000000000000}"/>
          </ac:spMkLst>
        </pc:spChg>
        <pc:spChg chg="mod ord">
          <ac:chgData name="Morgan Evans (2005007)" userId="S::2005007@student.uwtsd.ac.uk::0b52d8bd-6154-4eef-a699-b5087003e221" providerId="AD" clId="Web-{FBDBE7F2-8999-1954-7C7C-7CB57EBFFDA6}" dt="2024-03-12T12:45:07.063" v="22"/>
          <ac:spMkLst>
            <pc:docMk/>
            <pc:sldMk cId="109857222" sldId="256"/>
            <ac:spMk id="3" creationId="{00000000-0000-0000-0000-000000000000}"/>
          </ac:spMkLst>
        </pc:spChg>
        <pc:spChg chg="add">
          <ac:chgData name="Morgan Evans (2005007)" userId="S::2005007@student.uwtsd.ac.uk::0b52d8bd-6154-4eef-a699-b5087003e221" providerId="AD" clId="Web-{FBDBE7F2-8999-1954-7C7C-7CB57EBFFDA6}" dt="2024-03-12T12:45:07.063" v="22"/>
          <ac:spMkLst>
            <pc:docMk/>
            <pc:sldMk cId="109857222" sldId="256"/>
            <ac:spMk id="6" creationId="{E58348C3-6249-4952-AA86-C63DB35EA9F2}"/>
          </ac:spMkLst>
        </pc:spChg>
        <pc:spChg chg="add del">
          <ac:chgData name="Morgan Evans (2005007)" userId="S::2005007@student.uwtsd.ac.uk::0b52d8bd-6154-4eef-a699-b5087003e221" providerId="AD" clId="Web-{FBDBE7F2-8999-1954-7C7C-7CB57EBFFDA6}" dt="2024-03-12T12:44:34.531" v="19"/>
          <ac:spMkLst>
            <pc:docMk/>
            <pc:sldMk cId="109857222" sldId="256"/>
            <ac:spMk id="9" creationId="{1E644DE9-8D09-43E2-BA69-F57482CFC93A}"/>
          </ac:spMkLst>
        </pc:spChg>
        <pc:spChg chg="add del">
          <ac:chgData name="Morgan Evans (2005007)" userId="S::2005007@student.uwtsd.ac.uk::0b52d8bd-6154-4eef-a699-b5087003e221" providerId="AD" clId="Web-{FBDBE7F2-8999-1954-7C7C-7CB57EBFFDA6}" dt="2024-03-12T12:44:34.531" v="19"/>
          <ac:spMkLst>
            <pc:docMk/>
            <pc:sldMk cId="109857222" sldId="256"/>
            <ac:spMk id="11" creationId="{6C23C919-B32E-40FF-B3D8-631316E84E3E}"/>
          </ac:spMkLst>
        </pc:spChg>
        <pc:spChg chg="add del">
          <ac:chgData name="Morgan Evans (2005007)" userId="S::2005007@student.uwtsd.ac.uk::0b52d8bd-6154-4eef-a699-b5087003e221" providerId="AD" clId="Web-{FBDBE7F2-8999-1954-7C7C-7CB57EBFFDA6}" dt="2024-03-12T12:45:01.141" v="21"/>
          <ac:spMkLst>
            <pc:docMk/>
            <pc:sldMk cId="109857222" sldId="256"/>
            <ac:spMk id="16" creationId="{E2748806-3AF5-4078-830A-C1F26BF1B200}"/>
          </ac:spMkLst>
        </pc:spChg>
        <pc:spChg chg="add del">
          <ac:chgData name="Morgan Evans (2005007)" userId="S::2005007@student.uwtsd.ac.uk::0b52d8bd-6154-4eef-a699-b5087003e221" providerId="AD" clId="Web-{FBDBE7F2-8999-1954-7C7C-7CB57EBFFDA6}" dt="2024-03-12T12:45:01.141" v="21"/>
          <ac:spMkLst>
            <pc:docMk/>
            <pc:sldMk cId="109857222" sldId="256"/>
            <ac:spMk id="18" creationId="{BF991FCB-5132-414C-B377-526F56121B69}"/>
          </ac:spMkLst>
        </pc:spChg>
        <pc:spChg chg="add del">
          <ac:chgData name="Morgan Evans (2005007)" userId="S::2005007@student.uwtsd.ac.uk::0b52d8bd-6154-4eef-a699-b5087003e221" providerId="AD" clId="Web-{FBDBE7F2-8999-1954-7C7C-7CB57EBFFDA6}" dt="2024-03-12T12:45:01.141" v="21"/>
          <ac:spMkLst>
            <pc:docMk/>
            <pc:sldMk cId="109857222" sldId="256"/>
            <ac:spMk id="20" creationId="{F23DAFF7-4C98-4E0E-8986-198D54B6C1F0}"/>
          </ac:spMkLst>
        </pc:spChg>
        <pc:grpChg chg="add">
          <ac:chgData name="Morgan Evans (2005007)" userId="S::2005007@student.uwtsd.ac.uk::0b52d8bd-6154-4eef-a699-b5087003e221" providerId="AD" clId="Web-{FBDBE7F2-8999-1954-7C7C-7CB57EBFFDA6}" dt="2024-03-12T12:45:07.063" v="22"/>
          <ac:grpSpMkLst>
            <pc:docMk/>
            <pc:sldMk cId="109857222" sldId="256"/>
            <ac:grpSpMk id="7" creationId="{DE6174AD-DBB0-43E6-98C2-738DB3A15244}"/>
          </ac:grpSpMkLst>
        </pc:grpChg>
        <pc:picChg chg="add mod ord">
          <ac:chgData name="Morgan Evans (2005007)" userId="S::2005007@student.uwtsd.ac.uk::0b52d8bd-6154-4eef-a699-b5087003e221" providerId="AD" clId="Web-{FBDBE7F2-8999-1954-7C7C-7CB57EBFFDA6}" dt="2024-03-12T12:45:07.063" v="22"/>
          <ac:picMkLst>
            <pc:docMk/>
            <pc:sldMk cId="109857222" sldId="256"/>
            <ac:picMk id="4" creationId="{DAC70C58-C891-3328-6B18-D886A3B364DF}"/>
          </ac:picMkLst>
        </pc:picChg>
      </pc:sldChg>
      <pc:sldChg chg="addSp delSp modSp new mod setBg modClrScheme delDesignElem chgLayout">
        <pc:chgData name="Morgan Evans (2005007)" userId="S::2005007@student.uwtsd.ac.uk::0b52d8bd-6154-4eef-a699-b5087003e221" providerId="AD" clId="Web-{FBDBE7F2-8999-1954-7C7C-7CB57EBFFDA6}" dt="2024-03-12T12:49:12.507" v="79" actId="20577"/>
        <pc:sldMkLst>
          <pc:docMk/>
          <pc:sldMk cId="2954574424" sldId="257"/>
        </pc:sldMkLst>
        <pc:spChg chg="mod ord">
          <ac:chgData name="Morgan Evans (2005007)" userId="S::2005007@student.uwtsd.ac.uk::0b52d8bd-6154-4eef-a699-b5087003e221" providerId="AD" clId="Web-{FBDBE7F2-8999-1954-7C7C-7CB57EBFFDA6}" dt="2024-03-12T12:46:22.549" v="33" actId="20577"/>
          <ac:spMkLst>
            <pc:docMk/>
            <pc:sldMk cId="2954574424" sldId="257"/>
            <ac:spMk id="2" creationId="{395B8760-4C26-CAAB-B629-12868AF6E12B}"/>
          </ac:spMkLst>
        </pc:spChg>
        <pc:spChg chg="mod ord">
          <ac:chgData name="Morgan Evans (2005007)" userId="S::2005007@student.uwtsd.ac.uk::0b52d8bd-6154-4eef-a699-b5087003e221" providerId="AD" clId="Web-{FBDBE7F2-8999-1954-7C7C-7CB57EBFFDA6}" dt="2024-03-12T12:49:12.507" v="79" actId="20577"/>
          <ac:spMkLst>
            <pc:docMk/>
            <pc:sldMk cId="2954574424" sldId="257"/>
            <ac:spMk id="3" creationId="{71216D92-3042-7DA6-9216-7F5D363663EE}"/>
          </ac:spMkLst>
        </pc:spChg>
        <pc:spChg chg="add del">
          <ac:chgData name="Morgan Evans (2005007)" userId="S::2005007@student.uwtsd.ac.uk::0b52d8bd-6154-4eef-a699-b5087003e221" providerId="AD" clId="Web-{FBDBE7F2-8999-1954-7C7C-7CB57EBFFDA6}" dt="2024-03-12T12:45:19.360" v="24"/>
          <ac:spMkLst>
            <pc:docMk/>
            <pc:sldMk cId="2954574424" sldId="257"/>
            <ac:spMk id="5" creationId="{E03BF673-8C68-4092-BF1B-53C57EFEC21F}"/>
          </ac:spMkLst>
        </pc:spChg>
        <pc:spChg chg="add del">
          <ac:chgData name="Morgan Evans (2005007)" userId="S::2005007@student.uwtsd.ac.uk::0b52d8bd-6154-4eef-a699-b5087003e221" providerId="AD" clId="Web-{FBDBE7F2-8999-1954-7C7C-7CB57EBFFDA6}" dt="2024-03-12T12:45:19.360" v="24"/>
          <ac:spMkLst>
            <pc:docMk/>
            <pc:sldMk cId="2954574424" sldId="257"/>
            <ac:spMk id="6" creationId="{B1BDB70B-F0E6-4867-818F-C582494FB6D6}"/>
          </ac:spMkLst>
        </pc:spChg>
        <pc:spChg chg="add del">
          <ac:chgData name="Morgan Evans (2005007)" userId="S::2005007@student.uwtsd.ac.uk::0b52d8bd-6154-4eef-a699-b5087003e221" providerId="AD" clId="Web-{FBDBE7F2-8999-1954-7C7C-7CB57EBFFDA6}" dt="2024-03-12T12:45:01.141" v="21"/>
          <ac:spMkLst>
            <pc:docMk/>
            <pc:sldMk cId="2954574424" sldId="257"/>
            <ac:spMk id="8" creationId="{8651CFA9-6065-4243-AC48-858E359780B1}"/>
          </ac:spMkLst>
        </pc:spChg>
        <pc:spChg chg="add del">
          <ac:chgData name="Morgan Evans (2005007)" userId="S::2005007@student.uwtsd.ac.uk::0b52d8bd-6154-4eef-a699-b5087003e221" providerId="AD" clId="Web-{FBDBE7F2-8999-1954-7C7C-7CB57EBFFDA6}" dt="2024-03-12T12:45:01.141" v="21"/>
          <ac:spMkLst>
            <pc:docMk/>
            <pc:sldMk cId="2954574424" sldId="257"/>
            <ac:spMk id="10" creationId="{37962AE0-6A1C-4B76-9D52-10E5E6D7D3BB}"/>
          </ac:spMkLst>
        </pc:spChg>
        <pc:spChg chg="add">
          <ac:chgData name="Morgan Evans (2005007)" userId="S::2005007@student.uwtsd.ac.uk::0b52d8bd-6154-4eef-a699-b5087003e221" providerId="AD" clId="Web-{FBDBE7F2-8999-1954-7C7C-7CB57EBFFDA6}" dt="2024-03-12T12:45:19.376" v="25"/>
          <ac:spMkLst>
            <pc:docMk/>
            <pc:sldMk cId="2954574424" sldId="257"/>
            <ac:spMk id="14" creationId="{8A8B2820-6B8F-4C19-BFC5-D28EE44E54CB}"/>
          </ac:spMkLst>
        </pc:spChg>
        <pc:spChg chg="add">
          <ac:chgData name="Morgan Evans (2005007)" userId="S::2005007@student.uwtsd.ac.uk::0b52d8bd-6154-4eef-a699-b5087003e221" providerId="AD" clId="Web-{FBDBE7F2-8999-1954-7C7C-7CB57EBFFDA6}" dt="2024-03-12T12:45:19.376" v="25"/>
          <ac:spMkLst>
            <pc:docMk/>
            <pc:sldMk cId="2954574424" sldId="257"/>
            <ac:spMk id="16" creationId="{DCA45AB7-441E-40A8-A98B-557D68F48A48}"/>
          </ac:spMkLst>
        </pc:spChg>
        <pc:spChg chg="add">
          <ac:chgData name="Morgan Evans (2005007)" userId="S::2005007@student.uwtsd.ac.uk::0b52d8bd-6154-4eef-a699-b5087003e221" providerId="AD" clId="Web-{FBDBE7F2-8999-1954-7C7C-7CB57EBFFDA6}" dt="2024-03-12T12:45:19.376" v="25"/>
          <ac:spMkLst>
            <pc:docMk/>
            <pc:sldMk cId="2954574424" sldId="257"/>
            <ac:spMk id="18" creationId="{5F516030-4F00-4C48-AD93-91EFA17A1AC3}"/>
          </ac:spMkLst>
        </pc:spChg>
        <pc:spChg chg="add">
          <ac:chgData name="Morgan Evans (2005007)" userId="S::2005007@student.uwtsd.ac.uk::0b52d8bd-6154-4eef-a699-b5087003e221" providerId="AD" clId="Web-{FBDBE7F2-8999-1954-7C7C-7CB57EBFFDA6}" dt="2024-03-12T12:45:19.376" v="25"/>
          <ac:spMkLst>
            <pc:docMk/>
            <pc:sldMk cId="2954574424" sldId="257"/>
            <ac:spMk id="20" creationId="{5820085E-2582-4A95-98EE-45DFFD5C017C}"/>
          </ac:spMkLst>
        </pc:spChg>
        <pc:spChg chg="add">
          <ac:chgData name="Morgan Evans (2005007)" userId="S::2005007@student.uwtsd.ac.uk::0b52d8bd-6154-4eef-a699-b5087003e221" providerId="AD" clId="Web-{FBDBE7F2-8999-1954-7C7C-7CB57EBFFDA6}" dt="2024-03-12T12:45:19.376" v="25"/>
          <ac:spMkLst>
            <pc:docMk/>
            <pc:sldMk cId="2954574424" sldId="257"/>
            <ac:spMk id="21" creationId="{99CAC3B1-4879-424D-8F15-206277196159}"/>
          </ac:spMkLst>
        </pc:spChg>
        <pc:spChg chg="add">
          <ac:chgData name="Morgan Evans (2005007)" userId="S::2005007@student.uwtsd.ac.uk::0b52d8bd-6154-4eef-a699-b5087003e221" providerId="AD" clId="Web-{FBDBE7F2-8999-1954-7C7C-7CB57EBFFDA6}" dt="2024-03-12T12:45:19.376" v="25"/>
          <ac:spMkLst>
            <pc:docMk/>
            <pc:sldMk cId="2954574424" sldId="257"/>
            <ac:spMk id="22" creationId="{E34CC1C8-EBDD-4AEA-83E6-B27575B62E2E}"/>
          </ac:spMkLst>
        </pc:spChg>
        <pc:spChg chg="add">
          <ac:chgData name="Morgan Evans (2005007)" userId="S::2005007@student.uwtsd.ac.uk::0b52d8bd-6154-4eef-a699-b5087003e221" providerId="AD" clId="Web-{FBDBE7F2-8999-1954-7C7C-7CB57EBFFDA6}" dt="2024-03-12T12:45:19.376" v="25"/>
          <ac:spMkLst>
            <pc:docMk/>
            <pc:sldMk cId="2954574424" sldId="257"/>
            <ac:spMk id="23" creationId="{D6B38644-B85D-4211-9526-5B4C2A662BF7}"/>
          </ac:spMkLst>
        </pc:spChg>
        <pc:grpChg chg="add del">
          <ac:chgData name="Morgan Evans (2005007)" userId="S::2005007@student.uwtsd.ac.uk::0b52d8bd-6154-4eef-a699-b5087003e221" providerId="AD" clId="Web-{FBDBE7F2-8999-1954-7C7C-7CB57EBFFDA6}" dt="2024-03-12T12:45:19.360" v="24"/>
          <ac:grpSpMkLst>
            <pc:docMk/>
            <pc:sldMk cId="2954574424" sldId="257"/>
            <ac:grpSpMk id="7" creationId="{1E52C707-F508-47B5-8864-8CC3EE0F030B}"/>
          </ac:grpSpMkLst>
        </pc:grpChg>
        <pc:grpChg chg="add del">
          <ac:chgData name="Morgan Evans (2005007)" userId="S::2005007@student.uwtsd.ac.uk::0b52d8bd-6154-4eef-a699-b5087003e221" providerId="AD" clId="Web-{FBDBE7F2-8999-1954-7C7C-7CB57EBFFDA6}" dt="2024-03-12T12:45:01.141" v="21"/>
          <ac:grpSpMkLst>
            <pc:docMk/>
            <pc:sldMk cId="2954574424" sldId="257"/>
            <ac:grpSpMk id="12" creationId="{60D82D56-D377-48D4-8DE9-6A0A8DB5E31D}"/>
          </ac:grpSpMkLst>
        </pc:grpChg>
      </pc:sldChg>
      <pc:sldChg chg="modSp new">
        <pc:chgData name="Morgan Evans (2005007)" userId="S::2005007@student.uwtsd.ac.uk::0b52d8bd-6154-4eef-a699-b5087003e221" providerId="AD" clId="Web-{FBDBE7F2-8999-1954-7C7C-7CB57EBFFDA6}" dt="2024-03-12T12:54:23.093" v="111" actId="20577"/>
        <pc:sldMkLst>
          <pc:docMk/>
          <pc:sldMk cId="3839472203" sldId="258"/>
        </pc:sldMkLst>
        <pc:spChg chg="mod">
          <ac:chgData name="Morgan Evans (2005007)" userId="S::2005007@student.uwtsd.ac.uk::0b52d8bd-6154-4eef-a699-b5087003e221" providerId="AD" clId="Web-{FBDBE7F2-8999-1954-7C7C-7CB57EBFFDA6}" dt="2024-03-12T12:54:06.343" v="101" actId="20577"/>
          <ac:spMkLst>
            <pc:docMk/>
            <pc:sldMk cId="3839472203" sldId="258"/>
            <ac:spMk id="2" creationId="{9D3B50AB-8152-19E4-0906-F58AF42C0446}"/>
          </ac:spMkLst>
        </pc:spChg>
        <pc:spChg chg="mod">
          <ac:chgData name="Morgan Evans (2005007)" userId="S::2005007@student.uwtsd.ac.uk::0b52d8bd-6154-4eef-a699-b5087003e221" providerId="AD" clId="Web-{FBDBE7F2-8999-1954-7C7C-7CB57EBFFDA6}" dt="2024-03-12T12:54:23.093" v="111" actId="20577"/>
          <ac:spMkLst>
            <pc:docMk/>
            <pc:sldMk cId="3839472203" sldId="258"/>
            <ac:spMk id="3" creationId="{4A62CD52-CC66-F214-0516-D90BBE448C5C}"/>
          </ac:spMkLst>
        </pc:spChg>
      </pc:sldChg>
      <pc:sldChg chg="modSp new">
        <pc:chgData name="Morgan Evans (2005007)" userId="S::2005007@student.uwtsd.ac.uk::0b52d8bd-6154-4eef-a699-b5087003e221" providerId="AD" clId="Web-{FBDBE7F2-8999-1954-7C7C-7CB57EBFFDA6}" dt="2024-03-12T12:55:26.392" v="137" actId="20577"/>
        <pc:sldMkLst>
          <pc:docMk/>
          <pc:sldMk cId="2403627015" sldId="259"/>
        </pc:sldMkLst>
        <pc:spChg chg="mod">
          <ac:chgData name="Morgan Evans (2005007)" userId="S::2005007@student.uwtsd.ac.uk::0b52d8bd-6154-4eef-a699-b5087003e221" providerId="AD" clId="Web-{FBDBE7F2-8999-1954-7C7C-7CB57EBFFDA6}" dt="2024-03-12T12:55:08.485" v="122" actId="20577"/>
          <ac:spMkLst>
            <pc:docMk/>
            <pc:sldMk cId="2403627015" sldId="259"/>
            <ac:spMk id="2" creationId="{549E2098-BAF2-386A-2D7A-EA2022B225D7}"/>
          </ac:spMkLst>
        </pc:spChg>
        <pc:spChg chg="mod">
          <ac:chgData name="Morgan Evans (2005007)" userId="S::2005007@student.uwtsd.ac.uk::0b52d8bd-6154-4eef-a699-b5087003e221" providerId="AD" clId="Web-{FBDBE7F2-8999-1954-7C7C-7CB57EBFFDA6}" dt="2024-03-12T12:55:26.392" v="137" actId="20577"/>
          <ac:spMkLst>
            <pc:docMk/>
            <pc:sldMk cId="2403627015" sldId="259"/>
            <ac:spMk id="3" creationId="{0F3B0F33-E19A-2727-8096-FA5E24072EA4}"/>
          </ac:spMkLst>
        </pc:spChg>
      </pc:sldChg>
      <pc:sldChg chg="modSp new">
        <pc:chgData name="Morgan Evans (2005007)" userId="S::2005007@student.uwtsd.ac.uk::0b52d8bd-6154-4eef-a699-b5087003e221" providerId="AD" clId="Web-{FBDBE7F2-8999-1954-7C7C-7CB57EBFFDA6}" dt="2024-03-12T12:56:55.707" v="180" actId="20577"/>
        <pc:sldMkLst>
          <pc:docMk/>
          <pc:sldMk cId="3178998382" sldId="260"/>
        </pc:sldMkLst>
        <pc:spChg chg="mod">
          <ac:chgData name="Morgan Evans (2005007)" userId="S::2005007@student.uwtsd.ac.uk::0b52d8bd-6154-4eef-a699-b5087003e221" providerId="AD" clId="Web-{FBDBE7F2-8999-1954-7C7C-7CB57EBFFDA6}" dt="2024-03-12T12:55:48.455" v="144" actId="20577"/>
          <ac:spMkLst>
            <pc:docMk/>
            <pc:sldMk cId="3178998382" sldId="260"/>
            <ac:spMk id="2" creationId="{B2A33A14-24A6-153C-486B-FAA6E0139FBF}"/>
          </ac:spMkLst>
        </pc:spChg>
        <pc:spChg chg="mod">
          <ac:chgData name="Morgan Evans (2005007)" userId="S::2005007@student.uwtsd.ac.uk::0b52d8bd-6154-4eef-a699-b5087003e221" providerId="AD" clId="Web-{FBDBE7F2-8999-1954-7C7C-7CB57EBFFDA6}" dt="2024-03-12T12:56:55.707" v="180" actId="20577"/>
          <ac:spMkLst>
            <pc:docMk/>
            <pc:sldMk cId="3178998382" sldId="260"/>
            <ac:spMk id="3" creationId="{3D363824-25C3-6EFF-3F3D-CF5EAFDD6E8B}"/>
          </ac:spMkLst>
        </pc:spChg>
      </pc:sldChg>
      <pc:sldChg chg="modSp new">
        <pc:chgData name="Morgan Evans (2005007)" userId="S::2005007@student.uwtsd.ac.uk::0b52d8bd-6154-4eef-a699-b5087003e221" providerId="AD" clId="Web-{FBDBE7F2-8999-1954-7C7C-7CB57EBFFDA6}" dt="2024-03-12T12:57:54.489" v="215" actId="20577"/>
        <pc:sldMkLst>
          <pc:docMk/>
          <pc:sldMk cId="2882272056" sldId="261"/>
        </pc:sldMkLst>
        <pc:spChg chg="mod">
          <ac:chgData name="Morgan Evans (2005007)" userId="S::2005007@student.uwtsd.ac.uk::0b52d8bd-6154-4eef-a699-b5087003e221" providerId="AD" clId="Web-{FBDBE7F2-8999-1954-7C7C-7CB57EBFFDA6}" dt="2024-03-12T12:57:12.691" v="187" actId="20577"/>
          <ac:spMkLst>
            <pc:docMk/>
            <pc:sldMk cId="2882272056" sldId="261"/>
            <ac:spMk id="2" creationId="{90DC5EA3-714F-C2F3-8186-240415E95437}"/>
          </ac:spMkLst>
        </pc:spChg>
        <pc:spChg chg="mod">
          <ac:chgData name="Morgan Evans (2005007)" userId="S::2005007@student.uwtsd.ac.uk::0b52d8bd-6154-4eef-a699-b5087003e221" providerId="AD" clId="Web-{FBDBE7F2-8999-1954-7C7C-7CB57EBFFDA6}" dt="2024-03-12T12:57:54.489" v="215" actId="20577"/>
          <ac:spMkLst>
            <pc:docMk/>
            <pc:sldMk cId="2882272056" sldId="261"/>
            <ac:spMk id="3" creationId="{E9461D7A-31C7-36C5-8715-09D184C0C395}"/>
          </ac:spMkLst>
        </pc:spChg>
      </pc:sldChg>
      <pc:sldChg chg="modSp new">
        <pc:chgData name="Morgan Evans (2005007)" userId="S::2005007@student.uwtsd.ac.uk::0b52d8bd-6154-4eef-a699-b5087003e221" providerId="AD" clId="Web-{FBDBE7F2-8999-1954-7C7C-7CB57EBFFDA6}" dt="2024-03-12T13:01:56.558" v="234" actId="20577"/>
        <pc:sldMkLst>
          <pc:docMk/>
          <pc:sldMk cId="157279503" sldId="262"/>
        </pc:sldMkLst>
        <pc:spChg chg="mod">
          <ac:chgData name="Morgan Evans (2005007)" userId="S::2005007@student.uwtsd.ac.uk::0b52d8bd-6154-4eef-a699-b5087003e221" providerId="AD" clId="Web-{FBDBE7F2-8999-1954-7C7C-7CB57EBFFDA6}" dt="2024-03-12T13:01:18.135" v="222" actId="20577"/>
          <ac:spMkLst>
            <pc:docMk/>
            <pc:sldMk cId="157279503" sldId="262"/>
            <ac:spMk id="2" creationId="{28814B83-889A-9EBE-D55F-5B9DB1301071}"/>
          </ac:spMkLst>
        </pc:spChg>
        <pc:spChg chg="mod">
          <ac:chgData name="Morgan Evans (2005007)" userId="S::2005007@student.uwtsd.ac.uk::0b52d8bd-6154-4eef-a699-b5087003e221" providerId="AD" clId="Web-{FBDBE7F2-8999-1954-7C7C-7CB57EBFFDA6}" dt="2024-03-12T13:01:56.558" v="234" actId="20577"/>
          <ac:spMkLst>
            <pc:docMk/>
            <pc:sldMk cId="157279503" sldId="262"/>
            <ac:spMk id="3" creationId="{A33C95A1-B728-19AB-E4B1-19EE86E294B5}"/>
          </ac:spMkLst>
        </pc:spChg>
      </pc:sldChg>
      <pc:sldChg chg="modSp new">
        <pc:chgData name="Morgan Evans (2005007)" userId="S::2005007@student.uwtsd.ac.uk::0b52d8bd-6154-4eef-a699-b5087003e221" providerId="AD" clId="Web-{FBDBE7F2-8999-1954-7C7C-7CB57EBFFDA6}" dt="2024-03-12T13:03:09.326" v="264" actId="20577"/>
        <pc:sldMkLst>
          <pc:docMk/>
          <pc:sldMk cId="2548450579" sldId="263"/>
        </pc:sldMkLst>
        <pc:spChg chg="mod">
          <ac:chgData name="Morgan Evans (2005007)" userId="S::2005007@student.uwtsd.ac.uk::0b52d8bd-6154-4eef-a699-b5087003e221" providerId="AD" clId="Web-{FBDBE7F2-8999-1954-7C7C-7CB57EBFFDA6}" dt="2024-03-12T13:02:13.668" v="239" actId="20577"/>
          <ac:spMkLst>
            <pc:docMk/>
            <pc:sldMk cId="2548450579" sldId="263"/>
            <ac:spMk id="2" creationId="{54E28095-583E-FBDD-7573-1D517688CAF3}"/>
          </ac:spMkLst>
        </pc:spChg>
        <pc:spChg chg="mod">
          <ac:chgData name="Morgan Evans (2005007)" userId="S::2005007@student.uwtsd.ac.uk::0b52d8bd-6154-4eef-a699-b5087003e221" providerId="AD" clId="Web-{FBDBE7F2-8999-1954-7C7C-7CB57EBFFDA6}" dt="2024-03-12T13:03:09.326" v="264" actId="20577"/>
          <ac:spMkLst>
            <pc:docMk/>
            <pc:sldMk cId="2548450579" sldId="263"/>
            <ac:spMk id="3" creationId="{4E7044F0-31DE-B7FA-A79B-4F6951374D7B}"/>
          </ac:spMkLst>
        </pc:spChg>
      </pc:sldChg>
      <pc:sldChg chg="modSp new">
        <pc:chgData name="Morgan Evans (2005007)" userId="S::2005007@student.uwtsd.ac.uk::0b52d8bd-6154-4eef-a699-b5087003e221" providerId="AD" clId="Web-{FBDBE7F2-8999-1954-7C7C-7CB57EBFFDA6}" dt="2024-03-12T13:02:55.576" v="257" actId="20577"/>
        <pc:sldMkLst>
          <pc:docMk/>
          <pc:sldMk cId="164689355" sldId="264"/>
        </pc:sldMkLst>
        <pc:spChg chg="mod">
          <ac:chgData name="Morgan Evans (2005007)" userId="S::2005007@student.uwtsd.ac.uk::0b52d8bd-6154-4eef-a699-b5087003e221" providerId="AD" clId="Web-{FBDBE7F2-8999-1954-7C7C-7CB57EBFFDA6}" dt="2024-03-12T13:02:32.622" v="243" actId="20577"/>
          <ac:spMkLst>
            <pc:docMk/>
            <pc:sldMk cId="164689355" sldId="264"/>
            <ac:spMk id="2" creationId="{EF804FDB-13FD-8F34-E7BB-E8FDDE08EAE8}"/>
          </ac:spMkLst>
        </pc:spChg>
        <pc:spChg chg="mod">
          <ac:chgData name="Morgan Evans (2005007)" userId="S::2005007@student.uwtsd.ac.uk::0b52d8bd-6154-4eef-a699-b5087003e221" providerId="AD" clId="Web-{FBDBE7F2-8999-1954-7C7C-7CB57EBFFDA6}" dt="2024-03-12T13:02:55.576" v="257" actId="20577"/>
          <ac:spMkLst>
            <pc:docMk/>
            <pc:sldMk cId="164689355" sldId="264"/>
            <ac:spMk id="3" creationId="{A8F42A63-A208-CFF1-6432-87431E8CAE82}"/>
          </ac:spMkLst>
        </pc:spChg>
      </pc:sldChg>
      <pc:sldMasterChg chg="del delSldLayout">
        <pc:chgData name="Morgan Evans (2005007)" userId="S::2005007@student.uwtsd.ac.uk::0b52d8bd-6154-4eef-a699-b5087003e221" providerId="AD" clId="Web-{FBDBE7F2-8999-1954-7C7C-7CB57EBFFDA6}" dt="2024-03-12T12:42:09.949" v="0"/>
        <pc:sldMasterMkLst>
          <pc:docMk/>
          <pc:sldMasterMk cId="2460954070" sldId="2147483660"/>
        </pc:sldMasterMkLst>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2385387890" sldId="2147483661"/>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949138452" sldId="2147483662"/>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2591524520" sldId="2147483663"/>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1203092039" sldId="2147483664"/>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3733172339" sldId="2147483665"/>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3210312558" sldId="2147483666"/>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3146388984" sldId="2147483667"/>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3171841454" sldId="2147483668"/>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1718958274" sldId="2147483669"/>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2202905451" sldId="2147483670"/>
          </pc:sldLayoutMkLst>
        </pc:sldLayoutChg>
        <pc:sldLayoutChg chg="del">
          <pc:chgData name="Morgan Evans (2005007)" userId="S::2005007@student.uwtsd.ac.uk::0b52d8bd-6154-4eef-a699-b5087003e221" providerId="AD" clId="Web-{FBDBE7F2-8999-1954-7C7C-7CB57EBFFDA6}" dt="2024-03-12T12:42:09.949" v="0"/>
          <pc:sldLayoutMkLst>
            <pc:docMk/>
            <pc:sldMasterMk cId="2460954070" sldId="2147483660"/>
            <pc:sldLayoutMk cId="3479445657" sldId="2147483671"/>
          </pc:sldLayoutMkLst>
        </pc:sldLayoutChg>
      </pc:sldMasterChg>
      <pc:sldMasterChg chg="add del addSldLayout delSldLayout">
        <pc:chgData name="Morgan Evans (2005007)" userId="S::2005007@student.uwtsd.ac.uk::0b52d8bd-6154-4eef-a699-b5087003e221" providerId="AD" clId="Web-{FBDBE7F2-8999-1954-7C7C-7CB57EBFFDA6}" dt="2024-03-12T12:45:01.141" v="21"/>
        <pc:sldMasterMkLst>
          <pc:docMk/>
          <pc:sldMasterMk cId="1736758087" sldId="2147483750"/>
        </pc:sldMasterMkLst>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1737588231" sldId="2147483739"/>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3957871689" sldId="2147483740"/>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3661412099" sldId="2147483741"/>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403800016" sldId="2147483742"/>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2130531594" sldId="2147483743"/>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1803626498" sldId="2147483744"/>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3361003796" sldId="2147483745"/>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1939692802" sldId="2147483746"/>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2494297173" sldId="2147483747"/>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666070558" sldId="2147483748"/>
          </pc:sldLayoutMkLst>
        </pc:sldLayoutChg>
        <pc:sldLayoutChg chg="add del">
          <pc:chgData name="Morgan Evans (2005007)" userId="S::2005007@student.uwtsd.ac.uk::0b52d8bd-6154-4eef-a699-b5087003e221" providerId="AD" clId="Web-{FBDBE7F2-8999-1954-7C7C-7CB57EBFFDA6}" dt="2024-03-12T12:45:01.141" v="21"/>
          <pc:sldLayoutMkLst>
            <pc:docMk/>
            <pc:sldMasterMk cId="1736758087" sldId="2147483750"/>
            <pc:sldLayoutMk cId="4112632524" sldId="2147483749"/>
          </pc:sldLayoutMkLst>
        </pc:sldLayoutChg>
      </pc:sldMasterChg>
      <pc:sldMasterChg chg="add addSldLayout modSldLayout">
        <pc:chgData name="Morgan Evans (2005007)" userId="S::2005007@student.uwtsd.ac.uk::0b52d8bd-6154-4eef-a699-b5087003e221" providerId="AD" clId="Web-{FBDBE7F2-8999-1954-7C7C-7CB57EBFFDA6}" dt="2024-03-12T12:45:01.141" v="21"/>
        <pc:sldMasterMkLst>
          <pc:docMk/>
          <pc:sldMasterMk cId="210607566" sldId="2147483751"/>
        </pc:sldMasterMkLst>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3410058560" sldId="2147483752"/>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940574560" sldId="2147483753"/>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3622386492" sldId="2147483754"/>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1797355658" sldId="2147483755"/>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2907186473" sldId="2147483756"/>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3237463984" sldId="2147483757"/>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789772391" sldId="2147483758"/>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1561969714" sldId="2147483759"/>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663767970" sldId="2147483760"/>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3825812843" sldId="2147483761"/>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2049765447" sldId="2147483762"/>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649577983" sldId="2147483763"/>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758931055" sldId="2147483764"/>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1417829771" sldId="2147483765"/>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207355507" sldId="2147483766"/>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221523090" sldId="2147483767"/>
          </pc:sldLayoutMkLst>
        </pc:sldLayoutChg>
        <pc:sldLayoutChg chg="add mod replId">
          <pc:chgData name="Morgan Evans (2005007)" userId="S::2005007@student.uwtsd.ac.uk::0b52d8bd-6154-4eef-a699-b5087003e221" providerId="AD" clId="Web-{FBDBE7F2-8999-1954-7C7C-7CB57EBFFDA6}" dt="2024-03-12T12:45:01.141" v="21"/>
          <pc:sldLayoutMkLst>
            <pc:docMk/>
            <pc:sldMasterMk cId="210607566" sldId="2147483751"/>
            <pc:sldLayoutMk cId="1551028189" sldId="2147483768"/>
          </pc:sldLayoutMkLst>
        </pc:sldLayoutChg>
      </pc:sldMasterChg>
    </pc:docChg>
  </pc:docChgLst>
  <pc:docChgLst>
    <pc:chgData name="Morgan Evans (2005007)" userId="S::2005007@student.uwtsd.ac.uk::0b52d8bd-6154-4eef-a699-b5087003e221" providerId="AD" clId="Web-{8EA1E6D9-D7AC-524A-0AB5-F33B911F9F1C}"/>
    <pc:docChg chg="addSld delSld modSld">
      <pc:chgData name="Morgan Evans (2005007)" userId="S::2005007@student.uwtsd.ac.uk::0b52d8bd-6154-4eef-a699-b5087003e221" providerId="AD" clId="Web-{8EA1E6D9-D7AC-524A-0AB5-F33B911F9F1C}" dt="2024-03-14T11:06:26.296" v="198" actId="20577"/>
      <pc:docMkLst>
        <pc:docMk/>
      </pc:docMkLst>
      <pc:sldChg chg="modSp">
        <pc:chgData name="Morgan Evans (2005007)" userId="S::2005007@student.uwtsd.ac.uk::0b52d8bd-6154-4eef-a699-b5087003e221" providerId="AD" clId="Web-{8EA1E6D9-D7AC-524A-0AB5-F33B911F9F1C}" dt="2024-03-14T09:36:00.237" v="9" actId="20577"/>
        <pc:sldMkLst>
          <pc:docMk/>
          <pc:sldMk cId="109857222" sldId="256"/>
        </pc:sldMkLst>
        <pc:spChg chg="mod">
          <ac:chgData name="Morgan Evans (2005007)" userId="S::2005007@student.uwtsd.ac.uk::0b52d8bd-6154-4eef-a699-b5087003e221" providerId="AD" clId="Web-{8EA1E6D9-D7AC-524A-0AB5-F33B911F9F1C}" dt="2024-03-14T09:36:00.237" v="9" actId="20577"/>
          <ac:spMkLst>
            <pc:docMk/>
            <pc:sldMk cId="109857222" sldId="256"/>
            <ac:spMk id="2" creationId="{00000000-0000-0000-0000-000000000000}"/>
          </ac:spMkLst>
        </pc:spChg>
      </pc:sldChg>
      <pc:sldChg chg="addSp delSp modSp">
        <pc:chgData name="Morgan Evans (2005007)" userId="S::2005007@student.uwtsd.ac.uk::0b52d8bd-6154-4eef-a699-b5087003e221" providerId="AD" clId="Web-{8EA1E6D9-D7AC-524A-0AB5-F33B911F9F1C}" dt="2024-03-14T09:57:20.731" v="133" actId="20577"/>
        <pc:sldMkLst>
          <pc:docMk/>
          <pc:sldMk cId="2954574424" sldId="257"/>
        </pc:sldMkLst>
        <pc:spChg chg="mod">
          <ac:chgData name="Morgan Evans (2005007)" userId="S::2005007@student.uwtsd.ac.uk::0b52d8bd-6154-4eef-a699-b5087003e221" providerId="AD" clId="Web-{8EA1E6D9-D7AC-524A-0AB5-F33B911F9F1C}" dt="2024-03-14T09:44:05.871" v="109"/>
          <ac:spMkLst>
            <pc:docMk/>
            <pc:sldMk cId="2954574424" sldId="257"/>
            <ac:spMk id="2" creationId="{395B8760-4C26-CAAB-B629-12868AF6E12B}"/>
          </ac:spMkLst>
        </pc:spChg>
        <pc:spChg chg="mod">
          <ac:chgData name="Morgan Evans (2005007)" userId="S::2005007@student.uwtsd.ac.uk::0b52d8bd-6154-4eef-a699-b5087003e221" providerId="AD" clId="Web-{8EA1E6D9-D7AC-524A-0AB5-F33B911F9F1C}" dt="2024-03-14T09:57:20.731" v="133" actId="20577"/>
          <ac:spMkLst>
            <pc:docMk/>
            <pc:sldMk cId="2954574424" sldId="257"/>
            <ac:spMk id="3" creationId="{71216D92-3042-7DA6-9216-7F5D363663EE}"/>
          </ac:spMkLst>
        </pc:spChg>
        <pc:spChg chg="del">
          <ac:chgData name="Morgan Evans (2005007)" userId="S::2005007@student.uwtsd.ac.uk::0b52d8bd-6154-4eef-a699-b5087003e221" providerId="AD" clId="Web-{8EA1E6D9-D7AC-524A-0AB5-F33B911F9F1C}" dt="2024-03-14T09:44:05.871" v="109"/>
          <ac:spMkLst>
            <pc:docMk/>
            <pc:sldMk cId="2954574424" sldId="257"/>
            <ac:spMk id="38" creationId="{85428F22-76B3-4107-AADE-3F9EC95FD325}"/>
          </ac:spMkLst>
        </pc:spChg>
        <pc:spChg chg="add">
          <ac:chgData name="Morgan Evans (2005007)" userId="S::2005007@student.uwtsd.ac.uk::0b52d8bd-6154-4eef-a699-b5087003e221" providerId="AD" clId="Web-{8EA1E6D9-D7AC-524A-0AB5-F33B911F9F1C}" dt="2024-03-14T09:44:05.871" v="109"/>
          <ac:spMkLst>
            <pc:docMk/>
            <pc:sldMk cId="2954574424" sldId="257"/>
            <ac:spMk id="55" creationId="{24DFAAE7-061D-4086-99EC-872CB305082A}"/>
          </ac:spMkLst>
        </pc:spChg>
        <pc:spChg chg="add">
          <ac:chgData name="Morgan Evans (2005007)" userId="S::2005007@student.uwtsd.ac.uk::0b52d8bd-6154-4eef-a699-b5087003e221" providerId="AD" clId="Web-{8EA1E6D9-D7AC-524A-0AB5-F33B911F9F1C}" dt="2024-03-14T09:44:05.871" v="109"/>
          <ac:spMkLst>
            <pc:docMk/>
            <pc:sldMk cId="2954574424" sldId="257"/>
            <ac:spMk id="57" creationId="{E7570099-A243-48DD-9EAE-36F4AC095B94}"/>
          </ac:spMkLst>
        </pc:spChg>
        <pc:spChg chg="add">
          <ac:chgData name="Morgan Evans (2005007)" userId="S::2005007@student.uwtsd.ac.uk::0b52d8bd-6154-4eef-a699-b5087003e221" providerId="AD" clId="Web-{8EA1E6D9-D7AC-524A-0AB5-F33B911F9F1C}" dt="2024-03-14T09:44:05.871" v="109"/>
          <ac:spMkLst>
            <pc:docMk/>
            <pc:sldMk cId="2954574424" sldId="257"/>
            <ac:spMk id="59" creationId="{45E4A74B-6514-424A-ADFA-C232FA6B9018}"/>
          </ac:spMkLst>
        </pc:spChg>
        <pc:spChg chg="add">
          <ac:chgData name="Morgan Evans (2005007)" userId="S::2005007@student.uwtsd.ac.uk::0b52d8bd-6154-4eef-a699-b5087003e221" providerId="AD" clId="Web-{8EA1E6D9-D7AC-524A-0AB5-F33B911F9F1C}" dt="2024-03-14T09:44:05.871" v="109"/>
          <ac:spMkLst>
            <pc:docMk/>
            <pc:sldMk cId="2954574424" sldId="257"/>
            <ac:spMk id="61" creationId="{F61C5C86-C785-4B92-9F2D-133B8B8C24F5}"/>
          </ac:spMkLst>
        </pc:spChg>
        <pc:spChg chg="add">
          <ac:chgData name="Morgan Evans (2005007)" userId="S::2005007@student.uwtsd.ac.uk::0b52d8bd-6154-4eef-a699-b5087003e221" providerId="AD" clId="Web-{8EA1E6D9-D7AC-524A-0AB5-F33B911F9F1C}" dt="2024-03-14T09:44:05.871" v="109"/>
          <ac:spMkLst>
            <pc:docMk/>
            <pc:sldMk cId="2954574424" sldId="257"/>
            <ac:spMk id="63" creationId="{954D0BF9-002C-4D3A-A222-C166094A5D1D}"/>
          </ac:spMkLst>
        </pc:spChg>
        <pc:spChg chg="add">
          <ac:chgData name="Morgan Evans (2005007)" userId="S::2005007@student.uwtsd.ac.uk::0b52d8bd-6154-4eef-a699-b5087003e221" providerId="AD" clId="Web-{8EA1E6D9-D7AC-524A-0AB5-F33B911F9F1C}" dt="2024-03-14T09:44:05.871" v="109"/>
          <ac:spMkLst>
            <pc:docMk/>
            <pc:sldMk cId="2954574424" sldId="257"/>
            <ac:spMk id="65" creationId="{6080EB6E-D69F-43B1-91EC-75C303342580}"/>
          </ac:spMkLst>
        </pc:spChg>
        <pc:spChg chg="add">
          <ac:chgData name="Morgan Evans (2005007)" userId="S::2005007@student.uwtsd.ac.uk::0b52d8bd-6154-4eef-a699-b5087003e221" providerId="AD" clId="Web-{8EA1E6D9-D7AC-524A-0AB5-F33B911F9F1C}" dt="2024-03-14T09:44:05.871" v="109"/>
          <ac:spMkLst>
            <pc:docMk/>
            <pc:sldMk cId="2954574424" sldId="257"/>
            <ac:spMk id="67" creationId="{21BA816A-EE68-4A96-BA05-73303B2F4FE7}"/>
          </ac:spMkLst>
        </pc:spChg>
        <pc:spChg chg="add">
          <ac:chgData name="Morgan Evans (2005007)" userId="S::2005007@student.uwtsd.ac.uk::0b52d8bd-6154-4eef-a699-b5087003e221" providerId="AD" clId="Web-{8EA1E6D9-D7AC-524A-0AB5-F33B911F9F1C}" dt="2024-03-14T09:44:05.871" v="109"/>
          <ac:spMkLst>
            <pc:docMk/>
            <pc:sldMk cId="2954574424" sldId="257"/>
            <ac:spMk id="69" creationId="{22A94CDB-5D63-4C75-9CB6-6C18CDF372F0}"/>
          </ac:spMkLst>
        </pc:spChg>
        <pc:grpChg chg="del">
          <ac:chgData name="Morgan Evans (2005007)" userId="S::2005007@student.uwtsd.ac.uk::0b52d8bd-6154-4eef-a699-b5087003e221" providerId="AD" clId="Web-{8EA1E6D9-D7AC-524A-0AB5-F33B911F9F1C}" dt="2024-03-14T09:44:05.871" v="109"/>
          <ac:grpSpMkLst>
            <pc:docMk/>
            <pc:sldMk cId="2954574424" sldId="257"/>
            <ac:grpSpMk id="40" creationId="{5346FBCF-5353-4172-96F5-4B7EB07777C4}"/>
          </ac:grpSpMkLst>
        </pc:grpChg>
        <pc:grpChg chg="del">
          <ac:chgData name="Morgan Evans (2005007)" userId="S::2005007@student.uwtsd.ac.uk::0b52d8bd-6154-4eef-a699-b5087003e221" providerId="AD" clId="Web-{8EA1E6D9-D7AC-524A-0AB5-F33B911F9F1C}" dt="2024-03-14T09:44:05.871" v="109"/>
          <ac:grpSpMkLst>
            <pc:docMk/>
            <pc:sldMk cId="2954574424" sldId="257"/>
            <ac:grpSpMk id="44" creationId="{78326E10-C8CB-487F-A110-F861268DE619}"/>
          </ac:grpSpMkLst>
        </pc:grpChg>
      </pc:sldChg>
      <pc:sldChg chg="modSp del">
        <pc:chgData name="Morgan Evans (2005007)" userId="S::2005007@student.uwtsd.ac.uk::0b52d8bd-6154-4eef-a699-b5087003e221" providerId="AD" clId="Web-{8EA1E6D9-D7AC-524A-0AB5-F33B911F9F1C}" dt="2024-03-14T09:35:41.127" v="4"/>
        <pc:sldMkLst>
          <pc:docMk/>
          <pc:sldMk cId="2403627015" sldId="259"/>
        </pc:sldMkLst>
        <pc:spChg chg="mod">
          <ac:chgData name="Morgan Evans (2005007)" userId="S::2005007@student.uwtsd.ac.uk::0b52d8bd-6154-4eef-a699-b5087003e221" providerId="AD" clId="Web-{8EA1E6D9-D7AC-524A-0AB5-F33B911F9F1C}" dt="2024-03-14T09:30:35.965" v="3" actId="20577"/>
          <ac:spMkLst>
            <pc:docMk/>
            <pc:sldMk cId="2403627015" sldId="259"/>
            <ac:spMk id="3" creationId="{0F3B0F33-E19A-2727-8096-FA5E24072EA4}"/>
          </ac:spMkLst>
        </pc:spChg>
      </pc:sldChg>
      <pc:sldChg chg="del">
        <pc:chgData name="Morgan Evans (2005007)" userId="S::2005007@student.uwtsd.ac.uk::0b52d8bd-6154-4eef-a699-b5087003e221" providerId="AD" clId="Web-{8EA1E6D9-D7AC-524A-0AB5-F33B911F9F1C}" dt="2024-03-14T09:44:53.279" v="122"/>
        <pc:sldMkLst>
          <pc:docMk/>
          <pc:sldMk cId="1075098156" sldId="266"/>
        </pc:sldMkLst>
      </pc:sldChg>
      <pc:sldChg chg="del">
        <pc:chgData name="Morgan Evans (2005007)" userId="S::2005007@student.uwtsd.ac.uk::0b52d8bd-6154-4eef-a699-b5087003e221" providerId="AD" clId="Web-{8EA1E6D9-D7AC-524A-0AB5-F33B911F9F1C}" dt="2024-03-14T09:35:43.815" v="5"/>
        <pc:sldMkLst>
          <pc:docMk/>
          <pc:sldMk cId="170218164" sldId="267"/>
        </pc:sldMkLst>
      </pc:sldChg>
      <pc:sldChg chg="del">
        <pc:chgData name="Morgan Evans (2005007)" userId="S::2005007@student.uwtsd.ac.uk::0b52d8bd-6154-4eef-a699-b5087003e221" providerId="AD" clId="Web-{8EA1E6D9-D7AC-524A-0AB5-F33B911F9F1C}" dt="2024-03-14T09:35:47.315" v="6"/>
        <pc:sldMkLst>
          <pc:docMk/>
          <pc:sldMk cId="351402585" sldId="268"/>
        </pc:sldMkLst>
      </pc:sldChg>
      <pc:sldChg chg="addSp modSp new mod setBg">
        <pc:chgData name="Morgan Evans (2005007)" userId="S::2005007@student.uwtsd.ac.uk::0b52d8bd-6154-4eef-a699-b5087003e221" providerId="AD" clId="Web-{8EA1E6D9-D7AC-524A-0AB5-F33B911F9F1C}" dt="2024-03-14T11:06:26.296" v="198" actId="20577"/>
        <pc:sldMkLst>
          <pc:docMk/>
          <pc:sldMk cId="1917277008" sldId="271"/>
        </pc:sldMkLst>
        <pc:spChg chg="mod">
          <ac:chgData name="Morgan Evans (2005007)" userId="S::2005007@student.uwtsd.ac.uk::0b52d8bd-6154-4eef-a699-b5087003e221" providerId="AD" clId="Web-{8EA1E6D9-D7AC-524A-0AB5-F33B911F9F1C}" dt="2024-03-14T09:44:24.059" v="110"/>
          <ac:spMkLst>
            <pc:docMk/>
            <pc:sldMk cId="1917277008" sldId="271"/>
            <ac:spMk id="2" creationId="{F07D51DB-6123-6114-ED09-3AF1A71DB9F0}"/>
          </ac:spMkLst>
        </pc:spChg>
        <pc:spChg chg="mod">
          <ac:chgData name="Morgan Evans (2005007)" userId="S::2005007@student.uwtsd.ac.uk::0b52d8bd-6154-4eef-a699-b5087003e221" providerId="AD" clId="Web-{8EA1E6D9-D7AC-524A-0AB5-F33B911F9F1C}" dt="2024-03-14T11:06:26.296" v="198" actId="20577"/>
          <ac:spMkLst>
            <pc:docMk/>
            <pc:sldMk cId="1917277008" sldId="271"/>
            <ac:spMk id="3" creationId="{4510FF43-B44F-3F79-C166-97CDC91AAF9E}"/>
          </ac:spMkLst>
        </pc:spChg>
        <pc:spChg chg="add">
          <ac:chgData name="Morgan Evans (2005007)" userId="S::2005007@student.uwtsd.ac.uk::0b52d8bd-6154-4eef-a699-b5087003e221" providerId="AD" clId="Web-{8EA1E6D9-D7AC-524A-0AB5-F33B911F9F1C}" dt="2024-03-14T09:44:24.059" v="110"/>
          <ac:spMkLst>
            <pc:docMk/>
            <pc:sldMk cId="1917277008" sldId="271"/>
            <ac:spMk id="8" creationId="{24DFAAE7-061D-4086-99EC-872CB305082A}"/>
          </ac:spMkLst>
        </pc:spChg>
        <pc:spChg chg="add">
          <ac:chgData name="Morgan Evans (2005007)" userId="S::2005007@student.uwtsd.ac.uk::0b52d8bd-6154-4eef-a699-b5087003e221" providerId="AD" clId="Web-{8EA1E6D9-D7AC-524A-0AB5-F33B911F9F1C}" dt="2024-03-14T09:44:24.059" v="110"/>
          <ac:spMkLst>
            <pc:docMk/>
            <pc:sldMk cId="1917277008" sldId="271"/>
            <ac:spMk id="10" creationId="{E7570099-A243-48DD-9EAE-36F4AC095B94}"/>
          </ac:spMkLst>
        </pc:spChg>
        <pc:spChg chg="add">
          <ac:chgData name="Morgan Evans (2005007)" userId="S::2005007@student.uwtsd.ac.uk::0b52d8bd-6154-4eef-a699-b5087003e221" providerId="AD" clId="Web-{8EA1E6D9-D7AC-524A-0AB5-F33B911F9F1C}" dt="2024-03-14T09:44:24.059" v="110"/>
          <ac:spMkLst>
            <pc:docMk/>
            <pc:sldMk cId="1917277008" sldId="271"/>
            <ac:spMk id="12" creationId="{45E4A74B-6514-424A-ADFA-C232FA6B9018}"/>
          </ac:spMkLst>
        </pc:spChg>
        <pc:spChg chg="add">
          <ac:chgData name="Morgan Evans (2005007)" userId="S::2005007@student.uwtsd.ac.uk::0b52d8bd-6154-4eef-a699-b5087003e221" providerId="AD" clId="Web-{8EA1E6D9-D7AC-524A-0AB5-F33B911F9F1C}" dt="2024-03-14T09:44:24.059" v="110"/>
          <ac:spMkLst>
            <pc:docMk/>
            <pc:sldMk cId="1917277008" sldId="271"/>
            <ac:spMk id="14" creationId="{F61C5C86-C785-4B92-9F2D-133B8B8C24F5}"/>
          </ac:spMkLst>
        </pc:spChg>
        <pc:spChg chg="add">
          <ac:chgData name="Morgan Evans (2005007)" userId="S::2005007@student.uwtsd.ac.uk::0b52d8bd-6154-4eef-a699-b5087003e221" providerId="AD" clId="Web-{8EA1E6D9-D7AC-524A-0AB5-F33B911F9F1C}" dt="2024-03-14T09:44:24.059" v="110"/>
          <ac:spMkLst>
            <pc:docMk/>
            <pc:sldMk cId="1917277008" sldId="271"/>
            <ac:spMk id="16" creationId="{954D0BF9-002C-4D3A-A222-C166094A5D1D}"/>
          </ac:spMkLst>
        </pc:spChg>
        <pc:spChg chg="add">
          <ac:chgData name="Morgan Evans (2005007)" userId="S::2005007@student.uwtsd.ac.uk::0b52d8bd-6154-4eef-a699-b5087003e221" providerId="AD" clId="Web-{8EA1E6D9-D7AC-524A-0AB5-F33B911F9F1C}" dt="2024-03-14T09:44:24.059" v="110"/>
          <ac:spMkLst>
            <pc:docMk/>
            <pc:sldMk cId="1917277008" sldId="271"/>
            <ac:spMk id="18" creationId="{6080EB6E-D69F-43B1-91EC-75C303342580}"/>
          </ac:spMkLst>
        </pc:spChg>
        <pc:spChg chg="add">
          <ac:chgData name="Morgan Evans (2005007)" userId="S::2005007@student.uwtsd.ac.uk::0b52d8bd-6154-4eef-a699-b5087003e221" providerId="AD" clId="Web-{8EA1E6D9-D7AC-524A-0AB5-F33B911F9F1C}" dt="2024-03-14T09:44:24.059" v="110"/>
          <ac:spMkLst>
            <pc:docMk/>
            <pc:sldMk cId="1917277008" sldId="271"/>
            <ac:spMk id="20" creationId="{21BA816A-EE68-4A96-BA05-73303B2F4FE7}"/>
          </ac:spMkLst>
        </pc:spChg>
        <pc:spChg chg="add">
          <ac:chgData name="Morgan Evans (2005007)" userId="S::2005007@student.uwtsd.ac.uk::0b52d8bd-6154-4eef-a699-b5087003e221" providerId="AD" clId="Web-{8EA1E6D9-D7AC-524A-0AB5-F33B911F9F1C}" dt="2024-03-14T09:44:24.059" v="110"/>
          <ac:spMkLst>
            <pc:docMk/>
            <pc:sldMk cId="1917277008" sldId="271"/>
            <ac:spMk id="22" creationId="{22A94CDB-5D63-4C75-9CB6-6C18CDF372F0}"/>
          </ac:spMkLst>
        </pc:spChg>
      </pc:sldChg>
      <pc:sldChg chg="addSp modSp new">
        <pc:chgData name="Morgan Evans (2005007)" userId="S::2005007@student.uwtsd.ac.uk::0b52d8bd-6154-4eef-a699-b5087003e221" providerId="AD" clId="Web-{8EA1E6D9-D7AC-524A-0AB5-F33B911F9F1C}" dt="2024-03-14T11:03:38.462" v="191" actId="20577"/>
        <pc:sldMkLst>
          <pc:docMk/>
          <pc:sldMk cId="1694149692" sldId="272"/>
        </pc:sldMkLst>
        <pc:spChg chg="mod">
          <ac:chgData name="Morgan Evans (2005007)" userId="S::2005007@student.uwtsd.ac.uk::0b52d8bd-6154-4eef-a699-b5087003e221" providerId="AD" clId="Web-{8EA1E6D9-D7AC-524A-0AB5-F33B911F9F1C}" dt="2024-03-14T11:01:10.644" v="139" actId="1076"/>
          <ac:spMkLst>
            <pc:docMk/>
            <pc:sldMk cId="1694149692" sldId="272"/>
            <ac:spMk id="2" creationId="{4FEBA18F-55DA-5488-21DE-738AACD6C47F}"/>
          </ac:spMkLst>
        </pc:spChg>
        <pc:spChg chg="add mod">
          <ac:chgData name="Morgan Evans (2005007)" userId="S::2005007@student.uwtsd.ac.uk::0b52d8bd-6154-4eef-a699-b5087003e221" providerId="AD" clId="Web-{8EA1E6D9-D7AC-524A-0AB5-F33B911F9F1C}" dt="2024-03-14T11:03:38.462" v="191" actId="20577"/>
          <ac:spMkLst>
            <pc:docMk/>
            <pc:sldMk cId="1694149692" sldId="272"/>
            <ac:spMk id="3" creationId="{2FEE5622-1619-9F22-1C7E-CAC8413C39BD}"/>
          </ac:spMkLst>
        </pc:spChg>
      </pc:sldChg>
    </pc:docChg>
  </pc:docChgLst>
  <pc:docChgLst>
    <pc:chgData name="Morgan Evans (2005007)" userId="S::2005007@student.uwtsd.ac.uk::0b52d8bd-6154-4eef-a699-b5087003e221" providerId="AD" clId="Web-{36B0A8C2-6E22-AB54-B7D6-270CAC645070}"/>
    <pc:docChg chg="addSld modSld">
      <pc:chgData name="Morgan Evans (2005007)" userId="S::2005007@student.uwtsd.ac.uk::0b52d8bd-6154-4eef-a699-b5087003e221" providerId="AD" clId="Web-{36B0A8C2-6E22-AB54-B7D6-270CAC645070}" dt="2024-03-13T13:27:30.949" v="68"/>
      <pc:docMkLst>
        <pc:docMk/>
      </pc:docMkLst>
      <pc:sldChg chg="addSp delSp modSp mod setBg setClrOvrMap">
        <pc:chgData name="Morgan Evans (2005007)" userId="S::2005007@student.uwtsd.ac.uk::0b52d8bd-6154-4eef-a699-b5087003e221" providerId="AD" clId="Web-{36B0A8C2-6E22-AB54-B7D6-270CAC645070}" dt="2024-03-13T13:27:30.949" v="68"/>
        <pc:sldMkLst>
          <pc:docMk/>
          <pc:sldMk cId="2954574424" sldId="257"/>
        </pc:sldMkLst>
        <pc:spChg chg="mod">
          <ac:chgData name="Morgan Evans (2005007)" userId="S::2005007@student.uwtsd.ac.uk::0b52d8bd-6154-4eef-a699-b5087003e221" providerId="AD" clId="Web-{36B0A8C2-6E22-AB54-B7D6-270CAC645070}" dt="2024-03-13T13:26:45.620" v="67"/>
          <ac:spMkLst>
            <pc:docMk/>
            <pc:sldMk cId="2954574424" sldId="257"/>
            <ac:spMk id="2" creationId="{395B8760-4C26-CAAB-B629-12868AF6E12B}"/>
          </ac:spMkLst>
        </pc:spChg>
        <pc:spChg chg="mod">
          <ac:chgData name="Morgan Evans (2005007)" userId="S::2005007@student.uwtsd.ac.uk::0b52d8bd-6154-4eef-a699-b5087003e221" providerId="AD" clId="Web-{36B0A8C2-6E22-AB54-B7D6-270CAC645070}" dt="2024-03-13T13:26:45.620" v="67"/>
          <ac:spMkLst>
            <pc:docMk/>
            <pc:sldMk cId="2954574424" sldId="257"/>
            <ac:spMk id="3" creationId="{71216D92-3042-7DA6-9216-7F5D363663EE}"/>
          </ac:spMkLst>
        </pc:spChg>
        <pc:spChg chg="add del">
          <ac:chgData name="Morgan Evans (2005007)" userId="S::2005007@student.uwtsd.ac.uk::0b52d8bd-6154-4eef-a699-b5087003e221" providerId="AD" clId="Web-{36B0A8C2-6E22-AB54-B7D6-270CAC645070}" dt="2024-03-13T13:26:31.619" v="66"/>
          <ac:spMkLst>
            <pc:docMk/>
            <pc:sldMk cId="2954574424" sldId="257"/>
            <ac:spMk id="14" creationId="{8A8B2820-6B8F-4C19-BFC5-D28EE44E54CB}"/>
          </ac:spMkLst>
        </pc:spChg>
        <pc:spChg chg="add del">
          <ac:chgData name="Morgan Evans (2005007)" userId="S::2005007@student.uwtsd.ac.uk::0b52d8bd-6154-4eef-a699-b5087003e221" providerId="AD" clId="Web-{36B0A8C2-6E22-AB54-B7D6-270CAC645070}" dt="2024-03-13T13:26:31.619" v="66"/>
          <ac:spMkLst>
            <pc:docMk/>
            <pc:sldMk cId="2954574424" sldId="257"/>
            <ac:spMk id="16" creationId="{DCA45AB7-441E-40A8-A98B-557D68F48A48}"/>
          </ac:spMkLst>
        </pc:spChg>
        <pc:spChg chg="add del">
          <ac:chgData name="Morgan Evans (2005007)" userId="S::2005007@student.uwtsd.ac.uk::0b52d8bd-6154-4eef-a699-b5087003e221" providerId="AD" clId="Web-{36B0A8C2-6E22-AB54-B7D6-270CAC645070}" dt="2024-03-13T13:26:31.619" v="66"/>
          <ac:spMkLst>
            <pc:docMk/>
            <pc:sldMk cId="2954574424" sldId="257"/>
            <ac:spMk id="18" creationId="{5F516030-4F00-4C48-AD93-91EFA17A1AC3}"/>
          </ac:spMkLst>
        </pc:spChg>
        <pc:spChg chg="add del">
          <ac:chgData name="Morgan Evans (2005007)" userId="S::2005007@student.uwtsd.ac.uk::0b52d8bd-6154-4eef-a699-b5087003e221" providerId="AD" clId="Web-{36B0A8C2-6E22-AB54-B7D6-270CAC645070}" dt="2024-03-13T13:26:31.619" v="66"/>
          <ac:spMkLst>
            <pc:docMk/>
            <pc:sldMk cId="2954574424" sldId="257"/>
            <ac:spMk id="20" creationId="{5820085E-2582-4A95-98EE-45DFFD5C017C}"/>
          </ac:spMkLst>
        </pc:spChg>
        <pc:spChg chg="add del">
          <ac:chgData name="Morgan Evans (2005007)" userId="S::2005007@student.uwtsd.ac.uk::0b52d8bd-6154-4eef-a699-b5087003e221" providerId="AD" clId="Web-{36B0A8C2-6E22-AB54-B7D6-270CAC645070}" dt="2024-03-13T13:26:31.619" v="66"/>
          <ac:spMkLst>
            <pc:docMk/>
            <pc:sldMk cId="2954574424" sldId="257"/>
            <ac:spMk id="21" creationId="{99CAC3B1-4879-424D-8F15-206277196159}"/>
          </ac:spMkLst>
        </pc:spChg>
        <pc:spChg chg="add del">
          <ac:chgData name="Morgan Evans (2005007)" userId="S::2005007@student.uwtsd.ac.uk::0b52d8bd-6154-4eef-a699-b5087003e221" providerId="AD" clId="Web-{36B0A8C2-6E22-AB54-B7D6-270CAC645070}" dt="2024-03-13T13:26:31.619" v="66"/>
          <ac:spMkLst>
            <pc:docMk/>
            <pc:sldMk cId="2954574424" sldId="257"/>
            <ac:spMk id="22" creationId="{E34CC1C8-EBDD-4AEA-83E6-B27575B62E2E}"/>
          </ac:spMkLst>
        </pc:spChg>
        <pc:spChg chg="add del">
          <ac:chgData name="Morgan Evans (2005007)" userId="S::2005007@student.uwtsd.ac.uk::0b52d8bd-6154-4eef-a699-b5087003e221" providerId="AD" clId="Web-{36B0A8C2-6E22-AB54-B7D6-270CAC645070}" dt="2024-03-13T13:26:31.619" v="66"/>
          <ac:spMkLst>
            <pc:docMk/>
            <pc:sldMk cId="2954574424" sldId="257"/>
            <ac:spMk id="23" creationId="{D6B38644-B85D-4211-9526-5B4C2A662BF7}"/>
          </ac:spMkLst>
        </pc:spChg>
        <pc:spChg chg="add del">
          <ac:chgData name="Morgan Evans (2005007)" userId="S::2005007@student.uwtsd.ac.uk::0b52d8bd-6154-4eef-a699-b5087003e221" providerId="AD" clId="Web-{36B0A8C2-6E22-AB54-B7D6-270CAC645070}" dt="2024-03-13T13:26:31.588" v="65"/>
          <ac:spMkLst>
            <pc:docMk/>
            <pc:sldMk cId="2954574424" sldId="257"/>
            <ac:spMk id="29" creationId="{2FCD9B94-D70B-4446-85E5-ACD3904289CB}"/>
          </ac:spMkLst>
        </pc:spChg>
        <pc:spChg chg="add del">
          <ac:chgData name="Morgan Evans (2005007)" userId="S::2005007@student.uwtsd.ac.uk::0b52d8bd-6154-4eef-a699-b5087003e221" providerId="AD" clId="Web-{36B0A8C2-6E22-AB54-B7D6-270CAC645070}" dt="2024-03-13T13:26:45.620" v="67"/>
          <ac:spMkLst>
            <pc:docMk/>
            <pc:sldMk cId="2954574424" sldId="257"/>
            <ac:spMk id="32" creationId="{2FCD9B94-D70B-4446-85E5-ACD3904289CB}"/>
          </ac:spMkLst>
        </pc:spChg>
        <pc:spChg chg="add">
          <ac:chgData name="Morgan Evans (2005007)" userId="S::2005007@student.uwtsd.ac.uk::0b52d8bd-6154-4eef-a699-b5087003e221" providerId="AD" clId="Web-{36B0A8C2-6E22-AB54-B7D6-270CAC645070}" dt="2024-03-13T13:26:45.620" v="67"/>
          <ac:spMkLst>
            <pc:docMk/>
            <pc:sldMk cId="2954574424" sldId="257"/>
            <ac:spMk id="38" creationId="{85428F22-76B3-4107-AADE-3F9EC95FD325}"/>
          </ac:spMkLst>
        </pc:spChg>
        <pc:grpChg chg="add">
          <ac:chgData name="Morgan Evans (2005007)" userId="S::2005007@student.uwtsd.ac.uk::0b52d8bd-6154-4eef-a699-b5087003e221" providerId="AD" clId="Web-{36B0A8C2-6E22-AB54-B7D6-270CAC645070}" dt="2024-03-13T13:26:45.620" v="67"/>
          <ac:grpSpMkLst>
            <pc:docMk/>
            <pc:sldMk cId="2954574424" sldId="257"/>
            <ac:grpSpMk id="40" creationId="{5346FBCF-5353-4172-96F5-4B7EB07777C4}"/>
          </ac:grpSpMkLst>
        </pc:grpChg>
        <pc:grpChg chg="add">
          <ac:chgData name="Morgan Evans (2005007)" userId="S::2005007@student.uwtsd.ac.uk::0b52d8bd-6154-4eef-a699-b5087003e221" providerId="AD" clId="Web-{36B0A8C2-6E22-AB54-B7D6-270CAC645070}" dt="2024-03-13T13:26:45.620" v="67"/>
          <ac:grpSpMkLst>
            <pc:docMk/>
            <pc:sldMk cId="2954574424" sldId="257"/>
            <ac:grpSpMk id="44" creationId="{78326E10-C8CB-487F-A110-F861268DE619}"/>
          </ac:grpSpMkLst>
        </pc:grpChg>
        <pc:picChg chg="add del">
          <ac:chgData name="Morgan Evans (2005007)" userId="S::2005007@student.uwtsd.ac.uk::0b52d8bd-6154-4eef-a699-b5087003e221" providerId="AD" clId="Web-{36B0A8C2-6E22-AB54-B7D6-270CAC645070}" dt="2024-03-13T13:26:31.588" v="65"/>
          <ac:picMkLst>
            <pc:docMk/>
            <pc:sldMk cId="2954574424" sldId="257"/>
            <ac:picMk id="25" creationId="{1FC048D9-119E-2B2D-B6A3-0A30CFA48786}"/>
          </ac:picMkLst>
        </pc:picChg>
        <pc:picChg chg="add del mod ord">
          <ac:chgData name="Morgan Evans (2005007)" userId="S::2005007@student.uwtsd.ac.uk::0b52d8bd-6154-4eef-a699-b5087003e221" providerId="AD" clId="Web-{36B0A8C2-6E22-AB54-B7D6-270CAC645070}" dt="2024-03-13T13:27:30.949" v="68"/>
          <ac:picMkLst>
            <pc:docMk/>
            <pc:sldMk cId="2954574424" sldId="257"/>
            <ac:picMk id="33" creationId="{F3C900E9-C857-A4DD-3DA7-C0CB993F4C13}"/>
          </ac:picMkLst>
        </pc:picChg>
        <pc:cxnChg chg="add del">
          <ac:chgData name="Morgan Evans (2005007)" userId="S::2005007@student.uwtsd.ac.uk::0b52d8bd-6154-4eef-a699-b5087003e221" providerId="AD" clId="Web-{36B0A8C2-6E22-AB54-B7D6-270CAC645070}" dt="2024-03-13T13:26:45.620" v="67"/>
          <ac:cxnSpMkLst>
            <pc:docMk/>
            <pc:sldMk cId="2954574424" sldId="257"/>
            <ac:cxnSpMk id="31" creationId="{3378FF8B-3743-48E1-88E3-F4CADB3DECE5}"/>
          </ac:cxnSpMkLst>
        </pc:cxnChg>
      </pc:sldChg>
      <pc:sldChg chg="addSp delSp modSp new mod setBg modClrScheme chgLayout">
        <pc:chgData name="Morgan Evans (2005007)" userId="S::2005007@student.uwtsd.ac.uk::0b52d8bd-6154-4eef-a699-b5087003e221" providerId="AD" clId="Web-{36B0A8C2-6E22-AB54-B7D6-270CAC645070}" dt="2024-03-13T13:25:35.977" v="58"/>
        <pc:sldMkLst>
          <pc:docMk/>
          <pc:sldMk cId="2454555178" sldId="265"/>
        </pc:sldMkLst>
        <pc:spChg chg="mod ord">
          <ac:chgData name="Morgan Evans (2005007)" userId="S::2005007@student.uwtsd.ac.uk::0b52d8bd-6154-4eef-a699-b5087003e221" providerId="AD" clId="Web-{36B0A8C2-6E22-AB54-B7D6-270CAC645070}" dt="2024-03-13T13:25:35.977" v="58"/>
          <ac:spMkLst>
            <pc:docMk/>
            <pc:sldMk cId="2454555178" sldId="265"/>
            <ac:spMk id="2" creationId="{5910DB9D-D7CD-2BAC-A070-0FB461338762}"/>
          </ac:spMkLst>
        </pc:spChg>
        <pc:spChg chg="del">
          <ac:chgData name="Morgan Evans (2005007)" userId="S::2005007@student.uwtsd.ac.uk::0b52d8bd-6154-4eef-a699-b5087003e221" providerId="AD" clId="Web-{36B0A8C2-6E22-AB54-B7D6-270CAC645070}" dt="2024-03-13T13:25:09.071" v="51"/>
          <ac:spMkLst>
            <pc:docMk/>
            <pc:sldMk cId="2454555178" sldId="265"/>
            <ac:spMk id="3" creationId="{4687D1CB-4FD5-0E5D-1251-38D748D3E363}"/>
          </ac:spMkLst>
        </pc:spChg>
        <pc:spChg chg="add">
          <ac:chgData name="Morgan Evans (2005007)" userId="S::2005007@student.uwtsd.ac.uk::0b52d8bd-6154-4eef-a699-b5087003e221" providerId="AD" clId="Web-{36B0A8C2-6E22-AB54-B7D6-270CAC645070}" dt="2024-03-13T13:25:35.977" v="58"/>
          <ac:spMkLst>
            <pc:docMk/>
            <pc:sldMk cId="2454555178" sldId="265"/>
            <ac:spMk id="17" creationId="{260615AE-7DBC-4FF7-9107-9FE957695B02}"/>
          </ac:spMkLst>
        </pc:spChg>
        <pc:grpChg chg="add">
          <ac:chgData name="Morgan Evans (2005007)" userId="S::2005007@student.uwtsd.ac.uk::0b52d8bd-6154-4eef-a699-b5087003e221" providerId="AD" clId="Web-{36B0A8C2-6E22-AB54-B7D6-270CAC645070}" dt="2024-03-13T13:25:35.977" v="58"/>
          <ac:grpSpMkLst>
            <pc:docMk/>
            <pc:sldMk cId="2454555178" sldId="265"/>
            <ac:grpSpMk id="9" creationId="{C616B3DC-C165-433D-9187-62DCC0E317D3}"/>
          </ac:grpSpMkLst>
        </pc:grpChg>
        <pc:picChg chg="add">
          <ac:chgData name="Morgan Evans (2005007)" userId="S::2005007@student.uwtsd.ac.uk::0b52d8bd-6154-4eef-a699-b5087003e221" providerId="AD" clId="Web-{36B0A8C2-6E22-AB54-B7D6-270CAC645070}" dt="2024-03-13T13:25:35.977" v="58"/>
          <ac:picMkLst>
            <pc:docMk/>
            <pc:sldMk cId="2454555178" sldId="265"/>
            <ac:picMk id="6" creationId="{97179794-028A-5193-025A-326C2D646834}"/>
          </ac:picMkLst>
        </pc:picChg>
      </pc:sldChg>
      <pc:sldChg chg="addSp modSp new mod setBg">
        <pc:chgData name="Morgan Evans (2005007)" userId="S::2005007@student.uwtsd.ac.uk::0b52d8bd-6154-4eef-a699-b5087003e221" providerId="AD" clId="Web-{36B0A8C2-6E22-AB54-B7D6-270CAC645070}" dt="2024-03-13T13:26:04.228" v="63"/>
        <pc:sldMkLst>
          <pc:docMk/>
          <pc:sldMk cId="1075098156" sldId="266"/>
        </pc:sldMkLst>
        <pc:spChg chg="mod">
          <ac:chgData name="Morgan Evans (2005007)" userId="S::2005007@student.uwtsd.ac.uk::0b52d8bd-6154-4eef-a699-b5087003e221" providerId="AD" clId="Web-{36B0A8C2-6E22-AB54-B7D6-270CAC645070}" dt="2024-03-13T13:26:04.228" v="63"/>
          <ac:spMkLst>
            <pc:docMk/>
            <pc:sldMk cId="1075098156" sldId="266"/>
            <ac:spMk id="2" creationId="{DD972392-E004-1B72-496B-7A6EF93A1A7F}"/>
          </ac:spMkLst>
        </pc:spChg>
        <pc:spChg chg="add">
          <ac:chgData name="Morgan Evans (2005007)" userId="S::2005007@student.uwtsd.ac.uk::0b52d8bd-6154-4eef-a699-b5087003e221" providerId="AD" clId="Web-{36B0A8C2-6E22-AB54-B7D6-270CAC645070}" dt="2024-03-13T13:26:04.228" v="63"/>
          <ac:spMkLst>
            <pc:docMk/>
            <pc:sldMk cId="1075098156" sldId="266"/>
            <ac:spMk id="16" creationId="{E58348C3-6249-4952-AA86-C63DB35EA9F2}"/>
          </ac:spMkLst>
        </pc:spChg>
        <pc:grpChg chg="add">
          <ac:chgData name="Morgan Evans (2005007)" userId="S::2005007@student.uwtsd.ac.uk::0b52d8bd-6154-4eef-a699-b5087003e221" providerId="AD" clId="Web-{36B0A8C2-6E22-AB54-B7D6-270CAC645070}" dt="2024-03-13T13:26:04.228" v="63"/>
          <ac:grpSpMkLst>
            <pc:docMk/>
            <pc:sldMk cId="1075098156" sldId="266"/>
            <ac:grpSpMk id="8" creationId="{08F94D66-27EC-4CB8-8226-D7F41C161863}"/>
          </ac:grpSpMkLst>
        </pc:grpChg>
        <pc:grpChg chg="add">
          <ac:chgData name="Morgan Evans (2005007)" userId="S::2005007@student.uwtsd.ac.uk::0b52d8bd-6154-4eef-a699-b5087003e221" providerId="AD" clId="Web-{36B0A8C2-6E22-AB54-B7D6-270CAC645070}" dt="2024-03-13T13:26:04.228" v="63"/>
          <ac:grpSpMkLst>
            <pc:docMk/>
            <pc:sldMk cId="1075098156" sldId="266"/>
            <ac:grpSpMk id="18" creationId="{DE6174AD-DBB0-43E6-98C2-738DB3A15244}"/>
          </ac:grpSpMkLst>
        </pc:grpChg>
        <pc:picChg chg="add">
          <ac:chgData name="Morgan Evans (2005007)" userId="S::2005007@student.uwtsd.ac.uk::0b52d8bd-6154-4eef-a699-b5087003e221" providerId="AD" clId="Web-{36B0A8C2-6E22-AB54-B7D6-270CAC645070}" dt="2024-03-13T13:26:04.228" v="63"/>
          <ac:picMkLst>
            <pc:docMk/>
            <pc:sldMk cId="1075098156" sldId="266"/>
            <ac:picMk id="4" creationId="{2F816BA5-88E2-371B-AE75-6DFD40CC3D3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005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0574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2386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7355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07186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7463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9772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1969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376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5812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9765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95779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893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7829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355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523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1028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3/14/2024</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60756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8" Type="http://schemas.openxmlformats.org/officeDocument/2006/relationships/hyperlink" Target="http://www.sciencedirect.com/science/article/pii/S0361476X99910202" TargetMode="External"/><Relationship Id="rId3" Type="http://schemas.openxmlformats.org/officeDocument/2006/relationships/hyperlink" Target="https://doi.org/10.1097/jes.0b013e3182724bb0" TargetMode="External"/><Relationship Id="rId7" Type="http://schemas.openxmlformats.org/officeDocument/2006/relationships/hyperlink" Target="https://doi.org/10.1080/2159676x.2021.1948913" TargetMode="External"/><Relationship Id="rId2" Type="http://schemas.openxmlformats.org/officeDocument/2006/relationships/hyperlink" Target="https://doi.org/10.1016/j.evalprogplan.2016.12.009" TargetMode="External"/><Relationship Id="rId1" Type="http://schemas.openxmlformats.org/officeDocument/2006/relationships/slideLayout" Target="../slideLayouts/slideLayout6.xml"/><Relationship Id="rId6" Type="http://schemas.openxmlformats.org/officeDocument/2006/relationships/hyperlink" Target="https://doi.org/10.3389/fpsyg.2020.01444" TargetMode="External"/><Relationship Id="rId5" Type="http://schemas.openxmlformats.org/officeDocument/2006/relationships/hyperlink" Target="http://www.techtarget.com/whatis/definition/social-learning-theory" TargetMode="External"/><Relationship Id="rId4" Type="http://schemas.openxmlformats.org/officeDocument/2006/relationships/hyperlink" Target="https://doi.org/10.1207/S15327965PLI1104_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2"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8"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5448299" y="1380068"/>
            <a:ext cx="6054723" cy="2616199"/>
          </a:xfrm>
        </p:spPr>
        <p:txBody>
          <a:bodyPr>
            <a:normAutofit/>
          </a:bodyPr>
          <a:lstStyle/>
          <a:p>
            <a:r>
              <a:rPr lang="en-US" dirty="0">
                <a:cs typeface="Sabon Next LT"/>
              </a:rPr>
              <a:t>Coaching Pedagogy </a:t>
            </a:r>
            <a:endParaRPr lang="en-US" dirty="0"/>
          </a:p>
        </p:txBody>
      </p:sp>
      <p:sp>
        <p:nvSpPr>
          <p:cNvPr id="3" name="Subtitle 2"/>
          <p:cNvSpPr>
            <a:spLocks noGrp="1"/>
          </p:cNvSpPr>
          <p:nvPr>
            <p:ph type="subTitle" idx="1"/>
          </p:nvPr>
        </p:nvSpPr>
        <p:spPr>
          <a:xfrm>
            <a:off x="6336254" y="3996267"/>
            <a:ext cx="5166768" cy="1388534"/>
          </a:xfrm>
        </p:spPr>
        <p:txBody>
          <a:bodyPr vert="horz" lIns="91440" tIns="45720" rIns="91440" bIns="45720" rtlCol="0">
            <a:normAutofit/>
          </a:bodyPr>
          <a:lstStyle/>
          <a:p>
            <a:r>
              <a:rPr lang="en-US"/>
              <a:t>BMSS6001</a:t>
            </a:r>
          </a:p>
          <a:p>
            <a:r>
              <a:rPr lang="en-US"/>
              <a:t>Morgan Evans </a:t>
            </a:r>
          </a:p>
          <a:p>
            <a:r>
              <a:rPr lang="en-US"/>
              <a:t>2005007</a:t>
            </a:r>
          </a:p>
        </p:txBody>
      </p:sp>
      <p:pic>
        <p:nvPicPr>
          <p:cNvPr id="4" name="Picture 3" descr="An abstract genetic concept">
            <a:extLst>
              <a:ext uri="{FF2B5EF4-FFF2-40B4-BE49-F238E27FC236}">
                <a16:creationId xmlns:a16="http://schemas.microsoft.com/office/drawing/2014/main" id="{DAC70C58-C891-3328-6B18-D886A3B364DF}"/>
              </a:ext>
            </a:extLst>
          </p:cNvPr>
          <p:cNvPicPr>
            <a:picLocks noChangeAspect="1"/>
          </p:cNvPicPr>
          <p:nvPr/>
        </p:nvPicPr>
        <p:blipFill rotWithShape="1">
          <a:blip r:embed="rId3"/>
          <a:srcRect l="26981" r="795" b="9089"/>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5B8760-4C26-CAAB-B629-12868AF6E12B}"/>
              </a:ext>
            </a:extLst>
          </p:cNvPr>
          <p:cNvSpPr>
            <a:spLocks noGrp="1"/>
          </p:cNvSpPr>
          <p:nvPr>
            <p:ph type="title"/>
          </p:nvPr>
        </p:nvSpPr>
        <p:spPr>
          <a:xfrm>
            <a:off x="3854451" y="685800"/>
            <a:ext cx="7648573" cy="1752599"/>
          </a:xfrm>
        </p:spPr>
        <p:txBody>
          <a:bodyPr>
            <a:normAutofit/>
          </a:bodyPr>
          <a:lstStyle/>
          <a:p>
            <a:r>
              <a:rPr lang="en-US"/>
              <a:t>Relevant context </a:t>
            </a:r>
          </a:p>
        </p:txBody>
      </p:sp>
      <p:sp>
        <p:nvSpPr>
          <p:cNvPr id="57" name="Rectangle 56">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9"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61"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63"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65"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7" name="Freeform: Shape 66">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69"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71216D92-3042-7DA6-9216-7F5D363663EE}"/>
              </a:ext>
            </a:extLst>
          </p:cNvPr>
          <p:cNvSpPr>
            <a:spLocks noGrp="1"/>
          </p:cNvSpPr>
          <p:nvPr>
            <p:ph idx="1"/>
          </p:nvPr>
        </p:nvSpPr>
        <p:spPr>
          <a:xfrm>
            <a:off x="3854451" y="2666999"/>
            <a:ext cx="7648572" cy="3124201"/>
          </a:xfrm>
        </p:spPr>
        <p:txBody>
          <a:bodyPr anchor="t">
            <a:normAutofit/>
          </a:bodyPr>
          <a:lstStyle/>
          <a:p>
            <a:r>
              <a:rPr lang="en-US" sz="2000" dirty="0"/>
              <a:t>For the purpose of these sessions and the information in conjunction with them, I have placed myself as the head coach for an indoor bouldering academy team. </a:t>
            </a:r>
          </a:p>
          <a:p>
            <a:pPr>
              <a:buClr>
                <a:srgbClr val="1287C3"/>
              </a:buClr>
            </a:pPr>
            <a:r>
              <a:rPr lang="en-US" sz="2000" dirty="0"/>
              <a:t>Skill level... </a:t>
            </a:r>
          </a:p>
        </p:txBody>
      </p:sp>
    </p:spTree>
    <p:extLst>
      <p:ext uri="{BB962C8B-B14F-4D97-AF65-F5344CB8AC3E}">
        <p14:creationId xmlns:p14="http://schemas.microsoft.com/office/powerpoint/2010/main" val="2954574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B50AB-8152-19E4-0906-F58AF42C0446}"/>
              </a:ext>
            </a:extLst>
          </p:cNvPr>
          <p:cNvSpPr>
            <a:spLocks noGrp="1"/>
          </p:cNvSpPr>
          <p:nvPr>
            <p:ph type="title"/>
          </p:nvPr>
        </p:nvSpPr>
        <p:spPr>
          <a:xfrm>
            <a:off x="3262311" y="-330200"/>
            <a:ext cx="10018713" cy="1752599"/>
          </a:xfrm>
        </p:spPr>
        <p:txBody>
          <a:bodyPr/>
          <a:lstStyle/>
          <a:p>
            <a:r>
              <a:rPr lang="en-US" dirty="0"/>
              <a:t>Week 1: flagging</a:t>
            </a:r>
          </a:p>
        </p:txBody>
      </p:sp>
      <p:sp>
        <p:nvSpPr>
          <p:cNvPr id="3" name="Content Placeholder 2">
            <a:extLst>
              <a:ext uri="{FF2B5EF4-FFF2-40B4-BE49-F238E27FC236}">
                <a16:creationId xmlns:a16="http://schemas.microsoft.com/office/drawing/2014/main" id="{4A62CD52-CC66-F214-0516-D90BBE448C5C}"/>
              </a:ext>
            </a:extLst>
          </p:cNvPr>
          <p:cNvSpPr>
            <a:spLocks noGrp="1"/>
          </p:cNvSpPr>
          <p:nvPr>
            <p:ph idx="1"/>
          </p:nvPr>
        </p:nvSpPr>
        <p:spPr/>
        <p:txBody>
          <a:bodyPr/>
          <a:lstStyle/>
          <a:p>
            <a:pPr marL="0" indent="0">
              <a:buNone/>
            </a:pPr>
            <a:endParaRPr lang="en-US" dirty="0"/>
          </a:p>
          <a:p>
            <a:pPr>
              <a:buClr>
                <a:srgbClr val="1287C3"/>
              </a:buClr>
            </a:pPr>
            <a:endParaRPr lang="en-US" dirty="0"/>
          </a:p>
        </p:txBody>
      </p:sp>
      <p:graphicFrame>
        <p:nvGraphicFramePr>
          <p:cNvPr id="5" name="Table 4">
            <a:extLst>
              <a:ext uri="{FF2B5EF4-FFF2-40B4-BE49-F238E27FC236}">
                <a16:creationId xmlns:a16="http://schemas.microsoft.com/office/drawing/2014/main" id="{FBA5ED48-CACF-A831-C30F-C6E7D0758691}"/>
              </a:ext>
            </a:extLst>
          </p:cNvPr>
          <p:cNvGraphicFramePr>
            <a:graphicFrameLocks noGrp="1"/>
          </p:cNvGraphicFramePr>
          <p:nvPr>
            <p:extLst>
              <p:ext uri="{D42A27DB-BD31-4B8C-83A1-F6EECF244321}">
                <p14:modId xmlns:p14="http://schemas.microsoft.com/office/powerpoint/2010/main" val="1765322590"/>
              </p:ext>
            </p:extLst>
          </p:nvPr>
        </p:nvGraphicFramePr>
        <p:xfrm>
          <a:off x="1312333" y="2603500"/>
          <a:ext cx="10669107" cy="3291840"/>
        </p:xfrm>
        <a:graphic>
          <a:graphicData uri="http://schemas.openxmlformats.org/drawingml/2006/table">
            <a:tbl>
              <a:tblPr bandRow="1">
                <a:tableStyleId>{5C22544A-7EE6-4342-B048-85BDC9FD1C3A}</a:tableStyleId>
              </a:tblPr>
              <a:tblGrid>
                <a:gridCol w="1250860">
                  <a:extLst>
                    <a:ext uri="{9D8B030D-6E8A-4147-A177-3AD203B41FA5}">
                      <a16:colId xmlns:a16="http://schemas.microsoft.com/office/drawing/2014/main" val="2846768722"/>
                    </a:ext>
                  </a:extLst>
                </a:gridCol>
                <a:gridCol w="919750">
                  <a:extLst>
                    <a:ext uri="{9D8B030D-6E8A-4147-A177-3AD203B41FA5}">
                      <a16:colId xmlns:a16="http://schemas.microsoft.com/office/drawing/2014/main" val="3216912951"/>
                    </a:ext>
                  </a:extLst>
                </a:gridCol>
                <a:gridCol w="8498497">
                  <a:extLst>
                    <a:ext uri="{9D8B030D-6E8A-4147-A177-3AD203B41FA5}">
                      <a16:colId xmlns:a16="http://schemas.microsoft.com/office/drawing/2014/main" val="4188007221"/>
                    </a:ext>
                  </a:extLst>
                </a:gridCol>
              </a:tblGrid>
              <a:tr h="190500">
                <a:tc>
                  <a:txBody>
                    <a:bodyPr/>
                    <a:lstStyle/>
                    <a:p>
                      <a:pPr algn="l" rtl="0" fontAlgn="base"/>
                      <a:r>
                        <a:rPr lang="en-US" sz="1200" b="0" i="0" dirty="0">
                          <a:effectLst/>
                          <a:latin typeface="Times New Roman"/>
                        </a:rPr>
                        <a:t>Warm up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dirty="0">
                          <a:effectLst/>
                          <a:latin typeface="Times New Roman"/>
                        </a:rPr>
                        <a:t>20 minutes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lvl="0" algn="l" rtl="0">
                        <a:buNone/>
                      </a:pPr>
                      <a:r>
                        <a:rPr lang="en-US" sz="1200" b="0" i="0">
                          <a:effectLst/>
                          <a:latin typeface="Times New Roman"/>
                        </a:rPr>
                        <a:t>Memory game:  </a:t>
                      </a:r>
                      <a:endParaRPr lang="en-US" b="0" i="0">
                        <a:effectLst/>
                      </a:endParaRPr>
                    </a:p>
                    <a:p>
                      <a:pPr lvl="0" algn="l" rtl="0">
                        <a:buNone/>
                      </a:pPr>
                      <a:r>
                        <a:rPr lang="en-US" sz="1200" b="0" i="0">
                          <a:effectLst/>
                          <a:latin typeface="Times New Roman"/>
                        </a:rPr>
                        <a:t>Have starting position of jogging on the spot, then list multiple actions to perform – incorporate participants by getting them to add on extra movements  </a:t>
                      </a:r>
                      <a:endParaRPr lang="en-US" b="0" i="0">
                        <a:effectLst/>
                      </a:endParaRPr>
                    </a:p>
                    <a:p>
                      <a:pPr lvl="0" algn="l" rtl="0">
                        <a:buNone/>
                      </a:pPr>
                      <a:r>
                        <a:rPr lang="en-US" sz="1200" b="0" i="0">
                          <a:effectLst/>
                          <a:latin typeface="Times New Roman"/>
                        </a:rPr>
                        <a:t>Muscle activations – specific focus on hips for today's session  </a:t>
                      </a:r>
                      <a:endParaRPr lang="en-US" b="0" i="0">
                        <a:effectLst/>
                      </a:endParaRPr>
                    </a:p>
                    <a:p>
                      <a:pPr lvl="0" algn="l" rtl="0">
                        <a:buNone/>
                      </a:pPr>
                      <a:r>
                        <a:rPr lang="en-US" sz="1200" b="0" i="0">
                          <a:effectLst/>
                          <a:latin typeface="Times New Roman"/>
                        </a:rPr>
                        <a:t>1 warm up traverse  </a:t>
                      </a:r>
                      <a:endParaRPr lang="en-US" b="0" i="0">
                        <a:effectLst/>
                      </a:endParaRPr>
                    </a:p>
                  </a:txBody>
                  <a:tcPr marL="66674" marR="66674">
                    <a:lnL w="9525" cap="flat" cmpd="sng" algn="ctr">
                      <a:solidFill>
                        <a:srgbClr val="000000"/>
                      </a:solidFill>
                      <a:prstDash val="solid"/>
                      <a:round/>
                      <a:headEnd type="none" w="med" len="med"/>
                      <a:tailEnd type="none" w="med" len="med"/>
                    </a:lnL>
                    <a:lnR w="9524">
                      <a:solidFill>
                        <a:srgbClr val="000000"/>
                      </a:solidFill>
                    </a:lnR>
                    <a:lnT w="9524">
                      <a:solidFill>
                        <a:srgbClr val="000000"/>
                      </a:solidFill>
                    </a:lnT>
                    <a:lnB w="9524">
                      <a:solidFill>
                        <a:srgbClr val="000000"/>
                      </a:solidFill>
                    </a:lnB>
                    <a:noFill/>
                  </a:tcPr>
                </a:tc>
                <a:extLst>
                  <a:ext uri="{0D108BD9-81ED-4DB2-BD59-A6C34878D82A}">
                    <a16:rowId xmlns:a16="http://schemas.microsoft.com/office/drawing/2014/main" val="4269705974"/>
                  </a:ext>
                </a:extLst>
              </a:tr>
              <a:tr h="190500">
                <a:tc>
                  <a:txBody>
                    <a:bodyPr/>
                    <a:lstStyle/>
                    <a:p>
                      <a:pPr algn="l" rtl="0" fontAlgn="base"/>
                      <a:r>
                        <a:rPr lang="en-US" sz="1200" b="0" i="0" dirty="0">
                          <a:effectLst/>
                          <a:latin typeface="Times New Roman"/>
                        </a:rPr>
                        <a:t>Main session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dirty="0">
                          <a:effectLst/>
                          <a:latin typeface="Times New Roman"/>
                        </a:rPr>
                        <a:t>50 minutes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lvl="0" algn="l" rtl="0">
                        <a:buNone/>
                      </a:pPr>
                      <a:r>
                        <a:rPr lang="en-US" sz="1200" b="0" i="0">
                          <a:effectLst/>
                          <a:latin typeface="Times New Roman"/>
                        </a:rPr>
                        <a:t>Discuss what flagging means to the participants – split them into groups based on this knowledge  </a:t>
                      </a:r>
                      <a:endParaRPr lang="en-US" b="0" i="0">
                        <a:effectLst/>
                      </a:endParaRPr>
                    </a:p>
                    <a:p>
                      <a:pPr lvl="0" algn="l" rtl="0">
                        <a:buNone/>
                      </a:pPr>
                      <a:r>
                        <a:rPr lang="en-US" sz="1200" b="0" i="0">
                          <a:effectLst/>
                          <a:latin typeface="Times New Roman"/>
                        </a:rPr>
                        <a:t>Get them to stand facing the climbing wall with their toes close to the wall see what holds they can reach with both feet stationary  </a:t>
                      </a:r>
                      <a:endParaRPr lang="en-US" b="0" i="0">
                        <a:effectLst/>
                      </a:endParaRPr>
                    </a:p>
                    <a:p>
                      <a:pPr lvl="0" algn="l" rtl="0">
                        <a:buNone/>
                      </a:pPr>
                      <a:r>
                        <a:rPr lang="en-US" sz="1200" b="0" i="0">
                          <a:effectLst/>
                          <a:latin typeface="Times New Roman"/>
                        </a:rPr>
                        <a:t>Introduce bilateral movement (lift left leg reach out with right arm)  </a:t>
                      </a:r>
                      <a:endParaRPr lang="en-US" b="0" i="0">
                        <a:effectLst/>
                      </a:endParaRPr>
                    </a:p>
                    <a:p>
                      <a:pPr lvl="0" algn="l" rtl="0">
                        <a:buNone/>
                      </a:pPr>
                      <a:r>
                        <a:rPr lang="en-US" sz="1200" b="0" i="0">
                          <a:effectLst/>
                          <a:latin typeface="Times New Roman"/>
                        </a:rPr>
                        <a:t>Participants should find they can reach further than before.  </a:t>
                      </a:r>
                      <a:endParaRPr lang="en-US" b="0" i="0">
                        <a:effectLst/>
                      </a:endParaRPr>
                    </a:p>
                    <a:p>
                      <a:pPr lvl="0" algn="l" rtl="0">
                        <a:buNone/>
                      </a:pPr>
                      <a:r>
                        <a:rPr lang="en-US" sz="1200" b="0" i="0">
                          <a:effectLst/>
                          <a:latin typeface="Times New Roman"/>
                        </a:rPr>
                        <a:t>Next get them to do the same on the wall at low level – correct positions if need be  </a:t>
                      </a:r>
                      <a:endParaRPr lang="en-US" b="0" i="0">
                        <a:effectLst/>
                      </a:endParaRPr>
                    </a:p>
                    <a:p>
                      <a:pPr lvl="0" algn="l" rtl="0">
                        <a:buNone/>
                      </a:pPr>
                      <a:r>
                        <a:rPr lang="en-US" sz="1200" b="0" i="0">
                          <a:effectLst/>
                          <a:latin typeface="Times New Roman"/>
                        </a:rPr>
                        <a:t>Introduce flagging with the use of different toe edges on the shoe and the importance of rotation within the movement  </a:t>
                      </a:r>
                      <a:endParaRPr lang="en-US" b="0" i="0">
                        <a:effectLst/>
                      </a:endParaRPr>
                    </a:p>
                    <a:p>
                      <a:pPr lvl="0" algn="l" rtl="0">
                        <a:buNone/>
                      </a:pPr>
                      <a:r>
                        <a:rPr lang="en-US" sz="1200" b="0" i="0">
                          <a:effectLst/>
                          <a:latin typeface="Times New Roman"/>
                        </a:rPr>
                        <a:t>Participants are now to climb but they must demonstrate flagging in every boulder problem at least once.  </a:t>
                      </a:r>
                      <a:endParaRPr lang="en-US" b="0" i="0">
                        <a:effectLst/>
                      </a:endParaRPr>
                    </a:p>
                  </a:txBody>
                  <a:tcPr marL="66674" marR="66674">
                    <a:lnL w="9525" cap="flat" cmpd="sng" algn="ctr">
                      <a:solidFill>
                        <a:srgbClr val="000000"/>
                      </a:solidFill>
                      <a:prstDash val="solid"/>
                      <a:round/>
                      <a:headEnd type="none" w="med" len="med"/>
                      <a:tailEnd type="none" w="med" len="med"/>
                    </a:lnL>
                    <a:lnR w="9524">
                      <a:solidFill>
                        <a:srgbClr val="000000"/>
                      </a:solidFill>
                    </a:lnR>
                    <a:lnT w="9524">
                      <a:solidFill>
                        <a:srgbClr val="000000"/>
                      </a:solidFill>
                    </a:lnT>
                    <a:lnB w="9524">
                      <a:solidFill>
                        <a:srgbClr val="000000"/>
                      </a:solidFill>
                    </a:lnB>
                    <a:noFill/>
                  </a:tcPr>
                </a:tc>
                <a:extLst>
                  <a:ext uri="{0D108BD9-81ED-4DB2-BD59-A6C34878D82A}">
                    <a16:rowId xmlns:a16="http://schemas.microsoft.com/office/drawing/2014/main" val="2910863194"/>
                  </a:ext>
                </a:extLst>
              </a:tr>
              <a:tr h="190500">
                <a:tc>
                  <a:txBody>
                    <a:bodyPr/>
                    <a:lstStyle/>
                    <a:p>
                      <a:pPr algn="l" rtl="0" fontAlgn="base"/>
                      <a:r>
                        <a:rPr lang="en-US" sz="1200" b="0" i="0" dirty="0">
                          <a:effectLst/>
                          <a:latin typeface="Times New Roman"/>
                        </a:rPr>
                        <a:t>End of session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dirty="0">
                          <a:effectLst/>
                          <a:latin typeface="Times New Roman"/>
                        </a:rPr>
                        <a:t>10 minutes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lvl="0" algn="l" rtl="0">
                        <a:buNone/>
                      </a:pPr>
                      <a:r>
                        <a:rPr lang="en-US" sz="1200" b="0" i="0">
                          <a:effectLst/>
                          <a:latin typeface="Times New Roman"/>
                        </a:rPr>
                        <a:t>Discuss with climbers their new understanding and allow them to climb routes of their choice with no need to demonstrate flagging but discuss them considering it the next time they get stuck.  </a:t>
                      </a:r>
                      <a:endParaRPr lang="en-US" b="0" i="0">
                        <a:effectLst/>
                      </a:endParaRPr>
                    </a:p>
                  </a:txBody>
                  <a:tcPr marL="66674" marR="66674">
                    <a:lnL w="9525" cap="flat" cmpd="sng" algn="ctr">
                      <a:solidFill>
                        <a:srgbClr val="000000"/>
                      </a:solidFill>
                      <a:prstDash val="solid"/>
                      <a:round/>
                      <a:headEnd type="none" w="med" len="med"/>
                      <a:tailEnd type="none" w="med" len="med"/>
                    </a:lnL>
                    <a:lnR w="9524">
                      <a:solidFill>
                        <a:srgbClr val="000000"/>
                      </a:solidFill>
                    </a:lnR>
                    <a:lnT w="9524">
                      <a:solidFill>
                        <a:srgbClr val="000000"/>
                      </a:solidFill>
                    </a:lnT>
                    <a:lnB w="9524">
                      <a:solidFill>
                        <a:srgbClr val="000000"/>
                      </a:solidFill>
                    </a:lnB>
                    <a:noFill/>
                  </a:tcPr>
                </a:tc>
                <a:extLst>
                  <a:ext uri="{0D108BD9-81ED-4DB2-BD59-A6C34878D82A}">
                    <a16:rowId xmlns:a16="http://schemas.microsoft.com/office/drawing/2014/main" val="2999027313"/>
                  </a:ext>
                </a:extLst>
              </a:tr>
              <a:tr h="190500">
                <a:tc>
                  <a:txBody>
                    <a:bodyPr/>
                    <a:lstStyle/>
                    <a:p>
                      <a:pPr algn="l" rtl="0" fontAlgn="base"/>
                      <a:r>
                        <a:rPr lang="en-US" sz="1200" b="0" i="0" dirty="0">
                          <a:effectLst/>
                          <a:latin typeface="Times New Roman"/>
                        </a:rPr>
                        <a:t>Cool down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dirty="0">
                          <a:effectLst/>
                          <a:latin typeface="Times New Roman"/>
                        </a:rPr>
                        <a:t>10 minutes  </a:t>
                      </a:r>
                      <a:endParaRPr lang="en-US"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lvl="0" algn="l" rtl="0">
                        <a:buNone/>
                      </a:pPr>
                      <a:r>
                        <a:rPr lang="en-US" sz="1200" b="0" i="0" dirty="0">
                          <a:effectLst/>
                          <a:latin typeface="Times New Roman"/>
                        </a:rPr>
                        <a:t>Slow breathing static stretching working through the major muscle groups  </a:t>
                      </a:r>
                      <a:endParaRPr lang="en-US" b="0" i="0" dirty="0">
                        <a:effectLst/>
                      </a:endParaRPr>
                    </a:p>
                    <a:p>
                      <a:pPr lvl="0" algn="l" rtl="0">
                        <a:buNone/>
                      </a:pPr>
                      <a:r>
                        <a:rPr lang="en-US" sz="1200" b="0" i="0" dirty="0">
                          <a:effectLst/>
                          <a:latin typeface="Times New Roman"/>
                        </a:rPr>
                        <a:t>Ask the group for feedback on the session and if any injuries need to be discussed.  </a:t>
                      </a:r>
                      <a:endParaRPr lang="en-US" b="0" i="0" dirty="0">
                        <a:effectLst/>
                      </a:endParaRPr>
                    </a:p>
                  </a:txBody>
                  <a:tcPr marL="66674" marR="66674">
                    <a:lnL w="9525" cap="flat" cmpd="sng" algn="ctr">
                      <a:solidFill>
                        <a:srgbClr val="000000"/>
                      </a:solidFill>
                      <a:prstDash val="solid"/>
                      <a:round/>
                      <a:headEnd type="none" w="med" len="med"/>
                      <a:tailEnd type="none" w="med" len="med"/>
                    </a:lnL>
                    <a:lnR w="9524">
                      <a:solidFill>
                        <a:srgbClr val="000000"/>
                      </a:solidFill>
                    </a:lnR>
                    <a:lnT w="9524">
                      <a:solidFill>
                        <a:srgbClr val="000000"/>
                      </a:solidFill>
                    </a:lnT>
                    <a:lnB w="9524">
                      <a:solidFill>
                        <a:srgbClr val="000000"/>
                      </a:solidFill>
                    </a:lnB>
                    <a:noFill/>
                  </a:tcPr>
                </a:tc>
                <a:extLst>
                  <a:ext uri="{0D108BD9-81ED-4DB2-BD59-A6C34878D82A}">
                    <a16:rowId xmlns:a16="http://schemas.microsoft.com/office/drawing/2014/main" val="2803862805"/>
                  </a:ext>
                </a:extLst>
              </a:tr>
            </a:tbl>
          </a:graphicData>
        </a:graphic>
      </p:graphicFrame>
      <p:sp>
        <p:nvSpPr>
          <p:cNvPr id="6" name="TextBox 5">
            <a:extLst>
              <a:ext uri="{FF2B5EF4-FFF2-40B4-BE49-F238E27FC236}">
                <a16:creationId xmlns:a16="http://schemas.microsoft.com/office/drawing/2014/main" id="{0135F477-F023-2456-5A92-3AFAADF01C8D}"/>
              </a:ext>
            </a:extLst>
          </p:cNvPr>
          <p:cNvSpPr txBox="1"/>
          <p:nvPr/>
        </p:nvSpPr>
        <p:spPr>
          <a:xfrm>
            <a:off x="1528233" y="924984"/>
            <a:ext cx="4796367" cy="14984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Segoe UI"/>
              </a:rPr>
              <a:t> Week 1: flagging </a:t>
            </a:r>
            <a:r>
              <a:rPr lang="en-US" sz="1200">
                <a:latin typeface="Times New Roman"/>
                <a:cs typeface="Times New Roman"/>
              </a:rPr>
              <a:t> </a:t>
            </a:r>
          </a:p>
          <a:p>
            <a:r>
              <a:rPr lang="en-US" sz="1200">
                <a:latin typeface="Times New Roman"/>
                <a:cs typeface="Segoe UI"/>
              </a:rPr>
              <a:t>Learning objective </a:t>
            </a:r>
            <a:r>
              <a:rPr lang="en-US" sz="1200">
                <a:latin typeface="Times New Roman"/>
                <a:cs typeface="Times New Roman"/>
              </a:rPr>
              <a:t> </a:t>
            </a:r>
          </a:p>
          <a:p>
            <a:r>
              <a:rPr lang="en-US" sz="1200">
                <a:latin typeface="Times New Roman"/>
                <a:cs typeface="Segoe UI"/>
              </a:rPr>
              <a:t>To be able to comprehend flagging and its benefits </a:t>
            </a:r>
            <a:r>
              <a:rPr lang="en-US" sz="1200">
                <a:latin typeface="Times New Roman"/>
                <a:cs typeface="Times New Roman"/>
              </a:rPr>
              <a:t> </a:t>
            </a:r>
          </a:p>
          <a:p>
            <a:r>
              <a:rPr lang="en-US" sz="1200">
                <a:latin typeface="Times New Roman"/>
                <a:cs typeface="Segoe UI"/>
              </a:rPr>
              <a:t>To be able to perform 1 style of flagging</a:t>
            </a:r>
            <a:r>
              <a:rPr lang="en-US" sz="1200">
                <a:latin typeface="Times New Roman"/>
                <a:cs typeface="Times New Roman"/>
              </a:rPr>
              <a:t> </a:t>
            </a:r>
          </a:p>
          <a:p>
            <a:r>
              <a:rPr lang="en-US" sz="1200">
                <a:latin typeface="Times New Roman"/>
                <a:cs typeface="Segoe UI"/>
              </a:rPr>
              <a:t>Equipment required: Climbing shoes and clothes appropriate for exercise </a:t>
            </a:r>
            <a:r>
              <a:rPr lang="en-US" sz="1200">
                <a:latin typeface="Times New Roman"/>
                <a:cs typeface="Times New Roman"/>
              </a:rPr>
              <a:t> </a:t>
            </a:r>
          </a:p>
          <a:p>
            <a:r>
              <a:rPr lang="en-US" sz="1200">
                <a:latin typeface="Times New Roman"/>
                <a:cs typeface="Segoe UI"/>
              </a:rPr>
              <a:t>Additional equipment: Chalk </a:t>
            </a:r>
            <a:r>
              <a:rPr lang="en-US" sz="1200">
                <a:latin typeface="Times New Roman"/>
                <a:cs typeface="Times New Roman"/>
              </a:rPr>
              <a:t> </a:t>
            </a:r>
          </a:p>
          <a:p>
            <a:endParaRPr lang="en-US">
              <a:latin typeface="Segoe UI"/>
              <a:cs typeface="Segoe UI"/>
            </a:endParaRPr>
          </a:p>
        </p:txBody>
      </p:sp>
    </p:spTree>
    <p:extLst>
      <p:ext uri="{BB962C8B-B14F-4D97-AF65-F5344CB8AC3E}">
        <p14:creationId xmlns:p14="http://schemas.microsoft.com/office/powerpoint/2010/main" val="383947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3220E-B79D-3BF5-9EA6-FB6902203E93}"/>
              </a:ext>
            </a:extLst>
          </p:cNvPr>
          <p:cNvSpPr>
            <a:spLocks noGrp="1"/>
          </p:cNvSpPr>
          <p:nvPr>
            <p:ph type="title"/>
          </p:nvPr>
        </p:nvSpPr>
        <p:spPr>
          <a:xfrm>
            <a:off x="3865561" y="-213783"/>
            <a:ext cx="10018713" cy="1752599"/>
          </a:xfrm>
        </p:spPr>
        <p:txBody>
          <a:bodyPr/>
          <a:lstStyle/>
          <a:p>
            <a:r>
              <a:rPr lang="en-US" dirty="0"/>
              <a:t>Week 2: heel hooking</a:t>
            </a:r>
          </a:p>
        </p:txBody>
      </p:sp>
      <p:graphicFrame>
        <p:nvGraphicFramePr>
          <p:cNvPr id="5" name="Content Placeholder 4">
            <a:extLst>
              <a:ext uri="{FF2B5EF4-FFF2-40B4-BE49-F238E27FC236}">
                <a16:creationId xmlns:a16="http://schemas.microsoft.com/office/drawing/2014/main" id="{AFD7FC52-BB5A-89A3-26F0-0FEC8BA360E3}"/>
              </a:ext>
            </a:extLst>
          </p:cNvPr>
          <p:cNvGraphicFramePr>
            <a:graphicFrameLocks noGrp="1"/>
          </p:cNvGraphicFramePr>
          <p:nvPr>
            <p:ph idx="1"/>
            <p:extLst>
              <p:ext uri="{D42A27DB-BD31-4B8C-83A1-F6EECF244321}">
                <p14:modId xmlns:p14="http://schemas.microsoft.com/office/powerpoint/2010/main" val="1925433879"/>
              </p:ext>
            </p:extLst>
          </p:nvPr>
        </p:nvGraphicFramePr>
        <p:xfrm>
          <a:off x="1682750" y="3333749"/>
          <a:ext cx="10511061" cy="2743200"/>
        </p:xfrm>
        <a:graphic>
          <a:graphicData uri="http://schemas.openxmlformats.org/drawingml/2006/table">
            <a:tbl>
              <a:tblPr bandRow="1">
                <a:tableStyleId>{5C22544A-7EE6-4342-B048-85BDC9FD1C3A}</a:tableStyleId>
              </a:tblPr>
              <a:tblGrid>
                <a:gridCol w="1486046">
                  <a:extLst>
                    <a:ext uri="{9D8B030D-6E8A-4147-A177-3AD203B41FA5}">
                      <a16:colId xmlns:a16="http://schemas.microsoft.com/office/drawing/2014/main" val="1563009676"/>
                    </a:ext>
                  </a:extLst>
                </a:gridCol>
                <a:gridCol w="1159841">
                  <a:extLst>
                    <a:ext uri="{9D8B030D-6E8A-4147-A177-3AD203B41FA5}">
                      <a16:colId xmlns:a16="http://schemas.microsoft.com/office/drawing/2014/main" val="2851595050"/>
                    </a:ext>
                  </a:extLst>
                </a:gridCol>
                <a:gridCol w="7865174">
                  <a:extLst>
                    <a:ext uri="{9D8B030D-6E8A-4147-A177-3AD203B41FA5}">
                      <a16:colId xmlns:a16="http://schemas.microsoft.com/office/drawing/2014/main" val="972046706"/>
                    </a:ext>
                  </a:extLst>
                </a:gridCol>
              </a:tblGrid>
              <a:tr h="190500">
                <a:tc>
                  <a:txBody>
                    <a:bodyPr/>
                    <a:lstStyle/>
                    <a:p>
                      <a:pPr algn="l" rtl="0" fontAlgn="base"/>
                      <a:r>
                        <a:rPr lang="en-US" sz="1200" b="0" i="0">
                          <a:effectLst/>
                          <a:latin typeface="Times New Roman" panose="02020603050405020304" pitchFamily="18" charset="0"/>
                        </a:rPr>
                        <a:t>Warm up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20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Pulse raiser – small 3-5 circuit using jogging/high knees/heel flicks/star jumps  </a:t>
                      </a:r>
                      <a:endParaRPr lang="en-US" b="0" i="0">
                        <a:effectLst/>
                      </a:endParaRPr>
                    </a:p>
                    <a:p>
                      <a:pPr algn="l" rtl="0" fontAlgn="base"/>
                      <a:r>
                        <a:rPr lang="en-US" sz="1200" b="0" i="0">
                          <a:effectLst/>
                          <a:latin typeface="Times New Roman" panose="02020603050405020304" pitchFamily="18" charset="0"/>
                        </a:rPr>
                        <a:t>20 seconds on each of the 3 rotations of the circuit.  </a:t>
                      </a:r>
                      <a:endParaRPr lang="en-US" b="0" i="0">
                        <a:effectLst/>
                      </a:endParaRPr>
                    </a:p>
                    <a:p>
                      <a:pPr algn="l" rtl="0" fontAlgn="base"/>
                      <a:r>
                        <a:rPr lang="en-US" sz="1200" b="0" i="0">
                          <a:effectLst/>
                          <a:latin typeface="Times New Roman" panose="02020603050405020304" pitchFamily="18" charset="0"/>
                        </a:rPr>
                        <a:t>Dynamic stretches ensuring participants mobilize hamstrings (hamstring drive) </a:t>
                      </a:r>
                      <a:endParaRPr lang="en-US" b="0" i="0">
                        <a:effectLst/>
                      </a:endParaRPr>
                    </a:p>
                    <a:p>
                      <a:pPr algn="l" rtl="0" fontAlgn="base"/>
                      <a:r>
                        <a:rPr lang="en-US" sz="1200" b="0" i="0">
                          <a:effectLst/>
                          <a:latin typeface="Times New Roman" panose="02020603050405020304" pitchFamily="18" charset="0"/>
                        </a:rPr>
                        <a:t>5 warm up boulders graded VB-V3 </a:t>
                      </a:r>
                      <a:endParaRPr lang="en-US" b="0" i="0">
                        <a:effectLst/>
                      </a:endParaRPr>
                    </a:p>
                    <a:p>
                      <a:pPr algn="l" rtl="0" fontAlgn="base"/>
                      <a:r>
                        <a:rPr lang="en-US" sz="1200" b="0" i="0">
                          <a:effectLst/>
                          <a:latin typeface="Times New Roman" panose="02020603050405020304" pitchFamily="18" charset="0"/>
                        </a:rPr>
                        <a:t>5 more boulders increasing the grade from before, but participants must flag on each climb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72881063"/>
                  </a:ext>
                </a:extLst>
              </a:tr>
              <a:tr h="190500">
                <a:tc>
                  <a:txBody>
                    <a:bodyPr/>
                    <a:lstStyle/>
                    <a:p>
                      <a:pPr algn="l" rtl="0" fontAlgn="base"/>
                      <a:r>
                        <a:rPr lang="en-US" sz="1200" b="0" i="0">
                          <a:effectLst/>
                          <a:latin typeface="Times New Roman" panose="02020603050405020304" pitchFamily="18" charset="0"/>
                        </a:rPr>
                        <a:t>Main session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45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Explain why we might use a heel hook. Demonstrate and get each person to perform a heel hook on a climb achievable for that person. Do 4 on each side. Move to a slab section of the wall and get participants to experiment with high heel hooks – see how high they can get.  </a:t>
                      </a:r>
                      <a:endParaRPr lang="en-US" b="0" i="0">
                        <a:effectLst/>
                      </a:endParaRPr>
                    </a:p>
                    <a:p>
                      <a:pPr algn="l" rtl="0" fontAlgn="base"/>
                      <a:r>
                        <a:rPr lang="en-US" sz="1200" b="0" i="0">
                          <a:effectLst/>
                          <a:latin typeface="Times New Roman" panose="02020603050405020304" pitchFamily="18" charset="0"/>
                        </a:rPr>
                        <a:t>Progress onto steeper climbs and aretes to explore how a heel hook can get you over the lip of an overhang or can be used to gain terrain when arete climbing.  </a:t>
                      </a:r>
                      <a:endParaRPr lang="en-US" b="0" i="0">
                        <a:effectLst/>
                      </a:endParaRPr>
                    </a:p>
                    <a:p>
                      <a:pPr algn="l" rtl="0" fontAlgn="base"/>
                      <a:r>
                        <a:rPr lang="en-US" sz="1200" b="0" i="0">
                          <a:effectLst/>
                          <a:latin typeface="Times New Roman" panose="02020603050405020304" pitchFamily="18" charset="0"/>
                        </a:rPr>
                        <a:t>Coach to then select climbs achievable for individuals which will need a heel hook.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25850354"/>
                  </a:ext>
                </a:extLst>
              </a:tr>
              <a:tr h="190500">
                <a:tc>
                  <a:txBody>
                    <a:bodyPr/>
                    <a:lstStyle/>
                    <a:p>
                      <a:pPr algn="l" rtl="0" fontAlgn="base"/>
                      <a:r>
                        <a:rPr lang="en-US" sz="1200" b="0" i="0">
                          <a:effectLst/>
                          <a:latin typeface="Times New Roman" panose="02020603050405020304" pitchFamily="18" charset="0"/>
                        </a:rPr>
                        <a:t>End of session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15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Play a game of add-on or fun climbs – group to decide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74576254"/>
                  </a:ext>
                </a:extLst>
              </a:tr>
              <a:tr h="190500">
                <a:tc>
                  <a:txBody>
                    <a:bodyPr/>
                    <a:lstStyle/>
                    <a:p>
                      <a:pPr algn="l" rtl="0" fontAlgn="base"/>
                      <a:r>
                        <a:rPr lang="en-US" sz="1200" b="0" i="0">
                          <a:effectLst/>
                          <a:latin typeface="Times New Roman" panose="02020603050405020304" pitchFamily="18" charset="0"/>
                        </a:rPr>
                        <a:t>Cool down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10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Stretching and feedback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72145"/>
                  </a:ext>
                </a:extLst>
              </a:tr>
            </a:tbl>
          </a:graphicData>
        </a:graphic>
      </p:graphicFrame>
      <p:sp>
        <p:nvSpPr>
          <p:cNvPr id="6" name="TextBox 5">
            <a:extLst>
              <a:ext uri="{FF2B5EF4-FFF2-40B4-BE49-F238E27FC236}">
                <a16:creationId xmlns:a16="http://schemas.microsoft.com/office/drawing/2014/main" id="{589E4BB9-E3EB-0327-969D-DD258E82A07C}"/>
              </a:ext>
            </a:extLst>
          </p:cNvPr>
          <p:cNvSpPr txBox="1"/>
          <p:nvPr/>
        </p:nvSpPr>
        <p:spPr>
          <a:xfrm>
            <a:off x="1316567" y="1602317"/>
            <a:ext cx="27432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Segoe UI"/>
              </a:rPr>
              <a:t>Week 2 Heel hooking </a:t>
            </a:r>
            <a:r>
              <a:rPr lang="en-US" sz="1200">
                <a:latin typeface="Times New Roman"/>
                <a:cs typeface="Times New Roman"/>
              </a:rPr>
              <a:t> </a:t>
            </a:r>
          </a:p>
          <a:p>
            <a:r>
              <a:rPr lang="en-US" sz="1200">
                <a:latin typeface="Times New Roman"/>
                <a:cs typeface="Segoe UI"/>
              </a:rPr>
              <a:t>Learning objective </a:t>
            </a:r>
            <a:r>
              <a:rPr lang="en-US" sz="1200">
                <a:latin typeface="Times New Roman"/>
                <a:cs typeface="Times New Roman"/>
              </a:rPr>
              <a:t> </a:t>
            </a:r>
          </a:p>
          <a:p>
            <a:r>
              <a:rPr lang="en-US" sz="1200">
                <a:latin typeface="Times New Roman"/>
                <a:cs typeface="Segoe UI"/>
              </a:rPr>
              <a:t>To be able to understand what a heel hook is and how we use it </a:t>
            </a:r>
            <a:r>
              <a:rPr lang="en-US" sz="1200">
                <a:latin typeface="Times New Roman"/>
                <a:cs typeface="Times New Roman"/>
              </a:rPr>
              <a:t> </a:t>
            </a:r>
          </a:p>
          <a:p>
            <a:r>
              <a:rPr lang="en-US" sz="1200">
                <a:latin typeface="Times New Roman"/>
                <a:cs typeface="Segoe UI"/>
              </a:rPr>
              <a:t>Equipment required: Climbing shoes and clothes appropriate for exercise </a:t>
            </a:r>
            <a:r>
              <a:rPr lang="en-US" sz="1200">
                <a:latin typeface="Times New Roman"/>
                <a:cs typeface="Times New Roman"/>
              </a:rPr>
              <a:t> </a:t>
            </a:r>
          </a:p>
          <a:p>
            <a:r>
              <a:rPr lang="en-US" sz="1200">
                <a:latin typeface="Times New Roman"/>
                <a:cs typeface="Segoe UI"/>
              </a:rPr>
              <a:t>Additional equipment: Chalk</a:t>
            </a:r>
            <a:r>
              <a:rPr lang="en-US" sz="1200">
                <a:latin typeface="Times New Roman"/>
                <a:cs typeface="Times New Roman"/>
              </a:rPr>
              <a:t> </a:t>
            </a:r>
          </a:p>
          <a:p>
            <a:endParaRPr lang="en-US">
              <a:latin typeface="Segoe UI"/>
              <a:cs typeface="Segoe UI"/>
            </a:endParaRPr>
          </a:p>
        </p:txBody>
      </p:sp>
    </p:spTree>
    <p:extLst>
      <p:ext uri="{BB962C8B-B14F-4D97-AF65-F5344CB8AC3E}">
        <p14:creationId xmlns:p14="http://schemas.microsoft.com/office/powerpoint/2010/main" val="2028556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AD31B-E833-F5BA-2A3A-80C39C4AE1A0}"/>
              </a:ext>
            </a:extLst>
          </p:cNvPr>
          <p:cNvSpPr>
            <a:spLocks noGrp="1"/>
          </p:cNvSpPr>
          <p:nvPr>
            <p:ph type="title"/>
          </p:nvPr>
        </p:nvSpPr>
        <p:spPr>
          <a:xfrm>
            <a:off x="3833811" y="-2117"/>
            <a:ext cx="10018713" cy="1752599"/>
          </a:xfrm>
        </p:spPr>
        <p:txBody>
          <a:bodyPr/>
          <a:lstStyle/>
          <a:p>
            <a:r>
              <a:rPr lang="en-US" dirty="0"/>
              <a:t>Week 3: projecting</a:t>
            </a:r>
          </a:p>
        </p:txBody>
      </p:sp>
      <p:graphicFrame>
        <p:nvGraphicFramePr>
          <p:cNvPr id="5" name="Content Placeholder 4">
            <a:extLst>
              <a:ext uri="{FF2B5EF4-FFF2-40B4-BE49-F238E27FC236}">
                <a16:creationId xmlns:a16="http://schemas.microsoft.com/office/drawing/2014/main" id="{35F7ED99-3B42-AE6B-6CBE-6D4F4FCC8BC3}"/>
              </a:ext>
            </a:extLst>
          </p:cNvPr>
          <p:cNvGraphicFramePr>
            <a:graphicFrameLocks noGrp="1"/>
          </p:cNvGraphicFramePr>
          <p:nvPr>
            <p:ph idx="1"/>
            <p:extLst>
              <p:ext uri="{D42A27DB-BD31-4B8C-83A1-F6EECF244321}">
                <p14:modId xmlns:p14="http://schemas.microsoft.com/office/powerpoint/2010/main" val="6587263"/>
              </p:ext>
            </p:extLst>
          </p:nvPr>
        </p:nvGraphicFramePr>
        <p:xfrm>
          <a:off x="1357313" y="3259667"/>
          <a:ext cx="10526943" cy="2743200"/>
        </p:xfrm>
        <a:graphic>
          <a:graphicData uri="http://schemas.openxmlformats.org/drawingml/2006/table">
            <a:tbl>
              <a:tblPr bandRow="1">
                <a:tableStyleId>{5C22544A-7EE6-4342-B048-85BDC9FD1C3A}</a:tableStyleId>
              </a:tblPr>
              <a:tblGrid>
                <a:gridCol w="1320452">
                  <a:extLst>
                    <a:ext uri="{9D8B030D-6E8A-4147-A177-3AD203B41FA5}">
                      <a16:colId xmlns:a16="http://schemas.microsoft.com/office/drawing/2014/main" val="688958006"/>
                    </a:ext>
                  </a:extLst>
                </a:gridCol>
                <a:gridCol w="1100377">
                  <a:extLst>
                    <a:ext uri="{9D8B030D-6E8A-4147-A177-3AD203B41FA5}">
                      <a16:colId xmlns:a16="http://schemas.microsoft.com/office/drawing/2014/main" val="1881931103"/>
                    </a:ext>
                  </a:extLst>
                </a:gridCol>
                <a:gridCol w="8106114">
                  <a:extLst>
                    <a:ext uri="{9D8B030D-6E8A-4147-A177-3AD203B41FA5}">
                      <a16:colId xmlns:a16="http://schemas.microsoft.com/office/drawing/2014/main" val="452761876"/>
                    </a:ext>
                  </a:extLst>
                </a:gridCol>
              </a:tblGrid>
              <a:tr h="190500">
                <a:tc>
                  <a:txBody>
                    <a:bodyPr/>
                    <a:lstStyle/>
                    <a:p>
                      <a:pPr algn="l" rtl="0" fontAlgn="base"/>
                      <a:r>
                        <a:rPr lang="en-US" sz="1200" b="0" i="0">
                          <a:effectLst/>
                          <a:latin typeface="Times New Roman" panose="02020603050405020304" pitchFamily="18" charset="0"/>
                        </a:rPr>
                        <a:t>Warmup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20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Pulse raiser- follow the leader game with or without obstacles </a:t>
                      </a:r>
                      <a:endParaRPr lang="en-US" b="0" i="0">
                        <a:effectLst/>
                      </a:endParaRPr>
                    </a:p>
                    <a:p>
                      <a:pPr algn="l" rtl="0" fontAlgn="base"/>
                      <a:r>
                        <a:rPr lang="en-US" sz="1200" b="0" i="0">
                          <a:effectLst/>
                          <a:latin typeface="Times New Roman" panose="02020603050405020304" pitchFamily="18" charset="0"/>
                        </a:rPr>
                        <a:t>Dynamic stretches  </a:t>
                      </a:r>
                      <a:endParaRPr lang="en-US" b="0" i="0">
                        <a:effectLst/>
                      </a:endParaRPr>
                    </a:p>
                    <a:p>
                      <a:pPr algn="l" rtl="0" fontAlgn="base"/>
                      <a:r>
                        <a:rPr lang="en-US" sz="1200" b="0" i="0">
                          <a:effectLst/>
                          <a:latin typeface="Times New Roman" panose="02020603050405020304" pitchFamily="18" charset="0"/>
                        </a:rPr>
                        <a:t>10 easy climbs (grade dependent on group) with each of them demonstrating at least one heel hook on each leg and one flag on each leg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1212780"/>
                  </a:ext>
                </a:extLst>
              </a:tr>
              <a:tr h="190500">
                <a:tc>
                  <a:txBody>
                    <a:bodyPr/>
                    <a:lstStyle/>
                    <a:p>
                      <a:pPr algn="l" rtl="0" fontAlgn="base"/>
                      <a:r>
                        <a:rPr lang="en-US" sz="1200" b="0" i="0">
                          <a:effectLst/>
                          <a:latin typeface="Times New Roman" panose="02020603050405020304" pitchFamily="18" charset="0"/>
                        </a:rPr>
                        <a:t>Main session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50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Introduce projects </a:t>
                      </a:r>
                      <a:endParaRPr lang="en-US" b="0" i="0">
                        <a:effectLst/>
                      </a:endParaRPr>
                    </a:p>
                    <a:p>
                      <a:pPr algn="l" rtl="0" fontAlgn="base"/>
                      <a:r>
                        <a:rPr lang="en-US" sz="1200" b="0" i="0">
                          <a:effectLst/>
                          <a:latin typeface="Times New Roman" panose="02020603050405020304" pitchFamily="18" charset="0"/>
                        </a:rPr>
                        <a:t>Project shopping  </a:t>
                      </a:r>
                      <a:endParaRPr lang="en-US" b="0" i="0">
                        <a:effectLst/>
                      </a:endParaRPr>
                    </a:p>
                    <a:p>
                      <a:pPr algn="l" rtl="0" fontAlgn="base"/>
                      <a:r>
                        <a:rPr lang="en-US" sz="1200" b="0" i="0">
                          <a:effectLst/>
                          <a:latin typeface="Times New Roman" panose="02020603050405020304" pitchFamily="18" charset="0"/>
                        </a:rPr>
                        <a:t>Discuss the importance of taking adequate rests when projecting the same climb over an over to avoid injuries and stress – coach to spend time with each participant to ensure they have selected an appropriate climb and offer guidance on route reading and alternative techniques to overcome the problem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53945999"/>
                  </a:ext>
                </a:extLst>
              </a:tr>
              <a:tr h="190500">
                <a:tc>
                  <a:txBody>
                    <a:bodyPr/>
                    <a:lstStyle/>
                    <a:p>
                      <a:pPr algn="l" rtl="0" fontAlgn="base"/>
                      <a:r>
                        <a:rPr lang="en-US" sz="1200" b="0" i="0">
                          <a:effectLst/>
                          <a:latin typeface="Times New Roman" panose="02020603050405020304" pitchFamily="18" charset="0"/>
                        </a:rPr>
                        <a:t>End of session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10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Participants will now write down the projects they are working on and select climbs for the next project session.  </a:t>
                      </a:r>
                      <a:endParaRPr lang="en-US" b="0" i="0">
                        <a:effectLst/>
                      </a:endParaRPr>
                    </a:p>
                    <a:p>
                      <a:pPr algn="l" rtl="0" fontAlgn="base"/>
                      <a:r>
                        <a:rPr lang="en-US" sz="1200" b="0" i="0">
                          <a:effectLst/>
                          <a:latin typeface="Times New Roman" panose="02020603050405020304" pitchFamily="18" charset="0"/>
                        </a:rPr>
                        <a:t>Once that is done, they can climb freely for the remainder of the 10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07442075"/>
                  </a:ext>
                </a:extLst>
              </a:tr>
              <a:tr h="190500">
                <a:tc>
                  <a:txBody>
                    <a:bodyPr/>
                    <a:lstStyle/>
                    <a:p>
                      <a:pPr algn="l" rtl="0" fontAlgn="base"/>
                      <a:r>
                        <a:rPr lang="en-US" sz="1200" b="0" i="0">
                          <a:effectLst/>
                          <a:latin typeface="Times New Roman" panose="02020603050405020304" pitchFamily="18" charset="0"/>
                        </a:rPr>
                        <a:t>Cool down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10 minutes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r>
                        <a:rPr lang="en-US" sz="1200" b="0" i="0">
                          <a:effectLst/>
                          <a:latin typeface="Times New Roman" panose="02020603050405020304" pitchFamily="18" charset="0"/>
                        </a:rPr>
                        <a:t>Static stretches – participants can choose their stretches based on the muscle groups stressed during the projecting. General stretches must also be completed </a:t>
                      </a:r>
                      <a:endParaRPr lang="en-US" b="0" i="0">
                        <a:effectLst/>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5027341"/>
                  </a:ext>
                </a:extLst>
              </a:tr>
            </a:tbl>
          </a:graphicData>
        </a:graphic>
      </p:graphicFrame>
      <p:sp>
        <p:nvSpPr>
          <p:cNvPr id="6" name="TextBox 5">
            <a:extLst>
              <a:ext uri="{FF2B5EF4-FFF2-40B4-BE49-F238E27FC236}">
                <a16:creationId xmlns:a16="http://schemas.microsoft.com/office/drawing/2014/main" id="{793BF4FE-1D29-F6E8-E7D9-1237EC6AF38B}"/>
              </a:ext>
            </a:extLst>
          </p:cNvPr>
          <p:cNvSpPr txBox="1"/>
          <p:nvPr/>
        </p:nvSpPr>
        <p:spPr>
          <a:xfrm>
            <a:off x="1454150" y="1073150"/>
            <a:ext cx="2743200" cy="20159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Segoe UI"/>
              </a:rPr>
              <a:t>Week 3 – projecting </a:t>
            </a:r>
            <a:r>
              <a:rPr lang="en-US" sz="1200">
                <a:latin typeface="Times New Roman"/>
                <a:cs typeface="Times New Roman"/>
              </a:rPr>
              <a:t> </a:t>
            </a:r>
          </a:p>
          <a:p>
            <a:r>
              <a:rPr lang="en-US" sz="1200">
                <a:latin typeface="Times New Roman"/>
                <a:cs typeface="Segoe UI"/>
              </a:rPr>
              <a:t>Learning objective: to be able to recap heel hooking, work on projecting. To be able to select a suitable project and break it down. </a:t>
            </a:r>
            <a:r>
              <a:rPr lang="en-US" sz="1200">
                <a:latin typeface="Times New Roman"/>
                <a:cs typeface="Times New Roman"/>
              </a:rPr>
              <a:t> </a:t>
            </a:r>
          </a:p>
          <a:p>
            <a:r>
              <a:rPr lang="en-US" sz="1200">
                <a:latin typeface="Times New Roman"/>
                <a:cs typeface="Segoe UI"/>
              </a:rPr>
              <a:t>Equipment required: Climbing shoes and clothes appropriate for exercise </a:t>
            </a:r>
            <a:r>
              <a:rPr lang="en-US" sz="1200">
                <a:latin typeface="Times New Roman"/>
                <a:cs typeface="Times New Roman"/>
              </a:rPr>
              <a:t> </a:t>
            </a:r>
          </a:p>
          <a:p>
            <a:r>
              <a:rPr lang="en-US" sz="1200">
                <a:latin typeface="Times New Roman"/>
                <a:cs typeface="Segoe UI"/>
              </a:rPr>
              <a:t>Additional equipment: Chalk</a:t>
            </a:r>
            <a:r>
              <a:rPr lang="en-US" sz="1200">
                <a:latin typeface="Times New Roman"/>
                <a:cs typeface="Times New Roman"/>
              </a:rPr>
              <a:t> </a:t>
            </a:r>
          </a:p>
          <a:p>
            <a:endParaRPr lang="en-US">
              <a:latin typeface="Segoe UI"/>
              <a:cs typeface="Segoe UI"/>
            </a:endParaRPr>
          </a:p>
          <a:p>
            <a:endParaRPr lang="en-US" sz="1100">
              <a:latin typeface="Calibri"/>
              <a:ea typeface="Calibri"/>
              <a:cs typeface="Calibri"/>
            </a:endParaRPr>
          </a:p>
        </p:txBody>
      </p:sp>
    </p:spTree>
    <p:extLst>
      <p:ext uri="{BB962C8B-B14F-4D97-AF65-F5344CB8AC3E}">
        <p14:creationId xmlns:p14="http://schemas.microsoft.com/office/powerpoint/2010/main" val="1972902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7D51DB-6123-6114-ED09-3AF1A71DB9F0}"/>
              </a:ext>
            </a:extLst>
          </p:cNvPr>
          <p:cNvSpPr>
            <a:spLocks noGrp="1"/>
          </p:cNvSpPr>
          <p:nvPr>
            <p:ph type="title"/>
          </p:nvPr>
        </p:nvSpPr>
        <p:spPr>
          <a:xfrm>
            <a:off x="3854451" y="685800"/>
            <a:ext cx="7648573" cy="1752599"/>
          </a:xfrm>
        </p:spPr>
        <p:txBody>
          <a:bodyPr>
            <a:normAutofit/>
          </a:bodyPr>
          <a:lstStyle/>
          <a:p>
            <a:r>
              <a:rPr lang="en-US" dirty="0"/>
              <a:t>Justifications</a:t>
            </a:r>
          </a:p>
        </p:txBody>
      </p:sp>
      <p:sp>
        <p:nvSpPr>
          <p:cNvPr id="10"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4510FF43-B44F-3F79-C166-97CDC91AAF9E}"/>
              </a:ext>
            </a:extLst>
          </p:cNvPr>
          <p:cNvSpPr>
            <a:spLocks noGrp="1"/>
          </p:cNvSpPr>
          <p:nvPr>
            <p:ph idx="1"/>
          </p:nvPr>
        </p:nvSpPr>
        <p:spPr>
          <a:xfrm>
            <a:off x="3854451" y="2666999"/>
            <a:ext cx="7648572" cy="3124201"/>
          </a:xfrm>
        </p:spPr>
        <p:txBody>
          <a:bodyPr anchor="t">
            <a:normAutofit/>
          </a:bodyPr>
          <a:lstStyle/>
          <a:p>
            <a:pPr>
              <a:lnSpc>
                <a:spcPct val="90000"/>
              </a:lnSpc>
            </a:pPr>
            <a:r>
              <a:rPr lang="en-US" sz="1900" dirty="0"/>
              <a:t>Jeffreys RAMP warm up </a:t>
            </a:r>
          </a:p>
          <a:p>
            <a:pPr>
              <a:lnSpc>
                <a:spcPct val="90000"/>
              </a:lnSpc>
              <a:buClr>
                <a:srgbClr val="1287C3"/>
              </a:buClr>
            </a:pPr>
            <a:r>
              <a:rPr lang="en-US" sz="1900" dirty="0"/>
              <a:t>Blocked and contextual interference </a:t>
            </a:r>
          </a:p>
          <a:p>
            <a:pPr>
              <a:lnSpc>
                <a:spcPct val="90000"/>
              </a:lnSpc>
              <a:buClr>
                <a:srgbClr val="1287C3"/>
              </a:buClr>
            </a:pPr>
            <a:r>
              <a:rPr lang="en-US" sz="1900" dirty="0"/>
              <a:t>Bandura's Social Learning Theory </a:t>
            </a:r>
          </a:p>
          <a:p>
            <a:pPr>
              <a:lnSpc>
                <a:spcPct val="90000"/>
              </a:lnSpc>
              <a:buClr>
                <a:srgbClr val="1287C3"/>
              </a:buClr>
            </a:pPr>
            <a:r>
              <a:rPr lang="en-US" sz="1900" dirty="0"/>
              <a:t>Ashworth and </a:t>
            </a:r>
            <a:r>
              <a:rPr lang="en-US" sz="1900" dirty="0" err="1"/>
              <a:t>Mosston's</a:t>
            </a:r>
            <a:r>
              <a:rPr lang="en-US" sz="1900" dirty="0"/>
              <a:t> teaching style spectrum</a:t>
            </a:r>
          </a:p>
          <a:p>
            <a:pPr>
              <a:lnSpc>
                <a:spcPct val="90000"/>
              </a:lnSpc>
              <a:buClr>
                <a:srgbClr val="1287C3"/>
              </a:buClr>
            </a:pPr>
            <a:r>
              <a:rPr lang="en-US" sz="1900" dirty="0"/>
              <a:t>Glyn Thomas FERAL model</a:t>
            </a:r>
          </a:p>
          <a:p>
            <a:pPr>
              <a:lnSpc>
                <a:spcPct val="90000"/>
              </a:lnSpc>
              <a:buClr>
                <a:srgbClr val="1287C3"/>
              </a:buClr>
            </a:pPr>
            <a:r>
              <a:rPr lang="en-US" sz="1900"/>
              <a:t>Motivation – SDT Deci&amp;Ryan</a:t>
            </a:r>
          </a:p>
          <a:p>
            <a:pPr>
              <a:lnSpc>
                <a:spcPct val="90000"/>
              </a:lnSpc>
              <a:buClr>
                <a:srgbClr val="1287C3"/>
              </a:buClr>
            </a:pPr>
            <a:r>
              <a:rPr lang="en-US" sz="1900" dirty="0"/>
              <a:t>Feedback </a:t>
            </a:r>
          </a:p>
          <a:p>
            <a:pPr>
              <a:lnSpc>
                <a:spcPct val="90000"/>
              </a:lnSpc>
              <a:buClr>
                <a:srgbClr val="1287C3"/>
              </a:buClr>
            </a:pPr>
            <a:r>
              <a:rPr lang="en-US" sz="1900" dirty="0"/>
              <a:t>Goal setting </a:t>
            </a:r>
          </a:p>
        </p:txBody>
      </p:sp>
    </p:spTree>
    <p:extLst>
      <p:ext uri="{BB962C8B-B14F-4D97-AF65-F5344CB8AC3E}">
        <p14:creationId xmlns:p14="http://schemas.microsoft.com/office/powerpoint/2010/main" val="191727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910DB9D-D7CD-2BAC-A070-0FB461338762}"/>
              </a:ext>
            </a:extLst>
          </p:cNvPr>
          <p:cNvSpPr>
            <a:spLocks noGrp="1"/>
          </p:cNvSpPr>
          <p:nvPr>
            <p:ph type="title"/>
          </p:nvPr>
        </p:nvSpPr>
        <p:spPr>
          <a:xfrm>
            <a:off x="2253785" y="1380068"/>
            <a:ext cx="4978303" cy="2616199"/>
          </a:xfrm>
        </p:spPr>
        <p:txBody>
          <a:bodyPr vert="horz" lIns="91440" tIns="45720" rIns="91440" bIns="45720" rtlCol="0" anchor="b">
            <a:normAutofit/>
          </a:bodyPr>
          <a:lstStyle/>
          <a:p>
            <a:pPr algn="r"/>
            <a:r>
              <a:rPr lang="en-US" sz="6000"/>
              <a:t>Any questions?</a:t>
            </a:r>
          </a:p>
        </p:txBody>
      </p:sp>
      <p:sp>
        <p:nvSpPr>
          <p:cNvPr id="17"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Question mark">
            <a:extLst>
              <a:ext uri="{FF2B5EF4-FFF2-40B4-BE49-F238E27FC236}">
                <a16:creationId xmlns:a16="http://schemas.microsoft.com/office/drawing/2014/main" id="{97179794-028A-5193-025A-326C2D6468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2454555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A18F-55DA-5488-21DE-738AACD6C47F}"/>
              </a:ext>
            </a:extLst>
          </p:cNvPr>
          <p:cNvSpPr>
            <a:spLocks noGrp="1"/>
          </p:cNvSpPr>
          <p:nvPr>
            <p:ph type="title"/>
          </p:nvPr>
        </p:nvSpPr>
        <p:spPr>
          <a:xfrm>
            <a:off x="1505478" y="-361950"/>
            <a:ext cx="10018713" cy="1752599"/>
          </a:xfrm>
        </p:spPr>
        <p:txBody>
          <a:bodyPr/>
          <a:lstStyle/>
          <a:p>
            <a:r>
              <a:rPr lang="en-US" dirty="0"/>
              <a:t>References:</a:t>
            </a:r>
          </a:p>
        </p:txBody>
      </p:sp>
      <p:sp>
        <p:nvSpPr>
          <p:cNvPr id="3" name="TextBox 2">
            <a:extLst>
              <a:ext uri="{FF2B5EF4-FFF2-40B4-BE49-F238E27FC236}">
                <a16:creationId xmlns:a16="http://schemas.microsoft.com/office/drawing/2014/main" id="{2FEE5622-1619-9F22-1C7E-CAC8413C39BD}"/>
              </a:ext>
            </a:extLst>
          </p:cNvPr>
          <p:cNvSpPr txBox="1"/>
          <p:nvPr/>
        </p:nvSpPr>
        <p:spPr>
          <a:xfrm>
            <a:off x="1327150" y="1559983"/>
            <a:ext cx="10902950"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US" sz="1200" dirty="0"/>
              <a:t>Ammar, Achraf, et al. “The Myth of Contextual Interference Learning Benefit in Sports Practice: A Systematic Review and Meta-Analysis.” </a:t>
            </a:r>
            <a:r>
              <a:rPr lang="en-US" sz="1200" i="1" dirty="0"/>
              <a:t>Educational Research Review</a:t>
            </a:r>
            <a:r>
              <a:rPr lang="en-US" sz="1200" dirty="0"/>
              <a:t>, vol. 39, 1 May 2023, p. 100537, www.sciencedirect.com/science/article/pii/S1747938X23000301, https://doi.org/10.1016/j.edurev.2023.100537. Accessed 6 June 2023.</a:t>
            </a:r>
            <a:endParaRPr lang="en-US" dirty="0"/>
          </a:p>
          <a:p>
            <a:pPr marL="228600" indent="-228600">
              <a:buAutoNum type="arabicPeriod"/>
            </a:pPr>
            <a:r>
              <a:rPr lang="en-US" sz="1200" dirty="0"/>
              <a:t>Bjerke, May Britt, and Ralph Renger. “Being Smart about Writing SMART Objectives.” </a:t>
            </a:r>
            <a:r>
              <a:rPr lang="en-US" sz="1200" i="1" dirty="0"/>
              <a:t>Evaluation and Program Planning</a:t>
            </a:r>
            <a:r>
              <a:rPr lang="en-US" sz="1200" dirty="0"/>
              <a:t>, vol. 61, no. 1, 2017, pp. 125–127, </a:t>
            </a:r>
            <a:r>
              <a:rPr lang="en-US" sz="1200" dirty="0">
                <a:hlinkClick r:id="rId2"/>
              </a:rPr>
              <a:t>https://doi.org/10.1016/j.evalprogplan.2016.12.009</a:t>
            </a:r>
            <a:r>
              <a:rPr lang="en-US" sz="1200" dirty="0"/>
              <a:t>.</a:t>
            </a:r>
            <a:endParaRPr lang="en-US"/>
          </a:p>
          <a:p>
            <a:pPr marL="228600" indent="-228600">
              <a:buAutoNum type="arabicPeriod"/>
            </a:pPr>
            <a:r>
              <a:rPr lang="en-US" sz="1200" dirty="0" err="1"/>
              <a:t>Blackbyrn</a:t>
            </a:r>
            <a:r>
              <a:rPr lang="en-US" sz="1200" dirty="0"/>
              <a:t>, Sai. “Social Learning Theory: Comprehensive Guide for Effective Coaching.” </a:t>
            </a:r>
            <a:r>
              <a:rPr lang="en-US" sz="1200" i="1" dirty="0"/>
              <a:t>Coachfoundation.com</a:t>
            </a:r>
            <a:r>
              <a:rPr lang="en-US" sz="1200" dirty="0"/>
              <a:t>, 4 Jan. 2024, coachfoundation.com/blog/social-learning-theory/#:~:text=By%20understanding%20the%20core%20concepts. Accessed 14 Mar. 2024.</a:t>
            </a:r>
            <a:endParaRPr lang="en-US" dirty="0"/>
          </a:p>
          <a:p>
            <a:pPr marL="228600" indent="-228600">
              <a:buAutoNum type="arabicPeriod"/>
            </a:pPr>
            <a:r>
              <a:rPr lang="en-US" sz="1200" dirty="0"/>
              <a:t>Dean, Jesse C. “Proprioceptive Feedback and Preferred Patterns of Human Movement.” </a:t>
            </a:r>
            <a:r>
              <a:rPr lang="en-US" sz="1200" i="1" dirty="0"/>
              <a:t>Exercise and Sport Sciences Reviews</a:t>
            </a:r>
            <a:r>
              <a:rPr lang="en-US" sz="1200" dirty="0"/>
              <a:t>, vol. 41, no. 1, Jan. 2013, pp. 36–43, </a:t>
            </a:r>
            <a:r>
              <a:rPr lang="en-US" sz="1200" dirty="0">
                <a:hlinkClick r:id="rId3"/>
              </a:rPr>
              <a:t>https://doi.org/10.1097/jes.0b013e3182724bb0</a:t>
            </a:r>
            <a:r>
              <a:rPr lang="en-US" sz="1200" dirty="0"/>
              <a:t>.</a:t>
            </a:r>
            <a:endParaRPr lang="en-US"/>
          </a:p>
          <a:p>
            <a:pPr marL="228600" indent="-228600">
              <a:buAutoNum type="arabicPeriod"/>
            </a:pPr>
            <a:r>
              <a:rPr lang="en-US" sz="1200" dirty="0"/>
              <a:t>Deci, Edward L., and Richard M. Ryan. “The “What” and “Why” of Goal Pursuits: Human Needs and the Self-Determination of Behavior.” </a:t>
            </a:r>
            <a:r>
              <a:rPr lang="en-US" sz="1200" i="1" dirty="0"/>
              <a:t>Psychological Inquiry</a:t>
            </a:r>
            <a:r>
              <a:rPr lang="en-US" sz="1200" dirty="0"/>
              <a:t>, vol. 11, no. 4, 2000, pp. 227–268, </a:t>
            </a:r>
            <a:r>
              <a:rPr lang="en-US" sz="1200" dirty="0">
                <a:hlinkClick r:id="rId4"/>
              </a:rPr>
              <a:t>https://doi.org/10.1207/S15327965PLI1104_01</a:t>
            </a:r>
            <a:r>
              <a:rPr lang="en-US" sz="1200" dirty="0"/>
              <a:t>.</a:t>
            </a:r>
            <a:endParaRPr lang="en-US"/>
          </a:p>
          <a:p>
            <a:pPr marL="228600" indent="-228600">
              <a:buAutoNum type="arabicPeriod"/>
            </a:pPr>
            <a:r>
              <a:rPr lang="en-US" sz="1200" dirty="0"/>
              <a:t>Fitzgibbons, Laura. “Social Learning Theory.” </a:t>
            </a:r>
            <a:r>
              <a:rPr lang="en-US" sz="1200" i="1" dirty="0"/>
              <a:t>WhatIs.com</a:t>
            </a:r>
            <a:r>
              <a:rPr lang="en-US" sz="1200" dirty="0"/>
              <a:t>, 2019, </a:t>
            </a:r>
            <a:r>
              <a:rPr lang="en-US" sz="1200" dirty="0">
                <a:hlinkClick r:id="rId5"/>
              </a:rPr>
              <a:t>www.techtarget.com/whatis/definition/social-learning-theory</a:t>
            </a:r>
            <a:r>
              <a:rPr lang="en-US" sz="1200" dirty="0"/>
              <a:t>.</a:t>
            </a:r>
            <a:endParaRPr lang="en-US"/>
          </a:p>
          <a:p>
            <a:pPr marL="228600" indent="-228600">
              <a:buAutoNum type="arabicPeriod"/>
            </a:pPr>
            <a:r>
              <a:rPr lang="en-US" sz="1200" dirty="0"/>
              <a:t>Jeffreys, Ian. </a:t>
            </a:r>
            <a:r>
              <a:rPr lang="en-US" sz="1200" i="1" dirty="0"/>
              <a:t>Jeffreys I (2007) Warm-up Revisited: The Ramp Method of Optimizing Warm- Ups. Professional Strength and Conditioning. (6) 12-18</a:t>
            </a:r>
            <a:r>
              <a:rPr lang="en-US" sz="1200" dirty="0"/>
              <a:t>. Jan. 2007.</a:t>
            </a:r>
            <a:endParaRPr lang="en-US"/>
          </a:p>
          <a:p>
            <a:pPr marL="228600" indent="-228600">
              <a:buAutoNum type="arabicPeriod"/>
            </a:pPr>
            <a:r>
              <a:rPr lang="en-US" sz="1200" dirty="0"/>
              <a:t>Malone, Erin. “Random vs Blocked Practice.” </a:t>
            </a:r>
            <a:r>
              <a:rPr lang="en-US" sz="1200" i="1" dirty="0"/>
              <a:t>Open.lib.umn.edu</a:t>
            </a:r>
            <a:r>
              <a:rPr lang="en-US" sz="1200" dirty="0"/>
              <a:t>, 2018, open.lib.umn.edu/</a:t>
            </a:r>
            <a:r>
              <a:rPr lang="en-US" sz="1200" dirty="0" err="1"/>
              <a:t>psychomotorskills</a:t>
            </a:r>
            <a:r>
              <a:rPr lang="en-US" sz="1200" dirty="0"/>
              <a:t>/chapter/random-vs-blocked-practice/.</a:t>
            </a:r>
            <a:endParaRPr lang="en-US" dirty="0"/>
          </a:p>
          <a:p>
            <a:pPr marL="228600" indent="-228600">
              <a:buAutoNum type="arabicPeriod"/>
            </a:pPr>
            <a:r>
              <a:rPr lang="en-US" sz="1200" dirty="0"/>
              <a:t>Muska </a:t>
            </a:r>
            <a:r>
              <a:rPr lang="en-US" sz="1200" dirty="0" err="1"/>
              <a:t>Mosston</a:t>
            </a:r>
            <a:r>
              <a:rPr lang="en-US" sz="1200" dirty="0"/>
              <a:t>, et al. </a:t>
            </a:r>
            <a:r>
              <a:rPr lang="en-US" sz="1200" i="1" dirty="0"/>
              <a:t>Teaching Physical Education</a:t>
            </a:r>
            <a:r>
              <a:rPr lang="en-US" sz="1200" dirty="0"/>
              <a:t>. Beijing, Gao Deng Jiao Yu Chu Ban She, 2015.</a:t>
            </a:r>
            <a:endParaRPr lang="en-US" dirty="0"/>
          </a:p>
          <a:p>
            <a:pPr marL="228600" indent="-228600">
              <a:buAutoNum type="arabicPeriod"/>
            </a:pPr>
            <a:r>
              <a:rPr lang="en-US" sz="1200" dirty="0"/>
              <a:t>Otte, Fabian W., et al. “When and How to Provide Feedback and Instructions to Athletes?—How Sport Psychology and Pedagogy Insights Can Improve Coaching Interventions to Enhance Self-Regulation in Training.” </a:t>
            </a:r>
            <a:r>
              <a:rPr lang="en-US" sz="1200" i="1" dirty="0"/>
              <a:t>Frontiers in Psychology</a:t>
            </a:r>
            <a:r>
              <a:rPr lang="en-US" sz="1200" dirty="0"/>
              <a:t>, vol. 11, no. 1, 14 July 2020, </a:t>
            </a:r>
            <a:r>
              <a:rPr lang="en-US" sz="1200" dirty="0">
                <a:hlinkClick r:id="rId6"/>
              </a:rPr>
              <a:t>https://doi.org/10.3389/fpsyg.2020.01444</a:t>
            </a:r>
            <a:r>
              <a:rPr lang="en-US" sz="1200" dirty="0"/>
              <a:t>.</a:t>
            </a:r>
            <a:endParaRPr lang="en-US"/>
          </a:p>
          <a:p>
            <a:pPr marL="228600" indent="-228600">
              <a:buAutoNum type="arabicPeriod"/>
            </a:pPr>
            <a:r>
              <a:rPr lang="en-US" sz="1200" dirty="0"/>
              <a:t>Peel, Dave. “The Significance of </a:t>
            </a:r>
            <a:r>
              <a:rPr lang="en-US" sz="1200" dirty="0" err="1"/>
              <a:t>Behavioural</a:t>
            </a:r>
            <a:r>
              <a:rPr lang="en-US" sz="1200" dirty="0"/>
              <a:t> Learning Theory to the Development of Effective Coaching Practice.” </a:t>
            </a:r>
            <a:r>
              <a:rPr lang="en-US" sz="1200" i="1" dirty="0"/>
              <a:t>International Journal of Evidence Based Coaching and Mentoring</a:t>
            </a:r>
            <a:r>
              <a:rPr lang="en-US" sz="1200" dirty="0"/>
              <a:t>, vol. 3, no. 1, 2005. Accessed 14 Mar. 2024.</a:t>
            </a:r>
            <a:endParaRPr lang="en-US" dirty="0"/>
          </a:p>
          <a:p>
            <a:pPr marL="228600" indent="-228600">
              <a:buAutoNum type="arabicPeriod"/>
            </a:pPr>
            <a:r>
              <a:rPr lang="en-US" sz="1200" dirty="0"/>
              <a:t>Potts, Alexandra J, et al. “Bringing Sports Coaches’ Experiences of Primary Appraisals and Psychological Well-Being to Life Using Composite Vignettes.” </a:t>
            </a:r>
            <a:r>
              <a:rPr lang="en-US" sz="1200" i="1" dirty="0"/>
              <a:t>Qualitative Research in Sport, Exercise and Health</a:t>
            </a:r>
            <a:r>
              <a:rPr lang="en-US" sz="1200" dirty="0"/>
              <a:t>, 10 July 2021, pp. 1–18, </a:t>
            </a:r>
            <a:r>
              <a:rPr lang="en-US" sz="1200" dirty="0">
                <a:hlinkClick r:id="rId7"/>
              </a:rPr>
              <a:t>https://doi.org/10.1080/2159676x.2021.1948913</a:t>
            </a:r>
            <a:r>
              <a:rPr lang="en-US" sz="1200" dirty="0"/>
              <a:t>.</a:t>
            </a:r>
            <a:endParaRPr lang="en-US"/>
          </a:p>
          <a:p>
            <a:pPr marL="228600" indent="-228600">
              <a:buAutoNum type="arabicPeriod"/>
            </a:pPr>
            <a:r>
              <a:rPr lang="en-US" sz="1200" dirty="0"/>
              <a:t>Ryan, Richard M., and Edward L. Deci. “Intrinsic and Extrinsic Motivations: Classic Definitions and New Directions.” </a:t>
            </a:r>
            <a:r>
              <a:rPr lang="en-US" sz="1200" i="1" dirty="0"/>
              <a:t>Contemporary Educational Psychology</a:t>
            </a:r>
            <a:r>
              <a:rPr lang="en-US" sz="1200" dirty="0"/>
              <a:t>, vol. 25, no. 1, Jan. 2000, pp. 54–67, </a:t>
            </a:r>
            <a:r>
              <a:rPr lang="en-US" sz="1200" dirty="0">
                <a:hlinkClick r:id="rId8"/>
              </a:rPr>
              <a:t>www.sciencedirect.com/science/article/pii/S0361476X99910202</a:t>
            </a:r>
            <a:r>
              <a:rPr lang="en-US" sz="1200" dirty="0"/>
              <a:t>.</a:t>
            </a:r>
            <a:endParaRPr lang="en-US" dirty="0"/>
          </a:p>
          <a:p>
            <a:pPr marL="228600" indent="-228600">
              <a:buAutoNum type="arabicPeriod"/>
            </a:pPr>
            <a:r>
              <a:rPr lang="en-US" sz="1200" dirty="0"/>
              <a:t>Thomas, Glyn. “Skill Instruction in Outdoor Leadership: A Comparison of a Direct Instruction Model and a Discovery-Learning Model.” </a:t>
            </a:r>
            <a:r>
              <a:rPr lang="en-US" sz="1200" i="1" dirty="0"/>
              <a:t>Journal of Outdoor and Environmental Education</a:t>
            </a:r>
            <a:r>
              <a:rPr lang="en-US" sz="1200" dirty="0"/>
              <a:t>, vol. 11, no. 2, Oct. 2007, pp. 10–18, https://doi.org/10.1007/bf03400853. Accessed 10 Feb. 2020. </a:t>
            </a:r>
            <a:endParaRPr lang="en-US" dirty="0"/>
          </a:p>
          <a:p>
            <a:pPr marL="228600" indent="-228600">
              <a:buAutoNum type="arabicPeriod"/>
            </a:pPr>
            <a:r>
              <a:rPr lang="en-US" sz="1200" dirty="0"/>
              <a:t>Tissera, Kevin, et al. “The Impact of Augmented Feedback (and Technology) on Learning and Teaching Cricket Skill: A Systematic Review with Meta-Analysis.” </a:t>
            </a:r>
            <a:r>
              <a:rPr lang="en-US" sz="1200" i="1" dirty="0"/>
              <a:t>PLOS ONE</a:t>
            </a:r>
            <a:r>
              <a:rPr lang="en-US" sz="1200" dirty="0"/>
              <a:t>, vol. 17, no. 12, 16 Dec. 2022, p. e0279121, https://doi.org/10.1371/journal.pone.0279121.</a:t>
            </a:r>
            <a:endParaRPr lang="en-US"/>
          </a:p>
          <a:p>
            <a:endParaRPr lang="en-US"/>
          </a:p>
        </p:txBody>
      </p:sp>
    </p:spTree>
    <p:extLst>
      <p:ext uri="{BB962C8B-B14F-4D97-AF65-F5344CB8AC3E}">
        <p14:creationId xmlns:p14="http://schemas.microsoft.com/office/powerpoint/2010/main" val="16941496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Coaching Pedagogy </vt:lpstr>
      <vt:lpstr>Relevant context </vt:lpstr>
      <vt:lpstr>Week 1: flagging</vt:lpstr>
      <vt:lpstr>Week 2: heel hooking</vt:lpstr>
      <vt:lpstr>Week 3: projecting</vt:lpstr>
      <vt:lpstr>Justifications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288</cp:revision>
  <dcterms:created xsi:type="dcterms:W3CDTF">2024-03-12T12:41:44Z</dcterms:created>
  <dcterms:modified xsi:type="dcterms:W3CDTF">2024-03-14T11:06:37Z</dcterms:modified>
</cp:coreProperties>
</file>