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96E23BE-9BAB-40DE-9EC0-AD51CAEB3E11}">
          <p14:sldIdLst>
            <p14:sldId id="256"/>
            <p14:sldId id="257"/>
            <p14:sldId id="258"/>
            <p14:sldId id="25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A143C4-F9EC-4DAB-85DA-E13874A0EFF3}" v="4" dt="2020-01-13T11:48:59.6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55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 Jones (1201453)" userId="S::1201453@student.uwtsd.ac.uk::f0fa625b-36e9-4b24-873b-859bad950941" providerId="AD" clId="Web-{08A143C4-F9EC-4DAB-85DA-E13874A0EFF3}"/>
    <pc:docChg chg="modSld">
      <pc:chgData name="Rhian Jones (1201453)" userId="S::1201453@student.uwtsd.ac.uk::f0fa625b-36e9-4b24-873b-859bad950941" providerId="AD" clId="Web-{08A143C4-F9EC-4DAB-85DA-E13874A0EFF3}" dt="2020-01-13T11:48:59.636" v="3"/>
      <pc:docMkLst>
        <pc:docMk/>
      </pc:docMkLst>
      <pc:sldChg chg="delSp modSp">
        <pc:chgData name="Rhian Jones (1201453)" userId="S::1201453@student.uwtsd.ac.uk::f0fa625b-36e9-4b24-873b-859bad950941" providerId="AD" clId="Web-{08A143C4-F9EC-4DAB-85DA-E13874A0EFF3}" dt="2020-01-13T11:48:59.636" v="3"/>
        <pc:sldMkLst>
          <pc:docMk/>
          <pc:sldMk cId="1652002312" sldId="256"/>
        </pc:sldMkLst>
        <pc:spChg chg="del mod">
          <ac:chgData name="Rhian Jones (1201453)" userId="S::1201453@student.uwtsd.ac.uk::f0fa625b-36e9-4b24-873b-859bad950941" providerId="AD" clId="Web-{08A143C4-F9EC-4DAB-85DA-E13874A0EFF3}" dt="2020-01-13T11:48:59.636" v="3"/>
          <ac:spMkLst>
            <pc:docMk/>
            <pc:sldMk cId="1652002312" sldId="256"/>
            <ac:spMk id="4" creationId="{00000000-0000-0000-0000-000000000000}"/>
          </ac:spMkLst>
        </pc:spChg>
        <pc:spChg chg="del">
          <ac:chgData name="Rhian Jones (1201453)" userId="S::1201453@student.uwtsd.ac.uk::f0fa625b-36e9-4b24-873b-859bad950941" providerId="AD" clId="Web-{08A143C4-F9EC-4DAB-85DA-E13874A0EFF3}" dt="2020-01-13T11:48:59.636" v="2"/>
          <ac:spMkLst>
            <pc:docMk/>
            <pc:sldMk cId="1652002312" sldId="256"/>
            <ac:spMk id="7" creationId="{00000000-0000-0000-0000-000000000000}"/>
          </ac:spMkLst>
        </pc:spChg>
        <pc:picChg chg="del">
          <ac:chgData name="Rhian Jones (1201453)" userId="S::1201453@student.uwtsd.ac.uk::f0fa625b-36e9-4b24-873b-859bad950941" providerId="AD" clId="Web-{08A143C4-F9EC-4DAB-85DA-E13874A0EFF3}" dt="2020-01-13T11:48:59.636" v="1"/>
          <ac:picMkLst>
            <pc:docMk/>
            <pc:sldMk cId="1652002312" sldId="256"/>
            <ac:picMk id="17" creationId="{00000000-0000-0000-0000-00000000000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1C23B-4737-4F0C-A6EF-BF23DC47AE89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0F12D-8822-4F90-A805-E30F1354E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74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1C23B-4737-4F0C-A6EF-BF23DC47AE89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0F12D-8822-4F90-A805-E30F1354E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87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1C23B-4737-4F0C-A6EF-BF23DC47AE89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0F12D-8822-4F90-A805-E30F1354E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028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1C23B-4737-4F0C-A6EF-BF23DC47AE89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0F12D-8822-4F90-A805-E30F1354E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537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1C23B-4737-4F0C-A6EF-BF23DC47AE89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0F12D-8822-4F90-A805-E30F1354E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58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1C23B-4737-4F0C-A6EF-BF23DC47AE89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0F12D-8822-4F90-A805-E30F1354E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6815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1C23B-4737-4F0C-A6EF-BF23DC47AE89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0F12D-8822-4F90-A805-E30F1354E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67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1C23B-4737-4F0C-A6EF-BF23DC47AE89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0F12D-8822-4F90-A805-E30F1354E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54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1C23B-4737-4F0C-A6EF-BF23DC47AE89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0F12D-8822-4F90-A805-E30F1354E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6230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1C23B-4737-4F0C-A6EF-BF23DC47AE89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0F12D-8822-4F90-A805-E30F1354E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304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1C23B-4737-4F0C-A6EF-BF23DC47AE89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0F12D-8822-4F90-A805-E30F1354E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792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B1C23B-4737-4F0C-A6EF-BF23DC47AE89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10F12D-8822-4F90-A805-E30F1354E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1611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6387921" y="206062"/>
            <a:ext cx="5383369" cy="6452315"/>
          </a:xfrm>
          <a:prstGeom prst="rect">
            <a:avLst/>
          </a:prstGeom>
          <a:noFill/>
          <a:ln w="76200" cmpd="dbl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7147775" y="5555229"/>
            <a:ext cx="45204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Comic Sans MS" panose="030F0702030302020204" pitchFamily="66" charset="0"/>
              </a:rPr>
              <a:t>t</a:t>
            </a:r>
            <a:r>
              <a:rPr lang="cy-GB" sz="5400" b="1" dirty="0">
                <a:latin typeface="Comic Sans MS" panose="030F0702030302020204" pitchFamily="66" charset="0"/>
              </a:rPr>
              <a:t>ŷ pâr</a:t>
            </a:r>
            <a:endParaRPr lang="en-GB" sz="5400" b="1" dirty="0">
              <a:latin typeface="Comic Sans MS" panose="030F0702030302020204" pitchFamily="66" charset="0"/>
            </a:endParaRPr>
          </a:p>
        </p:txBody>
      </p:sp>
      <p:pic>
        <p:nvPicPr>
          <p:cNvPr id="9" name="Picture 14" descr="hous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8157" y="1146221"/>
            <a:ext cx="4322895" cy="403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2002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99245" y="206062"/>
            <a:ext cx="5383369" cy="6452315"/>
          </a:xfrm>
          <a:prstGeom prst="rect">
            <a:avLst/>
          </a:prstGeom>
          <a:noFill/>
          <a:ln w="76200" cmpd="dbl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555345" y="206062"/>
            <a:ext cx="5383369" cy="6452315"/>
          </a:xfrm>
          <a:prstGeom prst="rect">
            <a:avLst/>
          </a:prstGeom>
          <a:noFill/>
          <a:ln w="76200" cmpd="dbl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908302" y="5557457"/>
            <a:ext cx="26250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 err="1">
                <a:solidFill>
                  <a:prstClr val="black"/>
                </a:solidFill>
                <a:latin typeface="Comic Sans MS" panose="030F0702030302020204" pitchFamily="66" charset="0"/>
              </a:rPr>
              <a:t>byngalo</a:t>
            </a:r>
            <a:endParaRPr lang="en-GB" sz="5400" b="1" dirty="0">
              <a:solidFill>
                <a:prstClr val="black"/>
              </a:solidFill>
              <a:latin typeface="Comic Sans MS" panose="030F0702030302020204" pitchFamily="66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364827" y="5447111"/>
            <a:ext cx="23697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 err="1">
                <a:solidFill>
                  <a:prstClr val="black"/>
                </a:solidFill>
                <a:latin typeface="Comic Sans MS" panose="030F0702030302020204" pitchFamily="66" charset="0"/>
              </a:rPr>
              <a:t>fflat</a:t>
            </a:r>
            <a:endParaRPr lang="en-GB" sz="5400" b="1" dirty="0">
              <a:solidFill>
                <a:prstClr val="black"/>
              </a:solidFill>
              <a:latin typeface="Comic Sans MS" panose="030F0702030302020204" pitchFamily="66" charset="0"/>
            </a:endParaRPr>
          </a:p>
        </p:txBody>
      </p:sp>
      <p:pic>
        <p:nvPicPr>
          <p:cNvPr id="13" name="Picture 10" descr="single story hous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066" y="1210614"/>
            <a:ext cx="4855334" cy="3948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9" descr="flat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3231" y="953036"/>
            <a:ext cx="3412901" cy="42061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07167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99245" y="206062"/>
            <a:ext cx="5383369" cy="6452315"/>
          </a:xfrm>
          <a:prstGeom prst="rect">
            <a:avLst/>
          </a:prstGeom>
          <a:noFill/>
          <a:ln w="76200" cmpd="dbl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460076" y="206062"/>
            <a:ext cx="5383369" cy="6452315"/>
          </a:xfrm>
          <a:prstGeom prst="rect">
            <a:avLst/>
          </a:prstGeom>
          <a:noFill/>
          <a:ln w="76200" cmpd="dbl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532586" y="5557457"/>
            <a:ext cx="34515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solidFill>
                  <a:prstClr val="black"/>
                </a:solidFill>
                <a:latin typeface="Comic Sans MS" panose="030F0702030302020204" pitchFamily="66" charset="0"/>
              </a:rPr>
              <a:t>t</a:t>
            </a:r>
            <a:r>
              <a:rPr lang="cy-GB" sz="5400" b="1" dirty="0">
                <a:solidFill>
                  <a:prstClr val="black"/>
                </a:solidFill>
                <a:latin typeface="Comic Sans MS" panose="030F0702030302020204" pitchFamily="66" charset="0"/>
              </a:rPr>
              <a:t>ŷ teras</a:t>
            </a:r>
            <a:endParaRPr lang="en-GB" sz="5400" b="1" dirty="0">
              <a:solidFill>
                <a:prstClr val="black"/>
              </a:solidFill>
              <a:latin typeface="Comic Sans MS" panose="030F0702030302020204" pitchFamily="66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624293" y="5557457"/>
            <a:ext cx="33742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solidFill>
                  <a:prstClr val="black"/>
                </a:solidFill>
                <a:latin typeface="Comic Sans MS" panose="030F0702030302020204" pitchFamily="66" charset="0"/>
              </a:rPr>
              <a:t>t</a:t>
            </a:r>
            <a:r>
              <a:rPr lang="cy-GB" sz="5400" b="1">
                <a:solidFill>
                  <a:prstClr val="black"/>
                </a:solidFill>
                <a:latin typeface="Comic Sans MS" panose="030F0702030302020204" pitchFamily="66" charset="0"/>
              </a:rPr>
              <a:t>ŷ fferm</a:t>
            </a:r>
            <a:endParaRPr lang="en-GB" sz="5400" b="1" dirty="0">
              <a:solidFill>
                <a:prstClr val="black"/>
              </a:solidFill>
              <a:latin typeface="Comic Sans MS" panose="030F0702030302020204" pitchFamily="66" charset="0"/>
            </a:endParaRPr>
          </a:p>
        </p:txBody>
      </p:sp>
      <p:pic>
        <p:nvPicPr>
          <p:cNvPr id="11" name="Picture 6" descr="hous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946" y="1596981"/>
            <a:ext cx="4314423" cy="3477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8" descr="Far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1866" y="1094704"/>
            <a:ext cx="4211390" cy="4285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357617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99245" y="206062"/>
            <a:ext cx="5383369" cy="6452315"/>
          </a:xfrm>
          <a:prstGeom prst="rect">
            <a:avLst/>
          </a:prstGeom>
          <a:noFill/>
          <a:ln w="76200" cmpd="dbl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746" y="1161535"/>
            <a:ext cx="4296365" cy="3684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1575657" y="5429642"/>
            <a:ext cx="30305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 err="1">
                <a:solidFill>
                  <a:prstClr val="black"/>
                </a:solidFill>
                <a:latin typeface="Comic Sans MS" panose="030F0702030302020204" pitchFamily="66" charset="0"/>
              </a:rPr>
              <a:t>carafan</a:t>
            </a:r>
            <a:endParaRPr lang="en-GB" sz="5400" b="1" dirty="0">
              <a:solidFill>
                <a:prstClr val="black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8401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14</Words>
  <Application>Microsoft Office PowerPoint</Application>
  <PresentationFormat>Widescreen</PresentationFormat>
  <Paragraphs>7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>Powys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Gwenan Hughes</dc:creator>
  <cp:lastModifiedBy>Cheryl Andrews</cp:lastModifiedBy>
  <cp:revision>27</cp:revision>
  <dcterms:created xsi:type="dcterms:W3CDTF">2014-06-08T12:43:19Z</dcterms:created>
  <dcterms:modified xsi:type="dcterms:W3CDTF">2020-01-13T11:48:59Z</dcterms:modified>
</cp:coreProperties>
</file>