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7" r:id="rId11"/>
    <p:sldId id="270" r:id="rId12"/>
    <p:sldId id="271" r:id="rId13"/>
    <p:sldId id="272" r:id="rId14"/>
    <p:sldId id="267" r:id="rId15"/>
    <p:sldId id="268" r:id="rId16"/>
    <p:sldId id="269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C4F67C-FC8E-44FC-95B1-C85EB98CEDA7}" v="3" dt="2026-07-16T19:57:20.8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9FD25-15F8-4DC9-B0FF-9481ADFAF37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752366-A1A8-4108-B091-BE05ACC2C196}">
      <dgm:prSet/>
      <dgm:spPr/>
      <dgm:t>
        <a:bodyPr/>
        <a:lstStyle/>
        <a:p>
          <a:r>
            <a:rPr lang="en-US"/>
            <a:t>Patient details</a:t>
          </a:r>
        </a:p>
      </dgm:t>
    </dgm:pt>
    <dgm:pt modelId="{8EA45CD3-C8F8-4559-9FBE-3EAA45448586}" type="parTrans" cxnId="{3C18ECC1-8F63-4955-9DE6-DA072F73D536}">
      <dgm:prSet/>
      <dgm:spPr/>
      <dgm:t>
        <a:bodyPr/>
        <a:lstStyle/>
        <a:p>
          <a:endParaRPr lang="en-US"/>
        </a:p>
      </dgm:t>
    </dgm:pt>
    <dgm:pt modelId="{62803547-C097-44BC-ADA6-D7F8D3D30386}" type="sibTrans" cxnId="{3C18ECC1-8F63-4955-9DE6-DA072F73D536}">
      <dgm:prSet/>
      <dgm:spPr/>
      <dgm:t>
        <a:bodyPr/>
        <a:lstStyle/>
        <a:p>
          <a:endParaRPr lang="en-US"/>
        </a:p>
      </dgm:t>
    </dgm:pt>
    <dgm:pt modelId="{89AC1E3F-BA79-4850-BD5C-E757F5B70548}">
      <dgm:prSet/>
      <dgm:spPr/>
      <dgm:t>
        <a:bodyPr/>
        <a:lstStyle/>
        <a:p>
          <a:r>
            <a:rPr lang="en-US"/>
            <a:t>Name : Mrs. Sarah Williams(fictional)</a:t>
          </a:r>
        </a:p>
      </dgm:t>
    </dgm:pt>
    <dgm:pt modelId="{8AE743E8-79B4-4BB6-8EAD-C81B86D2EDD1}" type="parTrans" cxnId="{C5B5C0ED-0B5B-4A79-85DD-A735943B9BD0}">
      <dgm:prSet/>
      <dgm:spPr/>
      <dgm:t>
        <a:bodyPr/>
        <a:lstStyle/>
        <a:p>
          <a:endParaRPr lang="en-US"/>
        </a:p>
      </dgm:t>
    </dgm:pt>
    <dgm:pt modelId="{8C01212D-1ED7-44BD-961E-0614042E7943}" type="sibTrans" cxnId="{C5B5C0ED-0B5B-4A79-85DD-A735943B9BD0}">
      <dgm:prSet/>
      <dgm:spPr/>
      <dgm:t>
        <a:bodyPr/>
        <a:lstStyle/>
        <a:p>
          <a:endParaRPr lang="en-US"/>
        </a:p>
      </dgm:t>
    </dgm:pt>
    <dgm:pt modelId="{23771B08-0A69-45DB-B49C-CFB64117426C}">
      <dgm:prSet/>
      <dgm:spPr/>
      <dgm:t>
        <a:bodyPr/>
        <a:lstStyle/>
        <a:p>
          <a:r>
            <a:rPr lang="en-US"/>
            <a:t>Age:52 Years</a:t>
          </a:r>
        </a:p>
      </dgm:t>
    </dgm:pt>
    <dgm:pt modelId="{3A422987-A371-44A8-9512-01A008D49B92}" type="parTrans" cxnId="{4D18A264-C835-4EEB-98B7-3AFEF869F380}">
      <dgm:prSet/>
      <dgm:spPr/>
      <dgm:t>
        <a:bodyPr/>
        <a:lstStyle/>
        <a:p>
          <a:endParaRPr lang="en-US"/>
        </a:p>
      </dgm:t>
    </dgm:pt>
    <dgm:pt modelId="{51009EF7-6372-47F7-97F6-44955C394A20}" type="sibTrans" cxnId="{4D18A264-C835-4EEB-98B7-3AFEF869F380}">
      <dgm:prSet/>
      <dgm:spPr/>
      <dgm:t>
        <a:bodyPr/>
        <a:lstStyle/>
        <a:p>
          <a:endParaRPr lang="en-US"/>
        </a:p>
      </dgm:t>
    </dgm:pt>
    <dgm:pt modelId="{FF802B50-57FC-496F-8E12-8ADFA9C261DE}">
      <dgm:prSet/>
      <dgm:spPr/>
      <dgm:t>
        <a:bodyPr/>
        <a:lstStyle/>
        <a:p>
          <a:r>
            <a:rPr lang="en-US"/>
            <a:t>Gender: Female</a:t>
          </a:r>
        </a:p>
      </dgm:t>
    </dgm:pt>
    <dgm:pt modelId="{2E10F5DD-EB18-4D42-BEC3-047720A1C4B2}" type="parTrans" cxnId="{17DFA9BC-135B-475B-B9E8-B3D0324B0A00}">
      <dgm:prSet/>
      <dgm:spPr/>
      <dgm:t>
        <a:bodyPr/>
        <a:lstStyle/>
        <a:p>
          <a:endParaRPr lang="en-US"/>
        </a:p>
      </dgm:t>
    </dgm:pt>
    <dgm:pt modelId="{D16FAC47-AAAC-4563-8E13-B1BF4A50E713}" type="sibTrans" cxnId="{17DFA9BC-135B-475B-B9E8-B3D0324B0A00}">
      <dgm:prSet/>
      <dgm:spPr/>
      <dgm:t>
        <a:bodyPr/>
        <a:lstStyle/>
        <a:p>
          <a:endParaRPr lang="en-US"/>
        </a:p>
      </dgm:t>
    </dgm:pt>
    <dgm:pt modelId="{148BBB6C-0CBA-419C-A133-174B0F75CF35}">
      <dgm:prSet/>
      <dgm:spPr/>
      <dgm:t>
        <a:bodyPr/>
        <a:lstStyle/>
        <a:p>
          <a:r>
            <a:rPr lang="en-US"/>
            <a:t>Occupation: Office Administrator</a:t>
          </a:r>
        </a:p>
      </dgm:t>
    </dgm:pt>
    <dgm:pt modelId="{1A8DA6A7-2839-4B15-A617-ECE6B5D75EE6}" type="parTrans" cxnId="{2BEE8093-C3A9-458A-A62C-6535AB6EC0D7}">
      <dgm:prSet/>
      <dgm:spPr/>
      <dgm:t>
        <a:bodyPr/>
        <a:lstStyle/>
        <a:p>
          <a:endParaRPr lang="en-US"/>
        </a:p>
      </dgm:t>
    </dgm:pt>
    <dgm:pt modelId="{BA198E9E-109F-4883-B709-5E619783C99D}" type="sibTrans" cxnId="{2BEE8093-C3A9-458A-A62C-6535AB6EC0D7}">
      <dgm:prSet/>
      <dgm:spPr/>
      <dgm:t>
        <a:bodyPr/>
        <a:lstStyle/>
        <a:p>
          <a:endParaRPr lang="en-US"/>
        </a:p>
      </dgm:t>
    </dgm:pt>
    <dgm:pt modelId="{22CEC8CD-94EC-4B2B-BA25-8E1907709778}">
      <dgm:prSet/>
      <dgm:spPr/>
      <dgm:t>
        <a:bodyPr/>
        <a:lstStyle/>
        <a:p>
          <a:r>
            <a:rPr lang="en-US"/>
            <a:t>Marital Status: Married</a:t>
          </a:r>
        </a:p>
      </dgm:t>
    </dgm:pt>
    <dgm:pt modelId="{DDAD2F76-2AFC-450F-835E-086C6189CF9B}" type="parTrans" cxnId="{130FA207-44DB-4DE8-88B1-99F5EB629543}">
      <dgm:prSet/>
      <dgm:spPr/>
      <dgm:t>
        <a:bodyPr/>
        <a:lstStyle/>
        <a:p>
          <a:endParaRPr lang="en-US"/>
        </a:p>
      </dgm:t>
    </dgm:pt>
    <dgm:pt modelId="{FD191B44-1F07-4302-A176-96F06B9C7300}" type="sibTrans" cxnId="{130FA207-44DB-4DE8-88B1-99F5EB629543}">
      <dgm:prSet/>
      <dgm:spPr/>
      <dgm:t>
        <a:bodyPr/>
        <a:lstStyle/>
        <a:p>
          <a:endParaRPr lang="en-US"/>
        </a:p>
      </dgm:t>
    </dgm:pt>
    <dgm:pt modelId="{268648EC-EF14-4F09-9589-20A01FD5F16F}">
      <dgm:prSet/>
      <dgm:spPr/>
      <dgm:t>
        <a:bodyPr/>
        <a:lstStyle/>
        <a:p>
          <a:r>
            <a:rPr lang="en-US"/>
            <a:t>Medical History</a:t>
          </a:r>
        </a:p>
      </dgm:t>
    </dgm:pt>
    <dgm:pt modelId="{9C3BA0D1-FCC9-454B-B05D-631365C23341}" type="parTrans" cxnId="{8034887D-BDDC-4701-96FE-C74B70DE14A2}">
      <dgm:prSet/>
      <dgm:spPr/>
      <dgm:t>
        <a:bodyPr/>
        <a:lstStyle/>
        <a:p>
          <a:endParaRPr lang="en-US"/>
        </a:p>
      </dgm:t>
    </dgm:pt>
    <dgm:pt modelId="{42F3630A-C82E-43EF-B9E1-2E1203D537D1}" type="sibTrans" cxnId="{8034887D-BDDC-4701-96FE-C74B70DE14A2}">
      <dgm:prSet/>
      <dgm:spPr/>
      <dgm:t>
        <a:bodyPr/>
        <a:lstStyle/>
        <a:p>
          <a:endParaRPr lang="en-US"/>
        </a:p>
      </dgm:t>
    </dgm:pt>
    <dgm:pt modelId="{7C34FDD2-1B40-49B9-BD2C-CA370C2AF2BD}">
      <dgm:prSet/>
      <dgm:spPr/>
      <dgm:t>
        <a:bodyPr/>
        <a:lstStyle/>
        <a:p>
          <a:r>
            <a:rPr lang="en-US"/>
            <a:t>Hypertension</a:t>
          </a:r>
        </a:p>
      </dgm:t>
    </dgm:pt>
    <dgm:pt modelId="{55BCBF35-8461-467E-B551-1D86B86FF2D2}" type="parTrans" cxnId="{9FB2FC41-99EB-4A3D-B1BA-D420C9C177A9}">
      <dgm:prSet/>
      <dgm:spPr/>
      <dgm:t>
        <a:bodyPr/>
        <a:lstStyle/>
        <a:p>
          <a:endParaRPr lang="en-US"/>
        </a:p>
      </dgm:t>
    </dgm:pt>
    <dgm:pt modelId="{BB29E8E7-A38D-4357-97BB-A00915E2A201}" type="sibTrans" cxnId="{9FB2FC41-99EB-4A3D-B1BA-D420C9C177A9}">
      <dgm:prSet/>
      <dgm:spPr/>
      <dgm:t>
        <a:bodyPr/>
        <a:lstStyle/>
        <a:p>
          <a:endParaRPr lang="en-US"/>
        </a:p>
      </dgm:t>
    </dgm:pt>
    <dgm:pt modelId="{7D9DE101-BC32-40E7-B07C-53039807818D}">
      <dgm:prSet/>
      <dgm:spPr/>
      <dgm:t>
        <a:bodyPr/>
        <a:lstStyle/>
        <a:p>
          <a:r>
            <a:rPr lang="en-US"/>
            <a:t>Obesity(BMI 31)</a:t>
          </a:r>
        </a:p>
      </dgm:t>
    </dgm:pt>
    <dgm:pt modelId="{1AF152CC-3441-452E-9297-9E4A3808AEB2}" type="parTrans" cxnId="{FDBDFACB-51E2-435C-BB38-9036325C87E3}">
      <dgm:prSet/>
      <dgm:spPr/>
      <dgm:t>
        <a:bodyPr/>
        <a:lstStyle/>
        <a:p>
          <a:endParaRPr lang="en-US"/>
        </a:p>
      </dgm:t>
    </dgm:pt>
    <dgm:pt modelId="{BC695403-BCFF-42E2-9105-ECB72DEC4F57}" type="sibTrans" cxnId="{FDBDFACB-51E2-435C-BB38-9036325C87E3}">
      <dgm:prSet/>
      <dgm:spPr/>
      <dgm:t>
        <a:bodyPr/>
        <a:lstStyle/>
        <a:p>
          <a:endParaRPr lang="en-US"/>
        </a:p>
      </dgm:t>
    </dgm:pt>
    <dgm:pt modelId="{51875BE7-63EA-458E-8B83-DCEBF29A95A8}">
      <dgm:prSet/>
      <dgm:spPr/>
      <dgm:t>
        <a:bodyPr/>
        <a:lstStyle/>
        <a:p>
          <a:r>
            <a:rPr lang="en-US"/>
            <a:t>Mother diagnose with breast cancer at age 60</a:t>
          </a:r>
        </a:p>
      </dgm:t>
    </dgm:pt>
    <dgm:pt modelId="{B050E341-7D64-474A-9742-1FDFE7223054}" type="parTrans" cxnId="{5DF43082-245C-4E77-9A91-E0E37D499FD2}">
      <dgm:prSet/>
      <dgm:spPr/>
      <dgm:t>
        <a:bodyPr/>
        <a:lstStyle/>
        <a:p>
          <a:endParaRPr lang="en-US"/>
        </a:p>
      </dgm:t>
    </dgm:pt>
    <dgm:pt modelId="{005FE07C-A7FE-4239-A73C-99B478E298B0}" type="sibTrans" cxnId="{5DF43082-245C-4E77-9A91-E0E37D499FD2}">
      <dgm:prSet/>
      <dgm:spPr/>
      <dgm:t>
        <a:bodyPr/>
        <a:lstStyle/>
        <a:p>
          <a:endParaRPr lang="en-US"/>
        </a:p>
      </dgm:t>
    </dgm:pt>
    <dgm:pt modelId="{6F7D9A06-2227-4CDE-85E2-8040D60F7A06}">
      <dgm:prSet/>
      <dgm:spPr/>
      <dgm:t>
        <a:bodyPr/>
        <a:lstStyle/>
        <a:p>
          <a:r>
            <a:rPr lang="en-US"/>
            <a:t>Lifestyle</a:t>
          </a:r>
        </a:p>
      </dgm:t>
    </dgm:pt>
    <dgm:pt modelId="{D830EC87-A95B-4176-BEA9-9AA4A00212D1}" type="parTrans" cxnId="{B9AC2D27-1078-47D0-A61C-334243FAE9FB}">
      <dgm:prSet/>
      <dgm:spPr/>
      <dgm:t>
        <a:bodyPr/>
        <a:lstStyle/>
        <a:p>
          <a:endParaRPr lang="en-US"/>
        </a:p>
      </dgm:t>
    </dgm:pt>
    <dgm:pt modelId="{33C59C0D-2E34-4379-9EF2-6C31A527E803}" type="sibTrans" cxnId="{B9AC2D27-1078-47D0-A61C-334243FAE9FB}">
      <dgm:prSet/>
      <dgm:spPr/>
      <dgm:t>
        <a:bodyPr/>
        <a:lstStyle/>
        <a:p>
          <a:endParaRPr lang="en-US"/>
        </a:p>
      </dgm:t>
    </dgm:pt>
    <dgm:pt modelId="{D1FB0F8F-1DE5-4A9C-91D1-12574BF30F18}">
      <dgm:prSet/>
      <dgm:spPr/>
      <dgm:t>
        <a:bodyPr/>
        <a:lstStyle/>
        <a:p>
          <a:r>
            <a:rPr lang="en-US"/>
            <a:t>Limited physical activity</a:t>
          </a:r>
        </a:p>
      </dgm:t>
    </dgm:pt>
    <dgm:pt modelId="{ABCD632D-71B1-476D-B101-D87FD35778D9}" type="parTrans" cxnId="{C0F8EA3D-AFB9-40BC-8A18-767150AC37BF}">
      <dgm:prSet/>
      <dgm:spPr/>
      <dgm:t>
        <a:bodyPr/>
        <a:lstStyle/>
        <a:p>
          <a:endParaRPr lang="en-US"/>
        </a:p>
      </dgm:t>
    </dgm:pt>
    <dgm:pt modelId="{6FF990FC-981F-439C-B405-16F3BC84EE55}" type="sibTrans" cxnId="{C0F8EA3D-AFB9-40BC-8A18-767150AC37BF}">
      <dgm:prSet/>
      <dgm:spPr/>
      <dgm:t>
        <a:bodyPr/>
        <a:lstStyle/>
        <a:p>
          <a:endParaRPr lang="en-US"/>
        </a:p>
      </dgm:t>
    </dgm:pt>
    <dgm:pt modelId="{CB7CBA16-5970-4751-ACD3-3120836058EE}">
      <dgm:prSet/>
      <dgm:spPr/>
      <dgm:t>
        <a:bodyPr/>
        <a:lstStyle/>
        <a:p>
          <a:r>
            <a:rPr lang="en-US"/>
            <a:t>Drinks alcohol regularly</a:t>
          </a:r>
        </a:p>
      </dgm:t>
    </dgm:pt>
    <dgm:pt modelId="{35DC0B44-D98A-42FD-B7BE-85590479C6C6}" type="parTrans" cxnId="{78F703D6-3757-418D-B5FE-70D817469BAE}">
      <dgm:prSet/>
      <dgm:spPr/>
      <dgm:t>
        <a:bodyPr/>
        <a:lstStyle/>
        <a:p>
          <a:endParaRPr lang="en-US"/>
        </a:p>
      </dgm:t>
    </dgm:pt>
    <dgm:pt modelId="{856A9496-2042-4E8E-90EC-6640ABCFE5A7}" type="sibTrans" cxnId="{78F703D6-3757-418D-B5FE-70D817469BAE}">
      <dgm:prSet/>
      <dgm:spPr/>
      <dgm:t>
        <a:bodyPr/>
        <a:lstStyle/>
        <a:p>
          <a:endParaRPr lang="en-US"/>
        </a:p>
      </dgm:t>
    </dgm:pt>
    <dgm:pt modelId="{B73E82FF-CCCB-469F-B4CD-9FDBC4FBDFB2}">
      <dgm:prSet/>
      <dgm:spPr/>
      <dgm:t>
        <a:bodyPr/>
        <a:lstStyle/>
        <a:p>
          <a:r>
            <a:rPr lang="en-US"/>
            <a:t>Former smoker</a:t>
          </a:r>
        </a:p>
      </dgm:t>
    </dgm:pt>
    <dgm:pt modelId="{B0E8C5DB-DDF3-4757-B9DC-3AAEA36DACFF}" type="parTrans" cxnId="{E129646D-0ED0-46BC-925F-B20C11A93E0E}">
      <dgm:prSet/>
      <dgm:spPr/>
      <dgm:t>
        <a:bodyPr/>
        <a:lstStyle/>
        <a:p>
          <a:endParaRPr lang="en-US"/>
        </a:p>
      </dgm:t>
    </dgm:pt>
    <dgm:pt modelId="{A46C6986-4040-441A-A1FA-2A523EA229A1}" type="sibTrans" cxnId="{E129646D-0ED0-46BC-925F-B20C11A93E0E}">
      <dgm:prSet/>
      <dgm:spPr/>
      <dgm:t>
        <a:bodyPr/>
        <a:lstStyle/>
        <a:p>
          <a:endParaRPr lang="en-US"/>
        </a:p>
      </dgm:t>
    </dgm:pt>
    <dgm:pt modelId="{2A85733F-0CC3-4B0A-ACD1-FC28E6F4C95A}">
      <dgm:prSet/>
      <dgm:spPr/>
      <dgm:t>
        <a:bodyPr/>
        <a:lstStyle/>
        <a:p>
          <a:r>
            <a:rPr lang="en-US"/>
            <a:t>High fat diet</a:t>
          </a:r>
        </a:p>
      </dgm:t>
    </dgm:pt>
    <dgm:pt modelId="{F79B1B04-05FE-40A1-856B-6B9317FD2F0A}" type="parTrans" cxnId="{4F140099-4039-44B6-8088-94E65F4A68E3}">
      <dgm:prSet/>
      <dgm:spPr/>
      <dgm:t>
        <a:bodyPr/>
        <a:lstStyle/>
        <a:p>
          <a:endParaRPr lang="en-US"/>
        </a:p>
      </dgm:t>
    </dgm:pt>
    <dgm:pt modelId="{13F1E331-335B-414B-8C89-D0F5894AF7B0}" type="sibTrans" cxnId="{4F140099-4039-44B6-8088-94E65F4A68E3}">
      <dgm:prSet/>
      <dgm:spPr/>
      <dgm:t>
        <a:bodyPr/>
        <a:lstStyle/>
        <a:p>
          <a:endParaRPr lang="en-US"/>
        </a:p>
      </dgm:t>
    </dgm:pt>
    <dgm:pt modelId="{14EF78B0-96AA-4D1B-A343-F33A034F9C6B}" type="pres">
      <dgm:prSet presAssocID="{D059FD25-15F8-4DC9-B0FF-9481ADFAF37F}" presName="diagram" presStyleCnt="0">
        <dgm:presLayoutVars>
          <dgm:dir/>
          <dgm:resizeHandles val="exact"/>
        </dgm:presLayoutVars>
      </dgm:prSet>
      <dgm:spPr/>
    </dgm:pt>
    <dgm:pt modelId="{E47643AD-6956-4183-A0FF-2D5C190F6E5A}" type="pres">
      <dgm:prSet presAssocID="{91752366-A1A8-4108-B091-BE05ACC2C196}" presName="node" presStyleLbl="node1" presStyleIdx="0" presStyleCnt="15">
        <dgm:presLayoutVars>
          <dgm:bulletEnabled val="1"/>
        </dgm:presLayoutVars>
      </dgm:prSet>
      <dgm:spPr/>
    </dgm:pt>
    <dgm:pt modelId="{DDF9D80B-74F3-47FA-9D36-8C19DC158329}" type="pres">
      <dgm:prSet presAssocID="{62803547-C097-44BC-ADA6-D7F8D3D30386}" presName="sibTrans" presStyleCnt="0"/>
      <dgm:spPr/>
    </dgm:pt>
    <dgm:pt modelId="{C8D53978-79AF-46ED-B2FB-0FB37C7E4207}" type="pres">
      <dgm:prSet presAssocID="{89AC1E3F-BA79-4850-BD5C-E757F5B70548}" presName="node" presStyleLbl="node1" presStyleIdx="1" presStyleCnt="15">
        <dgm:presLayoutVars>
          <dgm:bulletEnabled val="1"/>
        </dgm:presLayoutVars>
      </dgm:prSet>
      <dgm:spPr/>
    </dgm:pt>
    <dgm:pt modelId="{66D064AC-78F4-4D79-B9BD-4BCD394D3994}" type="pres">
      <dgm:prSet presAssocID="{8C01212D-1ED7-44BD-961E-0614042E7943}" presName="sibTrans" presStyleCnt="0"/>
      <dgm:spPr/>
    </dgm:pt>
    <dgm:pt modelId="{455B394E-0BAC-4191-9417-22BD4431337C}" type="pres">
      <dgm:prSet presAssocID="{23771B08-0A69-45DB-B49C-CFB64117426C}" presName="node" presStyleLbl="node1" presStyleIdx="2" presStyleCnt="15">
        <dgm:presLayoutVars>
          <dgm:bulletEnabled val="1"/>
        </dgm:presLayoutVars>
      </dgm:prSet>
      <dgm:spPr/>
    </dgm:pt>
    <dgm:pt modelId="{F2EC0762-EDE5-49BD-B270-09B86148294C}" type="pres">
      <dgm:prSet presAssocID="{51009EF7-6372-47F7-97F6-44955C394A20}" presName="sibTrans" presStyleCnt="0"/>
      <dgm:spPr/>
    </dgm:pt>
    <dgm:pt modelId="{A18CD239-E4AA-48C9-94D8-5CDB7FBEE5F5}" type="pres">
      <dgm:prSet presAssocID="{FF802B50-57FC-496F-8E12-8ADFA9C261DE}" presName="node" presStyleLbl="node1" presStyleIdx="3" presStyleCnt="15">
        <dgm:presLayoutVars>
          <dgm:bulletEnabled val="1"/>
        </dgm:presLayoutVars>
      </dgm:prSet>
      <dgm:spPr/>
    </dgm:pt>
    <dgm:pt modelId="{FBF54F9D-E542-4166-99F8-7E8C9918F11E}" type="pres">
      <dgm:prSet presAssocID="{D16FAC47-AAAC-4563-8E13-B1BF4A50E713}" presName="sibTrans" presStyleCnt="0"/>
      <dgm:spPr/>
    </dgm:pt>
    <dgm:pt modelId="{32B1740E-D945-4DA6-811C-2E4559349FCB}" type="pres">
      <dgm:prSet presAssocID="{148BBB6C-0CBA-419C-A133-174B0F75CF35}" presName="node" presStyleLbl="node1" presStyleIdx="4" presStyleCnt="15">
        <dgm:presLayoutVars>
          <dgm:bulletEnabled val="1"/>
        </dgm:presLayoutVars>
      </dgm:prSet>
      <dgm:spPr/>
    </dgm:pt>
    <dgm:pt modelId="{9320A546-CC5A-4CC5-BE38-8AF53D31124F}" type="pres">
      <dgm:prSet presAssocID="{BA198E9E-109F-4883-B709-5E619783C99D}" presName="sibTrans" presStyleCnt="0"/>
      <dgm:spPr/>
    </dgm:pt>
    <dgm:pt modelId="{6BA4D387-BC1D-4C8B-8A98-4600FF6A0292}" type="pres">
      <dgm:prSet presAssocID="{22CEC8CD-94EC-4B2B-BA25-8E1907709778}" presName="node" presStyleLbl="node1" presStyleIdx="5" presStyleCnt="15">
        <dgm:presLayoutVars>
          <dgm:bulletEnabled val="1"/>
        </dgm:presLayoutVars>
      </dgm:prSet>
      <dgm:spPr/>
    </dgm:pt>
    <dgm:pt modelId="{753FB30C-7D6F-49A4-A8AB-A69BEB5A30BE}" type="pres">
      <dgm:prSet presAssocID="{FD191B44-1F07-4302-A176-96F06B9C7300}" presName="sibTrans" presStyleCnt="0"/>
      <dgm:spPr/>
    </dgm:pt>
    <dgm:pt modelId="{4B515A71-EED6-40B7-8A32-3E3CB4ADB392}" type="pres">
      <dgm:prSet presAssocID="{268648EC-EF14-4F09-9589-20A01FD5F16F}" presName="node" presStyleLbl="node1" presStyleIdx="6" presStyleCnt="15">
        <dgm:presLayoutVars>
          <dgm:bulletEnabled val="1"/>
        </dgm:presLayoutVars>
      </dgm:prSet>
      <dgm:spPr/>
    </dgm:pt>
    <dgm:pt modelId="{31C5E3F1-7DB1-4685-BD53-B633E8C7B8B8}" type="pres">
      <dgm:prSet presAssocID="{42F3630A-C82E-43EF-B9E1-2E1203D537D1}" presName="sibTrans" presStyleCnt="0"/>
      <dgm:spPr/>
    </dgm:pt>
    <dgm:pt modelId="{1C1F35B6-5448-4726-B5CD-174225F5856C}" type="pres">
      <dgm:prSet presAssocID="{7C34FDD2-1B40-49B9-BD2C-CA370C2AF2BD}" presName="node" presStyleLbl="node1" presStyleIdx="7" presStyleCnt="15">
        <dgm:presLayoutVars>
          <dgm:bulletEnabled val="1"/>
        </dgm:presLayoutVars>
      </dgm:prSet>
      <dgm:spPr/>
    </dgm:pt>
    <dgm:pt modelId="{A60C3A77-9A0E-4638-B082-8DB4B3D36637}" type="pres">
      <dgm:prSet presAssocID="{BB29E8E7-A38D-4357-97BB-A00915E2A201}" presName="sibTrans" presStyleCnt="0"/>
      <dgm:spPr/>
    </dgm:pt>
    <dgm:pt modelId="{C17B1E79-9F4D-4667-8309-C22BF375A869}" type="pres">
      <dgm:prSet presAssocID="{7D9DE101-BC32-40E7-B07C-53039807818D}" presName="node" presStyleLbl="node1" presStyleIdx="8" presStyleCnt="15">
        <dgm:presLayoutVars>
          <dgm:bulletEnabled val="1"/>
        </dgm:presLayoutVars>
      </dgm:prSet>
      <dgm:spPr/>
    </dgm:pt>
    <dgm:pt modelId="{7F98B77E-886D-49E4-BD76-89AC7FF5C108}" type="pres">
      <dgm:prSet presAssocID="{BC695403-BCFF-42E2-9105-ECB72DEC4F57}" presName="sibTrans" presStyleCnt="0"/>
      <dgm:spPr/>
    </dgm:pt>
    <dgm:pt modelId="{279B2A2D-D9CE-4A7B-AC8E-3A30C2E290F9}" type="pres">
      <dgm:prSet presAssocID="{51875BE7-63EA-458E-8B83-DCEBF29A95A8}" presName="node" presStyleLbl="node1" presStyleIdx="9" presStyleCnt="15">
        <dgm:presLayoutVars>
          <dgm:bulletEnabled val="1"/>
        </dgm:presLayoutVars>
      </dgm:prSet>
      <dgm:spPr/>
    </dgm:pt>
    <dgm:pt modelId="{9C2669B5-06F5-4BC2-9483-3FD12C660A77}" type="pres">
      <dgm:prSet presAssocID="{005FE07C-A7FE-4239-A73C-99B478E298B0}" presName="sibTrans" presStyleCnt="0"/>
      <dgm:spPr/>
    </dgm:pt>
    <dgm:pt modelId="{B4651755-A0D8-416C-8AB7-2D6D09C47E7D}" type="pres">
      <dgm:prSet presAssocID="{6F7D9A06-2227-4CDE-85E2-8040D60F7A06}" presName="node" presStyleLbl="node1" presStyleIdx="10" presStyleCnt="15">
        <dgm:presLayoutVars>
          <dgm:bulletEnabled val="1"/>
        </dgm:presLayoutVars>
      </dgm:prSet>
      <dgm:spPr/>
    </dgm:pt>
    <dgm:pt modelId="{2102B311-BDD4-431D-ABEE-34437FED3B03}" type="pres">
      <dgm:prSet presAssocID="{33C59C0D-2E34-4379-9EF2-6C31A527E803}" presName="sibTrans" presStyleCnt="0"/>
      <dgm:spPr/>
    </dgm:pt>
    <dgm:pt modelId="{5A80B113-9352-4132-8E7B-ED46A2D76BAC}" type="pres">
      <dgm:prSet presAssocID="{D1FB0F8F-1DE5-4A9C-91D1-12574BF30F18}" presName="node" presStyleLbl="node1" presStyleIdx="11" presStyleCnt="15">
        <dgm:presLayoutVars>
          <dgm:bulletEnabled val="1"/>
        </dgm:presLayoutVars>
      </dgm:prSet>
      <dgm:spPr/>
    </dgm:pt>
    <dgm:pt modelId="{24F3650A-1AE2-4B7B-8996-25229618DF92}" type="pres">
      <dgm:prSet presAssocID="{6FF990FC-981F-439C-B405-16F3BC84EE55}" presName="sibTrans" presStyleCnt="0"/>
      <dgm:spPr/>
    </dgm:pt>
    <dgm:pt modelId="{3B90F997-6B93-444A-B163-15AE46BDD234}" type="pres">
      <dgm:prSet presAssocID="{CB7CBA16-5970-4751-ACD3-3120836058EE}" presName="node" presStyleLbl="node1" presStyleIdx="12" presStyleCnt="15">
        <dgm:presLayoutVars>
          <dgm:bulletEnabled val="1"/>
        </dgm:presLayoutVars>
      </dgm:prSet>
      <dgm:spPr/>
    </dgm:pt>
    <dgm:pt modelId="{93782405-1392-419F-BEDC-93A8B2BEE73A}" type="pres">
      <dgm:prSet presAssocID="{856A9496-2042-4E8E-90EC-6640ABCFE5A7}" presName="sibTrans" presStyleCnt="0"/>
      <dgm:spPr/>
    </dgm:pt>
    <dgm:pt modelId="{241C8E4C-F294-49CA-AB30-0C3C01433315}" type="pres">
      <dgm:prSet presAssocID="{B73E82FF-CCCB-469F-B4CD-9FDBC4FBDFB2}" presName="node" presStyleLbl="node1" presStyleIdx="13" presStyleCnt="15">
        <dgm:presLayoutVars>
          <dgm:bulletEnabled val="1"/>
        </dgm:presLayoutVars>
      </dgm:prSet>
      <dgm:spPr/>
    </dgm:pt>
    <dgm:pt modelId="{2AD1CC7F-E9CC-4DF0-99BC-898DBCAE8FBE}" type="pres">
      <dgm:prSet presAssocID="{A46C6986-4040-441A-A1FA-2A523EA229A1}" presName="sibTrans" presStyleCnt="0"/>
      <dgm:spPr/>
    </dgm:pt>
    <dgm:pt modelId="{760DB2FD-6444-4941-9CDC-D78E06F9B7C8}" type="pres">
      <dgm:prSet presAssocID="{2A85733F-0CC3-4B0A-ACD1-FC28E6F4C95A}" presName="node" presStyleLbl="node1" presStyleIdx="14" presStyleCnt="15">
        <dgm:presLayoutVars>
          <dgm:bulletEnabled val="1"/>
        </dgm:presLayoutVars>
      </dgm:prSet>
      <dgm:spPr/>
    </dgm:pt>
  </dgm:ptLst>
  <dgm:cxnLst>
    <dgm:cxn modelId="{130FA207-44DB-4DE8-88B1-99F5EB629543}" srcId="{D059FD25-15F8-4DC9-B0FF-9481ADFAF37F}" destId="{22CEC8CD-94EC-4B2B-BA25-8E1907709778}" srcOrd="5" destOrd="0" parTransId="{DDAD2F76-2AFC-450F-835E-086C6189CF9B}" sibTransId="{FD191B44-1F07-4302-A176-96F06B9C7300}"/>
    <dgm:cxn modelId="{B9AC2D27-1078-47D0-A61C-334243FAE9FB}" srcId="{D059FD25-15F8-4DC9-B0FF-9481ADFAF37F}" destId="{6F7D9A06-2227-4CDE-85E2-8040D60F7A06}" srcOrd="10" destOrd="0" parTransId="{D830EC87-A95B-4176-BEA9-9AA4A00212D1}" sibTransId="{33C59C0D-2E34-4379-9EF2-6C31A527E803}"/>
    <dgm:cxn modelId="{586B3B30-3242-476F-B3C2-2A15A2FC5EC7}" type="presOf" srcId="{B73E82FF-CCCB-469F-B4CD-9FDBC4FBDFB2}" destId="{241C8E4C-F294-49CA-AB30-0C3C01433315}" srcOrd="0" destOrd="0" presId="urn:microsoft.com/office/officeart/2005/8/layout/default"/>
    <dgm:cxn modelId="{578C9533-B53F-4E71-9E56-EF3345382D84}" type="presOf" srcId="{89AC1E3F-BA79-4850-BD5C-E757F5B70548}" destId="{C8D53978-79AF-46ED-B2FB-0FB37C7E4207}" srcOrd="0" destOrd="0" presId="urn:microsoft.com/office/officeart/2005/8/layout/default"/>
    <dgm:cxn modelId="{C0F8EA3D-AFB9-40BC-8A18-767150AC37BF}" srcId="{D059FD25-15F8-4DC9-B0FF-9481ADFAF37F}" destId="{D1FB0F8F-1DE5-4A9C-91D1-12574BF30F18}" srcOrd="11" destOrd="0" parTransId="{ABCD632D-71B1-476D-B101-D87FD35778D9}" sibTransId="{6FF990FC-981F-439C-B405-16F3BC84EE55}"/>
    <dgm:cxn modelId="{9FB2FC41-99EB-4A3D-B1BA-D420C9C177A9}" srcId="{D059FD25-15F8-4DC9-B0FF-9481ADFAF37F}" destId="{7C34FDD2-1B40-49B9-BD2C-CA370C2AF2BD}" srcOrd="7" destOrd="0" parTransId="{55BCBF35-8461-467E-B551-1D86B86FF2D2}" sibTransId="{BB29E8E7-A38D-4357-97BB-A00915E2A201}"/>
    <dgm:cxn modelId="{4D18A264-C835-4EEB-98B7-3AFEF869F380}" srcId="{D059FD25-15F8-4DC9-B0FF-9481ADFAF37F}" destId="{23771B08-0A69-45DB-B49C-CFB64117426C}" srcOrd="2" destOrd="0" parTransId="{3A422987-A371-44A8-9512-01A008D49B92}" sibTransId="{51009EF7-6372-47F7-97F6-44955C394A20}"/>
    <dgm:cxn modelId="{21988C45-61D1-469D-8BD9-114FB5B06456}" type="presOf" srcId="{7D9DE101-BC32-40E7-B07C-53039807818D}" destId="{C17B1E79-9F4D-4667-8309-C22BF375A869}" srcOrd="0" destOrd="0" presId="urn:microsoft.com/office/officeart/2005/8/layout/default"/>
    <dgm:cxn modelId="{E129646D-0ED0-46BC-925F-B20C11A93E0E}" srcId="{D059FD25-15F8-4DC9-B0FF-9481ADFAF37F}" destId="{B73E82FF-CCCB-469F-B4CD-9FDBC4FBDFB2}" srcOrd="13" destOrd="0" parTransId="{B0E8C5DB-DDF3-4757-B9DC-3AAEA36DACFF}" sibTransId="{A46C6986-4040-441A-A1FA-2A523EA229A1}"/>
    <dgm:cxn modelId="{2CBED66F-A373-441C-A63A-817F5E87CA04}" type="presOf" srcId="{D1FB0F8F-1DE5-4A9C-91D1-12574BF30F18}" destId="{5A80B113-9352-4132-8E7B-ED46A2D76BAC}" srcOrd="0" destOrd="0" presId="urn:microsoft.com/office/officeart/2005/8/layout/default"/>
    <dgm:cxn modelId="{92200A50-13F9-4F19-B5CA-A594C1DF0926}" type="presOf" srcId="{51875BE7-63EA-458E-8B83-DCEBF29A95A8}" destId="{279B2A2D-D9CE-4A7B-AC8E-3A30C2E290F9}" srcOrd="0" destOrd="0" presId="urn:microsoft.com/office/officeart/2005/8/layout/default"/>
    <dgm:cxn modelId="{7101DD50-4ADE-4FE7-82E1-F6CFF1773CF6}" type="presOf" srcId="{D059FD25-15F8-4DC9-B0FF-9481ADFAF37F}" destId="{14EF78B0-96AA-4D1B-A343-F33A034F9C6B}" srcOrd="0" destOrd="0" presId="urn:microsoft.com/office/officeart/2005/8/layout/default"/>
    <dgm:cxn modelId="{47D07456-B829-442F-99C1-5EB223C5BFE4}" type="presOf" srcId="{22CEC8CD-94EC-4B2B-BA25-8E1907709778}" destId="{6BA4D387-BC1D-4C8B-8A98-4600FF6A0292}" srcOrd="0" destOrd="0" presId="urn:microsoft.com/office/officeart/2005/8/layout/default"/>
    <dgm:cxn modelId="{8034887D-BDDC-4701-96FE-C74B70DE14A2}" srcId="{D059FD25-15F8-4DC9-B0FF-9481ADFAF37F}" destId="{268648EC-EF14-4F09-9589-20A01FD5F16F}" srcOrd="6" destOrd="0" parTransId="{9C3BA0D1-FCC9-454B-B05D-631365C23341}" sibTransId="{42F3630A-C82E-43EF-B9E1-2E1203D537D1}"/>
    <dgm:cxn modelId="{C5ACB781-B0AD-4287-BC5E-4B94CDAEF211}" type="presOf" srcId="{268648EC-EF14-4F09-9589-20A01FD5F16F}" destId="{4B515A71-EED6-40B7-8A32-3E3CB4ADB392}" srcOrd="0" destOrd="0" presId="urn:microsoft.com/office/officeart/2005/8/layout/default"/>
    <dgm:cxn modelId="{5DF43082-245C-4E77-9A91-E0E37D499FD2}" srcId="{D059FD25-15F8-4DC9-B0FF-9481ADFAF37F}" destId="{51875BE7-63EA-458E-8B83-DCEBF29A95A8}" srcOrd="9" destOrd="0" parTransId="{B050E341-7D64-474A-9742-1FDFE7223054}" sibTransId="{005FE07C-A7FE-4239-A73C-99B478E298B0}"/>
    <dgm:cxn modelId="{BAD2738D-CE25-4919-AE33-44D8FD8A74AB}" type="presOf" srcId="{CB7CBA16-5970-4751-ACD3-3120836058EE}" destId="{3B90F997-6B93-444A-B163-15AE46BDD234}" srcOrd="0" destOrd="0" presId="urn:microsoft.com/office/officeart/2005/8/layout/default"/>
    <dgm:cxn modelId="{EFCAEC91-91B3-40BA-893A-305F9D4F03A9}" type="presOf" srcId="{23771B08-0A69-45DB-B49C-CFB64117426C}" destId="{455B394E-0BAC-4191-9417-22BD4431337C}" srcOrd="0" destOrd="0" presId="urn:microsoft.com/office/officeart/2005/8/layout/default"/>
    <dgm:cxn modelId="{2BEE8093-C3A9-458A-A62C-6535AB6EC0D7}" srcId="{D059FD25-15F8-4DC9-B0FF-9481ADFAF37F}" destId="{148BBB6C-0CBA-419C-A133-174B0F75CF35}" srcOrd="4" destOrd="0" parTransId="{1A8DA6A7-2839-4B15-A617-ECE6B5D75EE6}" sibTransId="{BA198E9E-109F-4883-B709-5E619783C99D}"/>
    <dgm:cxn modelId="{9FE01495-6952-49F9-A981-21FEBD8407D9}" type="presOf" srcId="{148BBB6C-0CBA-419C-A133-174B0F75CF35}" destId="{32B1740E-D945-4DA6-811C-2E4559349FCB}" srcOrd="0" destOrd="0" presId="urn:microsoft.com/office/officeart/2005/8/layout/default"/>
    <dgm:cxn modelId="{24684E98-A072-4A59-9C45-C9DB31239621}" type="presOf" srcId="{FF802B50-57FC-496F-8E12-8ADFA9C261DE}" destId="{A18CD239-E4AA-48C9-94D8-5CDB7FBEE5F5}" srcOrd="0" destOrd="0" presId="urn:microsoft.com/office/officeart/2005/8/layout/default"/>
    <dgm:cxn modelId="{4F140099-4039-44B6-8088-94E65F4A68E3}" srcId="{D059FD25-15F8-4DC9-B0FF-9481ADFAF37F}" destId="{2A85733F-0CC3-4B0A-ACD1-FC28E6F4C95A}" srcOrd="14" destOrd="0" parTransId="{F79B1B04-05FE-40A1-856B-6B9317FD2F0A}" sibTransId="{13F1E331-335B-414B-8C89-D0F5894AF7B0}"/>
    <dgm:cxn modelId="{C325CB9B-5CA2-4CF5-9DC3-EE75B2593814}" type="presOf" srcId="{91752366-A1A8-4108-B091-BE05ACC2C196}" destId="{E47643AD-6956-4183-A0FF-2D5C190F6E5A}" srcOrd="0" destOrd="0" presId="urn:microsoft.com/office/officeart/2005/8/layout/default"/>
    <dgm:cxn modelId="{DAFBF99C-BE5B-4C7A-8B54-ABD3839FE805}" type="presOf" srcId="{2A85733F-0CC3-4B0A-ACD1-FC28E6F4C95A}" destId="{760DB2FD-6444-4941-9CDC-D78E06F9B7C8}" srcOrd="0" destOrd="0" presId="urn:microsoft.com/office/officeart/2005/8/layout/default"/>
    <dgm:cxn modelId="{94EA63A6-F766-452D-BF62-A8C06153F392}" type="presOf" srcId="{6F7D9A06-2227-4CDE-85E2-8040D60F7A06}" destId="{B4651755-A0D8-416C-8AB7-2D6D09C47E7D}" srcOrd="0" destOrd="0" presId="urn:microsoft.com/office/officeart/2005/8/layout/default"/>
    <dgm:cxn modelId="{17DFA9BC-135B-475B-B9E8-B3D0324B0A00}" srcId="{D059FD25-15F8-4DC9-B0FF-9481ADFAF37F}" destId="{FF802B50-57FC-496F-8E12-8ADFA9C261DE}" srcOrd="3" destOrd="0" parTransId="{2E10F5DD-EB18-4D42-BEC3-047720A1C4B2}" sibTransId="{D16FAC47-AAAC-4563-8E13-B1BF4A50E713}"/>
    <dgm:cxn modelId="{3C18ECC1-8F63-4955-9DE6-DA072F73D536}" srcId="{D059FD25-15F8-4DC9-B0FF-9481ADFAF37F}" destId="{91752366-A1A8-4108-B091-BE05ACC2C196}" srcOrd="0" destOrd="0" parTransId="{8EA45CD3-C8F8-4559-9FBE-3EAA45448586}" sibTransId="{62803547-C097-44BC-ADA6-D7F8D3D30386}"/>
    <dgm:cxn modelId="{FDBDFACB-51E2-435C-BB38-9036325C87E3}" srcId="{D059FD25-15F8-4DC9-B0FF-9481ADFAF37F}" destId="{7D9DE101-BC32-40E7-B07C-53039807818D}" srcOrd="8" destOrd="0" parTransId="{1AF152CC-3441-452E-9297-9E4A3808AEB2}" sibTransId="{BC695403-BCFF-42E2-9105-ECB72DEC4F57}"/>
    <dgm:cxn modelId="{78F703D6-3757-418D-B5FE-70D817469BAE}" srcId="{D059FD25-15F8-4DC9-B0FF-9481ADFAF37F}" destId="{CB7CBA16-5970-4751-ACD3-3120836058EE}" srcOrd="12" destOrd="0" parTransId="{35DC0B44-D98A-42FD-B7BE-85590479C6C6}" sibTransId="{856A9496-2042-4E8E-90EC-6640ABCFE5A7}"/>
    <dgm:cxn modelId="{C5B5C0ED-0B5B-4A79-85DD-A735943B9BD0}" srcId="{D059FD25-15F8-4DC9-B0FF-9481ADFAF37F}" destId="{89AC1E3F-BA79-4850-BD5C-E757F5B70548}" srcOrd="1" destOrd="0" parTransId="{8AE743E8-79B4-4BB6-8EAD-C81B86D2EDD1}" sibTransId="{8C01212D-1ED7-44BD-961E-0614042E7943}"/>
    <dgm:cxn modelId="{28633EEE-282B-47AB-AD3F-839347240924}" type="presOf" srcId="{7C34FDD2-1B40-49B9-BD2C-CA370C2AF2BD}" destId="{1C1F35B6-5448-4726-B5CD-174225F5856C}" srcOrd="0" destOrd="0" presId="urn:microsoft.com/office/officeart/2005/8/layout/default"/>
    <dgm:cxn modelId="{34873E65-FED7-4F45-A61D-0D81FCE1ED4D}" type="presParOf" srcId="{14EF78B0-96AA-4D1B-A343-F33A034F9C6B}" destId="{E47643AD-6956-4183-A0FF-2D5C190F6E5A}" srcOrd="0" destOrd="0" presId="urn:microsoft.com/office/officeart/2005/8/layout/default"/>
    <dgm:cxn modelId="{769AF2CA-9F5F-434A-951A-80A6C58A14CB}" type="presParOf" srcId="{14EF78B0-96AA-4D1B-A343-F33A034F9C6B}" destId="{DDF9D80B-74F3-47FA-9D36-8C19DC158329}" srcOrd="1" destOrd="0" presId="urn:microsoft.com/office/officeart/2005/8/layout/default"/>
    <dgm:cxn modelId="{41EBD288-9BDA-4AED-960E-1A9DDEC439AB}" type="presParOf" srcId="{14EF78B0-96AA-4D1B-A343-F33A034F9C6B}" destId="{C8D53978-79AF-46ED-B2FB-0FB37C7E4207}" srcOrd="2" destOrd="0" presId="urn:microsoft.com/office/officeart/2005/8/layout/default"/>
    <dgm:cxn modelId="{140A1587-909C-46D3-9BCA-E5C8A96BF48C}" type="presParOf" srcId="{14EF78B0-96AA-4D1B-A343-F33A034F9C6B}" destId="{66D064AC-78F4-4D79-B9BD-4BCD394D3994}" srcOrd="3" destOrd="0" presId="urn:microsoft.com/office/officeart/2005/8/layout/default"/>
    <dgm:cxn modelId="{99044679-A085-4888-BE0D-8090D8CB0AAE}" type="presParOf" srcId="{14EF78B0-96AA-4D1B-A343-F33A034F9C6B}" destId="{455B394E-0BAC-4191-9417-22BD4431337C}" srcOrd="4" destOrd="0" presId="urn:microsoft.com/office/officeart/2005/8/layout/default"/>
    <dgm:cxn modelId="{5ABD9EA4-9AB6-4C96-842E-4A3413F4FFD7}" type="presParOf" srcId="{14EF78B0-96AA-4D1B-A343-F33A034F9C6B}" destId="{F2EC0762-EDE5-49BD-B270-09B86148294C}" srcOrd="5" destOrd="0" presId="urn:microsoft.com/office/officeart/2005/8/layout/default"/>
    <dgm:cxn modelId="{608F9C1F-38D1-443D-8397-C8587E9BD2F1}" type="presParOf" srcId="{14EF78B0-96AA-4D1B-A343-F33A034F9C6B}" destId="{A18CD239-E4AA-48C9-94D8-5CDB7FBEE5F5}" srcOrd="6" destOrd="0" presId="urn:microsoft.com/office/officeart/2005/8/layout/default"/>
    <dgm:cxn modelId="{75850364-F047-4E11-9F06-71EAC34B2246}" type="presParOf" srcId="{14EF78B0-96AA-4D1B-A343-F33A034F9C6B}" destId="{FBF54F9D-E542-4166-99F8-7E8C9918F11E}" srcOrd="7" destOrd="0" presId="urn:microsoft.com/office/officeart/2005/8/layout/default"/>
    <dgm:cxn modelId="{2D1B2057-7321-4137-B68B-192C587A14A1}" type="presParOf" srcId="{14EF78B0-96AA-4D1B-A343-F33A034F9C6B}" destId="{32B1740E-D945-4DA6-811C-2E4559349FCB}" srcOrd="8" destOrd="0" presId="urn:microsoft.com/office/officeart/2005/8/layout/default"/>
    <dgm:cxn modelId="{01B94855-D118-4A29-B073-B1F8550B5DF5}" type="presParOf" srcId="{14EF78B0-96AA-4D1B-A343-F33A034F9C6B}" destId="{9320A546-CC5A-4CC5-BE38-8AF53D31124F}" srcOrd="9" destOrd="0" presId="urn:microsoft.com/office/officeart/2005/8/layout/default"/>
    <dgm:cxn modelId="{82E20C6E-7BDB-485E-AFFC-69FD4C72F4CD}" type="presParOf" srcId="{14EF78B0-96AA-4D1B-A343-F33A034F9C6B}" destId="{6BA4D387-BC1D-4C8B-8A98-4600FF6A0292}" srcOrd="10" destOrd="0" presId="urn:microsoft.com/office/officeart/2005/8/layout/default"/>
    <dgm:cxn modelId="{46DBAD1B-A4A4-4489-BFE1-ED27C357F375}" type="presParOf" srcId="{14EF78B0-96AA-4D1B-A343-F33A034F9C6B}" destId="{753FB30C-7D6F-49A4-A8AB-A69BEB5A30BE}" srcOrd="11" destOrd="0" presId="urn:microsoft.com/office/officeart/2005/8/layout/default"/>
    <dgm:cxn modelId="{2EB650DA-AE91-4364-B984-9FC7CDD1A6DA}" type="presParOf" srcId="{14EF78B0-96AA-4D1B-A343-F33A034F9C6B}" destId="{4B515A71-EED6-40B7-8A32-3E3CB4ADB392}" srcOrd="12" destOrd="0" presId="urn:microsoft.com/office/officeart/2005/8/layout/default"/>
    <dgm:cxn modelId="{1A06ECB4-9B15-4C0D-A844-7481C4086780}" type="presParOf" srcId="{14EF78B0-96AA-4D1B-A343-F33A034F9C6B}" destId="{31C5E3F1-7DB1-4685-BD53-B633E8C7B8B8}" srcOrd="13" destOrd="0" presId="urn:microsoft.com/office/officeart/2005/8/layout/default"/>
    <dgm:cxn modelId="{78800ADD-A7C0-4950-B287-D24800604AD1}" type="presParOf" srcId="{14EF78B0-96AA-4D1B-A343-F33A034F9C6B}" destId="{1C1F35B6-5448-4726-B5CD-174225F5856C}" srcOrd="14" destOrd="0" presId="urn:microsoft.com/office/officeart/2005/8/layout/default"/>
    <dgm:cxn modelId="{B1F5E451-FE5D-4622-8962-EA59E4726EC4}" type="presParOf" srcId="{14EF78B0-96AA-4D1B-A343-F33A034F9C6B}" destId="{A60C3A77-9A0E-4638-B082-8DB4B3D36637}" srcOrd="15" destOrd="0" presId="urn:microsoft.com/office/officeart/2005/8/layout/default"/>
    <dgm:cxn modelId="{CD4489DD-16BF-4193-87F3-3E6DBF7AFB33}" type="presParOf" srcId="{14EF78B0-96AA-4D1B-A343-F33A034F9C6B}" destId="{C17B1E79-9F4D-4667-8309-C22BF375A869}" srcOrd="16" destOrd="0" presId="urn:microsoft.com/office/officeart/2005/8/layout/default"/>
    <dgm:cxn modelId="{258D68A5-9D83-4CA9-9358-78C66A5E1D56}" type="presParOf" srcId="{14EF78B0-96AA-4D1B-A343-F33A034F9C6B}" destId="{7F98B77E-886D-49E4-BD76-89AC7FF5C108}" srcOrd="17" destOrd="0" presId="urn:microsoft.com/office/officeart/2005/8/layout/default"/>
    <dgm:cxn modelId="{6AE43B0E-F78B-47A9-840C-ABB5488C4D7A}" type="presParOf" srcId="{14EF78B0-96AA-4D1B-A343-F33A034F9C6B}" destId="{279B2A2D-D9CE-4A7B-AC8E-3A30C2E290F9}" srcOrd="18" destOrd="0" presId="urn:microsoft.com/office/officeart/2005/8/layout/default"/>
    <dgm:cxn modelId="{6AB9DE36-D42A-488D-BB5B-8B27B44C4BF5}" type="presParOf" srcId="{14EF78B0-96AA-4D1B-A343-F33A034F9C6B}" destId="{9C2669B5-06F5-4BC2-9483-3FD12C660A77}" srcOrd="19" destOrd="0" presId="urn:microsoft.com/office/officeart/2005/8/layout/default"/>
    <dgm:cxn modelId="{3A4468AE-4A45-4699-ABFF-294709F1C900}" type="presParOf" srcId="{14EF78B0-96AA-4D1B-A343-F33A034F9C6B}" destId="{B4651755-A0D8-416C-8AB7-2D6D09C47E7D}" srcOrd="20" destOrd="0" presId="urn:microsoft.com/office/officeart/2005/8/layout/default"/>
    <dgm:cxn modelId="{D048515C-1C66-4E07-9810-6A5683DB8C1F}" type="presParOf" srcId="{14EF78B0-96AA-4D1B-A343-F33A034F9C6B}" destId="{2102B311-BDD4-431D-ABEE-34437FED3B03}" srcOrd="21" destOrd="0" presId="urn:microsoft.com/office/officeart/2005/8/layout/default"/>
    <dgm:cxn modelId="{C22AB413-42E7-4007-A2AA-20D4694C4907}" type="presParOf" srcId="{14EF78B0-96AA-4D1B-A343-F33A034F9C6B}" destId="{5A80B113-9352-4132-8E7B-ED46A2D76BAC}" srcOrd="22" destOrd="0" presId="urn:microsoft.com/office/officeart/2005/8/layout/default"/>
    <dgm:cxn modelId="{249C3FE1-CE2F-43CB-9185-47AC9F4E6213}" type="presParOf" srcId="{14EF78B0-96AA-4D1B-A343-F33A034F9C6B}" destId="{24F3650A-1AE2-4B7B-8996-25229618DF92}" srcOrd="23" destOrd="0" presId="urn:microsoft.com/office/officeart/2005/8/layout/default"/>
    <dgm:cxn modelId="{98F0863D-8D82-4B06-98B0-7F60828A9365}" type="presParOf" srcId="{14EF78B0-96AA-4D1B-A343-F33A034F9C6B}" destId="{3B90F997-6B93-444A-B163-15AE46BDD234}" srcOrd="24" destOrd="0" presId="urn:microsoft.com/office/officeart/2005/8/layout/default"/>
    <dgm:cxn modelId="{9D4526C4-9284-4286-8552-4F04BF65717D}" type="presParOf" srcId="{14EF78B0-96AA-4D1B-A343-F33A034F9C6B}" destId="{93782405-1392-419F-BEDC-93A8B2BEE73A}" srcOrd="25" destOrd="0" presId="urn:microsoft.com/office/officeart/2005/8/layout/default"/>
    <dgm:cxn modelId="{5745A652-EEEC-4477-B555-254B8152E844}" type="presParOf" srcId="{14EF78B0-96AA-4D1B-A343-F33A034F9C6B}" destId="{241C8E4C-F294-49CA-AB30-0C3C01433315}" srcOrd="26" destOrd="0" presId="urn:microsoft.com/office/officeart/2005/8/layout/default"/>
    <dgm:cxn modelId="{4FB996EF-4716-456B-B613-6FA3916DFCEF}" type="presParOf" srcId="{14EF78B0-96AA-4D1B-A343-F33A034F9C6B}" destId="{2AD1CC7F-E9CC-4DF0-99BC-898DBCAE8FBE}" srcOrd="27" destOrd="0" presId="urn:microsoft.com/office/officeart/2005/8/layout/default"/>
    <dgm:cxn modelId="{B060B21E-ED10-4A33-A938-5D597EBF3EBE}" type="presParOf" srcId="{14EF78B0-96AA-4D1B-A343-F33A034F9C6B}" destId="{760DB2FD-6444-4941-9CDC-D78E06F9B7C8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691F38-62C0-44F0-B278-3C23FAA993A8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0AF778-FE25-4B89-9251-A0AC46E066C4}">
      <dgm:prSet/>
      <dgm:spPr/>
      <dgm:t>
        <a:bodyPr/>
        <a:lstStyle/>
        <a:p>
          <a:r>
            <a:rPr lang="en-US"/>
            <a:t>Presenting Symptoms</a:t>
          </a:r>
        </a:p>
      </dgm:t>
    </dgm:pt>
    <dgm:pt modelId="{3F190980-6846-4991-B051-55456B07AAA1}" type="parTrans" cxnId="{098A846F-9C97-4A73-8E18-B720AD96ED58}">
      <dgm:prSet/>
      <dgm:spPr/>
      <dgm:t>
        <a:bodyPr/>
        <a:lstStyle/>
        <a:p>
          <a:endParaRPr lang="en-US"/>
        </a:p>
      </dgm:t>
    </dgm:pt>
    <dgm:pt modelId="{2BCBA544-E988-411F-9DF0-F25FA7205FFB}" type="sibTrans" cxnId="{098A846F-9C97-4A73-8E18-B720AD96ED58}">
      <dgm:prSet/>
      <dgm:spPr/>
      <dgm:t>
        <a:bodyPr/>
        <a:lstStyle/>
        <a:p>
          <a:endParaRPr lang="en-US"/>
        </a:p>
      </dgm:t>
    </dgm:pt>
    <dgm:pt modelId="{158DE4DE-C9D0-4AA2-9FBB-0C8B7B2351BF}">
      <dgm:prSet/>
      <dgm:spPr/>
      <dgm:t>
        <a:bodyPr/>
        <a:lstStyle/>
        <a:p>
          <a:r>
            <a:rPr lang="en-US"/>
            <a:t>Lump in left breast</a:t>
          </a:r>
        </a:p>
      </dgm:t>
    </dgm:pt>
    <dgm:pt modelId="{63844751-CEA5-4DC6-B862-CFD3C597A580}" type="parTrans" cxnId="{168F13B6-FDBC-4611-9268-8659FFAABC99}">
      <dgm:prSet/>
      <dgm:spPr/>
      <dgm:t>
        <a:bodyPr/>
        <a:lstStyle/>
        <a:p>
          <a:endParaRPr lang="en-US"/>
        </a:p>
      </dgm:t>
    </dgm:pt>
    <dgm:pt modelId="{D1EA47B9-F3C2-4E96-B877-CCB666B2EF78}" type="sibTrans" cxnId="{168F13B6-FDBC-4611-9268-8659FFAABC99}">
      <dgm:prSet/>
      <dgm:spPr/>
      <dgm:t>
        <a:bodyPr/>
        <a:lstStyle/>
        <a:p>
          <a:endParaRPr lang="en-US"/>
        </a:p>
      </dgm:t>
    </dgm:pt>
    <dgm:pt modelId="{66BB3907-0B8A-454F-B52B-AA6E4F0EF66C}">
      <dgm:prSet/>
      <dgm:spPr/>
      <dgm:t>
        <a:bodyPr/>
        <a:lstStyle/>
        <a:p>
          <a:r>
            <a:rPr lang="en-US"/>
            <a:t>Nipple inversion</a:t>
          </a:r>
        </a:p>
      </dgm:t>
    </dgm:pt>
    <dgm:pt modelId="{2A80973A-D9F4-4E82-9E71-C4A84EC4C308}" type="parTrans" cxnId="{2D587CC5-1F57-4382-AC4D-DDC562079B78}">
      <dgm:prSet/>
      <dgm:spPr/>
      <dgm:t>
        <a:bodyPr/>
        <a:lstStyle/>
        <a:p>
          <a:endParaRPr lang="en-US"/>
        </a:p>
      </dgm:t>
    </dgm:pt>
    <dgm:pt modelId="{B89C179F-EA05-44D3-8361-EE6294234C08}" type="sibTrans" cxnId="{2D587CC5-1F57-4382-AC4D-DDC562079B78}">
      <dgm:prSet/>
      <dgm:spPr/>
      <dgm:t>
        <a:bodyPr/>
        <a:lstStyle/>
        <a:p>
          <a:endParaRPr lang="en-US"/>
        </a:p>
      </dgm:t>
    </dgm:pt>
    <dgm:pt modelId="{3E0C431B-DC3D-40D9-959B-A56B644349E8}">
      <dgm:prSet/>
      <dgm:spPr/>
      <dgm:t>
        <a:bodyPr/>
        <a:lstStyle/>
        <a:p>
          <a:r>
            <a:rPr lang="en-US"/>
            <a:t>Mild pain</a:t>
          </a:r>
        </a:p>
      </dgm:t>
    </dgm:pt>
    <dgm:pt modelId="{BC217E4B-8D0B-41CD-8129-4AF1DF933F67}" type="parTrans" cxnId="{9380BB95-B903-4B88-8D8A-F63D5071192A}">
      <dgm:prSet/>
      <dgm:spPr/>
      <dgm:t>
        <a:bodyPr/>
        <a:lstStyle/>
        <a:p>
          <a:endParaRPr lang="en-US"/>
        </a:p>
      </dgm:t>
    </dgm:pt>
    <dgm:pt modelId="{E24BC5E7-3694-418E-867F-3D5125F4D9B7}" type="sibTrans" cxnId="{9380BB95-B903-4B88-8D8A-F63D5071192A}">
      <dgm:prSet/>
      <dgm:spPr/>
      <dgm:t>
        <a:bodyPr/>
        <a:lstStyle/>
        <a:p>
          <a:endParaRPr lang="en-US"/>
        </a:p>
      </dgm:t>
    </dgm:pt>
    <dgm:pt modelId="{49A9E33E-57F7-43EF-A2A1-E9E95824B5D6}">
      <dgm:prSet/>
      <dgm:spPr/>
      <dgm:t>
        <a:bodyPr/>
        <a:lstStyle/>
        <a:p>
          <a:r>
            <a:rPr lang="en-US"/>
            <a:t>Swelling in left armpit</a:t>
          </a:r>
        </a:p>
      </dgm:t>
    </dgm:pt>
    <dgm:pt modelId="{BE51644B-9E15-405D-8A6F-81D8741CAD6C}" type="parTrans" cxnId="{E73F8BDE-2DFB-41EF-B5ED-DCF04A29CF17}">
      <dgm:prSet/>
      <dgm:spPr/>
      <dgm:t>
        <a:bodyPr/>
        <a:lstStyle/>
        <a:p>
          <a:endParaRPr lang="en-US"/>
        </a:p>
      </dgm:t>
    </dgm:pt>
    <dgm:pt modelId="{03E99916-D357-432D-8CC1-7D8416F29659}" type="sibTrans" cxnId="{E73F8BDE-2DFB-41EF-B5ED-DCF04A29CF17}">
      <dgm:prSet/>
      <dgm:spPr/>
      <dgm:t>
        <a:bodyPr/>
        <a:lstStyle/>
        <a:p>
          <a:endParaRPr lang="en-US"/>
        </a:p>
      </dgm:t>
    </dgm:pt>
    <dgm:pt modelId="{676E83E6-535E-44C8-A5FD-4F9CB1C2E674}">
      <dgm:prSet/>
      <dgm:spPr/>
      <dgm:t>
        <a:bodyPr/>
        <a:lstStyle/>
        <a:p>
          <a:r>
            <a:rPr lang="en-US"/>
            <a:t>Risk Factors</a:t>
          </a:r>
        </a:p>
      </dgm:t>
    </dgm:pt>
    <dgm:pt modelId="{B2A3927B-84C9-43B2-BF2B-40A73C7B4CBF}" type="parTrans" cxnId="{7C507B82-B5C3-4BCB-A72C-17CD72077A88}">
      <dgm:prSet/>
      <dgm:spPr/>
      <dgm:t>
        <a:bodyPr/>
        <a:lstStyle/>
        <a:p>
          <a:endParaRPr lang="en-US"/>
        </a:p>
      </dgm:t>
    </dgm:pt>
    <dgm:pt modelId="{A8A9093F-83A2-496B-8B8B-1A5A675E3AE7}" type="sibTrans" cxnId="{7C507B82-B5C3-4BCB-A72C-17CD72077A88}">
      <dgm:prSet/>
      <dgm:spPr/>
      <dgm:t>
        <a:bodyPr/>
        <a:lstStyle/>
        <a:p>
          <a:endParaRPr lang="en-US"/>
        </a:p>
      </dgm:t>
    </dgm:pt>
    <dgm:pt modelId="{BE07E49A-4156-48DA-BF17-268A5732C18D}">
      <dgm:prSet/>
      <dgm:spPr/>
      <dgm:t>
        <a:bodyPr/>
        <a:lstStyle/>
        <a:p>
          <a:r>
            <a:rPr lang="en-US"/>
            <a:t>Female gender</a:t>
          </a:r>
        </a:p>
      </dgm:t>
    </dgm:pt>
    <dgm:pt modelId="{42E3E8F9-CDF6-4BDA-B4E2-8C5C9CD8C6A1}" type="parTrans" cxnId="{C74C841B-1B75-4B56-95F1-91AC15191021}">
      <dgm:prSet/>
      <dgm:spPr/>
      <dgm:t>
        <a:bodyPr/>
        <a:lstStyle/>
        <a:p>
          <a:endParaRPr lang="en-US"/>
        </a:p>
      </dgm:t>
    </dgm:pt>
    <dgm:pt modelId="{B54A8964-11E0-44C2-B313-FA878EEE38BD}" type="sibTrans" cxnId="{C74C841B-1B75-4B56-95F1-91AC15191021}">
      <dgm:prSet/>
      <dgm:spPr/>
      <dgm:t>
        <a:bodyPr/>
        <a:lstStyle/>
        <a:p>
          <a:endParaRPr lang="en-US"/>
        </a:p>
      </dgm:t>
    </dgm:pt>
    <dgm:pt modelId="{611E2660-78ED-4ABF-A1C1-4F33C00BC36A}">
      <dgm:prSet/>
      <dgm:spPr/>
      <dgm:t>
        <a:bodyPr/>
        <a:lstStyle/>
        <a:p>
          <a:r>
            <a:rPr lang="en-US"/>
            <a:t>Age over 50</a:t>
          </a:r>
        </a:p>
      </dgm:t>
    </dgm:pt>
    <dgm:pt modelId="{A267B39F-76D6-45BB-8018-93583CFB682E}" type="parTrans" cxnId="{A2667F1D-70DB-4FF3-BACB-AFA04A7CB5EE}">
      <dgm:prSet/>
      <dgm:spPr/>
      <dgm:t>
        <a:bodyPr/>
        <a:lstStyle/>
        <a:p>
          <a:endParaRPr lang="en-US"/>
        </a:p>
      </dgm:t>
    </dgm:pt>
    <dgm:pt modelId="{56D515FF-05E8-4E31-A7C0-44D9D7155818}" type="sibTrans" cxnId="{A2667F1D-70DB-4FF3-BACB-AFA04A7CB5EE}">
      <dgm:prSet/>
      <dgm:spPr/>
      <dgm:t>
        <a:bodyPr/>
        <a:lstStyle/>
        <a:p>
          <a:endParaRPr lang="en-US"/>
        </a:p>
      </dgm:t>
    </dgm:pt>
    <dgm:pt modelId="{805FEB8D-94A7-49EB-AA28-127CB4B82075}">
      <dgm:prSet/>
      <dgm:spPr/>
      <dgm:t>
        <a:bodyPr/>
        <a:lstStyle/>
        <a:p>
          <a:r>
            <a:rPr lang="en-US"/>
            <a:t>Family history</a:t>
          </a:r>
        </a:p>
      </dgm:t>
    </dgm:pt>
    <dgm:pt modelId="{9AB7BF9B-D017-46AE-8D84-2B35D5C01368}" type="parTrans" cxnId="{B3062FFD-1B27-4F8E-80A1-30479BA512BC}">
      <dgm:prSet/>
      <dgm:spPr/>
      <dgm:t>
        <a:bodyPr/>
        <a:lstStyle/>
        <a:p>
          <a:endParaRPr lang="en-US"/>
        </a:p>
      </dgm:t>
    </dgm:pt>
    <dgm:pt modelId="{44D6B044-F886-4C94-B101-DE1AEC719484}" type="sibTrans" cxnId="{B3062FFD-1B27-4F8E-80A1-30479BA512BC}">
      <dgm:prSet/>
      <dgm:spPr/>
      <dgm:t>
        <a:bodyPr/>
        <a:lstStyle/>
        <a:p>
          <a:endParaRPr lang="en-US"/>
        </a:p>
      </dgm:t>
    </dgm:pt>
    <dgm:pt modelId="{75619132-B46C-4FC3-A945-14E9C95763D9}">
      <dgm:prSet/>
      <dgm:spPr/>
      <dgm:t>
        <a:bodyPr/>
        <a:lstStyle/>
        <a:p>
          <a:r>
            <a:rPr lang="en-US"/>
            <a:t>Obesity</a:t>
          </a:r>
        </a:p>
      </dgm:t>
    </dgm:pt>
    <dgm:pt modelId="{FFF35A4C-3518-4D08-950A-292839D001B3}" type="parTrans" cxnId="{77DCD5CD-1551-47E0-8911-5AAB02AD64CE}">
      <dgm:prSet/>
      <dgm:spPr/>
      <dgm:t>
        <a:bodyPr/>
        <a:lstStyle/>
        <a:p>
          <a:endParaRPr lang="en-US"/>
        </a:p>
      </dgm:t>
    </dgm:pt>
    <dgm:pt modelId="{60AABAFA-944C-4739-92F3-C083CD805FB4}" type="sibTrans" cxnId="{77DCD5CD-1551-47E0-8911-5AAB02AD64CE}">
      <dgm:prSet/>
      <dgm:spPr/>
      <dgm:t>
        <a:bodyPr/>
        <a:lstStyle/>
        <a:p>
          <a:endParaRPr lang="en-US"/>
        </a:p>
      </dgm:t>
    </dgm:pt>
    <dgm:pt modelId="{231A0EC7-BFBC-4ABB-B137-FC8B971F34B6}">
      <dgm:prSet/>
      <dgm:spPr/>
      <dgm:t>
        <a:bodyPr/>
        <a:lstStyle/>
        <a:p>
          <a:r>
            <a:rPr lang="en-US"/>
            <a:t>Alcohol consumption</a:t>
          </a:r>
        </a:p>
      </dgm:t>
    </dgm:pt>
    <dgm:pt modelId="{FABAF469-E1AF-42A5-9115-33623F0F7EF9}" type="parTrans" cxnId="{2BC009A9-738F-4A31-948F-9DFC77562061}">
      <dgm:prSet/>
      <dgm:spPr/>
      <dgm:t>
        <a:bodyPr/>
        <a:lstStyle/>
        <a:p>
          <a:endParaRPr lang="en-US"/>
        </a:p>
      </dgm:t>
    </dgm:pt>
    <dgm:pt modelId="{D61A9B44-0BF4-437D-8C73-BBE2BD2819A6}" type="sibTrans" cxnId="{2BC009A9-738F-4A31-948F-9DFC77562061}">
      <dgm:prSet/>
      <dgm:spPr/>
      <dgm:t>
        <a:bodyPr/>
        <a:lstStyle/>
        <a:p>
          <a:endParaRPr lang="en-US"/>
        </a:p>
      </dgm:t>
    </dgm:pt>
    <dgm:pt modelId="{35212B06-FBD7-46D8-9A1F-9B0FCE3C7DAC}" type="pres">
      <dgm:prSet presAssocID="{53691F38-62C0-44F0-B278-3C23FAA993A8}" presName="cycle" presStyleCnt="0">
        <dgm:presLayoutVars>
          <dgm:dir/>
          <dgm:resizeHandles val="exact"/>
        </dgm:presLayoutVars>
      </dgm:prSet>
      <dgm:spPr/>
    </dgm:pt>
    <dgm:pt modelId="{1FA56A32-C0F9-4BA3-8904-0948C0EFCB53}" type="pres">
      <dgm:prSet presAssocID="{0F0AF778-FE25-4B89-9251-A0AC46E066C4}" presName="dummy" presStyleCnt="0"/>
      <dgm:spPr/>
    </dgm:pt>
    <dgm:pt modelId="{1043E2F3-5FCF-47EA-8C2A-C0A11FDC235A}" type="pres">
      <dgm:prSet presAssocID="{0F0AF778-FE25-4B89-9251-A0AC46E066C4}" presName="node" presStyleLbl="revTx" presStyleIdx="0" presStyleCnt="2">
        <dgm:presLayoutVars>
          <dgm:bulletEnabled val="1"/>
        </dgm:presLayoutVars>
      </dgm:prSet>
      <dgm:spPr/>
    </dgm:pt>
    <dgm:pt modelId="{AB9B6700-1933-4EB8-B91B-2099D379AD1B}" type="pres">
      <dgm:prSet presAssocID="{2BCBA544-E988-411F-9DF0-F25FA7205FFB}" presName="sibTrans" presStyleLbl="node1" presStyleIdx="0" presStyleCnt="2"/>
      <dgm:spPr/>
    </dgm:pt>
    <dgm:pt modelId="{013DB4F0-8790-4E26-9B30-224713CD60AD}" type="pres">
      <dgm:prSet presAssocID="{676E83E6-535E-44C8-A5FD-4F9CB1C2E674}" presName="dummy" presStyleCnt="0"/>
      <dgm:spPr/>
    </dgm:pt>
    <dgm:pt modelId="{89961D47-734F-45E6-909C-458C764C9CD0}" type="pres">
      <dgm:prSet presAssocID="{676E83E6-535E-44C8-A5FD-4F9CB1C2E674}" presName="node" presStyleLbl="revTx" presStyleIdx="1" presStyleCnt="2">
        <dgm:presLayoutVars>
          <dgm:bulletEnabled val="1"/>
        </dgm:presLayoutVars>
      </dgm:prSet>
      <dgm:spPr/>
    </dgm:pt>
    <dgm:pt modelId="{CEE1CC8A-B45F-41E0-B025-18CE597E06EF}" type="pres">
      <dgm:prSet presAssocID="{A8A9093F-83A2-496B-8B8B-1A5A675E3AE7}" presName="sibTrans" presStyleLbl="node1" presStyleIdx="1" presStyleCnt="2"/>
      <dgm:spPr/>
    </dgm:pt>
  </dgm:ptLst>
  <dgm:cxnLst>
    <dgm:cxn modelId="{219FE210-5405-457E-8325-67631BD0382A}" type="presOf" srcId="{3E0C431B-DC3D-40D9-959B-A56B644349E8}" destId="{1043E2F3-5FCF-47EA-8C2A-C0A11FDC235A}" srcOrd="0" destOrd="3" presId="urn:microsoft.com/office/officeart/2005/8/layout/cycle1"/>
    <dgm:cxn modelId="{C74C841B-1B75-4B56-95F1-91AC15191021}" srcId="{676E83E6-535E-44C8-A5FD-4F9CB1C2E674}" destId="{BE07E49A-4156-48DA-BF17-268A5732C18D}" srcOrd="0" destOrd="0" parTransId="{42E3E8F9-CDF6-4BDA-B4E2-8C5C9CD8C6A1}" sibTransId="{B54A8964-11E0-44C2-B313-FA878EEE38BD}"/>
    <dgm:cxn modelId="{A2667F1D-70DB-4FF3-BACB-AFA04A7CB5EE}" srcId="{676E83E6-535E-44C8-A5FD-4F9CB1C2E674}" destId="{611E2660-78ED-4ABF-A1C1-4F33C00BC36A}" srcOrd="1" destOrd="0" parTransId="{A267B39F-76D6-45BB-8018-93583CFB682E}" sibTransId="{56D515FF-05E8-4E31-A7C0-44D9D7155818}"/>
    <dgm:cxn modelId="{8CABE623-B5C2-40F1-921A-8D466D2977CB}" type="presOf" srcId="{158DE4DE-C9D0-4AA2-9FBB-0C8B7B2351BF}" destId="{1043E2F3-5FCF-47EA-8C2A-C0A11FDC235A}" srcOrd="0" destOrd="1" presId="urn:microsoft.com/office/officeart/2005/8/layout/cycle1"/>
    <dgm:cxn modelId="{AF140C28-4EE7-4223-BEFF-3C9ED0F6C208}" type="presOf" srcId="{676E83E6-535E-44C8-A5FD-4F9CB1C2E674}" destId="{89961D47-734F-45E6-909C-458C764C9CD0}" srcOrd="0" destOrd="0" presId="urn:microsoft.com/office/officeart/2005/8/layout/cycle1"/>
    <dgm:cxn modelId="{B907D039-55F1-42FC-B9B3-5FDF04B9EBAC}" type="presOf" srcId="{2BCBA544-E988-411F-9DF0-F25FA7205FFB}" destId="{AB9B6700-1933-4EB8-B91B-2099D379AD1B}" srcOrd="0" destOrd="0" presId="urn:microsoft.com/office/officeart/2005/8/layout/cycle1"/>
    <dgm:cxn modelId="{3F9BEF62-CD57-46DC-91A8-1FDE928FE98D}" type="presOf" srcId="{231A0EC7-BFBC-4ABB-B137-FC8B971F34B6}" destId="{89961D47-734F-45E6-909C-458C764C9CD0}" srcOrd="0" destOrd="5" presId="urn:microsoft.com/office/officeart/2005/8/layout/cycle1"/>
    <dgm:cxn modelId="{098A846F-9C97-4A73-8E18-B720AD96ED58}" srcId="{53691F38-62C0-44F0-B278-3C23FAA993A8}" destId="{0F0AF778-FE25-4B89-9251-A0AC46E066C4}" srcOrd="0" destOrd="0" parTransId="{3F190980-6846-4991-B051-55456B07AAA1}" sibTransId="{2BCBA544-E988-411F-9DF0-F25FA7205FFB}"/>
    <dgm:cxn modelId="{E17A4E7F-6653-4C53-BC21-C7AA2B424D3D}" type="presOf" srcId="{66BB3907-0B8A-454F-B52B-AA6E4F0EF66C}" destId="{1043E2F3-5FCF-47EA-8C2A-C0A11FDC235A}" srcOrd="0" destOrd="2" presId="urn:microsoft.com/office/officeart/2005/8/layout/cycle1"/>
    <dgm:cxn modelId="{7C507B82-B5C3-4BCB-A72C-17CD72077A88}" srcId="{53691F38-62C0-44F0-B278-3C23FAA993A8}" destId="{676E83E6-535E-44C8-A5FD-4F9CB1C2E674}" srcOrd="1" destOrd="0" parTransId="{B2A3927B-84C9-43B2-BF2B-40A73C7B4CBF}" sibTransId="{A8A9093F-83A2-496B-8B8B-1A5A675E3AE7}"/>
    <dgm:cxn modelId="{CE03FD8D-C5E2-467F-B312-9026D398ED42}" type="presOf" srcId="{A8A9093F-83A2-496B-8B8B-1A5A675E3AE7}" destId="{CEE1CC8A-B45F-41E0-B025-18CE597E06EF}" srcOrd="0" destOrd="0" presId="urn:microsoft.com/office/officeart/2005/8/layout/cycle1"/>
    <dgm:cxn modelId="{9380BB95-B903-4B88-8D8A-F63D5071192A}" srcId="{0F0AF778-FE25-4B89-9251-A0AC46E066C4}" destId="{3E0C431B-DC3D-40D9-959B-A56B644349E8}" srcOrd="2" destOrd="0" parTransId="{BC217E4B-8D0B-41CD-8129-4AF1DF933F67}" sibTransId="{E24BC5E7-3694-418E-867F-3D5125F4D9B7}"/>
    <dgm:cxn modelId="{B9D9C19E-091D-49B2-993C-364280B6B55D}" type="presOf" srcId="{75619132-B46C-4FC3-A945-14E9C95763D9}" destId="{89961D47-734F-45E6-909C-458C764C9CD0}" srcOrd="0" destOrd="4" presId="urn:microsoft.com/office/officeart/2005/8/layout/cycle1"/>
    <dgm:cxn modelId="{F9F911A3-BAE1-47BA-AAAD-6032A45310AA}" type="presOf" srcId="{49A9E33E-57F7-43EF-A2A1-E9E95824B5D6}" destId="{1043E2F3-5FCF-47EA-8C2A-C0A11FDC235A}" srcOrd="0" destOrd="4" presId="urn:microsoft.com/office/officeart/2005/8/layout/cycle1"/>
    <dgm:cxn modelId="{21A134A4-2B1B-4A12-98FD-6FFAFC9903AC}" type="presOf" srcId="{BE07E49A-4156-48DA-BF17-268A5732C18D}" destId="{89961D47-734F-45E6-909C-458C764C9CD0}" srcOrd="0" destOrd="1" presId="urn:microsoft.com/office/officeart/2005/8/layout/cycle1"/>
    <dgm:cxn modelId="{2BC009A9-738F-4A31-948F-9DFC77562061}" srcId="{676E83E6-535E-44C8-A5FD-4F9CB1C2E674}" destId="{231A0EC7-BFBC-4ABB-B137-FC8B971F34B6}" srcOrd="4" destOrd="0" parTransId="{FABAF469-E1AF-42A5-9115-33623F0F7EF9}" sibTransId="{D61A9B44-0BF4-437D-8C73-BBE2BD2819A6}"/>
    <dgm:cxn modelId="{929F0BB5-9455-4F2C-8054-EEB9D9493EA6}" type="presOf" srcId="{53691F38-62C0-44F0-B278-3C23FAA993A8}" destId="{35212B06-FBD7-46D8-9A1F-9B0FCE3C7DAC}" srcOrd="0" destOrd="0" presId="urn:microsoft.com/office/officeart/2005/8/layout/cycle1"/>
    <dgm:cxn modelId="{168F13B6-FDBC-4611-9268-8659FFAABC99}" srcId="{0F0AF778-FE25-4B89-9251-A0AC46E066C4}" destId="{158DE4DE-C9D0-4AA2-9FBB-0C8B7B2351BF}" srcOrd="0" destOrd="0" parTransId="{63844751-CEA5-4DC6-B862-CFD3C597A580}" sibTransId="{D1EA47B9-F3C2-4E96-B877-CCB666B2EF78}"/>
    <dgm:cxn modelId="{2D587CC5-1F57-4382-AC4D-DDC562079B78}" srcId="{0F0AF778-FE25-4B89-9251-A0AC46E066C4}" destId="{66BB3907-0B8A-454F-B52B-AA6E4F0EF66C}" srcOrd="1" destOrd="0" parTransId="{2A80973A-D9F4-4E82-9E71-C4A84EC4C308}" sibTransId="{B89C179F-EA05-44D3-8361-EE6294234C08}"/>
    <dgm:cxn modelId="{77DCD5CD-1551-47E0-8911-5AAB02AD64CE}" srcId="{676E83E6-535E-44C8-A5FD-4F9CB1C2E674}" destId="{75619132-B46C-4FC3-A945-14E9C95763D9}" srcOrd="3" destOrd="0" parTransId="{FFF35A4C-3518-4D08-950A-292839D001B3}" sibTransId="{60AABAFA-944C-4739-92F3-C083CD805FB4}"/>
    <dgm:cxn modelId="{EE9298D1-614B-4EAC-918E-E90B5F1D33E4}" type="presOf" srcId="{0F0AF778-FE25-4B89-9251-A0AC46E066C4}" destId="{1043E2F3-5FCF-47EA-8C2A-C0A11FDC235A}" srcOrd="0" destOrd="0" presId="urn:microsoft.com/office/officeart/2005/8/layout/cycle1"/>
    <dgm:cxn modelId="{E73F8BDE-2DFB-41EF-B5ED-DCF04A29CF17}" srcId="{0F0AF778-FE25-4B89-9251-A0AC46E066C4}" destId="{49A9E33E-57F7-43EF-A2A1-E9E95824B5D6}" srcOrd="3" destOrd="0" parTransId="{BE51644B-9E15-405D-8A6F-81D8741CAD6C}" sibTransId="{03E99916-D357-432D-8CC1-7D8416F29659}"/>
    <dgm:cxn modelId="{6661B8E2-7D86-4277-9BC7-123EEBCA0F30}" type="presOf" srcId="{805FEB8D-94A7-49EB-AA28-127CB4B82075}" destId="{89961D47-734F-45E6-909C-458C764C9CD0}" srcOrd="0" destOrd="3" presId="urn:microsoft.com/office/officeart/2005/8/layout/cycle1"/>
    <dgm:cxn modelId="{413D4EFA-C682-4BCB-8431-B7FC6097B9BE}" type="presOf" srcId="{611E2660-78ED-4ABF-A1C1-4F33C00BC36A}" destId="{89961D47-734F-45E6-909C-458C764C9CD0}" srcOrd="0" destOrd="2" presId="urn:microsoft.com/office/officeart/2005/8/layout/cycle1"/>
    <dgm:cxn modelId="{B3062FFD-1B27-4F8E-80A1-30479BA512BC}" srcId="{676E83E6-535E-44C8-A5FD-4F9CB1C2E674}" destId="{805FEB8D-94A7-49EB-AA28-127CB4B82075}" srcOrd="2" destOrd="0" parTransId="{9AB7BF9B-D017-46AE-8D84-2B35D5C01368}" sibTransId="{44D6B044-F886-4C94-B101-DE1AEC719484}"/>
    <dgm:cxn modelId="{161E0011-A7F5-4CCE-9D31-8B5AAB804F48}" type="presParOf" srcId="{35212B06-FBD7-46D8-9A1F-9B0FCE3C7DAC}" destId="{1FA56A32-C0F9-4BA3-8904-0948C0EFCB53}" srcOrd="0" destOrd="0" presId="urn:microsoft.com/office/officeart/2005/8/layout/cycle1"/>
    <dgm:cxn modelId="{E5ED2A8B-9557-4005-A28F-E4C359E940A7}" type="presParOf" srcId="{35212B06-FBD7-46D8-9A1F-9B0FCE3C7DAC}" destId="{1043E2F3-5FCF-47EA-8C2A-C0A11FDC235A}" srcOrd="1" destOrd="0" presId="urn:microsoft.com/office/officeart/2005/8/layout/cycle1"/>
    <dgm:cxn modelId="{B5D7ADA1-97BF-493D-A0F2-08165DF62CF6}" type="presParOf" srcId="{35212B06-FBD7-46D8-9A1F-9B0FCE3C7DAC}" destId="{AB9B6700-1933-4EB8-B91B-2099D379AD1B}" srcOrd="2" destOrd="0" presId="urn:microsoft.com/office/officeart/2005/8/layout/cycle1"/>
    <dgm:cxn modelId="{0C2B3E52-A6AE-4F3D-A1DF-5455EEC1F06B}" type="presParOf" srcId="{35212B06-FBD7-46D8-9A1F-9B0FCE3C7DAC}" destId="{013DB4F0-8790-4E26-9B30-224713CD60AD}" srcOrd="3" destOrd="0" presId="urn:microsoft.com/office/officeart/2005/8/layout/cycle1"/>
    <dgm:cxn modelId="{6BD7EF08-6E86-48C2-AECC-DD91267627FB}" type="presParOf" srcId="{35212B06-FBD7-46D8-9A1F-9B0FCE3C7DAC}" destId="{89961D47-734F-45E6-909C-458C764C9CD0}" srcOrd="4" destOrd="0" presId="urn:microsoft.com/office/officeart/2005/8/layout/cycle1"/>
    <dgm:cxn modelId="{262B5809-065B-4BAB-BB86-228E7A1FBCBF}" type="presParOf" srcId="{35212B06-FBD7-46D8-9A1F-9B0FCE3C7DAC}" destId="{CEE1CC8A-B45F-41E0-B025-18CE597E06EF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FD03DD-B4AF-44BD-A740-CA781FCB853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363969-918C-4DFC-91E4-DC7D89D615C8}">
      <dgm:prSet/>
      <dgm:spPr/>
      <dgm:t>
        <a:bodyPr/>
        <a:lstStyle/>
        <a:p>
          <a:r>
            <a:rPr lang="en-US"/>
            <a:t>Breast Anatomy</a:t>
          </a:r>
        </a:p>
      </dgm:t>
    </dgm:pt>
    <dgm:pt modelId="{6C789C0A-04E1-4DF9-A6F0-B05D4165D81A}" type="parTrans" cxnId="{1CAADA22-787D-42B1-BAD4-CB68D1E2500A}">
      <dgm:prSet/>
      <dgm:spPr/>
      <dgm:t>
        <a:bodyPr/>
        <a:lstStyle/>
        <a:p>
          <a:endParaRPr lang="en-US"/>
        </a:p>
      </dgm:t>
    </dgm:pt>
    <dgm:pt modelId="{AB0224B1-89AF-4B50-85B1-0D044F1BC9BA}" type="sibTrans" cxnId="{1CAADA22-787D-42B1-BAD4-CB68D1E2500A}">
      <dgm:prSet/>
      <dgm:spPr/>
      <dgm:t>
        <a:bodyPr/>
        <a:lstStyle/>
        <a:p>
          <a:endParaRPr lang="en-US"/>
        </a:p>
      </dgm:t>
    </dgm:pt>
    <dgm:pt modelId="{13557AC5-260D-4FFA-93AE-FE459784FABD}">
      <dgm:prSet/>
      <dgm:spPr/>
      <dgm:t>
        <a:bodyPr/>
        <a:lstStyle/>
        <a:p>
          <a:r>
            <a:rPr lang="en-US"/>
            <a:t>The breast is made up of lobules (milk-producing glands), ducts (carry milk to the nipple), fatty tissue, connective tissue, blood vessels and lymphatic vessels.</a:t>
          </a:r>
        </a:p>
      </dgm:t>
    </dgm:pt>
    <dgm:pt modelId="{9519DC8C-9DBE-4E7E-97D6-149E8A9B24F6}" type="parTrans" cxnId="{5DE6F344-CE6C-4459-9DD2-F769AE67CAD1}">
      <dgm:prSet/>
      <dgm:spPr/>
      <dgm:t>
        <a:bodyPr/>
        <a:lstStyle/>
        <a:p>
          <a:endParaRPr lang="en-US"/>
        </a:p>
      </dgm:t>
    </dgm:pt>
    <dgm:pt modelId="{B3F0C76A-1897-449E-B253-27A125259CFB}" type="sibTrans" cxnId="{5DE6F344-CE6C-4459-9DD2-F769AE67CAD1}">
      <dgm:prSet/>
      <dgm:spPr/>
      <dgm:t>
        <a:bodyPr/>
        <a:lstStyle/>
        <a:p>
          <a:endParaRPr lang="en-US"/>
        </a:p>
      </dgm:t>
    </dgm:pt>
    <dgm:pt modelId="{9E54088C-4B48-4885-95E5-942918E1B955}">
      <dgm:prSet/>
      <dgm:spPr/>
      <dgm:t>
        <a:bodyPr/>
        <a:lstStyle/>
        <a:p>
          <a:r>
            <a:rPr lang="en-US"/>
            <a:t>The axillary lymph nodes (under the arm) are part of the lymphatic system and are commonly the first-place breast cancer spreads.</a:t>
          </a:r>
        </a:p>
      </dgm:t>
    </dgm:pt>
    <dgm:pt modelId="{39A080D8-DCE6-4F23-B08E-306CC44A8ED4}" type="parTrans" cxnId="{12F67027-2CBC-4E47-87CC-C3D034187256}">
      <dgm:prSet/>
      <dgm:spPr/>
      <dgm:t>
        <a:bodyPr/>
        <a:lstStyle/>
        <a:p>
          <a:endParaRPr lang="en-US"/>
        </a:p>
      </dgm:t>
    </dgm:pt>
    <dgm:pt modelId="{956ECDCF-D1CA-4859-8912-7372C8570756}" type="sibTrans" cxnId="{12F67027-2CBC-4E47-87CC-C3D034187256}">
      <dgm:prSet/>
      <dgm:spPr/>
      <dgm:t>
        <a:bodyPr/>
        <a:lstStyle/>
        <a:p>
          <a:endParaRPr lang="en-US"/>
        </a:p>
      </dgm:t>
    </dgm:pt>
    <dgm:pt modelId="{A1EDE465-F2DE-4FF9-949D-DDE08E9F31BE}">
      <dgm:prSet/>
      <dgm:spPr/>
      <dgm:t>
        <a:bodyPr/>
        <a:lstStyle/>
        <a:p>
          <a:r>
            <a:rPr lang="en-US"/>
            <a:t>The breast lies over the pectoralis major muscle on the chest wall.</a:t>
          </a:r>
        </a:p>
      </dgm:t>
    </dgm:pt>
    <dgm:pt modelId="{0EDB4867-9540-40E6-9B03-01E42A22F072}" type="parTrans" cxnId="{4A2FF74E-474A-4311-8F58-17F8EB98CBAA}">
      <dgm:prSet/>
      <dgm:spPr/>
      <dgm:t>
        <a:bodyPr/>
        <a:lstStyle/>
        <a:p>
          <a:endParaRPr lang="en-US"/>
        </a:p>
      </dgm:t>
    </dgm:pt>
    <dgm:pt modelId="{07E6F72E-B850-4214-B16F-FB7E91333039}" type="sibTrans" cxnId="{4A2FF74E-474A-4311-8F58-17F8EB98CBAA}">
      <dgm:prSet/>
      <dgm:spPr/>
      <dgm:t>
        <a:bodyPr/>
        <a:lstStyle/>
        <a:p>
          <a:endParaRPr lang="en-US"/>
        </a:p>
      </dgm:t>
    </dgm:pt>
    <dgm:pt modelId="{ACF4BFFD-557E-48AE-8599-A60C8A5A4E9A}">
      <dgm:prSet/>
      <dgm:spPr/>
      <dgm:t>
        <a:bodyPr/>
        <a:lstStyle/>
        <a:p>
          <a:r>
            <a:rPr lang="en-US"/>
            <a:t>Normal Physiology</a:t>
          </a:r>
        </a:p>
      </dgm:t>
    </dgm:pt>
    <dgm:pt modelId="{C2AD81AA-053E-40CD-A28F-384FFE15A94D}" type="parTrans" cxnId="{3573BD3C-A032-412B-ACDE-6BE0D653E919}">
      <dgm:prSet/>
      <dgm:spPr/>
      <dgm:t>
        <a:bodyPr/>
        <a:lstStyle/>
        <a:p>
          <a:endParaRPr lang="en-US"/>
        </a:p>
      </dgm:t>
    </dgm:pt>
    <dgm:pt modelId="{DCCA4A08-9303-4528-A797-84F816E00312}" type="sibTrans" cxnId="{3573BD3C-A032-412B-ACDE-6BE0D653E919}">
      <dgm:prSet/>
      <dgm:spPr/>
      <dgm:t>
        <a:bodyPr/>
        <a:lstStyle/>
        <a:p>
          <a:endParaRPr lang="en-US"/>
        </a:p>
      </dgm:t>
    </dgm:pt>
    <dgm:pt modelId="{FE754A86-9D3A-4471-9A73-DDCA2F719CDF}">
      <dgm:prSet/>
      <dgm:spPr/>
      <dgm:t>
        <a:bodyPr/>
        <a:lstStyle/>
        <a:p>
          <a:r>
            <a:rPr lang="en-US"/>
            <a:t>The breasts develop under the influence of the hormones estrogen and progesterone.</a:t>
          </a:r>
        </a:p>
      </dgm:t>
    </dgm:pt>
    <dgm:pt modelId="{D8CDF37A-E4FF-4A9A-B752-34815FCE16F8}" type="parTrans" cxnId="{72C0EA2E-00A1-4BED-8607-2E14FAA1E93C}">
      <dgm:prSet/>
      <dgm:spPr/>
      <dgm:t>
        <a:bodyPr/>
        <a:lstStyle/>
        <a:p>
          <a:endParaRPr lang="en-US"/>
        </a:p>
      </dgm:t>
    </dgm:pt>
    <dgm:pt modelId="{8A74C980-4083-4D37-8021-920C787C0482}" type="sibTrans" cxnId="{72C0EA2E-00A1-4BED-8607-2E14FAA1E93C}">
      <dgm:prSet/>
      <dgm:spPr/>
      <dgm:t>
        <a:bodyPr/>
        <a:lstStyle/>
        <a:p>
          <a:endParaRPr lang="en-US"/>
        </a:p>
      </dgm:t>
    </dgm:pt>
    <dgm:pt modelId="{903E7F9D-177C-4F03-9252-0A9F8FC5F56E}">
      <dgm:prSet/>
      <dgm:spPr/>
      <dgm:t>
        <a:bodyPr/>
        <a:lstStyle/>
        <a:p>
          <a:r>
            <a:rPr lang="en-US"/>
            <a:t>During pregnancy, the hormone prolactin stimulates milk production, while oxytocin helps release milk during breastfeeding.</a:t>
          </a:r>
        </a:p>
      </dgm:t>
    </dgm:pt>
    <dgm:pt modelId="{12E28A0D-D8FB-4DBF-A144-4468457B5F62}" type="parTrans" cxnId="{1A134139-A415-4F64-ACA9-6A64B1AF42D6}">
      <dgm:prSet/>
      <dgm:spPr/>
      <dgm:t>
        <a:bodyPr/>
        <a:lstStyle/>
        <a:p>
          <a:endParaRPr lang="en-US"/>
        </a:p>
      </dgm:t>
    </dgm:pt>
    <dgm:pt modelId="{307FB351-CC2F-42AD-AE64-985CB30A3159}" type="sibTrans" cxnId="{1A134139-A415-4F64-ACA9-6A64B1AF42D6}">
      <dgm:prSet/>
      <dgm:spPr/>
      <dgm:t>
        <a:bodyPr/>
        <a:lstStyle/>
        <a:p>
          <a:endParaRPr lang="en-US"/>
        </a:p>
      </dgm:t>
    </dgm:pt>
    <dgm:pt modelId="{A78E06B9-93CC-4CAA-B0C0-A655192DB8A4}" type="pres">
      <dgm:prSet presAssocID="{31FD03DD-B4AF-44BD-A740-CA781FCB8539}" presName="linear" presStyleCnt="0">
        <dgm:presLayoutVars>
          <dgm:animLvl val="lvl"/>
          <dgm:resizeHandles val="exact"/>
        </dgm:presLayoutVars>
      </dgm:prSet>
      <dgm:spPr/>
    </dgm:pt>
    <dgm:pt modelId="{CFE525FE-FAB3-4F7D-8FE8-3F29240265CA}" type="pres">
      <dgm:prSet presAssocID="{A8363969-918C-4DFC-91E4-DC7D89D615C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7E59784-93F4-448E-BCA4-EC166261A65A}" type="pres">
      <dgm:prSet presAssocID="{A8363969-918C-4DFC-91E4-DC7D89D615C8}" presName="childText" presStyleLbl="revTx" presStyleIdx="0" presStyleCnt="2">
        <dgm:presLayoutVars>
          <dgm:bulletEnabled val="1"/>
        </dgm:presLayoutVars>
      </dgm:prSet>
      <dgm:spPr/>
    </dgm:pt>
    <dgm:pt modelId="{3A33492B-89BC-403D-B2DC-4285A7E335FF}" type="pres">
      <dgm:prSet presAssocID="{ACF4BFFD-557E-48AE-8599-A60C8A5A4E9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FCC9BC2-6C99-43B9-B193-608349D85B5A}" type="pres">
      <dgm:prSet presAssocID="{ACF4BFFD-557E-48AE-8599-A60C8A5A4E9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CAADA22-787D-42B1-BAD4-CB68D1E2500A}" srcId="{31FD03DD-B4AF-44BD-A740-CA781FCB8539}" destId="{A8363969-918C-4DFC-91E4-DC7D89D615C8}" srcOrd="0" destOrd="0" parTransId="{6C789C0A-04E1-4DF9-A6F0-B05D4165D81A}" sibTransId="{AB0224B1-89AF-4B50-85B1-0D044F1BC9BA}"/>
    <dgm:cxn modelId="{12F67027-2CBC-4E47-87CC-C3D034187256}" srcId="{A8363969-918C-4DFC-91E4-DC7D89D615C8}" destId="{9E54088C-4B48-4885-95E5-942918E1B955}" srcOrd="1" destOrd="0" parTransId="{39A080D8-DCE6-4F23-B08E-306CC44A8ED4}" sibTransId="{956ECDCF-D1CA-4859-8912-7372C8570756}"/>
    <dgm:cxn modelId="{72C0EA2E-00A1-4BED-8607-2E14FAA1E93C}" srcId="{ACF4BFFD-557E-48AE-8599-A60C8A5A4E9A}" destId="{FE754A86-9D3A-4471-9A73-DDCA2F719CDF}" srcOrd="0" destOrd="0" parTransId="{D8CDF37A-E4FF-4A9A-B752-34815FCE16F8}" sibTransId="{8A74C980-4083-4D37-8021-920C787C0482}"/>
    <dgm:cxn modelId="{1A134139-A415-4F64-ACA9-6A64B1AF42D6}" srcId="{ACF4BFFD-557E-48AE-8599-A60C8A5A4E9A}" destId="{903E7F9D-177C-4F03-9252-0A9F8FC5F56E}" srcOrd="1" destOrd="0" parTransId="{12E28A0D-D8FB-4DBF-A144-4468457B5F62}" sibTransId="{307FB351-CC2F-42AD-AE64-985CB30A3159}"/>
    <dgm:cxn modelId="{3573BD3C-A032-412B-ACDE-6BE0D653E919}" srcId="{31FD03DD-B4AF-44BD-A740-CA781FCB8539}" destId="{ACF4BFFD-557E-48AE-8599-A60C8A5A4E9A}" srcOrd="1" destOrd="0" parTransId="{C2AD81AA-053E-40CD-A28F-384FFE15A94D}" sibTransId="{DCCA4A08-9303-4528-A797-84F816E00312}"/>
    <dgm:cxn modelId="{D587AB3E-3E36-4DC2-BC8C-A7FB8F5CB924}" type="presOf" srcId="{ACF4BFFD-557E-48AE-8599-A60C8A5A4E9A}" destId="{3A33492B-89BC-403D-B2DC-4285A7E335FF}" srcOrd="0" destOrd="0" presId="urn:microsoft.com/office/officeart/2005/8/layout/vList2"/>
    <dgm:cxn modelId="{E715333F-AC55-4D25-AB38-59E9B5734B47}" type="presOf" srcId="{9E54088C-4B48-4885-95E5-942918E1B955}" destId="{87E59784-93F4-448E-BCA4-EC166261A65A}" srcOrd="0" destOrd="1" presId="urn:microsoft.com/office/officeart/2005/8/layout/vList2"/>
    <dgm:cxn modelId="{F13A6142-7859-4CD8-BA74-FEDF37457A21}" type="presOf" srcId="{903E7F9D-177C-4F03-9252-0A9F8FC5F56E}" destId="{8FCC9BC2-6C99-43B9-B193-608349D85B5A}" srcOrd="0" destOrd="1" presId="urn:microsoft.com/office/officeart/2005/8/layout/vList2"/>
    <dgm:cxn modelId="{5DE6F344-CE6C-4459-9DD2-F769AE67CAD1}" srcId="{A8363969-918C-4DFC-91E4-DC7D89D615C8}" destId="{13557AC5-260D-4FFA-93AE-FE459784FABD}" srcOrd="0" destOrd="0" parTransId="{9519DC8C-9DBE-4E7E-97D6-149E8A9B24F6}" sibTransId="{B3F0C76A-1897-449E-B253-27A125259CFB}"/>
    <dgm:cxn modelId="{4A2FF74E-474A-4311-8F58-17F8EB98CBAA}" srcId="{A8363969-918C-4DFC-91E4-DC7D89D615C8}" destId="{A1EDE465-F2DE-4FF9-949D-DDE08E9F31BE}" srcOrd="2" destOrd="0" parTransId="{0EDB4867-9540-40E6-9B03-01E42A22F072}" sibTransId="{07E6F72E-B850-4214-B16F-FB7E91333039}"/>
    <dgm:cxn modelId="{4C5E7F6F-0191-4F7A-B6BB-20F81821647E}" type="presOf" srcId="{13557AC5-260D-4FFA-93AE-FE459784FABD}" destId="{87E59784-93F4-448E-BCA4-EC166261A65A}" srcOrd="0" destOrd="0" presId="urn:microsoft.com/office/officeart/2005/8/layout/vList2"/>
    <dgm:cxn modelId="{E8FAA379-EA6D-4746-9A69-B314CC22A0C8}" type="presOf" srcId="{31FD03DD-B4AF-44BD-A740-CA781FCB8539}" destId="{A78E06B9-93CC-4CAA-B0C0-A655192DB8A4}" srcOrd="0" destOrd="0" presId="urn:microsoft.com/office/officeart/2005/8/layout/vList2"/>
    <dgm:cxn modelId="{A28121C2-F9F2-418D-9D92-6F92FAC6414E}" type="presOf" srcId="{A1EDE465-F2DE-4FF9-949D-DDE08E9F31BE}" destId="{87E59784-93F4-448E-BCA4-EC166261A65A}" srcOrd="0" destOrd="2" presId="urn:microsoft.com/office/officeart/2005/8/layout/vList2"/>
    <dgm:cxn modelId="{8776D7E3-167D-431F-87C6-B4E32E1270F0}" type="presOf" srcId="{A8363969-918C-4DFC-91E4-DC7D89D615C8}" destId="{CFE525FE-FAB3-4F7D-8FE8-3F29240265CA}" srcOrd="0" destOrd="0" presId="urn:microsoft.com/office/officeart/2005/8/layout/vList2"/>
    <dgm:cxn modelId="{F13B3BEB-5619-48BD-92FC-167B2F3D3B5A}" type="presOf" srcId="{FE754A86-9D3A-4471-9A73-DDCA2F719CDF}" destId="{8FCC9BC2-6C99-43B9-B193-608349D85B5A}" srcOrd="0" destOrd="0" presId="urn:microsoft.com/office/officeart/2005/8/layout/vList2"/>
    <dgm:cxn modelId="{BFCCC6F0-87F2-4105-ABF5-60A6ED89D988}" type="presParOf" srcId="{A78E06B9-93CC-4CAA-B0C0-A655192DB8A4}" destId="{CFE525FE-FAB3-4F7D-8FE8-3F29240265CA}" srcOrd="0" destOrd="0" presId="urn:microsoft.com/office/officeart/2005/8/layout/vList2"/>
    <dgm:cxn modelId="{28C5B4E7-E10E-4B35-B96E-3E4FF3198FAB}" type="presParOf" srcId="{A78E06B9-93CC-4CAA-B0C0-A655192DB8A4}" destId="{87E59784-93F4-448E-BCA4-EC166261A65A}" srcOrd="1" destOrd="0" presId="urn:microsoft.com/office/officeart/2005/8/layout/vList2"/>
    <dgm:cxn modelId="{8A9195A3-53EC-40C9-96DF-17C3180CBC12}" type="presParOf" srcId="{A78E06B9-93CC-4CAA-B0C0-A655192DB8A4}" destId="{3A33492B-89BC-403D-B2DC-4285A7E335FF}" srcOrd="2" destOrd="0" presId="urn:microsoft.com/office/officeart/2005/8/layout/vList2"/>
    <dgm:cxn modelId="{07AA0432-82FF-4243-803A-49873C159AB1}" type="presParOf" srcId="{A78E06B9-93CC-4CAA-B0C0-A655192DB8A4}" destId="{8FCC9BC2-6C99-43B9-B193-608349D85B5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CC61FE-30B9-447E-8628-A5C20A4FE9AD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2CAFFD-C9CF-4262-9184-CFF5BC48F535}">
      <dgm:prSet/>
      <dgm:spPr/>
      <dgm:t>
        <a:bodyPr/>
        <a:lstStyle/>
        <a:p>
          <a:r>
            <a:rPr lang="en-US" dirty="0"/>
            <a:t>DNA mutations cause abnormal cell growth</a:t>
          </a:r>
        </a:p>
      </dgm:t>
    </dgm:pt>
    <dgm:pt modelId="{622FB5F7-0B8C-4E6E-998D-164D84380546}" type="parTrans" cxnId="{634F1685-FCA4-4160-8AC8-E9CD7F99DBEE}">
      <dgm:prSet/>
      <dgm:spPr/>
      <dgm:t>
        <a:bodyPr/>
        <a:lstStyle/>
        <a:p>
          <a:endParaRPr lang="en-US"/>
        </a:p>
      </dgm:t>
    </dgm:pt>
    <dgm:pt modelId="{78E984A3-4F7B-4444-8391-6A21971F3BCE}" type="sibTrans" cxnId="{634F1685-FCA4-4160-8AC8-E9CD7F99DBEE}">
      <dgm:prSet/>
      <dgm:spPr/>
      <dgm:t>
        <a:bodyPr/>
        <a:lstStyle/>
        <a:p>
          <a:endParaRPr lang="en-US"/>
        </a:p>
      </dgm:t>
    </dgm:pt>
    <dgm:pt modelId="{2D44DE60-5556-41A4-868E-5201A936C5D3}">
      <dgm:prSet/>
      <dgm:spPr/>
      <dgm:t>
        <a:bodyPr/>
        <a:lstStyle/>
        <a:p>
          <a:r>
            <a:rPr lang="en-US"/>
            <a:t>Abnormal cells form a tumor</a:t>
          </a:r>
        </a:p>
      </dgm:t>
    </dgm:pt>
    <dgm:pt modelId="{24C1E59B-0330-492E-AEAB-E05F34F8FB32}" type="parTrans" cxnId="{A315BD5F-BA0D-4343-9FEB-7FBA7DF918CF}">
      <dgm:prSet/>
      <dgm:spPr/>
      <dgm:t>
        <a:bodyPr/>
        <a:lstStyle/>
        <a:p>
          <a:endParaRPr lang="en-US"/>
        </a:p>
      </dgm:t>
    </dgm:pt>
    <dgm:pt modelId="{4F6BB1A7-D97A-4194-A3E8-042EA7101CF4}" type="sibTrans" cxnId="{A315BD5F-BA0D-4343-9FEB-7FBA7DF918CF}">
      <dgm:prSet/>
      <dgm:spPr/>
      <dgm:t>
        <a:bodyPr/>
        <a:lstStyle/>
        <a:p>
          <a:endParaRPr lang="en-US"/>
        </a:p>
      </dgm:t>
    </dgm:pt>
    <dgm:pt modelId="{93871BD6-0C2A-41BB-9F83-07D670CB3B0F}">
      <dgm:prSet/>
      <dgm:spPr/>
      <dgm:t>
        <a:bodyPr/>
        <a:lstStyle/>
        <a:p>
          <a:r>
            <a:rPr lang="en-US"/>
            <a:t>The tumor invades nearby breast tissue</a:t>
          </a:r>
        </a:p>
      </dgm:t>
    </dgm:pt>
    <dgm:pt modelId="{6C88A31F-089C-447B-BD17-84552F713276}" type="parTrans" cxnId="{EB89628A-5048-4C27-A065-7984CF8C3A10}">
      <dgm:prSet/>
      <dgm:spPr/>
      <dgm:t>
        <a:bodyPr/>
        <a:lstStyle/>
        <a:p>
          <a:endParaRPr lang="en-US"/>
        </a:p>
      </dgm:t>
    </dgm:pt>
    <dgm:pt modelId="{7D787D3B-05E0-4140-A66B-ABD9F1505C35}" type="sibTrans" cxnId="{EB89628A-5048-4C27-A065-7984CF8C3A10}">
      <dgm:prSet/>
      <dgm:spPr/>
      <dgm:t>
        <a:bodyPr/>
        <a:lstStyle/>
        <a:p>
          <a:endParaRPr lang="en-US"/>
        </a:p>
      </dgm:t>
    </dgm:pt>
    <dgm:pt modelId="{F0BD476A-E615-43CD-AEAD-0A34AB7C41E2}">
      <dgm:prSet/>
      <dgm:spPr/>
      <dgm:t>
        <a:bodyPr/>
        <a:lstStyle/>
        <a:p>
          <a:r>
            <a:rPr lang="en-US"/>
            <a:t>Cancer may spread to lymph nodes and other organs</a:t>
          </a:r>
        </a:p>
      </dgm:t>
    </dgm:pt>
    <dgm:pt modelId="{D26AAD78-4518-4BD8-83DC-6B9ADDCB38DB}" type="parTrans" cxnId="{F15DDF30-BA48-4FAC-92F9-3EBAD045C968}">
      <dgm:prSet/>
      <dgm:spPr/>
      <dgm:t>
        <a:bodyPr/>
        <a:lstStyle/>
        <a:p>
          <a:endParaRPr lang="en-US"/>
        </a:p>
      </dgm:t>
    </dgm:pt>
    <dgm:pt modelId="{B3054737-B5BC-4A73-8705-A4991562BEF9}" type="sibTrans" cxnId="{F15DDF30-BA48-4FAC-92F9-3EBAD045C968}">
      <dgm:prSet/>
      <dgm:spPr/>
      <dgm:t>
        <a:bodyPr/>
        <a:lstStyle/>
        <a:p>
          <a:endParaRPr lang="en-US"/>
        </a:p>
      </dgm:t>
    </dgm:pt>
    <dgm:pt modelId="{80FBFA5F-2FBE-4147-BAB2-A6781966C290}" type="pres">
      <dgm:prSet presAssocID="{5ECC61FE-30B9-447E-8628-A5C20A4FE9AD}" presName="outerComposite" presStyleCnt="0">
        <dgm:presLayoutVars>
          <dgm:chMax val="5"/>
          <dgm:dir/>
          <dgm:resizeHandles val="exact"/>
        </dgm:presLayoutVars>
      </dgm:prSet>
      <dgm:spPr/>
    </dgm:pt>
    <dgm:pt modelId="{6F097314-CCD3-4ACC-9E2F-F24909712819}" type="pres">
      <dgm:prSet presAssocID="{5ECC61FE-30B9-447E-8628-A5C20A4FE9AD}" presName="dummyMaxCanvas" presStyleCnt="0">
        <dgm:presLayoutVars/>
      </dgm:prSet>
      <dgm:spPr/>
    </dgm:pt>
    <dgm:pt modelId="{ABE814F9-CF13-45A2-88C2-B0470D93EBB6}" type="pres">
      <dgm:prSet presAssocID="{5ECC61FE-30B9-447E-8628-A5C20A4FE9AD}" presName="FourNodes_1" presStyleLbl="node1" presStyleIdx="0" presStyleCnt="4">
        <dgm:presLayoutVars>
          <dgm:bulletEnabled val="1"/>
        </dgm:presLayoutVars>
      </dgm:prSet>
      <dgm:spPr/>
    </dgm:pt>
    <dgm:pt modelId="{397E0150-1718-4883-A77E-4776285F2563}" type="pres">
      <dgm:prSet presAssocID="{5ECC61FE-30B9-447E-8628-A5C20A4FE9AD}" presName="FourNodes_2" presStyleLbl="node1" presStyleIdx="1" presStyleCnt="4">
        <dgm:presLayoutVars>
          <dgm:bulletEnabled val="1"/>
        </dgm:presLayoutVars>
      </dgm:prSet>
      <dgm:spPr/>
    </dgm:pt>
    <dgm:pt modelId="{1F20DD24-7E3A-4F03-B7D7-055AD163BC60}" type="pres">
      <dgm:prSet presAssocID="{5ECC61FE-30B9-447E-8628-A5C20A4FE9AD}" presName="FourNodes_3" presStyleLbl="node1" presStyleIdx="2" presStyleCnt="4">
        <dgm:presLayoutVars>
          <dgm:bulletEnabled val="1"/>
        </dgm:presLayoutVars>
      </dgm:prSet>
      <dgm:spPr/>
    </dgm:pt>
    <dgm:pt modelId="{FE969C26-5246-4E2B-A378-AF7D90D338B4}" type="pres">
      <dgm:prSet presAssocID="{5ECC61FE-30B9-447E-8628-A5C20A4FE9AD}" presName="FourNodes_4" presStyleLbl="node1" presStyleIdx="3" presStyleCnt="4">
        <dgm:presLayoutVars>
          <dgm:bulletEnabled val="1"/>
        </dgm:presLayoutVars>
      </dgm:prSet>
      <dgm:spPr/>
    </dgm:pt>
    <dgm:pt modelId="{DE158CA7-ECA5-4598-ABC9-B1461EA8C65F}" type="pres">
      <dgm:prSet presAssocID="{5ECC61FE-30B9-447E-8628-A5C20A4FE9AD}" presName="FourConn_1-2" presStyleLbl="fgAccFollowNode1" presStyleIdx="0" presStyleCnt="3">
        <dgm:presLayoutVars>
          <dgm:bulletEnabled val="1"/>
        </dgm:presLayoutVars>
      </dgm:prSet>
      <dgm:spPr/>
    </dgm:pt>
    <dgm:pt modelId="{CF414796-2425-45D2-93C4-3A9983674906}" type="pres">
      <dgm:prSet presAssocID="{5ECC61FE-30B9-447E-8628-A5C20A4FE9AD}" presName="FourConn_2-3" presStyleLbl="fgAccFollowNode1" presStyleIdx="1" presStyleCnt="3">
        <dgm:presLayoutVars>
          <dgm:bulletEnabled val="1"/>
        </dgm:presLayoutVars>
      </dgm:prSet>
      <dgm:spPr/>
    </dgm:pt>
    <dgm:pt modelId="{989A197F-5F17-4B46-9418-9545F86DB171}" type="pres">
      <dgm:prSet presAssocID="{5ECC61FE-30B9-447E-8628-A5C20A4FE9AD}" presName="FourConn_3-4" presStyleLbl="fgAccFollowNode1" presStyleIdx="2" presStyleCnt="3">
        <dgm:presLayoutVars>
          <dgm:bulletEnabled val="1"/>
        </dgm:presLayoutVars>
      </dgm:prSet>
      <dgm:spPr/>
    </dgm:pt>
    <dgm:pt modelId="{723F501F-14E5-4394-B76A-40E510831B3B}" type="pres">
      <dgm:prSet presAssocID="{5ECC61FE-30B9-447E-8628-A5C20A4FE9AD}" presName="FourNodes_1_text" presStyleLbl="node1" presStyleIdx="3" presStyleCnt="4">
        <dgm:presLayoutVars>
          <dgm:bulletEnabled val="1"/>
        </dgm:presLayoutVars>
      </dgm:prSet>
      <dgm:spPr/>
    </dgm:pt>
    <dgm:pt modelId="{F110C034-4781-4564-A8AA-90852463C985}" type="pres">
      <dgm:prSet presAssocID="{5ECC61FE-30B9-447E-8628-A5C20A4FE9AD}" presName="FourNodes_2_text" presStyleLbl="node1" presStyleIdx="3" presStyleCnt="4">
        <dgm:presLayoutVars>
          <dgm:bulletEnabled val="1"/>
        </dgm:presLayoutVars>
      </dgm:prSet>
      <dgm:spPr/>
    </dgm:pt>
    <dgm:pt modelId="{752AFC57-FD7B-4129-9641-00178539FBEB}" type="pres">
      <dgm:prSet presAssocID="{5ECC61FE-30B9-447E-8628-A5C20A4FE9AD}" presName="FourNodes_3_text" presStyleLbl="node1" presStyleIdx="3" presStyleCnt="4">
        <dgm:presLayoutVars>
          <dgm:bulletEnabled val="1"/>
        </dgm:presLayoutVars>
      </dgm:prSet>
      <dgm:spPr/>
    </dgm:pt>
    <dgm:pt modelId="{900D9B63-CA22-4FC9-8F28-EAC4845C6316}" type="pres">
      <dgm:prSet presAssocID="{5ECC61FE-30B9-447E-8628-A5C20A4FE9A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15DDF30-BA48-4FAC-92F9-3EBAD045C968}" srcId="{5ECC61FE-30B9-447E-8628-A5C20A4FE9AD}" destId="{F0BD476A-E615-43CD-AEAD-0A34AB7C41E2}" srcOrd="3" destOrd="0" parTransId="{D26AAD78-4518-4BD8-83DC-6B9ADDCB38DB}" sibTransId="{B3054737-B5BC-4A73-8705-A4991562BEF9}"/>
    <dgm:cxn modelId="{A315BD5F-BA0D-4343-9FEB-7FBA7DF918CF}" srcId="{5ECC61FE-30B9-447E-8628-A5C20A4FE9AD}" destId="{2D44DE60-5556-41A4-868E-5201A936C5D3}" srcOrd="1" destOrd="0" parTransId="{24C1E59B-0330-492E-AEAB-E05F34F8FB32}" sibTransId="{4F6BB1A7-D97A-4194-A3E8-042EA7101CF4}"/>
    <dgm:cxn modelId="{D0E68567-A298-4157-A318-8AA47A623C53}" type="presOf" srcId="{93871BD6-0C2A-41BB-9F83-07D670CB3B0F}" destId="{1F20DD24-7E3A-4F03-B7D7-055AD163BC60}" srcOrd="0" destOrd="0" presId="urn:microsoft.com/office/officeart/2005/8/layout/vProcess5"/>
    <dgm:cxn modelId="{43DB226F-69CA-44C8-9E50-1EC66003FAFF}" type="presOf" srcId="{F0BD476A-E615-43CD-AEAD-0A34AB7C41E2}" destId="{FE969C26-5246-4E2B-A378-AF7D90D338B4}" srcOrd="0" destOrd="0" presId="urn:microsoft.com/office/officeart/2005/8/layout/vProcess5"/>
    <dgm:cxn modelId="{B7E1FD77-2A06-4AE7-BDC3-BE65B96CBC63}" type="presOf" srcId="{2D44DE60-5556-41A4-868E-5201A936C5D3}" destId="{397E0150-1718-4883-A77E-4776285F2563}" srcOrd="0" destOrd="0" presId="urn:microsoft.com/office/officeart/2005/8/layout/vProcess5"/>
    <dgm:cxn modelId="{634F1685-FCA4-4160-8AC8-E9CD7F99DBEE}" srcId="{5ECC61FE-30B9-447E-8628-A5C20A4FE9AD}" destId="{882CAFFD-C9CF-4262-9184-CFF5BC48F535}" srcOrd="0" destOrd="0" parTransId="{622FB5F7-0B8C-4E6E-998D-164D84380546}" sibTransId="{78E984A3-4F7B-4444-8391-6A21971F3BCE}"/>
    <dgm:cxn modelId="{EB89628A-5048-4C27-A065-7984CF8C3A10}" srcId="{5ECC61FE-30B9-447E-8628-A5C20A4FE9AD}" destId="{93871BD6-0C2A-41BB-9F83-07D670CB3B0F}" srcOrd="2" destOrd="0" parTransId="{6C88A31F-089C-447B-BD17-84552F713276}" sibTransId="{7D787D3B-05E0-4140-A66B-ABD9F1505C35}"/>
    <dgm:cxn modelId="{98467E8D-0F5F-4D06-8CBB-130AD4836C31}" type="presOf" srcId="{93871BD6-0C2A-41BB-9F83-07D670CB3B0F}" destId="{752AFC57-FD7B-4129-9641-00178539FBEB}" srcOrd="1" destOrd="0" presId="urn:microsoft.com/office/officeart/2005/8/layout/vProcess5"/>
    <dgm:cxn modelId="{06F0E796-A58F-41DF-AE53-075D7024E856}" type="presOf" srcId="{7D787D3B-05E0-4140-A66B-ABD9F1505C35}" destId="{989A197F-5F17-4B46-9418-9545F86DB171}" srcOrd="0" destOrd="0" presId="urn:microsoft.com/office/officeart/2005/8/layout/vProcess5"/>
    <dgm:cxn modelId="{4E0B6D97-2923-4BC9-BF28-936B1E5248FD}" type="presOf" srcId="{5ECC61FE-30B9-447E-8628-A5C20A4FE9AD}" destId="{80FBFA5F-2FBE-4147-BAB2-A6781966C290}" srcOrd="0" destOrd="0" presId="urn:microsoft.com/office/officeart/2005/8/layout/vProcess5"/>
    <dgm:cxn modelId="{B4C288A1-FECA-4E84-AF4F-65D7CC4FF159}" type="presOf" srcId="{4F6BB1A7-D97A-4194-A3E8-042EA7101CF4}" destId="{CF414796-2425-45D2-93C4-3A9983674906}" srcOrd="0" destOrd="0" presId="urn:microsoft.com/office/officeart/2005/8/layout/vProcess5"/>
    <dgm:cxn modelId="{EE8BDBAC-0AD8-446A-82B9-4034343A0C1C}" type="presOf" srcId="{2D44DE60-5556-41A4-868E-5201A936C5D3}" destId="{F110C034-4781-4564-A8AA-90852463C985}" srcOrd="1" destOrd="0" presId="urn:microsoft.com/office/officeart/2005/8/layout/vProcess5"/>
    <dgm:cxn modelId="{D192B1C0-413F-4092-A683-461B706B518A}" type="presOf" srcId="{F0BD476A-E615-43CD-AEAD-0A34AB7C41E2}" destId="{900D9B63-CA22-4FC9-8F28-EAC4845C6316}" srcOrd="1" destOrd="0" presId="urn:microsoft.com/office/officeart/2005/8/layout/vProcess5"/>
    <dgm:cxn modelId="{44E6C1CA-E7B2-4D2F-8ABD-4827264FCB38}" type="presOf" srcId="{882CAFFD-C9CF-4262-9184-CFF5BC48F535}" destId="{723F501F-14E5-4394-B76A-40E510831B3B}" srcOrd="1" destOrd="0" presId="urn:microsoft.com/office/officeart/2005/8/layout/vProcess5"/>
    <dgm:cxn modelId="{4FEC02D1-0ABF-46D9-8C74-6DEC6B6DA1FF}" type="presOf" srcId="{882CAFFD-C9CF-4262-9184-CFF5BC48F535}" destId="{ABE814F9-CF13-45A2-88C2-B0470D93EBB6}" srcOrd="0" destOrd="0" presId="urn:microsoft.com/office/officeart/2005/8/layout/vProcess5"/>
    <dgm:cxn modelId="{C70AFAF8-A5A9-4D4D-9339-BC4E5803C431}" type="presOf" srcId="{78E984A3-4F7B-4444-8391-6A21971F3BCE}" destId="{DE158CA7-ECA5-4598-ABC9-B1461EA8C65F}" srcOrd="0" destOrd="0" presId="urn:microsoft.com/office/officeart/2005/8/layout/vProcess5"/>
    <dgm:cxn modelId="{6AA9BBE5-69CC-4940-AD33-BA7CCAE19E89}" type="presParOf" srcId="{80FBFA5F-2FBE-4147-BAB2-A6781966C290}" destId="{6F097314-CCD3-4ACC-9E2F-F24909712819}" srcOrd="0" destOrd="0" presId="urn:microsoft.com/office/officeart/2005/8/layout/vProcess5"/>
    <dgm:cxn modelId="{FD224834-7759-4796-B3B0-A18B85F7474F}" type="presParOf" srcId="{80FBFA5F-2FBE-4147-BAB2-A6781966C290}" destId="{ABE814F9-CF13-45A2-88C2-B0470D93EBB6}" srcOrd="1" destOrd="0" presId="urn:microsoft.com/office/officeart/2005/8/layout/vProcess5"/>
    <dgm:cxn modelId="{1767F25F-04B6-451C-A86A-A089235C369F}" type="presParOf" srcId="{80FBFA5F-2FBE-4147-BAB2-A6781966C290}" destId="{397E0150-1718-4883-A77E-4776285F2563}" srcOrd="2" destOrd="0" presId="urn:microsoft.com/office/officeart/2005/8/layout/vProcess5"/>
    <dgm:cxn modelId="{92F455C3-7B73-49ED-A679-98887AD8FBCF}" type="presParOf" srcId="{80FBFA5F-2FBE-4147-BAB2-A6781966C290}" destId="{1F20DD24-7E3A-4F03-B7D7-055AD163BC60}" srcOrd="3" destOrd="0" presId="urn:microsoft.com/office/officeart/2005/8/layout/vProcess5"/>
    <dgm:cxn modelId="{9A647AC1-875D-4702-88EB-F0A65D9759BB}" type="presParOf" srcId="{80FBFA5F-2FBE-4147-BAB2-A6781966C290}" destId="{FE969C26-5246-4E2B-A378-AF7D90D338B4}" srcOrd="4" destOrd="0" presId="urn:microsoft.com/office/officeart/2005/8/layout/vProcess5"/>
    <dgm:cxn modelId="{1B92EE24-CCD2-46F1-8C33-6B929E12D04C}" type="presParOf" srcId="{80FBFA5F-2FBE-4147-BAB2-A6781966C290}" destId="{DE158CA7-ECA5-4598-ABC9-B1461EA8C65F}" srcOrd="5" destOrd="0" presId="urn:microsoft.com/office/officeart/2005/8/layout/vProcess5"/>
    <dgm:cxn modelId="{3917EC16-D17D-4E11-ACCF-A6F3D9E26794}" type="presParOf" srcId="{80FBFA5F-2FBE-4147-BAB2-A6781966C290}" destId="{CF414796-2425-45D2-93C4-3A9983674906}" srcOrd="6" destOrd="0" presId="urn:microsoft.com/office/officeart/2005/8/layout/vProcess5"/>
    <dgm:cxn modelId="{33315ECC-03D4-4811-B5D0-643B61ADDBB6}" type="presParOf" srcId="{80FBFA5F-2FBE-4147-BAB2-A6781966C290}" destId="{989A197F-5F17-4B46-9418-9545F86DB171}" srcOrd="7" destOrd="0" presId="urn:microsoft.com/office/officeart/2005/8/layout/vProcess5"/>
    <dgm:cxn modelId="{74F86532-4F83-4208-87A5-6569BEBD22A4}" type="presParOf" srcId="{80FBFA5F-2FBE-4147-BAB2-A6781966C290}" destId="{723F501F-14E5-4394-B76A-40E510831B3B}" srcOrd="8" destOrd="0" presId="urn:microsoft.com/office/officeart/2005/8/layout/vProcess5"/>
    <dgm:cxn modelId="{5DEB3898-6D78-4C4C-97FD-5C72EA3F9A32}" type="presParOf" srcId="{80FBFA5F-2FBE-4147-BAB2-A6781966C290}" destId="{F110C034-4781-4564-A8AA-90852463C985}" srcOrd="9" destOrd="0" presId="urn:microsoft.com/office/officeart/2005/8/layout/vProcess5"/>
    <dgm:cxn modelId="{E3BEEDB2-F19D-4970-B4FC-DC3F0973C72F}" type="presParOf" srcId="{80FBFA5F-2FBE-4147-BAB2-A6781966C290}" destId="{752AFC57-FD7B-4129-9641-00178539FBEB}" srcOrd="10" destOrd="0" presId="urn:microsoft.com/office/officeart/2005/8/layout/vProcess5"/>
    <dgm:cxn modelId="{32102A82-DA6A-4768-BEE7-8CCC8F970790}" type="presParOf" srcId="{80FBFA5F-2FBE-4147-BAB2-A6781966C290}" destId="{900D9B63-CA22-4FC9-8F28-EAC4845C631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F361DE-FD54-456B-BC85-05924FF9521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88E806-6E8E-4574-8882-B5CDCF8FBA4D}">
      <dgm:prSet/>
      <dgm:spPr/>
      <dgm:t>
        <a:bodyPr/>
        <a:lstStyle/>
        <a:p>
          <a:r>
            <a:rPr lang="en-US" dirty="0"/>
            <a:t>A painless lump in the breast or underarm.</a:t>
          </a:r>
        </a:p>
      </dgm:t>
    </dgm:pt>
    <dgm:pt modelId="{9431A10A-FACF-4FCA-A878-123D67885EFF}" type="parTrans" cxnId="{86C1500F-F79F-45B4-8F51-D2EA5061CDFD}">
      <dgm:prSet/>
      <dgm:spPr/>
      <dgm:t>
        <a:bodyPr/>
        <a:lstStyle/>
        <a:p>
          <a:endParaRPr lang="en-US"/>
        </a:p>
      </dgm:t>
    </dgm:pt>
    <dgm:pt modelId="{90D07A27-E92A-40CC-AB90-AFE6600491D6}" type="sibTrans" cxnId="{86C1500F-F79F-45B4-8F51-D2EA5061CDFD}">
      <dgm:prSet/>
      <dgm:spPr/>
      <dgm:t>
        <a:bodyPr/>
        <a:lstStyle/>
        <a:p>
          <a:endParaRPr lang="en-US"/>
        </a:p>
      </dgm:t>
    </dgm:pt>
    <dgm:pt modelId="{82212C8A-4696-4543-8777-A2D0EC028B3C}">
      <dgm:prSet/>
      <dgm:spPr/>
      <dgm:t>
        <a:bodyPr/>
        <a:lstStyle/>
        <a:p>
          <a:r>
            <a:rPr lang="en-US"/>
            <a:t>Changes in the size or shape of the breast.</a:t>
          </a:r>
        </a:p>
      </dgm:t>
    </dgm:pt>
    <dgm:pt modelId="{5FD445A8-6176-4258-913A-46D9F2F49CF4}" type="parTrans" cxnId="{9DAEC95F-D2FE-4BD3-8A1F-55CA0ED106C7}">
      <dgm:prSet/>
      <dgm:spPr/>
      <dgm:t>
        <a:bodyPr/>
        <a:lstStyle/>
        <a:p>
          <a:endParaRPr lang="en-US"/>
        </a:p>
      </dgm:t>
    </dgm:pt>
    <dgm:pt modelId="{318EB062-7D97-41C5-A0A5-0DF2E16E8EFB}" type="sibTrans" cxnId="{9DAEC95F-D2FE-4BD3-8A1F-55CA0ED106C7}">
      <dgm:prSet/>
      <dgm:spPr/>
      <dgm:t>
        <a:bodyPr/>
        <a:lstStyle/>
        <a:p>
          <a:endParaRPr lang="en-US"/>
        </a:p>
      </dgm:t>
    </dgm:pt>
    <dgm:pt modelId="{6BD2810D-150C-4578-A474-B08889E29843}">
      <dgm:prSet/>
      <dgm:spPr/>
      <dgm:t>
        <a:bodyPr/>
        <a:lstStyle/>
        <a:p>
          <a:r>
            <a:rPr lang="fr-FR"/>
            <a:t>Nipple inversion or  unusual   nipple  discharge.</a:t>
          </a:r>
          <a:endParaRPr lang="en-US"/>
        </a:p>
      </dgm:t>
    </dgm:pt>
    <dgm:pt modelId="{C9183F6B-8D88-45AC-B9FC-6A86923FD01C}" type="parTrans" cxnId="{08A8309A-BCF8-4A9E-A450-CDCA8A115E68}">
      <dgm:prSet/>
      <dgm:spPr/>
      <dgm:t>
        <a:bodyPr/>
        <a:lstStyle/>
        <a:p>
          <a:endParaRPr lang="en-US"/>
        </a:p>
      </dgm:t>
    </dgm:pt>
    <dgm:pt modelId="{ECCC09FD-F8F6-4B89-84C2-4B821AA486D9}" type="sibTrans" cxnId="{08A8309A-BCF8-4A9E-A450-CDCA8A115E68}">
      <dgm:prSet/>
      <dgm:spPr/>
      <dgm:t>
        <a:bodyPr/>
        <a:lstStyle/>
        <a:p>
          <a:endParaRPr lang="en-US"/>
        </a:p>
      </dgm:t>
    </dgm:pt>
    <dgm:pt modelId="{DE156C1E-5772-4E11-9080-8BD41BB60C14}">
      <dgm:prSet/>
      <dgm:spPr/>
      <dgm:t>
        <a:bodyPr/>
        <a:lstStyle/>
        <a:p>
          <a:r>
            <a:rPr lang="en-US"/>
            <a:t>Skin dimpling, redness or thickening (peau d’orange).</a:t>
          </a:r>
        </a:p>
      </dgm:t>
    </dgm:pt>
    <dgm:pt modelId="{39F37537-C6D7-4FF8-AFDB-FB82477139A3}" type="parTrans" cxnId="{0A567592-8FAA-491F-8C15-C417D5F82240}">
      <dgm:prSet/>
      <dgm:spPr/>
      <dgm:t>
        <a:bodyPr/>
        <a:lstStyle/>
        <a:p>
          <a:endParaRPr lang="en-US"/>
        </a:p>
      </dgm:t>
    </dgm:pt>
    <dgm:pt modelId="{906FD531-E462-420D-8A1B-4218B03304D1}" type="sibTrans" cxnId="{0A567592-8FAA-491F-8C15-C417D5F82240}">
      <dgm:prSet/>
      <dgm:spPr/>
      <dgm:t>
        <a:bodyPr/>
        <a:lstStyle/>
        <a:p>
          <a:endParaRPr lang="en-US"/>
        </a:p>
      </dgm:t>
    </dgm:pt>
    <dgm:pt modelId="{9FC0E871-3C36-4DC2-ADB6-3801D708A1E5}">
      <dgm:prSet/>
      <dgm:spPr/>
      <dgm:t>
        <a:bodyPr/>
        <a:lstStyle/>
        <a:p>
          <a:r>
            <a:rPr lang="en-US"/>
            <a:t>Persistent breast or armpit pain.</a:t>
          </a:r>
        </a:p>
      </dgm:t>
    </dgm:pt>
    <dgm:pt modelId="{D726F403-6A3C-4AD8-8898-34E0B0CA27A2}" type="parTrans" cxnId="{735D3E7F-19AC-4EFE-A7E3-D5CE82A503A4}">
      <dgm:prSet/>
      <dgm:spPr/>
      <dgm:t>
        <a:bodyPr/>
        <a:lstStyle/>
        <a:p>
          <a:endParaRPr lang="en-US"/>
        </a:p>
      </dgm:t>
    </dgm:pt>
    <dgm:pt modelId="{5BE62FBC-C506-4F88-B789-D87ECDF3C0B6}" type="sibTrans" cxnId="{735D3E7F-19AC-4EFE-A7E3-D5CE82A503A4}">
      <dgm:prSet/>
      <dgm:spPr/>
      <dgm:t>
        <a:bodyPr/>
        <a:lstStyle/>
        <a:p>
          <a:endParaRPr lang="en-US"/>
        </a:p>
      </dgm:t>
    </dgm:pt>
    <dgm:pt modelId="{4028FCC3-1ED6-451F-A23D-BF1FD62E5E3A}">
      <dgm:prSet/>
      <dgm:spPr/>
      <dgm:t>
        <a:bodyPr/>
        <a:lstStyle/>
        <a:p>
          <a:r>
            <a:rPr lang="en-US"/>
            <a:t>Swollen lymph nodes in the armpit.</a:t>
          </a:r>
        </a:p>
      </dgm:t>
    </dgm:pt>
    <dgm:pt modelId="{73A0A237-87B8-4AEA-86BC-C840814685AF}" type="parTrans" cxnId="{B2BFA067-E245-4026-98FE-1CFDD275375B}">
      <dgm:prSet/>
      <dgm:spPr/>
      <dgm:t>
        <a:bodyPr/>
        <a:lstStyle/>
        <a:p>
          <a:endParaRPr lang="en-US"/>
        </a:p>
      </dgm:t>
    </dgm:pt>
    <dgm:pt modelId="{F55A592A-BDDA-4608-A376-8525549A3AD7}" type="sibTrans" cxnId="{B2BFA067-E245-4026-98FE-1CFDD275375B}">
      <dgm:prSet/>
      <dgm:spPr/>
      <dgm:t>
        <a:bodyPr/>
        <a:lstStyle/>
        <a:p>
          <a:endParaRPr lang="en-US"/>
        </a:p>
      </dgm:t>
    </dgm:pt>
    <dgm:pt modelId="{8D9AB59F-1D2A-4FF1-B59B-48C850F2DA04}" type="pres">
      <dgm:prSet presAssocID="{FEF361DE-FD54-456B-BC85-05924FF9521F}" presName="diagram" presStyleCnt="0">
        <dgm:presLayoutVars>
          <dgm:dir/>
          <dgm:resizeHandles val="exact"/>
        </dgm:presLayoutVars>
      </dgm:prSet>
      <dgm:spPr/>
    </dgm:pt>
    <dgm:pt modelId="{09A453E4-E334-4A0E-9383-43BCBE38D95E}" type="pres">
      <dgm:prSet presAssocID="{2C88E806-6E8E-4574-8882-B5CDCF8FBA4D}" presName="node" presStyleLbl="node1" presStyleIdx="0" presStyleCnt="6">
        <dgm:presLayoutVars>
          <dgm:bulletEnabled val="1"/>
        </dgm:presLayoutVars>
      </dgm:prSet>
      <dgm:spPr/>
    </dgm:pt>
    <dgm:pt modelId="{5288F1DF-ED71-4C22-9759-AF4FFAFA6656}" type="pres">
      <dgm:prSet presAssocID="{90D07A27-E92A-40CC-AB90-AFE6600491D6}" presName="sibTrans" presStyleCnt="0"/>
      <dgm:spPr/>
    </dgm:pt>
    <dgm:pt modelId="{ACEEDCE1-069C-411D-AFFA-C912A62E6A22}" type="pres">
      <dgm:prSet presAssocID="{82212C8A-4696-4543-8777-A2D0EC028B3C}" presName="node" presStyleLbl="node1" presStyleIdx="1" presStyleCnt="6">
        <dgm:presLayoutVars>
          <dgm:bulletEnabled val="1"/>
        </dgm:presLayoutVars>
      </dgm:prSet>
      <dgm:spPr/>
    </dgm:pt>
    <dgm:pt modelId="{6E1FE3A1-BD4E-4D12-B0B8-BF397024EB18}" type="pres">
      <dgm:prSet presAssocID="{318EB062-7D97-41C5-A0A5-0DF2E16E8EFB}" presName="sibTrans" presStyleCnt="0"/>
      <dgm:spPr/>
    </dgm:pt>
    <dgm:pt modelId="{D4FE6319-A77A-4D31-99CC-E191C30CE159}" type="pres">
      <dgm:prSet presAssocID="{6BD2810D-150C-4578-A474-B08889E29843}" presName="node" presStyleLbl="node1" presStyleIdx="2" presStyleCnt="6">
        <dgm:presLayoutVars>
          <dgm:bulletEnabled val="1"/>
        </dgm:presLayoutVars>
      </dgm:prSet>
      <dgm:spPr/>
    </dgm:pt>
    <dgm:pt modelId="{6524B0EF-EAC9-437D-BF89-69653D3766D5}" type="pres">
      <dgm:prSet presAssocID="{ECCC09FD-F8F6-4B89-84C2-4B821AA486D9}" presName="sibTrans" presStyleCnt="0"/>
      <dgm:spPr/>
    </dgm:pt>
    <dgm:pt modelId="{D7CA12B3-A6D3-445E-A817-6DFFF5093E23}" type="pres">
      <dgm:prSet presAssocID="{DE156C1E-5772-4E11-9080-8BD41BB60C14}" presName="node" presStyleLbl="node1" presStyleIdx="3" presStyleCnt="6">
        <dgm:presLayoutVars>
          <dgm:bulletEnabled val="1"/>
        </dgm:presLayoutVars>
      </dgm:prSet>
      <dgm:spPr/>
    </dgm:pt>
    <dgm:pt modelId="{5EE4EFEE-A661-4B03-9B3F-181FFBA0B786}" type="pres">
      <dgm:prSet presAssocID="{906FD531-E462-420D-8A1B-4218B03304D1}" presName="sibTrans" presStyleCnt="0"/>
      <dgm:spPr/>
    </dgm:pt>
    <dgm:pt modelId="{8877923E-7AE8-4702-8BA0-A7F7F815ED02}" type="pres">
      <dgm:prSet presAssocID="{9FC0E871-3C36-4DC2-ADB6-3801D708A1E5}" presName="node" presStyleLbl="node1" presStyleIdx="4" presStyleCnt="6">
        <dgm:presLayoutVars>
          <dgm:bulletEnabled val="1"/>
        </dgm:presLayoutVars>
      </dgm:prSet>
      <dgm:spPr/>
    </dgm:pt>
    <dgm:pt modelId="{4BB86AA0-AAB9-497C-B3C2-DC9362D1A8AE}" type="pres">
      <dgm:prSet presAssocID="{5BE62FBC-C506-4F88-B789-D87ECDF3C0B6}" presName="sibTrans" presStyleCnt="0"/>
      <dgm:spPr/>
    </dgm:pt>
    <dgm:pt modelId="{6E19BD0A-3BBA-4F0A-B91C-8AC2111F0FBF}" type="pres">
      <dgm:prSet presAssocID="{4028FCC3-1ED6-451F-A23D-BF1FD62E5E3A}" presName="node" presStyleLbl="node1" presStyleIdx="5" presStyleCnt="6">
        <dgm:presLayoutVars>
          <dgm:bulletEnabled val="1"/>
        </dgm:presLayoutVars>
      </dgm:prSet>
      <dgm:spPr/>
    </dgm:pt>
  </dgm:ptLst>
  <dgm:cxnLst>
    <dgm:cxn modelId="{86C1500F-F79F-45B4-8F51-D2EA5061CDFD}" srcId="{FEF361DE-FD54-456B-BC85-05924FF9521F}" destId="{2C88E806-6E8E-4574-8882-B5CDCF8FBA4D}" srcOrd="0" destOrd="0" parTransId="{9431A10A-FACF-4FCA-A878-123D67885EFF}" sibTransId="{90D07A27-E92A-40CC-AB90-AFE6600491D6}"/>
    <dgm:cxn modelId="{921F1918-B92C-4DFE-A9C0-1531DE7F40B6}" type="presOf" srcId="{FEF361DE-FD54-456B-BC85-05924FF9521F}" destId="{8D9AB59F-1D2A-4FF1-B59B-48C850F2DA04}" srcOrd="0" destOrd="0" presId="urn:microsoft.com/office/officeart/2005/8/layout/default"/>
    <dgm:cxn modelId="{C16B5835-65F6-4F5D-BC1F-06F094EA7D11}" type="presOf" srcId="{4028FCC3-1ED6-451F-A23D-BF1FD62E5E3A}" destId="{6E19BD0A-3BBA-4F0A-B91C-8AC2111F0FBF}" srcOrd="0" destOrd="0" presId="urn:microsoft.com/office/officeart/2005/8/layout/default"/>
    <dgm:cxn modelId="{C97D053D-7869-4BE9-ACB3-9CF58F2CB97C}" type="presOf" srcId="{2C88E806-6E8E-4574-8882-B5CDCF8FBA4D}" destId="{09A453E4-E334-4A0E-9383-43BCBE38D95E}" srcOrd="0" destOrd="0" presId="urn:microsoft.com/office/officeart/2005/8/layout/default"/>
    <dgm:cxn modelId="{9DAEC95F-D2FE-4BD3-8A1F-55CA0ED106C7}" srcId="{FEF361DE-FD54-456B-BC85-05924FF9521F}" destId="{82212C8A-4696-4543-8777-A2D0EC028B3C}" srcOrd="1" destOrd="0" parTransId="{5FD445A8-6176-4258-913A-46D9F2F49CF4}" sibTransId="{318EB062-7D97-41C5-A0A5-0DF2E16E8EFB}"/>
    <dgm:cxn modelId="{B2BFA067-E245-4026-98FE-1CFDD275375B}" srcId="{FEF361DE-FD54-456B-BC85-05924FF9521F}" destId="{4028FCC3-1ED6-451F-A23D-BF1FD62E5E3A}" srcOrd="5" destOrd="0" parTransId="{73A0A237-87B8-4AEA-86BC-C840814685AF}" sibTransId="{F55A592A-BDDA-4608-A376-8525549A3AD7}"/>
    <dgm:cxn modelId="{7C659E6C-53E0-4576-A238-48BC38C8CF40}" type="presOf" srcId="{9FC0E871-3C36-4DC2-ADB6-3801D708A1E5}" destId="{8877923E-7AE8-4702-8BA0-A7F7F815ED02}" srcOrd="0" destOrd="0" presId="urn:microsoft.com/office/officeart/2005/8/layout/default"/>
    <dgm:cxn modelId="{735D3E7F-19AC-4EFE-A7E3-D5CE82A503A4}" srcId="{FEF361DE-FD54-456B-BC85-05924FF9521F}" destId="{9FC0E871-3C36-4DC2-ADB6-3801D708A1E5}" srcOrd="4" destOrd="0" parTransId="{D726F403-6A3C-4AD8-8898-34E0B0CA27A2}" sibTransId="{5BE62FBC-C506-4F88-B789-D87ECDF3C0B6}"/>
    <dgm:cxn modelId="{0A567592-8FAA-491F-8C15-C417D5F82240}" srcId="{FEF361DE-FD54-456B-BC85-05924FF9521F}" destId="{DE156C1E-5772-4E11-9080-8BD41BB60C14}" srcOrd="3" destOrd="0" parTransId="{39F37537-C6D7-4FF8-AFDB-FB82477139A3}" sibTransId="{906FD531-E462-420D-8A1B-4218B03304D1}"/>
    <dgm:cxn modelId="{08A8309A-BCF8-4A9E-A450-CDCA8A115E68}" srcId="{FEF361DE-FD54-456B-BC85-05924FF9521F}" destId="{6BD2810D-150C-4578-A474-B08889E29843}" srcOrd="2" destOrd="0" parTransId="{C9183F6B-8D88-45AC-B9FC-6A86923FD01C}" sibTransId="{ECCC09FD-F8F6-4B89-84C2-4B821AA486D9}"/>
    <dgm:cxn modelId="{E488CDB2-24B3-4B5D-8FFF-DD0D8B3C3F71}" type="presOf" srcId="{6BD2810D-150C-4578-A474-B08889E29843}" destId="{D4FE6319-A77A-4D31-99CC-E191C30CE159}" srcOrd="0" destOrd="0" presId="urn:microsoft.com/office/officeart/2005/8/layout/default"/>
    <dgm:cxn modelId="{A3CFAAF5-82C6-4D50-9C40-7F35B6D04B56}" type="presOf" srcId="{82212C8A-4696-4543-8777-A2D0EC028B3C}" destId="{ACEEDCE1-069C-411D-AFFA-C912A62E6A22}" srcOrd="0" destOrd="0" presId="urn:microsoft.com/office/officeart/2005/8/layout/default"/>
    <dgm:cxn modelId="{D89395F7-290F-4278-A457-B4BDDF56F847}" type="presOf" srcId="{DE156C1E-5772-4E11-9080-8BD41BB60C14}" destId="{D7CA12B3-A6D3-445E-A817-6DFFF5093E23}" srcOrd="0" destOrd="0" presId="urn:microsoft.com/office/officeart/2005/8/layout/default"/>
    <dgm:cxn modelId="{2C06CFB9-9994-445F-9132-A54B4F653D2A}" type="presParOf" srcId="{8D9AB59F-1D2A-4FF1-B59B-48C850F2DA04}" destId="{09A453E4-E334-4A0E-9383-43BCBE38D95E}" srcOrd="0" destOrd="0" presId="urn:microsoft.com/office/officeart/2005/8/layout/default"/>
    <dgm:cxn modelId="{DE65A1F4-E847-4150-8EE5-87391F5537DF}" type="presParOf" srcId="{8D9AB59F-1D2A-4FF1-B59B-48C850F2DA04}" destId="{5288F1DF-ED71-4C22-9759-AF4FFAFA6656}" srcOrd="1" destOrd="0" presId="urn:microsoft.com/office/officeart/2005/8/layout/default"/>
    <dgm:cxn modelId="{AD116BFE-96CE-4A9F-9433-CE1C6F1D001E}" type="presParOf" srcId="{8D9AB59F-1D2A-4FF1-B59B-48C850F2DA04}" destId="{ACEEDCE1-069C-411D-AFFA-C912A62E6A22}" srcOrd="2" destOrd="0" presId="urn:microsoft.com/office/officeart/2005/8/layout/default"/>
    <dgm:cxn modelId="{ED00BCD1-5BED-49C4-813E-AB007C328AE7}" type="presParOf" srcId="{8D9AB59F-1D2A-4FF1-B59B-48C850F2DA04}" destId="{6E1FE3A1-BD4E-4D12-B0B8-BF397024EB18}" srcOrd="3" destOrd="0" presId="urn:microsoft.com/office/officeart/2005/8/layout/default"/>
    <dgm:cxn modelId="{0024BEF7-4C28-4FCD-9F61-E5111093DCE4}" type="presParOf" srcId="{8D9AB59F-1D2A-4FF1-B59B-48C850F2DA04}" destId="{D4FE6319-A77A-4D31-99CC-E191C30CE159}" srcOrd="4" destOrd="0" presId="urn:microsoft.com/office/officeart/2005/8/layout/default"/>
    <dgm:cxn modelId="{021C2A76-63E7-48B5-819B-8395E94DA522}" type="presParOf" srcId="{8D9AB59F-1D2A-4FF1-B59B-48C850F2DA04}" destId="{6524B0EF-EAC9-437D-BF89-69653D3766D5}" srcOrd="5" destOrd="0" presId="urn:microsoft.com/office/officeart/2005/8/layout/default"/>
    <dgm:cxn modelId="{A8449921-F407-4EA1-8FBD-AE6F84998177}" type="presParOf" srcId="{8D9AB59F-1D2A-4FF1-B59B-48C850F2DA04}" destId="{D7CA12B3-A6D3-445E-A817-6DFFF5093E23}" srcOrd="6" destOrd="0" presId="urn:microsoft.com/office/officeart/2005/8/layout/default"/>
    <dgm:cxn modelId="{2E574BE1-9CAA-4081-A5DD-F1A2F7BFA97D}" type="presParOf" srcId="{8D9AB59F-1D2A-4FF1-B59B-48C850F2DA04}" destId="{5EE4EFEE-A661-4B03-9B3F-181FFBA0B786}" srcOrd="7" destOrd="0" presId="urn:microsoft.com/office/officeart/2005/8/layout/default"/>
    <dgm:cxn modelId="{B09F275D-C031-4BDC-A301-A1536C5B4DB0}" type="presParOf" srcId="{8D9AB59F-1D2A-4FF1-B59B-48C850F2DA04}" destId="{8877923E-7AE8-4702-8BA0-A7F7F815ED02}" srcOrd="8" destOrd="0" presId="urn:microsoft.com/office/officeart/2005/8/layout/default"/>
    <dgm:cxn modelId="{9BBFDB71-C2CC-447A-8651-B87D3E2545DF}" type="presParOf" srcId="{8D9AB59F-1D2A-4FF1-B59B-48C850F2DA04}" destId="{4BB86AA0-AAB9-497C-B3C2-DC9362D1A8AE}" srcOrd="9" destOrd="0" presId="urn:microsoft.com/office/officeart/2005/8/layout/default"/>
    <dgm:cxn modelId="{EFCBE551-6373-4784-AF4D-CF08513EAF04}" type="presParOf" srcId="{8D9AB59F-1D2A-4FF1-B59B-48C850F2DA04}" destId="{6E19BD0A-3BBA-4F0A-B91C-8AC2111F0FB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7ACA2C-A371-4866-A9D0-473D37D2B2A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D66F011-4870-40FE-A832-EC19908122C6}">
      <dgm:prSet/>
      <dgm:spPr/>
      <dgm:t>
        <a:bodyPr/>
        <a:lstStyle/>
        <a:p>
          <a:r>
            <a:rPr lang="en-US"/>
            <a:t>Multidisciplinary Team (MDT)</a:t>
          </a:r>
        </a:p>
      </dgm:t>
    </dgm:pt>
    <dgm:pt modelId="{7EC7872C-5655-400F-AADA-F5F28E9941FA}" type="parTrans" cxnId="{6D069987-403E-4C48-B164-219F369C3462}">
      <dgm:prSet/>
      <dgm:spPr/>
      <dgm:t>
        <a:bodyPr/>
        <a:lstStyle/>
        <a:p>
          <a:endParaRPr lang="en-US"/>
        </a:p>
      </dgm:t>
    </dgm:pt>
    <dgm:pt modelId="{B216FB82-E3FC-498F-9346-762F74E5A0F6}" type="sibTrans" cxnId="{6D069987-403E-4C48-B164-219F369C3462}">
      <dgm:prSet/>
      <dgm:spPr/>
      <dgm:t>
        <a:bodyPr/>
        <a:lstStyle/>
        <a:p>
          <a:endParaRPr lang="en-US"/>
        </a:p>
      </dgm:t>
    </dgm:pt>
    <dgm:pt modelId="{0E75E2D9-4106-4D81-A94A-62375310970B}">
      <dgm:prSet/>
      <dgm:spPr/>
      <dgm:t>
        <a:bodyPr/>
        <a:lstStyle/>
        <a:p>
          <a:r>
            <a:rPr lang="en-US"/>
            <a:t>General Practitioner (GP)</a:t>
          </a:r>
        </a:p>
      </dgm:t>
    </dgm:pt>
    <dgm:pt modelId="{277903D2-70B9-4FF1-B1B1-4BF21C387CA4}" type="parTrans" cxnId="{3676B168-C8AF-4A93-8DF9-425D932B7D3D}">
      <dgm:prSet/>
      <dgm:spPr/>
      <dgm:t>
        <a:bodyPr/>
        <a:lstStyle/>
        <a:p>
          <a:endParaRPr lang="en-US"/>
        </a:p>
      </dgm:t>
    </dgm:pt>
    <dgm:pt modelId="{B19FA4AE-887E-4322-8839-1FDA39103EEA}" type="sibTrans" cxnId="{3676B168-C8AF-4A93-8DF9-425D932B7D3D}">
      <dgm:prSet/>
      <dgm:spPr/>
      <dgm:t>
        <a:bodyPr/>
        <a:lstStyle/>
        <a:p>
          <a:endParaRPr lang="en-US"/>
        </a:p>
      </dgm:t>
    </dgm:pt>
    <dgm:pt modelId="{704D3DAC-23B5-42BC-9192-9B5830415CF2}">
      <dgm:prSet/>
      <dgm:spPr/>
      <dgm:t>
        <a:bodyPr/>
        <a:lstStyle/>
        <a:p>
          <a:r>
            <a:rPr lang="en-US"/>
            <a:t>Breast Surgeon</a:t>
          </a:r>
        </a:p>
      </dgm:t>
    </dgm:pt>
    <dgm:pt modelId="{4B6C4C73-40F6-451F-9F3B-FDE7C0D82547}" type="parTrans" cxnId="{BD07EDFB-6552-4DF7-9619-64D45E67A18E}">
      <dgm:prSet/>
      <dgm:spPr/>
      <dgm:t>
        <a:bodyPr/>
        <a:lstStyle/>
        <a:p>
          <a:endParaRPr lang="en-US"/>
        </a:p>
      </dgm:t>
    </dgm:pt>
    <dgm:pt modelId="{4279A004-1578-4C43-B201-22512C68D629}" type="sibTrans" cxnId="{BD07EDFB-6552-4DF7-9619-64D45E67A18E}">
      <dgm:prSet/>
      <dgm:spPr/>
      <dgm:t>
        <a:bodyPr/>
        <a:lstStyle/>
        <a:p>
          <a:endParaRPr lang="en-US"/>
        </a:p>
      </dgm:t>
    </dgm:pt>
    <dgm:pt modelId="{C5FA05F8-457C-400B-A190-0A73C1C68BE2}">
      <dgm:prSet/>
      <dgm:spPr/>
      <dgm:t>
        <a:bodyPr/>
        <a:lstStyle/>
        <a:p>
          <a:r>
            <a:rPr lang="en-US"/>
            <a:t>Oncologist</a:t>
          </a:r>
        </a:p>
      </dgm:t>
    </dgm:pt>
    <dgm:pt modelId="{41740EBE-7AAA-451B-ABF3-0EEA4718C94F}" type="parTrans" cxnId="{A389564B-587C-4A09-842E-ED3BBF279D50}">
      <dgm:prSet/>
      <dgm:spPr/>
      <dgm:t>
        <a:bodyPr/>
        <a:lstStyle/>
        <a:p>
          <a:endParaRPr lang="en-US"/>
        </a:p>
      </dgm:t>
    </dgm:pt>
    <dgm:pt modelId="{5EFE1774-13F8-4D0A-8DDB-26BB7A52F37C}" type="sibTrans" cxnId="{A389564B-587C-4A09-842E-ED3BBF279D50}">
      <dgm:prSet/>
      <dgm:spPr/>
      <dgm:t>
        <a:bodyPr/>
        <a:lstStyle/>
        <a:p>
          <a:endParaRPr lang="en-US"/>
        </a:p>
      </dgm:t>
    </dgm:pt>
    <dgm:pt modelId="{9752E399-51A0-49B5-8A92-C2AED32F2729}">
      <dgm:prSet/>
      <dgm:spPr/>
      <dgm:t>
        <a:bodyPr/>
        <a:lstStyle/>
        <a:p>
          <a:r>
            <a:rPr lang="en-US"/>
            <a:t>Breast Care Nurse</a:t>
          </a:r>
        </a:p>
      </dgm:t>
    </dgm:pt>
    <dgm:pt modelId="{11439E61-5698-48D2-89C4-55A4E3969864}" type="parTrans" cxnId="{9089E95D-EB22-4791-BDBB-BD40A4CE52E5}">
      <dgm:prSet/>
      <dgm:spPr/>
      <dgm:t>
        <a:bodyPr/>
        <a:lstStyle/>
        <a:p>
          <a:endParaRPr lang="en-US"/>
        </a:p>
      </dgm:t>
    </dgm:pt>
    <dgm:pt modelId="{552FC1A5-C68E-40DA-AE1A-9D9CCAAF40F5}" type="sibTrans" cxnId="{9089E95D-EB22-4791-BDBB-BD40A4CE52E5}">
      <dgm:prSet/>
      <dgm:spPr/>
      <dgm:t>
        <a:bodyPr/>
        <a:lstStyle/>
        <a:p>
          <a:endParaRPr lang="en-US"/>
        </a:p>
      </dgm:t>
    </dgm:pt>
    <dgm:pt modelId="{C4E6C752-FA6B-41A9-BE3D-3629A0AA7F56}">
      <dgm:prSet/>
      <dgm:spPr/>
      <dgm:t>
        <a:bodyPr/>
        <a:lstStyle/>
        <a:p>
          <a:r>
            <a:rPr lang="en-US"/>
            <a:t>Radiologist</a:t>
          </a:r>
        </a:p>
      </dgm:t>
    </dgm:pt>
    <dgm:pt modelId="{41282AAB-E8D1-4D7D-A485-1340FD1E4D40}" type="parTrans" cxnId="{20E58B51-B601-4BF0-A8A5-7F1DDD78F4A5}">
      <dgm:prSet/>
      <dgm:spPr/>
      <dgm:t>
        <a:bodyPr/>
        <a:lstStyle/>
        <a:p>
          <a:endParaRPr lang="en-US"/>
        </a:p>
      </dgm:t>
    </dgm:pt>
    <dgm:pt modelId="{B28399AE-89EC-42DB-A350-12B8A7E886CD}" type="sibTrans" cxnId="{20E58B51-B601-4BF0-A8A5-7F1DDD78F4A5}">
      <dgm:prSet/>
      <dgm:spPr/>
      <dgm:t>
        <a:bodyPr/>
        <a:lstStyle/>
        <a:p>
          <a:endParaRPr lang="en-US"/>
        </a:p>
      </dgm:t>
    </dgm:pt>
    <dgm:pt modelId="{068B3BA1-FE16-4E7D-B9C2-A255857E4CF7}">
      <dgm:prSet/>
      <dgm:spPr/>
      <dgm:t>
        <a:bodyPr/>
        <a:lstStyle/>
        <a:p>
          <a:r>
            <a:rPr lang="en-US"/>
            <a:t>Dietitian</a:t>
          </a:r>
        </a:p>
      </dgm:t>
    </dgm:pt>
    <dgm:pt modelId="{B5157DF5-1370-414A-94E7-FA805D9F693D}" type="parTrans" cxnId="{A877F2B7-BC01-4301-8CCD-78757C5572D0}">
      <dgm:prSet/>
      <dgm:spPr/>
      <dgm:t>
        <a:bodyPr/>
        <a:lstStyle/>
        <a:p>
          <a:endParaRPr lang="en-US"/>
        </a:p>
      </dgm:t>
    </dgm:pt>
    <dgm:pt modelId="{B27700DF-1942-4A51-BE55-33B58D0D1EF5}" type="sibTrans" cxnId="{A877F2B7-BC01-4301-8CCD-78757C5572D0}">
      <dgm:prSet/>
      <dgm:spPr/>
      <dgm:t>
        <a:bodyPr/>
        <a:lstStyle/>
        <a:p>
          <a:endParaRPr lang="en-US"/>
        </a:p>
      </dgm:t>
    </dgm:pt>
    <dgm:pt modelId="{A2929245-4677-4609-940E-1B4A36E1B1B7}">
      <dgm:prSet/>
      <dgm:spPr/>
      <dgm:t>
        <a:bodyPr/>
        <a:lstStyle/>
        <a:p>
          <a:r>
            <a:rPr lang="en-US"/>
            <a:t>Physiotherapist </a:t>
          </a:r>
        </a:p>
      </dgm:t>
    </dgm:pt>
    <dgm:pt modelId="{B39C8CC9-827E-4A48-8B96-33101A475C18}" type="parTrans" cxnId="{8318C0F3-C7E9-413F-BD79-CF3762747874}">
      <dgm:prSet/>
      <dgm:spPr/>
      <dgm:t>
        <a:bodyPr/>
        <a:lstStyle/>
        <a:p>
          <a:endParaRPr lang="en-US"/>
        </a:p>
      </dgm:t>
    </dgm:pt>
    <dgm:pt modelId="{D6C3A745-22A9-48BD-853F-110020B18D3D}" type="sibTrans" cxnId="{8318C0F3-C7E9-413F-BD79-CF3762747874}">
      <dgm:prSet/>
      <dgm:spPr/>
      <dgm:t>
        <a:bodyPr/>
        <a:lstStyle/>
        <a:p>
          <a:endParaRPr lang="en-US"/>
        </a:p>
      </dgm:t>
    </dgm:pt>
    <dgm:pt modelId="{09A0C946-4249-4343-83BE-7AE446761938}">
      <dgm:prSet/>
      <dgm:spPr/>
      <dgm:t>
        <a:bodyPr/>
        <a:lstStyle/>
        <a:p>
          <a:r>
            <a:rPr lang="en-US"/>
            <a:t>Psychologist</a:t>
          </a:r>
        </a:p>
      </dgm:t>
    </dgm:pt>
    <dgm:pt modelId="{14D8FEFA-371B-4B2F-9CFB-16AE8C9D3D9C}" type="parTrans" cxnId="{9C50344A-EAD4-451C-8433-B2BF7CF26612}">
      <dgm:prSet/>
      <dgm:spPr/>
      <dgm:t>
        <a:bodyPr/>
        <a:lstStyle/>
        <a:p>
          <a:endParaRPr lang="en-US"/>
        </a:p>
      </dgm:t>
    </dgm:pt>
    <dgm:pt modelId="{AF98C22C-77E1-46AB-8A21-8EA34992F343}" type="sibTrans" cxnId="{9C50344A-EAD4-451C-8433-B2BF7CF26612}">
      <dgm:prSet/>
      <dgm:spPr/>
      <dgm:t>
        <a:bodyPr/>
        <a:lstStyle/>
        <a:p>
          <a:endParaRPr lang="en-US"/>
        </a:p>
      </dgm:t>
    </dgm:pt>
    <dgm:pt modelId="{B725A6C6-1CC1-4E09-A43B-3450E701D7E3}" type="pres">
      <dgm:prSet presAssocID="{747ACA2C-A371-4866-A9D0-473D37D2B2A2}" presName="diagram" presStyleCnt="0">
        <dgm:presLayoutVars>
          <dgm:dir/>
          <dgm:resizeHandles val="exact"/>
        </dgm:presLayoutVars>
      </dgm:prSet>
      <dgm:spPr/>
    </dgm:pt>
    <dgm:pt modelId="{6FD861F9-38CE-4E5D-8BBC-CBA3081D1CE1}" type="pres">
      <dgm:prSet presAssocID="{8D66F011-4870-40FE-A832-EC19908122C6}" presName="node" presStyleLbl="node1" presStyleIdx="0" presStyleCnt="9">
        <dgm:presLayoutVars>
          <dgm:bulletEnabled val="1"/>
        </dgm:presLayoutVars>
      </dgm:prSet>
      <dgm:spPr/>
    </dgm:pt>
    <dgm:pt modelId="{F89FCDB2-C42F-4797-B26D-9AECB8435F60}" type="pres">
      <dgm:prSet presAssocID="{B216FB82-E3FC-498F-9346-762F74E5A0F6}" presName="sibTrans" presStyleCnt="0"/>
      <dgm:spPr/>
    </dgm:pt>
    <dgm:pt modelId="{BDD0BF84-E148-4EC0-87B4-79257D33BB9D}" type="pres">
      <dgm:prSet presAssocID="{0E75E2D9-4106-4D81-A94A-62375310970B}" presName="node" presStyleLbl="node1" presStyleIdx="1" presStyleCnt="9">
        <dgm:presLayoutVars>
          <dgm:bulletEnabled val="1"/>
        </dgm:presLayoutVars>
      </dgm:prSet>
      <dgm:spPr/>
    </dgm:pt>
    <dgm:pt modelId="{D26D6A5E-3681-463A-B020-91F43D232CF8}" type="pres">
      <dgm:prSet presAssocID="{B19FA4AE-887E-4322-8839-1FDA39103EEA}" presName="sibTrans" presStyleCnt="0"/>
      <dgm:spPr/>
    </dgm:pt>
    <dgm:pt modelId="{ABEA8380-E240-4268-BE4B-3CC886B6072B}" type="pres">
      <dgm:prSet presAssocID="{704D3DAC-23B5-42BC-9192-9B5830415CF2}" presName="node" presStyleLbl="node1" presStyleIdx="2" presStyleCnt="9">
        <dgm:presLayoutVars>
          <dgm:bulletEnabled val="1"/>
        </dgm:presLayoutVars>
      </dgm:prSet>
      <dgm:spPr/>
    </dgm:pt>
    <dgm:pt modelId="{11DB07D7-E665-49B1-9391-283BCE7C93C0}" type="pres">
      <dgm:prSet presAssocID="{4279A004-1578-4C43-B201-22512C68D629}" presName="sibTrans" presStyleCnt="0"/>
      <dgm:spPr/>
    </dgm:pt>
    <dgm:pt modelId="{D4E8CED1-83D7-4355-9810-2F92F273345A}" type="pres">
      <dgm:prSet presAssocID="{C5FA05F8-457C-400B-A190-0A73C1C68BE2}" presName="node" presStyleLbl="node1" presStyleIdx="3" presStyleCnt="9">
        <dgm:presLayoutVars>
          <dgm:bulletEnabled val="1"/>
        </dgm:presLayoutVars>
      </dgm:prSet>
      <dgm:spPr/>
    </dgm:pt>
    <dgm:pt modelId="{63BD4D5A-74CF-4114-9483-7E9C1B84674F}" type="pres">
      <dgm:prSet presAssocID="{5EFE1774-13F8-4D0A-8DDB-26BB7A52F37C}" presName="sibTrans" presStyleCnt="0"/>
      <dgm:spPr/>
    </dgm:pt>
    <dgm:pt modelId="{B701BE5B-8EBB-4A27-947E-E2B421279653}" type="pres">
      <dgm:prSet presAssocID="{9752E399-51A0-49B5-8A92-C2AED32F2729}" presName="node" presStyleLbl="node1" presStyleIdx="4" presStyleCnt="9">
        <dgm:presLayoutVars>
          <dgm:bulletEnabled val="1"/>
        </dgm:presLayoutVars>
      </dgm:prSet>
      <dgm:spPr/>
    </dgm:pt>
    <dgm:pt modelId="{5C40ADB8-337E-4A08-9AE4-C73C759F87DF}" type="pres">
      <dgm:prSet presAssocID="{552FC1A5-C68E-40DA-AE1A-9D9CCAAF40F5}" presName="sibTrans" presStyleCnt="0"/>
      <dgm:spPr/>
    </dgm:pt>
    <dgm:pt modelId="{CD5610E5-695E-43A2-9967-78B71C72F68E}" type="pres">
      <dgm:prSet presAssocID="{C4E6C752-FA6B-41A9-BE3D-3629A0AA7F56}" presName="node" presStyleLbl="node1" presStyleIdx="5" presStyleCnt="9">
        <dgm:presLayoutVars>
          <dgm:bulletEnabled val="1"/>
        </dgm:presLayoutVars>
      </dgm:prSet>
      <dgm:spPr/>
    </dgm:pt>
    <dgm:pt modelId="{52EF6766-90CA-48AE-90C5-AAE57D6C4B55}" type="pres">
      <dgm:prSet presAssocID="{B28399AE-89EC-42DB-A350-12B8A7E886CD}" presName="sibTrans" presStyleCnt="0"/>
      <dgm:spPr/>
    </dgm:pt>
    <dgm:pt modelId="{7058504F-A0AA-4502-861D-5C69C2981277}" type="pres">
      <dgm:prSet presAssocID="{068B3BA1-FE16-4E7D-B9C2-A255857E4CF7}" presName="node" presStyleLbl="node1" presStyleIdx="6" presStyleCnt="9">
        <dgm:presLayoutVars>
          <dgm:bulletEnabled val="1"/>
        </dgm:presLayoutVars>
      </dgm:prSet>
      <dgm:spPr/>
    </dgm:pt>
    <dgm:pt modelId="{C2801F69-E989-4022-9A8B-6EBCDF2CC2B4}" type="pres">
      <dgm:prSet presAssocID="{B27700DF-1942-4A51-BE55-33B58D0D1EF5}" presName="sibTrans" presStyleCnt="0"/>
      <dgm:spPr/>
    </dgm:pt>
    <dgm:pt modelId="{7DC6D7C0-5F4B-4540-A5BB-ECFC0B2BDEFB}" type="pres">
      <dgm:prSet presAssocID="{A2929245-4677-4609-940E-1B4A36E1B1B7}" presName="node" presStyleLbl="node1" presStyleIdx="7" presStyleCnt="9">
        <dgm:presLayoutVars>
          <dgm:bulletEnabled val="1"/>
        </dgm:presLayoutVars>
      </dgm:prSet>
      <dgm:spPr/>
    </dgm:pt>
    <dgm:pt modelId="{82732F34-C05A-482D-8B2D-11856E579776}" type="pres">
      <dgm:prSet presAssocID="{D6C3A745-22A9-48BD-853F-110020B18D3D}" presName="sibTrans" presStyleCnt="0"/>
      <dgm:spPr/>
    </dgm:pt>
    <dgm:pt modelId="{2AB9C9D7-468E-44D2-8ED1-183778902730}" type="pres">
      <dgm:prSet presAssocID="{09A0C946-4249-4343-83BE-7AE446761938}" presName="node" presStyleLbl="node1" presStyleIdx="8" presStyleCnt="9">
        <dgm:presLayoutVars>
          <dgm:bulletEnabled val="1"/>
        </dgm:presLayoutVars>
      </dgm:prSet>
      <dgm:spPr/>
    </dgm:pt>
  </dgm:ptLst>
  <dgm:cxnLst>
    <dgm:cxn modelId="{74586201-7B4A-4D56-B4AC-0380C152F0B3}" type="presOf" srcId="{8D66F011-4870-40FE-A832-EC19908122C6}" destId="{6FD861F9-38CE-4E5D-8BBC-CBA3081D1CE1}" srcOrd="0" destOrd="0" presId="urn:microsoft.com/office/officeart/2005/8/layout/default"/>
    <dgm:cxn modelId="{3BA14602-FE22-4ABD-BE53-0822DE5DF3CE}" type="presOf" srcId="{704D3DAC-23B5-42BC-9192-9B5830415CF2}" destId="{ABEA8380-E240-4268-BE4B-3CC886B6072B}" srcOrd="0" destOrd="0" presId="urn:microsoft.com/office/officeart/2005/8/layout/default"/>
    <dgm:cxn modelId="{A3082F0C-AE16-4358-8D11-3354C17E8F2C}" type="presOf" srcId="{0E75E2D9-4106-4D81-A94A-62375310970B}" destId="{BDD0BF84-E148-4EC0-87B4-79257D33BB9D}" srcOrd="0" destOrd="0" presId="urn:microsoft.com/office/officeart/2005/8/layout/default"/>
    <dgm:cxn modelId="{9089E95D-EB22-4791-BDBB-BD40A4CE52E5}" srcId="{747ACA2C-A371-4866-A9D0-473D37D2B2A2}" destId="{9752E399-51A0-49B5-8A92-C2AED32F2729}" srcOrd="4" destOrd="0" parTransId="{11439E61-5698-48D2-89C4-55A4E3969864}" sibTransId="{552FC1A5-C68E-40DA-AE1A-9D9CCAAF40F5}"/>
    <dgm:cxn modelId="{15C18445-12E5-437B-99F1-53ACA0F33DE6}" type="presOf" srcId="{747ACA2C-A371-4866-A9D0-473D37D2B2A2}" destId="{B725A6C6-1CC1-4E09-A43B-3450E701D7E3}" srcOrd="0" destOrd="0" presId="urn:microsoft.com/office/officeart/2005/8/layout/default"/>
    <dgm:cxn modelId="{3676B168-C8AF-4A93-8DF9-425D932B7D3D}" srcId="{747ACA2C-A371-4866-A9D0-473D37D2B2A2}" destId="{0E75E2D9-4106-4D81-A94A-62375310970B}" srcOrd="1" destOrd="0" parTransId="{277903D2-70B9-4FF1-B1B1-4BF21C387CA4}" sibTransId="{B19FA4AE-887E-4322-8839-1FDA39103EEA}"/>
    <dgm:cxn modelId="{9C50344A-EAD4-451C-8433-B2BF7CF26612}" srcId="{747ACA2C-A371-4866-A9D0-473D37D2B2A2}" destId="{09A0C946-4249-4343-83BE-7AE446761938}" srcOrd="8" destOrd="0" parTransId="{14D8FEFA-371B-4B2F-9CFB-16AE8C9D3D9C}" sibTransId="{AF98C22C-77E1-46AB-8A21-8EA34992F343}"/>
    <dgm:cxn modelId="{A389564B-587C-4A09-842E-ED3BBF279D50}" srcId="{747ACA2C-A371-4866-A9D0-473D37D2B2A2}" destId="{C5FA05F8-457C-400B-A190-0A73C1C68BE2}" srcOrd="3" destOrd="0" parTransId="{41740EBE-7AAA-451B-ABF3-0EEA4718C94F}" sibTransId="{5EFE1774-13F8-4D0A-8DDB-26BB7A52F37C}"/>
    <dgm:cxn modelId="{20E58B51-B601-4BF0-A8A5-7F1DDD78F4A5}" srcId="{747ACA2C-A371-4866-A9D0-473D37D2B2A2}" destId="{C4E6C752-FA6B-41A9-BE3D-3629A0AA7F56}" srcOrd="5" destOrd="0" parTransId="{41282AAB-E8D1-4D7D-A485-1340FD1E4D40}" sibTransId="{B28399AE-89EC-42DB-A350-12B8A7E886CD}"/>
    <dgm:cxn modelId="{210B5255-DA6A-4567-B858-D3AE9E462003}" type="presOf" srcId="{C5FA05F8-457C-400B-A190-0A73C1C68BE2}" destId="{D4E8CED1-83D7-4355-9810-2F92F273345A}" srcOrd="0" destOrd="0" presId="urn:microsoft.com/office/officeart/2005/8/layout/default"/>
    <dgm:cxn modelId="{08AD0881-245A-4725-8AA9-1AB4A4FCA1B4}" type="presOf" srcId="{068B3BA1-FE16-4E7D-B9C2-A255857E4CF7}" destId="{7058504F-A0AA-4502-861D-5C69C2981277}" srcOrd="0" destOrd="0" presId="urn:microsoft.com/office/officeart/2005/8/layout/default"/>
    <dgm:cxn modelId="{CBF23787-2A8D-4189-B11C-613171F4FA68}" type="presOf" srcId="{9752E399-51A0-49B5-8A92-C2AED32F2729}" destId="{B701BE5B-8EBB-4A27-947E-E2B421279653}" srcOrd="0" destOrd="0" presId="urn:microsoft.com/office/officeart/2005/8/layout/default"/>
    <dgm:cxn modelId="{6D069987-403E-4C48-B164-219F369C3462}" srcId="{747ACA2C-A371-4866-A9D0-473D37D2B2A2}" destId="{8D66F011-4870-40FE-A832-EC19908122C6}" srcOrd="0" destOrd="0" parTransId="{7EC7872C-5655-400F-AADA-F5F28E9941FA}" sibTransId="{B216FB82-E3FC-498F-9346-762F74E5A0F6}"/>
    <dgm:cxn modelId="{9BA30391-225C-4042-9420-2EA22102912E}" type="presOf" srcId="{09A0C946-4249-4343-83BE-7AE446761938}" destId="{2AB9C9D7-468E-44D2-8ED1-183778902730}" srcOrd="0" destOrd="0" presId="urn:microsoft.com/office/officeart/2005/8/layout/default"/>
    <dgm:cxn modelId="{EC0FF9A9-42E3-4FBF-BF33-7B58B383C6B8}" type="presOf" srcId="{A2929245-4677-4609-940E-1B4A36E1B1B7}" destId="{7DC6D7C0-5F4B-4540-A5BB-ECFC0B2BDEFB}" srcOrd="0" destOrd="0" presId="urn:microsoft.com/office/officeart/2005/8/layout/default"/>
    <dgm:cxn modelId="{9E7A7BAA-156D-44E8-B296-8CF768607826}" type="presOf" srcId="{C4E6C752-FA6B-41A9-BE3D-3629A0AA7F56}" destId="{CD5610E5-695E-43A2-9967-78B71C72F68E}" srcOrd="0" destOrd="0" presId="urn:microsoft.com/office/officeart/2005/8/layout/default"/>
    <dgm:cxn modelId="{A877F2B7-BC01-4301-8CCD-78757C5572D0}" srcId="{747ACA2C-A371-4866-A9D0-473D37D2B2A2}" destId="{068B3BA1-FE16-4E7D-B9C2-A255857E4CF7}" srcOrd="6" destOrd="0" parTransId="{B5157DF5-1370-414A-94E7-FA805D9F693D}" sibTransId="{B27700DF-1942-4A51-BE55-33B58D0D1EF5}"/>
    <dgm:cxn modelId="{8318C0F3-C7E9-413F-BD79-CF3762747874}" srcId="{747ACA2C-A371-4866-A9D0-473D37D2B2A2}" destId="{A2929245-4677-4609-940E-1B4A36E1B1B7}" srcOrd="7" destOrd="0" parTransId="{B39C8CC9-827E-4A48-8B96-33101A475C18}" sibTransId="{D6C3A745-22A9-48BD-853F-110020B18D3D}"/>
    <dgm:cxn modelId="{BD07EDFB-6552-4DF7-9619-64D45E67A18E}" srcId="{747ACA2C-A371-4866-A9D0-473D37D2B2A2}" destId="{704D3DAC-23B5-42BC-9192-9B5830415CF2}" srcOrd="2" destOrd="0" parTransId="{4B6C4C73-40F6-451F-9F3B-FDE7C0D82547}" sibTransId="{4279A004-1578-4C43-B201-22512C68D629}"/>
    <dgm:cxn modelId="{33EEEEC4-4430-4F8B-AA79-3F139D1F5F60}" type="presParOf" srcId="{B725A6C6-1CC1-4E09-A43B-3450E701D7E3}" destId="{6FD861F9-38CE-4E5D-8BBC-CBA3081D1CE1}" srcOrd="0" destOrd="0" presId="urn:microsoft.com/office/officeart/2005/8/layout/default"/>
    <dgm:cxn modelId="{C21757BC-2757-4404-8FED-1E98CDB391EC}" type="presParOf" srcId="{B725A6C6-1CC1-4E09-A43B-3450E701D7E3}" destId="{F89FCDB2-C42F-4797-B26D-9AECB8435F60}" srcOrd="1" destOrd="0" presId="urn:microsoft.com/office/officeart/2005/8/layout/default"/>
    <dgm:cxn modelId="{DA9DECB5-963F-4E27-B540-09C93017B8E0}" type="presParOf" srcId="{B725A6C6-1CC1-4E09-A43B-3450E701D7E3}" destId="{BDD0BF84-E148-4EC0-87B4-79257D33BB9D}" srcOrd="2" destOrd="0" presId="urn:microsoft.com/office/officeart/2005/8/layout/default"/>
    <dgm:cxn modelId="{592A4043-CC99-415B-B4A5-873235304903}" type="presParOf" srcId="{B725A6C6-1CC1-4E09-A43B-3450E701D7E3}" destId="{D26D6A5E-3681-463A-B020-91F43D232CF8}" srcOrd="3" destOrd="0" presId="urn:microsoft.com/office/officeart/2005/8/layout/default"/>
    <dgm:cxn modelId="{AC002E6F-7340-4828-950B-87F4469CC232}" type="presParOf" srcId="{B725A6C6-1CC1-4E09-A43B-3450E701D7E3}" destId="{ABEA8380-E240-4268-BE4B-3CC886B6072B}" srcOrd="4" destOrd="0" presId="urn:microsoft.com/office/officeart/2005/8/layout/default"/>
    <dgm:cxn modelId="{56A34FCB-6FDE-48CC-A91B-20185D7672EA}" type="presParOf" srcId="{B725A6C6-1CC1-4E09-A43B-3450E701D7E3}" destId="{11DB07D7-E665-49B1-9391-283BCE7C93C0}" srcOrd="5" destOrd="0" presId="urn:microsoft.com/office/officeart/2005/8/layout/default"/>
    <dgm:cxn modelId="{BCEF2F25-D13D-435F-B677-5DD56E686DFF}" type="presParOf" srcId="{B725A6C6-1CC1-4E09-A43B-3450E701D7E3}" destId="{D4E8CED1-83D7-4355-9810-2F92F273345A}" srcOrd="6" destOrd="0" presId="urn:microsoft.com/office/officeart/2005/8/layout/default"/>
    <dgm:cxn modelId="{DB45FB85-3360-448D-90A3-847C86CCC689}" type="presParOf" srcId="{B725A6C6-1CC1-4E09-A43B-3450E701D7E3}" destId="{63BD4D5A-74CF-4114-9483-7E9C1B84674F}" srcOrd="7" destOrd="0" presId="urn:microsoft.com/office/officeart/2005/8/layout/default"/>
    <dgm:cxn modelId="{B2266D04-1A91-4B39-A88B-7A1B817F10C0}" type="presParOf" srcId="{B725A6C6-1CC1-4E09-A43B-3450E701D7E3}" destId="{B701BE5B-8EBB-4A27-947E-E2B421279653}" srcOrd="8" destOrd="0" presId="urn:microsoft.com/office/officeart/2005/8/layout/default"/>
    <dgm:cxn modelId="{2C994AE9-0844-4317-9CF6-B71FE00D66FF}" type="presParOf" srcId="{B725A6C6-1CC1-4E09-A43B-3450E701D7E3}" destId="{5C40ADB8-337E-4A08-9AE4-C73C759F87DF}" srcOrd="9" destOrd="0" presId="urn:microsoft.com/office/officeart/2005/8/layout/default"/>
    <dgm:cxn modelId="{9A5F19B7-BE8C-4E27-8C66-D22C11731BD5}" type="presParOf" srcId="{B725A6C6-1CC1-4E09-A43B-3450E701D7E3}" destId="{CD5610E5-695E-43A2-9967-78B71C72F68E}" srcOrd="10" destOrd="0" presId="urn:microsoft.com/office/officeart/2005/8/layout/default"/>
    <dgm:cxn modelId="{089811E5-A7B9-46D8-AB49-50A568845322}" type="presParOf" srcId="{B725A6C6-1CC1-4E09-A43B-3450E701D7E3}" destId="{52EF6766-90CA-48AE-90C5-AAE57D6C4B55}" srcOrd="11" destOrd="0" presId="urn:microsoft.com/office/officeart/2005/8/layout/default"/>
    <dgm:cxn modelId="{7F98C481-7138-4C36-9973-D94517F36F78}" type="presParOf" srcId="{B725A6C6-1CC1-4E09-A43B-3450E701D7E3}" destId="{7058504F-A0AA-4502-861D-5C69C2981277}" srcOrd="12" destOrd="0" presId="urn:microsoft.com/office/officeart/2005/8/layout/default"/>
    <dgm:cxn modelId="{10B668D6-890E-4046-BEA8-3D20F39F9310}" type="presParOf" srcId="{B725A6C6-1CC1-4E09-A43B-3450E701D7E3}" destId="{C2801F69-E989-4022-9A8B-6EBCDF2CC2B4}" srcOrd="13" destOrd="0" presId="urn:microsoft.com/office/officeart/2005/8/layout/default"/>
    <dgm:cxn modelId="{78406556-916C-4D06-B458-6DA90FF2FE73}" type="presParOf" srcId="{B725A6C6-1CC1-4E09-A43B-3450E701D7E3}" destId="{7DC6D7C0-5F4B-4540-A5BB-ECFC0B2BDEFB}" srcOrd="14" destOrd="0" presId="urn:microsoft.com/office/officeart/2005/8/layout/default"/>
    <dgm:cxn modelId="{B11453AF-821E-4C78-ABCE-C94DEA89C5A1}" type="presParOf" srcId="{B725A6C6-1CC1-4E09-A43B-3450E701D7E3}" destId="{82732F34-C05A-482D-8B2D-11856E579776}" srcOrd="15" destOrd="0" presId="urn:microsoft.com/office/officeart/2005/8/layout/default"/>
    <dgm:cxn modelId="{A108A3CD-AD71-4EE2-BF4D-72AF0C5053E2}" type="presParOf" srcId="{B725A6C6-1CC1-4E09-A43B-3450E701D7E3}" destId="{2AB9C9D7-468E-44D2-8ED1-183778902730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16F2934-EF4B-4F89-83A8-2951F9EA51D0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C1CF9B8-C4FC-43E2-90E6-4A3B53D58EDB}">
      <dgm:prSet/>
      <dgm:spPr/>
      <dgm:t>
        <a:bodyPr/>
        <a:lstStyle/>
        <a:p>
          <a:r>
            <a:rPr lang="en-US" dirty="0"/>
            <a:t>Communication and Ethics</a:t>
          </a:r>
        </a:p>
      </dgm:t>
    </dgm:pt>
    <dgm:pt modelId="{91CE243A-7DB6-4B5B-BEDD-CD693A0DBE93}" type="parTrans" cxnId="{9F1AC01F-7B0D-47F8-83A4-03804A332074}">
      <dgm:prSet/>
      <dgm:spPr/>
      <dgm:t>
        <a:bodyPr/>
        <a:lstStyle/>
        <a:p>
          <a:endParaRPr lang="en-US"/>
        </a:p>
      </dgm:t>
    </dgm:pt>
    <dgm:pt modelId="{EAAAB1C9-413A-45E7-9DD2-CA0379839F15}" type="sibTrans" cxnId="{9F1AC01F-7B0D-47F8-83A4-03804A332074}">
      <dgm:prSet/>
      <dgm:spPr/>
      <dgm:t>
        <a:bodyPr/>
        <a:lstStyle/>
        <a:p>
          <a:endParaRPr lang="en-US"/>
        </a:p>
      </dgm:t>
    </dgm:pt>
    <dgm:pt modelId="{E7DB1CAA-5615-4B21-9F3C-C2FEC7E35B1C}">
      <dgm:prSet/>
      <dgm:spPr/>
      <dgm:t>
        <a:bodyPr/>
        <a:lstStyle/>
        <a:p>
          <a:r>
            <a:rPr lang="en-US"/>
            <a:t>Obtain informed consent.</a:t>
          </a:r>
        </a:p>
      </dgm:t>
    </dgm:pt>
    <dgm:pt modelId="{10A488C0-F095-474C-8AC5-EB31A2CE136B}" type="parTrans" cxnId="{46DB862A-D87E-417B-A89B-B74A283A93B3}">
      <dgm:prSet/>
      <dgm:spPr/>
      <dgm:t>
        <a:bodyPr/>
        <a:lstStyle/>
        <a:p>
          <a:endParaRPr lang="en-US"/>
        </a:p>
      </dgm:t>
    </dgm:pt>
    <dgm:pt modelId="{E46E8E10-731A-4B1E-A2F0-0FDA05D46D9E}" type="sibTrans" cxnId="{46DB862A-D87E-417B-A89B-B74A283A93B3}">
      <dgm:prSet/>
      <dgm:spPr/>
      <dgm:t>
        <a:bodyPr/>
        <a:lstStyle/>
        <a:p>
          <a:endParaRPr lang="en-US"/>
        </a:p>
      </dgm:t>
    </dgm:pt>
    <dgm:pt modelId="{E61B865C-0CCC-40C0-A44F-8F481A0676DE}">
      <dgm:prSet/>
      <dgm:spPr/>
      <dgm:t>
        <a:bodyPr/>
        <a:lstStyle/>
        <a:p>
          <a:r>
            <a:rPr lang="en-US"/>
            <a:t>Maintain confidentiality.</a:t>
          </a:r>
        </a:p>
      </dgm:t>
    </dgm:pt>
    <dgm:pt modelId="{6A66D25C-49E9-4ED9-A751-8CEBF79B053E}" type="parTrans" cxnId="{FFB01E20-7C71-422B-A63C-5B1BD09BAD9B}">
      <dgm:prSet/>
      <dgm:spPr/>
      <dgm:t>
        <a:bodyPr/>
        <a:lstStyle/>
        <a:p>
          <a:endParaRPr lang="en-US"/>
        </a:p>
      </dgm:t>
    </dgm:pt>
    <dgm:pt modelId="{D7C7A006-405B-4B8D-8799-82F97D634C9F}" type="sibTrans" cxnId="{FFB01E20-7C71-422B-A63C-5B1BD09BAD9B}">
      <dgm:prSet/>
      <dgm:spPr/>
      <dgm:t>
        <a:bodyPr/>
        <a:lstStyle/>
        <a:p>
          <a:endParaRPr lang="en-US"/>
        </a:p>
      </dgm:t>
    </dgm:pt>
    <dgm:pt modelId="{D52AB960-CA45-45C5-AB2B-26226D762668}">
      <dgm:prSet/>
      <dgm:spPr/>
      <dgm:t>
        <a:bodyPr/>
        <a:lstStyle/>
        <a:p>
          <a:r>
            <a:rPr lang="en-US"/>
            <a:t>Respect patient dignity.</a:t>
          </a:r>
        </a:p>
      </dgm:t>
    </dgm:pt>
    <dgm:pt modelId="{92F7DF17-9A55-4A55-B088-0ABA59708587}" type="parTrans" cxnId="{3699722C-E87F-4218-B3F0-023C02AFE9AA}">
      <dgm:prSet/>
      <dgm:spPr/>
      <dgm:t>
        <a:bodyPr/>
        <a:lstStyle/>
        <a:p>
          <a:endParaRPr lang="en-US"/>
        </a:p>
      </dgm:t>
    </dgm:pt>
    <dgm:pt modelId="{6F3D04F5-15BE-46C8-A5D2-C0EA10182BD4}" type="sibTrans" cxnId="{3699722C-E87F-4218-B3F0-023C02AFE9AA}">
      <dgm:prSet/>
      <dgm:spPr/>
      <dgm:t>
        <a:bodyPr/>
        <a:lstStyle/>
        <a:p>
          <a:endParaRPr lang="en-US"/>
        </a:p>
      </dgm:t>
    </dgm:pt>
    <dgm:pt modelId="{CFE1DAEB-353F-4764-8BAA-567C8AA4F217}">
      <dgm:prSet/>
      <dgm:spPr/>
      <dgm:t>
        <a:bodyPr/>
        <a:lstStyle/>
        <a:p>
          <a:r>
            <a:rPr lang="en-US"/>
            <a:t>Provide person-centred care.</a:t>
          </a:r>
        </a:p>
      </dgm:t>
    </dgm:pt>
    <dgm:pt modelId="{82EDC609-EF51-4268-B7C0-BA1410AAB1BB}" type="parTrans" cxnId="{397A6C8C-BDD6-4CDA-9466-756C49AFA230}">
      <dgm:prSet/>
      <dgm:spPr/>
      <dgm:t>
        <a:bodyPr/>
        <a:lstStyle/>
        <a:p>
          <a:endParaRPr lang="en-US"/>
        </a:p>
      </dgm:t>
    </dgm:pt>
    <dgm:pt modelId="{5E626F84-A56E-41A9-9EDC-F6BF6D9EF180}" type="sibTrans" cxnId="{397A6C8C-BDD6-4CDA-9466-756C49AFA230}">
      <dgm:prSet/>
      <dgm:spPr/>
      <dgm:t>
        <a:bodyPr/>
        <a:lstStyle/>
        <a:p>
          <a:endParaRPr lang="en-US"/>
        </a:p>
      </dgm:t>
    </dgm:pt>
    <dgm:pt modelId="{04F59DCC-47D0-4DC2-811B-F9D9E30BD648}" type="pres">
      <dgm:prSet presAssocID="{E16F2934-EF4B-4F89-83A8-2951F9EA51D0}" presName="diagram" presStyleCnt="0">
        <dgm:presLayoutVars>
          <dgm:dir/>
          <dgm:resizeHandles val="exact"/>
        </dgm:presLayoutVars>
      </dgm:prSet>
      <dgm:spPr/>
    </dgm:pt>
    <dgm:pt modelId="{7655CCAC-292B-4A30-8A54-BD3B73C73437}" type="pres">
      <dgm:prSet presAssocID="{AC1CF9B8-C4FC-43E2-90E6-4A3B53D58EDB}" presName="node" presStyleLbl="node1" presStyleIdx="0" presStyleCnt="1">
        <dgm:presLayoutVars>
          <dgm:bulletEnabled val="1"/>
        </dgm:presLayoutVars>
      </dgm:prSet>
      <dgm:spPr/>
    </dgm:pt>
  </dgm:ptLst>
  <dgm:cxnLst>
    <dgm:cxn modelId="{9F1AC01F-7B0D-47F8-83A4-03804A332074}" srcId="{E16F2934-EF4B-4F89-83A8-2951F9EA51D0}" destId="{AC1CF9B8-C4FC-43E2-90E6-4A3B53D58EDB}" srcOrd="0" destOrd="0" parTransId="{91CE243A-7DB6-4B5B-BEDD-CD693A0DBE93}" sibTransId="{EAAAB1C9-413A-45E7-9DD2-CA0379839F15}"/>
    <dgm:cxn modelId="{FFB01E20-7C71-422B-A63C-5B1BD09BAD9B}" srcId="{AC1CF9B8-C4FC-43E2-90E6-4A3B53D58EDB}" destId="{E61B865C-0CCC-40C0-A44F-8F481A0676DE}" srcOrd="1" destOrd="0" parTransId="{6A66D25C-49E9-4ED9-A751-8CEBF79B053E}" sibTransId="{D7C7A006-405B-4B8D-8799-82F97D634C9F}"/>
    <dgm:cxn modelId="{46DB862A-D87E-417B-A89B-B74A283A93B3}" srcId="{AC1CF9B8-C4FC-43E2-90E6-4A3B53D58EDB}" destId="{E7DB1CAA-5615-4B21-9F3C-C2FEC7E35B1C}" srcOrd="0" destOrd="0" parTransId="{10A488C0-F095-474C-8AC5-EB31A2CE136B}" sibTransId="{E46E8E10-731A-4B1E-A2F0-0FDA05D46D9E}"/>
    <dgm:cxn modelId="{3699722C-E87F-4218-B3F0-023C02AFE9AA}" srcId="{AC1CF9B8-C4FC-43E2-90E6-4A3B53D58EDB}" destId="{D52AB960-CA45-45C5-AB2B-26226D762668}" srcOrd="2" destOrd="0" parTransId="{92F7DF17-9A55-4A55-B088-0ABA59708587}" sibTransId="{6F3D04F5-15BE-46C8-A5D2-C0EA10182BD4}"/>
    <dgm:cxn modelId="{3A36303A-6B2F-4359-8617-0D0DE0583F0D}" type="presOf" srcId="{AC1CF9B8-C4FC-43E2-90E6-4A3B53D58EDB}" destId="{7655CCAC-292B-4A30-8A54-BD3B73C73437}" srcOrd="0" destOrd="0" presId="urn:microsoft.com/office/officeart/2005/8/layout/process5"/>
    <dgm:cxn modelId="{0D21CF3D-0FA4-4123-8EE0-A61DE9D26492}" type="presOf" srcId="{E16F2934-EF4B-4F89-83A8-2951F9EA51D0}" destId="{04F59DCC-47D0-4DC2-811B-F9D9E30BD648}" srcOrd="0" destOrd="0" presId="urn:microsoft.com/office/officeart/2005/8/layout/process5"/>
    <dgm:cxn modelId="{D2F11D52-4EFF-4EC4-A4A6-FCF9F7741C4B}" type="presOf" srcId="{E7DB1CAA-5615-4B21-9F3C-C2FEC7E35B1C}" destId="{7655CCAC-292B-4A30-8A54-BD3B73C73437}" srcOrd="0" destOrd="1" presId="urn:microsoft.com/office/officeart/2005/8/layout/process5"/>
    <dgm:cxn modelId="{0BE22678-334A-470F-B468-2889884B73D6}" type="presOf" srcId="{E61B865C-0CCC-40C0-A44F-8F481A0676DE}" destId="{7655CCAC-292B-4A30-8A54-BD3B73C73437}" srcOrd="0" destOrd="2" presId="urn:microsoft.com/office/officeart/2005/8/layout/process5"/>
    <dgm:cxn modelId="{79421685-445C-4F63-A2F2-A0728172748E}" type="presOf" srcId="{D52AB960-CA45-45C5-AB2B-26226D762668}" destId="{7655CCAC-292B-4A30-8A54-BD3B73C73437}" srcOrd="0" destOrd="3" presId="urn:microsoft.com/office/officeart/2005/8/layout/process5"/>
    <dgm:cxn modelId="{397A6C8C-BDD6-4CDA-9466-756C49AFA230}" srcId="{AC1CF9B8-C4FC-43E2-90E6-4A3B53D58EDB}" destId="{CFE1DAEB-353F-4764-8BAA-567C8AA4F217}" srcOrd="3" destOrd="0" parTransId="{82EDC609-EF51-4268-B7C0-BA1410AAB1BB}" sibTransId="{5E626F84-A56E-41A9-9EDC-F6BF6D9EF180}"/>
    <dgm:cxn modelId="{486F1ECC-0F02-4970-B9D3-C8D2F1D64DD0}" type="presOf" srcId="{CFE1DAEB-353F-4764-8BAA-567C8AA4F217}" destId="{7655CCAC-292B-4A30-8A54-BD3B73C73437}" srcOrd="0" destOrd="4" presId="urn:microsoft.com/office/officeart/2005/8/layout/process5"/>
    <dgm:cxn modelId="{991BCE45-A385-439D-8889-D8C8A6A74DBF}" type="presParOf" srcId="{04F59DCC-47D0-4DC2-811B-F9D9E30BD648}" destId="{7655CCAC-292B-4A30-8A54-BD3B73C73437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643AD-6956-4183-A0FF-2D5C190F6E5A}">
      <dsp:nvSpPr>
        <dsp:cNvPr id="0" name=""/>
        <dsp:cNvSpPr/>
      </dsp:nvSpPr>
      <dsp:spPr>
        <a:xfrm>
          <a:off x="3989" y="467451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Patient details</a:t>
          </a:r>
        </a:p>
      </dsp:txBody>
      <dsp:txXfrm>
        <a:off x="3989" y="467451"/>
        <a:ext cx="2160001" cy="1296001"/>
      </dsp:txXfrm>
    </dsp:sp>
    <dsp:sp modelId="{C8D53978-79AF-46ED-B2FB-0FB37C7E4207}">
      <dsp:nvSpPr>
        <dsp:cNvPr id="0" name=""/>
        <dsp:cNvSpPr/>
      </dsp:nvSpPr>
      <dsp:spPr>
        <a:xfrm>
          <a:off x="2379991" y="467451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Name : Mrs. Sarah Williams(fictional)</a:t>
          </a:r>
        </a:p>
      </dsp:txBody>
      <dsp:txXfrm>
        <a:off x="2379991" y="467451"/>
        <a:ext cx="2160001" cy="1296001"/>
      </dsp:txXfrm>
    </dsp:sp>
    <dsp:sp modelId="{455B394E-0BAC-4191-9417-22BD4431337C}">
      <dsp:nvSpPr>
        <dsp:cNvPr id="0" name=""/>
        <dsp:cNvSpPr/>
      </dsp:nvSpPr>
      <dsp:spPr>
        <a:xfrm>
          <a:off x="4755993" y="467451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Age:52 Years</a:t>
          </a:r>
        </a:p>
      </dsp:txBody>
      <dsp:txXfrm>
        <a:off x="4755993" y="467451"/>
        <a:ext cx="2160001" cy="1296001"/>
      </dsp:txXfrm>
    </dsp:sp>
    <dsp:sp modelId="{A18CD239-E4AA-48C9-94D8-5CDB7FBEE5F5}">
      <dsp:nvSpPr>
        <dsp:cNvPr id="0" name=""/>
        <dsp:cNvSpPr/>
      </dsp:nvSpPr>
      <dsp:spPr>
        <a:xfrm>
          <a:off x="7131995" y="467451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Gender: Female</a:t>
          </a:r>
        </a:p>
      </dsp:txBody>
      <dsp:txXfrm>
        <a:off x="7131995" y="467451"/>
        <a:ext cx="2160001" cy="1296001"/>
      </dsp:txXfrm>
    </dsp:sp>
    <dsp:sp modelId="{32B1740E-D945-4DA6-811C-2E4559349FCB}">
      <dsp:nvSpPr>
        <dsp:cNvPr id="0" name=""/>
        <dsp:cNvSpPr/>
      </dsp:nvSpPr>
      <dsp:spPr>
        <a:xfrm>
          <a:off x="9507996" y="467451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Occupation: Office Administrator</a:t>
          </a:r>
        </a:p>
      </dsp:txBody>
      <dsp:txXfrm>
        <a:off x="9507996" y="467451"/>
        <a:ext cx="2160001" cy="1296001"/>
      </dsp:txXfrm>
    </dsp:sp>
    <dsp:sp modelId="{6BA4D387-BC1D-4C8B-8A98-4600FF6A0292}">
      <dsp:nvSpPr>
        <dsp:cNvPr id="0" name=""/>
        <dsp:cNvSpPr/>
      </dsp:nvSpPr>
      <dsp:spPr>
        <a:xfrm>
          <a:off x="3989" y="1979452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Marital Status: Married</a:t>
          </a:r>
        </a:p>
      </dsp:txBody>
      <dsp:txXfrm>
        <a:off x="3989" y="1979452"/>
        <a:ext cx="2160001" cy="1296001"/>
      </dsp:txXfrm>
    </dsp:sp>
    <dsp:sp modelId="{4B515A71-EED6-40B7-8A32-3E3CB4ADB392}">
      <dsp:nvSpPr>
        <dsp:cNvPr id="0" name=""/>
        <dsp:cNvSpPr/>
      </dsp:nvSpPr>
      <dsp:spPr>
        <a:xfrm>
          <a:off x="2379991" y="1979452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Medical History</a:t>
          </a:r>
        </a:p>
      </dsp:txBody>
      <dsp:txXfrm>
        <a:off x="2379991" y="1979452"/>
        <a:ext cx="2160001" cy="1296001"/>
      </dsp:txXfrm>
    </dsp:sp>
    <dsp:sp modelId="{1C1F35B6-5448-4726-B5CD-174225F5856C}">
      <dsp:nvSpPr>
        <dsp:cNvPr id="0" name=""/>
        <dsp:cNvSpPr/>
      </dsp:nvSpPr>
      <dsp:spPr>
        <a:xfrm>
          <a:off x="4755993" y="1979452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Hypertension</a:t>
          </a:r>
        </a:p>
      </dsp:txBody>
      <dsp:txXfrm>
        <a:off x="4755993" y="1979452"/>
        <a:ext cx="2160001" cy="1296001"/>
      </dsp:txXfrm>
    </dsp:sp>
    <dsp:sp modelId="{C17B1E79-9F4D-4667-8309-C22BF375A869}">
      <dsp:nvSpPr>
        <dsp:cNvPr id="0" name=""/>
        <dsp:cNvSpPr/>
      </dsp:nvSpPr>
      <dsp:spPr>
        <a:xfrm>
          <a:off x="7131995" y="1979452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Obesity(BMI 31)</a:t>
          </a:r>
        </a:p>
      </dsp:txBody>
      <dsp:txXfrm>
        <a:off x="7131995" y="1979452"/>
        <a:ext cx="2160001" cy="1296001"/>
      </dsp:txXfrm>
    </dsp:sp>
    <dsp:sp modelId="{279B2A2D-D9CE-4A7B-AC8E-3A30C2E290F9}">
      <dsp:nvSpPr>
        <dsp:cNvPr id="0" name=""/>
        <dsp:cNvSpPr/>
      </dsp:nvSpPr>
      <dsp:spPr>
        <a:xfrm>
          <a:off x="9507996" y="1979452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Mother diagnose with breast cancer at age 60</a:t>
          </a:r>
        </a:p>
      </dsp:txBody>
      <dsp:txXfrm>
        <a:off x="9507996" y="1979452"/>
        <a:ext cx="2160001" cy="1296001"/>
      </dsp:txXfrm>
    </dsp:sp>
    <dsp:sp modelId="{B4651755-A0D8-416C-8AB7-2D6D09C47E7D}">
      <dsp:nvSpPr>
        <dsp:cNvPr id="0" name=""/>
        <dsp:cNvSpPr/>
      </dsp:nvSpPr>
      <dsp:spPr>
        <a:xfrm>
          <a:off x="3989" y="3491453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Lifestyle</a:t>
          </a:r>
        </a:p>
      </dsp:txBody>
      <dsp:txXfrm>
        <a:off x="3989" y="3491453"/>
        <a:ext cx="2160001" cy="1296001"/>
      </dsp:txXfrm>
    </dsp:sp>
    <dsp:sp modelId="{5A80B113-9352-4132-8E7B-ED46A2D76BAC}">
      <dsp:nvSpPr>
        <dsp:cNvPr id="0" name=""/>
        <dsp:cNvSpPr/>
      </dsp:nvSpPr>
      <dsp:spPr>
        <a:xfrm>
          <a:off x="2379991" y="3491453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Limited physical activity</a:t>
          </a:r>
        </a:p>
      </dsp:txBody>
      <dsp:txXfrm>
        <a:off x="2379991" y="3491453"/>
        <a:ext cx="2160001" cy="1296001"/>
      </dsp:txXfrm>
    </dsp:sp>
    <dsp:sp modelId="{3B90F997-6B93-444A-B163-15AE46BDD234}">
      <dsp:nvSpPr>
        <dsp:cNvPr id="0" name=""/>
        <dsp:cNvSpPr/>
      </dsp:nvSpPr>
      <dsp:spPr>
        <a:xfrm>
          <a:off x="4755993" y="3491453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Drinks alcohol regularly</a:t>
          </a:r>
        </a:p>
      </dsp:txBody>
      <dsp:txXfrm>
        <a:off x="4755993" y="3491453"/>
        <a:ext cx="2160001" cy="1296001"/>
      </dsp:txXfrm>
    </dsp:sp>
    <dsp:sp modelId="{241C8E4C-F294-49CA-AB30-0C3C01433315}">
      <dsp:nvSpPr>
        <dsp:cNvPr id="0" name=""/>
        <dsp:cNvSpPr/>
      </dsp:nvSpPr>
      <dsp:spPr>
        <a:xfrm>
          <a:off x="7131995" y="3491453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Former smoker</a:t>
          </a:r>
        </a:p>
      </dsp:txBody>
      <dsp:txXfrm>
        <a:off x="7131995" y="3491453"/>
        <a:ext cx="2160001" cy="1296001"/>
      </dsp:txXfrm>
    </dsp:sp>
    <dsp:sp modelId="{760DB2FD-6444-4941-9CDC-D78E06F9B7C8}">
      <dsp:nvSpPr>
        <dsp:cNvPr id="0" name=""/>
        <dsp:cNvSpPr/>
      </dsp:nvSpPr>
      <dsp:spPr>
        <a:xfrm>
          <a:off x="9507996" y="3491453"/>
          <a:ext cx="2160001" cy="1296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High fat diet</a:t>
          </a:r>
        </a:p>
      </dsp:txBody>
      <dsp:txXfrm>
        <a:off x="9507996" y="3491453"/>
        <a:ext cx="2160001" cy="12960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43E2F3-5FCF-47EA-8C2A-C0A11FDC235A}">
      <dsp:nvSpPr>
        <dsp:cNvPr id="0" name=""/>
        <dsp:cNvSpPr/>
      </dsp:nvSpPr>
      <dsp:spPr>
        <a:xfrm>
          <a:off x="6344362" y="1327668"/>
          <a:ext cx="2518894" cy="2518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Presenting Symptoms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Lump in left breast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Nipple inversion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Mild pain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Swelling in left armpit</a:t>
          </a:r>
        </a:p>
      </dsp:txBody>
      <dsp:txXfrm>
        <a:off x="6344362" y="1327668"/>
        <a:ext cx="2518894" cy="2518894"/>
      </dsp:txXfrm>
    </dsp:sp>
    <dsp:sp modelId="{AB9B6700-1933-4EB8-B91B-2099D379AD1B}">
      <dsp:nvSpPr>
        <dsp:cNvPr id="0" name=""/>
        <dsp:cNvSpPr/>
      </dsp:nvSpPr>
      <dsp:spPr>
        <a:xfrm>
          <a:off x="2958042" y="-1825"/>
          <a:ext cx="5177883" cy="5177883"/>
        </a:xfrm>
        <a:prstGeom prst="circularArrow">
          <a:avLst>
            <a:gd name="adj1" fmla="val 9486"/>
            <a:gd name="adj2" fmla="val 685266"/>
            <a:gd name="adj3" fmla="val 7849263"/>
            <a:gd name="adj4" fmla="val 2265471"/>
            <a:gd name="adj5" fmla="val 11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961D47-734F-45E6-909C-458C764C9CD0}">
      <dsp:nvSpPr>
        <dsp:cNvPr id="0" name=""/>
        <dsp:cNvSpPr/>
      </dsp:nvSpPr>
      <dsp:spPr>
        <a:xfrm>
          <a:off x="2230711" y="1327668"/>
          <a:ext cx="2518894" cy="2518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Risk Factors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Female gender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Age over 50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Family history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Obesity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Alcohol consumption</a:t>
          </a:r>
        </a:p>
      </dsp:txBody>
      <dsp:txXfrm>
        <a:off x="2230711" y="1327668"/>
        <a:ext cx="2518894" cy="2518894"/>
      </dsp:txXfrm>
    </dsp:sp>
    <dsp:sp modelId="{CEE1CC8A-B45F-41E0-B025-18CE597E06EF}">
      <dsp:nvSpPr>
        <dsp:cNvPr id="0" name=""/>
        <dsp:cNvSpPr/>
      </dsp:nvSpPr>
      <dsp:spPr>
        <a:xfrm>
          <a:off x="2958042" y="-1825"/>
          <a:ext cx="5177883" cy="5177883"/>
        </a:xfrm>
        <a:prstGeom prst="circularArrow">
          <a:avLst>
            <a:gd name="adj1" fmla="val 9486"/>
            <a:gd name="adj2" fmla="val 685266"/>
            <a:gd name="adj3" fmla="val 18649263"/>
            <a:gd name="adj4" fmla="val 13065471"/>
            <a:gd name="adj5" fmla="val 11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525FE-FAB3-4F7D-8FE8-3F29240265CA}">
      <dsp:nvSpPr>
        <dsp:cNvPr id="0" name=""/>
        <dsp:cNvSpPr/>
      </dsp:nvSpPr>
      <dsp:spPr>
        <a:xfrm>
          <a:off x="0" y="79686"/>
          <a:ext cx="9604375" cy="538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Breast Anatomy</a:t>
          </a:r>
        </a:p>
      </dsp:txBody>
      <dsp:txXfrm>
        <a:off x="26273" y="105959"/>
        <a:ext cx="9551829" cy="485654"/>
      </dsp:txXfrm>
    </dsp:sp>
    <dsp:sp modelId="{87E59784-93F4-448E-BCA4-EC166261A65A}">
      <dsp:nvSpPr>
        <dsp:cNvPr id="0" name=""/>
        <dsp:cNvSpPr/>
      </dsp:nvSpPr>
      <dsp:spPr>
        <a:xfrm>
          <a:off x="0" y="617886"/>
          <a:ext cx="9604375" cy="1380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93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The breast is made up of lobules (milk-producing glands), ducts (carry milk to the nipple), fatty tissue, connective tissue, blood vessels and lymphatic vessels.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The axillary lymph nodes (under the arm) are part of the lymphatic system and are commonly the first-place breast cancer spreads.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The breast lies over the pectoralis major muscle on the chest wall.</a:t>
          </a:r>
        </a:p>
      </dsp:txBody>
      <dsp:txXfrm>
        <a:off x="0" y="617886"/>
        <a:ext cx="9604375" cy="1380690"/>
      </dsp:txXfrm>
    </dsp:sp>
    <dsp:sp modelId="{3A33492B-89BC-403D-B2DC-4285A7E335FF}">
      <dsp:nvSpPr>
        <dsp:cNvPr id="0" name=""/>
        <dsp:cNvSpPr/>
      </dsp:nvSpPr>
      <dsp:spPr>
        <a:xfrm>
          <a:off x="0" y="1998576"/>
          <a:ext cx="9604375" cy="538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Normal Physiology</a:t>
          </a:r>
        </a:p>
      </dsp:txBody>
      <dsp:txXfrm>
        <a:off x="26273" y="2024849"/>
        <a:ext cx="9551829" cy="485654"/>
      </dsp:txXfrm>
    </dsp:sp>
    <dsp:sp modelId="{8FCC9BC2-6C99-43B9-B193-608349D85B5A}">
      <dsp:nvSpPr>
        <dsp:cNvPr id="0" name=""/>
        <dsp:cNvSpPr/>
      </dsp:nvSpPr>
      <dsp:spPr>
        <a:xfrm>
          <a:off x="0" y="2536776"/>
          <a:ext cx="9604375" cy="833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93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The breasts develop under the influence of the hormones estrogen and progesterone.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During pregnancy, the hormone prolactin stimulates milk production, while oxytocin helps release milk during breastfeeding.</a:t>
          </a:r>
        </a:p>
      </dsp:txBody>
      <dsp:txXfrm>
        <a:off x="0" y="2536776"/>
        <a:ext cx="9604375" cy="8331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814F9-CF13-45A2-88C2-B0470D93EBB6}">
      <dsp:nvSpPr>
        <dsp:cNvPr id="0" name=""/>
        <dsp:cNvSpPr/>
      </dsp:nvSpPr>
      <dsp:spPr>
        <a:xfrm>
          <a:off x="0" y="0"/>
          <a:ext cx="4440284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DNA mutations cause abnormal cell growth</a:t>
          </a:r>
        </a:p>
      </dsp:txBody>
      <dsp:txXfrm>
        <a:off x="22234" y="22234"/>
        <a:ext cx="3556971" cy="714666"/>
      </dsp:txXfrm>
    </dsp:sp>
    <dsp:sp modelId="{397E0150-1718-4883-A77E-4776285F2563}">
      <dsp:nvSpPr>
        <dsp:cNvPr id="0" name=""/>
        <dsp:cNvSpPr/>
      </dsp:nvSpPr>
      <dsp:spPr>
        <a:xfrm>
          <a:off x="371873" y="897159"/>
          <a:ext cx="4440284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Abnormal cells form a tumor</a:t>
          </a:r>
        </a:p>
      </dsp:txBody>
      <dsp:txXfrm>
        <a:off x="394107" y="919393"/>
        <a:ext cx="3530504" cy="714666"/>
      </dsp:txXfrm>
    </dsp:sp>
    <dsp:sp modelId="{1F20DD24-7E3A-4F03-B7D7-055AD163BC60}">
      <dsp:nvSpPr>
        <dsp:cNvPr id="0" name=""/>
        <dsp:cNvSpPr/>
      </dsp:nvSpPr>
      <dsp:spPr>
        <a:xfrm>
          <a:off x="738197" y="1794318"/>
          <a:ext cx="4440284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tumor invades nearby breast tissue</a:t>
          </a:r>
        </a:p>
      </dsp:txBody>
      <dsp:txXfrm>
        <a:off x="760431" y="1816552"/>
        <a:ext cx="3536054" cy="714666"/>
      </dsp:txXfrm>
    </dsp:sp>
    <dsp:sp modelId="{FE969C26-5246-4E2B-A378-AF7D90D338B4}">
      <dsp:nvSpPr>
        <dsp:cNvPr id="0" name=""/>
        <dsp:cNvSpPr/>
      </dsp:nvSpPr>
      <dsp:spPr>
        <a:xfrm>
          <a:off x="1110070" y="2691478"/>
          <a:ext cx="4440284" cy="7591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Cancer may spread to lymph nodes and other organs</a:t>
          </a:r>
        </a:p>
      </dsp:txBody>
      <dsp:txXfrm>
        <a:off x="1132304" y="2713712"/>
        <a:ext cx="3530504" cy="714666"/>
      </dsp:txXfrm>
    </dsp:sp>
    <dsp:sp modelId="{DE158CA7-ECA5-4598-ABC9-B1461EA8C65F}">
      <dsp:nvSpPr>
        <dsp:cNvPr id="0" name=""/>
        <dsp:cNvSpPr/>
      </dsp:nvSpPr>
      <dsp:spPr>
        <a:xfrm>
          <a:off x="3946846" y="581428"/>
          <a:ext cx="493437" cy="4934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057869" y="581428"/>
        <a:ext cx="271391" cy="371311"/>
      </dsp:txXfrm>
    </dsp:sp>
    <dsp:sp modelId="{CF414796-2425-45D2-93C4-3A9983674906}">
      <dsp:nvSpPr>
        <dsp:cNvPr id="0" name=""/>
        <dsp:cNvSpPr/>
      </dsp:nvSpPr>
      <dsp:spPr>
        <a:xfrm>
          <a:off x="4318720" y="1478587"/>
          <a:ext cx="493437" cy="4934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429743" y="1478587"/>
        <a:ext cx="271391" cy="371311"/>
      </dsp:txXfrm>
    </dsp:sp>
    <dsp:sp modelId="{989A197F-5F17-4B46-9418-9545F86DB171}">
      <dsp:nvSpPr>
        <dsp:cNvPr id="0" name=""/>
        <dsp:cNvSpPr/>
      </dsp:nvSpPr>
      <dsp:spPr>
        <a:xfrm>
          <a:off x="4685043" y="2375747"/>
          <a:ext cx="493437" cy="4934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796066" y="2375747"/>
        <a:ext cx="271391" cy="3713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A453E4-E334-4A0E-9383-43BCBE38D95E}">
      <dsp:nvSpPr>
        <dsp:cNvPr id="0" name=""/>
        <dsp:cNvSpPr/>
      </dsp:nvSpPr>
      <dsp:spPr>
        <a:xfrm>
          <a:off x="939201" y="2574"/>
          <a:ext cx="1963385" cy="1178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 painless lump in the breast or underarm.</a:t>
          </a:r>
        </a:p>
      </dsp:txBody>
      <dsp:txXfrm>
        <a:off x="939201" y="2574"/>
        <a:ext cx="1963385" cy="1178031"/>
      </dsp:txXfrm>
    </dsp:sp>
    <dsp:sp modelId="{ACEEDCE1-069C-411D-AFFA-C912A62E6A22}">
      <dsp:nvSpPr>
        <dsp:cNvPr id="0" name=""/>
        <dsp:cNvSpPr/>
      </dsp:nvSpPr>
      <dsp:spPr>
        <a:xfrm>
          <a:off x="3098925" y="2574"/>
          <a:ext cx="1963385" cy="1178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Changes in the size or shape of the breast.</a:t>
          </a:r>
        </a:p>
      </dsp:txBody>
      <dsp:txXfrm>
        <a:off x="3098925" y="2574"/>
        <a:ext cx="1963385" cy="1178031"/>
      </dsp:txXfrm>
    </dsp:sp>
    <dsp:sp modelId="{D4FE6319-A77A-4D31-99CC-E191C30CE159}">
      <dsp:nvSpPr>
        <dsp:cNvPr id="0" name=""/>
        <dsp:cNvSpPr/>
      </dsp:nvSpPr>
      <dsp:spPr>
        <a:xfrm>
          <a:off x="939201" y="1376944"/>
          <a:ext cx="1963385" cy="1178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900" kern="1200"/>
            <a:t>Nipple inversion or  unusual   nipple  discharge.</a:t>
          </a:r>
          <a:endParaRPr lang="en-US" sz="1900" kern="1200"/>
        </a:p>
      </dsp:txBody>
      <dsp:txXfrm>
        <a:off x="939201" y="1376944"/>
        <a:ext cx="1963385" cy="1178031"/>
      </dsp:txXfrm>
    </dsp:sp>
    <dsp:sp modelId="{D7CA12B3-A6D3-445E-A817-6DFFF5093E23}">
      <dsp:nvSpPr>
        <dsp:cNvPr id="0" name=""/>
        <dsp:cNvSpPr/>
      </dsp:nvSpPr>
      <dsp:spPr>
        <a:xfrm>
          <a:off x="3098925" y="1376944"/>
          <a:ext cx="1963385" cy="1178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Skin dimpling, redness or thickening (peau d’orange).</a:t>
          </a:r>
        </a:p>
      </dsp:txBody>
      <dsp:txXfrm>
        <a:off x="3098925" y="1376944"/>
        <a:ext cx="1963385" cy="1178031"/>
      </dsp:txXfrm>
    </dsp:sp>
    <dsp:sp modelId="{8877923E-7AE8-4702-8BA0-A7F7F815ED02}">
      <dsp:nvSpPr>
        <dsp:cNvPr id="0" name=""/>
        <dsp:cNvSpPr/>
      </dsp:nvSpPr>
      <dsp:spPr>
        <a:xfrm>
          <a:off x="939201" y="2751314"/>
          <a:ext cx="1963385" cy="1178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Persistent breast or armpit pain.</a:t>
          </a:r>
        </a:p>
      </dsp:txBody>
      <dsp:txXfrm>
        <a:off x="939201" y="2751314"/>
        <a:ext cx="1963385" cy="1178031"/>
      </dsp:txXfrm>
    </dsp:sp>
    <dsp:sp modelId="{6E19BD0A-3BBA-4F0A-B91C-8AC2111F0FBF}">
      <dsp:nvSpPr>
        <dsp:cNvPr id="0" name=""/>
        <dsp:cNvSpPr/>
      </dsp:nvSpPr>
      <dsp:spPr>
        <a:xfrm>
          <a:off x="3098925" y="2751314"/>
          <a:ext cx="1963385" cy="1178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Swollen lymph nodes in the armpit.</a:t>
          </a:r>
        </a:p>
      </dsp:txBody>
      <dsp:txXfrm>
        <a:off x="3098925" y="2751314"/>
        <a:ext cx="1963385" cy="11780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861F9-38CE-4E5D-8BBC-CBA3081D1CE1}">
      <dsp:nvSpPr>
        <dsp:cNvPr id="0" name=""/>
        <dsp:cNvSpPr/>
      </dsp:nvSpPr>
      <dsp:spPr>
        <a:xfrm>
          <a:off x="3282" y="569527"/>
          <a:ext cx="1777372" cy="10664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Multidisciplinary Team (MDT)</a:t>
          </a:r>
        </a:p>
      </dsp:txBody>
      <dsp:txXfrm>
        <a:off x="3282" y="569527"/>
        <a:ext cx="1777372" cy="1066423"/>
      </dsp:txXfrm>
    </dsp:sp>
    <dsp:sp modelId="{BDD0BF84-E148-4EC0-87B4-79257D33BB9D}">
      <dsp:nvSpPr>
        <dsp:cNvPr id="0" name=""/>
        <dsp:cNvSpPr/>
      </dsp:nvSpPr>
      <dsp:spPr>
        <a:xfrm>
          <a:off x="1958392" y="569527"/>
          <a:ext cx="1777372" cy="10664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General Practitioner (GP)</a:t>
          </a:r>
        </a:p>
      </dsp:txBody>
      <dsp:txXfrm>
        <a:off x="1958392" y="569527"/>
        <a:ext cx="1777372" cy="1066423"/>
      </dsp:txXfrm>
    </dsp:sp>
    <dsp:sp modelId="{ABEA8380-E240-4268-BE4B-3CC886B6072B}">
      <dsp:nvSpPr>
        <dsp:cNvPr id="0" name=""/>
        <dsp:cNvSpPr/>
      </dsp:nvSpPr>
      <dsp:spPr>
        <a:xfrm>
          <a:off x="3913501" y="569527"/>
          <a:ext cx="1777372" cy="10664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Breast Surgeon</a:t>
          </a:r>
        </a:p>
      </dsp:txBody>
      <dsp:txXfrm>
        <a:off x="3913501" y="569527"/>
        <a:ext cx="1777372" cy="1066423"/>
      </dsp:txXfrm>
    </dsp:sp>
    <dsp:sp modelId="{D4E8CED1-83D7-4355-9810-2F92F273345A}">
      <dsp:nvSpPr>
        <dsp:cNvPr id="0" name=""/>
        <dsp:cNvSpPr/>
      </dsp:nvSpPr>
      <dsp:spPr>
        <a:xfrm>
          <a:off x="5868610" y="569527"/>
          <a:ext cx="1777372" cy="10664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Oncologist</a:t>
          </a:r>
        </a:p>
      </dsp:txBody>
      <dsp:txXfrm>
        <a:off x="5868610" y="569527"/>
        <a:ext cx="1777372" cy="1066423"/>
      </dsp:txXfrm>
    </dsp:sp>
    <dsp:sp modelId="{B701BE5B-8EBB-4A27-947E-E2B421279653}">
      <dsp:nvSpPr>
        <dsp:cNvPr id="0" name=""/>
        <dsp:cNvSpPr/>
      </dsp:nvSpPr>
      <dsp:spPr>
        <a:xfrm>
          <a:off x="7823720" y="569527"/>
          <a:ext cx="1777372" cy="106642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Breast Care Nurse</a:t>
          </a:r>
        </a:p>
      </dsp:txBody>
      <dsp:txXfrm>
        <a:off x="7823720" y="569527"/>
        <a:ext cx="1777372" cy="1066423"/>
      </dsp:txXfrm>
    </dsp:sp>
    <dsp:sp modelId="{CD5610E5-695E-43A2-9967-78B71C72F68E}">
      <dsp:nvSpPr>
        <dsp:cNvPr id="0" name=""/>
        <dsp:cNvSpPr/>
      </dsp:nvSpPr>
      <dsp:spPr>
        <a:xfrm>
          <a:off x="980837" y="1813687"/>
          <a:ext cx="1777372" cy="10664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Radiologist</a:t>
          </a:r>
        </a:p>
      </dsp:txBody>
      <dsp:txXfrm>
        <a:off x="980837" y="1813687"/>
        <a:ext cx="1777372" cy="1066423"/>
      </dsp:txXfrm>
    </dsp:sp>
    <dsp:sp modelId="{7058504F-A0AA-4502-861D-5C69C2981277}">
      <dsp:nvSpPr>
        <dsp:cNvPr id="0" name=""/>
        <dsp:cNvSpPr/>
      </dsp:nvSpPr>
      <dsp:spPr>
        <a:xfrm>
          <a:off x="2935946" y="1813687"/>
          <a:ext cx="1777372" cy="10664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Dietitian</a:t>
          </a:r>
        </a:p>
      </dsp:txBody>
      <dsp:txXfrm>
        <a:off x="2935946" y="1813687"/>
        <a:ext cx="1777372" cy="1066423"/>
      </dsp:txXfrm>
    </dsp:sp>
    <dsp:sp modelId="{7DC6D7C0-5F4B-4540-A5BB-ECFC0B2BDEFB}">
      <dsp:nvSpPr>
        <dsp:cNvPr id="0" name=""/>
        <dsp:cNvSpPr/>
      </dsp:nvSpPr>
      <dsp:spPr>
        <a:xfrm>
          <a:off x="4891056" y="1813687"/>
          <a:ext cx="1777372" cy="10664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Physiotherapist </a:t>
          </a:r>
        </a:p>
      </dsp:txBody>
      <dsp:txXfrm>
        <a:off x="4891056" y="1813687"/>
        <a:ext cx="1777372" cy="1066423"/>
      </dsp:txXfrm>
    </dsp:sp>
    <dsp:sp modelId="{2AB9C9D7-468E-44D2-8ED1-183778902730}">
      <dsp:nvSpPr>
        <dsp:cNvPr id="0" name=""/>
        <dsp:cNvSpPr/>
      </dsp:nvSpPr>
      <dsp:spPr>
        <a:xfrm>
          <a:off x="6846165" y="1813687"/>
          <a:ext cx="1777372" cy="10664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Psychologist</a:t>
          </a:r>
        </a:p>
      </dsp:txBody>
      <dsp:txXfrm>
        <a:off x="6846165" y="1813687"/>
        <a:ext cx="1777372" cy="10664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55CCAC-292B-4A30-8A54-BD3B73C73437}">
      <dsp:nvSpPr>
        <dsp:cNvPr id="0" name=""/>
        <dsp:cNvSpPr/>
      </dsp:nvSpPr>
      <dsp:spPr>
        <a:xfrm>
          <a:off x="1939435" y="2166"/>
          <a:ext cx="6827229" cy="40963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Communication and Ethics</a:t>
          </a:r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500" kern="1200"/>
            <a:t>Obtain informed consent.</a:t>
          </a:r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500" kern="1200"/>
            <a:t>Maintain confidentiality.</a:t>
          </a:r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500" kern="1200"/>
            <a:t>Respect patient dignity.</a:t>
          </a:r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500" kern="1200"/>
            <a:t>Provide person-centred care.</a:t>
          </a:r>
        </a:p>
      </dsp:txBody>
      <dsp:txXfrm>
        <a:off x="2059413" y="122144"/>
        <a:ext cx="6587273" cy="3856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5217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155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444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286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7031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728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232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7278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0BA65D8-0540-4835-AE5C-25D29DBA01BE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249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77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026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85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Data" Target="../diagrams/data4.xml"/><Relationship Id="rId11" Type="http://schemas.openxmlformats.org/officeDocument/2006/relationships/image" Target="../media/image2.png"/><Relationship Id="rId5" Type="http://schemas.openxmlformats.org/officeDocument/2006/relationships/image" Target="../media/image1.jpg"/><Relationship Id="rId10" Type="http://schemas.microsoft.com/office/2007/relationships/diagramDrawing" Target="../diagrams/drawing4.xml"/><Relationship Id="rId4" Type="http://schemas.openxmlformats.org/officeDocument/2006/relationships/image" Target="../media/image5.jpeg"/><Relationship Id="rId9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10" Type="http://schemas.openxmlformats.org/officeDocument/2006/relationships/image" Target="../media/image2.png"/><Relationship Id="rId4" Type="http://schemas.openxmlformats.org/officeDocument/2006/relationships/diagramData" Target="../diagrams/data5.xml"/><Relationship Id="rId9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A61FD-09A3-912B-AB10-283819A52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BREAST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76BCD-427D-9AF2-02DC-ED8388B97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A Person-</a:t>
            </a:r>
            <a:r>
              <a:rPr lang="en-US" dirty="0" err="1"/>
              <a:t>Centred</a:t>
            </a:r>
            <a:r>
              <a:rPr lang="en-US" dirty="0"/>
              <a:t> Care Plan for a Fictional Patient</a:t>
            </a:r>
          </a:p>
          <a:p>
            <a:pPr marL="0" indent="0">
              <a:buNone/>
            </a:pPr>
            <a:r>
              <a:rPr lang="en-US" dirty="0"/>
              <a:t>Component 2: PowerPoint Presentation with Voice-Over</a:t>
            </a:r>
          </a:p>
          <a:p>
            <a:pPr marL="0" indent="0">
              <a:buNone/>
            </a:pPr>
            <a:r>
              <a:rPr lang="en-US" dirty="0"/>
              <a:t>Module: BMHP5023 – Introduction to Physiology</a:t>
            </a:r>
          </a:p>
          <a:p>
            <a:pPr marL="0" indent="0">
              <a:buNone/>
            </a:pPr>
            <a:r>
              <a:rPr lang="en-US" dirty="0"/>
              <a:t>Student Name: Sajida Faraz</a:t>
            </a:r>
          </a:p>
          <a:p>
            <a:pPr marL="0" indent="0">
              <a:buNone/>
            </a:pPr>
            <a:r>
              <a:rPr lang="en-US" dirty="0"/>
              <a:t>Student ID: (2423344)</a:t>
            </a:r>
          </a:p>
          <a:p>
            <a:pPr marL="0" indent="0">
              <a:buNone/>
            </a:pPr>
            <a:r>
              <a:rPr lang="en-US" dirty="0" err="1"/>
              <a:t>Programme</a:t>
            </a:r>
            <a:r>
              <a:rPr lang="en-US" dirty="0"/>
              <a:t>: BSc (Hons) Health and Social Care</a:t>
            </a:r>
          </a:p>
          <a:p>
            <a:pPr marL="0" indent="0">
              <a:buNone/>
            </a:pPr>
            <a:r>
              <a:rPr lang="en-US" dirty="0"/>
              <a:t>University: University of Wales Trinity Saint David (UWTSD)</a:t>
            </a:r>
          </a:p>
          <a:p>
            <a:pPr marL="0" indent="0">
              <a:buNone/>
            </a:pPr>
            <a:r>
              <a:rPr lang="fr-FR" dirty="0" err="1"/>
              <a:t>Lecturer</a:t>
            </a:r>
            <a:r>
              <a:rPr lang="fr-FR" dirty="0"/>
              <a:t>: (</a:t>
            </a:r>
            <a:r>
              <a:rPr lang="en-US" dirty="0"/>
              <a:t>Robert </a:t>
            </a:r>
            <a:r>
              <a:rPr lang="en-US" dirty="0" err="1"/>
              <a:t>Nartowski</a:t>
            </a:r>
            <a:r>
              <a:rPr lang="fr-FR" dirty="0"/>
              <a:t>)</a:t>
            </a:r>
          </a:p>
          <a:p>
            <a:pPr marL="0" indent="0">
              <a:buNone/>
            </a:pPr>
            <a:r>
              <a:rPr lang="en-US" dirty="0"/>
              <a:t>Submission Date: (19</a:t>
            </a:r>
            <a:r>
              <a:rPr lang="en-US" baseline="30000" dirty="0"/>
              <a:t>TH</a:t>
            </a:r>
            <a:r>
              <a:rPr lang="en-US" dirty="0"/>
              <a:t> JULY 2026)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923AF98-BCEF-5ADD-F043-16FB7BC2E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2119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19"/>
    </mc:Choice>
    <mc:Fallback xmlns="">
      <p:transition spd="slow" advTm="32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A8BC380D-C8C6-E52A-2F18-BF7E4662D3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1580" y="804520"/>
            <a:ext cx="555035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Introduction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27ACDE4-01DB-ABF6-6933-F7A73B02A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1580" y="2015732"/>
            <a:ext cx="5550355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 What is Breast Cancer?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Breast cancer is the uncontrolled growth of abnormal cells within the breast tissue.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It is the most common cancer affecting women in the UK, although men can also develop breast cancer.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Early diagnosis and treatment significantly improve survival rates.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 Breast cancer can spread to nearby lymph nodes and other organs if left untreated.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Colorful feather design">
            <a:extLst>
              <a:ext uri="{FF2B5EF4-FFF2-40B4-BE49-F238E27FC236}">
                <a16:creationId xmlns:a16="http://schemas.microsoft.com/office/drawing/2014/main" id="{188502C7-9D23-143C-A2E1-642891BE39C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128" r="11772"/>
          <a:stretch>
            <a:fillRect/>
          </a:stretch>
        </p:blipFill>
        <p:spPr>
          <a:xfrm>
            <a:off x="8116373" y="1461438"/>
            <a:ext cx="2799103" cy="3175986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22647FF-A8D8-08A8-444D-D4B5A12C78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0353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27"/>
    </mc:Choice>
    <mc:Fallback xmlns="">
      <p:transition spd="slow" advTm="78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C4F24-5B76-7A1F-ED57-90AEECC63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771E7-5F10-C61D-BF35-37A00C8B6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476" y="260604"/>
            <a:ext cx="10691265" cy="130759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+mn-lt"/>
              </a:rPr>
              <a:t>Fictional Patient Profile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E71293E-94DF-4982-2E69-0A9FEF88E6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1511" y="914400"/>
          <a:ext cx="11671988" cy="5254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0A118F-3892-A3FF-15D0-4F8A3ED9C4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249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527"/>
    </mc:Choice>
    <mc:Fallback xmlns="">
      <p:transition spd="slow" advTm="89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1A7B927D-24F1-47EF-FEB5-B6B822A0AC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75910"/>
              </p:ext>
            </p:extLst>
          </p:nvPr>
        </p:nvGraphicFramePr>
        <p:xfrm>
          <a:off x="549016" y="841884"/>
          <a:ext cx="11093968" cy="5174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5BD67AD-A06A-2813-B635-D158E0A01F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421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553"/>
    </mc:Choice>
    <mc:Fallback xmlns="">
      <p:transition spd="slow" advTm="73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7CB36-54B3-1B22-EA09-E95B99A28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>
                <a:latin typeface="+mn-lt"/>
              </a:rPr>
              <a:t>Anatomy and Physiology of the Breast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CE72014B-BE65-BE6A-9B59-AFEDEB8CCA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BF20AB-5716-2720-78DB-CAE4894AC8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664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290"/>
    </mc:Choice>
    <mc:Fallback xmlns="">
      <p:transition spd="slow" advTm="115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C414C-A143-7156-B1E6-1BD4C3D94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US"/>
              <a:t>Normally, breast cells grow, divide and die in a controlled way to maintain healthy tissue.</a:t>
            </a:r>
          </a:p>
          <a:p>
            <a:pPr marL="0" indent="0">
              <a:buNone/>
            </a:pPr>
            <a:r>
              <a:rPr lang="en-US"/>
              <a:t>    </a:t>
            </a:r>
            <a:r>
              <a:rPr lang="en-US" dirty="0"/>
              <a:t>Why This Is Important</a:t>
            </a:r>
          </a:p>
          <a:p>
            <a:r>
              <a:rPr lang="en-US"/>
              <a:t>Breast cancer begins when cells in the ducts or lobules develop DNA mutations and start growing uncontrollably.</a:t>
            </a:r>
          </a:p>
          <a:p>
            <a:r>
              <a:rPr lang="en-US"/>
              <a:t> These abnormal cells form a </a:t>
            </a:r>
            <a:r>
              <a:rPr lang="en-US" err="1"/>
              <a:t>tumour</a:t>
            </a:r>
            <a:r>
              <a:rPr lang="en-US"/>
              <a:t> that can invade nearby tissues and spread through the lymphatic system or bloodstream (metastasis).</a:t>
            </a:r>
          </a:p>
          <a:p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BE32AAB-2080-50C8-E84F-F9737A9A24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14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3"/>
    </mc:Choice>
    <mc:Fallback xmlns="">
      <p:transition spd="slow" advTm="2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0EA49-E3BC-6CE0-9AF3-A7B66DB40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+mn-lt"/>
              </a:rPr>
              <a:t>Anatomy</a:t>
            </a:r>
            <a:r>
              <a:rPr lang="en-US" dirty="0"/>
              <a:t> </a:t>
            </a:r>
            <a:r>
              <a:rPr lang="en-US" dirty="0">
                <a:latin typeface="+mn-lt"/>
              </a:rPr>
              <a:t>of the Breast (Diagram)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995425-7C70-131A-A1D7-AF2F16249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088" y="1869446"/>
            <a:ext cx="6072188" cy="32486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DFD552-F12A-96AF-55D5-22961EB83EF3}"/>
              </a:ext>
            </a:extLst>
          </p:cNvPr>
          <p:cNvSpPr txBox="1"/>
          <p:nvPr/>
        </p:nvSpPr>
        <p:spPr>
          <a:xfrm>
            <a:off x="7063248" y="-200367"/>
            <a:ext cx="4191001" cy="41396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Figure 1. Anatomy of the female breast showing the lobules, ducts, nipple, areola, fatty tissue and lymph nodes (Adapted from Breast Cancer Now, 2025).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5FEF9B6-7F26-0952-2CF3-9831B6B90E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369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22"/>
    </mc:Choice>
    <mc:Fallback xmlns="">
      <p:transition spd="slow" advTm="41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CA5D8F-E28E-3583-730B-7B336CC1A9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672"/>
          <a:stretch>
            <a:fillRect/>
          </a:stretch>
        </p:blipFill>
        <p:spPr>
          <a:xfrm>
            <a:off x="8216886" y="1116345"/>
            <a:ext cx="2598077" cy="386617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57A56E0E-0CBE-7895-A239-407D4D4310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588495"/>
              </p:ext>
            </p:extLst>
          </p:nvPr>
        </p:nvGraphicFramePr>
        <p:xfrm>
          <a:off x="1451580" y="2015732"/>
          <a:ext cx="555035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DEF2E23-80BF-EC84-B51A-265B4CED90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3984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63"/>
    </mc:Choice>
    <mc:Fallback xmlns="">
      <p:transition spd="slow" advTm="55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81CAA-FC4E-5E2F-C367-5CFE4DAED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+mn-lt"/>
              </a:rPr>
              <a:t>Signs</a:t>
            </a:r>
            <a:r>
              <a:rPr lang="en-US" dirty="0"/>
              <a:t> and symptoms of breast cancer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F2530BCF-400E-75E2-1F0A-EDFDBCCC0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031253"/>
              </p:ext>
            </p:extLst>
          </p:nvPr>
        </p:nvGraphicFramePr>
        <p:xfrm>
          <a:off x="-153159" y="2200656"/>
          <a:ext cx="6001512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E8B0292-A21F-59F3-FCE8-0B8FF9DD86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3648" y="1508769"/>
            <a:ext cx="4202057" cy="28048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952E23-651E-641E-DCBB-73A5B6766B68}"/>
              </a:ext>
            </a:extLst>
          </p:cNvPr>
          <p:cNvSpPr txBox="1"/>
          <p:nvPr/>
        </p:nvSpPr>
        <p:spPr>
          <a:xfrm>
            <a:off x="6343648" y="4382213"/>
            <a:ext cx="529958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Figure 2. Common signs and symptoms of breast cancer, including a breast lump, nipple inversion, skin dimpling and swollen lymph </a:t>
            </a:r>
            <a:r>
              <a:rPr lang="en-US" sz="1100" dirty="0"/>
              <a:t>nodes</a:t>
            </a:r>
            <a:r>
              <a:rPr lang="en-US" dirty="0"/>
              <a:t>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D73AA6B-CFE5-FF13-3B72-6ADB450F6F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043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42"/>
    </mc:Choice>
    <mc:Fallback xmlns="">
      <p:transition spd="slow" advTm="6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83CBB-830D-44B6-8501-488C94365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US"/>
              <a:t>Diagnosis and Investigations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AF635-BC2F-6722-3384-CBE332EF2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642" y="1950720"/>
            <a:ext cx="4738384" cy="412089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700" dirty="0"/>
              <a:t>Diagnosis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Mammogram – X-ray of the breast to detect abnormal changes.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Breast ultrasound – Helps distinguish between solid lumps and fluid-filled cysts.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Breast biopsy – Removes a small tissue sample to confirm cancer.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MRI scan – Used in selected patients to assess the extent of the disease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TNM staging – Determines </a:t>
            </a:r>
            <a:r>
              <a:rPr lang="en-US" sz="1700" dirty="0" err="1"/>
              <a:t>tumour</a:t>
            </a:r>
            <a:r>
              <a:rPr lang="en-US" sz="1700" dirty="0"/>
              <a:t> size, lymph node involvement and metastasis.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 dirty="0"/>
              <a:t>Key points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Early diagnosis improves survival.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Biopsy confirms breast cancer.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 TNM staging guides treatment.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37600E-28A4-D4DB-9C40-A136B2E838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429" y="2061449"/>
            <a:ext cx="5683213" cy="3196807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380D68B-BF61-57A1-63E2-6FFC08B8F2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158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159"/>
    </mc:Choice>
    <mc:Fallback xmlns="">
      <p:transition spd="slow" advTm="99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ADC9C-61F4-F232-F6C1-30311FF45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r>
              <a:rPr lang="en-US" dirty="0">
                <a:latin typeface="+mn-lt"/>
              </a:rPr>
              <a:t>Treatment</a:t>
            </a:r>
            <a:r>
              <a:rPr lang="en-US" dirty="0"/>
              <a:t> </a:t>
            </a:r>
            <a:r>
              <a:rPr lang="en-US" dirty="0">
                <a:latin typeface="+mn-lt"/>
              </a:rPr>
              <a:t>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D9A7F-2C73-FBD8-E3AA-91CC88DCA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0080" y="1930400"/>
            <a:ext cx="5394960" cy="4287520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Treatment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Surgery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 * Lumpectomy (removal of the </a:t>
            </a:r>
            <a:r>
              <a:rPr lang="en-US" sz="1600" dirty="0" err="1"/>
              <a:t>tumour</a:t>
            </a:r>
            <a:r>
              <a:rPr lang="en-US" sz="1600" dirty="0"/>
              <a:t>)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* Mastectomy (removal of the whole breast)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Chemotherapy – Destroys cancer cells using medicines.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Radiotherapy – Uses high-energy radiation to kill cancer cells.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Hormone therapy – For hormone receptor-positive breast cancer.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Targeted therapy – Such as HER2-targeted treatment.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Immunotherapy – Used in selected patients.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Key Points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Treatment depends on the type and stage of breast cancer.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Many patients receive a combination of treatments.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 The aim is to remove or destroy cancer while reducing the risk of recurrence.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0A9A0D-3619-F019-B41A-E9C2C873AF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1" y="2288600"/>
            <a:ext cx="5476240" cy="321812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D7587F3-5551-68AA-F9D6-FC636FFBD5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332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55"/>
    </mc:Choice>
    <mc:Fallback xmlns="">
      <p:transition spd="slow" advTm="562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A5F74-B53D-0960-FCDB-72FE5763F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</p:spPr>
        <p:txBody>
          <a:bodyPr>
            <a:normAutofit/>
          </a:bodyPr>
          <a:lstStyle/>
          <a:p>
            <a:r>
              <a:rPr lang="en-US" dirty="0">
                <a:latin typeface="+mn-lt"/>
              </a:rPr>
              <a:t>Evidence –BASED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63618-F0CD-BF9E-2C5D-9F99777B6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/>
              <a:t>Pain management</a:t>
            </a:r>
          </a:p>
          <a:p>
            <a:pPr>
              <a:lnSpc>
                <a:spcPct val="100000"/>
              </a:lnSpc>
            </a:pPr>
            <a:r>
              <a:rPr lang="en-US" sz="1600"/>
              <a:t> Emotional and psychological support</a:t>
            </a:r>
          </a:p>
          <a:p>
            <a:pPr>
              <a:lnSpc>
                <a:spcPct val="100000"/>
              </a:lnSpc>
            </a:pPr>
            <a:r>
              <a:rPr lang="en-US" sz="1600"/>
              <a:t> Nutritional advice</a:t>
            </a:r>
          </a:p>
          <a:p>
            <a:pPr>
              <a:lnSpc>
                <a:spcPct val="100000"/>
              </a:lnSpc>
            </a:pPr>
            <a:r>
              <a:rPr lang="en-US" sz="1600"/>
              <a:t> Wound care after surgery</a:t>
            </a:r>
          </a:p>
          <a:p>
            <a:pPr>
              <a:lnSpc>
                <a:spcPct val="100000"/>
              </a:lnSpc>
            </a:pPr>
            <a:r>
              <a:rPr lang="en-US" sz="1600"/>
              <a:t> Regular follow-up appointments</a:t>
            </a:r>
          </a:p>
          <a:p>
            <a:pPr>
              <a:lnSpc>
                <a:spcPct val="100000"/>
              </a:lnSpc>
            </a:pPr>
            <a:r>
              <a:rPr lang="en-US" sz="1600"/>
              <a:t> Patient education and breast self-awareness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/>
              <a:t>Key Points</a:t>
            </a:r>
          </a:p>
          <a:p>
            <a:pPr>
              <a:lnSpc>
                <a:spcPct val="100000"/>
              </a:lnSpc>
            </a:pPr>
            <a:r>
              <a:rPr lang="en-US" sz="1600" err="1"/>
              <a:t>Individualised</a:t>
            </a:r>
            <a:r>
              <a:rPr lang="en-US" sz="1600"/>
              <a:t> care plan</a:t>
            </a:r>
          </a:p>
          <a:p>
            <a:pPr>
              <a:lnSpc>
                <a:spcPct val="100000"/>
              </a:lnSpc>
            </a:pPr>
            <a:r>
              <a:rPr lang="en-US" sz="1600"/>
              <a:t> Improve quality of life</a:t>
            </a:r>
          </a:p>
          <a:p>
            <a:pPr>
              <a:lnSpc>
                <a:spcPct val="100000"/>
              </a:lnSpc>
            </a:pPr>
            <a:r>
              <a:rPr lang="en-US" sz="1600"/>
              <a:t> Monitor treatment side effects</a:t>
            </a:r>
          </a:p>
          <a:p>
            <a:pPr>
              <a:lnSpc>
                <a:spcPct val="100000"/>
              </a:lnSpc>
            </a:pPr>
            <a:r>
              <a:rPr lang="en-US" sz="1600"/>
              <a:t>Encourage patient involvement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CB4E15-8242-4473-E210-CA054E024F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00" y="1797338"/>
            <a:ext cx="7088400" cy="3987224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BDA42C2-7796-1FB5-02CC-85DF50E884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8223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81"/>
    </mc:Choice>
    <mc:Fallback xmlns="">
      <p:transition spd="slow" advTm="53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26B7D-B95A-F5E1-976B-9BE002BB8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300"/>
              <a:t>LIFESTYLE CHANGES AND HEALTH PROMOTION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A7E7E3-E589-A28F-D982-422D442E8B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825" y="1116345"/>
            <a:ext cx="5792017" cy="3866172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580A92D-295F-92CC-D475-1B73E7174E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1723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28"/>
    </mc:Choice>
    <mc:Fallback xmlns="">
      <p:transition spd="slow" advTm="53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DAF2D-C11E-4D6C-70B0-5B665239F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latin typeface="+mn-lt"/>
              </a:rPr>
              <a:t>Multidisciplinary Team (MDT), Communication and Ethical Considerations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24B3B4D-0883-1645-0C42-A0CE2F45E1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9075698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CD362A8-8438-5229-D7B9-31A291F5E9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4282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722"/>
    </mc:Choice>
    <mc:Fallback xmlns="">
      <p:transition spd="slow" advTm="63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5105A7-3159-AA8D-7BD3-F8AF578AB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376194"/>
              </p:ext>
            </p:extLst>
          </p:nvPr>
        </p:nvGraphicFramePr>
        <p:xfrm>
          <a:off x="543030" y="1927607"/>
          <a:ext cx="10706100" cy="41006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45FDDE-AC1F-3231-F3C7-3825C04AEB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356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62"/>
    </mc:Choice>
    <mc:Fallback xmlns="">
      <p:transition spd="slow" advTm="10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8B25F-A617-78F1-34C1-71BA35B86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914760"/>
            <a:ext cx="3678485" cy="3543764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FD4EB-4130-C6E1-293E-8A41A6036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3520" y="2032000"/>
            <a:ext cx="7308088" cy="39886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Breast cancer is one of the most common cancers affecting women worldwide and has a significant impact on physical and emotional wellbeing. Early detection through breast awareness, screening and timely diagnosis greatly improves treatment outcomes and survival rates. Effective management requires a person-</a:t>
            </a:r>
            <a:r>
              <a:rPr lang="en-US" dirty="0" err="1"/>
              <a:t>centred</a:t>
            </a:r>
            <a:r>
              <a:rPr lang="en-US" dirty="0"/>
              <a:t> care plan, evidence-based treatment and continuous monitoring. Lifestyle changes, emotional support and follow-up care are essential to improve recovery and reduce the risk of recurrence. A multidisciplinary team (MDT) works together to provide safe, holistic and high-quality care throughout the patient’s journey.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3F64B5C-BE7E-343E-EA43-E56E30F621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347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10"/>
    </mc:Choice>
    <mc:Fallback xmlns="">
      <p:transition spd="slow" advTm="27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02D1490F-EAD1-4EE3-A72D-F1CE28085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26118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408DADC-1863-4AE5-AB54-B9A6B31C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5988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846437B-592B-8B43-D569-47961E6A4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02166"/>
            <a:ext cx="9603275" cy="137158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DC7048F-99B8-417C-A702-1314F89B1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2611819"/>
            <a:ext cx="12194875" cy="4246181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08B47159-CE78-39C3-EB95-9DE54BEE1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0467" y="2555476"/>
            <a:ext cx="9436404" cy="3215530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American Cancer Society (2025) Breast Cancer. Available at: https://www.cancer.org/cancer/types/breast-cancer.html (Accessed: 13 July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Breast Cancer Now (2025) About breast cancer. Available at: https://breastcancernow.org (Accessed: 13 July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Cancer Research UK (2025) Breast cancer. Available at: https://www.cancerresearchuk.org/about-cancer/breast-cancer (Accessed: 13 July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Dougherty, L. and Lister, S. (2020) The Royal Marsden Manual of Clinical Nursing Procedures. 10th </a:t>
            </a:r>
            <a:r>
              <a:rPr lang="en-US" sz="1600" dirty="0" err="1"/>
              <a:t>edn</a:t>
            </a:r>
            <a:r>
              <a:rPr lang="en-US" sz="1600" dirty="0"/>
              <a:t>. Oxford: Wiley-Blackwell.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Kumar, V., Abbas, A.K. and Aster, J.C. (2020) Robbins and </a:t>
            </a:r>
            <a:r>
              <a:rPr lang="en-US" sz="1600" dirty="0" err="1"/>
              <a:t>Cotran</a:t>
            </a:r>
            <a:r>
              <a:rPr lang="en-US" sz="1600" dirty="0"/>
              <a:t> Pathologic Basis of Disease. 10th </a:t>
            </a:r>
            <a:r>
              <a:rPr lang="en-US" sz="1600" dirty="0" err="1"/>
              <a:t>edn</a:t>
            </a:r>
            <a:r>
              <a:rPr lang="en-US" sz="1600" dirty="0"/>
              <a:t>. Philadelphia: Elsevier.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Macmillan Cancer Support (2025) Breast cancer. Available at: https://www.macmillan.org.uk/cancer-information-and-support/breast-cancer (Accessed: 13 July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National Health Service (NHS) (2025) Breast cancer. Available at: https://www.nhs.uk/conditions/breast-cancer/ (Accessed: 13 July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National Institute for Health and Care Excellence (NICE) (2023) Early and locally advanced breast cancer: diagnosis and management (NG101). Available at: https://www.nice.org.uk/guidance/ng101 (Accessed: 13 July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Tortora, G.J. and Derrickson, B. (2021) Principles of Anatomy and Physiology. 16th </a:t>
            </a:r>
            <a:r>
              <a:rPr lang="en-US" sz="1600" dirty="0" err="1"/>
              <a:t>edn</a:t>
            </a:r>
            <a:r>
              <a:rPr lang="en-US" sz="1600" dirty="0"/>
              <a:t>. Hoboken: Wiley.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World Health Organization (WHO) (2024) Breast cancer. Available at: https://www.who.int/news-room/fact-sheets/detail/breast-cancer (Accessed: 13 July 2026).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62CB9BA-1DAA-A799-CFC2-23F446042A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13959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845"/>
    </mc:Choice>
    <mc:Fallback xmlns="">
      <p:transition spd="slow" advTm="12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ilk Glass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240</TotalTime>
  <Words>1252</Words>
  <Application>Microsoft Office PowerPoint</Application>
  <PresentationFormat>Widescreen</PresentationFormat>
  <Paragraphs>135</Paragraphs>
  <Slides>17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Gill Sans MT</vt:lpstr>
      <vt:lpstr>Gallery</vt:lpstr>
      <vt:lpstr>BREAST CANCER</vt:lpstr>
      <vt:lpstr>Introduction</vt:lpstr>
      <vt:lpstr>Fictional Patient Profile</vt:lpstr>
      <vt:lpstr>PowerPoint Presentation</vt:lpstr>
      <vt:lpstr>Anatomy and Physiology of the Breast</vt:lpstr>
      <vt:lpstr>PowerPoint Presentation</vt:lpstr>
      <vt:lpstr>Anatomy of the Breast (Diagram)</vt:lpstr>
      <vt:lpstr>PowerPoint Presentation</vt:lpstr>
      <vt:lpstr>Signs and symptoms of breast cancer</vt:lpstr>
      <vt:lpstr>Diagnosis and Investigations</vt:lpstr>
      <vt:lpstr>Treatment Options</vt:lpstr>
      <vt:lpstr>Evidence –BASED CARE PLAN</vt:lpstr>
      <vt:lpstr>LIFESTYLE CHANGES AND HEALTH PROMOTION</vt:lpstr>
      <vt:lpstr>Multidisciplinary Team (MDT), Communication and Ethical Considerations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nouman shahpal</dc:creator>
  <cp:lastModifiedBy>nouman shahpal</cp:lastModifiedBy>
  <cp:revision>3</cp:revision>
  <dcterms:created xsi:type="dcterms:W3CDTF">2026-07-12T21:40:37Z</dcterms:created>
  <dcterms:modified xsi:type="dcterms:W3CDTF">2026-07-17T18:29:00Z</dcterms:modified>
</cp:coreProperties>
</file>