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1" r:id="rId3"/>
    <p:sldId id="257" r:id="rId4"/>
    <p:sldId id="260" r:id="rId5"/>
    <p:sldId id="261" r:id="rId6"/>
    <p:sldId id="262" r:id="rId7"/>
    <p:sldId id="263" r:id="rId8"/>
    <p:sldId id="264" r:id="rId9"/>
    <p:sldId id="265" r:id="rId10"/>
    <p:sldId id="267" r:id="rId11"/>
    <p:sldId id="268" r:id="rId12"/>
    <p:sldId id="266" r:id="rId13"/>
    <p:sldId id="269" r:id="rId14"/>
    <p:sldId id="270"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AF6E9A-66AC-475C-BECB-C08E1EE51193}" v="93" dt="2018-10-10T21:58:14.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B4AF6E9A-66AC-475C-BECB-C08E1EE51193}"/>
    <pc:docChg chg="undo custSel modSld">
      <pc:chgData name="Tim Bashford" userId="5fd3d9a1-443c-4717-9608-098946ca22e0" providerId="ADAL" clId="{B4AF6E9A-66AC-475C-BECB-C08E1EE51193}" dt="2018-10-10T21:58:14.094" v="92"/>
      <pc:docMkLst>
        <pc:docMk/>
      </pc:docMkLst>
      <pc:sldChg chg="modSp">
        <pc:chgData name="Tim Bashford" userId="5fd3d9a1-443c-4717-9608-098946ca22e0" providerId="ADAL" clId="{B4AF6E9A-66AC-475C-BECB-C08E1EE51193}" dt="2018-10-10T21:56:10.647" v="1" actId="6549"/>
        <pc:sldMkLst>
          <pc:docMk/>
          <pc:sldMk cId="0" sldId="256"/>
        </pc:sldMkLst>
        <pc:spChg chg="mod">
          <ac:chgData name="Tim Bashford" userId="5fd3d9a1-443c-4717-9608-098946ca22e0" providerId="ADAL" clId="{B4AF6E9A-66AC-475C-BECB-C08E1EE51193}" dt="2018-10-10T21:56:10.647" v="1" actId="6549"/>
          <ac:spMkLst>
            <pc:docMk/>
            <pc:sldMk cId="0" sldId="256"/>
            <ac:spMk id="6147" creationId="{00000000-0000-0000-0000-000000000000}"/>
          </ac:spMkLst>
        </pc:spChg>
      </pc:sldChg>
      <pc:sldChg chg="modSp">
        <pc:chgData name="Tim Bashford" userId="5fd3d9a1-443c-4717-9608-098946ca22e0" providerId="ADAL" clId="{B4AF6E9A-66AC-475C-BECB-C08E1EE51193}" dt="2018-10-10T21:57:26.613" v="89" actId="20577"/>
        <pc:sldMkLst>
          <pc:docMk/>
          <pc:sldMk cId="247204405" sldId="262"/>
        </pc:sldMkLst>
        <pc:spChg chg="mod">
          <ac:chgData name="Tim Bashford" userId="5fd3d9a1-443c-4717-9608-098946ca22e0" providerId="ADAL" clId="{B4AF6E9A-66AC-475C-BECB-C08E1EE51193}" dt="2018-10-10T21:57:26.613" v="89" actId="20577"/>
          <ac:spMkLst>
            <pc:docMk/>
            <pc:sldMk cId="247204405" sldId="262"/>
            <ac:spMk id="3" creationId="{00000000-0000-0000-0000-000000000000}"/>
          </ac:spMkLst>
        </pc:spChg>
      </pc:sldChg>
      <pc:sldChg chg="modSp">
        <pc:chgData name="Tim Bashford" userId="5fd3d9a1-443c-4717-9608-098946ca22e0" providerId="ADAL" clId="{B4AF6E9A-66AC-475C-BECB-C08E1EE51193}" dt="2018-10-10T21:58:14.094" v="92"/>
        <pc:sldMkLst>
          <pc:docMk/>
          <pc:sldMk cId="4290610276" sldId="263"/>
        </pc:sldMkLst>
        <pc:spChg chg="mod">
          <ac:chgData name="Tim Bashford" userId="5fd3d9a1-443c-4717-9608-098946ca22e0" providerId="ADAL" clId="{B4AF6E9A-66AC-475C-BECB-C08E1EE51193}" dt="2018-10-10T21:58:14.094" v="92"/>
          <ac:spMkLst>
            <pc:docMk/>
            <pc:sldMk cId="4290610276" sldId="263"/>
            <ac:spMk id="3" creationId="{00000000-0000-0000-0000-000000000000}"/>
          </ac:spMkLst>
        </pc:spChg>
      </pc:sldChg>
      <pc:sldChg chg="modSp">
        <pc:chgData name="Tim Bashford" userId="5fd3d9a1-443c-4717-9608-098946ca22e0" providerId="ADAL" clId="{B4AF6E9A-66AC-475C-BECB-C08E1EE51193}" dt="2018-10-10T21:56:59.414" v="57" actId="20577"/>
        <pc:sldMkLst>
          <pc:docMk/>
          <pc:sldMk cId="56368582" sldId="271"/>
        </pc:sldMkLst>
        <pc:spChg chg="mod">
          <ac:chgData name="Tim Bashford" userId="5fd3d9a1-443c-4717-9608-098946ca22e0" providerId="ADAL" clId="{B4AF6E9A-66AC-475C-BECB-C08E1EE51193}" dt="2018-10-10T21:56:59.414" v="57" actId="20577"/>
          <ac:spMkLst>
            <pc:docMk/>
            <pc:sldMk cId="56368582" sldId="27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ED950A-3C8D-4CE3-815B-09DEE3729F62}" type="datetimeFigureOut">
              <a:rPr lang="en-US"/>
              <a:t>10/10/2018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2F97E-9827-4705-8050-69D2E097570A}" type="slidenum">
              <a:rPr lang="en-US"/>
              <a:t>‹#›</a:t>
            </a:fld>
            <a:endParaRPr lang="en-US"/>
          </a:p>
        </p:txBody>
      </p:sp>
    </p:spTree>
    <p:extLst>
      <p:ext uri="{BB962C8B-B14F-4D97-AF65-F5344CB8AC3E}">
        <p14:creationId xmlns:p14="http://schemas.microsoft.com/office/powerpoint/2010/main" val="6166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a:t>
            </a:fld>
            <a:endParaRPr lang="en-US"/>
          </a:p>
        </p:txBody>
      </p:sp>
    </p:spTree>
    <p:extLst>
      <p:ext uri="{BB962C8B-B14F-4D97-AF65-F5344CB8AC3E}">
        <p14:creationId xmlns:p14="http://schemas.microsoft.com/office/powerpoint/2010/main" val="4228962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3</a:t>
            </a:fld>
            <a:endParaRPr lang="en-US"/>
          </a:p>
        </p:txBody>
      </p:sp>
    </p:spTree>
    <p:extLst>
      <p:ext uri="{BB962C8B-B14F-4D97-AF65-F5344CB8AC3E}">
        <p14:creationId xmlns:p14="http://schemas.microsoft.com/office/powerpoint/2010/main" val="1422749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4</a:t>
            </a:fld>
            <a:endParaRPr lang="en-US"/>
          </a:p>
        </p:txBody>
      </p:sp>
    </p:spTree>
    <p:extLst>
      <p:ext uri="{BB962C8B-B14F-4D97-AF65-F5344CB8AC3E}">
        <p14:creationId xmlns:p14="http://schemas.microsoft.com/office/powerpoint/2010/main" val="4155969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5</a:t>
            </a:fld>
            <a:endParaRPr lang="en-US"/>
          </a:p>
        </p:txBody>
      </p:sp>
    </p:spTree>
    <p:extLst>
      <p:ext uri="{BB962C8B-B14F-4D97-AF65-F5344CB8AC3E}">
        <p14:creationId xmlns:p14="http://schemas.microsoft.com/office/powerpoint/2010/main" val="10029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6</a:t>
            </a:fld>
            <a:endParaRPr lang="en-US"/>
          </a:p>
        </p:txBody>
      </p:sp>
    </p:spTree>
    <p:extLst>
      <p:ext uri="{BB962C8B-B14F-4D97-AF65-F5344CB8AC3E}">
        <p14:creationId xmlns:p14="http://schemas.microsoft.com/office/powerpoint/2010/main" val="297380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7</a:t>
            </a:fld>
            <a:endParaRPr lang="en-US"/>
          </a:p>
        </p:txBody>
      </p:sp>
    </p:spTree>
    <p:extLst>
      <p:ext uri="{BB962C8B-B14F-4D97-AF65-F5344CB8AC3E}">
        <p14:creationId xmlns:p14="http://schemas.microsoft.com/office/powerpoint/2010/main" val="3280551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8</a:t>
            </a:fld>
            <a:endParaRPr lang="en-US"/>
          </a:p>
        </p:txBody>
      </p:sp>
    </p:spTree>
    <p:extLst>
      <p:ext uri="{BB962C8B-B14F-4D97-AF65-F5344CB8AC3E}">
        <p14:creationId xmlns:p14="http://schemas.microsoft.com/office/powerpoint/2010/main" val="4088655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9</a:t>
            </a:fld>
            <a:endParaRPr lang="en-US"/>
          </a:p>
        </p:txBody>
      </p:sp>
    </p:spTree>
    <p:extLst>
      <p:ext uri="{BB962C8B-B14F-4D97-AF65-F5344CB8AC3E}">
        <p14:creationId xmlns:p14="http://schemas.microsoft.com/office/powerpoint/2010/main" val="303217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10</a:t>
            </a:fld>
            <a:endParaRPr lang="en-US"/>
          </a:p>
        </p:txBody>
      </p:sp>
    </p:spTree>
    <p:extLst>
      <p:ext uri="{BB962C8B-B14F-4D97-AF65-F5344CB8AC3E}">
        <p14:creationId xmlns:p14="http://schemas.microsoft.com/office/powerpoint/2010/main" val="3497780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11</a:t>
            </a:fld>
            <a:endParaRPr lang="en-US"/>
          </a:p>
        </p:txBody>
      </p:sp>
    </p:spTree>
    <p:extLst>
      <p:ext uri="{BB962C8B-B14F-4D97-AF65-F5344CB8AC3E}">
        <p14:creationId xmlns:p14="http://schemas.microsoft.com/office/powerpoint/2010/main" val="44975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12</a:t>
            </a:fld>
            <a:endParaRPr lang="en-US"/>
          </a:p>
        </p:txBody>
      </p:sp>
    </p:spTree>
    <p:extLst>
      <p:ext uri="{BB962C8B-B14F-4D97-AF65-F5344CB8AC3E}">
        <p14:creationId xmlns:p14="http://schemas.microsoft.com/office/powerpoint/2010/main" val="3060176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13</a:t>
            </a:fld>
            <a:endParaRPr lang="en-US"/>
          </a:p>
        </p:txBody>
      </p:sp>
    </p:spTree>
    <p:extLst>
      <p:ext uri="{BB962C8B-B14F-4D97-AF65-F5344CB8AC3E}">
        <p14:creationId xmlns:p14="http://schemas.microsoft.com/office/powerpoint/2010/main" val="3284453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14</a:t>
            </a:fld>
            <a:endParaRPr lang="en-US"/>
          </a:p>
        </p:txBody>
      </p:sp>
    </p:spTree>
    <p:extLst>
      <p:ext uri="{BB962C8B-B14F-4D97-AF65-F5344CB8AC3E}">
        <p14:creationId xmlns:p14="http://schemas.microsoft.com/office/powerpoint/2010/main" val="1052926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p:cNvSpPr>
            <a:spLocks noGrp="1"/>
          </p:cNvSpPr>
          <p:nvPr>
            <p:ph type="dt" sz="half" idx="10"/>
          </p:nvPr>
        </p:nvSpPr>
        <p:spPr/>
        <p:txBody>
          <a:bodyPr/>
          <a:lstStyle>
            <a:lvl1pPr>
              <a:defRPr/>
            </a:lvl1pPr>
          </a:lstStyle>
          <a:p>
            <a:pPr>
              <a:defRPr/>
            </a:pPr>
            <a:fld id="{A79DDD26-D957-4DC5-BE9F-9ECF8F5D5D98}" type="datetimeFigureOut">
              <a:rPr lang="en-US"/>
              <a:pPr>
                <a:defRPr/>
              </a:pPr>
              <a:t>10/10/2018</a:t>
            </a:fld>
            <a:endParaRPr lang="en-US"/>
          </a:p>
        </p:txBody>
      </p:sp>
      <p:sp>
        <p:nvSpPr>
          <p:cNvPr id="12" name="Footer Placeholder 16"/>
          <p:cNvSpPr>
            <a:spLocks noGrp="1"/>
          </p:cNvSpPr>
          <p:nvPr>
            <p:ph type="ftr" sz="quarter" idx="11"/>
          </p:nvPr>
        </p:nvSpPr>
        <p:spPr/>
        <p:txBody>
          <a:bodyPr/>
          <a:lstStyle>
            <a:lvl1pPr>
              <a:defRPr/>
            </a:lvl1pPr>
          </a:lstStyle>
          <a:p>
            <a:pPr>
              <a:defRPr/>
            </a:pPr>
            <a:endParaRPr lang="en-US"/>
          </a:p>
        </p:txBody>
      </p:sp>
      <p:sp>
        <p:nvSpPr>
          <p:cNvPr id="13" name="Slide Number Placeholder 28"/>
          <p:cNvSpPr>
            <a:spLocks noGrp="1"/>
          </p:cNvSpPr>
          <p:nvPr>
            <p:ph type="sldNum" sz="quarter" idx="12"/>
          </p:nvPr>
        </p:nvSpPr>
        <p:spPr/>
        <p:txBody>
          <a:bodyPr/>
          <a:lstStyle>
            <a:lvl1pPr>
              <a:defRPr sz="1400">
                <a:solidFill>
                  <a:srgbClr val="FFFFFF"/>
                </a:solidFill>
              </a:defRPr>
            </a:lvl1pPr>
          </a:lstStyle>
          <a:p>
            <a:pPr>
              <a:defRPr/>
            </a:pPr>
            <a:fld id="{73F1C6F4-E1C2-45FB-B9CF-E0C059488077}" type="slidenum">
              <a:rPr lang="en-US"/>
              <a:pPr>
                <a:defRPr/>
              </a:pPr>
              <a:t>‹#›</a:t>
            </a:fld>
            <a:endParaRPr lang="en-US"/>
          </a:p>
        </p:txBody>
      </p:sp>
    </p:spTree>
    <p:extLst>
      <p:ext uri="{BB962C8B-B14F-4D97-AF65-F5344CB8AC3E}">
        <p14:creationId xmlns:p14="http://schemas.microsoft.com/office/powerpoint/2010/main" val="39445828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914400" y="1447800"/>
            <a:ext cx="7772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F408540E-E7E0-4297-9F67-7450C304B450}" type="datetimeFigureOut">
              <a:rPr lang="en-US"/>
              <a:pPr>
                <a:defRPr/>
              </a:pPr>
              <a:t>10/10/2018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1730C276-893E-483D-B267-531D818AACCA}" type="slidenum">
              <a:rPr lang="en-US"/>
              <a:pPr>
                <a:defRPr/>
              </a:pPr>
              <a:t>‹#›</a:t>
            </a:fld>
            <a:endParaRPr lang="en-US"/>
          </a:p>
        </p:txBody>
      </p:sp>
    </p:spTree>
    <p:extLst>
      <p:ext uri="{BB962C8B-B14F-4D97-AF65-F5344CB8AC3E}">
        <p14:creationId xmlns:p14="http://schemas.microsoft.com/office/powerpoint/2010/main" val="2163918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p:cNvSpPr>
            <a:spLocks noGrp="1"/>
          </p:cNvSpPr>
          <p:nvPr>
            <p:ph type="dt" sz="half" idx="10"/>
          </p:nvPr>
        </p:nvSpPr>
        <p:spPr/>
        <p:txBody>
          <a:bodyPr/>
          <a:lstStyle>
            <a:lvl1pPr>
              <a:defRPr/>
            </a:lvl1pPr>
          </a:lstStyle>
          <a:p>
            <a:pPr>
              <a:defRPr/>
            </a:pPr>
            <a:fld id="{91661BB6-2100-432F-9C8D-58490EAFD09B}" type="datetimeFigureOut">
              <a:rPr lang="en-US"/>
              <a:pPr>
                <a:defRPr/>
              </a:pPr>
              <a:t>10/10/2018</a:t>
            </a:fld>
            <a:endParaRPr lang="en-US"/>
          </a:p>
        </p:txBody>
      </p:sp>
      <p:sp>
        <p:nvSpPr>
          <p:cNvPr id="10" name="Footer Placeholder 4"/>
          <p:cNvSpPr>
            <a:spLocks noGrp="1"/>
          </p:cNvSpPr>
          <p:nvPr>
            <p:ph type="ftr" sz="quarter" idx="11"/>
          </p:nvPr>
        </p:nvSpPr>
        <p:spPr>
          <a:xfrm>
            <a:off x="800100" y="6172200"/>
            <a:ext cx="4000500" cy="457200"/>
          </a:xfrm>
        </p:spPr>
        <p:txBody>
          <a:bodyPr/>
          <a:lstStyle>
            <a:lvl1pPr>
              <a:defRPr/>
            </a:lvl1pPr>
          </a:lstStyle>
          <a:p>
            <a:pPr>
              <a:defRPr/>
            </a:pPr>
            <a:endParaRPr lang="en-US"/>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pPr>
              <a:defRPr/>
            </a:pPr>
            <a:fld id="{E45AE8F6-C457-4F9F-8641-E0CB4252BEF6}" type="slidenum">
              <a:rPr lang="en-US"/>
              <a:pPr>
                <a:defRPr/>
              </a:pPr>
              <a:t>‹#›</a:t>
            </a:fld>
            <a:endParaRPr lang="en-US"/>
          </a:p>
        </p:txBody>
      </p:sp>
    </p:spTree>
    <p:extLst>
      <p:ext uri="{BB962C8B-B14F-4D97-AF65-F5344CB8AC3E}">
        <p14:creationId xmlns:p14="http://schemas.microsoft.com/office/powerpoint/2010/main" val="122744329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91440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93395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p:cNvSpPr>
            <a:spLocks noGrp="1"/>
          </p:cNvSpPr>
          <p:nvPr>
            <p:ph type="dt" sz="half" idx="10"/>
          </p:nvPr>
        </p:nvSpPr>
        <p:spPr/>
        <p:txBody>
          <a:bodyPr/>
          <a:lstStyle>
            <a:lvl1pPr>
              <a:defRPr/>
            </a:lvl1pPr>
          </a:lstStyle>
          <a:p>
            <a:pPr>
              <a:defRPr/>
            </a:pPr>
            <a:fld id="{E1657E60-7862-4089-B08A-5CE8DC305E32}" type="datetimeFigureOut">
              <a:rPr lang="en-US"/>
              <a:pPr>
                <a:defRPr/>
              </a:pPr>
              <a:t>10/10/2018</a:t>
            </a:fld>
            <a:endParaRPr lang="en-US"/>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pPr>
              <a:defRPr/>
            </a:pPr>
            <a:fld id="{A6F070C8-5C93-4DC5-AE7D-7FE2A12720A9}" type="slidenum">
              <a:rPr lang="en-US"/>
              <a:pPr>
                <a:defRPr/>
              </a:pPr>
              <a:t>‹#›</a:t>
            </a:fld>
            <a:endParaRPr lang="en-US"/>
          </a:p>
        </p:txBody>
      </p:sp>
    </p:spTree>
    <p:extLst>
      <p:ext uri="{BB962C8B-B14F-4D97-AF65-F5344CB8AC3E}">
        <p14:creationId xmlns:p14="http://schemas.microsoft.com/office/powerpoint/2010/main" val="4018637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49530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p:cNvSpPr>
            <a:spLocks noGrp="1"/>
          </p:cNvSpPr>
          <p:nvPr>
            <p:ph type="dt" sz="half" idx="10"/>
          </p:nvPr>
        </p:nvSpPr>
        <p:spPr/>
        <p:txBody>
          <a:bodyPr/>
          <a:lstStyle>
            <a:lvl1pPr>
              <a:defRPr/>
            </a:lvl1pPr>
          </a:lstStyle>
          <a:p>
            <a:pPr>
              <a:defRPr/>
            </a:pPr>
            <a:fld id="{0742BE7F-2242-4C3A-B980-1201035ACBBF}" type="datetimeFigureOut">
              <a:rPr lang="en-US"/>
              <a:pPr>
                <a:defRPr/>
              </a:pPr>
              <a:t>10/10/2018</a:t>
            </a:fld>
            <a:endParaRPr lang="en-US"/>
          </a:p>
        </p:txBody>
      </p:sp>
      <p:sp>
        <p:nvSpPr>
          <p:cNvPr id="8" name="Footer Placeholder 2"/>
          <p:cNvSpPr>
            <a:spLocks noGrp="1"/>
          </p:cNvSpPr>
          <p:nvPr>
            <p:ph type="ftr" sz="quarter" idx="11"/>
          </p:nvPr>
        </p:nvSpPr>
        <p:spPr/>
        <p:txBody>
          <a:bodyPr/>
          <a:lstStyle>
            <a:lvl1pPr>
              <a:defRPr/>
            </a:lvl1pPr>
          </a:lstStyle>
          <a:p>
            <a:pPr>
              <a:defRPr/>
            </a:pPr>
            <a:endParaRPr lang="en-US"/>
          </a:p>
        </p:txBody>
      </p:sp>
      <p:sp>
        <p:nvSpPr>
          <p:cNvPr id="9" name="Slide Number Placeholder 22"/>
          <p:cNvSpPr>
            <a:spLocks noGrp="1"/>
          </p:cNvSpPr>
          <p:nvPr>
            <p:ph type="sldNum" sz="quarter" idx="12"/>
          </p:nvPr>
        </p:nvSpPr>
        <p:spPr/>
        <p:txBody>
          <a:bodyPr/>
          <a:lstStyle>
            <a:lvl1pPr>
              <a:defRPr/>
            </a:lvl1pPr>
          </a:lstStyle>
          <a:p>
            <a:pPr>
              <a:defRPr/>
            </a:pPr>
            <a:fld id="{AB4AB734-4FCA-47DB-A22A-7F8A9B1B7FBE}" type="slidenum">
              <a:rPr lang="en-US"/>
              <a:pPr>
                <a:defRPr/>
              </a:pPr>
              <a:t>‹#›</a:t>
            </a:fld>
            <a:endParaRPr lang="en-US"/>
          </a:p>
        </p:txBody>
      </p:sp>
    </p:spTree>
    <p:extLst>
      <p:ext uri="{BB962C8B-B14F-4D97-AF65-F5344CB8AC3E}">
        <p14:creationId xmlns:p14="http://schemas.microsoft.com/office/powerpoint/2010/main" val="268404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p:cNvSpPr>
            <a:spLocks noGrp="1"/>
          </p:cNvSpPr>
          <p:nvPr>
            <p:ph type="dt" sz="half" idx="10"/>
          </p:nvPr>
        </p:nvSpPr>
        <p:spPr/>
        <p:txBody>
          <a:bodyPr/>
          <a:lstStyle>
            <a:lvl1pPr>
              <a:defRPr/>
            </a:lvl1pPr>
          </a:lstStyle>
          <a:p>
            <a:pPr>
              <a:defRPr/>
            </a:pPr>
            <a:fld id="{743E8400-214E-447E-B4FD-C773C6DDCE3F}" type="datetimeFigureOut">
              <a:rPr lang="en-US"/>
              <a:pPr>
                <a:defRPr/>
              </a:pPr>
              <a:t>10/10/2018</a:t>
            </a:fld>
            <a:endParaRPr lang="en-US"/>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22"/>
          <p:cNvSpPr>
            <a:spLocks noGrp="1"/>
          </p:cNvSpPr>
          <p:nvPr>
            <p:ph type="sldNum" sz="quarter" idx="12"/>
          </p:nvPr>
        </p:nvSpPr>
        <p:spPr/>
        <p:txBody>
          <a:bodyPr/>
          <a:lstStyle>
            <a:lvl1pPr>
              <a:defRPr/>
            </a:lvl1pPr>
          </a:lstStyle>
          <a:p>
            <a:pPr>
              <a:defRPr/>
            </a:pPr>
            <a:fld id="{285454C1-FB95-4ADC-8675-CFDC402D391C}" type="slidenum">
              <a:rPr lang="en-US"/>
              <a:pPr>
                <a:defRPr/>
              </a:pPr>
              <a:t>‹#›</a:t>
            </a:fld>
            <a:endParaRPr lang="en-US"/>
          </a:p>
        </p:txBody>
      </p:sp>
    </p:spTree>
    <p:extLst>
      <p:ext uri="{BB962C8B-B14F-4D97-AF65-F5344CB8AC3E}">
        <p14:creationId xmlns:p14="http://schemas.microsoft.com/office/powerpoint/2010/main" val="413493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4364F16C-C891-40D0-B98D-90BAD920F333}" type="datetimeFigureOut">
              <a:rPr lang="en-US"/>
              <a:pPr>
                <a:defRPr/>
              </a:pPr>
              <a:t>10/10/2018</a:t>
            </a:fld>
            <a:endParaRPr lang="en-US"/>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22"/>
          <p:cNvSpPr>
            <a:spLocks noGrp="1"/>
          </p:cNvSpPr>
          <p:nvPr>
            <p:ph type="sldNum" sz="quarter" idx="12"/>
          </p:nvPr>
        </p:nvSpPr>
        <p:spPr/>
        <p:txBody>
          <a:bodyPr/>
          <a:lstStyle>
            <a:lvl1pPr>
              <a:defRPr/>
            </a:lvl1pPr>
          </a:lstStyle>
          <a:p>
            <a:pPr>
              <a:defRPr/>
            </a:pPr>
            <a:fld id="{C62D8D1A-F092-4F64-A757-577055155E56}" type="slidenum">
              <a:rPr lang="en-US"/>
              <a:pPr>
                <a:defRPr/>
              </a:pPr>
              <a:t>‹#›</a:t>
            </a:fld>
            <a:endParaRPr lang="en-US"/>
          </a:p>
        </p:txBody>
      </p:sp>
    </p:spTree>
    <p:extLst>
      <p:ext uri="{BB962C8B-B14F-4D97-AF65-F5344CB8AC3E}">
        <p14:creationId xmlns:p14="http://schemas.microsoft.com/office/powerpoint/2010/main" val="293573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p:cNvSpPr>
            <a:spLocks noGrp="1"/>
          </p:cNvSpPr>
          <p:nvPr>
            <p:ph type="dt" sz="half" idx="10"/>
          </p:nvPr>
        </p:nvSpPr>
        <p:spPr/>
        <p:txBody>
          <a:bodyPr/>
          <a:lstStyle>
            <a:lvl1pPr>
              <a:defRPr/>
            </a:lvl1pPr>
          </a:lstStyle>
          <a:p>
            <a:pPr>
              <a:defRPr/>
            </a:pPr>
            <a:fld id="{D66F5363-1D85-41DC-A333-B156E45C2530}" type="datetimeFigureOut">
              <a:rPr lang="en-US"/>
              <a:pPr>
                <a:defRPr/>
              </a:pPr>
              <a:t>10/10/2018</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pPr>
              <a:defRPr/>
            </a:pPr>
            <a:fld id="{D003AC17-6C2E-4F8C-8047-0CC29C52BE8F}" type="slidenum">
              <a:rPr lang="en-US"/>
              <a:pPr>
                <a:defRPr/>
              </a:pPr>
              <a:t>‹#›</a:t>
            </a:fld>
            <a:endParaRPr lang="en-US"/>
          </a:p>
        </p:txBody>
      </p:sp>
    </p:spTree>
    <p:extLst>
      <p:ext uri="{BB962C8B-B14F-4D97-AF65-F5344CB8AC3E}">
        <p14:creationId xmlns:p14="http://schemas.microsoft.com/office/powerpoint/2010/main" val="302966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p:cNvSpPr>
            <a:spLocks noGrp="1"/>
          </p:cNvSpPr>
          <p:nvPr>
            <p:ph type="dt" sz="half" idx="10"/>
          </p:nvPr>
        </p:nvSpPr>
        <p:spPr/>
        <p:txBody>
          <a:bodyPr/>
          <a:lstStyle>
            <a:lvl1pPr>
              <a:defRPr/>
            </a:lvl1pPr>
          </a:lstStyle>
          <a:p>
            <a:pPr>
              <a:defRPr/>
            </a:pPr>
            <a:fld id="{B8981E77-8596-4C4D-9967-2BAC3A4AC9B8}" type="datetimeFigureOut">
              <a:rPr lang="en-US"/>
              <a:pPr>
                <a:defRPr/>
              </a:pPr>
              <a:t>10/10/2018</a:t>
            </a:fld>
            <a:endParaRPr lang="en-US"/>
          </a:p>
        </p:txBody>
      </p:sp>
      <p:sp>
        <p:nvSpPr>
          <p:cNvPr id="9" name="Footer Placeholder 5"/>
          <p:cNvSpPr>
            <a:spLocks noGrp="1"/>
          </p:cNvSpPr>
          <p:nvPr>
            <p:ph type="ftr" sz="quarter" idx="11"/>
          </p:nvPr>
        </p:nvSpPr>
        <p:spPr>
          <a:xfrm>
            <a:off x="914400" y="6172200"/>
            <a:ext cx="3886200" cy="457200"/>
          </a:xfrm>
        </p:spPr>
        <p:txBody>
          <a:bodyPr/>
          <a:lstStyle>
            <a:lvl1pPr>
              <a:defRPr/>
            </a:lvl1pPr>
          </a:lstStyle>
          <a:p>
            <a:pPr>
              <a:defRPr/>
            </a:pPr>
            <a:endParaRPr lang="en-US"/>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pPr>
              <a:defRPr/>
            </a:pPr>
            <a:fld id="{8AD50F66-9F1F-41D1-BDE9-892665A7F2C2}" type="slidenum">
              <a:rPr lang="en-US"/>
              <a:pPr>
                <a:defRPr/>
              </a:pPr>
              <a:t>‹#›</a:t>
            </a:fld>
            <a:endParaRPr lang="en-US"/>
          </a:p>
        </p:txBody>
      </p:sp>
    </p:spTree>
    <p:extLst>
      <p:ext uri="{BB962C8B-B14F-4D97-AF65-F5344CB8AC3E}">
        <p14:creationId xmlns:p14="http://schemas.microsoft.com/office/powerpoint/2010/main" val="73079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126E1234-6DC2-4C11-9DAD-C7A07DBF2EEA}" type="datetimeFigureOut">
              <a:rPr lang="en-US"/>
              <a:pPr>
                <a:defRPr/>
              </a:pPr>
              <a:t>10/10/2018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62721557-1CA2-482D-8D17-85F5FE7E580E}" type="slidenum">
              <a:rPr lang="en-US"/>
              <a:pPr>
                <a:defRPr/>
              </a:pPr>
              <a:t>‹#›</a:t>
            </a:fld>
            <a:endParaRPr lang="en-US"/>
          </a:p>
        </p:txBody>
      </p:sp>
    </p:spTree>
    <p:extLst>
      <p:ext uri="{BB962C8B-B14F-4D97-AF65-F5344CB8AC3E}">
        <p14:creationId xmlns:p14="http://schemas.microsoft.com/office/powerpoint/2010/main" val="199869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p:cNvSpPr>
            <a:spLocks noGrp="1"/>
          </p:cNvSpPr>
          <p:nvPr>
            <p:ph type="dt" sz="half" idx="10"/>
          </p:nvPr>
        </p:nvSpPr>
        <p:spPr/>
        <p:txBody>
          <a:bodyPr/>
          <a:lstStyle>
            <a:lvl1pPr>
              <a:defRPr/>
            </a:lvl1pPr>
          </a:lstStyle>
          <a:p>
            <a:pPr>
              <a:defRPr/>
            </a:pPr>
            <a:fld id="{C9A38CED-75C3-4641-9854-BD407466A2A2}" type="datetimeFigureOut">
              <a:rPr lang="en-US"/>
              <a:pPr>
                <a:defRPr/>
              </a:pPr>
              <a:t>10/10/2018</a:t>
            </a:fld>
            <a:endParaRPr lang="en-US"/>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CD58DC4D-78C7-4B07-93ED-C46CEA013075}" type="slidenum">
              <a:rPr lang="en-US"/>
              <a:pPr>
                <a:defRPr/>
              </a:pPr>
              <a:t>‹#›</a:t>
            </a:fld>
            <a:endParaRPr lang="en-US"/>
          </a:p>
        </p:txBody>
      </p:sp>
    </p:spTree>
    <p:extLst>
      <p:ext uri="{BB962C8B-B14F-4D97-AF65-F5344CB8AC3E}">
        <p14:creationId xmlns:p14="http://schemas.microsoft.com/office/powerpoint/2010/main" val="1732972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t>Click to edit Master title style</a:t>
            </a:r>
          </a:p>
        </p:txBody>
      </p:sp>
      <p:sp>
        <p:nvSpPr>
          <p:cNvPr id="1029" name="Text Placeholder 12"/>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fontAlgn="auto" latinLnBrk="0" hangingPunct="1">
              <a:spcBef>
                <a:spcPts val="0"/>
              </a:spcBef>
              <a:spcAft>
                <a:spcPts val="0"/>
              </a:spcAft>
              <a:defRPr kumimoji="0" sz="1400">
                <a:solidFill>
                  <a:schemeClr val="tx2"/>
                </a:solidFill>
                <a:latin typeface="+mn-lt"/>
              </a:defRPr>
            </a:lvl1pPr>
          </a:lstStyle>
          <a:p>
            <a:pPr>
              <a:defRPr/>
            </a:pPr>
            <a:fld id="{B5431378-C6E4-4041-B6BC-FFB4DC3765D4}" type="datetimeFigureOut">
              <a:rPr lang="en-US"/>
              <a:pPr>
                <a:defRPr/>
              </a:pPr>
              <a:t>10/10/2018</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fontAlgn="auto" latinLnBrk="0" hangingPunct="1">
              <a:spcBef>
                <a:spcPts val="0"/>
              </a:spcBef>
              <a:spcAft>
                <a:spcPts val="0"/>
              </a:spcAft>
              <a:defRPr kumimoji="0" sz="1400">
                <a:solidFill>
                  <a:schemeClr val="tx2"/>
                </a:solidFill>
                <a:latin typeface="+mn-lt"/>
              </a:defRPr>
            </a:lvl1pPr>
          </a:lstStyle>
          <a:p>
            <a:pPr>
              <a:defRPr/>
            </a:pPr>
            <a:endParaRPr lang="en-US"/>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wrap="none" lIns="0" tIns="0" rIns="0" bIns="0" anchor="ctr" anchorCtr="1">
            <a:noAutofit/>
          </a:bodyPr>
          <a:lstStyle>
            <a:lvl1pPr algn="ctr" eaLnBrk="1" fontAlgn="auto" latinLnBrk="0" hangingPunct="1">
              <a:spcBef>
                <a:spcPts val="0"/>
              </a:spcBef>
              <a:spcAft>
                <a:spcPts val="0"/>
              </a:spcAft>
              <a:defRPr kumimoji="0" sz="1400">
                <a:solidFill>
                  <a:srgbClr val="FFFFFF"/>
                </a:solidFill>
                <a:latin typeface="+mj-lt"/>
                <a:ea typeface="+mj-ea"/>
                <a:cs typeface="+mj-cs"/>
              </a:defRPr>
            </a:lvl1pPr>
          </a:lstStyle>
          <a:p>
            <a:pPr>
              <a:defRPr/>
            </a:pPr>
            <a:fld id="{024813F1-3D5A-4EB4-9B7F-816C6C59C42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13" r:id="rId1"/>
    <p:sldLayoutId id="2147483706" r:id="rId2"/>
    <p:sldLayoutId id="2147483714" r:id="rId3"/>
    <p:sldLayoutId id="2147483707" r:id="rId4"/>
    <p:sldLayoutId id="2147483708" r:id="rId5"/>
    <p:sldLayoutId id="2147483709" r:id="rId6"/>
    <p:sldLayoutId id="2147483710" r:id="rId7"/>
    <p:sldLayoutId id="2147483715" r:id="rId8"/>
    <p:sldLayoutId id="2147483716" r:id="rId9"/>
    <p:sldLayoutId id="2147483711" r:id="rId10"/>
    <p:sldLayoutId id="2147483712"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Tim.Bashford@uwtsd.ac.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p:cNvSpPr>
            <a:spLocks noGrp="1"/>
          </p:cNvSpPr>
          <p:nvPr>
            <p:ph type="subTitle" idx="1"/>
          </p:nvPr>
        </p:nvSpPr>
        <p:spPr>
          <a:xfrm>
            <a:off x="1295400" y="3140968"/>
            <a:ext cx="6400800" cy="1600200"/>
          </a:xfrm>
        </p:spPr>
        <p:txBody>
          <a:bodyPr/>
          <a:lstStyle/>
          <a:p>
            <a:r>
              <a:rPr lang="en-GB" dirty="0"/>
              <a:t>Introduction</a:t>
            </a:r>
          </a:p>
          <a:p>
            <a:endParaRPr lang="en-GB" dirty="0"/>
          </a:p>
          <a:p>
            <a:r>
              <a:rPr lang="en-GB" dirty="0"/>
              <a:t>Dr Tim Bashford</a:t>
            </a:r>
            <a:endParaRPr lang="en-US" dirty="0"/>
          </a:p>
        </p:txBody>
      </p:sp>
      <p:sp>
        <p:nvSpPr>
          <p:cNvPr id="6147" name="Title 1"/>
          <p:cNvSpPr>
            <a:spLocks noGrp="1"/>
          </p:cNvSpPr>
          <p:nvPr>
            <p:ph type="ctrTitle"/>
          </p:nvPr>
        </p:nvSpPr>
        <p:spPr>
          <a:xfrm>
            <a:off x="457200" y="1772816"/>
            <a:ext cx="8229600" cy="1470025"/>
          </a:xfrm>
        </p:spPr>
        <p:txBody>
          <a:bodyPr/>
          <a:lstStyle/>
          <a:p>
            <a:r>
              <a:rPr lang="en-GB" dirty="0"/>
              <a:t>Distributed and Cluster Computing</a:t>
            </a: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structure</a:t>
            </a:r>
          </a:p>
        </p:txBody>
      </p:sp>
      <p:sp>
        <p:nvSpPr>
          <p:cNvPr id="3" name="Content Placeholder 2"/>
          <p:cNvSpPr>
            <a:spLocks noGrp="1"/>
          </p:cNvSpPr>
          <p:nvPr>
            <p:ph sz="quarter" idx="1"/>
          </p:nvPr>
        </p:nvSpPr>
        <p:spPr/>
        <p:txBody>
          <a:bodyPr/>
          <a:lstStyle/>
          <a:p>
            <a:r>
              <a:rPr lang="en-GB" dirty="0"/>
              <a:t>This module will deliver:</a:t>
            </a:r>
          </a:p>
          <a:p>
            <a:pPr lvl="1"/>
            <a:r>
              <a:rPr lang="en-GB" dirty="0"/>
              <a:t>General concepts, delivered in C# in semester 1.</a:t>
            </a:r>
          </a:p>
          <a:p>
            <a:pPr lvl="1"/>
            <a:r>
              <a:rPr lang="en-GB" dirty="0"/>
              <a:t>Parallelism and scientific computing in C++ in semester 2.</a:t>
            </a:r>
          </a:p>
        </p:txBody>
      </p:sp>
    </p:spTree>
    <p:extLst>
      <p:ext uri="{BB962C8B-B14F-4D97-AF65-F5344CB8AC3E}">
        <p14:creationId xmlns:p14="http://schemas.microsoft.com/office/powerpoint/2010/main" val="56368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t>Distributed Applications</a:t>
            </a:r>
            <a:endParaRPr lang="en-US"/>
          </a:p>
        </p:txBody>
      </p:sp>
      <p:sp>
        <p:nvSpPr>
          <p:cNvPr id="7171" name="Content Placeholder 2"/>
          <p:cNvSpPr>
            <a:spLocks noGrp="1"/>
          </p:cNvSpPr>
          <p:nvPr>
            <p:ph sz="quarter" idx="1"/>
          </p:nvPr>
        </p:nvSpPr>
        <p:spPr>
          <a:xfrm>
            <a:off x="914400" y="1447800"/>
            <a:ext cx="7772400" cy="4695825"/>
          </a:xfrm>
        </p:spPr>
        <p:txBody>
          <a:bodyPr/>
          <a:lstStyle/>
          <a:p>
            <a:pPr eaLnBrk="1" hangingPunct="1"/>
            <a:r>
              <a:rPr lang="en-US" dirty="0"/>
              <a:t>What is a distributed application?</a:t>
            </a:r>
          </a:p>
          <a:p>
            <a:pPr lvl="1" eaLnBrk="1" hangingPunct="1"/>
            <a:r>
              <a:rPr lang="en-US" dirty="0"/>
              <a:t>Browsing the web is a distributed process.</a:t>
            </a:r>
          </a:p>
          <a:p>
            <a:pPr lvl="1" eaLnBrk="1" hangingPunct="1"/>
            <a:r>
              <a:rPr lang="en-US" dirty="0"/>
              <a:t>The backend to web applications is regularly distributed – we aren't necessarily aware of this as end users.</a:t>
            </a:r>
          </a:p>
          <a:p>
            <a:pPr eaLnBrk="1" hangingPunct="1"/>
            <a:r>
              <a:rPr lang="en-US" dirty="0"/>
              <a:t>There is a difference between a distributed and a parallel application – in a parallel application, system boundaries are not necessarily crossed.</a:t>
            </a:r>
          </a:p>
          <a:p>
            <a:pPr lvl="1" eaLnBrk="1" hangingPunct="1"/>
            <a:r>
              <a:rPr lang="en-US" dirty="0"/>
              <a:t>Several parallelism approaches do cross system boundaries:</a:t>
            </a:r>
          </a:p>
          <a:p>
            <a:pPr lvl="2" eaLnBrk="1" hangingPunct="1"/>
            <a:r>
              <a:rPr lang="en-US" dirty="0"/>
              <a:t>MPI</a:t>
            </a:r>
          </a:p>
          <a:p>
            <a:pPr lvl="2" eaLnBrk="1" hangingPunct="1"/>
            <a:r>
              <a:rPr lang="en-US" dirty="0"/>
              <a:t>GPGPU</a:t>
            </a:r>
          </a:p>
          <a:p>
            <a:pPr lvl="1" eaLnBrk="1" hangingPunct="1"/>
            <a:endParaRPr lang="en-US" dirty="0"/>
          </a:p>
          <a:p>
            <a:pPr lvl="1" eaLnBrk="1" hangingPunct="1"/>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concepts</a:t>
            </a:r>
          </a:p>
        </p:txBody>
      </p:sp>
      <p:sp>
        <p:nvSpPr>
          <p:cNvPr id="3" name="Content Placeholder 2"/>
          <p:cNvSpPr>
            <a:spLocks noGrp="1"/>
          </p:cNvSpPr>
          <p:nvPr>
            <p:ph sz="quarter" idx="1"/>
          </p:nvPr>
        </p:nvSpPr>
        <p:spPr/>
        <p:txBody>
          <a:bodyPr/>
          <a:lstStyle/>
          <a:p>
            <a:r>
              <a:rPr lang="en-US" dirty="0"/>
              <a:t>Consideration of how two computers and up can communicate with one another at the application level (OSI 7).</a:t>
            </a:r>
          </a:p>
          <a:p>
            <a:r>
              <a:rPr lang="en-US" dirty="0"/>
              <a:t>Will wrap up the programming concepts which you may have missed over the previous 2 years, and cover the more advanced structures such as threading and generics.</a:t>
            </a:r>
          </a:p>
          <a:p>
            <a:r>
              <a:rPr lang="en-US" dirty="0"/>
              <a:t>The ultimate aim is to make you, as prospective graduates employable.  I will heavily tailor the content to any gaps that I feel exist in your skillsets as programmers.</a:t>
            </a:r>
          </a:p>
          <a:p>
            <a:endParaRPr lang="en-US" dirty="0"/>
          </a:p>
        </p:txBody>
      </p:sp>
    </p:spTree>
    <p:extLst>
      <p:ext uri="{BB962C8B-B14F-4D97-AF65-F5344CB8AC3E}">
        <p14:creationId xmlns:p14="http://schemas.microsoft.com/office/powerpoint/2010/main" val="325548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This will be a very practical module, hands-on module.  I will cover the necessary theory, but we will ultimately spend a lot more time reading, </a:t>
            </a:r>
            <a:r>
              <a:rPr lang="en-US" dirty="0" err="1"/>
              <a:t>analysing</a:t>
            </a:r>
            <a:r>
              <a:rPr lang="en-US" dirty="0"/>
              <a:t>, discussing and writing code.  More programming, less listening to me talk theory.</a:t>
            </a:r>
          </a:p>
          <a:p>
            <a:pPr lvl="1"/>
            <a:r>
              <a:rPr lang="en-US" dirty="0"/>
              <a:t>If you like programming, rejoice.</a:t>
            </a:r>
          </a:p>
          <a:p>
            <a:pPr lvl="1"/>
            <a:r>
              <a:rPr lang="en-US" dirty="0"/>
              <a:t>Be prepared to get stuck in.</a:t>
            </a:r>
          </a:p>
          <a:p>
            <a:r>
              <a:rPr lang="en-US" dirty="0"/>
              <a:t>This is, undeniably a difficult module.  The pace is fairly rapid, so </a:t>
            </a:r>
            <a:r>
              <a:rPr lang="en-US" dirty="0" err="1"/>
              <a:t>endeavour</a:t>
            </a:r>
            <a:r>
              <a:rPr lang="en-US" dirty="0"/>
              <a:t> not to miss any sessions, and if you do, catch up before the next one - there's a lot of subject material to cover, and by necessity I'll be moving through it quickly.</a:t>
            </a:r>
          </a:p>
        </p:txBody>
      </p:sp>
    </p:spTree>
    <p:extLst>
      <p:ext uri="{BB962C8B-B14F-4D97-AF65-F5344CB8AC3E}">
        <p14:creationId xmlns:p14="http://schemas.microsoft.com/office/powerpoint/2010/main" val="4230717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Ask for help if you need it.  As stated, this is a hard module - if you're struggling, or feel you're getting behind, I'll happily help you catch up, but you need to ask for help early.</a:t>
            </a:r>
          </a:p>
          <a:p>
            <a:pPr marL="319088" lvl="1" indent="0">
              <a:buNone/>
            </a:pPr>
            <a:r>
              <a:rPr lang="en-US" sz="1800" dirty="0"/>
              <a:t>e: </a:t>
            </a:r>
            <a:r>
              <a:rPr lang="en-US" dirty="0">
                <a:hlinkClick r:id="rId3"/>
              </a:rPr>
              <a:t>Tim.Bashford@uwtsd.ac.uk</a:t>
            </a:r>
            <a:endParaRPr lang="en-US" dirty="0"/>
          </a:p>
          <a:p>
            <a:pPr marL="319088" lvl="1" indent="0">
              <a:buNone/>
            </a:pPr>
            <a:r>
              <a:rPr lang="en-US" dirty="0"/>
              <a:t>o: </a:t>
            </a:r>
            <a:r>
              <a:rPr lang="en-US" dirty="0" err="1"/>
              <a:t>Technium</a:t>
            </a:r>
            <a:r>
              <a:rPr lang="en-US" dirty="0"/>
              <a:t> 2</a:t>
            </a:r>
          </a:p>
          <a:p>
            <a:pPr marL="319088" lvl="1" indent="0">
              <a:buNone/>
            </a:pPr>
            <a:r>
              <a:rPr lang="en-US" dirty="0"/>
              <a:t>p: 01792 481144</a:t>
            </a:r>
          </a:p>
          <a:p>
            <a:r>
              <a:rPr lang="en-US" dirty="0"/>
              <a:t>There is a detailed plan for this module on moodle.  I would suggest reading up on the topic we'll be studying before the lecture, to get the most out of it.</a:t>
            </a:r>
          </a:p>
          <a:p>
            <a:r>
              <a:rPr lang="en-US" dirty="0"/>
              <a:t>Students are generally reluctant to do any work which doesn't come with credits, but the students who've done best in this module previously did exactly this. </a:t>
            </a:r>
          </a:p>
        </p:txBody>
      </p:sp>
    </p:spTree>
    <p:extLst>
      <p:ext uri="{BB962C8B-B14F-4D97-AF65-F5344CB8AC3E}">
        <p14:creationId xmlns:p14="http://schemas.microsoft.com/office/powerpoint/2010/main" val="247204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a:t>
            </a:r>
            <a:endParaRPr lang="en-US" dirty="0"/>
          </a:p>
        </p:txBody>
      </p:sp>
      <p:sp>
        <p:nvSpPr>
          <p:cNvPr id="3" name="Content Placeholder 2"/>
          <p:cNvSpPr>
            <a:spLocks noGrp="1"/>
          </p:cNvSpPr>
          <p:nvPr>
            <p:ph sz="quarter" idx="1"/>
          </p:nvPr>
        </p:nvSpPr>
        <p:spPr>
          <a:xfrm>
            <a:off x="611560" y="1340768"/>
            <a:ext cx="7772400" cy="5154884"/>
          </a:xfrm>
        </p:spPr>
        <p:txBody>
          <a:bodyPr/>
          <a:lstStyle/>
          <a:p>
            <a:r>
              <a:rPr lang="en-US" dirty="0"/>
              <a:t>The good news: no exam.</a:t>
            </a:r>
          </a:p>
          <a:p>
            <a:r>
              <a:rPr lang="en-US" dirty="0"/>
              <a:t>Assessed through two assignments.  One theoretical, one practical.</a:t>
            </a:r>
          </a:p>
          <a:p>
            <a:r>
              <a:rPr lang="en-US" dirty="0"/>
              <a:t>Assignment 1: a theoretical analysis of parallelism techniques (SE).</a:t>
            </a:r>
          </a:p>
          <a:p>
            <a:pPr lvl="1"/>
            <a:r>
              <a:rPr lang="en-US" dirty="0"/>
              <a:t>Hand-out:  28/11/18</a:t>
            </a:r>
          </a:p>
          <a:p>
            <a:pPr lvl="1"/>
            <a:r>
              <a:rPr lang="en-US" dirty="0"/>
              <a:t>Hand-in:    23/01/19</a:t>
            </a:r>
          </a:p>
          <a:p>
            <a:r>
              <a:rPr lang="en-US" dirty="0"/>
              <a:t>Assignment 2: a practical implementation of the second semester concepts.</a:t>
            </a:r>
          </a:p>
          <a:p>
            <a:pPr lvl="1"/>
            <a:r>
              <a:rPr lang="en-US" dirty="0"/>
              <a:t>Hand-out:   Week beginning 20/02/19</a:t>
            </a:r>
          </a:p>
          <a:p>
            <a:pPr lvl="1"/>
            <a:r>
              <a:rPr lang="en-US" dirty="0"/>
              <a:t>Hand-in:     08/05/19</a:t>
            </a:r>
          </a:p>
          <a:p>
            <a:r>
              <a:rPr lang="en-US" b="1" u="sng" dirty="0"/>
              <a:t>I will not extend these deadlines.</a:t>
            </a:r>
          </a:p>
        </p:txBody>
      </p:sp>
    </p:spTree>
    <p:extLst>
      <p:ext uri="{BB962C8B-B14F-4D97-AF65-F5344CB8AC3E}">
        <p14:creationId xmlns:p14="http://schemas.microsoft.com/office/powerpoint/2010/main" val="4290610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endParaRPr lang="en-US" dirty="0"/>
          </a:p>
        </p:txBody>
      </p:sp>
      <p:sp>
        <p:nvSpPr>
          <p:cNvPr id="3" name="Content Placeholder 2"/>
          <p:cNvSpPr>
            <a:spLocks noGrp="1"/>
          </p:cNvSpPr>
          <p:nvPr>
            <p:ph sz="quarter" idx="1"/>
          </p:nvPr>
        </p:nvSpPr>
        <p:spPr/>
        <p:txBody>
          <a:bodyPr/>
          <a:lstStyle/>
          <a:p>
            <a:endParaRPr lang="en-US"/>
          </a:p>
        </p:txBody>
      </p:sp>
    </p:spTree>
    <p:extLst>
      <p:ext uri="{BB962C8B-B14F-4D97-AF65-F5344CB8AC3E}">
        <p14:creationId xmlns:p14="http://schemas.microsoft.com/office/powerpoint/2010/main" val="336154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a:t>I would like to get a barometer for your ability, both through self-assessment (what you think you know) and a practical test.</a:t>
            </a:r>
            <a:endParaRPr lang="en-US" dirty="0"/>
          </a:p>
          <a:p>
            <a:r>
              <a:rPr lang="en-US"/>
              <a:t>Two sections:</a:t>
            </a:r>
            <a:endParaRPr lang="en-US" dirty="0"/>
          </a:p>
          <a:p>
            <a:pPr lvl="1"/>
            <a:r>
              <a:rPr lang="en-US" dirty="0"/>
              <a:t>Self-assessment: ~50 likert-style questions which ask you to honestly appraise your knowledge/understanding of different core programming concepts, from the very basic to the advanced.</a:t>
            </a:r>
          </a:p>
          <a:p>
            <a:pPr lvl="1"/>
            <a:r>
              <a:rPr lang="en-US" dirty="0"/>
              <a:t>Skills test: 3 programming challenges, of increasing difficulty, to be solved in C#.  The first two of these are classic junior developer interview questions.</a:t>
            </a:r>
          </a:p>
        </p:txBody>
      </p:sp>
    </p:spTree>
    <p:extLst>
      <p:ext uri="{BB962C8B-B14F-4D97-AF65-F5344CB8AC3E}">
        <p14:creationId xmlns:p14="http://schemas.microsoft.com/office/powerpoint/2010/main" val="2398605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Self-assessment</a:t>
            </a:r>
            <a:endParaRPr lang="en-US" dirty="0"/>
          </a:p>
        </p:txBody>
      </p:sp>
      <p:sp>
        <p:nvSpPr>
          <p:cNvPr id="3" name="Content Placeholder 2"/>
          <p:cNvSpPr>
            <a:spLocks noGrp="1"/>
          </p:cNvSpPr>
          <p:nvPr>
            <p:ph sz="quarter" idx="1"/>
          </p:nvPr>
        </p:nvSpPr>
        <p:spPr/>
        <p:txBody>
          <a:bodyPr/>
          <a:lstStyle/>
          <a:p>
            <a:r>
              <a:rPr lang="en-US"/>
              <a:t>This will ask you to complete multiple choice questions relating to how you </a:t>
            </a:r>
            <a:r>
              <a:rPr lang="en-US" b="1"/>
              <a:t>feel</a:t>
            </a:r>
            <a:r>
              <a:rPr lang="en-US"/>
              <a:t> about your knowledge/understanding of key concepts.</a:t>
            </a:r>
            <a:endParaRPr lang="en-US" dirty="0"/>
          </a:p>
          <a:p>
            <a:pPr lvl="1"/>
            <a:r>
              <a:rPr lang="en-US"/>
              <a:t>Not a test of your knowledge/ability in any way.</a:t>
            </a:r>
            <a:endParaRPr lang="en-US" dirty="0"/>
          </a:p>
          <a:p>
            <a:pPr lvl="1"/>
            <a:r>
              <a:rPr lang="en-US"/>
              <a:t>Students who do this first tend to be a little optimistic, and slightly over-estimate their ability.</a:t>
            </a:r>
            <a:endParaRPr lang="en-US" dirty="0"/>
          </a:p>
          <a:p>
            <a:pPr lvl="1"/>
            <a:r>
              <a:rPr lang="en-US"/>
              <a:t>Try to be as honest as possible.  If you haven't heard of something, or if you aren't clear on what it is, be up front about it.  No other student will see your results, and I'm far more interested in the grouping (what you all feel you don't understand well) than any individual result set.</a:t>
            </a:r>
            <a:endParaRPr lang="en-US" dirty="0"/>
          </a:p>
        </p:txBody>
      </p:sp>
    </p:spTree>
    <p:extLst>
      <p:ext uri="{BB962C8B-B14F-4D97-AF65-F5344CB8AC3E}">
        <p14:creationId xmlns:p14="http://schemas.microsoft.com/office/powerpoint/2010/main" val="1794106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Skills test</a:t>
            </a:r>
            <a:endParaRPr lang="en-US" dirty="0"/>
          </a:p>
        </p:txBody>
      </p:sp>
      <p:sp>
        <p:nvSpPr>
          <p:cNvPr id="3" name="Content Placeholder 2"/>
          <p:cNvSpPr>
            <a:spLocks noGrp="1"/>
          </p:cNvSpPr>
          <p:nvPr>
            <p:ph sz="quarter" idx="1"/>
          </p:nvPr>
        </p:nvSpPr>
        <p:spPr/>
        <p:txBody>
          <a:bodyPr/>
          <a:lstStyle/>
          <a:p>
            <a:r>
              <a:rPr lang="en-US"/>
              <a:t>This comprises three interview-style questions for junior developers.</a:t>
            </a:r>
            <a:endParaRPr lang="en-US" dirty="0"/>
          </a:p>
          <a:p>
            <a:pPr lvl="1"/>
            <a:r>
              <a:rPr lang="en-US"/>
              <a:t>Don't worry if you can't get very far.  Again, this is intended to see where improvement is needed; there will be absolutely no negative consequences of submitting non-functional code.</a:t>
            </a:r>
            <a:endParaRPr lang="en-US" dirty="0"/>
          </a:p>
          <a:p>
            <a:pPr lvl="1"/>
            <a:r>
              <a:rPr lang="en-US"/>
              <a:t>Submit something, even if it doesn't work.  I'm more interested to see how you think, than worried about whether you can perfectly solve the problem.</a:t>
            </a:r>
            <a:endParaRPr lang="en-US" dirty="0"/>
          </a:p>
          <a:p>
            <a:r>
              <a:rPr lang="en-US"/>
              <a:t>This will show me how you solve problems, and allow me to identify mistakes made by the cohort as a whole.</a:t>
            </a:r>
            <a:endParaRPr lang="en-US" dirty="0"/>
          </a:p>
          <a:p>
            <a:pPr lvl="1"/>
            <a:r>
              <a:rPr lang="en-US"/>
              <a:t>Again, not looking at any individual's mistakes.</a:t>
            </a:r>
            <a:endParaRPr lang="en-US" dirty="0"/>
          </a:p>
        </p:txBody>
      </p:sp>
    </p:spTree>
    <p:extLst>
      <p:ext uri="{BB962C8B-B14F-4D97-AF65-F5344CB8AC3E}">
        <p14:creationId xmlns:p14="http://schemas.microsoft.com/office/powerpoint/2010/main" val="260906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dirty="0">
                <a:latin typeface="Perpetua" charset="0"/>
              </a:rPr>
              <a:t>Ultimately, I will tailor module content based on what you don't know/can't do very well to help you to develop as programmers. </a:t>
            </a:r>
          </a:p>
          <a:p>
            <a:r>
              <a:rPr lang="en-US" dirty="0">
                <a:latin typeface="Perpetua" charset="0"/>
              </a:rPr>
              <a:t>I intend to use anonymised data gathered today to shape the rest of the module. </a:t>
            </a:r>
          </a:p>
          <a:p>
            <a:r>
              <a:rPr lang="en-US" dirty="0">
                <a:latin typeface="Perpetua" charset="0"/>
              </a:rPr>
              <a:t>Don't panic - this is completely unassessed.</a:t>
            </a:r>
          </a:p>
          <a:p>
            <a:r>
              <a:rPr lang="en-US" dirty="0">
                <a:latin typeface="Perpetua" charset="0"/>
              </a:rPr>
              <a:t>Don't "cheat" - if you don't know something, be up front that you don't know.  If you can't complete the first programming task, that's fine.</a:t>
            </a:r>
          </a:p>
          <a:p>
            <a:pPr lvl="1"/>
            <a:r>
              <a:rPr lang="en-US" dirty="0"/>
              <a:t>If I don't get an honest assessment of your ability as a group, I'll likely pitch the module difficulty too high, and that's no fun for anyone.</a:t>
            </a:r>
          </a:p>
        </p:txBody>
      </p:sp>
    </p:spTree>
    <p:extLst>
      <p:ext uri="{BB962C8B-B14F-4D97-AF65-F5344CB8AC3E}">
        <p14:creationId xmlns:p14="http://schemas.microsoft.com/office/powerpoint/2010/main" val="304931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US"/>
              <a:t>This session</a:t>
            </a:r>
            <a:endParaRPr lang="en-US" dirty="0"/>
          </a:p>
        </p:txBody>
      </p:sp>
      <p:sp>
        <p:nvSpPr>
          <p:cNvPr id="3" name="Content Placeholder 2"/>
          <p:cNvSpPr>
            <a:spLocks noGrp="1"/>
          </p:cNvSpPr>
          <p:nvPr>
            <p:ph sz="quarter" idx="1"/>
          </p:nvPr>
        </p:nvSpPr>
        <p:spPr/>
        <p:txBody>
          <a:bodyPr/>
          <a:lstStyle/>
          <a:p>
            <a:r>
              <a:rPr lang="en-US"/>
              <a:t>Please use the time remaining to complete these tasks.</a:t>
            </a:r>
            <a:endParaRPr lang="en-US" dirty="0"/>
          </a:p>
          <a:p>
            <a:r>
              <a:rPr lang="en-US"/>
              <a:t>Feel free to ask questions - I'll provide help if requested.</a:t>
            </a:r>
            <a:endParaRPr lang="en-US" dirty="0"/>
          </a:p>
          <a:p>
            <a:pPr lvl="1"/>
            <a:r>
              <a:rPr lang="en-US"/>
              <a:t>Don't copy from one another, or scavenge a solution from the internet; this defeats the object of this session.</a:t>
            </a:r>
            <a:endParaRPr lang="en-US" dirty="0"/>
          </a:p>
          <a:p>
            <a:pPr lvl="1"/>
            <a:endParaRPr lang="en-US" dirty="0"/>
          </a:p>
        </p:txBody>
      </p:sp>
    </p:spTree>
    <p:extLst>
      <p:ext uri="{BB962C8B-B14F-4D97-AF65-F5344CB8AC3E}">
        <p14:creationId xmlns:p14="http://schemas.microsoft.com/office/powerpoint/2010/main" val="3313395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Next session</a:t>
            </a:r>
            <a:endParaRPr lang="en-US" dirty="0"/>
          </a:p>
        </p:txBody>
      </p:sp>
      <p:sp>
        <p:nvSpPr>
          <p:cNvPr id="3" name="Content Placeholder 2"/>
          <p:cNvSpPr>
            <a:spLocks noGrp="1"/>
          </p:cNvSpPr>
          <p:nvPr>
            <p:ph sz="quarter" idx="1"/>
          </p:nvPr>
        </p:nvSpPr>
        <p:spPr/>
        <p:txBody>
          <a:bodyPr/>
          <a:lstStyle/>
          <a:p>
            <a:r>
              <a:rPr lang="en-US"/>
              <a:t>Read up on:</a:t>
            </a:r>
            <a:endParaRPr lang="en-US" dirty="0"/>
          </a:p>
          <a:p>
            <a:pPr lvl="1"/>
            <a:r>
              <a:rPr lang="en-US"/>
              <a:t>interfaces (programming, not GUIs)</a:t>
            </a:r>
            <a:endParaRPr lang="en-US" dirty="0"/>
          </a:p>
          <a:p>
            <a:pPr lvl="1"/>
            <a:r>
              <a:rPr lang="en-US"/>
              <a:t>generics (templates)</a:t>
            </a:r>
            <a:endParaRPr lang="en-US" dirty="0"/>
          </a:p>
          <a:p>
            <a:pPr lvl="1"/>
            <a:r>
              <a:rPr lang="en-US"/>
              <a:t>casting (implicit and explicit)</a:t>
            </a:r>
            <a:endParaRPr lang="en-US" dirty="0"/>
          </a:p>
        </p:txBody>
      </p:sp>
    </p:spTree>
    <p:extLst>
      <p:ext uri="{BB962C8B-B14F-4D97-AF65-F5344CB8AC3E}">
        <p14:creationId xmlns:p14="http://schemas.microsoft.com/office/powerpoint/2010/main" val="2175679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683</TotalTime>
  <Words>1003</Words>
  <Application>Microsoft Office PowerPoint</Application>
  <PresentationFormat>On-screen Show (4:3)</PresentationFormat>
  <Paragraphs>87</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Franklin Gothic Book</vt:lpstr>
      <vt:lpstr>Perpetua</vt:lpstr>
      <vt:lpstr>Wingdings 2</vt:lpstr>
      <vt:lpstr>Equity</vt:lpstr>
      <vt:lpstr>Distributed and Cluster Computing </vt:lpstr>
      <vt:lpstr>Module structure</vt:lpstr>
      <vt:lpstr>Distributed Applications</vt:lpstr>
      <vt:lpstr>Module concepts</vt:lpstr>
      <vt:lpstr>Module outline</vt:lpstr>
      <vt:lpstr>Module outline</vt:lpstr>
      <vt:lpstr>Assessment</vt:lpstr>
      <vt:lpstr>Questions?</vt:lpstr>
      <vt:lpstr>This session</vt:lpstr>
      <vt:lpstr>Self-assessment</vt:lpstr>
      <vt:lpstr>Skills test</vt:lpstr>
      <vt:lpstr>This session</vt:lpstr>
      <vt:lpstr>This session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Enterprise Applications</dc:title>
  <dc:creator>Steve Hole</dc:creator>
  <cp:lastModifiedBy>Tim Bashford</cp:lastModifiedBy>
  <cp:revision>23</cp:revision>
  <dcterms:created xsi:type="dcterms:W3CDTF">2007-11-21T17:55:45Z</dcterms:created>
  <dcterms:modified xsi:type="dcterms:W3CDTF">2018-10-10T21:58:22Z</dcterms:modified>
</cp:coreProperties>
</file>