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57" r:id="rId3"/>
    <p:sldId id="258" r:id="rId4"/>
    <p:sldId id="260" r:id="rId5"/>
    <p:sldId id="264" r:id="rId6"/>
    <p:sldId id="272" r:id="rId7"/>
    <p:sldId id="268" r:id="rId8"/>
    <p:sldId id="259" r:id="rId9"/>
    <p:sldId id="263" r:id="rId10"/>
    <p:sldId id="265" r:id="rId11"/>
    <p:sldId id="274" r:id="rId12"/>
    <p:sldId id="270" r:id="rId13"/>
    <p:sldId id="271" r:id="rId14"/>
    <p:sldId id="275" r:id="rId15"/>
    <p:sldId id="26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Price (2213749)" userId="9bfc4344-be67-42b9-8aed-03e0750fd766" providerId="ADAL" clId="{2FBA9DE0-9EBD-D94B-A27C-DF4687398789}"/>
    <pc:docChg chg="undo redo custSel addSld delSld modSld sldOrd">
      <pc:chgData name="Sophie Price (2213749)" userId="9bfc4344-be67-42b9-8aed-03e0750fd766" providerId="ADAL" clId="{2FBA9DE0-9EBD-D94B-A27C-DF4687398789}" dt="2023-01-19T09:53:19.545" v="6957" actId="20577"/>
      <pc:docMkLst>
        <pc:docMk/>
      </pc:docMkLst>
      <pc:sldChg chg="modSp">
        <pc:chgData name="Sophie Price (2213749)" userId="9bfc4344-be67-42b9-8aed-03e0750fd766" providerId="ADAL" clId="{2FBA9DE0-9EBD-D94B-A27C-DF4687398789}" dt="2023-01-18T09:56:14.960" v="5894" actId="20577"/>
        <pc:sldMkLst>
          <pc:docMk/>
          <pc:sldMk cId="374516413" sldId="256"/>
        </pc:sldMkLst>
        <pc:spChg chg="mod">
          <ac:chgData name="Sophie Price (2213749)" userId="9bfc4344-be67-42b9-8aed-03e0750fd766" providerId="ADAL" clId="{2FBA9DE0-9EBD-D94B-A27C-DF4687398789}" dt="2023-01-18T09:56:14.960" v="5894" actId="20577"/>
          <ac:spMkLst>
            <pc:docMk/>
            <pc:sldMk cId="374516413" sldId="256"/>
            <ac:spMk id="2" creationId="{CEB243EF-6DB2-281C-0698-8CCBD810D8B6}"/>
          </ac:spMkLst>
        </pc:spChg>
        <pc:spChg chg="mod">
          <ac:chgData name="Sophie Price (2213749)" userId="9bfc4344-be67-42b9-8aed-03e0750fd766" providerId="ADAL" clId="{2FBA9DE0-9EBD-D94B-A27C-DF4687398789}" dt="2023-01-14T13:16:57.752" v="44" actId="20577"/>
          <ac:spMkLst>
            <pc:docMk/>
            <pc:sldMk cId="374516413" sldId="256"/>
            <ac:spMk id="3" creationId="{97783B26-6440-F77D-AFA5-9B76F31712AA}"/>
          </ac:spMkLst>
        </pc:spChg>
      </pc:sldChg>
      <pc:sldChg chg="modSp new mod modClrScheme chgLayout">
        <pc:chgData name="Sophie Price (2213749)" userId="9bfc4344-be67-42b9-8aed-03e0750fd766" providerId="ADAL" clId="{2FBA9DE0-9EBD-D94B-A27C-DF4687398789}" dt="2023-01-18T23:25:55.172" v="6779" actId="20577"/>
        <pc:sldMkLst>
          <pc:docMk/>
          <pc:sldMk cId="853948165" sldId="257"/>
        </pc:sldMkLst>
        <pc:spChg chg="mod ord">
          <ac:chgData name="Sophie Price (2213749)" userId="9bfc4344-be67-42b9-8aed-03e0750fd766" providerId="ADAL" clId="{2FBA9DE0-9EBD-D94B-A27C-DF4687398789}" dt="2023-01-14T13:18:43.875" v="93" actId="700"/>
          <ac:spMkLst>
            <pc:docMk/>
            <pc:sldMk cId="853948165" sldId="257"/>
            <ac:spMk id="2" creationId="{26FAD4F0-94CD-3CFE-044C-868D06DB8881}"/>
          </ac:spMkLst>
        </pc:spChg>
        <pc:spChg chg="mod ord">
          <ac:chgData name="Sophie Price (2213749)" userId="9bfc4344-be67-42b9-8aed-03e0750fd766" providerId="ADAL" clId="{2FBA9DE0-9EBD-D94B-A27C-DF4687398789}" dt="2023-01-18T23:25:55.172" v="6779" actId="20577"/>
          <ac:spMkLst>
            <pc:docMk/>
            <pc:sldMk cId="853948165" sldId="257"/>
            <ac:spMk id="3" creationId="{32303252-B000-22F7-5679-87252D474E78}"/>
          </ac:spMkLst>
        </pc:spChg>
      </pc:sldChg>
      <pc:sldChg chg="addSp modSp new mod modClrScheme chgLayout modNotesTx">
        <pc:chgData name="Sophie Price (2213749)" userId="9bfc4344-be67-42b9-8aed-03e0750fd766" providerId="ADAL" clId="{2FBA9DE0-9EBD-D94B-A27C-DF4687398789}" dt="2023-01-19T09:52:05.931" v="6948" actId="20577"/>
        <pc:sldMkLst>
          <pc:docMk/>
          <pc:sldMk cId="3654110313" sldId="258"/>
        </pc:sldMkLst>
        <pc:spChg chg="add mod">
          <ac:chgData name="Sophie Price (2213749)" userId="9bfc4344-be67-42b9-8aed-03e0750fd766" providerId="ADAL" clId="{2FBA9DE0-9EBD-D94B-A27C-DF4687398789}" dt="2023-01-14T13:27:31.503" v="620" actId="20577"/>
          <ac:spMkLst>
            <pc:docMk/>
            <pc:sldMk cId="3654110313" sldId="258"/>
            <ac:spMk id="2" creationId="{2D4FAA0B-D5D7-F3BF-6BB9-580070188474}"/>
          </ac:spMkLst>
        </pc:spChg>
        <pc:spChg chg="add mod">
          <ac:chgData name="Sophie Price (2213749)" userId="9bfc4344-be67-42b9-8aed-03e0750fd766" providerId="ADAL" clId="{2FBA9DE0-9EBD-D94B-A27C-DF4687398789}" dt="2023-01-16T14:53:03.607" v="891" actId="20577"/>
          <ac:spMkLst>
            <pc:docMk/>
            <pc:sldMk cId="3654110313" sldId="258"/>
            <ac:spMk id="3" creationId="{A602644D-78E9-7739-C935-66C29F741456}"/>
          </ac:spMkLst>
        </pc:spChg>
      </pc:sldChg>
      <pc:sldChg chg="modSp new modNotesTx">
        <pc:chgData name="Sophie Price (2213749)" userId="9bfc4344-be67-42b9-8aed-03e0750fd766" providerId="ADAL" clId="{2FBA9DE0-9EBD-D94B-A27C-DF4687398789}" dt="2023-01-19T09:53:04.534" v="6955" actId="20577"/>
        <pc:sldMkLst>
          <pc:docMk/>
          <pc:sldMk cId="739718266" sldId="259"/>
        </pc:sldMkLst>
        <pc:spChg chg="mod">
          <ac:chgData name="Sophie Price (2213749)" userId="9bfc4344-be67-42b9-8aed-03e0750fd766" providerId="ADAL" clId="{2FBA9DE0-9EBD-D94B-A27C-DF4687398789}" dt="2023-01-16T14:45:15.487" v="723" actId="20577"/>
          <ac:spMkLst>
            <pc:docMk/>
            <pc:sldMk cId="739718266" sldId="259"/>
            <ac:spMk id="2" creationId="{35915334-C109-D772-CCD4-DD0121F59197}"/>
          </ac:spMkLst>
        </pc:spChg>
        <pc:spChg chg="mod">
          <ac:chgData name="Sophie Price (2213749)" userId="9bfc4344-be67-42b9-8aed-03e0750fd766" providerId="ADAL" clId="{2FBA9DE0-9EBD-D94B-A27C-DF4687398789}" dt="2023-01-16T14:56:53.587" v="982" actId="255"/>
          <ac:spMkLst>
            <pc:docMk/>
            <pc:sldMk cId="739718266" sldId="259"/>
            <ac:spMk id="3" creationId="{B06F5FA8-04F9-E641-083D-430D0F658F25}"/>
          </ac:spMkLst>
        </pc:spChg>
      </pc:sldChg>
      <pc:sldChg chg="addSp modSp new mod setBg modNotesTx">
        <pc:chgData name="Sophie Price (2213749)" userId="9bfc4344-be67-42b9-8aed-03e0750fd766" providerId="ADAL" clId="{2FBA9DE0-9EBD-D94B-A27C-DF4687398789}" dt="2023-01-19T09:52:11.005" v="6949" actId="20577"/>
        <pc:sldMkLst>
          <pc:docMk/>
          <pc:sldMk cId="3496093292" sldId="260"/>
        </pc:sldMkLst>
        <pc:spChg chg="mod">
          <ac:chgData name="Sophie Price (2213749)" userId="9bfc4344-be67-42b9-8aed-03e0750fd766" providerId="ADAL" clId="{2FBA9DE0-9EBD-D94B-A27C-DF4687398789}" dt="2023-01-16T22:43:20.839" v="2528" actId="26606"/>
          <ac:spMkLst>
            <pc:docMk/>
            <pc:sldMk cId="3496093292" sldId="260"/>
            <ac:spMk id="2" creationId="{2A344FAD-54B7-8979-3C71-87E0FAD6637E}"/>
          </ac:spMkLst>
        </pc:spChg>
        <pc:spChg chg="mod">
          <ac:chgData name="Sophie Price (2213749)" userId="9bfc4344-be67-42b9-8aed-03e0750fd766" providerId="ADAL" clId="{2FBA9DE0-9EBD-D94B-A27C-DF4687398789}" dt="2023-01-16T22:43:20.839" v="2528" actId="26606"/>
          <ac:spMkLst>
            <pc:docMk/>
            <pc:sldMk cId="3496093292" sldId="260"/>
            <ac:spMk id="3" creationId="{09F0F07E-6656-5E44-A2DD-E769D9664F8D}"/>
          </ac:spMkLst>
        </pc:spChg>
        <pc:spChg chg="add">
          <ac:chgData name="Sophie Price (2213749)" userId="9bfc4344-be67-42b9-8aed-03e0750fd766" providerId="ADAL" clId="{2FBA9DE0-9EBD-D94B-A27C-DF4687398789}" dt="2023-01-16T22:43:20.839" v="2528" actId="26606"/>
          <ac:spMkLst>
            <pc:docMk/>
            <pc:sldMk cId="3496093292" sldId="260"/>
            <ac:spMk id="14" creationId="{6A9BC876-571A-45A6-93A3-FB2839CE66CE}"/>
          </ac:spMkLst>
        </pc:spChg>
        <pc:grpChg chg="add">
          <ac:chgData name="Sophie Price (2213749)" userId="9bfc4344-be67-42b9-8aed-03e0750fd766" providerId="ADAL" clId="{2FBA9DE0-9EBD-D94B-A27C-DF4687398789}" dt="2023-01-16T22:43:20.839" v="2528" actId="26606"/>
          <ac:grpSpMkLst>
            <pc:docMk/>
            <pc:sldMk cId="3496093292" sldId="260"/>
            <ac:grpSpMk id="16" creationId="{F484B2EA-E61C-489C-A595-1601912470C5}"/>
          </ac:grpSpMkLst>
        </pc:grpChg>
        <pc:picChg chg="add mod">
          <ac:chgData name="Sophie Price (2213749)" userId="9bfc4344-be67-42b9-8aed-03e0750fd766" providerId="ADAL" clId="{2FBA9DE0-9EBD-D94B-A27C-DF4687398789}" dt="2023-01-16T22:43:20.839" v="2528" actId="26606"/>
          <ac:picMkLst>
            <pc:docMk/>
            <pc:sldMk cId="3496093292" sldId="260"/>
            <ac:picMk id="6" creationId="{E2A0DD87-063D-17BB-3392-66060F6B3042}"/>
          </ac:picMkLst>
        </pc:picChg>
        <pc:picChg chg="add mod">
          <ac:chgData name="Sophie Price (2213749)" userId="9bfc4344-be67-42b9-8aed-03e0750fd766" providerId="ADAL" clId="{2FBA9DE0-9EBD-D94B-A27C-DF4687398789}" dt="2023-01-16T22:43:20.839" v="2528" actId="26606"/>
          <ac:picMkLst>
            <pc:docMk/>
            <pc:sldMk cId="3496093292" sldId="260"/>
            <ac:picMk id="9" creationId="{485DA3E9-A273-28EB-77CB-EF299863C2C1}"/>
          </ac:picMkLst>
        </pc:picChg>
        <pc:cxnChg chg="add">
          <ac:chgData name="Sophie Price (2213749)" userId="9bfc4344-be67-42b9-8aed-03e0750fd766" providerId="ADAL" clId="{2FBA9DE0-9EBD-D94B-A27C-DF4687398789}" dt="2023-01-16T22:43:20.839" v="2528" actId="26606"/>
          <ac:cxnSpMkLst>
            <pc:docMk/>
            <pc:sldMk cId="3496093292" sldId="260"/>
            <ac:cxnSpMk id="22" creationId="{1124B3AE-D38B-4A63-B422-F9792E745BDD}"/>
          </ac:cxnSpMkLst>
        </pc:cxnChg>
      </pc:sldChg>
      <pc:sldChg chg="addSp delSp modSp new del mod modClrScheme chgLayout">
        <pc:chgData name="Sophie Price (2213749)" userId="9bfc4344-be67-42b9-8aed-03e0750fd766" providerId="ADAL" clId="{2FBA9DE0-9EBD-D94B-A27C-DF4687398789}" dt="2023-01-16T22:18:17.955" v="1374" actId="2696"/>
        <pc:sldMkLst>
          <pc:docMk/>
          <pc:sldMk cId="943782325" sldId="261"/>
        </pc:sldMkLst>
        <pc:spChg chg="add mod ord">
          <ac:chgData name="Sophie Price (2213749)" userId="9bfc4344-be67-42b9-8aed-03e0750fd766" providerId="ADAL" clId="{2FBA9DE0-9EBD-D94B-A27C-DF4687398789}" dt="2023-01-16T22:17:39.894" v="1371" actId="700"/>
          <ac:spMkLst>
            <pc:docMk/>
            <pc:sldMk cId="943782325" sldId="261"/>
            <ac:spMk id="2" creationId="{491271B5-A311-0480-36FB-7E57D2C165FE}"/>
          </ac:spMkLst>
        </pc:spChg>
        <pc:spChg chg="del mod ord">
          <ac:chgData name="Sophie Price (2213749)" userId="9bfc4344-be67-42b9-8aed-03e0750fd766" providerId="ADAL" clId="{2FBA9DE0-9EBD-D94B-A27C-DF4687398789}" dt="2023-01-16T16:16:45.580" v="1275" actId="700"/>
          <ac:spMkLst>
            <pc:docMk/>
            <pc:sldMk cId="943782325" sldId="261"/>
            <ac:spMk id="2" creationId="{DAA68188-144C-AE08-028F-BC68678BAE88}"/>
          </ac:spMkLst>
        </pc:spChg>
        <pc:spChg chg="del">
          <ac:chgData name="Sophie Price (2213749)" userId="9bfc4344-be67-42b9-8aed-03e0750fd766" providerId="ADAL" clId="{2FBA9DE0-9EBD-D94B-A27C-DF4687398789}" dt="2023-01-16T16:16:21.885" v="1274" actId="700"/>
          <ac:spMkLst>
            <pc:docMk/>
            <pc:sldMk cId="943782325" sldId="261"/>
            <ac:spMk id="3" creationId="{A1B4BFE6-9927-EBF8-D842-73ACC530D861}"/>
          </ac:spMkLst>
        </pc:spChg>
        <pc:spChg chg="add mod">
          <ac:chgData name="Sophie Price (2213749)" userId="9bfc4344-be67-42b9-8aed-03e0750fd766" providerId="ADAL" clId="{2FBA9DE0-9EBD-D94B-A27C-DF4687398789}" dt="2023-01-16T16:16:57.755" v="1285" actId="20577"/>
          <ac:spMkLst>
            <pc:docMk/>
            <pc:sldMk cId="943782325" sldId="261"/>
            <ac:spMk id="3" creationId="{D65F7682-E2D1-BFB7-DE36-14F918461CE5}"/>
          </ac:spMkLst>
        </pc:spChg>
        <pc:spChg chg="add mod ord">
          <ac:chgData name="Sophie Price (2213749)" userId="9bfc4344-be67-42b9-8aed-03e0750fd766" providerId="ADAL" clId="{2FBA9DE0-9EBD-D94B-A27C-DF4687398789}" dt="2023-01-16T22:17:39.894" v="1371" actId="700"/>
          <ac:spMkLst>
            <pc:docMk/>
            <pc:sldMk cId="943782325" sldId="261"/>
            <ac:spMk id="4" creationId="{F6BB818D-2CB4-8890-8324-E12205DD48FE}"/>
          </ac:spMkLst>
        </pc:spChg>
      </pc:sldChg>
      <pc:sldChg chg="modSp new ord">
        <pc:chgData name="Sophie Price (2213749)" userId="9bfc4344-be67-42b9-8aed-03e0750fd766" providerId="ADAL" clId="{2FBA9DE0-9EBD-D94B-A27C-DF4687398789}" dt="2023-01-19T09:40:03.846" v="6895" actId="22"/>
        <pc:sldMkLst>
          <pc:docMk/>
          <pc:sldMk cId="1832237960" sldId="262"/>
        </pc:sldMkLst>
        <pc:spChg chg="mod">
          <ac:chgData name="Sophie Price (2213749)" userId="9bfc4344-be67-42b9-8aed-03e0750fd766" providerId="ADAL" clId="{2FBA9DE0-9EBD-D94B-A27C-DF4687398789}" dt="2023-01-16T22:18:33.253" v="1388" actId="20577"/>
          <ac:spMkLst>
            <pc:docMk/>
            <pc:sldMk cId="1832237960" sldId="262"/>
            <ac:spMk id="2" creationId="{CC85D498-C884-55CC-AC70-EA4B749BBCF2}"/>
          </ac:spMkLst>
        </pc:spChg>
        <pc:spChg chg="mod">
          <ac:chgData name="Sophie Price (2213749)" userId="9bfc4344-be67-42b9-8aed-03e0750fd766" providerId="ADAL" clId="{2FBA9DE0-9EBD-D94B-A27C-DF4687398789}" dt="2023-01-19T09:40:03.846" v="6895" actId="22"/>
          <ac:spMkLst>
            <pc:docMk/>
            <pc:sldMk cId="1832237960" sldId="262"/>
            <ac:spMk id="3" creationId="{77A200A2-B438-4455-ED9E-849BE9BC94E0}"/>
          </ac:spMkLst>
        </pc:spChg>
      </pc:sldChg>
      <pc:sldChg chg="add del">
        <pc:chgData name="Sophie Price (2213749)" userId="9bfc4344-be67-42b9-8aed-03e0750fd766" providerId="ADAL" clId="{2FBA9DE0-9EBD-D94B-A27C-DF4687398789}" dt="2023-01-16T22:18:16.128" v="1373" actId="2696"/>
        <pc:sldMkLst>
          <pc:docMk/>
          <pc:sldMk cId="966234709" sldId="263"/>
        </pc:sldMkLst>
      </pc:sldChg>
      <pc:sldChg chg="addSp delSp modSp new mod ord setBg modNotesTx">
        <pc:chgData name="Sophie Price (2213749)" userId="9bfc4344-be67-42b9-8aed-03e0750fd766" providerId="ADAL" clId="{2FBA9DE0-9EBD-D94B-A27C-DF4687398789}" dt="2023-01-19T09:53:12.028" v="6956" actId="20577"/>
        <pc:sldMkLst>
          <pc:docMk/>
          <pc:sldMk cId="3912493150" sldId="263"/>
        </pc:sldMkLst>
        <pc:spChg chg="mod">
          <ac:chgData name="Sophie Price (2213749)" userId="9bfc4344-be67-42b9-8aed-03e0750fd766" providerId="ADAL" clId="{2FBA9DE0-9EBD-D94B-A27C-DF4687398789}" dt="2023-01-16T22:50:56.496" v="2960" actId="26606"/>
          <ac:spMkLst>
            <pc:docMk/>
            <pc:sldMk cId="3912493150" sldId="263"/>
            <ac:spMk id="2" creationId="{599C6F28-EA6C-8793-87EF-D85ECF38E5FA}"/>
          </ac:spMkLst>
        </pc:spChg>
        <pc:spChg chg="mod">
          <ac:chgData name="Sophie Price (2213749)" userId="9bfc4344-be67-42b9-8aed-03e0750fd766" providerId="ADAL" clId="{2FBA9DE0-9EBD-D94B-A27C-DF4687398789}" dt="2023-01-16T22:50:56.496" v="2960" actId="26606"/>
          <ac:spMkLst>
            <pc:docMk/>
            <pc:sldMk cId="3912493150" sldId="263"/>
            <ac:spMk id="3" creationId="{41C6A311-6B5E-B2C2-BDF7-E3F1937F7994}"/>
          </ac:spMkLst>
        </pc:spChg>
        <pc:picChg chg="add del">
          <ac:chgData name="Sophie Price (2213749)" userId="9bfc4344-be67-42b9-8aed-03e0750fd766" providerId="ADAL" clId="{2FBA9DE0-9EBD-D94B-A27C-DF4687398789}" dt="2023-01-16T22:47:47.801" v="2923" actId="478"/>
          <ac:picMkLst>
            <pc:docMk/>
            <pc:sldMk cId="3912493150" sldId="263"/>
            <ac:picMk id="6" creationId="{C5A1C720-D472-73ED-969B-B3EE29CADA9E}"/>
          </ac:picMkLst>
        </pc:picChg>
        <pc:picChg chg="add mod">
          <ac:chgData name="Sophie Price (2213749)" userId="9bfc4344-be67-42b9-8aed-03e0750fd766" providerId="ADAL" clId="{2FBA9DE0-9EBD-D94B-A27C-DF4687398789}" dt="2023-01-16T22:50:56.496" v="2960" actId="26606"/>
          <ac:picMkLst>
            <pc:docMk/>
            <pc:sldMk cId="3912493150" sldId="263"/>
            <ac:picMk id="7" creationId="{4426B9CB-1CE9-ECE9-52CC-D7FEFB2FF1B0}"/>
          </ac:picMkLst>
        </pc:picChg>
      </pc:sldChg>
      <pc:sldChg chg="modSp new modNotesTx">
        <pc:chgData name="Sophie Price (2213749)" userId="9bfc4344-be67-42b9-8aed-03e0750fd766" providerId="ADAL" clId="{2FBA9DE0-9EBD-D94B-A27C-DF4687398789}" dt="2023-01-19T09:52:42.709" v="6952" actId="20577"/>
        <pc:sldMkLst>
          <pc:docMk/>
          <pc:sldMk cId="1333438100" sldId="264"/>
        </pc:sldMkLst>
        <pc:spChg chg="mod">
          <ac:chgData name="Sophie Price (2213749)" userId="9bfc4344-be67-42b9-8aed-03e0750fd766" providerId="ADAL" clId="{2FBA9DE0-9EBD-D94B-A27C-DF4687398789}" dt="2023-01-16T22:52:03.312" v="2977" actId="20577"/>
          <ac:spMkLst>
            <pc:docMk/>
            <pc:sldMk cId="1333438100" sldId="264"/>
            <ac:spMk id="2" creationId="{2A012826-2C10-9923-E4FA-41526E3A5DF0}"/>
          </ac:spMkLst>
        </pc:spChg>
        <pc:spChg chg="mod">
          <ac:chgData name="Sophie Price (2213749)" userId="9bfc4344-be67-42b9-8aed-03e0750fd766" providerId="ADAL" clId="{2FBA9DE0-9EBD-D94B-A27C-DF4687398789}" dt="2023-01-16T23:01:35.052" v="3637" actId="20577"/>
          <ac:spMkLst>
            <pc:docMk/>
            <pc:sldMk cId="1333438100" sldId="264"/>
            <ac:spMk id="3" creationId="{BB58164F-0229-9560-A4DA-ECCF28DB2649}"/>
          </ac:spMkLst>
        </pc:spChg>
      </pc:sldChg>
      <pc:sldChg chg="modSp new ord modNotesTx">
        <pc:chgData name="Sophie Price (2213749)" userId="9bfc4344-be67-42b9-8aed-03e0750fd766" providerId="ADAL" clId="{2FBA9DE0-9EBD-D94B-A27C-DF4687398789}" dt="2023-01-19T09:53:19.545" v="6957" actId="20577"/>
        <pc:sldMkLst>
          <pc:docMk/>
          <pc:sldMk cId="3332692942" sldId="265"/>
        </pc:sldMkLst>
        <pc:spChg chg="mod">
          <ac:chgData name="Sophie Price (2213749)" userId="9bfc4344-be67-42b9-8aed-03e0750fd766" providerId="ADAL" clId="{2FBA9DE0-9EBD-D94B-A27C-DF4687398789}" dt="2023-01-16T22:52:23.609" v="3028" actId="20577"/>
          <ac:spMkLst>
            <pc:docMk/>
            <pc:sldMk cId="3332692942" sldId="265"/>
            <ac:spMk id="2" creationId="{578AC5AF-C5CF-DC2F-FEA8-0598571185BB}"/>
          </ac:spMkLst>
        </pc:spChg>
        <pc:spChg chg="mod">
          <ac:chgData name="Sophie Price (2213749)" userId="9bfc4344-be67-42b9-8aed-03e0750fd766" providerId="ADAL" clId="{2FBA9DE0-9EBD-D94B-A27C-DF4687398789}" dt="2023-01-18T22:22:23.896" v="6739" actId="20577"/>
          <ac:spMkLst>
            <pc:docMk/>
            <pc:sldMk cId="3332692942" sldId="265"/>
            <ac:spMk id="3" creationId="{05FF526C-C2B5-3F1D-4978-FC5A03081898}"/>
          </ac:spMkLst>
        </pc:spChg>
      </pc:sldChg>
      <pc:sldChg chg="modSp new del">
        <pc:chgData name="Sophie Price (2213749)" userId="9bfc4344-be67-42b9-8aed-03e0750fd766" providerId="ADAL" clId="{2FBA9DE0-9EBD-D94B-A27C-DF4687398789}" dt="2023-01-17T13:09:07.950" v="4287" actId="2696"/>
        <pc:sldMkLst>
          <pc:docMk/>
          <pc:sldMk cId="354157273" sldId="266"/>
        </pc:sldMkLst>
        <pc:spChg chg="mod">
          <ac:chgData name="Sophie Price (2213749)" userId="9bfc4344-be67-42b9-8aed-03e0750fd766" providerId="ADAL" clId="{2FBA9DE0-9EBD-D94B-A27C-DF4687398789}" dt="2023-01-16T22:52:41.551" v="3059" actId="20577"/>
          <ac:spMkLst>
            <pc:docMk/>
            <pc:sldMk cId="354157273" sldId="266"/>
            <ac:spMk id="2" creationId="{7F1A9CB7-8B4F-7A36-0816-CA2BFE16A9BE}"/>
          </ac:spMkLst>
        </pc:spChg>
        <pc:spChg chg="mod">
          <ac:chgData name="Sophie Price (2213749)" userId="9bfc4344-be67-42b9-8aed-03e0750fd766" providerId="ADAL" clId="{2FBA9DE0-9EBD-D94B-A27C-DF4687398789}" dt="2023-01-16T22:52:54.889" v="3092" actId="20577"/>
          <ac:spMkLst>
            <pc:docMk/>
            <pc:sldMk cId="354157273" sldId="266"/>
            <ac:spMk id="3" creationId="{3C5557A7-A667-E471-F056-CE52CF2AAFC4}"/>
          </ac:spMkLst>
        </pc:spChg>
      </pc:sldChg>
      <pc:sldChg chg="modSp new del ord">
        <pc:chgData name="Sophie Price (2213749)" userId="9bfc4344-be67-42b9-8aed-03e0750fd766" providerId="ADAL" clId="{2FBA9DE0-9EBD-D94B-A27C-DF4687398789}" dt="2023-01-17T13:10:46.219" v="4308" actId="2696"/>
        <pc:sldMkLst>
          <pc:docMk/>
          <pc:sldMk cId="3801187765" sldId="267"/>
        </pc:sldMkLst>
        <pc:spChg chg="mod">
          <ac:chgData name="Sophie Price (2213749)" userId="9bfc4344-be67-42b9-8aed-03e0750fd766" providerId="ADAL" clId="{2FBA9DE0-9EBD-D94B-A27C-DF4687398789}" dt="2023-01-16T22:53:01.106" v="3103" actId="20577"/>
          <ac:spMkLst>
            <pc:docMk/>
            <pc:sldMk cId="3801187765" sldId="267"/>
            <ac:spMk id="2" creationId="{E418B298-4494-5981-B3BA-2CBB827189CF}"/>
          </ac:spMkLst>
        </pc:spChg>
        <pc:spChg chg="mod">
          <ac:chgData name="Sophie Price (2213749)" userId="9bfc4344-be67-42b9-8aed-03e0750fd766" providerId="ADAL" clId="{2FBA9DE0-9EBD-D94B-A27C-DF4687398789}" dt="2023-01-16T22:53:26.450" v="3193" actId="20577"/>
          <ac:spMkLst>
            <pc:docMk/>
            <pc:sldMk cId="3801187765" sldId="267"/>
            <ac:spMk id="3" creationId="{9396409C-BE81-EF4F-316C-2CB1EEF7F486}"/>
          </ac:spMkLst>
        </pc:spChg>
      </pc:sldChg>
      <pc:sldChg chg="addSp modSp new mod setBg modNotesTx">
        <pc:chgData name="Sophie Price (2213749)" userId="9bfc4344-be67-42b9-8aed-03e0750fd766" providerId="ADAL" clId="{2FBA9DE0-9EBD-D94B-A27C-DF4687398789}" dt="2023-01-19T09:52:55.584" v="6953" actId="20577"/>
        <pc:sldMkLst>
          <pc:docMk/>
          <pc:sldMk cId="1506098507" sldId="268"/>
        </pc:sldMkLst>
        <pc:spChg chg="mod">
          <ac:chgData name="Sophie Price (2213749)" userId="9bfc4344-be67-42b9-8aed-03e0750fd766" providerId="ADAL" clId="{2FBA9DE0-9EBD-D94B-A27C-DF4687398789}" dt="2023-01-17T13:21:25.726" v="4864" actId="26606"/>
          <ac:spMkLst>
            <pc:docMk/>
            <pc:sldMk cId="1506098507" sldId="268"/>
            <ac:spMk id="2" creationId="{47B87BEF-4943-6624-B31C-7AEF7C6FADA8}"/>
          </ac:spMkLst>
        </pc:spChg>
        <pc:spChg chg="mod">
          <ac:chgData name="Sophie Price (2213749)" userId="9bfc4344-be67-42b9-8aed-03e0750fd766" providerId="ADAL" clId="{2FBA9DE0-9EBD-D94B-A27C-DF4687398789}" dt="2023-01-17T13:21:25.726" v="4864" actId="26606"/>
          <ac:spMkLst>
            <pc:docMk/>
            <pc:sldMk cId="1506098507" sldId="268"/>
            <ac:spMk id="3" creationId="{35F38B29-D566-0ACA-6A35-436154F2E6FB}"/>
          </ac:spMkLst>
        </pc:spChg>
        <pc:picChg chg="add mod">
          <ac:chgData name="Sophie Price (2213749)" userId="9bfc4344-be67-42b9-8aed-03e0750fd766" providerId="ADAL" clId="{2FBA9DE0-9EBD-D94B-A27C-DF4687398789}" dt="2023-01-17T13:21:25.726" v="4864" actId="26606"/>
          <ac:picMkLst>
            <pc:docMk/>
            <pc:sldMk cId="1506098507" sldId="268"/>
            <ac:picMk id="6" creationId="{22E9A86A-2B4A-5637-2ABF-7CA37AE5D10F}"/>
          </ac:picMkLst>
        </pc:picChg>
      </pc:sldChg>
      <pc:sldChg chg="modSp new del">
        <pc:chgData name="Sophie Price (2213749)" userId="9bfc4344-be67-42b9-8aed-03e0750fd766" providerId="ADAL" clId="{2FBA9DE0-9EBD-D94B-A27C-DF4687398789}" dt="2023-01-19T09:39:25.878" v="6890" actId="2696"/>
        <pc:sldMkLst>
          <pc:docMk/>
          <pc:sldMk cId="589893040" sldId="269"/>
        </pc:sldMkLst>
        <pc:spChg chg="mod">
          <ac:chgData name="Sophie Price (2213749)" userId="9bfc4344-be67-42b9-8aed-03e0750fd766" providerId="ADAL" clId="{2FBA9DE0-9EBD-D94B-A27C-DF4687398789}" dt="2023-01-16T23:04:53.853" v="3959" actId="20577"/>
          <ac:spMkLst>
            <pc:docMk/>
            <pc:sldMk cId="589893040" sldId="269"/>
            <ac:spMk id="2" creationId="{7C345DC2-E4BD-E0E5-9C82-F567139D33F7}"/>
          </ac:spMkLst>
        </pc:spChg>
        <pc:spChg chg="mod">
          <ac:chgData name="Sophie Price (2213749)" userId="9bfc4344-be67-42b9-8aed-03e0750fd766" providerId="ADAL" clId="{2FBA9DE0-9EBD-D94B-A27C-DF4687398789}" dt="2023-01-19T09:38:04.024" v="6856" actId="20577"/>
          <ac:spMkLst>
            <pc:docMk/>
            <pc:sldMk cId="589893040" sldId="269"/>
            <ac:spMk id="3" creationId="{3CCCB903-994A-3B0F-9DE2-5CE9376FD605}"/>
          </ac:spMkLst>
        </pc:spChg>
      </pc:sldChg>
      <pc:sldChg chg="modSp new mod ord modClrScheme chgLayout">
        <pc:chgData name="Sophie Price (2213749)" userId="9bfc4344-be67-42b9-8aed-03e0750fd766" providerId="ADAL" clId="{2FBA9DE0-9EBD-D94B-A27C-DF4687398789}" dt="2023-01-18T23:27:00.705" v="6806" actId="20577"/>
        <pc:sldMkLst>
          <pc:docMk/>
          <pc:sldMk cId="3248642054" sldId="270"/>
        </pc:sldMkLst>
        <pc:spChg chg="mod ord">
          <ac:chgData name="Sophie Price (2213749)" userId="9bfc4344-be67-42b9-8aed-03e0750fd766" providerId="ADAL" clId="{2FBA9DE0-9EBD-D94B-A27C-DF4687398789}" dt="2023-01-17T13:28:38.421" v="5625" actId="700"/>
          <ac:spMkLst>
            <pc:docMk/>
            <pc:sldMk cId="3248642054" sldId="270"/>
            <ac:spMk id="2" creationId="{390B0BD6-F1B8-74EE-4550-C12B55F03972}"/>
          </ac:spMkLst>
        </pc:spChg>
        <pc:spChg chg="mod ord">
          <ac:chgData name="Sophie Price (2213749)" userId="9bfc4344-be67-42b9-8aed-03e0750fd766" providerId="ADAL" clId="{2FBA9DE0-9EBD-D94B-A27C-DF4687398789}" dt="2023-01-18T23:27:00.705" v="6806" actId="20577"/>
          <ac:spMkLst>
            <pc:docMk/>
            <pc:sldMk cId="3248642054" sldId="270"/>
            <ac:spMk id="3" creationId="{A8446A41-4D1C-23D9-FB4E-3DED3E1493D3}"/>
          </ac:spMkLst>
        </pc:spChg>
      </pc:sldChg>
      <pc:sldChg chg="addSp delSp modSp new mod modClrScheme chgLayout">
        <pc:chgData name="Sophie Price (2213749)" userId="9bfc4344-be67-42b9-8aed-03e0750fd766" providerId="ADAL" clId="{2FBA9DE0-9EBD-D94B-A27C-DF4687398789}" dt="2023-01-17T13:29:37.083" v="5702" actId="20577"/>
        <pc:sldMkLst>
          <pc:docMk/>
          <pc:sldMk cId="599999296" sldId="271"/>
        </pc:sldMkLst>
        <pc:spChg chg="mod ord">
          <ac:chgData name="Sophie Price (2213749)" userId="9bfc4344-be67-42b9-8aed-03e0750fd766" providerId="ADAL" clId="{2FBA9DE0-9EBD-D94B-A27C-DF4687398789}" dt="2023-01-17T13:29:37.083" v="5702" actId="20577"/>
          <ac:spMkLst>
            <pc:docMk/>
            <pc:sldMk cId="599999296" sldId="271"/>
            <ac:spMk id="2" creationId="{6F8B0DE6-F183-EAAB-FF53-DEFB569954C0}"/>
          </ac:spMkLst>
        </pc:spChg>
        <pc:spChg chg="add del mod ord">
          <ac:chgData name="Sophie Price (2213749)" userId="9bfc4344-be67-42b9-8aed-03e0750fd766" providerId="ADAL" clId="{2FBA9DE0-9EBD-D94B-A27C-DF4687398789}" dt="2023-01-17T13:29:25.536" v="5673" actId="20577"/>
          <ac:spMkLst>
            <pc:docMk/>
            <pc:sldMk cId="599999296" sldId="271"/>
            <ac:spMk id="3" creationId="{8ECEFCB7-46B9-D5E8-9826-38844FF90108}"/>
          </ac:spMkLst>
        </pc:spChg>
      </pc:sldChg>
      <pc:sldChg chg="delSp modSp new del mod modClrScheme chgLayout">
        <pc:chgData name="Sophie Price (2213749)" userId="9bfc4344-be67-42b9-8aed-03e0750fd766" providerId="ADAL" clId="{2FBA9DE0-9EBD-D94B-A27C-DF4687398789}" dt="2023-01-17T13:28:23.413" v="5623" actId="2696"/>
        <pc:sldMkLst>
          <pc:docMk/>
          <pc:sldMk cId="1758681160" sldId="271"/>
        </pc:sldMkLst>
        <pc:spChg chg="mod ord">
          <ac:chgData name="Sophie Price (2213749)" userId="9bfc4344-be67-42b9-8aed-03e0750fd766" providerId="ADAL" clId="{2FBA9DE0-9EBD-D94B-A27C-DF4687398789}" dt="2023-01-17T13:28:12.253" v="5622" actId="1076"/>
          <ac:spMkLst>
            <pc:docMk/>
            <pc:sldMk cId="1758681160" sldId="271"/>
            <ac:spMk id="2" creationId="{6F7A6326-67B4-E13E-3E07-9E697E33DF60}"/>
          </ac:spMkLst>
        </pc:spChg>
        <pc:spChg chg="del">
          <ac:chgData name="Sophie Price (2213749)" userId="9bfc4344-be67-42b9-8aed-03e0750fd766" providerId="ADAL" clId="{2FBA9DE0-9EBD-D94B-A27C-DF4687398789}" dt="2023-01-17T13:28:07.687" v="5621" actId="700"/>
          <ac:spMkLst>
            <pc:docMk/>
            <pc:sldMk cId="1758681160" sldId="271"/>
            <ac:spMk id="3" creationId="{3D4F1EA8-7D3C-5302-ED09-AF6F824FBD1A}"/>
          </ac:spMkLst>
        </pc:spChg>
      </pc:sldChg>
      <pc:sldChg chg="addSp modSp new mod setBg">
        <pc:chgData name="Sophie Price (2213749)" userId="9bfc4344-be67-42b9-8aed-03e0750fd766" providerId="ADAL" clId="{2FBA9DE0-9EBD-D94B-A27C-DF4687398789}" dt="2023-01-18T22:08:12.429" v="5991" actId="27636"/>
        <pc:sldMkLst>
          <pc:docMk/>
          <pc:sldMk cId="2332335203" sldId="272"/>
        </pc:sldMkLst>
        <pc:spChg chg="mod">
          <ac:chgData name="Sophie Price (2213749)" userId="9bfc4344-be67-42b9-8aed-03e0750fd766" providerId="ADAL" clId="{2FBA9DE0-9EBD-D94B-A27C-DF4687398789}" dt="2023-01-18T22:06:48.085" v="5959" actId="26606"/>
          <ac:spMkLst>
            <pc:docMk/>
            <pc:sldMk cId="2332335203" sldId="272"/>
            <ac:spMk id="2" creationId="{232AB0AD-2811-D044-633F-B705D584AF33}"/>
          </ac:spMkLst>
        </pc:spChg>
        <pc:spChg chg="mod">
          <ac:chgData name="Sophie Price (2213749)" userId="9bfc4344-be67-42b9-8aed-03e0750fd766" providerId="ADAL" clId="{2FBA9DE0-9EBD-D94B-A27C-DF4687398789}" dt="2023-01-18T22:08:12.429" v="5991" actId="27636"/>
          <ac:spMkLst>
            <pc:docMk/>
            <pc:sldMk cId="2332335203" sldId="272"/>
            <ac:spMk id="3" creationId="{C1AA0FCB-2488-61D0-2B46-FC8F9601EE60}"/>
          </ac:spMkLst>
        </pc:spChg>
        <pc:picChg chg="add mod">
          <ac:chgData name="Sophie Price (2213749)" userId="9bfc4344-be67-42b9-8aed-03e0750fd766" providerId="ADAL" clId="{2FBA9DE0-9EBD-D94B-A27C-DF4687398789}" dt="2023-01-18T22:06:48.085" v="5959" actId="26606"/>
          <ac:picMkLst>
            <pc:docMk/>
            <pc:sldMk cId="2332335203" sldId="272"/>
            <ac:picMk id="6" creationId="{EF7BC9C9-AC2D-392F-E776-BFE34BAE9133}"/>
          </ac:picMkLst>
        </pc:picChg>
      </pc:sldChg>
      <pc:sldChg chg="modSp new del">
        <pc:chgData name="Sophie Price (2213749)" userId="9bfc4344-be67-42b9-8aed-03e0750fd766" providerId="ADAL" clId="{2FBA9DE0-9EBD-D94B-A27C-DF4687398789}" dt="2023-01-19T09:40:14.413" v="6896" actId="2696"/>
        <pc:sldMkLst>
          <pc:docMk/>
          <pc:sldMk cId="3173544342" sldId="273"/>
        </pc:sldMkLst>
        <pc:spChg chg="mod">
          <ac:chgData name="Sophie Price (2213749)" userId="9bfc4344-be67-42b9-8aed-03e0750fd766" providerId="ADAL" clId="{2FBA9DE0-9EBD-D94B-A27C-DF4687398789}" dt="2023-01-18T22:10:41.168" v="6009" actId="20577"/>
          <ac:spMkLst>
            <pc:docMk/>
            <pc:sldMk cId="3173544342" sldId="273"/>
            <ac:spMk id="2" creationId="{2AF764C0-01C4-9ED1-0005-24BE4E47F2F7}"/>
          </ac:spMkLst>
        </pc:spChg>
        <pc:spChg chg="mod">
          <ac:chgData name="Sophie Price (2213749)" userId="9bfc4344-be67-42b9-8aed-03e0750fd766" providerId="ADAL" clId="{2FBA9DE0-9EBD-D94B-A27C-DF4687398789}" dt="2023-01-18T22:20:19.727" v="6723" actId="27636"/>
          <ac:spMkLst>
            <pc:docMk/>
            <pc:sldMk cId="3173544342" sldId="273"/>
            <ac:spMk id="3" creationId="{7DE27689-AF06-2253-7474-8EEA5AC3594D}"/>
          </ac:spMkLst>
        </pc:spChg>
      </pc:sldChg>
      <pc:sldChg chg="modSp new">
        <pc:chgData name="Sophie Price (2213749)" userId="9bfc4344-be67-42b9-8aed-03e0750fd766" providerId="ADAL" clId="{2FBA9DE0-9EBD-D94B-A27C-DF4687398789}" dt="2023-01-18T22:22:56.627" v="6764" actId="20577"/>
        <pc:sldMkLst>
          <pc:docMk/>
          <pc:sldMk cId="3834102677" sldId="274"/>
        </pc:sldMkLst>
        <pc:spChg chg="mod">
          <ac:chgData name="Sophie Price (2213749)" userId="9bfc4344-be67-42b9-8aed-03e0750fd766" providerId="ADAL" clId="{2FBA9DE0-9EBD-D94B-A27C-DF4687398789}" dt="2023-01-18T22:10:50.414" v="6023" actId="20577"/>
          <ac:spMkLst>
            <pc:docMk/>
            <pc:sldMk cId="3834102677" sldId="274"/>
            <ac:spMk id="2" creationId="{CBDD13A0-5C93-8EE3-8056-065B09A3E93F}"/>
          </ac:spMkLst>
        </pc:spChg>
        <pc:spChg chg="mod">
          <ac:chgData name="Sophie Price (2213749)" userId="9bfc4344-be67-42b9-8aed-03e0750fd766" providerId="ADAL" clId="{2FBA9DE0-9EBD-D94B-A27C-DF4687398789}" dt="2023-01-18T22:22:56.627" v="6764" actId="20577"/>
          <ac:spMkLst>
            <pc:docMk/>
            <pc:sldMk cId="3834102677" sldId="274"/>
            <ac:spMk id="3" creationId="{D437091A-9D84-F8A8-7160-5706252AC9AF}"/>
          </ac:spMkLst>
        </pc:spChg>
      </pc:sldChg>
      <pc:sldChg chg="modSp new ord">
        <pc:chgData name="Sophie Price (2213749)" userId="9bfc4344-be67-42b9-8aed-03e0750fd766" providerId="ADAL" clId="{2FBA9DE0-9EBD-D94B-A27C-DF4687398789}" dt="2023-01-19T09:40:19.316" v="6898" actId="27636"/>
        <pc:sldMkLst>
          <pc:docMk/>
          <pc:sldMk cId="1613872054" sldId="275"/>
        </pc:sldMkLst>
        <pc:spChg chg="mod">
          <ac:chgData name="Sophie Price (2213749)" userId="9bfc4344-be67-42b9-8aed-03e0750fd766" providerId="ADAL" clId="{2FBA9DE0-9EBD-D94B-A27C-DF4687398789}" dt="2023-01-19T09:37:16.008" v="6831" actId="20577"/>
          <ac:spMkLst>
            <pc:docMk/>
            <pc:sldMk cId="1613872054" sldId="275"/>
            <ac:spMk id="2" creationId="{395FE4A1-4320-C15A-72F4-220805A3D10A}"/>
          </ac:spMkLst>
        </pc:spChg>
        <pc:spChg chg="mod">
          <ac:chgData name="Sophie Price (2213749)" userId="9bfc4344-be67-42b9-8aed-03e0750fd766" providerId="ADAL" clId="{2FBA9DE0-9EBD-D94B-A27C-DF4687398789}" dt="2023-01-19T09:40:19.316" v="6898" actId="27636"/>
          <ac:spMkLst>
            <pc:docMk/>
            <pc:sldMk cId="1613872054" sldId="275"/>
            <ac:spMk id="3" creationId="{EDEE1E7C-8C05-BDEF-D51E-3D2E2749738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4E2E45-8D04-EB45-B575-7391F0D75822}" type="datetimeFigureOut">
              <a:rPr lang="en-US" smtClean="0"/>
              <a:t>1/19/23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8CC246-45C2-D84B-AFE6-F9F9892A851A}" type="slidenum">
              <a:rPr lang="en-US" smtClean="0"/>
              <a:t>‹#›</a:t>
            </a:fld>
            <a:endParaRPr lang="en-US"/>
          </a:p>
        </p:txBody>
      </p:sp>
    </p:spTree>
    <p:extLst>
      <p:ext uri="{BB962C8B-B14F-4D97-AF65-F5344CB8AC3E}">
        <p14:creationId xmlns:p14="http://schemas.microsoft.com/office/powerpoint/2010/main" val="1773034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88CC246-45C2-D84B-AFE6-F9F9892A851A}" type="slidenum">
              <a:rPr lang="en-US" smtClean="0"/>
              <a:t>2</a:t>
            </a:fld>
            <a:endParaRPr lang="en-US"/>
          </a:p>
        </p:txBody>
      </p:sp>
    </p:spTree>
    <p:extLst>
      <p:ext uri="{BB962C8B-B14F-4D97-AF65-F5344CB8AC3E}">
        <p14:creationId xmlns:p14="http://schemas.microsoft.com/office/powerpoint/2010/main" val="3606590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8CC246-45C2-D84B-AFE6-F9F9892A851A}" type="slidenum">
              <a:rPr lang="en-US" smtClean="0"/>
              <a:t>3</a:t>
            </a:fld>
            <a:endParaRPr lang="en-US"/>
          </a:p>
        </p:txBody>
      </p:sp>
    </p:spTree>
    <p:extLst>
      <p:ext uri="{BB962C8B-B14F-4D97-AF65-F5344CB8AC3E}">
        <p14:creationId xmlns:p14="http://schemas.microsoft.com/office/powerpoint/2010/main" val="1755586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88CC246-45C2-D84B-AFE6-F9F9892A851A}" type="slidenum">
              <a:rPr lang="en-US" smtClean="0"/>
              <a:t>4</a:t>
            </a:fld>
            <a:endParaRPr lang="en-US"/>
          </a:p>
        </p:txBody>
      </p:sp>
    </p:spTree>
    <p:extLst>
      <p:ext uri="{BB962C8B-B14F-4D97-AF65-F5344CB8AC3E}">
        <p14:creationId xmlns:p14="http://schemas.microsoft.com/office/powerpoint/2010/main" val="2136090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8CC246-45C2-D84B-AFE6-F9F9892A851A}" type="slidenum">
              <a:rPr lang="en-US" smtClean="0"/>
              <a:t>5</a:t>
            </a:fld>
            <a:endParaRPr lang="en-US"/>
          </a:p>
        </p:txBody>
      </p:sp>
    </p:spTree>
    <p:extLst>
      <p:ext uri="{BB962C8B-B14F-4D97-AF65-F5344CB8AC3E}">
        <p14:creationId xmlns:p14="http://schemas.microsoft.com/office/powerpoint/2010/main" val="1028016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88CC246-45C2-D84B-AFE6-F9F9892A851A}" type="slidenum">
              <a:rPr lang="en-US" smtClean="0"/>
              <a:t>7</a:t>
            </a:fld>
            <a:endParaRPr lang="en-US"/>
          </a:p>
        </p:txBody>
      </p:sp>
    </p:spTree>
    <p:extLst>
      <p:ext uri="{BB962C8B-B14F-4D97-AF65-F5344CB8AC3E}">
        <p14:creationId xmlns:p14="http://schemas.microsoft.com/office/powerpoint/2010/main" val="3042581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8CC246-45C2-D84B-AFE6-F9F9892A851A}" type="slidenum">
              <a:rPr lang="en-US" smtClean="0"/>
              <a:t>8</a:t>
            </a:fld>
            <a:endParaRPr lang="en-US"/>
          </a:p>
        </p:txBody>
      </p:sp>
    </p:spTree>
    <p:extLst>
      <p:ext uri="{BB962C8B-B14F-4D97-AF65-F5344CB8AC3E}">
        <p14:creationId xmlns:p14="http://schemas.microsoft.com/office/powerpoint/2010/main" val="2982576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88CC246-45C2-D84B-AFE6-F9F9892A851A}" type="slidenum">
              <a:rPr lang="en-US" smtClean="0"/>
              <a:t>9</a:t>
            </a:fld>
            <a:endParaRPr lang="en-US"/>
          </a:p>
        </p:txBody>
      </p:sp>
    </p:spTree>
    <p:extLst>
      <p:ext uri="{BB962C8B-B14F-4D97-AF65-F5344CB8AC3E}">
        <p14:creationId xmlns:p14="http://schemas.microsoft.com/office/powerpoint/2010/main" val="2477499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US" dirty="0"/>
          </a:p>
        </p:txBody>
      </p:sp>
      <p:sp>
        <p:nvSpPr>
          <p:cNvPr id="4" name="Slide Number Placeholder 3"/>
          <p:cNvSpPr>
            <a:spLocks noGrp="1"/>
          </p:cNvSpPr>
          <p:nvPr>
            <p:ph type="sldNum" sz="quarter" idx="5"/>
          </p:nvPr>
        </p:nvSpPr>
        <p:spPr/>
        <p:txBody>
          <a:bodyPr/>
          <a:lstStyle/>
          <a:p>
            <a:fld id="{D88CC246-45C2-D84B-AFE6-F9F9892A851A}" type="slidenum">
              <a:rPr lang="en-US" smtClean="0"/>
              <a:t>10</a:t>
            </a:fld>
            <a:endParaRPr lang="en-US"/>
          </a:p>
        </p:txBody>
      </p:sp>
    </p:spTree>
    <p:extLst>
      <p:ext uri="{BB962C8B-B14F-4D97-AF65-F5344CB8AC3E}">
        <p14:creationId xmlns:p14="http://schemas.microsoft.com/office/powerpoint/2010/main" val="24426380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1/19/23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43EF-6DB2-281C-0698-8CCBD810D8B6}"/>
              </a:ext>
            </a:extLst>
          </p:cNvPr>
          <p:cNvSpPr>
            <a:spLocks noGrp="1"/>
          </p:cNvSpPr>
          <p:nvPr>
            <p:ph type="ctrTitle"/>
          </p:nvPr>
        </p:nvSpPr>
        <p:spPr/>
        <p:txBody>
          <a:bodyPr/>
          <a:lstStyle/>
          <a:p>
            <a:r>
              <a:rPr lang="en-GB" dirty="0"/>
              <a:t>1980’s </a:t>
            </a:r>
            <a:endParaRPr lang="en-US" dirty="0"/>
          </a:p>
        </p:txBody>
      </p:sp>
      <p:sp>
        <p:nvSpPr>
          <p:cNvPr id="3" name="Subtitle 2">
            <a:extLst>
              <a:ext uri="{FF2B5EF4-FFF2-40B4-BE49-F238E27FC236}">
                <a16:creationId xmlns:a16="http://schemas.microsoft.com/office/drawing/2014/main" id="{97783B26-6440-F77D-AFA5-9B76F31712AA}"/>
              </a:ext>
            </a:extLst>
          </p:cNvPr>
          <p:cNvSpPr>
            <a:spLocks noGrp="1"/>
          </p:cNvSpPr>
          <p:nvPr>
            <p:ph type="subTitle" idx="1"/>
          </p:nvPr>
        </p:nvSpPr>
        <p:spPr/>
        <p:txBody>
          <a:bodyPr/>
          <a:lstStyle/>
          <a:p>
            <a:r>
              <a:rPr lang="en-GB"/>
              <a:t>Sophie price</a:t>
            </a:r>
          </a:p>
          <a:p>
            <a:r>
              <a:rPr lang="en-GB"/>
              <a:t>2213749</a:t>
            </a:r>
            <a:endParaRPr lang="en-US"/>
          </a:p>
        </p:txBody>
      </p:sp>
    </p:spTree>
    <p:extLst>
      <p:ext uri="{BB962C8B-B14F-4D97-AF65-F5344CB8AC3E}">
        <p14:creationId xmlns:p14="http://schemas.microsoft.com/office/powerpoint/2010/main" val="3745164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AD4F0-94CD-3CFE-044C-868D06DB8881}"/>
              </a:ext>
            </a:extLst>
          </p:cNvPr>
          <p:cNvSpPr>
            <a:spLocks noGrp="1"/>
          </p:cNvSpPr>
          <p:nvPr>
            <p:ph type="title" idx="4294967295"/>
          </p:nvPr>
        </p:nvSpPr>
        <p:spPr>
          <a:xfrm>
            <a:off x="0" y="982663"/>
            <a:ext cx="9601200" cy="1303337"/>
          </a:xfrm>
        </p:spPr>
        <p:txBody>
          <a:bodyPr/>
          <a:lstStyle/>
          <a:p>
            <a:r>
              <a:rPr lang="en-GB"/>
              <a:t>Introduction</a:t>
            </a:r>
            <a:endParaRPr lang="en-US"/>
          </a:p>
        </p:txBody>
      </p:sp>
      <p:sp>
        <p:nvSpPr>
          <p:cNvPr id="3" name="Content Placeholder 2">
            <a:extLst>
              <a:ext uri="{FF2B5EF4-FFF2-40B4-BE49-F238E27FC236}">
                <a16:creationId xmlns:a16="http://schemas.microsoft.com/office/drawing/2014/main" id="{32303252-B000-22F7-5679-87252D474E78}"/>
              </a:ext>
            </a:extLst>
          </p:cNvPr>
          <p:cNvSpPr>
            <a:spLocks noGrp="1"/>
          </p:cNvSpPr>
          <p:nvPr>
            <p:ph idx="4294967295"/>
          </p:nvPr>
        </p:nvSpPr>
        <p:spPr>
          <a:xfrm>
            <a:off x="1178983" y="2169584"/>
            <a:ext cx="9601200" cy="3317875"/>
          </a:xfrm>
        </p:spPr>
        <p:txBody>
          <a:bodyPr/>
          <a:lstStyle/>
          <a:p>
            <a:pPr marL="0" indent="0">
              <a:buNone/>
            </a:pPr>
            <a:r>
              <a:rPr lang="en-GB" dirty="0"/>
              <a:t>In this presentation i am going to be talking about the 1980s and how the events within this decade has an impact on young people, the lives they live and the communities they lives in. I will then be reflecting these on the lives the young people live today.</a:t>
            </a:r>
          </a:p>
        </p:txBody>
      </p:sp>
    </p:spTree>
    <p:extLst>
      <p:ext uri="{BB962C8B-B14F-4D97-AF65-F5344CB8AC3E}">
        <p14:creationId xmlns:p14="http://schemas.microsoft.com/office/powerpoint/2010/main" val="853948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FAA0B-D5D7-F3BF-6BB9-580070188474}"/>
              </a:ext>
            </a:extLst>
          </p:cNvPr>
          <p:cNvSpPr>
            <a:spLocks noGrp="1"/>
          </p:cNvSpPr>
          <p:nvPr>
            <p:ph type="title"/>
          </p:nvPr>
        </p:nvSpPr>
        <p:spPr/>
        <p:txBody>
          <a:bodyPr/>
          <a:lstStyle/>
          <a:p>
            <a:r>
              <a:rPr lang="en-GB" dirty="0"/>
              <a:t>Margaret thatcher</a:t>
            </a:r>
            <a:endParaRPr lang="en-US" dirty="0"/>
          </a:p>
        </p:txBody>
      </p:sp>
      <p:sp>
        <p:nvSpPr>
          <p:cNvPr id="3" name="Content Placeholder 2">
            <a:extLst>
              <a:ext uri="{FF2B5EF4-FFF2-40B4-BE49-F238E27FC236}">
                <a16:creationId xmlns:a16="http://schemas.microsoft.com/office/drawing/2014/main" id="{A602644D-78E9-7739-C935-66C29F741456}"/>
              </a:ext>
            </a:extLst>
          </p:cNvPr>
          <p:cNvSpPr>
            <a:spLocks noGrp="1"/>
          </p:cNvSpPr>
          <p:nvPr>
            <p:ph idx="1"/>
          </p:nvPr>
        </p:nvSpPr>
        <p:spPr/>
        <p:txBody>
          <a:bodyPr/>
          <a:lstStyle/>
          <a:p>
            <a:pPr marL="0" indent="0">
              <a:buNone/>
            </a:pPr>
            <a:r>
              <a:rPr lang="en-GB" b="0" i="1" u="none" strike="noStrike" dirty="0">
                <a:solidFill>
                  <a:srgbClr val="777777"/>
                </a:solidFill>
                <a:effectLst/>
                <a:latin typeface="Noto Serif" panose="020F0502020204030204" pitchFamily="34" charset="0"/>
              </a:rPr>
              <a:t>Margaret Thatcher was Britain's prime minister (or 'PM') for almost 12 years between 1979 and 1990 (Margaret thatchers foundation, 2023)</a:t>
            </a:r>
          </a:p>
          <a:p>
            <a:pPr marL="0" indent="0">
              <a:buNone/>
            </a:pPr>
            <a:r>
              <a:rPr lang="en-GB" b="0" i="0" u="none" strike="noStrike" dirty="0">
                <a:solidFill>
                  <a:srgbClr val="000000"/>
                </a:solidFill>
                <a:effectLst/>
                <a:latin typeface="Noto Serif" panose="02020600060500020200" pitchFamily="18" charset="0"/>
              </a:rPr>
              <a:t>She was attacked by people who were annoyed that she had abolished free school milk for older children and got the nickname "milk snatcher". (Margaret thatchers foundation, 2023)</a:t>
            </a:r>
            <a:endParaRPr lang="en-GB" i="1" dirty="0">
              <a:solidFill>
                <a:srgbClr val="777777"/>
              </a:solidFill>
              <a:latin typeface="Noto Serif" panose="020F0502020204030204" pitchFamily="34" charset="0"/>
            </a:endParaRPr>
          </a:p>
        </p:txBody>
      </p:sp>
    </p:spTree>
    <p:extLst>
      <p:ext uri="{BB962C8B-B14F-4D97-AF65-F5344CB8AC3E}">
        <p14:creationId xmlns:p14="http://schemas.microsoft.com/office/powerpoint/2010/main" val="3654110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7" name="Picture 16">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 name="Rectangle 17">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0" name="Picture 19">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2A344FAD-54B7-8979-3C71-87E0FAD6637E}"/>
              </a:ext>
            </a:extLst>
          </p:cNvPr>
          <p:cNvSpPr>
            <a:spLocks noGrp="1"/>
          </p:cNvSpPr>
          <p:nvPr>
            <p:ph type="title"/>
          </p:nvPr>
        </p:nvSpPr>
        <p:spPr>
          <a:xfrm>
            <a:off x="1180101" y="982132"/>
            <a:ext cx="6354633" cy="1303867"/>
          </a:xfrm>
        </p:spPr>
        <p:txBody>
          <a:bodyPr>
            <a:normAutofit/>
          </a:bodyPr>
          <a:lstStyle/>
          <a:p>
            <a:r>
              <a:rPr lang="en-GB"/>
              <a:t>Dress style</a:t>
            </a:r>
            <a:endParaRPr lang="en-US"/>
          </a:p>
        </p:txBody>
      </p:sp>
      <p:cxnSp>
        <p:nvCxnSpPr>
          <p:cNvPr id="22" name="Straight Connector 21">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09F0F07E-6656-5E44-A2DD-E769D9664F8D}"/>
              </a:ext>
            </a:extLst>
          </p:cNvPr>
          <p:cNvSpPr>
            <a:spLocks noGrp="1"/>
          </p:cNvSpPr>
          <p:nvPr>
            <p:ph idx="1"/>
          </p:nvPr>
        </p:nvSpPr>
        <p:spPr>
          <a:xfrm>
            <a:off x="1167385" y="2556932"/>
            <a:ext cx="6380065" cy="3318936"/>
          </a:xfrm>
        </p:spPr>
        <p:txBody>
          <a:bodyPr>
            <a:normAutofit/>
          </a:bodyPr>
          <a:lstStyle/>
          <a:p>
            <a:pPr marL="0" indent="0">
              <a:buNone/>
            </a:pPr>
            <a:r>
              <a:rPr lang="en-GB" i="0" u="none" strike="noStrike">
                <a:effectLst/>
                <a:latin typeface="arial" panose="020B0604020202020204" pitchFamily="34" charset="0"/>
              </a:rPr>
              <a:t>Understated was not a theme of the 80s, with some of the most popular trends consisting of shoulder pads, power suits, and bright, lycra sportswear. Denim also became more popular than ever in this decade, with denim jackets and skirts becoming common alongside classic jeans (future learn, 2021)</a:t>
            </a:r>
          </a:p>
          <a:p>
            <a:pPr marL="0" indent="0">
              <a:buNone/>
            </a:pPr>
            <a:endParaRPr lang="en-GB">
              <a:latin typeface="arial" panose="020B0604020202020204" pitchFamily="34" charset="0"/>
            </a:endParaRPr>
          </a:p>
          <a:p>
            <a:pPr marL="0" indent="0">
              <a:buNone/>
            </a:pPr>
            <a:endParaRPr lang="en-GB" i="0" u="none" strike="noStrike">
              <a:effectLst/>
              <a:latin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2A0DD87-063D-17BB-3392-66060F6B3042}"/>
              </a:ext>
            </a:extLst>
          </p:cNvPr>
          <p:cNvPicPr>
            <a:picLocks noChangeAspect="1"/>
          </p:cNvPicPr>
          <p:nvPr/>
        </p:nvPicPr>
        <p:blipFill>
          <a:blip r:embed="rId6"/>
          <a:stretch>
            <a:fillRect/>
          </a:stretch>
        </p:blipFill>
        <p:spPr>
          <a:xfrm>
            <a:off x="8436885" y="1158024"/>
            <a:ext cx="2240156" cy="2066544"/>
          </a:xfrm>
          <a:prstGeom prst="rect">
            <a:avLst/>
          </a:prstGeom>
          <a:ln w="57150" cmpd="thickThin">
            <a:noFill/>
            <a:miter lim="800000"/>
          </a:ln>
        </p:spPr>
      </p:pic>
      <p:pic>
        <p:nvPicPr>
          <p:cNvPr id="9" name="Picture 8">
            <a:extLst>
              <a:ext uri="{FF2B5EF4-FFF2-40B4-BE49-F238E27FC236}">
                <a16:creationId xmlns:a16="http://schemas.microsoft.com/office/drawing/2014/main" id="{485DA3E9-A273-28EB-77CB-EF299863C2C1}"/>
              </a:ext>
            </a:extLst>
          </p:cNvPr>
          <p:cNvPicPr>
            <a:picLocks noChangeAspect="1"/>
          </p:cNvPicPr>
          <p:nvPr/>
        </p:nvPicPr>
        <p:blipFill>
          <a:blip r:embed="rId7"/>
          <a:stretch>
            <a:fillRect/>
          </a:stretch>
        </p:blipFill>
        <p:spPr>
          <a:xfrm>
            <a:off x="8223709" y="3631646"/>
            <a:ext cx="2666508" cy="2066544"/>
          </a:xfrm>
          <a:prstGeom prst="rect">
            <a:avLst/>
          </a:prstGeom>
          <a:ln w="57150" cmpd="thickThin">
            <a:noFill/>
            <a:miter lim="800000"/>
          </a:ln>
        </p:spPr>
      </p:pic>
    </p:spTree>
    <p:extLst>
      <p:ext uri="{BB962C8B-B14F-4D97-AF65-F5344CB8AC3E}">
        <p14:creationId xmlns:p14="http://schemas.microsoft.com/office/powerpoint/2010/main" val="3496093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12826-2C10-9923-E4FA-41526E3A5DF0}"/>
              </a:ext>
            </a:extLst>
          </p:cNvPr>
          <p:cNvSpPr>
            <a:spLocks noGrp="1"/>
          </p:cNvSpPr>
          <p:nvPr>
            <p:ph type="title"/>
          </p:nvPr>
        </p:nvSpPr>
        <p:spPr/>
        <p:txBody>
          <a:bodyPr/>
          <a:lstStyle/>
          <a:p>
            <a:r>
              <a:rPr lang="en-GB" dirty="0"/>
              <a:t>HIV</a:t>
            </a:r>
            <a:endParaRPr lang="en-US" dirty="0"/>
          </a:p>
        </p:txBody>
      </p:sp>
      <p:sp>
        <p:nvSpPr>
          <p:cNvPr id="3" name="Content Placeholder 2">
            <a:extLst>
              <a:ext uri="{FF2B5EF4-FFF2-40B4-BE49-F238E27FC236}">
                <a16:creationId xmlns:a16="http://schemas.microsoft.com/office/drawing/2014/main" id="{BB58164F-0229-9560-A4DA-ECCF28DB2649}"/>
              </a:ext>
            </a:extLst>
          </p:cNvPr>
          <p:cNvSpPr>
            <a:spLocks noGrp="1"/>
          </p:cNvSpPr>
          <p:nvPr>
            <p:ph idx="1"/>
          </p:nvPr>
        </p:nvSpPr>
        <p:spPr/>
        <p:txBody>
          <a:bodyPr/>
          <a:lstStyle/>
          <a:p>
            <a:pPr marL="0" indent="0">
              <a:buNone/>
            </a:pPr>
            <a:r>
              <a:rPr lang="en-GB" sz="2200" i="0" u="none" strike="noStrike" dirty="0">
                <a:solidFill>
                  <a:srgbClr val="212B32"/>
                </a:solidFill>
                <a:effectLst/>
                <a:latin typeface="Arial" panose="020B0604020202020204" pitchFamily="34" charset="0"/>
                <a:cs typeface="Arial" panose="020B0604020202020204" pitchFamily="34" charset="0"/>
              </a:rPr>
              <a:t>HIV (human immunodeficiency virus) is a virus that damages the cells in your immune system and weakens your ability to fight everyday infections and disease. (NHS, 2021)</a:t>
            </a:r>
            <a:endParaRPr lang="en-GB" sz="2200" i="0" u="none" strike="noStrike" dirty="0">
              <a:solidFill>
                <a:srgbClr val="061824"/>
              </a:solidFill>
              <a:effectLst/>
              <a:latin typeface="Arial" panose="020B0604020202020204" pitchFamily="34" charset="0"/>
              <a:cs typeface="Arial" panose="020B0604020202020204" pitchFamily="34" charset="0"/>
            </a:endParaRPr>
          </a:p>
          <a:p>
            <a:pPr marL="0" indent="0">
              <a:buNone/>
            </a:pPr>
            <a:r>
              <a:rPr lang="en-GB" b="0" i="0" u="none" strike="noStrike" dirty="0">
                <a:solidFill>
                  <a:srgbClr val="061824"/>
                </a:solidFill>
                <a:effectLst/>
                <a:latin typeface="droid-sans"/>
              </a:rPr>
              <a:t>Forty years ago, the UK found itself in the grip of a virus that killed thousands of people and sparked fear, confusion and prejudice – HIV. (History extra, 2021)</a:t>
            </a:r>
          </a:p>
          <a:p>
            <a:pPr marL="0" indent="0">
              <a:buNone/>
            </a:pPr>
            <a:r>
              <a:rPr lang="en-GB" b="0" i="0" u="none" strike="noStrike" dirty="0">
                <a:solidFill>
                  <a:srgbClr val="061824"/>
                </a:solidFill>
                <a:effectLst/>
                <a:latin typeface="droid-sans"/>
              </a:rPr>
              <a:t> </a:t>
            </a:r>
          </a:p>
        </p:txBody>
      </p:sp>
    </p:spTree>
    <p:extLst>
      <p:ext uri="{BB962C8B-B14F-4D97-AF65-F5344CB8AC3E}">
        <p14:creationId xmlns:p14="http://schemas.microsoft.com/office/powerpoint/2010/main" val="1333438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AB0AD-2811-D044-633F-B705D584AF33}"/>
              </a:ext>
            </a:extLst>
          </p:cNvPr>
          <p:cNvSpPr>
            <a:spLocks noGrp="1"/>
          </p:cNvSpPr>
          <p:nvPr>
            <p:ph type="title"/>
          </p:nvPr>
        </p:nvSpPr>
        <p:spPr>
          <a:xfrm>
            <a:off x="1295402" y="982132"/>
            <a:ext cx="9601196" cy="1303867"/>
          </a:xfrm>
        </p:spPr>
        <p:txBody>
          <a:bodyPr>
            <a:normAutofit/>
          </a:bodyPr>
          <a:lstStyle/>
          <a:p>
            <a:r>
              <a:rPr lang="en-GB">
                <a:solidFill>
                  <a:srgbClr val="262626"/>
                </a:solidFill>
              </a:rPr>
              <a:t>Social media</a:t>
            </a:r>
            <a:endParaRPr lang="en-US">
              <a:solidFill>
                <a:srgbClr val="262626"/>
              </a:solidFill>
            </a:endParaRPr>
          </a:p>
        </p:txBody>
      </p:sp>
      <p:sp>
        <p:nvSpPr>
          <p:cNvPr id="3" name="Content Placeholder 2">
            <a:extLst>
              <a:ext uri="{FF2B5EF4-FFF2-40B4-BE49-F238E27FC236}">
                <a16:creationId xmlns:a16="http://schemas.microsoft.com/office/drawing/2014/main" id="{C1AA0FCB-2488-61D0-2B46-FC8F9601EE60}"/>
              </a:ext>
            </a:extLst>
          </p:cNvPr>
          <p:cNvSpPr>
            <a:spLocks noGrp="1"/>
          </p:cNvSpPr>
          <p:nvPr>
            <p:ph idx="1"/>
          </p:nvPr>
        </p:nvSpPr>
        <p:spPr>
          <a:xfrm>
            <a:off x="1295402" y="2556932"/>
            <a:ext cx="6256866" cy="3318936"/>
          </a:xfrm>
        </p:spPr>
        <p:txBody>
          <a:bodyPr>
            <a:normAutofit lnSpcReduction="10000"/>
          </a:bodyPr>
          <a:lstStyle/>
          <a:p>
            <a:pPr marL="0" indent="0">
              <a:lnSpc>
                <a:spcPct val="90000"/>
              </a:lnSpc>
              <a:buNone/>
            </a:pPr>
            <a:r>
              <a:rPr lang="en-GB" i="0" strike="noStrike" dirty="0">
                <a:solidFill>
                  <a:srgbClr val="262626"/>
                </a:solidFill>
                <a:effectLst/>
                <a:latin typeface="Arial" panose="020B0604020202020204" pitchFamily="34" charset="0"/>
                <a:cs typeface="Arial" panose="020B0604020202020204" pitchFamily="34" charset="0"/>
              </a:rPr>
              <a:t>The social media landscape in the 80s was very different from today. Back then, most people only interacted with friends and family face-to-face. (80s baby </a:t>
            </a:r>
            <a:r>
              <a:rPr lang="en-GB" i="0" strike="noStrike" dirty="0" err="1">
                <a:solidFill>
                  <a:srgbClr val="262626"/>
                </a:solidFill>
                <a:effectLst/>
                <a:latin typeface="Arial" panose="020B0604020202020204" pitchFamily="34" charset="0"/>
                <a:cs typeface="Arial" panose="020B0604020202020204" pitchFamily="34" charset="0"/>
              </a:rPr>
              <a:t>blog,2023</a:t>
            </a:r>
            <a:r>
              <a:rPr lang="en-GB" i="0" strike="noStrike" dirty="0">
                <a:solidFill>
                  <a:srgbClr val="262626"/>
                </a:solidFill>
                <a:effectLst/>
                <a:latin typeface="Arial" panose="020B0604020202020204" pitchFamily="34" charset="0"/>
                <a:cs typeface="Arial" panose="020B0604020202020204" pitchFamily="34" charset="0"/>
              </a:rPr>
              <a:t>)</a:t>
            </a:r>
          </a:p>
          <a:p>
            <a:pPr marL="0" indent="0">
              <a:lnSpc>
                <a:spcPct val="90000"/>
              </a:lnSpc>
              <a:buNone/>
            </a:pPr>
            <a:r>
              <a:rPr lang="en-GB" dirty="0">
                <a:solidFill>
                  <a:srgbClr val="262626"/>
                </a:solidFill>
                <a:latin typeface="Arial" panose="020B0604020202020204" pitchFamily="34" charset="0"/>
                <a:cs typeface="Arial" panose="020B0604020202020204" pitchFamily="34" charset="0"/>
              </a:rPr>
              <a:t>T</a:t>
            </a:r>
            <a:r>
              <a:rPr lang="en-GB" i="0" strike="noStrike" dirty="0">
                <a:solidFill>
                  <a:srgbClr val="262626"/>
                </a:solidFill>
                <a:effectLst/>
                <a:latin typeface="Arial" panose="020B0604020202020204" pitchFamily="34" charset="0"/>
                <a:cs typeface="Arial" panose="020B0604020202020204" pitchFamily="34" charset="0"/>
              </a:rPr>
              <a:t>he 80s, many young teenagers used a house phone to talk to their friends, a form of social media in the 80s. If they wanted to </a:t>
            </a:r>
            <a:r>
              <a:rPr lang="en-GB" i="0" strike="noStrike" dirty="0" err="1">
                <a:solidFill>
                  <a:srgbClr val="262626"/>
                </a:solidFill>
                <a:effectLst/>
                <a:latin typeface="Arial" panose="020B0604020202020204" pitchFamily="34" charset="0"/>
                <a:cs typeface="Arial" panose="020B0604020202020204" pitchFamily="34" charset="0"/>
              </a:rPr>
              <a:t>socialize</a:t>
            </a:r>
            <a:r>
              <a:rPr lang="en-GB" i="0" strike="noStrike" dirty="0">
                <a:solidFill>
                  <a:srgbClr val="262626"/>
                </a:solidFill>
                <a:effectLst/>
                <a:latin typeface="Arial" panose="020B0604020202020204" pitchFamily="34" charset="0"/>
                <a:cs typeface="Arial" panose="020B0604020202020204" pitchFamily="34" charset="0"/>
              </a:rPr>
              <a:t> with someone, they would have to pick up the house phone and call them (80s baby </a:t>
            </a:r>
            <a:r>
              <a:rPr lang="en-GB" i="0" strike="noStrike" dirty="0" err="1">
                <a:solidFill>
                  <a:srgbClr val="262626"/>
                </a:solidFill>
                <a:effectLst/>
                <a:latin typeface="Arial" panose="020B0604020202020204" pitchFamily="34" charset="0"/>
                <a:cs typeface="Arial" panose="020B0604020202020204" pitchFamily="34" charset="0"/>
              </a:rPr>
              <a:t>blog,2023</a:t>
            </a:r>
            <a:r>
              <a:rPr lang="en-GB" i="0" strike="noStrike" dirty="0">
                <a:solidFill>
                  <a:srgbClr val="262626"/>
                </a:solidFill>
                <a:effectLst/>
                <a:latin typeface="Arial" panose="020B0604020202020204" pitchFamily="34" charset="0"/>
                <a:cs typeface="Arial" panose="020B0604020202020204" pitchFamily="34" charset="0"/>
              </a:rPr>
              <a:t>)  </a:t>
            </a:r>
            <a:endParaRPr lang="en-US" dirty="0">
              <a:solidFill>
                <a:srgbClr val="262626"/>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F7BC9C9-AC2D-392F-E776-BFE34BAE9133}"/>
              </a:ext>
            </a:extLst>
          </p:cNvPr>
          <p:cNvPicPr>
            <a:picLocks noChangeAspect="1"/>
          </p:cNvPicPr>
          <p:nvPr/>
        </p:nvPicPr>
        <p:blipFill>
          <a:blip r:embed="rId3"/>
          <a:stretch>
            <a:fillRect/>
          </a:stretch>
        </p:blipFill>
        <p:spPr>
          <a:xfrm>
            <a:off x="8085026" y="3216540"/>
            <a:ext cx="2739728" cy="1821919"/>
          </a:xfrm>
          <a:prstGeom prst="rect">
            <a:avLst/>
          </a:prstGeom>
          <a:ln w="57150" cmpd="thickThin">
            <a:solidFill>
              <a:srgbClr val="7F7F7F"/>
            </a:solidFill>
            <a:miter lim="800000"/>
          </a:ln>
        </p:spPr>
      </p:pic>
    </p:spTree>
    <p:extLst>
      <p:ext uri="{BB962C8B-B14F-4D97-AF65-F5344CB8AC3E}">
        <p14:creationId xmlns:p14="http://schemas.microsoft.com/office/powerpoint/2010/main" val="2332335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87BEF-4943-6624-B31C-7AEF7C6FADA8}"/>
              </a:ext>
            </a:extLst>
          </p:cNvPr>
          <p:cNvSpPr>
            <a:spLocks noGrp="1"/>
          </p:cNvSpPr>
          <p:nvPr>
            <p:ph type="title"/>
          </p:nvPr>
        </p:nvSpPr>
        <p:spPr>
          <a:xfrm>
            <a:off x="1295402" y="982132"/>
            <a:ext cx="9601196" cy="1303867"/>
          </a:xfrm>
        </p:spPr>
        <p:txBody>
          <a:bodyPr>
            <a:normAutofit/>
          </a:bodyPr>
          <a:lstStyle/>
          <a:p>
            <a:r>
              <a:rPr lang="en-GB" dirty="0"/>
              <a:t>Princess Dianas and Charles wedding</a:t>
            </a:r>
            <a:endParaRPr lang="en-US" dirty="0"/>
          </a:p>
        </p:txBody>
      </p:sp>
      <p:sp>
        <p:nvSpPr>
          <p:cNvPr id="3" name="Content Placeholder 2">
            <a:extLst>
              <a:ext uri="{FF2B5EF4-FFF2-40B4-BE49-F238E27FC236}">
                <a16:creationId xmlns:a16="http://schemas.microsoft.com/office/drawing/2014/main" id="{35F38B29-D566-0ACA-6A35-436154F2E6FB}"/>
              </a:ext>
            </a:extLst>
          </p:cNvPr>
          <p:cNvSpPr>
            <a:spLocks noGrp="1"/>
          </p:cNvSpPr>
          <p:nvPr>
            <p:ph idx="1"/>
          </p:nvPr>
        </p:nvSpPr>
        <p:spPr>
          <a:xfrm>
            <a:off x="1295402" y="2556932"/>
            <a:ext cx="6256866" cy="3318936"/>
          </a:xfrm>
        </p:spPr>
        <p:txBody>
          <a:bodyPr>
            <a:normAutofit/>
          </a:bodyPr>
          <a:lstStyle/>
          <a:p>
            <a:pPr marL="457200" lvl="1" indent="0">
              <a:buNone/>
            </a:pPr>
            <a:r>
              <a:rPr lang="en-GB" b="0">
                <a:effectLst/>
                <a:latin typeface="Arial" panose="020B0604020202020204" pitchFamily="34" charset="0"/>
                <a:cs typeface="Arial" panose="020B0604020202020204" pitchFamily="34" charset="0"/>
              </a:rPr>
              <a:t>The marriage of Charles and Diana, (later the Prince and Princess of Wales), took place on 29 July 1981, marking a highpoint in the popularity of the Royal Family. It was seen by a global television audience of 750 million in 74 countries. In Britain, where a public holiday had been declared, 28.4 million watched on BBC and ITV - the majority on the BBC - while 600,000 lined the streets of London. (History of bbc, 1981)</a:t>
            </a:r>
            <a:endParaRPr lang="en-GB" dirty="0"/>
          </a:p>
          <a:p>
            <a:pPr marL="0" indent="0">
              <a:buNone/>
            </a:pPr>
            <a:endParaRPr lang="en-GB" dirty="0"/>
          </a:p>
        </p:txBody>
      </p:sp>
      <p:pic>
        <p:nvPicPr>
          <p:cNvPr id="6" name="Picture 5">
            <a:extLst>
              <a:ext uri="{FF2B5EF4-FFF2-40B4-BE49-F238E27FC236}">
                <a16:creationId xmlns:a16="http://schemas.microsoft.com/office/drawing/2014/main" id="{22E9A86A-2B4A-5637-2ABF-7CA37AE5D10F}"/>
              </a:ext>
            </a:extLst>
          </p:cNvPr>
          <p:cNvPicPr>
            <a:picLocks noChangeAspect="1"/>
          </p:cNvPicPr>
          <p:nvPr/>
        </p:nvPicPr>
        <p:blipFill rotWithShape="1">
          <a:blip r:embed="rId4"/>
          <a:srcRect r="27970" b="2"/>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506098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15334-C109-D772-CCD4-DD0121F59197}"/>
              </a:ext>
            </a:extLst>
          </p:cNvPr>
          <p:cNvSpPr>
            <a:spLocks noGrp="1"/>
          </p:cNvSpPr>
          <p:nvPr>
            <p:ph type="title"/>
          </p:nvPr>
        </p:nvSpPr>
        <p:spPr/>
        <p:txBody>
          <a:bodyPr/>
          <a:lstStyle/>
          <a:p>
            <a:r>
              <a:rPr lang="en-GB" dirty="0"/>
              <a:t>Margret thatcher </a:t>
            </a:r>
            <a:endParaRPr lang="en-US" dirty="0"/>
          </a:p>
        </p:txBody>
      </p:sp>
      <p:sp>
        <p:nvSpPr>
          <p:cNvPr id="3" name="Content Placeholder 2">
            <a:extLst>
              <a:ext uri="{FF2B5EF4-FFF2-40B4-BE49-F238E27FC236}">
                <a16:creationId xmlns:a16="http://schemas.microsoft.com/office/drawing/2014/main" id="{B06F5FA8-04F9-E641-083D-430D0F658F25}"/>
              </a:ext>
            </a:extLst>
          </p:cNvPr>
          <p:cNvSpPr>
            <a:spLocks noGrp="1"/>
          </p:cNvSpPr>
          <p:nvPr>
            <p:ph idx="1"/>
          </p:nvPr>
        </p:nvSpPr>
        <p:spPr/>
        <p:txBody>
          <a:bodyPr/>
          <a:lstStyle/>
          <a:p>
            <a:pPr marL="0" indent="0">
              <a:buNone/>
            </a:pPr>
            <a:r>
              <a:rPr lang="en-GB" sz="2000" dirty="0">
                <a:solidFill>
                  <a:schemeClr val="tx1"/>
                </a:solidFill>
                <a:latin typeface="Arial" panose="020B0604020202020204" pitchFamily="34" charset="0"/>
                <a:cs typeface="Arial" panose="020B0604020202020204" pitchFamily="34" charset="0"/>
              </a:rPr>
              <a:t>So as we all probably know Margret thatcher is no longer on throne ‘</a:t>
            </a:r>
            <a:r>
              <a:rPr lang="en-GB" sz="2000" i="0" u="none" strike="noStrike" dirty="0">
                <a:solidFill>
                  <a:schemeClr val="tx1"/>
                </a:solidFill>
                <a:effectLst/>
                <a:latin typeface="Arial" panose="020B0604020202020204" pitchFamily="34" charset="0"/>
                <a:cs typeface="Arial" panose="020B0604020202020204" pitchFamily="34" charset="0"/>
              </a:rPr>
              <a:t>1990, November 22, Margaret Thatcher resigns’ (history, 2010)</a:t>
            </a:r>
          </a:p>
          <a:p>
            <a:pPr marL="0" indent="0">
              <a:buNone/>
            </a:pPr>
            <a:r>
              <a:rPr lang="en-GB" sz="2000" b="1" i="0" u="none" strike="noStrike" dirty="0">
                <a:solidFill>
                  <a:srgbClr val="202124"/>
                </a:solidFill>
                <a:effectLst/>
                <a:latin typeface="Arial" panose="020B0604020202020204" pitchFamily="34" charset="0"/>
                <a:cs typeface="Arial" panose="020B0604020202020204" pitchFamily="34" charset="0"/>
              </a:rPr>
              <a:t>‘After Thatchers cuts, subsidies were introduced to allow schools to provide milk but most of these were cut in the 1995 Budget</a:t>
            </a:r>
            <a:r>
              <a:rPr lang="en-GB" sz="2000" b="0" i="0" u="none" strike="noStrike" dirty="0">
                <a:solidFill>
                  <a:srgbClr val="202124"/>
                </a:solidFill>
                <a:effectLst/>
                <a:latin typeface="Arial" panose="020B0604020202020204" pitchFamily="34" charset="0"/>
                <a:cs typeface="Arial" panose="020B0604020202020204" pitchFamily="34" charset="0"/>
              </a:rPr>
              <a:t>.’ (Telegraph, 2010)</a:t>
            </a:r>
            <a:endParaRPr lang="en-GB" sz="2000" i="0" u="none" strike="noStrike" dirty="0">
              <a:solidFill>
                <a:schemeClr val="tx1"/>
              </a:solidFill>
              <a:effectLst/>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739718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6F28-EA6C-8793-87EF-D85ECF38E5FA}"/>
              </a:ext>
            </a:extLst>
          </p:cNvPr>
          <p:cNvSpPr>
            <a:spLocks noGrp="1"/>
          </p:cNvSpPr>
          <p:nvPr>
            <p:ph type="title"/>
          </p:nvPr>
        </p:nvSpPr>
        <p:spPr>
          <a:xfrm>
            <a:off x="1295402" y="982132"/>
            <a:ext cx="9601196" cy="1303867"/>
          </a:xfrm>
        </p:spPr>
        <p:txBody>
          <a:bodyPr>
            <a:normAutofit/>
          </a:bodyPr>
          <a:lstStyle/>
          <a:p>
            <a:r>
              <a:rPr lang="en-GB">
                <a:solidFill>
                  <a:srgbClr val="262626"/>
                </a:solidFill>
              </a:rPr>
              <a:t>Dress style </a:t>
            </a:r>
            <a:endParaRPr lang="en-US">
              <a:solidFill>
                <a:srgbClr val="262626"/>
              </a:solidFill>
            </a:endParaRPr>
          </a:p>
        </p:txBody>
      </p:sp>
      <p:sp>
        <p:nvSpPr>
          <p:cNvPr id="3" name="Content Placeholder 2">
            <a:extLst>
              <a:ext uri="{FF2B5EF4-FFF2-40B4-BE49-F238E27FC236}">
                <a16:creationId xmlns:a16="http://schemas.microsoft.com/office/drawing/2014/main" id="{41C6A311-6B5E-B2C2-BDF7-E3F1937F7994}"/>
              </a:ext>
            </a:extLst>
          </p:cNvPr>
          <p:cNvSpPr>
            <a:spLocks noGrp="1"/>
          </p:cNvSpPr>
          <p:nvPr>
            <p:ph idx="1"/>
          </p:nvPr>
        </p:nvSpPr>
        <p:spPr>
          <a:xfrm>
            <a:off x="1295402" y="2556932"/>
            <a:ext cx="6256866" cy="3318936"/>
          </a:xfrm>
        </p:spPr>
        <p:txBody>
          <a:bodyPr>
            <a:normAutofit/>
          </a:bodyPr>
          <a:lstStyle/>
          <a:p>
            <a:pPr marL="0" indent="0">
              <a:lnSpc>
                <a:spcPct val="90000"/>
              </a:lnSpc>
              <a:buNone/>
            </a:pPr>
            <a:r>
              <a:rPr lang="en-GB" dirty="0">
                <a:solidFill>
                  <a:srgbClr val="262626"/>
                </a:solidFill>
                <a:latin typeface="Arial" panose="020B0604020202020204" pitchFamily="34" charset="0"/>
                <a:cs typeface="Arial" panose="020B0604020202020204" pitchFamily="34" charset="0"/>
              </a:rPr>
              <a:t>Dress style now has changed in some ways from the 80s, you don’t see young people now walking around in Lycra sports wears. But denim definitely is still extremely popular. </a:t>
            </a:r>
          </a:p>
          <a:p>
            <a:pPr marL="0" indent="0">
              <a:lnSpc>
                <a:spcPct val="90000"/>
              </a:lnSpc>
              <a:buNone/>
            </a:pPr>
            <a:r>
              <a:rPr lang="en-GB" dirty="0">
                <a:solidFill>
                  <a:srgbClr val="262626"/>
                </a:solidFill>
                <a:latin typeface="Arial" panose="020B0604020202020204" pitchFamily="34" charset="0"/>
                <a:cs typeface="Arial" panose="020B0604020202020204" pitchFamily="34" charset="0"/>
              </a:rPr>
              <a:t>Young people now you see them wearing more </a:t>
            </a:r>
            <a:r>
              <a:rPr lang="en-GB" dirty="0" err="1">
                <a:solidFill>
                  <a:srgbClr val="262626"/>
                </a:solidFill>
                <a:latin typeface="Arial" panose="020B0604020202020204" pitchFamily="34" charset="0"/>
                <a:cs typeface="Arial" panose="020B0604020202020204" pitchFamily="34" charset="0"/>
              </a:rPr>
              <a:t>designier</a:t>
            </a:r>
            <a:r>
              <a:rPr lang="en-GB" dirty="0">
                <a:solidFill>
                  <a:srgbClr val="262626"/>
                </a:solidFill>
                <a:latin typeface="Arial" panose="020B0604020202020204" pitchFamily="34" charset="0"/>
                <a:cs typeface="Arial" panose="020B0604020202020204" pitchFamily="34" charset="0"/>
              </a:rPr>
              <a:t> stuff to fit in with their friends </a:t>
            </a:r>
            <a:r>
              <a:rPr lang="en-GB" b="0" i="0" u="none" strike="noStrike" dirty="0">
                <a:solidFill>
                  <a:srgbClr val="262626"/>
                </a:solidFill>
                <a:effectLst/>
                <a:latin typeface="Arial" panose="020B0604020202020204" pitchFamily="34" charset="0"/>
                <a:cs typeface="Arial" panose="020B0604020202020204" pitchFamily="34" charset="0"/>
              </a:rPr>
              <a:t>“You can’t wear no bait brands, though – people will call you out. You can’t wear no Tesco trainers.”</a:t>
            </a:r>
            <a:r>
              <a:rPr lang="en-GB" dirty="0">
                <a:solidFill>
                  <a:srgbClr val="262626"/>
                </a:solidFill>
                <a:latin typeface="Arial" panose="020B0604020202020204" pitchFamily="34" charset="0"/>
                <a:cs typeface="Arial" panose="020B0604020202020204" pitchFamily="34" charset="0"/>
              </a:rPr>
              <a:t> (The guardian, 2016) </a:t>
            </a:r>
            <a:endParaRPr lang="en-US" dirty="0">
              <a:solidFill>
                <a:srgbClr val="262626"/>
              </a:solidFill>
              <a:latin typeface="Arial" panose="020B0604020202020204" pitchFamily="34" charset="0"/>
              <a:cs typeface="Arial" panose="020B0604020202020204" pitchFamily="34" charset="0"/>
            </a:endParaRPr>
          </a:p>
        </p:txBody>
      </p:sp>
      <p:pic>
        <p:nvPicPr>
          <p:cNvPr id="7" name="Picture 7">
            <a:extLst>
              <a:ext uri="{FF2B5EF4-FFF2-40B4-BE49-F238E27FC236}">
                <a16:creationId xmlns:a16="http://schemas.microsoft.com/office/drawing/2014/main" id="{4426B9CB-1CE9-ECE9-52CC-D7FEFB2FF1B0}"/>
              </a:ext>
            </a:extLst>
          </p:cNvPr>
          <p:cNvPicPr>
            <a:picLocks noChangeAspect="1"/>
          </p:cNvPicPr>
          <p:nvPr/>
        </p:nvPicPr>
        <p:blipFill>
          <a:blip r:embed="rId4"/>
          <a:stretch>
            <a:fillRect/>
          </a:stretch>
        </p:blipFill>
        <p:spPr>
          <a:xfrm>
            <a:off x="8313834" y="2701180"/>
            <a:ext cx="2282112" cy="2852640"/>
          </a:xfrm>
          <a:prstGeom prst="rect">
            <a:avLst/>
          </a:prstGeom>
          <a:ln w="57150" cmpd="thickThin">
            <a:solidFill>
              <a:srgbClr val="7F7F7F"/>
            </a:solidFill>
            <a:miter lim="800000"/>
          </a:ln>
        </p:spPr>
      </p:pic>
    </p:spTree>
    <p:extLst>
      <p:ext uri="{BB962C8B-B14F-4D97-AF65-F5344CB8AC3E}">
        <p14:creationId xmlns:p14="http://schemas.microsoft.com/office/powerpoint/2010/main" val="3912493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AC5AF-C5CF-DC2F-FEA8-0598571185BB}"/>
              </a:ext>
            </a:extLst>
          </p:cNvPr>
          <p:cNvSpPr>
            <a:spLocks noGrp="1"/>
          </p:cNvSpPr>
          <p:nvPr>
            <p:ph type="title"/>
          </p:nvPr>
        </p:nvSpPr>
        <p:spPr/>
        <p:txBody>
          <a:bodyPr/>
          <a:lstStyle/>
          <a:p>
            <a:r>
              <a:rPr lang="en-GB" dirty="0"/>
              <a:t>HIV- sex education in schools </a:t>
            </a:r>
            <a:endParaRPr lang="en-US" dirty="0"/>
          </a:p>
        </p:txBody>
      </p:sp>
      <p:sp>
        <p:nvSpPr>
          <p:cNvPr id="3" name="Content Placeholder 2">
            <a:extLst>
              <a:ext uri="{FF2B5EF4-FFF2-40B4-BE49-F238E27FC236}">
                <a16:creationId xmlns:a16="http://schemas.microsoft.com/office/drawing/2014/main" id="{05FF526C-C2B5-3F1D-4978-FC5A03081898}"/>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The HIV then lead on to the young people learning about it in schools. They now teach the young people about HIV and diseases within sex education in school. I know this from my personal experience in schools.</a:t>
            </a:r>
          </a:p>
          <a:p>
            <a:pPr marL="0" indent="0">
              <a:buNone/>
            </a:pPr>
            <a:r>
              <a:rPr lang="en-GB" sz="2000" i="0" u="none" strike="noStrike" dirty="0">
                <a:solidFill>
                  <a:srgbClr val="000000"/>
                </a:solidFill>
                <a:effectLst/>
                <a:latin typeface="Arial" panose="020B0604020202020204" pitchFamily="34" charset="0"/>
                <a:cs typeface="Arial" panose="020B0604020202020204" pitchFamily="34" charset="0"/>
              </a:rPr>
              <a:t>Schools play a critical role in promoting the health and safety of youth. The nation’s schools provide an opportunity for 55 million students to learn about the dangers of unhealthy </a:t>
            </a:r>
            <a:r>
              <a:rPr lang="en-GB" sz="2000" i="0" u="none" strike="noStrike" dirty="0" err="1">
                <a:solidFill>
                  <a:srgbClr val="000000"/>
                </a:solidFill>
                <a:effectLst/>
                <a:latin typeface="Arial" panose="020B0604020202020204" pitchFamily="34" charset="0"/>
                <a:cs typeface="Arial" panose="020B0604020202020204" pitchFamily="34" charset="0"/>
              </a:rPr>
              <a:t>behaviors</a:t>
            </a:r>
            <a:r>
              <a:rPr lang="en-GB" sz="2000" i="0" u="none" strike="noStrike" dirty="0">
                <a:solidFill>
                  <a:srgbClr val="000000"/>
                </a:solidFill>
                <a:effectLst/>
                <a:latin typeface="Arial" panose="020B0604020202020204" pitchFamily="34" charset="0"/>
                <a:cs typeface="Arial" panose="020B0604020202020204" pitchFamily="34" charset="0"/>
              </a:rPr>
              <a:t> and to practice skills that promote a healthy lifestyle. Because schools reach millions of students every day, they are in a unique position to help youth learn and adopt </a:t>
            </a:r>
            <a:r>
              <a:rPr lang="en-GB" sz="2000" i="0" u="none" strike="noStrike" dirty="0" err="1">
                <a:solidFill>
                  <a:srgbClr val="000000"/>
                </a:solidFill>
                <a:effectLst/>
                <a:latin typeface="Arial" panose="020B0604020202020204" pitchFamily="34" charset="0"/>
                <a:cs typeface="Arial" panose="020B0604020202020204" pitchFamily="34" charset="0"/>
              </a:rPr>
              <a:t>behaviors</a:t>
            </a:r>
            <a:r>
              <a:rPr lang="en-GB" sz="2000" i="0" u="none" strike="noStrike" dirty="0">
                <a:solidFill>
                  <a:srgbClr val="000000"/>
                </a:solidFill>
                <a:effectLst/>
                <a:latin typeface="Arial" panose="020B0604020202020204" pitchFamily="34" charset="0"/>
                <a:cs typeface="Arial" panose="020B0604020202020204" pitchFamily="34" charset="0"/>
              </a:rPr>
              <a:t> that reduce their risk for HIV. (Centres for disease control and prevention, 2022)</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2692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D13A0-5C93-8EE3-8056-065B09A3E93F}"/>
              </a:ext>
            </a:extLst>
          </p:cNvPr>
          <p:cNvSpPr>
            <a:spLocks noGrp="1"/>
          </p:cNvSpPr>
          <p:nvPr>
            <p:ph type="title"/>
          </p:nvPr>
        </p:nvSpPr>
        <p:spPr/>
        <p:txBody>
          <a:bodyPr/>
          <a:lstStyle/>
          <a:p>
            <a:r>
              <a:rPr lang="en-GB" dirty="0"/>
              <a:t>Social media </a:t>
            </a:r>
            <a:endParaRPr lang="en-US" dirty="0"/>
          </a:p>
        </p:txBody>
      </p:sp>
      <p:sp>
        <p:nvSpPr>
          <p:cNvPr id="3" name="Content Placeholder 2">
            <a:extLst>
              <a:ext uri="{FF2B5EF4-FFF2-40B4-BE49-F238E27FC236}">
                <a16:creationId xmlns:a16="http://schemas.microsoft.com/office/drawing/2014/main" id="{D437091A-9D84-F8A8-7160-5706252AC9AF}"/>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Social media plays a massive part in young peoples lives now a days as I know from working with young people. It is so easy for a young person to pick up their phones and text their friends to meet and ring their friends when they are at the destination. Whereas in the 80s they would ring their friend from home arrange a meeting point and go out without phones.</a:t>
            </a:r>
          </a:p>
          <a:p>
            <a:pPr marL="0" indent="0">
              <a:buNone/>
            </a:pPr>
            <a:r>
              <a:rPr lang="en-GB" sz="1800" i="0" strike="noStrike" dirty="0">
                <a:effectLst/>
                <a:latin typeface="Arial" panose="020B0604020202020204" pitchFamily="34" charset="0"/>
                <a:cs typeface="Arial" panose="020B0604020202020204" pitchFamily="34" charset="0"/>
              </a:rPr>
              <a:t>Some experts worry that teens are more anxious and have lower self-esteem because of social media and texting. There are key differences to socialising online. Teens miss out on things like body language and facial expressions. This can lead to misunderstandings and hurt feelings. It can also make talking in person feel more intimidating. (Child mind </a:t>
            </a:r>
            <a:r>
              <a:rPr lang="en-GB" sz="1800" i="0" strike="noStrike" dirty="0" err="1">
                <a:effectLst/>
                <a:latin typeface="Arial" panose="020B0604020202020204" pitchFamily="34" charset="0"/>
                <a:cs typeface="Arial" panose="020B0604020202020204" pitchFamily="34" charset="0"/>
              </a:rPr>
              <a:t>instiutide</a:t>
            </a:r>
            <a:r>
              <a:rPr lang="en-GB" sz="1800" dirty="0">
                <a:latin typeface="Arial" panose="020B0604020202020204" pitchFamily="34" charset="0"/>
                <a:cs typeface="Arial" panose="020B0604020202020204" pitchFamily="34" charset="0"/>
              </a:rPr>
              <a:t>, 2022)</a:t>
            </a:r>
            <a:endParaRPr lang="en-GB" sz="1800" i="0" strike="noStrike"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4102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B0BD6-F1B8-74EE-4550-C12B55F03972}"/>
              </a:ext>
            </a:extLst>
          </p:cNvPr>
          <p:cNvSpPr>
            <a:spLocks noGrp="1"/>
          </p:cNvSpPr>
          <p:nvPr>
            <p:ph type="title"/>
          </p:nvPr>
        </p:nvSpPr>
        <p:spPr/>
        <p:txBody>
          <a:bodyPr/>
          <a:lstStyle/>
          <a:p>
            <a:r>
              <a:rPr lang="en-GB"/>
              <a:t>Conclusion </a:t>
            </a:r>
            <a:endParaRPr lang="en-US"/>
          </a:p>
        </p:txBody>
      </p:sp>
      <p:sp>
        <p:nvSpPr>
          <p:cNvPr id="3" name="Content Placeholder 2">
            <a:extLst>
              <a:ext uri="{FF2B5EF4-FFF2-40B4-BE49-F238E27FC236}">
                <a16:creationId xmlns:a16="http://schemas.microsoft.com/office/drawing/2014/main" id="{A8446A41-4D1C-23D9-FB4E-3DED3E1493D3}"/>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To conclude as shown in this power point there are a lot that happened in the 80s, and a lot has progressed from the 80s, for example the education of </a:t>
            </a:r>
            <a:r>
              <a:rPr lang="en-GB" dirty="0" err="1">
                <a:latin typeface="Arial" panose="020B0604020202020204" pitchFamily="34" charset="0"/>
                <a:cs typeface="Arial" panose="020B0604020202020204" pitchFamily="34" charset="0"/>
              </a:rPr>
              <a:t>hiv</a:t>
            </a:r>
            <a:r>
              <a:rPr lang="en-GB" dirty="0">
                <a:latin typeface="Arial" panose="020B0604020202020204" pitchFamily="34" charset="0"/>
                <a:cs typeface="Arial" panose="020B0604020202020204" pitchFamily="34" charset="0"/>
              </a:rPr>
              <a:t> and sex education in schools. There were differences in the dress style. However the denim have still stayed in fashion. A main even in the 80s was Dianna and Charles wedding.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8642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B0DE6-F183-EAAB-FF53-DEFB569954C0}"/>
              </a:ext>
            </a:extLst>
          </p:cNvPr>
          <p:cNvSpPr>
            <a:spLocks noGrp="1"/>
          </p:cNvSpPr>
          <p:nvPr>
            <p:ph type="title"/>
          </p:nvPr>
        </p:nvSpPr>
        <p:spPr/>
        <p:txBody>
          <a:bodyPr/>
          <a:lstStyle/>
          <a:p>
            <a:r>
              <a:rPr lang="en-GB"/>
              <a:t>Questions</a:t>
            </a:r>
            <a:endParaRPr lang="en-US"/>
          </a:p>
        </p:txBody>
      </p:sp>
      <p:sp>
        <p:nvSpPr>
          <p:cNvPr id="3" name="Content Placeholder 2">
            <a:extLst>
              <a:ext uri="{FF2B5EF4-FFF2-40B4-BE49-F238E27FC236}">
                <a16:creationId xmlns:a16="http://schemas.microsoft.com/office/drawing/2014/main" id="{8ECEFCB7-46B9-D5E8-9826-38844FF90108}"/>
              </a:ext>
            </a:extLst>
          </p:cNvPr>
          <p:cNvSpPr>
            <a:spLocks noGrp="1"/>
          </p:cNvSpPr>
          <p:nvPr>
            <p:ph type="body" idx="1"/>
          </p:nvPr>
        </p:nvSpPr>
        <p:spPr/>
        <p:txBody>
          <a:bodyPr/>
          <a:lstStyle/>
          <a:p>
            <a:r>
              <a:rPr lang="en-GB"/>
              <a:t>Thank you for listening</a:t>
            </a:r>
            <a:endParaRPr lang="en-US"/>
          </a:p>
        </p:txBody>
      </p:sp>
    </p:spTree>
    <p:extLst>
      <p:ext uri="{BB962C8B-B14F-4D97-AF65-F5344CB8AC3E}">
        <p14:creationId xmlns:p14="http://schemas.microsoft.com/office/powerpoint/2010/main" val="599999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FE4A1-4320-C15A-72F4-220805A3D10A}"/>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EDEE1E7C-8C05-BDEF-D51E-3D2E27497386}"/>
              </a:ext>
            </a:extLst>
          </p:cNvPr>
          <p:cNvSpPr>
            <a:spLocks noGrp="1"/>
          </p:cNvSpPr>
          <p:nvPr>
            <p:ph idx="1"/>
          </p:nvPr>
        </p:nvSpPr>
        <p:spPr/>
        <p:txBody>
          <a:bodyPr>
            <a:normAutofit lnSpcReduction="10000"/>
          </a:bodyPr>
          <a:lstStyle/>
          <a:p>
            <a:pPr marL="0" indent="0">
              <a:buNone/>
            </a:pPr>
            <a:r>
              <a:rPr lang="en-GB" sz="1300" b="0" i="0" u="none" strike="noStrike" dirty="0" err="1">
                <a:solidFill>
                  <a:srgbClr val="000000"/>
                </a:solidFill>
                <a:effectLst/>
                <a:latin typeface="Arial" panose="020B0604020202020204" pitchFamily="34" charset="0"/>
                <a:cs typeface="Arial" panose="020B0604020202020204" pitchFamily="34" charset="0"/>
              </a:rPr>
              <a:t>Bbc</a:t>
            </a:r>
            <a:r>
              <a:rPr lang="en-GB" sz="1300" b="0" i="0" u="none" strike="noStrike" dirty="0">
                <a:solidFill>
                  <a:srgbClr val="000000"/>
                </a:solidFill>
                <a:effectLst/>
                <a:latin typeface="Arial" panose="020B0604020202020204" pitchFamily="34" charset="0"/>
                <a:cs typeface="Arial" panose="020B0604020202020204" pitchFamily="34" charset="0"/>
              </a:rPr>
              <a:t>. (29 July 1981). </a:t>
            </a:r>
            <a:r>
              <a:rPr lang="en-GB" sz="1300" b="0" i="1" u="none" strike="noStrike" dirty="0">
                <a:solidFill>
                  <a:srgbClr val="000000"/>
                </a:solidFill>
                <a:effectLst/>
                <a:latin typeface="Arial" panose="020B0604020202020204" pitchFamily="34" charset="0"/>
                <a:cs typeface="Arial" panose="020B0604020202020204" pitchFamily="34" charset="0"/>
              </a:rPr>
              <a:t>The Wedding of Prince Charles and Lady Diana Spencer</a:t>
            </a:r>
            <a:r>
              <a:rPr lang="en-GB" sz="1300" b="0" i="0" u="none" strike="noStrike" dirty="0">
                <a:solidFill>
                  <a:srgbClr val="000000"/>
                </a:solidFill>
                <a:effectLst/>
                <a:latin typeface="Arial" panose="020B0604020202020204" pitchFamily="34" charset="0"/>
                <a:cs typeface="Arial" panose="020B0604020202020204" pitchFamily="34" charset="0"/>
              </a:rPr>
              <a:t>. [Online]. History of </a:t>
            </a:r>
            <a:r>
              <a:rPr lang="en-GB" sz="1300" b="0" i="0" u="none" strike="noStrike" dirty="0" err="1">
                <a:solidFill>
                  <a:srgbClr val="000000"/>
                </a:solidFill>
                <a:effectLst/>
                <a:latin typeface="Arial" panose="020B0604020202020204" pitchFamily="34" charset="0"/>
                <a:cs typeface="Arial" panose="020B0604020202020204" pitchFamily="34" charset="0"/>
              </a:rPr>
              <a:t>bbc</a:t>
            </a:r>
            <a:r>
              <a:rPr lang="en-GB" sz="1300" b="0" i="0" u="none" strike="noStrike" dirty="0">
                <a:solidFill>
                  <a:srgbClr val="000000"/>
                </a:solidFill>
                <a:effectLst/>
                <a:latin typeface="Arial" panose="020B0604020202020204" pitchFamily="34" charset="0"/>
                <a:cs typeface="Arial" panose="020B0604020202020204" pitchFamily="34" charset="0"/>
              </a:rPr>
              <a:t>. Last Updated: 29 July 1981. Available at: https://</a:t>
            </a:r>
            <a:r>
              <a:rPr lang="en-GB" sz="1300" b="0" i="0" u="none" strike="noStrike" dirty="0" err="1">
                <a:solidFill>
                  <a:srgbClr val="000000"/>
                </a:solidFill>
                <a:effectLst/>
                <a:latin typeface="Arial" panose="020B0604020202020204" pitchFamily="34" charset="0"/>
                <a:cs typeface="Arial" panose="020B0604020202020204" pitchFamily="34" charset="0"/>
              </a:rPr>
              <a:t>www.bbc.com</a:t>
            </a:r>
            <a:r>
              <a:rPr lang="en-GB" sz="1300" b="0" i="0" u="none" strike="noStrike" dirty="0">
                <a:solidFill>
                  <a:srgbClr val="000000"/>
                </a:solidFill>
                <a:effectLst/>
                <a:latin typeface="Arial" panose="020B0604020202020204" pitchFamily="34" charset="0"/>
                <a:cs typeface="Arial" panose="020B0604020202020204" pitchFamily="34" charset="0"/>
              </a:rPr>
              <a:t>/</a:t>
            </a:r>
            <a:r>
              <a:rPr lang="en-GB" sz="1300" b="0" i="0" u="none" strike="noStrike" dirty="0" err="1">
                <a:solidFill>
                  <a:srgbClr val="000000"/>
                </a:solidFill>
                <a:effectLst/>
                <a:latin typeface="Arial" panose="020B0604020202020204" pitchFamily="34" charset="0"/>
                <a:cs typeface="Arial" panose="020B0604020202020204" pitchFamily="34" charset="0"/>
              </a:rPr>
              <a:t>historyofthebbc</a:t>
            </a:r>
            <a:r>
              <a:rPr lang="en-GB" sz="1300" b="0" i="0" u="none" strike="noStrike" dirty="0">
                <a:solidFill>
                  <a:srgbClr val="000000"/>
                </a:solidFill>
                <a:effectLst/>
                <a:latin typeface="Arial" panose="020B0604020202020204" pitchFamily="34" charset="0"/>
                <a:cs typeface="Arial" panose="020B0604020202020204" pitchFamily="34" charset="0"/>
              </a:rPr>
              <a:t>/anniversaries/</a:t>
            </a:r>
            <a:r>
              <a:rPr lang="en-GB" sz="1300" b="0" i="0" u="none" strike="noStrike" dirty="0" err="1">
                <a:solidFill>
                  <a:srgbClr val="000000"/>
                </a:solidFill>
                <a:effectLst/>
                <a:latin typeface="Arial" panose="020B0604020202020204" pitchFamily="34" charset="0"/>
                <a:cs typeface="Arial" panose="020B0604020202020204" pitchFamily="34" charset="0"/>
              </a:rPr>
              <a:t>july</a:t>
            </a:r>
            <a:r>
              <a:rPr lang="en-GB" sz="1300" b="0" i="0" u="none" strike="noStrike" dirty="0">
                <a:solidFill>
                  <a:srgbClr val="000000"/>
                </a:solidFill>
                <a:effectLst/>
                <a:latin typeface="Arial" panose="020B0604020202020204" pitchFamily="34" charset="0"/>
                <a:cs typeface="Arial" panose="020B0604020202020204" pitchFamily="34" charset="0"/>
              </a:rPr>
              <a:t>/wedding-of-prince-</a:t>
            </a:r>
            <a:r>
              <a:rPr lang="en-GB" sz="1300" b="0" i="0" u="none" strike="noStrike" dirty="0" err="1">
                <a:solidFill>
                  <a:srgbClr val="000000"/>
                </a:solidFill>
                <a:effectLst/>
                <a:latin typeface="Arial" panose="020B0604020202020204" pitchFamily="34" charset="0"/>
                <a:cs typeface="Arial" panose="020B0604020202020204" pitchFamily="34" charset="0"/>
              </a:rPr>
              <a:t>charles-and-lady-diana</a:t>
            </a:r>
            <a:r>
              <a:rPr lang="en-GB" sz="1300" b="0" i="0" u="none" strike="noStrike" dirty="0">
                <a:solidFill>
                  <a:srgbClr val="000000"/>
                </a:solidFill>
                <a:effectLst/>
                <a:latin typeface="Arial" panose="020B0604020202020204" pitchFamily="34" charset="0"/>
                <a:cs typeface="Arial" panose="020B0604020202020204" pitchFamily="34" charset="0"/>
              </a:rPr>
              <a:t>-</a:t>
            </a:r>
            <a:r>
              <a:rPr lang="en-GB" sz="1300" b="0" i="0" u="none" strike="noStrike" dirty="0" err="1">
                <a:solidFill>
                  <a:srgbClr val="000000"/>
                </a:solidFill>
                <a:effectLst/>
                <a:latin typeface="Arial" panose="020B0604020202020204" pitchFamily="34" charset="0"/>
                <a:cs typeface="Arial" panose="020B0604020202020204" pitchFamily="34" charset="0"/>
              </a:rPr>
              <a:t>spen</a:t>
            </a:r>
            <a:r>
              <a:rPr lang="en-GB" sz="1300" b="0" i="0" u="none" strike="noStrike" dirty="0">
                <a:solidFill>
                  <a:srgbClr val="000000"/>
                </a:solidFill>
                <a:effectLst/>
                <a:latin typeface="Arial" panose="020B0604020202020204" pitchFamily="34" charset="0"/>
                <a:cs typeface="Arial" panose="020B0604020202020204" pitchFamily="34" charset="0"/>
              </a:rPr>
              <a:t> [Accessed 16 January 2023].</a:t>
            </a:r>
          </a:p>
          <a:p>
            <a:pPr marL="0" indent="0">
              <a:buNone/>
            </a:pPr>
            <a:r>
              <a:rPr lang="en-GB" sz="1300" b="0" i="0" u="none" strike="noStrike" dirty="0">
                <a:solidFill>
                  <a:srgbClr val="000000"/>
                </a:solidFill>
                <a:effectLst/>
                <a:latin typeface="Arial" panose="020B0604020202020204" pitchFamily="34" charset="0"/>
                <a:cs typeface="Arial" panose="020B0604020202020204" pitchFamily="34" charset="0"/>
              </a:rPr>
              <a:t>Centres for disease control and prevention. (2022). </a:t>
            </a:r>
            <a:r>
              <a:rPr lang="en-GB" sz="1300" b="0" i="1" u="none" strike="noStrike" dirty="0">
                <a:solidFill>
                  <a:srgbClr val="000000"/>
                </a:solidFill>
                <a:effectLst/>
                <a:latin typeface="Arial" panose="020B0604020202020204" pitchFamily="34" charset="0"/>
                <a:cs typeface="Arial" panose="020B0604020202020204" pitchFamily="34" charset="0"/>
              </a:rPr>
              <a:t>HIV Information and Youth</a:t>
            </a:r>
            <a:r>
              <a:rPr lang="en-GB" sz="1300" b="0" i="0" u="none" strike="noStrike" dirty="0">
                <a:solidFill>
                  <a:srgbClr val="000000"/>
                </a:solidFill>
                <a:effectLst/>
                <a:latin typeface="Arial" panose="020B0604020202020204" pitchFamily="34" charset="0"/>
                <a:cs typeface="Arial" panose="020B0604020202020204" pitchFamily="34" charset="0"/>
              </a:rPr>
              <a:t>. [Online]. Centres for disease control and prevention. Last Updated: March 9, 2022. Available at: https://www.cdc.gov/</a:t>
            </a:r>
            <a:r>
              <a:rPr lang="en-GB" sz="1300" b="0" i="0" u="none" strike="noStrike" dirty="0" err="1">
                <a:solidFill>
                  <a:srgbClr val="000000"/>
                </a:solidFill>
                <a:effectLst/>
                <a:latin typeface="Arial" panose="020B0604020202020204" pitchFamily="34" charset="0"/>
                <a:cs typeface="Arial" panose="020B0604020202020204" pitchFamily="34" charset="0"/>
              </a:rPr>
              <a:t>healthyyouth</a:t>
            </a:r>
            <a:r>
              <a:rPr lang="en-GB" sz="1300" b="0" i="0" u="none" strike="noStrike" dirty="0">
                <a:solidFill>
                  <a:srgbClr val="000000"/>
                </a:solidFill>
                <a:effectLst/>
                <a:latin typeface="Arial" panose="020B0604020202020204" pitchFamily="34" charset="0"/>
                <a:cs typeface="Arial" panose="020B0604020202020204" pitchFamily="34" charset="0"/>
              </a:rPr>
              <a:t>/</a:t>
            </a:r>
            <a:r>
              <a:rPr lang="en-GB" sz="1300" b="0" i="0" u="none" strike="noStrike" dirty="0" err="1">
                <a:solidFill>
                  <a:srgbClr val="000000"/>
                </a:solidFill>
                <a:effectLst/>
                <a:latin typeface="Arial" panose="020B0604020202020204" pitchFamily="34" charset="0"/>
                <a:cs typeface="Arial" panose="020B0604020202020204" pitchFamily="34" charset="0"/>
              </a:rPr>
              <a:t>youth_hiv</a:t>
            </a:r>
            <a:r>
              <a:rPr lang="en-GB" sz="1300" b="0" i="0" u="none" strike="noStrike" dirty="0">
                <a:solidFill>
                  <a:srgbClr val="000000"/>
                </a:solidFill>
                <a:effectLst/>
                <a:latin typeface="Arial" panose="020B0604020202020204" pitchFamily="34" charset="0"/>
                <a:cs typeface="Arial" panose="020B0604020202020204" pitchFamily="34" charset="0"/>
              </a:rPr>
              <a:t>/</a:t>
            </a:r>
            <a:r>
              <a:rPr lang="en-GB" sz="1300" b="0" i="0" u="none" strike="noStrike" dirty="0" err="1">
                <a:solidFill>
                  <a:srgbClr val="000000"/>
                </a:solidFill>
                <a:effectLst/>
                <a:latin typeface="Arial" panose="020B0604020202020204" pitchFamily="34" charset="0"/>
                <a:cs typeface="Arial" panose="020B0604020202020204" pitchFamily="34" charset="0"/>
              </a:rPr>
              <a:t>hiv-information-and</a:t>
            </a:r>
            <a:r>
              <a:rPr lang="en-GB" sz="1300" b="0" i="0" u="none" strike="noStrike" dirty="0">
                <a:solidFill>
                  <a:srgbClr val="000000"/>
                </a:solidFill>
                <a:effectLst/>
                <a:latin typeface="Arial" panose="020B0604020202020204" pitchFamily="34" charset="0"/>
                <a:cs typeface="Arial" panose="020B0604020202020204" pitchFamily="34" charset="0"/>
              </a:rPr>
              <a:t>-youth.htm [Accessed 16 January 2023].</a:t>
            </a:r>
          </a:p>
          <a:p>
            <a:pPr marL="0" indent="0">
              <a:buNone/>
            </a:pPr>
            <a:r>
              <a:rPr lang="en-GB" sz="1300" b="0" i="0" u="none" strike="noStrike" dirty="0">
                <a:solidFill>
                  <a:srgbClr val="000000"/>
                </a:solidFill>
                <a:effectLst/>
                <a:latin typeface="Arial" panose="020B0604020202020204" pitchFamily="34" charset="0"/>
                <a:cs typeface="Arial" panose="020B0604020202020204" pitchFamily="34" charset="0"/>
              </a:rPr>
              <a:t>History.com Editors. (2010). </a:t>
            </a:r>
            <a:r>
              <a:rPr lang="en-GB" sz="1300" b="0" i="1" u="none" strike="noStrike" dirty="0">
                <a:solidFill>
                  <a:srgbClr val="000000"/>
                </a:solidFill>
                <a:effectLst/>
                <a:latin typeface="Arial" panose="020B0604020202020204" pitchFamily="34" charset="0"/>
                <a:cs typeface="Arial" panose="020B0604020202020204" pitchFamily="34" charset="0"/>
              </a:rPr>
              <a:t>Margaret Thatcher resigns</a:t>
            </a:r>
            <a:r>
              <a:rPr lang="en-GB" sz="1300" b="0" i="0" u="none" strike="noStrike" dirty="0">
                <a:solidFill>
                  <a:srgbClr val="000000"/>
                </a:solidFill>
                <a:effectLst/>
                <a:latin typeface="Arial" panose="020B0604020202020204" pitchFamily="34" charset="0"/>
                <a:cs typeface="Arial" panose="020B0604020202020204" pitchFamily="34" charset="0"/>
              </a:rPr>
              <a:t>. [Online]. HISTORY. Last Updated: November 19, 2020. Available at: https://www.history.com/this-day-in-history/margaret-thatcher-resigns [Accessed 16 January 2023].</a:t>
            </a:r>
            <a:br>
              <a:rPr lang="en-GB" sz="1300" dirty="0">
                <a:latin typeface="Arial" panose="020B0604020202020204" pitchFamily="34" charset="0"/>
                <a:cs typeface="Arial" panose="020B0604020202020204" pitchFamily="34" charset="0"/>
              </a:rPr>
            </a:br>
            <a:r>
              <a:rPr lang="en-GB" sz="1300" b="0" i="0" u="none" strike="noStrike" dirty="0">
                <a:solidFill>
                  <a:srgbClr val="000000"/>
                </a:solidFill>
                <a:effectLst/>
                <a:latin typeface="Arial" panose="020B0604020202020204" pitchFamily="34" charset="0"/>
                <a:cs typeface="Arial" panose="020B0604020202020204" pitchFamily="34" charset="0"/>
              </a:rPr>
              <a:t>Rebecca smith. (2010). </a:t>
            </a:r>
            <a:r>
              <a:rPr lang="en-GB" sz="1300" b="0" i="1" u="none" strike="noStrike" dirty="0">
                <a:solidFill>
                  <a:srgbClr val="000000"/>
                </a:solidFill>
                <a:effectLst/>
                <a:latin typeface="Arial" panose="020B0604020202020204" pitchFamily="34" charset="0"/>
                <a:cs typeface="Arial" panose="020B0604020202020204" pitchFamily="34" charset="0"/>
              </a:rPr>
              <a:t>How Margaret Thatcher became known as 'Milk Snatcher'</a:t>
            </a:r>
            <a:r>
              <a:rPr lang="en-GB" sz="1300" b="0" i="0" u="none" strike="noStrike" dirty="0">
                <a:solidFill>
                  <a:srgbClr val="000000"/>
                </a:solidFill>
                <a:effectLst/>
                <a:latin typeface="Arial" panose="020B0604020202020204" pitchFamily="34" charset="0"/>
                <a:cs typeface="Arial" panose="020B0604020202020204" pitchFamily="34" charset="0"/>
              </a:rPr>
              <a:t>. [Online]. The telegraph. Last Updated: 5 August 2010. Available at: https://www.telegraph.co.uk/politics/0/margaret-thatcher-became-known-milk-snatcher/ [Accessed 16 January 2023].</a:t>
            </a:r>
          </a:p>
          <a:p>
            <a:pPr marL="0" indent="0">
              <a:buNone/>
            </a:pPr>
            <a:br>
              <a:rPr lang="en-GB" sz="1300" dirty="0">
                <a:latin typeface="Arial" panose="020B0604020202020204" pitchFamily="34" charset="0"/>
                <a:cs typeface="Arial" panose="020B0604020202020204" pitchFamily="34" charset="0"/>
              </a:rPr>
            </a:br>
            <a:r>
              <a:rPr lang="en-GB" sz="1300" b="0" i="0" u="none" strike="noStrike" dirty="0">
                <a:solidFill>
                  <a:srgbClr val="000000"/>
                </a:solidFill>
                <a:effectLst/>
                <a:latin typeface="Arial" panose="020B0604020202020204" pitchFamily="34" charset="0"/>
                <a:cs typeface="Arial" panose="020B0604020202020204" pitchFamily="34" charset="0"/>
              </a:rPr>
              <a:t>History extra. (2021). </a:t>
            </a:r>
            <a:r>
              <a:rPr lang="en-GB" sz="1300" b="0" i="1" u="none" strike="noStrike" dirty="0">
                <a:solidFill>
                  <a:srgbClr val="000000"/>
                </a:solidFill>
                <a:effectLst/>
                <a:latin typeface="Arial" panose="020B0604020202020204" pitchFamily="34" charset="0"/>
                <a:cs typeface="Arial" panose="020B0604020202020204" pitchFamily="34" charset="0"/>
              </a:rPr>
              <a:t>Aids: the epidemic that changed Britain</a:t>
            </a:r>
            <a:r>
              <a:rPr lang="en-GB" sz="1300" b="0" i="0" u="none" strike="noStrike" dirty="0">
                <a:solidFill>
                  <a:srgbClr val="000000"/>
                </a:solidFill>
                <a:effectLst/>
                <a:latin typeface="Arial" panose="020B0604020202020204" pitchFamily="34" charset="0"/>
                <a:cs typeface="Arial" panose="020B0604020202020204" pitchFamily="34" charset="0"/>
              </a:rPr>
              <a:t>. [Online]. History extra. Last Updated: September 16, 2021. Available at: https://</a:t>
            </a:r>
            <a:r>
              <a:rPr lang="en-GB" sz="1300" b="0" i="0" u="none" strike="noStrike" dirty="0" err="1">
                <a:solidFill>
                  <a:srgbClr val="000000"/>
                </a:solidFill>
                <a:effectLst/>
                <a:latin typeface="Arial" panose="020B0604020202020204" pitchFamily="34" charset="0"/>
                <a:cs typeface="Arial" panose="020B0604020202020204" pitchFamily="34" charset="0"/>
              </a:rPr>
              <a:t>www.historyextra.com</a:t>
            </a:r>
            <a:r>
              <a:rPr lang="en-GB" sz="1300" b="0" i="0" u="none" strike="noStrike" dirty="0">
                <a:solidFill>
                  <a:srgbClr val="000000"/>
                </a:solidFill>
                <a:effectLst/>
                <a:latin typeface="Arial" panose="020B0604020202020204" pitchFamily="34" charset="0"/>
                <a:cs typeface="Arial" panose="020B0604020202020204" pitchFamily="34" charset="0"/>
              </a:rPr>
              <a:t>/period/20th-century/</a:t>
            </a:r>
            <a:r>
              <a:rPr lang="en-GB" sz="1300" b="0" i="0" u="none" strike="noStrike" dirty="0" err="1">
                <a:solidFill>
                  <a:srgbClr val="000000"/>
                </a:solidFill>
                <a:effectLst/>
                <a:latin typeface="Arial" panose="020B0604020202020204" pitchFamily="34" charset="0"/>
                <a:cs typeface="Arial" panose="020B0604020202020204" pitchFamily="34" charset="0"/>
              </a:rPr>
              <a:t>aids-hiv-epidemic</a:t>
            </a:r>
            <a:r>
              <a:rPr lang="en-GB" sz="1300" b="0" i="0" u="none" strike="noStrike" dirty="0">
                <a:solidFill>
                  <a:srgbClr val="000000"/>
                </a:solidFill>
                <a:effectLst/>
                <a:latin typeface="Arial" panose="020B0604020202020204" pitchFamily="34" charset="0"/>
                <a:cs typeface="Arial" panose="020B0604020202020204" pitchFamily="34" charset="0"/>
              </a:rPr>
              <a:t>-</a:t>
            </a:r>
            <a:r>
              <a:rPr lang="en-GB" sz="1300" b="0" i="0" u="none" strike="noStrike" dirty="0" err="1">
                <a:solidFill>
                  <a:srgbClr val="000000"/>
                </a:solidFill>
                <a:effectLst/>
                <a:latin typeface="Arial" panose="020B0604020202020204" pitchFamily="34" charset="0"/>
                <a:cs typeface="Arial" panose="020B0604020202020204" pitchFamily="34" charset="0"/>
              </a:rPr>
              <a:t>changed-britain-how</a:t>
            </a:r>
            <a:r>
              <a:rPr lang="en-GB" sz="1300" b="0" i="0" u="none" strike="noStrike" dirty="0">
                <a:solidFill>
                  <a:srgbClr val="000000"/>
                </a:solidFill>
                <a:effectLst/>
                <a:latin typeface="Arial" panose="020B0604020202020204" pitchFamily="34" charset="0"/>
                <a:cs typeface="Arial" panose="020B0604020202020204" pitchFamily="34" charset="0"/>
              </a:rPr>
              <a:t>/ [Accessed 16 January 2023].</a:t>
            </a:r>
            <a:br>
              <a:rPr lang="en-GB" sz="1300" dirty="0">
                <a:latin typeface="Arial" panose="020B0604020202020204" pitchFamily="34" charset="0"/>
                <a:cs typeface="Arial" panose="020B0604020202020204" pitchFamily="34" charset="0"/>
              </a:rPr>
            </a:b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3872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5D498-C884-55CC-AC70-EA4B749BBCF2}"/>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77A200A2-B438-4455-ED9E-849BE9BC94E0}"/>
              </a:ext>
            </a:extLst>
          </p:cNvPr>
          <p:cNvSpPr>
            <a:spLocks noGrp="1"/>
          </p:cNvSpPr>
          <p:nvPr>
            <p:ph idx="1"/>
          </p:nvPr>
        </p:nvSpPr>
        <p:spPr/>
        <p:txBody>
          <a:bodyPr>
            <a:normAutofit/>
          </a:bodyPr>
          <a:lstStyle/>
          <a:p>
            <a:pPr marL="0" indent="0">
              <a:lnSpc>
                <a:spcPct val="110000"/>
              </a:lnSpc>
              <a:buNone/>
            </a:pPr>
            <a:r>
              <a:rPr lang="en-GB" sz="1400" b="0" i="0" u="none" strike="noStrike" dirty="0" err="1">
                <a:solidFill>
                  <a:srgbClr val="000000"/>
                </a:solidFill>
                <a:effectLst/>
                <a:latin typeface="Noto Sans" panose="020B0502040504020204" pitchFamily="34" charset="0"/>
              </a:rPr>
              <a:t>Joquita</a:t>
            </a:r>
            <a:r>
              <a:rPr lang="en-GB" sz="1400" b="0" i="0" u="none" strike="noStrike" dirty="0">
                <a:solidFill>
                  <a:srgbClr val="000000"/>
                </a:solidFill>
                <a:effectLst/>
                <a:latin typeface="Noto Sans" panose="020B0502040504020204" pitchFamily="34" charset="0"/>
              </a:rPr>
              <a:t>. (2023). </a:t>
            </a:r>
            <a:r>
              <a:rPr lang="en-GB" sz="1400" b="0" i="1" u="none" strike="noStrike" dirty="0">
                <a:solidFill>
                  <a:srgbClr val="000000"/>
                </a:solidFill>
                <a:effectLst/>
                <a:latin typeface="Noto Sans" panose="020B0502040504020204" pitchFamily="34" charset="0"/>
              </a:rPr>
              <a:t>18 ways 80s babies used social media in the 80s</a:t>
            </a:r>
            <a:r>
              <a:rPr lang="en-GB" sz="1400" b="0" i="0" u="none" strike="noStrike" dirty="0">
                <a:solidFill>
                  <a:srgbClr val="000000"/>
                </a:solidFill>
                <a:effectLst/>
                <a:latin typeface="Noto Sans" panose="020B0502040504020204" pitchFamily="34" charset="0"/>
              </a:rPr>
              <a:t>. [Online]. 80s baby. Last Updated: 2023. Available at: https://</a:t>
            </a:r>
            <a:r>
              <a:rPr lang="en-GB" sz="1400" b="0" i="0" u="none" strike="noStrike" dirty="0" err="1">
                <a:solidFill>
                  <a:srgbClr val="000000"/>
                </a:solidFill>
                <a:effectLst/>
                <a:latin typeface="Noto Sans" panose="020B0502040504020204" pitchFamily="34" charset="0"/>
              </a:rPr>
              <a:t>www.80sbaby.org</a:t>
            </a:r>
            <a:r>
              <a:rPr lang="en-GB" sz="1400" b="0" i="0" u="none" strike="noStrike" dirty="0">
                <a:solidFill>
                  <a:srgbClr val="000000"/>
                </a:solidFill>
                <a:effectLst/>
                <a:latin typeface="Noto Sans" panose="020B0502040504020204" pitchFamily="34" charset="0"/>
              </a:rPr>
              <a:t>/history-of-social-media/ [Accessed 18 January 2023].</a:t>
            </a:r>
            <a:endParaRPr lang="en-GB" sz="1400" b="0" i="0" u="none" strike="noStrike" dirty="0">
              <a:solidFill>
                <a:srgbClr val="000000"/>
              </a:solidFill>
              <a:effectLst/>
              <a:latin typeface="Arial" panose="020B0604020202020204" pitchFamily="34" charset="0"/>
              <a:cs typeface="Arial" panose="020B0604020202020204" pitchFamily="34" charset="0"/>
            </a:endParaRPr>
          </a:p>
          <a:p>
            <a:pPr marL="0" indent="0">
              <a:lnSpc>
                <a:spcPct val="110000"/>
              </a:lnSpc>
              <a:buNone/>
            </a:pPr>
            <a:r>
              <a:rPr lang="en-GB" sz="1400" b="0" i="0" u="none" strike="noStrike" dirty="0">
                <a:solidFill>
                  <a:srgbClr val="000000"/>
                </a:solidFill>
                <a:effectLst/>
                <a:latin typeface="Arial" panose="020B0604020202020204" pitchFamily="34" charset="0"/>
                <a:cs typeface="Arial" panose="020B0604020202020204" pitchFamily="34" charset="0"/>
              </a:rPr>
              <a:t>Margaret Thatcher Foundation. (4 May 1979). </a:t>
            </a:r>
            <a:r>
              <a:rPr lang="en-GB" sz="1400" b="0" i="1" u="none" strike="noStrike" dirty="0">
                <a:solidFill>
                  <a:srgbClr val="000000"/>
                </a:solidFill>
                <a:effectLst/>
                <a:latin typeface="Arial" panose="020B0604020202020204" pitchFamily="34" charset="0"/>
                <a:cs typeface="Arial" panose="020B0604020202020204" pitchFamily="34" charset="0"/>
              </a:rPr>
              <a:t>Margaret thatcher biography</a:t>
            </a:r>
            <a:r>
              <a:rPr lang="en-GB" sz="1400" b="0" i="0" u="none" strike="noStrike" dirty="0">
                <a:solidFill>
                  <a:srgbClr val="000000"/>
                </a:solidFill>
                <a:effectLst/>
                <a:latin typeface="Arial" panose="020B0604020202020204" pitchFamily="34" charset="0"/>
                <a:cs typeface="Arial" panose="020B0604020202020204" pitchFamily="34" charset="0"/>
              </a:rPr>
              <a:t>. [Online]. Margaret Thatcher Foundation. Last Updated: 2023.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www.margaretthatcher.org</a:t>
            </a:r>
            <a:r>
              <a:rPr lang="en-GB" sz="1400" b="0" i="0" u="none" strike="noStrike" dirty="0">
                <a:solidFill>
                  <a:srgbClr val="000000"/>
                </a:solidFill>
                <a:effectLst/>
                <a:latin typeface="Arial" panose="020B0604020202020204" pitchFamily="34" charset="0"/>
                <a:cs typeface="Arial" panose="020B0604020202020204" pitchFamily="34" charset="0"/>
              </a:rPr>
              <a:t>/about [Accessed 16 January 2023].</a:t>
            </a:r>
          </a:p>
          <a:p>
            <a:pPr marL="0" indent="0">
              <a:lnSpc>
                <a:spcPct val="110000"/>
              </a:lnSpc>
              <a:buNone/>
            </a:pPr>
            <a:br>
              <a:rPr lang="en-GB" sz="1400" dirty="0">
                <a:latin typeface="Arial" panose="020B0604020202020204" pitchFamily="34" charset="0"/>
                <a:cs typeface="Arial" panose="020B0604020202020204" pitchFamily="34" charset="0"/>
              </a:rPr>
            </a:br>
            <a:r>
              <a:rPr lang="en-GB" sz="1400" b="0" i="0" u="none" strike="noStrike" dirty="0">
                <a:solidFill>
                  <a:srgbClr val="000000"/>
                </a:solidFill>
                <a:effectLst/>
                <a:latin typeface="Arial" panose="020B0604020202020204" pitchFamily="34" charset="0"/>
                <a:cs typeface="Arial" panose="020B0604020202020204" pitchFamily="34" charset="0"/>
              </a:rPr>
              <a:t>NHS. (2021). </a:t>
            </a:r>
            <a:r>
              <a:rPr lang="en-GB" sz="1400" b="0" i="1" u="none" strike="noStrike" dirty="0">
                <a:solidFill>
                  <a:srgbClr val="000000"/>
                </a:solidFill>
                <a:effectLst/>
                <a:latin typeface="Arial" panose="020B0604020202020204" pitchFamily="34" charset="0"/>
                <a:cs typeface="Arial" panose="020B0604020202020204" pitchFamily="34" charset="0"/>
              </a:rPr>
              <a:t>HIV and AIDS</a:t>
            </a:r>
            <a:r>
              <a:rPr lang="en-GB" sz="1400" b="0" i="0" u="none" strike="noStrike" dirty="0">
                <a:solidFill>
                  <a:srgbClr val="000000"/>
                </a:solidFill>
                <a:effectLst/>
                <a:latin typeface="Arial" panose="020B0604020202020204" pitchFamily="34" charset="0"/>
                <a:cs typeface="Arial" panose="020B0604020202020204" pitchFamily="34" charset="0"/>
              </a:rPr>
              <a:t>. [Online]. NHS. Last Updated: 22 April 2021.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www.nhs.uk</a:t>
            </a:r>
            <a:r>
              <a:rPr lang="en-GB" sz="1400" b="0" i="0" u="none" strike="noStrike" dirty="0">
                <a:solidFill>
                  <a:srgbClr val="000000"/>
                </a:solidFill>
                <a:effectLst/>
                <a:latin typeface="Arial" panose="020B0604020202020204" pitchFamily="34" charset="0"/>
                <a:cs typeface="Arial" panose="020B0604020202020204" pitchFamily="34" charset="0"/>
              </a:rPr>
              <a:t>/conditions/</a:t>
            </a:r>
            <a:r>
              <a:rPr lang="en-GB" sz="1400" b="0" i="0" u="none" strike="noStrike" dirty="0" err="1">
                <a:solidFill>
                  <a:srgbClr val="000000"/>
                </a:solidFill>
                <a:effectLst/>
                <a:latin typeface="Arial" panose="020B0604020202020204" pitchFamily="34" charset="0"/>
                <a:cs typeface="Arial" panose="020B0604020202020204" pitchFamily="34" charset="0"/>
              </a:rPr>
              <a:t>hiv-and-aids</a:t>
            </a:r>
            <a:r>
              <a:rPr lang="en-GB" sz="1400" b="0" i="0" u="none" strike="noStrike" dirty="0">
                <a:solidFill>
                  <a:srgbClr val="000000"/>
                </a:solidFill>
                <a:effectLst/>
                <a:latin typeface="Arial" panose="020B0604020202020204" pitchFamily="34" charset="0"/>
                <a:cs typeface="Arial" panose="020B0604020202020204" pitchFamily="34" charset="0"/>
              </a:rPr>
              <a:t>/ [Accessed 16 January 2023].</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lnSpc>
                <a:spcPct val="110000"/>
              </a:lnSpc>
              <a:buNone/>
            </a:pPr>
            <a:r>
              <a:rPr lang="en-GB" sz="1400" b="0" i="0" u="none" strike="noStrike" dirty="0">
                <a:solidFill>
                  <a:srgbClr val="000000"/>
                </a:solidFill>
                <a:effectLst/>
                <a:latin typeface="Noto Sans" panose="020B0502040504020204" pitchFamily="34" charset="0"/>
              </a:rPr>
              <a:t>Rachel </a:t>
            </a:r>
            <a:r>
              <a:rPr lang="en-GB" sz="1400" b="0" i="0" u="none" strike="noStrike" dirty="0" err="1">
                <a:solidFill>
                  <a:srgbClr val="000000"/>
                </a:solidFill>
                <a:effectLst/>
                <a:latin typeface="Noto Sans" panose="020B0502040504020204" pitchFamily="34" charset="0"/>
              </a:rPr>
              <a:t>Ehmke</a:t>
            </a:r>
            <a:r>
              <a:rPr lang="en-GB" sz="1400" b="0" i="0" u="none" strike="noStrike" dirty="0">
                <a:solidFill>
                  <a:srgbClr val="000000"/>
                </a:solidFill>
                <a:effectLst/>
                <a:latin typeface="Noto Sans" panose="020B0502040504020204" pitchFamily="34" charset="0"/>
              </a:rPr>
              <a:t>. (2022). </a:t>
            </a:r>
            <a:r>
              <a:rPr lang="en-GB" sz="1400" b="0" i="1" u="none" strike="noStrike" dirty="0">
                <a:solidFill>
                  <a:srgbClr val="000000"/>
                </a:solidFill>
                <a:effectLst/>
                <a:latin typeface="Noto Sans" panose="020B0502040504020204" pitchFamily="34" charset="0"/>
              </a:rPr>
              <a:t>How Using Social Media Affects Teenagers</a:t>
            </a:r>
            <a:r>
              <a:rPr lang="en-GB" sz="1400" b="0" i="0" u="none" strike="noStrike" dirty="0">
                <a:solidFill>
                  <a:srgbClr val="000000"/>
                </a:solidFill>
                <a:effectLst/>
                <a:latin typeface="Noto Sans" panose="020B0502040504020204" pitchFamily="34" charset="0"/>
              </a:rPr>
              <a:t>. [Online]. Child minds institute. Last Updated: 6 December 2022. Available at: https://childmind.org/article/how-using-social-media-affects-teenagers/ [Accessed 18 January 2023].</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22379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8</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Organic</vt:lpstr>
      <vt:lpstr>1980’s </vt:lpstr>
      <vt:lpstr>Introduction</vt:lpstr>
      <vt:lpstr>Margaret thatcher</vt:lpstr>
      <vt:lpstr>Dress style</vt:lpstr>
      <vt:lpstr>HIV</vt:lpstr>
      <vt:lpstr>Social media</vt:lpstr>
      <vt:lpstr>Princess Dianas and Charles wedding</vt:lpstr>
      <vt:lpstr>Margret thatcher </vt:lpstr>
      <vt:lpstr>Dress style </vt:lpstr>
      <vt:lpstr>HIV- sex education in schools </vt:lpstr>
      <vt:lpstr>Social media </vt:lpstr>
      <vt:lpstr>Conclusion </vt:lpstr>
      <vt:lpstr>Questions</vt:lpstr>
      <vt:lpstr>References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work </dc:title>
  <dc:creator>Sophie Price (2213749)</dc:creator>
  <cp:lastModifiedBy>Sophie Price (2213749)</cp:lastModifiedBy>
  <cp:revision>15</cp:revision>
  <dcterms:created xsi:type="dcterms:W3CDTF">2023-01-03T12:57:27Z</dcterms:created>
  <dcterms:modified xsi:type="dcterms:W3CDTF">2023-01-19T09:53:22Z</dcterms:modified>
</cp:coreProperties>
</file>