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1"/>
  </p:sldMasterIdLst>
  <p:sldIdLst>
    <p:sldId id="256" r:id="rId2"/>
    <p:sldId id="258" r:id="rId3"/>
    <p:sldId id="259" r:id="rId4"/>
    <p:sldId id="257" r:id="rId5"/>
    <p:sldId id="260" r:id="rId6"/>
    <p:sldId id="261" r:id="rId7"/>
    <p:sldId id="262" r:id="rId8"/>
    <p:sldId id="263" r:id="rId9"/>
    <p:sldId id="264" r:id="rId10"/>
    <p:sldId id="265" r:id="rId11"/>
    <p:sldId id="266"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9E3162-22F7-EFD2-A413-E71B00E77475}" v="143" dt="2025-02-04T10:43:48.8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ames" userId="S::laura.james@uwtsd.ac.uk::e815814b-f5ab-4367-85bb-abbbaf16d579" providerId="AD" clId="Web-{229E3162-22F7-EFD2-A413-E71B00E77475}"/>
    <pc:docChg chg="addSld modSld addMainMaster delMainMaster">
      <pc:chgData name="Laura James" userId="S::laura.james@uwtsd.ac.uk::e815814b-f5ab-4367-85bb-abbbaf16d579" providerId="AD" clId="Web-{229E3162-22F7-EFD2-A413-E71B00E77475}" dt="2025-02-04T10:43:52.027" v="146"/>
      <pc:docMkLst>
        <pc:docMk/>
      </pc:docMkLst>
      <pc:sldChg chg="addSp modSp mod setBg modClrScheme chgLayout">
        <pc:chgData name="Laura James" userId="S::laura.james@uwtsd.ac.uk::e815814b-f5ab-4367-85bb-abbbaf16d579" providerId="AD" clId="Web-{229E3162-22F7-EFD2-A413-E71B00E77475}" dt="2025-02-04T10:16:06.119" v="14"/>
        <pc:sldMkLst>
          <pc:docMk/>
          <pc:sldMk cId="109857222" sldId="256"/>
        </pc:sldMkLst>
        <pc:spChg chg="mod">
          <ac:chgData name="Laura James" userId="S::laura.james@uwtsd.ac.uk::e815814b-f5ab-4367-85bb-abbbaf16d579" providerId="AD" clId="Web-{229E3162-22F7-EFD2-A413-E71B00E77475}" dt="2025-02-04T10:16:06.119" v="14"/>
          <ac:spMkLst>
            <pc:docMk/>
            <pc:sldMk cId="109857222" sldId="256"/>
            <ac:spMk id="2" creationId="{00000000-0000-0000-0000-000000000000}"/>
          </ac:spMkLst>
        </pc:spChg>
        <pc:spChg chg="mod">
          <ac:chgData name="Laura James" userId="S::laura.james@uwtsd.ac.uk::e815814b-f5ab-4367-85bb-abbbaf16d579" providerId="AD" clId="Web-{229E3162-22F7-EFD2-A413-E71B00E77475}" dt="2025-02-04T10:16:06.119" v="14"/>
          <ac:spMkLst>
            <pc:docMk/>
            <pc:sldMk cId="109857222" sldId="256"/>
            <ac:spMk id="3" creationId="{00000000-0000-0000-0000-000000000000}"/>
          </ac:spMkLst>
        </pc:spChg>
        <pc:spChg chg="add">
          <ac:chgData name="Laura James" userId="S::laura.james@uwtsd.ac.uk::e815814b-f5ab-4367-85bb-abbbaf16d579" providerId="AD" clId="Web-{229E3162-22F7-EFD2-A413-E71B00E77475}" dt="2025-02-04T10:16:06.119" v="14"/>
          <ac:spMkLst>
            <pc:docMk/>
            <pc:sldMk cId="109857222" sldId="256"/>
            <ac:spMk id="9" creationId="{8F626F98-F213-4034-8836-88A71501D0F0}"/>
          </ac:spMkLst>
        </pc:spChg>
        <pc:spChg chg="add">
          <ac:chgData name="Laura James" userId="S::laura.james@uwtsd.ac.uk::e815814b-f5ab-4367-85bb-abbbaf16d579" providerId="AD" clId="Web-{229E3162-22F7-EFD2-A413-E71B00E77475}" dt="2025-02-04T10:16:06.119" v="14"/>
          <ac:spMkLst>
            <pc:docMk/>
            <pc:sldMk cId="109857222" sldId="256"/>
            <ac:spMk id="11" creationId="{6B3DAACF-D844-4480-94BE-2DE00ABEEB13}"/>
          </ac:spMkLst>
        </pc:spChg>
        <pc:picChg chg="add">
          <ac:chgData name="Laura James" userId="S::laura.james@uwtsd.ac.uk::e815814b-f5ab-4367-85bb-abbbaf16d579" providerId="AD" clId="Web-{229E3162-22F7-EFD2-A413-E71B00E77475}" dt="2025-02-04T10:16:06.119" v="14"/>
          <ac:picMkLst>
            <pc:docMk/>
            <pc:sldMk cId="109857222" sldId="256"/>
            <ac:picMk id="4" creationId="{FF0E485B-BDCB-10FC-9119-A525BFC752B8}"/>
          </ac:picMkLst>
        </pc:picChg>
      </pc:sldChg>
      <pc:sldChg chg="addSp modSp new mod setBg">
        <pc:chgData name="Laura James" userId="S::laura.james@uwtsd.ac.uk::e815814b-f5ab-4367-85bb-abbbaf16d579" providerId="AD" clId="Web-{229E3162-22F7-EFD2-A413-E71B00E77475}" dt="2025-02-04T10:17:54.435" v="29" actId="20577"/>
        <pc:sldMkLst>
          <pc:docMk/>
          <pc:sldMk cId="51576605" sldId="257"/>
        </pc:sldMkLst>
        <pc:spChg chg="mod">
          <ac:chgData name="Laura James" userId="S::laura.james@uwtsd.ac.uk::e815814b-f5ab-4367-85bb-abbbaf16d579" providerId="AD" clId="Web-{229E3162-22F7-EFD2-A413-E71B00E77475}" dt="2025-02-04T10:17:20.684" v="25"/>
          <ac:spMkLst>
            <pc:docMk/>
            <pc:sldMk cId="51576605" sldId="257"/>
            <ac:spMk id="2" creationId="{AE0C6655-13EB-B40C-7E4A-E3BCF4A6F7AB}"/>
          </ac:spMkLst>
        </pc:spChg>
        <pc:spChg chg="mod">
          <ac:chgData name="Laura James" userId="S::laura.james@uwtsd.ac.uk::e815814b-f5ab-4367-85bb-abbbaf16d579" providerId="AD" clId="Web-{229E3162-22F7-EFD2-A413-E71B00E77475}" dt="2025-02-04T10:17:54.435" v="29" actId="20577"/>
          <ac:spMkLst>
            <pc:docMk/>
            <pc:sldMk cId="51576605" sldId="257"/>
            <ac:spMk id="3" creationId="{1EF78216-7F4F-6931-46BD-2D543FE947DE}"/>
          </ac:spMkLst>
        </pc:spChg>
        <pc:spChg chg="add">
          <ac:chgData name="Laura James" userId="S::laura.james@uwtsd.ac.uk::e815814b-f5ab-4367-85bb-abbbaf16d579" providerId="AD" clId="Web-{229E3162-22F7-EFD2-A413-E71B00E77475}" dt="2025-02-04T10:17:20.684" v="25"/>
          <ac:spMkLst>
            <pc:docMk/>
            <pc:sldMk cId="51576605" sldId="257"/>
            <ac:spMk id="10" creationId="{BCF03A2E-B266-4817-B378-45B9DC3EC971}"/>
          </ac:spMkLst>
        </pc:spChg>
        <pc:picChg chg="add">
          <ac:chgData name="Laura James" userId="S::laura.james@uwtsd.ac.uk::e815814b-f5ab-4367-85bb-abbbaf16d579" providerId="AD" clId="Web-{229E3162-22F7-EFD2-A413-E71B00E77475}" dt="2025-02-04T10:17:20.684" v="25"/>
          <ac:picMkLst>
            <pc:docMk/>
            <pc:sldMk cId="51576605" sldId="257"/>
            <ac:picMk id="7" creationId="{5FB87665-CD03-89ED-F2E4-A05BEFA03761}"/>
          </ac:picMkLst>
        </pc:picChg>
        <pc:cxnChg chg="add">
          <ac:chgData name="Laura James" userId="S::laura.james@uwtsd.ac.uk::e815814b-f5ab-4367-85bb-abbbaf16d579" providerId="AD" clId="Web-{229E3162-22F7-EFD2-A413-E71B00E77475}" dt="2025-02-04T10:17:20.684" v="25"/>
          <ac:cxnSpMkLst>
            <pc:docMk/>
            <pc:sldMk cId="51576605" sldId="257"/>
            <ac:cxnSpMk id="12" creationId="{7882FDDB-12BA-4531-A762-4803DABD6CF1}"/>
          </ac:cxnSpMkLst>
        </pc:cxnChg>
      </pc:sldChg>
      <pc:sldChg chg="modSp new">
        <pc:chgData name="Laura James" userId="S::laura.james@uwtsd.ac.uk::e815814b-f5ab-4367-85bb-abbbaf16d579" providerId="AD" clId="Web-{229E3162-22F7-EFD2-A413-E71B00E77475}" dt="2025-02-04T10:19:56.079" v="44" actId="20577"/>
        <pc:sldMkLst>
          <pc:docMk/>
          <pc:sldMk cId="724740115" sldId="258"/>
        </pc:sldMkLst>
        <pc:spChg chg="mod">
          <ac:chgData name="Laura James" userId="S::laura.james@uwtsd.ac.uk::e815814b-f5ab-4367-85bb-abbbaf16d579" providerId="AD" clId="Web-{229E3162-22F7-EFD2-A413-E71B00E77475}" dt="2025-02-04T10:18:04.529" v="35" actId="20577"/>
          <ac:spMkLst>
            <pc:docMk/>
            <pc:sldMk cId="724740115" sldId="258"/>
            <ac:spMk id="2" creationId="{EC609D96-CB0F-DB41-B9C9-95BC89A1CADB}"/>
          </ac:spMkLst>
        </pc:spChg>
        <pc:spChg chg="mod">
          <ac:chgData name="Laura James" userId="S::laura.james@uwtsd.ac.uk::e815814b-f5ab-4367-85bb-abbbaf16d579" providerId="AD" clId="Web-{229E3162-22F7-EFD2-A413-E71B00E77475}" dt="2025-02-04T10:19:56.079" v="44" actId="20577"/>
          <ac:spMkLst>
            <pc:docMk/>
            <pc:sldMk cId="724740115" sldId="258"/>
            <ac:spMk id="3" creationId="{A56CC4D6-2179-880F-7EA3-3EB598F83B78}"/>
          </ac:spMkLst>
        </pc:spChg>
      </pc:sldChg>
      <pc:sldChg chg="addSp modSp new mod setBg">
        <pc:chgData name="Laura James" userId="S::laura.james@uwtsd.ac.uk::e815814b-f5ab-4367-85bb-abbbaf16d579" providerId="AD" clId="Web-{229E3162-22F7-EFD2-A413-E71B00E77475}" dt="2025-02-04T10:21:46.426" v="57"/>
        <pc:sldMkLst>
          <pc:docMk/>
          <pc:sldMk cId="3305828389" sldId="259"/>
        </pc:sldMkLst>
        <pc:spChg chg="mod">
          <ac:chgData name="Laura James" userId="S::laura.james@uwtsd.ac.uk::e815814b-f5ab-4367-85bb-abbbaf16d579" providerId="AD" clId="Web-{229E3162-22F7-EFD2-A413-E71B00E77475}" dt="2025-02-04T10:21:46.426" v="57"/>
          <ac:spMkLst>
            <pc:docMk/>
            <pc:sldMk cId="3305828389" sldId="259"/>
            <ac:spMk id="2" creationId="{AD23EA11-F1A9-2E27-D0EA-9AA6C828B4D8}"/>
          </ac:spMkLst>
        </pc:spChg>
        <pc:spChg chg="mod">
          <ac:chgData name="Laura James" userId="S::laura.james@uwtsd.ac.uk::e815814b-f5ab-4367-85bb-abbbaf16d579" providerId="AD" clId="Web-{229E3162-22F7-EFD2-A413-E71B00E77475}" dt="2025-02-04T10:21:46.426" v="57"/>
          <ac:spMkLst>
            <pc:docMk/>
            <pc:sldMk cId="3305828389" sldId="259"/>
            <ac:spMk id="3" creationId="{30DF0449-FD9F-3B84-5B5C-74B53044FC88}"/>
          </ac:spMkLst>
        </pc:spChg>
        <pc:spChg chg="add">
          <ac:chgData name="Laura James" userId="S::laura.james@uwtsd.ac.uk::e815814b-f5ab-4367-85bb-abbbaf16d579" providerId="AD" clId="Web-{229E3162-22F7-EFD2-A413-E71B00E77475}" dt="2025-02-04T10:21:46.426" v="57"/>
          <ac:spMkLst>
            <pc:docMk/>
            <pc:sldMk cId="3305828389" sldId="259"/>
            <ac:spMk id="10" creationId="{BCF03A2E-B266-4817-B378-45B9DC3EC971}"/>
          </ac:spMkLst>
        </pc:spChg>
        <pc:picChg chg="add">
          <ac:chgData name="Laura James" userId="S::laura.james@uwtsd.ac.uk::e815814b-f5ab-4367-85bb-abbbaf16d579" providerId="AD" clId="Web-{229E3162-22F7-EFD2-A413-E71B00E77475}" dt="2025-02-04T10:21:46.426" v="57"/>
          <ac:picMkLst>
            <pc:docMk/>
            <pc:sldMk cId="3305828389" sldId="259"/>
            <ac:picMk id="7" creationId="{3CDF5992-F36E-F5FF-B5F0-1AED912DB137}"/>
          </ac:picMkLst>
        </pc:picChg>
        <pc:cxnChg chg="add">
          <ac:chgData name="Laura James" userId="S::laura.james@uwtsd.ac.uk::e815814b-f5ab-4367-85bb-abbbaf16d579" providerId="AD" clId="Web-{229E3162-22F7-EFD2-A413-E71B00E77475}" dt="2025-02-04T10:21:46.426" v="57"/>
          <ac:cxnSpMkLst>
            <pc:docMk/>
            <pc:sldMk cId="3305828389" sldId="259"/>
            <ac:cxnSpMk id="12" creationId="{7882FDDB-12BA-4531-A762-4803DABD6CF1}"/>
          </ac:cxnSpMkLst>
        </pc:cxnChg>
      </pc:sldChg>
      <pc:sldChg chg="modSp new">
        <pc:chgData name="Laura James" userId="S::laura.james@uwtsd.ac.uk::e815814b-f5ab-4367-85bb-abbbaf16d579" providerId="AD" clId="Web-{229E3162-22F7-EFD2-A413-E71B00E77475}" dt="2025-02-04T10:31:07.380" v="80" actId="20577"/>
        <pc:sldMkLst>
          <pc:docMk/>
          <pc:sldMk cId="1135607889" sldId="260"/>
        </pc:sldMkLst>
        <pc:spChg chg="mod">
          <ac:chgData name="Laura James" userId="S::laura.james@uwtsd.ac.uk::e815814b-f5ab-4367-85bb-abbbaf16d579" providerId="AD" clId="Web-{229E3162-22F7-EFD2-A413-E71B00E77475}" dt="2025-02-04T10:23:41.867" v="72" actId="20577"/>
          <ac:spMkLst>
            <pc:docMk/>
            <pc:sldMk cId="1135607889" sldId="260"/>
            <ac:spMk id="2" creationId="{4A1582A4-D8E7-8E46-62C2-857107C5A106}"/>
          </ac:spMkLst>
        </pc:spChg>
        <pc:spChg chg="mod">
          <ac:chgData name="Laura James" userId="S::laura.james@uwtsd.ac.uk::e815814b-f5ab-4367-85bb-abbbaf16d579" providerId="AD" clId="Web-{229E3162-22F7-EFD2-A413-E71B00E77475}" dt="2025-02-04T10:31:07.380" v="80" actId="20577"/>
          <ac:spMkLst>
            <pc:docMk/>
            <pc:sldMk cId="1135607889" sldId="260"/>
            <ac:spMk id="3" creationId="{E4C8C879-67C8-455F-FEA9-38EB32FB87C1}"/>
          </ac:spMkLst>
        </pc:spChg>
      </pc:sldChg>
      <pc:sldChg chg="addSp modSp new mod setBg">
        <pc:chgData name="Laura James" userId="S::laura.james@uwtsd.ac.uk::e815814b-f5ab-4367-85bb-abbbaf16d579" providerId="AD" clId="Web-{229E3162-22F7-EFD2-A413-E71B00E77475}" dt="2025-02-04T10:32:08.459" v="87"/>
        <pc:sldMkLst>
          <pc:docMk/>
          <pc:sldMk cId="2528047198" sldId="261"/>
        </pc:sldMkLst>
        <pc:spChg chg="mod">
          <ac:chgData name="Laura James" userId="S::laura.james@uwtsd.ac.uk::e815814b-f5ab-4367-85bb-abbbaf16d579" providerId="AD" clId="Web-{229E3162-22F7-EFD2-A413-E71B00E77475}" dt="2025-02-04T10:32:08.459" v="87"/>
          <ac:spMkLst>
            <pc:docMk/>
            <pc:sldMk cId="2528047198" sldId="261"/>
            <ac:spMk id="2" creationId="{695C1345-F0EC-442A-847E-E6057026107E}"/>
          </ac:spMkLst>
        </pc:spChg>
        <pc:spChg chg="mod">
          <ac:chgData name="Laura James" userId="S::laura.james@uwtsd.ac.uk::e815814b-f5ab-4367-85bb-abbbaf16d579" providerId="AD" clId="Web-{229E3162-22F7-EFD2-A413-E71B00E77475}" dt="2025-02-04T10:32:08.459" v="87"/>
          <ac:spMkLst>
            <pc:docMk/>
            <pc:sldMk cId="2528047198" sldId="261"/>
            <ac:spMk id="3" creationId="{5C3936F6-9230-839D-4453-469DF0FD14FA}"/>
          </ac:spMkLst>
        </pc:spChg>
        <pc:spChg chg="add">
          <ac:chgData name="Laura James" userId="S::laura.james@uwtsd.ac.uk::e815814b-f5ab-4367-85bb-abbbaf16d579" providerId="AD" clId="Web-{229E3162-22F7-EFD2-A413-E71B00E77475}" dt="2025-02-04T10:32:08.459" v="87"/>
          <ac:spMkLst>
            <pc:docMk/>
            <pc:sldMk cId="2528047198" sldId="261"/>
            <ac:spMk id="10" creationId="{BCF03A2E-B266-4817-B378-45B9DC3EC971}"/>
          </ac:spMkLst>
        </pc:spChg>
        <pc:picChg chg="add">
          <ac:chgData name="Laura James" userId="S::laura.james@uwtsd.ac.uk::e815814b-f5ab-4367-85bb-abbbaf16d579" providerId="AD" clId="Web-{229E3162-22F7-EFD2-A413-E71B00E77475}" dt="2025-02-04T10:32:08.459" v="87"/>
          <ac:picMkLst>
            <pc:docMk/>
            <pc:sldMk cId="2528047198" sldId="261"/>
            <ac:picMk id="7" creationId="{30A74E64-60FD-10CF-7553-95FE6AB99D53}"/>
          </ac:picMkLst>
        </pc:picChg>
        <pc:cxnChg chg="add">
          <ac:chgData name="Laura James" userId="S::laura.james@uwtsd.ac.uk::e815814b-f5ab-4367-85bb-abbbaf16d579" providerId="AD" clId="Web-{229E3162-22F7-EFD2-A413-E71B00E77475}" dt="2025-02-04T10:32:08.459" v="87"/>
          <ac:cxnSpMkLst>
            <pc:docMk/>
            <pc:sldMk cId="2528047198" sldId="261"/>
            <ac:cxnSpMk id="12" creationId="{7882FDDB-12BA-4531-A762-4803DABD6CF1}"/>
          </ac:cxnSpMkLst>
        </pc:cxnChg>
      </pc:sldChg>
      <pc:sldChg chg="addSp modSp new mod setBg">
        <pc:chgData name="Laura James" userId="S::laura.james@uwtsd.ac.uk::e815814b-f5ab-4367-85bb-abbbaf16d579" providerId="AD" clId="Web-{229E3162-22F7-EFD2-A413-E71B00E77475}" dt="2025-02-04T10:32:56.820" v="96" actId="20577"/>
        <pc:sldMkLst>
          <pc:docMk/>
          <pc:sldMk cId="4146114773" sldId="262"/>
        </pc:sldMkLst>
        <pc:spChg chg="mod">
          <ac:chgData name="Laura James" userId="S::laura.james@uwtsd.ac.uk::e815814b-f5ab-4367-85bb-abbbaf16d579" providerId="AD" clId="Web-{229E3162-22F7-EFD2-A413-E71B00E77475}" dt="2025-02-04T10:32:31.179" v="94"/>
          <ac:spMkLst>
            <pc:docMk/>
            <pc:sldMk cId="4146114773" sldId="262"/>
            <ac:spMk id="2" creationId="{2A2E7E8E-2243-7DA8-D908-7E160839652E}"/>
          </ac:spMkLst>
        </pc:spChg>
        <pc:spChg chg="mod">
          <ac:chgData name="Laura James" userId="S::laura.james@uwtsd.ac.uk::e815814b-f5ab-4367-85bb-abbbaf16d579" providerId="AD" clId="Web-{229E3162-22F7-EFD2-A413-E71B00E77475}" dt="2025-02-04T10:32:56.820" v="96" actId="20577"/>
          <ac:spMkLst>
            <pc:docMk/>
            <pc:sldMk cId="4146114773" sldId="262"/>
            <ac:spMk id="3" creationId="{6858021A-CC36-517C-1C43-CF91F35531B2}"/>
          </ac:spMkLst>
        </pc:spChg>
        <pc:spChg chg="add">
          <ac:chgData name="Laura James" userId="S::laura.james@uwtsd.ac.uk::e815814b-f5ab-4367-85bb-abbbaf16d579" providerId="AD" clId="Web-{229E3162-22F7-EFD2-A413-E71B00E77475}" dt="2025-02-04T10:32:31.179" v="94"/>
          <ac:spMkLst>
            <pc:docMk/>
            <pc:sldMk cId="4146114773" sldId="262"/>
            <ac:spMk id="10" creationId="{BCF03A2E-B266-4817-B378-45B9DC3EC971}"/>
          </ac:spMkLst>
        </pc:spChg>
        <pc:picChg chg="add">
          <ac:chgData name="Laura James" userId="S::laura.james@uwtsd.ac.uk::e815814b-f5ab-4367-85bb-abbbaf16d579" providerId="AD" clId="Web-{229E3162-22F7-EFD2-A413-E71B00E77475}" dt="2025-02-04T10:32:31.179" v="94"/>
          <ac:picMkLst>
            <pc:docMk/>
            <pc:sldMk cId="4146114773" sldId="262"/>
            <ac:picMk id="7" creationId="{21885517-84BE-7E64-75A7-D357AA561C8E}"/>
          </ac:picMkLst>
        </pc:picChg>
        <pc:cxnChg chg="add">
          <ac:chgData name="Laura James" userId="S::laura.james@uwtsd.ac.uk::e815814b-f5ab-4367-85bb-abbbaf16d579" providerId="AD" clId="Web-{229E3162-22F7-EFD2-A413-E71B00E77475}" dt="2025-02-04T10:32:31.179" v="94"/>
          <ac:cxnSpMkLst>
            <pc:docMk/>
            <pc:sldMk cId="4146114773" sldId="262"/>
            <ac:cxnSpMk id="12" creationId="{7882FDDB-12BA-4531-A762-4803DABD6CF1}"/>
          </ac:cxnSpMkLst>
        </pc:cxnChg>
      </pc:sldChg>
      <pc:sldChg chg="modSp new">
        <pc:chgData name="Laura James" userId="S::laura.james@uwtsd.ac.uk::e815814b-f5ab-4367-85bb-abbbaf16d579" providerId="AD" clId="Web-{229E3162-22F7-EFD2-A413-E71B00E77475}" dt="2025-02-04T10:36:01.388" v="115" actId="20577"/>
        <pc:sldMkLst>
          <pc:docMk/>
          <pc:sldMk cId="2194536247" sldId="263"/>
        </pc:sldMkLst>
        <pc:spChg chg="mod">
          <ac:chgData name="Laura James" userId="S::laura.james@uwtsd.ac.uk::e815814b-f5ab-4367-85bb-abbbaf16d579" providerId="AD" clId="Web-{229E3162-22F7-EFD2-A413-E71B00E77475}" dt="2025-02-04T10:34:18.932" v="102" actId="20577"/>
          <ac:spMkLst>
            <pc:docMk/>
            <pc:sldMk cId="2194536247" sldId="263"/>
            <ac:spMk id="2" creationId="{3A6A22FA-6CD1-01D7-6C54-6F86BCE02628}"/>
          </ac:spMkLst>
        </pc:spChg>
        <pc:spChg chg="mod">
          <ac:chgData name="Laura James" userId="S::laura.james@uwtsd.ac.uk::e815814b-f5ab-4367-85bb-abbbaf16d579" providerId="AD" clId="Web-{229E3162-22F7-EFD2-A413-E71B00E77475}" dt="2025-02-04T10:36:01.388" v="115" actId="20577"/>
          <ac:spMkLst>
            <pc:docMk/>
            <pc:sldMk cId="2194536247" sldId="263"/>
            <ac:spMk id="3" creationId="{5B1C102A-8A07-B472-6A5C-28E10770CD51}"/>
          </ac:spMkLst>
        </pc:spChg>
      </pc:sldChg>
      <pc:sldChg chg="addSp delSp modSp new">
        <pc:chgData name="Laura James" userId="S::laura.james@uwtsd.ac.uk::e815814b-f5ab-4367-85bb-abbbaf16d579" providerId="AD" clId="Web-{229E3162-22F7-EFD2-A413-E71B00E77475}" dt="2025-02-04T10:37:16.437" v="127" actId="1076"/>
        <pc:sldMkLst>
          <pc:docMk/>
          <pc:sldMk cId="807745548" sldId="264"/>
        </pc:sldMkLst>
        <pc:spChg chg="mod">
          <ac:chgData name="Laura James" userId="S::laura.james@uwtsd.ac.uk::e815814b-f5ab-4367-85bb-abbbaf16d579" providerId="AD" clId="Web-{229E3162-22F7-EFD2-A413-E71B00E77475}" dt="2025-02-04T10:37:11.968" v="125" actId="1076"/>
          <ac:spMkLst>
            <pc:docMk/>
            <pc:sldMk cId="807745548" sldId="264"/>
            <ac:spMk id="2" creationId="{70EC1007-4190-30BC-218C-1329916FAE9C}"/>
          </ac:spMkLst>
        </pc:spChg>
        <pc:spChg chg="del">
          <ac:chgData name="Laura James" userId="S::laura.james@uwtsd.ac.uk::e815814b-f5ab-4367-85bb-abbbaf16d579" providerId="AD" clId="Web-{229E3162-22F7-EFD2-A413-E71B00E77475}" dt="2025-02-04T10:36:34.827" v="119"/>
          <ac:spMkLst>
            <pc:docMk/>
            <pc:sldMk cId="807745548" sldId="264"/>
            <ac:spMk id="3" creationId="{80DFF4C9-3376-97FF-FDA8-C9D4EFC7CD71}"/>
          </ac:spMkLst>
        </pc:spChg>
        <pc:picChg chg="add mod ord">
          <ac:chgData name="Laura James" userId="S::laura.james@uwtsd.ac.uk::e815814b-f5ab-4367-85bb-abbbaf16d579" providerId="AD" clId="Web-{229E3162-22F7-EFD2-A413-E71B00E77475}" dt="2025-02-04T10:37:16.437" v="127" actId="1076"/>
          <ac:picMkLst>
            <pc:docMk/>
            <pc:sldMk cId="807745548" sldId="264"/>
            <ac:picMk id="4" creationId="{BE056FAF-2283-C87D-0CF0-C7C463477A2F}"/>
          </ac:picMkLst>
        </pc:picChg>
      </pc:sldChg>
      <pc:sldChg chg="addSp delSp modSp new mod setBg">
        <pc:chgData name="Laura James" userId="S::laura.james@uwtsd.ac.uk::e815814b-f5ab-4367-85bb-abbbaf16d579" providerId="AD" clId="Web-{229E3162-22F7-EFD2-A413-E71B00E77475}" dt="2025-02-04T10:38:10.892" v="135"/>
        <pc:sldMkLst>
          <pc:docMk/>
          <pc:sldMk cId="1177081083" sldId="265"/>
        </pc:sldMkLst>
        <pc:spChg chg="mod">
          <ac:chgData name="Laura James" userId="S::laura.james@uwtsd.ac.uk::e815814b-f5ab-4367-85bb-abbbaf16d579" providerId="AD" clId="Web-{229E3162-22F7-EFD2-A413-E71B00E77475}" dt="2025-02-04T10:38:10.892" v="135"/>
          <ac:spMkLst>
            <pc:docMk/>
            <pc:sldMk cId="1177081083" sldId="265"/>
            <ac:spMk id="2" creationId="{5588CEB0-80F1-4AF8-0851-9D5E69C4421D}"/>
          </ac:spMkLst>
        </pc:spChg>
        <pc:spChg chg="del mod">
          <ac:chgData name="Laura James" userId="S::laura.james@uwtsd.ac.uk::e815814b-f5ab-4367-85bb-abbbaf16d579" providerId="AD" clId="Web-{229E3162-22F7-EFD2-A413-E71B00E77475}" dt="2025-02-04T10:38:10.892" v="135"/>
          <ac:spMkLst>
            <pc:docMk/>
            <pc:sldMk cId="1177081083" sldId="265"/>
            <ac:spMk id="3" creationId="{532A4BD3-1509-EEA2-E898-AB214768F2DF}"/>
          </ac:spMkLst>
        </pc:spChg>
        <pc:spChg chg="add">
          <ac:chgData name="Laura James" userId="S::laura.james@uwtsd.ac.uk::e815814b-f5ab-4367-85bb-abbbaf16d579" providerId="AD" clId="Web-{229E3162-22F7-EFD2-A413-E71B00E77475}" dt="2025-02-04T10:38:10.892" v="135"/>
          <ac:spMkLst>
            <pc:docMk/>
            <pc:sldMk cId="1177081083" sldId="265"/>
            <ac:spMk id="9" creationId="{59E00A88-1935-4C0F-AC5D-6C2322B30612}"/>
          </ac:spMkLst>
        </pc:spChg>
        <pc:graphicFrameChg chg="add">
          <ac:chgData name="Laura James" userId="S::laura.james@uwtsd.ac.uk::e815814b-f5ab-4367-85bb-abbbaf16d579" providerId="AD" clId="Web-{229E3162-22F7-EFD2-A413-E71B00E77475}" dt="2025-02-04T10:38:10.892" v="135"/>
          <ac:graphicFrameMkLst>
            <pc:docMk/>
            <pc:sldMk cId="1177081083" sldId="265"/>
            <ac:graphicFrameMk id="5" creationId="{DFE04A31-132E-1742-16A0-0A9518243825}"/>
          </ac:graphicFrameMkLst>
        </pc:graphicFrameChg>
        <pc:cxnChg chg="add">
          <ac:chgData name="Laura James" userId="S::laura.james@uwtsd.ac.uk::e815814b-f5ab-4367-85bb-abbbaf16d579" providerId="AD" clId="Web-{229E3162-22F7-EFD2-A413-E71B00E77475}" dt="2025-02-04T10:38:10.892" v="135"/>
          <ac:cxnSpMkLst>
            <pc:docMk/>
            <pc:sldMk cId="1177081083" sldId="265"/>
            <ac:cxnSpMk id="11" creationId="{B200CA7E-42AB-4F9C-8519-0EBCEC0AF26F}"/>
          </ac:cxnSpMkLst>
        </pc:cxnChg>
      </pc:sldChg>
      <pc:sldChg chg="addSp modSp new mod setBg">
        <pc:chgData name="Laura James" userId="S::laura.james@uwtsd.ac.uk::e815814b-f5ab-4367-85bb-abbbaf16d579" providerId="AD" clId="Web-{229E3162-22F7-EFD2-A413-E71B00E77475}" dt="2025-02-04T10:43:52.027" v="146"/>
        <pc:sldMkLst>
          <pc:docMk/>
          <pc:sldMk cId="3211358455" sldId="266"/>
        </pc:sldMkLst>
        <pc:spChg chg="mod">
          <ac:chgData name="Laura James" userId="S::laura.james@uwtsd.ac.uk::e815814b-f5ab-4367-85bb-abbbaf16d579" providerId="AD" clId="Web-{229E3162-22F7-EFD2-A413-E71B00E77475}" dt="2025-02-04T10:43:52.027" v="146"/>
          <ac:spMkLst>
            <pc:docMk/>
            <pc:sldMk cId="3211358455" sldId="266"/>
            <ac:spMk id="2" creationId="{70FAE5A1-7F97-D420-AF11-07E31CA3E767}"/>
          </ac:spMkLst>
        </pc:spChg>
        <pc:spChg chg="mod">
          <ac:chgData name="Laura James" userId="S::laura.james@uwtsd.ac.uk::e815814b-f5ab-4367-85bb-abbbaf16d579" providerId="AD" clId="Web-{229E3162-22F7-EFD2-A413-E71B00E77475}" dt="2025-02-04T10:43:52.027" v="146"/>
          <ac:spMkLst>
            <pc:docMk/>
            <pc:sldMk cId="3211358455" sldId="266"/>
            <ac:spMk id="3" creationId="{F510B8C2-6684-5D7D-CA15-AC563F4BD6CA}"/>
          </ac:spMkLst>
        </pc:spChg>
        <pc:spChg chg="add">
          <ac:chgData name="Laura James" userId="S::laura.james@uwtsd.ac.uk::e815814b-f5ab-4367-85bb-abbbaf16d579" providerId="AD" clId="Web-{229E3162-22F7-EFD2-A413-E71B00E77475}" dt="2025-02-04T10:43:52.027" v="146"/>
          <ac:spMkLst>
            <pc:docMk/>
            <pc:sldMk cId="3211358455" sldId="266"/>
            <ac:spMk id="10" creationId="{BCF03A2E-B266-4817-B378-45B9DC3EC971}"/>
          </ac:spMkLst>
        </pc:spChg>
        <pc:picChg chg="add">
          <ac:chgData name="Laura James" userId="S::laura.james@uwtsd.ac.uk::e815814b-f5ab-4367-85bb-abbbaf16d579" providerId="AD" clId="Web-{229E3162-22F7-EFD2-A413-E71B00E77475}" dt="2025-02-04T10:43:52.027" v="146"/>
          <ac:picMkLst>
            <pc:docMk/>
            <pc:sldMk cId="3211358455" sldId="266"/>
            <ac:picMk id="7" creationId="{FE74A100-3E8A-4211-5C17-A66FA3E195C9}"/>
          </ac:picMkLst>
        </pc:picChg>
        <pc:cxnChg chg="add">
          <ac:chgData name="Laura James" userId="S::laura.james@uwtsd.ac.uk::e815814b-f5ab-4367-85bb-abbbaf16d579" providerId="AD" clId="Web-{229E3162-22F7-EFD2-A413-E71B00E77475}" dt="2025-02-04T10:43:52.027" v="146"/>
          <ac:cxnSpMkLst>
            <pc:docMk/>
            <pc:sldMk cId="3211358455" sldId="266"/>
            <ac:cxnSpMk id="12" creationId="{7882FDDB-12BA-4531-A762-4803DABD6CF1}"/>
          </ac:cxnSpMkLst>
        </pc:cxnChg>
      </pc:sldChg>
      <pc:sldMasterChg chg="del delSldLayout">
        <pc:chgData name="Laura James" userId="S::laura.james@uwtsd.ac.uk::e815814b-f5ab-4367-85bb-abbbaf16d579" providerId="AD" clId="Web-{229E3162-22F7-EFD2-A413-E71B00E77475}" dt="2025-02-04T10:16:06.119" v="14"/>
        <pc:sldMasterMkLst>
          <pc:docMk/>
          <pc:sldMasterMk cId="2460954070" sldId="2147483660"/>
        </pc:sldMasterMkLst>
        <pc:sldLayoutChg chg="del">
          <pc:chgData name="Laura James" userId="S::laura.james@uwtsd.ac.uk::e815814b-f5ab-4367-85bb-abbbaf16d579" providerId="AD" clId="Web-{229E3162-22F7-EFD2-A413-E71B00E77475}" dt="2025-02-04T10:16:06.119" v="14"/>
          <pc:sldLayoutMkLst>
            <pc:docMk/>
            <pc:sldMasterMk cId="2460954070" sldId="2147483660"/>
            <pc:sldLayoutMk cId="2385387890" sldId="2147483661"/>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949138452" sldId="2147483662"/>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2591524520" sldId="2147483663"/>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1203092039" sldId="2147483664"/>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3733172339" sldId="2147483665"/>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3210312558" sldId="2147483666"/>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3146388984" sldId="2147483667"/>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3171841454" sldId="2147483668"/>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1718958274" sldId="2147483669"/>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2202905451" sldId="2147483670"/>
          </pc:sldLayoutMkLst>
        </pc:sldLayoutChg>
        <pc:sldLayoutChg chg="del">
          <pc:chgData name="Laura James" userId="S::laura.james@uwtsd.ac.uk::e815814b-f5ab-4367-85bb-abbbaf16d579" providerId="AD" clId="Web-{229E3162-22F7-EFD2-A413-E71B00E77475}" dt="2025-02-04T10:16:06.119" v="14"/>
          <pc:sldLayoutMkLst>
            <pc:docMk/>
            <pc:sldMasterMk cId="2460954070" sldId="2147483660"/>
            <pc:sldLayoutMk cId="3479445657" sldId="2147483671"/>
          </pc:sldLayoutMkLst>
        </pc:sldLayoutChg>
      </pc:sldMasterChg>
      <pc:sldMasterChg chg="add addSldLayout">
        <pc:chgData name="Laura James" userId="S::laura.james@uwtsd.ac.uk::e815814b-f5ab-4367-85bb-abbbaf16d579" providerId="AD" clId="Web-{229E3162-22F7-EFD2-A413-E71B00E77475}" dt="2025-02-04T10:16:06.119" v="14"/>
        <pc:sldMasterMkLst>
          <pc:docMk/>
          <pc:sldMasterMk cId="2467316712" sldId="2147483760"/>
        </pc:sldMasterMkLst>
        <pc:sldLayoutChg chg="add">
          <pc:chgData name="Laura James" userId="S::laura.james@uwtsd.ac.uk::e815814b-f5ab-4367-85bb-abbbaf16d579" providerId="AD" clId="Web-{229E3162-22F7-EFD2-A413-E71B00E77475}" dt="2025-02-04T10:16:06.119" v="14"/>
          <pc:sldLayoutMkLst>
            <pc:docMk/>
            <pc:sldMasterMk cId="2467316712" sldId="2147483760"/>
            <pc:sldLayoutMk cId="2156613793" sldId="2147483749"/>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2483109993" sldId="2147483750"/>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709088505" sldId="2147483751"/>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233772023" sldId="2147483752"/>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4259643940" sldId="2147483753"/>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3017323860" sldId="2147483754"/>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1068661659" sldId="2147483755"/>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1510744717" sldId="2147483756"/>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3696835912" sldId="2147483757"/>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3987085230" sldId="2147483758"/>
          </pc:sldLayoutMkLst>
        </pc:sldLayoutChg>
        <pc:sldLayoutChg chg="add">
          <pc:chgData name="Laura James" userId="S::laura.james@uwtsd.ac.uk::e815814b-f5ab-4367-85bb-abbbaf16d579" providerId="AD" clId="Web-{229E3162-22F7-EFD2-A413-E71B00E77475}" dt="2025-02-04T10:16:06.119" v="14"/>
          <pc:sldLayoutMkLst>
            <pc:docMk/>
            <pc:sldMasterMk cId="2467316712" sldId="2147483760"/>
            <pc:sldLayoutMk cId="1113179429" sldId="2147483759"/>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C95DAA-C772-4BDD-9974-82FC8BFF953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115639E-D973-4889-B0C0-9173434571FD}">
      <dgm:prSet/>
      <dgm:spPr/>
      <dgm:t>
        <a:bodyPr/>
        <a:lstStyle/>
        <a:p>
          <a:r>
            <a:rPr lang="en-GB"/>
            <a:t>In his talk, Freeman suggests that 'we need to tell a new story about business' - what could this new story look like?  We will discuss this as a group in class.</a:t>
          </a:r>
          <a:br>
            <a:rPr lang="en-GB"/>
          </a:br>
          <a:endParaRPr lang="en-US"/>
        </a:p>
      </dgm:t>
    </dgm:pt>
    <dgm:pt modelId="{3CBE3608-F3FD-4723-AEFB-5037CA75508B}" type="parTrans" cxnId="{7F3E7B6D-7A14-49BC-855A-652DF9B1DC0A}">
      <dgm:prSet/>
      <dgm:spPr/>
      <dgm:t>
        <a:bodyPr/>
        <a:lstStyle/>
        <a:p>
          <a:endParaRPr lang="en-US"/>
        </a:p>
      </dgm:t>
    </dgm:pt>
    <dgm:pt modelId="{6B37738D-B44D-4C92-BAB0-DD4A1094B168}" type="sibTrans" cxnId="{7F3E7B6D-7A14-49BC-855A-652DF9B1DC0A}">
      <dgm:prSet/>
      <dgm:spPr/>
      <dgm:t>
        <a:bodyPr/>
        <a:lstStyle/>
        <a:p>
          <a:endParaRPr lang="en-US"/>
        </a:p>
      </dgm:t>
    </dgm:pt>
    <dgm:pt modelId="{00D7F335-CA51-4EB2-B0A9-499F0D647D1A}">
      <dgm:prSet/>
      <dgm:spPr/>
      <dgm:t>
        <a:bodyPr/>
        <a:lstStyle/>
        <a:p>
          <a:r>
            <a:rPr lang="en-GB"/>
            <a:t>Returning to Bob Willard's talk at the beginning of this week on the Business Case for Sustainability. What story can you tell about how Business can to reset its purpose today.  </a:t>
          </a:r>
          <a:endParaRPr lang="en-US"/>
        </a:p>
      </dgm:t>
    </dgm:pt>
    <dgm:pt modelId="{A1C96BFA-58F9-4A37-AEB0-597BF8054942}" type="parTrans" cxnId="{CFDE56AC-36E5-4DD5-9A16-8648C82612A8}">
      <dgm:prSet/>
      <dgm:spPr/>
      <dgm:t>
        <a:bodyPr/>
        <a:lstStyle/>
        <a:p>
          <a:endParaRPr lang="en-US"/>
        </a:p>
      </dgm:t>
    </dgm:pt>
    <dgm:pt modelId="{705F96D0-923A-4BE3-84A9-4C623EA2C06E}" type="sibTrans" cxnId="{CFDE56AC-36E5-4DD5-9A16-8648C82612A8}">
      <dgm:prSet/>
      <dgm:spPr/>
      <dgm:t>
        <a:bodyPr/>
        <a:lstStyle/>
        <a:p>
          <a:endParaRPr lang="en-US"/>
        </a:p>
      </dgm:t>
    </dgm:pt>
    <dgm:pt modelId="{6A074FFB-EEA1-40E3-ABDE-8E828CC1C274}" type="pres">
      <dgm:prSet presAssocID="{DCC95DAA-C772-4BDD-9974-82FC8BFF9539}" presName="root" presStyleCnt="0">
        <dgm:presLayoutVars>
          <dgm:dir/>
          <dgm:resizeHandles val="exact"/>
        </dgm:presLayoutVars>
      </dgm:prSet>
      <dgm:spPr/>
    </dgm:pt>
    <dgm:pt modelId="{5AF6C8DD-8433-47E0-AA02-86474B3B8F16}" type="pres">
      <dgm:prSet presAssocID="{E115639E-D973-4889-B0C0-9173434571FD}" presName="compNode" presStyleCnt="0"/>
      <dgm:spPr/>
    </dgm:pt>
    <dgm:pt modelId="{7375316E-8512-457A-90E1-ADE20AF10CEF}" type="pres">
      <dgm:prSet presAssocID="{E115639E-D973-4889-B0C0-9173434571FD}" presName="bgRect" presStyleLbl="bgShp" presStyleIdx="0" presStyleCnt="2"/>
      <dgm:spPr/>
    </dgm:pt>
    <dgm:pt modelId="{6CFAAE6A-4159-4A07-BE9D-B23DECB2D3AA}" type="pres">
      <dgm:prSet presAssocID="{E115639E-D973-4889-B0C0-9173434571F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ustache Face with Solid Fill"/>
        </a:ext>
      </dgm:extLst>
    </dgm:pt>
    <dgm:pt modelId="{913AF66D-C8A5-4D37-A17B-AB11E3DCC36B}" type="pres">
      <dgm:prSet presAssocID="{E115639E-D973-4889-B0C0-9173434571FD}" presName="spaceRect" presStyleCnt="0"/>
      <dgm:spPr/>
    </dgm:pt>
    <dgm:pt modelId="{25033273-994D-4193-91F7-6931F8CF94CD}" type="pres">
      <dgm:prSet presAssocID="{E115639E-D973-4889-B0C0-9173434571FD}" presName="parTx" presStyleLbl="revTx" presStyleIdx="0" presStyleCnt="2">
        <dgm:presLayoutVars>
          <dgm:chMax val="0"/>
          <dgm:chPref val="0"/>
        </dgm:presLayoutVars>
      </dgm:prSet>
      <dgm:spPr/>
    </dgm:pt>
    <dgm:pt modelId="{D83C7EF7-6044-497D-A292-377139DA45E5}" type="pres">
      <dgm:prSet presAssocID="{6B37738D-B44D-4C92-BAB0-DD4A1094B168}" presName="sibTrans" presStyleCnt="0"/>
      <dgm:spPr/>
    </dgm:pt>
    <dgm:pt modelId="{F8E8CA59-47F1-407E-96C0-7AA54C8C422F}" type="pres">
      <dgm:prSet presAssocID="{00D7F335-CA51-4EB2-B0A9-499F0D647D1A}" presName="compNode" presStyleCnt="0"/>
      <dgm:spPr/>
    </dgm:pt>
    <dgm:pt modelId="{DAF3452D-78DD-4CDF-80D4-11BDB02472F2}" type="pres">
      <dgm:prSet presAssocID="{00D7F335-CA51-4EB2-B0A9-499F0D647D1A}" presName="bgRect" presStyleLbl="bgShp" presStyleIdx="1" presStyleCnt="2"/>
      <dgm:spPr/>
    </dgm:pt>
    <dgm:pt modelId="{1DD2FE10-5136-4084-A5F1-C99393F07DA0}" type="pres">
      <dgm:prSet presAssocID="{00D7F335-CA51-4EB2-B0A9-499F0D647D1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3C2FD351-528A-4E57-901A-E6118CA1C90E}" type="pres">
      <dgm:prSet presAssocID="{00D7F335-CA51-4EB2-B0A9-499F0D647D1A}" presName="spaceRect" presStyleCnt="0"/>
      <dgm:spPr/>
    </dgm:pt>
    <dgm:pt modelId="{090EF016-5025-465E-9857-B9AD47BD119E}" type="pres">
      <dgm:prSet presAssocID="{00D7F335-CA51-4EB2-B0A9-499F0D647D1A}" presName="parTx" presStyleLbl="revTx" presStyleIdx="1" presStyleCnt="2">
        <dgm:presLayoutVars>
          <dgm:chMax val="0"/>
          <dgm:chPref val="0"/>
        </dgm:presLayoutVars>
      </dgm:prSet>
      <dgm:spPr/>
    </dgm:pt>
  </dgm:ptLst>
  <dgm:cxnLst>
    <dgm:cxn modelId="{F968430A-2AC7-48B2-ABE5-0945796DF9BF}" type="presOf" srcId="{E115639E-D973-4889-B0C0-9173434571FD}" destId="{25033273-994D-4193-91F7-6931F8CF94CD}" srcOrd="0" destOrd="0" presId="urn:microsoft.com/office/officeart/2018/2/layout/IconVerticalSolidList"/>
    <dgm:cxn modelId="{7F3E7B6D-7A14-49BC-855A-652DF9B1DC0A}" srcId="{DCC95DAA-C772-4BDD-9974-82FC8BFF9539}" destId="{E115639E-D973-4889-B0C0-9173434571FD}" srcOrd="0" destOrd="0" parTransId="{3CBE3608-F3FD-4723-AEFB-5037CA75508B}" sibTransId="{6B37738D-B44D-4C92-BAB0-DD4A1094B168}"/>
    <dgm:cxn modelId="{CFDE56AC-36E5-4DD5-9A16-8648C82612A8}" srcId="{DCC95DAA-C772-4BDD-9974-82FC8BFF9539}" destId="{00D7F335-CA51-4EB2-B0A9-499F0D647D1A}" srcOrd="1" destOrd="0" parTransId="{A1C96BFA-58F9-4A37-AEB0-597BF8054942}" sibTransId="{705F96D0-923A-4BE3-84A9-4C623EA2C06E}"/>
    <dgm:cxn modelId="{F41EFBBB-E3D1-4F48-8584-97C139A54956}" type="presOf" srcId="{00D7F335-CA51-4EB2-B0A9-499F0D647D1A}" destId="{090EF016-5025-465E-9857-B9AD47BD119E}" srcOrd="0" destOrd="0" presId="urn:microsoft.com/office/officeart/2018/2/layout/IconVerticalSolidList"/>
    <dgm:cxn modelId="{E40B55DE-EFDD-47D8-9A95-C4E07959968C}" type="presOf" srcId="{DCC95DAA-C772-4BDD-9974-82FC8BFF9539}" destId="{6A074FFB-EEA1-40E3-ABDE-8E828CC1C274}" srcOrd="0" destOrd="0" presId="urn:microsoft.com/office/officeart/2018/2/layout/IconVerticalSolidList"/>
    <dgm:cxn modelId="{0C1AFB65-8D76-415D-A66C-9972BE9B9D29}" type="presParOf" srcId="{6A074FFB-EEA1-40E3-ABDE-8E828CC1C274}" destId="{5AF6C8DD-8433-47E0-AA02-86474B3B8F16}" srcOrd="0" destOrd="0" presId="urn:microsoft.com/office/officeart/2018/2/layout/IconVerticalSolidList"/>
    <dgm:cxn modelId="{BE54019A-3787-42EF-88D8-C6537D414B45}" type="presParOf" srcId="{5AF6C8DD-8433-47E0-AA02-86474B3B8F16}" destId="{7375316E-8512-457A-90E1-ADE20AF10CEF}" srcOrd="0" destOrd="0" presId="urn:microsoft.com/office/officeart/2018/2/layout/IconVerticalSolidList"/>
    <dgm:cxn modelId="{6128DCDA-FEB8-4443-9560-A0A5B65D8E38}" type="presParOf" srcId="{5AF6C8DD-8433-47E0-AA02-86474B3B8F16}" destId="{6CFAAE6A-4159-4A07-BE9D-B23DECB2D3AA}" srcOrd="1" destOrd="0" presId="urn:microsoft.com/office/officeart/2018/2/layout/IconVerticalSolidList"/>
    <dgm:cxn modelId="{65B27BA9-9ECA-4AA9-B7B1-B87185A10338}" type="presParOf" srcId="{5AF6C8DD-8433-47E0-AA02-86474B3B8F16}" destId="{913AF66D-C8A5-4D37-A17B-AB11E3DCC36B}" srcOrd="2" destOrd="0" presId="urn:microsoft.com/office/officeart/2018/2/layout/IconVerticalSolidList"/>
    <dgm:cxn modelId="{A08A3C02-5099-4C9A-B0D1-5E985CBEADC6}" type="presParOf" srcId="{5AF6C8DD-8433-47E0-AA02-86474B3B8F16}" destId="{25033273-994D-4193-91F7-6931F8CF94CD}" srcOrd="3" destOrd="0" presId="urn:microsoft.com/office/officeart/2018/2/layout/IconVerticalSolidList"/>
    <dgm:cxn modelId="{A11CD45A-4CD5-4939-9987-80342B2D1C84}" type="presParOf" srcId="{6A074FFB-EEA1-40E3-ABDE-8E828CC1C274}" destId="{D83C7EF7-6044-497D-A292-377139DA45E5}" srcOrd="1" destOrd="0" presId="urn:microsoft.com/office/officeart/2018/2/layout/IconVerticalSolidList"/>
    <dgm:cxn modelId="{9CD6A3F7-D435-4C2D-AB9B-43AF56C87777}" type="presParOf" srcId="{6A074FFB-EEA1-40E3-ABDE-8E828CC1C274}" destId="{F8E8CA59-47F1-407E-96C0-7AA54C8C422F}" srcOrd="2" destOrd="0" presId="urn:microsoft.com/office/officeart/2018/2/layout/IconVerticalSolidList"/>
    <dgm:cxn modelId="{20C84831-BDBB-4888-BE73-378417F06E14}" type="presParOf" srcId="{F8E8CA59-47F1-407E-96C0-7AA54C8C422F}" destId="{DAF3452D-78DD-4CDF-80D4-11BDB02472F2}" srcOrd="0" destOrd="0" presId="urn:microsoft.com/office/officeart/2018/2/layout/IconVerticalSolidList"/>
    <dgm:cxn modelId="{0BCC23CE-7AC7-40B9-B4A7-EE60740DC82A}" type="presParOf" srcId="{F8E8CA59-47F1-407E-96C0-7AA54C8C422F}" destId="{1DD2FE10-5136-4084-A5F1-C99393F07DA0}" srcOrd="1" destOrd="0" presId="urn:microsoft.com/office/officeart/2018/2/layout/IconVerticalSolidList"/>
    <dgm:cxn modelId="{A0F3C4B8-FAF7-444D-AA58-0920802A815F}" type="presParOf" srcId="{F8E8CA59-47F1-407E-96C0-7AA54C8C422F}" destId="{3C2FD351-528A-4E57-901A-E6118CA1C90E}" srcOrd="2" destOrd="0" presId="urn:microsoft.com/office/officeart/2018/2/layout/IconVerticalSolidList"/>
    <dgm:cxn modelId="{3FC80416-67BF-49A8-8F27-4DCA0CD57620}" type="presParOf" srcId="{F8E8CA59-47F1-407E-96C0-7AA54C8C422F}" destId="{090EF016-5025-465E-9857-B9AD47BD119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75316E-8512-457A-90E1-ADE20AF10CEF}">
      <dsp:nvSpPr>
        <dsp:cNvPr id="0" name=""/>
        <dsp:cNvSpPr/>
      </dsp:nvSpPr>
      <dsp:spPr>
        <a:xfrm>
          <a:off x="0" y="607788"/>
          <a:ext cx="10515600" cy="11220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FAAE6A-4159-4A07-BE9D-B23DECB2D3AA}">
      <dsp:nvSpPr>
        <dsp:cNvPr id="0" name=""/>
        <dsp:cNvSpPr/>
      </dsp:nvSpPr>
      <dsp:spPr>
        <a:xfrm>
          <a:off x="339426" y="860253"/>
          <a:ext cx="617138" cy="6171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033273-994D-4193-91F7-6931F8CF94CD}">
      <dsp:nvSpPr>
        <dsp:cNvPr id="0" name=""/>
        <dsp:cNvSpPr/>
      </dsp:nvSpPr>
      <dsp:spPr>
        <a:xfrm>
          <a:off x="1295991" y="607788"/>
          <a:ext cx="9219608" cy="1122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752" tIns="118752" rIns="118752" bIns="118752" numCol="1" spcCol="1270" anchor="ctr" anchorCtr="0">
          <a:noAutofit/>
        </a:bodyPr>
        <a:lstStyle/>
        <a:p>
          <a:pPr marL="0" lvl="0" indent="0" algn="l" defTabSz="1022350">
            <a:lnSpc>
              <a:spcPct val="90000"/>
            </a:lnSpc>
            <a:spcBef>
              <a:spcPct val="0"/>
            </a:spcBef>
            <a:spcAft>
              <a:spcPct val="35000"/>
            </a:spcAft>
            <a:buNone/>
          </a:pPr>
          <a:r>
            <a:rPr lang="en-GB" sz="2300" kern="1200"/>
            <a:t>In his talk, Freeman suggests that 'we need to tell a new story about business' - what could this new story look like?  We will discuss this as a group in class.</a:t>
          </a:r>
          <a:br>
            <a:rPr lang="en-GB" sz="2300" kern="1200"/>
          </a:br>
          <a:endParaRPr lang="en-US" sz="2300" kern="1200"/>
        </a:p>
      </dsp:txBody>
      <dsp:txXfrm>
        <a:off x="1295991" y="607788"/>
        <a:ext cx="9219608" cy="1122070"/>
      </dsp:txXfrm>
    </dsp:sp>
    <dsp:sp modelId="{DAF3452D-78DD-4CDF-80D4-11BDB02472F2}">
      <dsp:nvSpPr>
        <dsp:cNvPr id="0" name=""/>
        <dsp:cNvSpPr/>
      </dsp:nvSpPr>
      <dsp:spPr>
        <a:xfrm>
          <a:off x="0" y="2010375"/>
          <a:ext cx="10515600" cy="11220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D2FE10-5136-4084-A5F1-C99393F07DA0}">
      <dsp:nvSpPr>
        <dsp:cNvPr id="0" name=""/>
        <dsp:cNvSpPr/>
      </dsp:nvSpPr>
      <dsp:spPr>
        <a:xfrm>
          <a:off x="339426" y="2262841"/>
          <a:ext cx="617138" cy="6171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0EF016-5025-465E-9857-B9AD47BD119E}">
      <dsp:nvSpPr>
        <dsp:cNvPr id="0" name=""/>
        <dsp:cNvSpPr/>
      </dsp:nvSpPr>
      <dsp:spPr>
        <a:xfrm>
          <a:off x="1295991" y="2010375"/>
          <a:ext cx="9219608" cy="1122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752" tIns="118752" rIns="118752" bIns="118752" numCol="1" spcCol="1270" anchor="ctr" anchorCtr="0">
          <a:noAutofit/>
        </a:bodyPr>
        <a:lstStyle/>
        <a:p>
          <a:pPr marL="0" lvl="0" indent="0" algn="l" defTabSz="1022350">
            <a:lnSpc>
              <a:spcPct val="90000"/>
            </a:lnSpc>
            <a:spcBef>
              <a:spcPct val="0"/>
            </a:spcBef>
            <a:spcAft>
              <a:spcPct val="35000"/>
            </a:spcAft>
            <a:buNone/>
          </a:pPr>
          <a:r>
            <a:rPr lang="en-GB" sz="2300" kern="1200"/>
            <a:t>Returning to Bob Willard's talk at the beginning of this week on the Business Case for Sustainability. What story can you tell about how Business can to reset its purpose today.  </a:t>
          </a:r>
          <a:endParaRPr lang="en-US" sz="2300" kern="1200"/>
        </a:p>
      </dsp:txBody>
      <dsp:txXfrm>
        <a:off x="1295991" y="2010375"/>
        <a:ext cx="9219608" cy="112207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28808-26D1-4F4B-96F4-F3082078DD61}"/>
              </a:ext>
            </a:extLst>
          </p:cNvPr>
          <p:cNvSpPr>
            <a:spLocks noGrp="1"/>
          </p:cNvSpPr>
          <p:nvPr>
            <p:ph type="ctrTitle"/>
          </p:nvPr>
        </p:nvSpPr>
        <p:spPr>
          <a:xfrm>
            <a:off x="1257008" y="1122362"/>
            <a:ext cx="8816632" cy="3571557"/>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52E0C639-B0CD-4365-98A9-C1E5FF6CF450}"/>
              </a:ext>
            </a:extLst>
          </p:cNvPr>
          <p:cNvSpPr>
            <a:spLocks noGrp="1"/>
          </p:cNvSpPr>
          <p:nvPr>
            <p:ph type="subTitle" idx="1"/>
          </p:nvPr>
        </p:nvSpPr>
        <p:spPr>
          <a:xfrm>
            <a:off x="1257008" y="5521960"/>
            <a:ext cx="8816632" cy="944879"/>
          </a:xfrm>
        </p:spPr>
        <p:txBody>
          <a:bodyPr anchor="ct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6780C52-E6BB-4B27-B5D8-2D33B2497C56}"/>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5" name="Footer Placeholder 4">
            <a:extLst>
              <a:ext uri="{FF2B5EF4-FFF2-40B4-BE49-F238E27FC236}">
                <a16:creationId xmlns:a16="http://schemas.microsoft.com/office/drawing/2014/main" id="{AF77C649-4A0C-4EF2-8FC1-2BCF0BF95D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0E03F2-D0FE-49BB-8AEC-E99C4DB2D67D}"/>
              </a:ext>
            </a:extLst>
          </p:cNvPr>
          <p:cNvSpPr>
            <a:spLocks noGrp="1"/>
          </p:cNvSpPr>
          <p:nvPr>
            <p:ph type="sldNum" sz="quarter" idx="12"/>
          </p:nvPr>
        </p:nvSpPr>
        <p:spPr/>
        <p:txBody>
          <a:bodyPr/>
          <a:lstStyle/>
          <a:p>
            <a:fld id="{3109D357-8067-4A1F-97B2-93C5160B78D9}" type="slidenum">
              <a:rPr lang="en-US" smtClean="0"/>
              <a:t>‹#›</a:t>
            </a:fld>
            <a:endParaRPr lang="en-US"/>
          </a:p>
        </p:txBody>
      </p:sp>
      <p:cxnSp>
        <p:nvCxnSpPr>
          <p:cNvPr id="16" name="Straight Connector 15">
            <a:extLst>
              <a:ext uri="{FF2B5EF4-FFF2-40B4-BE49-F238E27FC236}">
                <a16:creationId xmlns:a16="http://schemas.microsoft.com/office/drawing/2014/main" id="{24A7CC8F-56A6-423D-B67A-8BA89D3EC91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6613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2483109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9F01F-198D-4AAD-B4FB-AD3B44981ADD}"/>
              </a:ext>
            </a:extLst>
          </p:cNvPr>
          <p:cNvSpPr>
            <a:spLocks noGrp="1"/>
          </p:cNvSpPr>
          <p:nvPr>
            <p:ph type="title"/>
          </p:nvPr>
        </p:nvSpPr>
        <p:spPr>
          <a:xfrm>
            <a:off x="838200" y="838200"/>
            <a:ext cx="9438640" cy="4114800"/>
          </a:xfrm>
        </p:spPr>
        <p:txBody>
          <a:bodyPr anchor="t">
            <a:normAutofit/>
          </a:bodyPr>
          <a:lstStyle>
            <a:lvl1pPr>
              <a:defRPr sz="6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20BCC2B-311B-4FB6-B3A5-26F68055AE38}"/>
              </a:ext>
            </a:extLst>
          </p:cNvPr>
          <p:cNvSpPr>
            <a:spLocks noGrp="1"/>
          </p:cNvSpPr>
          <p:nvPr>
            <p:ph type="body" idx="1"/>
          </p:nvPr>
        </p:nvSpPr>
        <p:spPr>
          <a:xfrm>
            <a:off x="838200" y="5217160"/>
            <a:ext cx="9438640" cy="802640"/>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9CB73D-2D6B-4FA6-89A4-DCC89F80E0F1}"/>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5" name="Footer Placeholder 4">
            <a:extLst>
              <a:ext uri="{FF2B5EF4-FFF2-40B4-BE49-F238E27FC236}">
                <a16:creationId xmlns:a16="http://schemas.microsoft.com/office/drawing/2014/main" id="{B6A0C188-FF43-44C1-A005-679168D5F0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CD1188-DA27-47B2-8176-31193EEC4C28}"/>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709088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B5A25-7E99-42A8-8D6D-648EFE2038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0501DC-62B7-42BD-A941-D34E92719C32}"/>
              </a:ext>
            </a:extLst>
          </p:cNvPr>
          <p:cNvSpPr>
            <a:spLocks noGrp="1"/>
          </p:cNvSpPr>
          <p:nvPr>
            <p:ph sz="half" idx="1"/>
          </p:nvPr>
        </p:nvSpPr>
        <p:spPr>
          <a:xfrm>
            <a:off x="838200" y="2011679"/>
            <a:ext cx="5181600" cy="4165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3765C5C1-4FD4-4958-99A0-BDADECA336BD}"/>
              </a:ext>
            </a:extLst>
          </p:cNvPr>
          <p:cNvSpPr>
            <a:spLocks noGrp="1"/>
          </p:cNvSpPr>
          <p:nvPr>
            <p:ph sz="half" idx="2"/>
          </p:nvPr>
        </p:nvSpPr>
        <p:spPr>
          <a:xfrm>
            <a:off x="6172200" y="2011679"/>
            <a:ext cx="5181600" cy="4165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BD1B234-5D54-44E5-B41D-B205AAF50305}"/>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6" name="Footer Placeholder 5">
            <a:extLst>
              <a:ext uri="{FF2B5EF4-FFF2-40B4-BE49-F238E27FC236}">
                <a16:creationId xmlns:a16="http://schemas.microsoft.com/office/drawing/2014/main" id="{0E67BCDB-6B96-45D6-B5E9-823A96EBD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239C5F-F16F-4AFD-98D1-FA3BB96AF2CD}"/>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233772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44C1F-0040-4BBF-81A6-FD2E30637B0C}"/>
              </a:ext>
            </a:extLst>
          </p:cNvPr>
          <p:cNvSpPr>
            <a:spLocks noGrp="1"/>
          </p:cNvSpPr>
          <p:nvPr>
            <p:ph type="title"/>
          </p:nvPr>
        </p:nvSpPr>
        <p:spPr>
          <a:xfrm>
            <a:off x="839788" y="379780"/>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E2894A7-1DA1-44C1-8ED0-716279430690}"/>
              </a:ext>
            </a:extLst>
          </p:cNvPr>
          <p:cNvSpPr>
            <a:spLocks noGrp="1"/>
          </p:cNvSpPr>
          <p:nvPr>
            <p:ph type="body" idx="1"/>
          </p:nvPr>
        </p:nvSpPr>
        <p:spPr>
          <a:xfrm>
            <a:off x="839789" y="1824035"/>
            <a:ext cx="4997132" cy="681040"/>
          </a:xfrm>
        </p:spPr>
        <p:txBody>
          <a:bodyPr anchor="b"/>
          <a:lstStyle>
            <a:lvl1pPr marL="0" indent="0">
              <a:buNone/>
              <a:defRPr sz="2400" b="1" i="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9AB945-31E2-4B60-9076-CBB8F8594949}"/>
              </a:ext>
            </a:extLst>
          </p:cNvPr>
          <p:cNvSpPr>
            <a:spLocks noGrp="1"/>
          </p:cNvSpPr>
          <p:nvPr>
            <p:ph sz="half" idx="2"/>
          </p:nvPr>
        </p:nvSpPr>
        <p:spPr>
          <a:xfrm>
            <a:off x="839789" y="2505075"/>
            <a:ext cx="499713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71B3EA-2E84-4B8B-A104-81BD577424AD}"/>
              </a:ext>
            </a:extLst>
          </p:cNvPr>
          <p:cNvSpPr>
            <a:spLocks noGrp="1"/>
          </p:cNvSpPr>
          <p:nvPr>
            <p:ph type="body" sz="quarter" idx="3"/>
          </p:nvPr>
        </p:nvSpPr>
        <p:spPr>
          <a:xfrm>
            <a:off x="6355080" y="1824035"/>
            <a:ext cx="5000308" cy="681040"/>
          </a:xfrm>
        </p:spPr>
        <p:txBody>
          <a:bodyPr anchor="b"/>
          <a:lstStyle>
            <a:lvl1pPr marL="0" indent="0">
              <a:buNone/>
              <a:defRPr sz="2400" b="1" i="0"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511AB8-302C-476E-B80A-AA739911E304}"/>
              </a:ext>
            </a:extLst>
          </p:cNvPr>
          <p:cNvSpPr>
            <a:spLocks noGrp="1"/>
          </p:cNvSpPr>
          <p:nvPr>
            <p:ph sz="quarter" idx="4"/>
          </p:nvPr>
        </p:nvSpPr>
        <p:spPr>
          <a:xfrm>
            <a:off x="6355080" y="2505075"/>
            <a:ext cx="500030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B47C29-FE34-4E6E-9921-78C54673AAD9}"/>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8" name="Footer Placeholder 7">
            <a:extLst>
              <a:ext uri="{FF2B5EF4-FFF2-40B4-BE49-F238E27FC236}">
                <a16:creationId xmlns:a16="http://schemas.microsoft.com/office/drawing/2014/main" id="{3CF6B420-A9CE-4BB6-A653-5C3ABC7D677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21DF8FE-1179-4798-B16D-AF1DFA266D4D}"/>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42596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66F1A-0A68-4048-808F-CD7A9F3B0846}"/>
              </a:ext>
            </a:extLst>
          </p:cNvPr>
          <p:cNvSpPr>
            <a:spLocks noGrp="1"/>
          </p:cNvSpPr>
          <p:nvPr>
            <p:ph type="title"/>
          </p:nvPr>
        </p:nvSpPr>
        <p:spPr>
          <a:xfrm>
            <a:off x="838200" y="999592"/>
            <a:ext cx="10515600" cy="1573223"/>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28ACB3E6-5365-48F5-8D2A-0B002BA357E3}"/>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4" name="Footer Placeholder 3">
            <a:extLst>
              <a:ext uri="{FF2B5EF4-FFF2-40B4-BE49-F238E27FC236}">
                <a16:creationId xmlns:a16="http://schemas.microsoft.com/office/drawing/2014/main" id="{FF7D8EE9-4D97-4B2F-8D38-41CB9EE7745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12C5952-0A27-4FAB-A3FD-12003787676B}"/>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3017323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D08427-909D-4679-9192-BC99557A7D06}"/>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3" name="Footer Placeholder 2">
            <a:extLst>
              <a:ext uri="{FF2B5EF4-FFF2-40B4-BE49-F238E27FC236}">
                <a16:creationId xmlns:a16="http://schemas.microsoft.com/office/drawing/2014/main" id="{508E39A6-1E09-42B5-85B4-7E8B5AB2AE7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938940-01DD-4C97-8649-E01C3B0EDF7C}"/>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10686616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93B3D-D568-40B4-A73A-1C8EA9ABB098}"/>
              </a:ext>
            </a:extLst>
          </p:cNvPr>
          <p:cNvSpPr>
            <a:spLocks noGrp="1"/>
          </p:cNvSpPr>
          <p:nvPr>
            <p:ph type="title"/>
          </p:nvPr>
        </p:nvSpPr>
        <p:spPr>
          <a:xfrm>
            <a:off x="839789" y="457200"/>
            <a:ext cx="3691818" cy="17018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D586EB3-917A-43B7-85BB-D00B5D2F07E4}"/>
              </a:ext>
            </a:extLst>
          </p:cNvPr>
          <p:cNvSpPr>
            <a:spLocks noGrp="1"/>
          </p:cNvSpPr>
          <p:nvPr>
            <p:ph idx="1"/>
          </p:nvPr>
        </p:nvSpPr>
        <p:spPr>
          <a:xfrm>
            <a:off x="5514798" y="987425"/>
            <a:ext cx="5840589" cy="50323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87AC029-3BC1-4637-A7F9-BC786DC26A38}"/>
              </a:ext>
            </a:extLst>
          </p:cNvPr>
          <p:cNvSpPr>
            <a:spLocks noGrp="1"/>
          </p:cNvSpPr>
          <p:nvPr>
            <p:ph type="body" sz="half" idx="2"/>
          </p:nvPr>
        </p:nvSpPr>
        <p:spPr>
          <a:xfrm>
            <a:off x="839789" y="2372360"/>
            <a:ext cx="3691817" cy="349662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90B948-89C5-4AC5-B7A0-17136F5C5A6A}"/>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6" name="Footer Placeholder 5">
            <a:extLst>
              <a:ext uri="{FF2B5EF4-FFF2-40B4-BE49-F238E27FC236}">
                <a16:creationId xmlns:a16="http://schemas.microsoft.com/office/drawing/2014/main" id="{F3A6C8C5-652F-46CB-BD26-E262B057FA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FB50CB-E91F-4B71-81F0-800F2B51A344}"/>
              </a:ext>
            </a:extLst>
          </p:cNvPr>
          <p:cNvSpPr>
            <a:spLocks noGrp="1"/>
          </p:cNvSpPr>
          <p:nvPr>
            <p:ph type="sldNum" sz="quarter" idx="12"/>
          </p:nvPr>
        </p:nvSpPr>
        <p:spPr/>
        <p:txBody>
          <a:bodyPr/>
          <a:lstStyle/>
          <a:p>
            <a:fld id="{3109D357-8067-4A1F-97B2-93C5160B78D9}" type="slidenum">
              <a:rPr lang="en-US" smtClean="0"/>
              <a:t>‹#›</a:t>
            </a:fld>
            <a:endParaRPr lang="en-US"/>
          </a:p>
        </p:txBody>
      </p:sp>
      <p:cxnSp>
        <p:nvCxnSpPr>
          <p:cNvPr id="8" name="Straight Connector 7">
            <a:extLst>
              <a:ext uri="{FF2B5EF4-FFF2-40B4-BE49-F238E27FC236}">
                <a16:creationId xmlns:a16="http://schemas.microsoft.com/office/drawing/2014/main" id="{8B69B885-FDB8-4C62-A285-A0CDC49A6B0C}"/>
              </a:ext>
            </a:extLst>
          </p:cNvPr>
          <p:cNvCxnSpPr>
            <a:cxnSpLocks/>
          </p:cNvCxnSpPr>
          <p:nvPr/>
        </p:nvCxnSpPr>
        <p:spPr>
          <a:xfrm>
            <a:off x="5023202"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744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F941E-6445-4840-81AE-104EF7A4F7E9}"/>
              </a:ext>
            </a:extLst>
          </p:cNvPr>
          <p:cNvSpPr>
            <a:spLocks noGrp="1"/>
          </p:cNvSpPr>
          <p:nvPr>
            <p:ph type="title"/>
          </p:nvPr>
        </p:nvSpPr>
        <p:spPr>
          <a:xfrm>
            <a:off x="839789" y="457200"/>
            <a:ext cx="3696652" cy="17018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3F8B866-E32B-4AE7-AEF3-6974AE3288F3}"/>
              </a:ext>
            </a:extLst>
          </p:cNvPr>
          <p:cNvSpPr>
            <a:spLocks noGrp="1"/>
          </p:cNvSpPr>
          <p:nvPr>
            <p:ph type="pic" idx="1"/>
          </p:nvPr>
        </p:nvSpPr>
        <p:spPr>
          <a:xfrm>
            <a:off x="5786120" y="838200"/>
            <a:ext cx="5603238"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E2ABB7A-E157-499A-B224-C2313181F569}"/>
              </a:ext>
            </a:extLst>
          </p:cNvPr>
          <p:cNvSpPr>
            <a:spLocks noGrp="1"/>
          </p:cNvSpPr>
          <p:nvPr>
            <p:ph type="body" sz="half" idx="2"/>
          </p:nvPr>
        </p:nvSpPr>
        <p:spPr>
          <a:xfrm>
            <a:off x="839789" y="2367280"/>
            <a:ext cx="3696652" cy="350170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C77283-E2B8-405E-BB6E-9F121140E506}"/>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6" name="Footer Placeholder 5">
            <a:extLst>
              <a:ext uri="{FF2B5EF4-FFF2-40B4-BE49-F238E27FC236}">
                <a16:creationId xmlns:a16="http://schemas.microsoft.com/office/drawing/2014/main" id="{F9F21F05-EB94-417F-B19B-96FF3D9ECA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B7C3C7-B6DB-4064-8E66-9FB770C888ED}"/>
              </a:ext>
            </a:extLst>
          </p:cNvPr>
          <p:cNvSpPr>
            <a:spLocks noGrp="1"/>
          </p:cNvSpPr>
          <p:nvPr>
            <p:ph type="sldNum" sz="quarter" idx="12"/>
          </p:nvPr>
        </p:nvSpPr>
        <p:spPr/>
        <p:txBody>
          <a:bodyPr/>
          <a:lstStyle/>
          <a:p>
            <a:fld id="{3109D357-8067-4A1F-97B2-93C5160B78D9}" type="slidenum">
              <a:rPr lang="en-US" smtClean="0"/>
              <a:t>‹#›</a:t>
            </a:fld>
            <a:endParaRPr lang="en-US"/>
          </a:p>
        </p:txBody>
      </p:sp>
      <p:cxnSp>
        <p:nvCxnSpPr>
          <p:cNvPr id="8" name="Straight Connector 7">
            <a:extLst>
              <a:ext uri="{FF2B5EF4-FFF2-40B4-BE49-F238E27FC236}">
                <a16:creationId xmlns:a16="http://schemas.microsoft.com/office/drawing/2014/main" id="{51E233FA-220A-423F-907E-5F81526A28A0}"/>
              </a:ext>
            </a:extLst>
          </p:cNvPr>
          <p:cNvCxnSpPr>
            <a:cxnSpLocks/>
          </p:cNvCxnSpPr>
          <p:nvPr/>
        </p:nvCxnSpPr>
        <p:spPr>
          <a:xfrm>
            <a:off x="5023202"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6835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56D52-667C-4E67-9038-A0BDFD8CCD0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3E72AC-0272-475A-BD25-2AB7AC1DEFA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CFBFF2-9ECB-4CDD-87FA-9DD1F87BFDE9}"/>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5" name="Footer Placeholder 4">
            <a:extLst>
              <a:ext uri="{FF2B5EF4-FFF2-40B4-BE49-F238E27FC236}">
                <a16:creationId xmlns:a16="http://schemas.microsoft.com/office/drawing/2014/main" id="{40AC12B3-DAF5-4BA7-A3A6-D0284716DB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F171AE-4A11-4035-A072-9AC4053FFA85}"/>
              </a:ext>
            </a:extLst>
          </p:cNvPr>
          <p:cNvSpPr>
            <a:spLocks noGrp="1"/>
          </p:cNvSpPr>
          <p:nvPr>
            <p:ph type="sldNum" sz="quarter" idx="12"/>
          </p:nvPr>
        </p:nvSpPr>
        <p:spPr/>
        <p:txBody>
          <a:bodyPr/>
          <a:lstStyle/>
          <a:p>
            <a:fld id="{3109D357-8067-4A1F-97B2-93C5160B78D9}" type="slidenum">
              <a:rPr lang="en-US" smtClean="0"/>
              <a:t>‹#›</a:t>
            </a:fld>
            <a:endParaRPr lang="en-US"/>
          </a:p>
        </p:txBody>
      </p:sp>
    </p:spTree>
    <p:extLst>
      <p:ext uri="{BB962C8B-B14F-4D97-AF65-F5344CB8AC3E}">
        <p14:creationId xmlns:p14="http://schemas.microsoft.com/office/powerpoint/2010/main" val="3987085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3A52E95-2F50-48D3-B00E-4C259644E72E}"/>
              </a:ext>
            </a:extLst>
          </p:cNvPr>
          <p:cNvSpPr>
            <a:spLocks noGrp="1"/>
          </p:cNvSpPr>
          <p:nvPr>
            <p:ph type="title" orient="vert"/>
          </p:nvPr>
        </p:nvSpPr>
        <p:spPr>
          <a:xfrm>
            <a:off x="9050174" y="838199"/>
            <a:ext cx="2303626" cy="5338763"/>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2617C9B-4E02-49C8-B6DF-65ED3C990343}"/>
              </a:ext>
            </a:extLst>
          </p:cNvPr>
          <p:cNvSpPr>
            <a:spLocks noGrp="1"/>
          </p:cNvSpPr>
          <p:nvPr>
            <p:ph type="body" orient="vert" idx="1"/>
          </p:nvPr>
        </p:nvSpPr>
        <p:spPr>
          <a:xfrm>
            <a:off x="838200" y="838199"/>
            <a:ext cx="7734300" cy="5338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ECA10C-AC31-4D80-B78F-08E48CDCB7F2}"/>
              </a:ext>
            </a:extLst>
          </p:cNvPr>
          <p:cNvSpPr>
            <a:spLocks noGrp="1"/>
          </p:cNvSpPr>
          <p:nvPr>
            <p:ph type="dt" sz="half" idx="10"/>
          </p:nvPr>
        </p:nvSpPr>
        <p:spPr/>
        <p:txBody>
          <a:bodyPr/>
          <a:lstStyle/>
          <a:p>
            <a:fld id="{F6CCBF3A-D7FB-4B97-8FD5-6FFB20CB1E84}" type="datetimeFigureOut">
              <a:rPr lang="en-US" smtClean="0"/>
              <a:t>2/4/2025</a:t>
            </a:fld>
            <a:endParaRPr lang="en-US"/>
          </a:p>
        </p:txBody>
      </p:sp>
      <p:sp>
        <p:nvSpPr>
          <p:cNvPr id="5" name="Footer Placeholder 4">
            <a:extLst>
              <a:ext uri="{FF2B5EF4-FFF2-40B4-BE49-F238E27FC236}">
                <a16:creationId xmlns:a16="http://schemas.microsoft.com/office/drawing/2014/main" id="{19AAB5B7-F312-4BC9-A5D3-72E065D1B9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C2E489-5442-4698-B6E3-3421A97C2834}"/>
              </a:ext>
            </a:extLst>
          </p:cNvPr>
          <p:cNvSpPr>
            <a:spLocks noGrp="1"/>
          </p:cNvSpPr>
          <p:nvPr>
            <p:ph type="sldNum" sz="quarter" idx="12"/>
          </p:nvPr>
        </p:nvSpPr>
        <p:spPr/>
        <p:txBody>
          <a:bodyPr/>
          <a:lstStyle/>
          <a:p>
            <a:fld id="{3109D357-8067-4A1F-97B2-93C5160B78D9}" type="slidenum">
              <a:rPr lang="en-US" smtClean="0"/>
              <a:t>‹#›</a:t>
            </a:fld>
            <a:endParaRPr lang="en-US"/>
          </a:p>
        </p:txBody>
      </p:sp>
      <p:cxnSp>
        <p:nvCxnSpPr>
          <p:cNvPr id="7" name="Straight Connector 6">
            <a:extLst>
              <a:ext uri="{FF2B5EF4-FFF2-40B4-BE49-F238E27FC236}">
                <a16:creationId xmlns:a16="http://schemas.microsoft.com/office/drawing/2014/main" id="{41F3A7E1-F157-4338-B7F7-9C0A2D60B7FF}"/>
              </a:ext>
            </a:extLst>
          </p:cNvPr>
          <p:cNvCxnSpPr>
            <a:cxnSpLocks/>
          </p:cNvCxnSpPr>
          <p:nvPr/>
        </p:nvCxnSpPr>
        <p:spPr>
          <a:xfrm>
            <a:off x="881133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3179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a:defRPr sz="1000">
                <a:solidFill>
                  <a:schemeClr val="tx1"/>
                </a:solidFill>
              </a:defRPr>
            </a:lvl1pPr>
          </a:lstStyle>
          <a:p>
            <a:fld id="{F6CCBF3A-D7FB-4B97-8FD5-6FFB20CB1E84}" type="datetimeFigureOut">
              <a:rPr lang="en-US" smtClean="0"/>
              <a:t>2/4/2025</a:t>
            </a:fld>
            <a:endParaRPr lang="en-US"/>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5400000">
            <a:off x="-1131161" y="1592957"/>
            <a:ext cx="2973522"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a:defRPr sz="1000">
                <a:solidFill>
                  <a:schemeClr val="tx1"/>
                </a:solidFill>
              </a:defRPr>
            </a:lvl1pPr>
          </a:lstStyle>
          <a:p>
            <a:fld id="{3109D357-8067-4A1F-97B2-93C5160B78D9}" type="slidenum">
              <a:rPr lang="en-US" smtClean="0"/>
              <a:t>‹#›</a:t>
            </a:fld>
            <a:endParaRPr lang="en-US"/>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7316712"/>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SzPct val="80000"/>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8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6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moodle.uwtsd.ac.uk/mod/resource/view.php?id=603228"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7dugfwJthBY?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626F98-F213-4034-8836-88A71501D0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F0E485B-BDCB-10FC-9119-A525BFC752B8}"/>
              </a:ext>
            </a:extLst>
          </p:cNvPr>
          <p:cNvPicPr>
            <a:picLocks noChangeAspect="1"/>
          </p:cNvPicPr>
          <p:nvPr/>
        </p:nvPicPr>
        <p:blipFill>
          <a:blip r:embed="rId2">
            <a:alphaModFix amt="60000"/>
          </a:blip>
          <a:srcRect r="11108" b="-4"/>
          <a:stretch/>
        </p:blipFill>
        <p:spPr>
          <a:xfrm>
            <a:off x="20" y="1"/>
            <a:ext cx="12191980" cy="6857999"/>
          </a:xfrm>
          <a:prstGeom prst="rect">
            <a:avLst/>
          </a:prstGeom>
        </p:spPr>
      </p:pic>
      <p:sp useBgFill="1">
        <p:nvSpPr>
          <p:cNvPr id="11" name="Freeform: Shape 10">
            <a:extLst>
              <a:ext uri="{FF2B5EF4-FFF2-40B4-BE49-F238E27FC236}">
                <a16:creationId xmlns:a16="http://schemas.microsoft.com/office/drawing/2014/main" id="{6B3DAACF-D844-4480-94BE-2DE00ABEE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75199" y="726177"/>
            <a:ext cx="5241603" cy="5343721"/>
          </a:xfrm>
          <a:custGeom>
            <a:avLst/>
            <a:gdLst>
              <a:gd name="connsiteX0" fmla="*/ 5325805 w 5325805"/>
              <a:gd name="connsiteY0" fmla="*/ 2714782 h 5429563"/>
              <a:gd name="connsiteX1" fmla="*/ 2611024 w 5325805"/>
              <a:gd name="connsiteY1" fmla="*/ 5429563 h 5429563"/>
              <a:gd name="connsiteX2" fmla="*/ 1942188 w 5325805"/>
              <a:gd name="connsiteY2" fmla="*/ 5429563 h 5429563"/>
              <a:gd name="connsiteX3" fmla="*/ 668836 w 5325805"/>
              <a:gd name="connsiteY3" fmla="*/ 5429563 h 5429563"/>
              <a:gd name="connsiteX4" fmla="*/ 0 w 5325805"/>
              <a:gd name="connsiteY4" fmla="*/ 5429563 h 5429563"/>
              <a:gd name="connsiteX5" fmla="*/ 0 w 5325805"/>
              <a:gd name="connsiteY5" fmla="*/ 0 h 5429563"/>
              <a:gd name="connsiteX6" fmla="*/ 668836 w 5325805"/>
              <a:gd name="connsiteY6" fmla="*/ 0 h 5429563"/>
              <a:gd name="connsiteX7" fmla="*/ 1942188 w 5325805"/>
              <a:gd name="connsiteY7" fmla="*/ 0 h 5429563"/>
              <a:gd name="connsiteX8" fmla="*/ 2611024 w 5325805"/>
              <a:gd name="connsiteY8" fmla="*/ 0 h 5429563"/>
              <a:gd name="connsiteX9" fmla="*/ 5325805 w 5325805"/>
              <a:gd name="connsiteY9" fmla="*/ 2714782 h 542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25805" h="5429563">
                <a:moveTo>
                  <a:pt x="5325805" y="2714782"/>
                </a:moveTo>
                <a:cubicBezTo>
                  <a:pt x="5325805" y="4214114"/>
                  <a:pt x="4110356" y="5429563"/>
                  <a:pt x="2611024" y="5429563"/>
                </a:cubicBezTo>
                <a:lnTo>
                  <a:pt x="1942188" y="5429563"/>
                </a:lnTo>
                <a:lnTo>
                  <a:pt x="668836" y="5429563"/>
                </a:lnTo>
                <a:lnTo>
                  <a:pt x="0" y="5429563"/>
                </a:lnTo>
                <a:lnTo>
                  <a:pt x="0" y="0"/>
                </a:lnTo>
                <a:lnTo>
                  <a:pt x="668836" y="0"/>
                </a:lnTo>
                <a:lnTo>
                  <a:pt x="1942188" y="0"/>
                </a:lnTo>
                <a:lnTo>
                  <a:pt x="2611024" y="0"/>
                </a:lnTo>
                <a:cubicBezTo>
                  <a:pt x="4110356" y="0"/>
                  <a:pt x="5325805" y="1215450"/>
                  <a:pt x="5325805" y="2714782"/>
                </a:cubicBezTo>
                <a:close/>
              </a:path>
            </a:pathLst>
          </a:custGeom>
          <a:ln w="63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1524000" y="1336430"/>
            <a:ext cx="9144000" cy="2820573"/>
          </a:xfrm>
        </p:spPr>
        <p:txBody>
          <a:bodyPr>
            <a:normAutofit/>
          </a:bodyPr>
          <a:lstStyle/>
          <a:p>
            <a:pPr algn="ctr"/>
            <a:r>
              <a:rPr lang="en-GB" sz="6600"/>
              <a:t>Ethical Theory</a:t>
            </a:r>
          </a:p>
        </p:txBody>
      </p:sp>
      <p:sp>
        <p:nvSpPr>
          <p:cNvPr id="3" name="Subtitle 2"/>
          <p:cNvSpPr>
            <a:spLocks noGrp="1"/>
          </p:cNvSpPr>
          <p:nvPr>
            <p:ph type="subTitle" idx="1"/>
          </p:nvPr>
        </p:nvSpPr>
        <p:spPr>
          <a:xfrm>
            <a:off x="4068856" y="4628271"/>
            <a:ext cx="4054288" cy="1069144"/>
          </a:xfrm>
        </p:spPr>
        <p:txBody>
          <a:bodyPr vert="horz" lIns="91440" tIns="45720" rIns="91440" bIns="45720" rtlCol="0">
            <a:normAutofit/>
          </a:bodyPr>
          <a:lstStyle/>
          <a:p>
            <a:pPr algn="ctr"/>
            <a:r>
              <a:rPr lang="en-GB" dirty="0"/>
              <a:t>Laura James </a:t>
            </a:r>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09D96-CB0F-DB41-B9C9-95BC89A1CADB}"/>
              </a:ext>
            </a:extLst>
          </p:cNvPr>
          <p:cNvSpPr>
            <a:spLocks noGrp="1"/>
          </p:cNvSpPr>
          <p:nvPr>
            <p:ph type="title"/>
          </p:nvPr>
        </p:nvSpPr>
        <p:spPr/>
        <p:txBody>
          <a:bodyPr/>
          <a:lstStyle/>
          <a:p>
            <a:r>
              <a:rPr lang="en-GB" dirty="0"/>
              <a:t>Re-Cap: Teleological</a:t>
            </a:r>
          </a:p>
        </p:txBody>
      </p:sp>
      <p:sp>
        <p:nvSpPr>
          <p:cNvPr id="3" name="Content Placeholder 2">
            <a:extLst>
              <a:ext uri="{FF2B5EF4-FFF2-40B4-BE49-F238E27FC236}">
                <a16:creationId xmlns:a16="http://schemas.microsoft.com/office/drawing/2014/main" id="{A56CC4D6-2179-880F-7EA3-3EB598F83B78}"/>
              </a:ext>
            </a:extLst>
          </p:cNvPr>
          <p:cNvSpPr>
            <a:spLocks noGrp="1"/>
          </p:cNvSpPr>
          <p:nvPr>
            <p:ph idx="1"/>
          </p:nvPr>
        </p:nvSpPr>
        <p:spPr/>
        <p:txBody>
          <a:bodyPr vert="horz" lIns="91440" tIns="45720" rIns="91440" bIns="45720" rtlCol="0" anchor="t">
            <a:normAutofit/>
          </a:bodyPr>
          <a:lstStyle/>
          <a:p>
            <a:pPr marL="0" indent="0">
              <a:buNone/>
            </a:pPr>
            <a:r>
              <a:rPr lang="en-GB">
                <a:solidFill>
                  <a:srgbClr val="242424"/>
                </a:solidFill>
                <a:latin typeface="Segoe UI"/>
                <a:cs typeface="Segoe UI"/>
              </a:rPr>
              <a:t>Teleological ethical theories, also known as consequentialist theories, focus on the consequences or outcomes of actions to determine their moral value. </a:t>
            </a:r>
            <a:r>
              <a:rPr lang="en-GB" b="1" u="sng">
                <a:solidFill>
                  <a:srgbClr val="242424"/>
                </a:solidFill>
                <a:latin typeface="Segoe UI"/>
                <a:cs typeface="Segoe UI"/>
              </a:rPr>
              <a:t>The </a:t>
            </a:r>
            <a:r>
              <a:rPr lang="en-GB" b="1" u="sng" dirty="0">
                <a:solidFill>
                  <a:srgbClr val="242424"/>
                </a:solidFill>
                <a:latin typeface="Segoe UI"/>
                <a:cs typeface="Segoe UI"/>
              </a:rPr>
              <a:t>central idea is that the rightness or wrongness of an action is judged by its results.</a:t>
            </a:r>
            <a:endParaRPr lang="en-GB" b="1" u="sng"/>
          </a:p>
          <a:p>
            <a:pPr marL="0" indent="0">
              <a:buNone/>
            </a:pPr>
            <a:r>
              <a:rPr lang="en-GB" dirty="0">
                <a:solidFill>
                  <a:srgbClr val="242424"/>
                </a:solidFill>
                <a:latin typeface="Segoe UI"/>
                <a:cs typeface="Segoe UI"/>
              </a:rPr>
              <a:t>The most well-known teleological theory is </a:t>
            </a:r>
            <a:r>
              <a:rPr lang="en-GB" b="1" dirty="0">
                <a:solidFill>
                  <a:srgbClr val="242424"/>
                </a:solidFill>
                <a:latin typeface="Segoe UI"/>
                <a:cs typeface="Segoe UI"/>
              </a:rPr>
              <a:t>utilitarianism</a:t>
            </a:r>
            <a:r>
              <a:rPr lang="en-GB" dirty="0">
                <a:solidFill>
                  <a:srgbClr val="242424"/>
                </a:solidFill>
                <a:latin typeface="Segoe UI"/>
                <a:cs typeface="Segoe UI"/>
              </a:rPr>
              <a:t>, which suggests that an action is morally right if it maximizes overall happiness or pleasure and minimizes pain or suffering. Another example is </a:t>
            </a:r>
            <a:r>
              <a:rPr lang="en-GB" b="1" dirty="0">
                <a:solidFill>
                  <a:srgbClr val="242424"/>
                </a:solidFill>
                <a:latin typeface="Segoe UI"/>
                <a:cs typeface="Segoe UI"/>
              </a:rPr>
              <a:t>ethical egoism</a:t>
            </a:r>
            <a:r>
              <a:rPr lang="en-GB" dirty="0">
                <a:solidFill>
                  <a:srgbClr val="242424"/>
                </a:solidFill>
                <a:latin typeface="Segoe UI"/>
                <a:cs typeface="Segoe UI"/>
              </a:rPr>
              <a:t>, which holds that an action is right if it promotes the individual's own best interest.</a:t>
            </a:r>
            <a:endParaRPr lang="en-GB" dirty="0"/>
          </a:p>
          <a:p>
            <a:pPr marL="0" indent="0">
              <a:buNone/>
            </a:pPr>
            <a:endParaRPr lang="en-GB" dirty="0"/>
          </a:p>
        </p:txBody>
      </p:sp>
    </p:spTree>
    <p:extLst>
      <p:ext uri="{BB962C8B-B14F-4D97-AF65-F5344CB8AC3E}">
        <p14:creationId xmlns:p14="http://schemas.microsoft.com/office/powerpoint/2010/main" val="724740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CF03A2E-B266-4817-B378-45B9DC3EC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23EA11-F1A9-2E27-D0EA-9AA6C828B4D8}"/>
              </a:ext>
            </a:extLst>
          </p:cNvPr>
          <p:cNvSpPr>
            <a:spLocks noGrp="1"/>
          </p:cNvSpPr>
          <p:nvPr>
            <p:ph type="title"/>
          </p:nvPr>
        </p:nvSpPr>
        <p:spPr>
          <a:xfrm>
            <a:off x="5583720" y="681039"/>
            <a:ext cx="5770080" cy="1640521"/>
          </a:xfrm>
        </p:spPr>
        <p:txBody>
          <a:bodyPr>
            <a:normAutofit/>
          </a:bodyPr>
          <a:lstStyle/>
          <a:p>
            <a:r>
              <a:rPr lang="en-GB" dirty="0"/>
              <a:t>Re-Cap: Deontological</a:t>
            </a:r>
          </a:p>
        </p:txBody>
      </p:sp>
      <p:pic>
        <p:nvPicPr>
          <p:cNvPr id="7" name="Graphic 6" descr="Scales of Justice">
            <a:extLst>
              <a:ext uri="{FF2B5EF4-FFF2-40B4-BE49-F238E27FC236}">
                <a16:creationId xmlns:a16="http://schemas.microsoft.com/office/drawing/2014/main" id="{3CDF5992-F36E-F5FF-B5F0-1AED912DB13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1" y="1893124"/>
            <a:ext cx="3071752" cy="3071752"/>
          </a:xfrm>
          <a:prstGeom prst="rect">
            <a:avLst/>
          </a:prstGeom>
        </p:spPr>
      </p:pic>
      <p:cxnSp>
        <p:nvCxnSpPr>
          <p:cNvPr id="12" name="Straight Connector 11">
            <a:extLst>
              <a:ext uri="{FF2B5EF4-FFF2-40B4-BE49-F238E27FC236}">
                <a16:creationId xmlns:a16="http://schemas.microsoft.com/office/drawing/2014/main" id="{7882FDDB-12BA-4531-A762-4803DABD6C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815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0DF0449-FD9F-3B84-5B5C-74B53044FC88}"/>
              </a:ext>
            </a:extLst>
          </p:cNvPr>
          <p:cNvSpPr>
            <a:spLocks noGrp="1"/>
          </p:cNvSpPr>
          <p:nvPr>
            <p:ph idx="1"/>
          </p:nvPr>
        </p:nvSpPr>
        <p:spPr>
          <a:xfrm>
            <a:off x="5583720" y="2672370"/>
            <a:ext cx="5770079" cy="3504591"/>
          </a:xfrm>
        </p:spPr>
        <p:txBody>
          <a:bodyPr vert="horz" lIns="91440" tIns="45720" rIns="91440" bIns="45720" rtlCol="0">
            <a:normAutofit/>
          </a:bodyPr>
          <a:lstStyle/>
          <a:p>
            <a:pPr>
              <a:lnSpc>
                <a:spcPct val="100000"/>
              </a:lnSpc>
              <a:buNone/>
            </a:pPr>
            <a:r>
              <a:rPr lang="en-GB" sz="1600">
                <a:latin typeface="Segoe UI"/>
                <a:cs typeface="Segoe UI"/>
              </a:rPr>
              <a:t>Deontological ethical theories, also known as duty-based ethics, focus on the inherent morality of actions themselves rather than their consequences. The central idea is that certain actions are morally obligatory, permissible, or forbidden based on a set of rules or duties.</a:t>
            </a:r>
            <a:endParaRPr lang="en-US" sz="1600"/>
          </a:p>
          <a:p>
            <a:pPr>
              <a:lnSpc>
                <a:spcPct val="100000"/>
              </a:lnSpc>
              <a:buNone/>
            </a:pPr>
            <a:r>
              <a:rPr lang="en-GB" sz="1600">
                <a:latin typeface="Segoe UI"/>
                <a:cs typeface="Segoe UI"/>
              </a:rPr>
              <a:t>The most well-known deontological theory is </a:t>
            </a:r>
            <a:r>
              <a:rPr lang="en-GB" sz="1600" b="1">
                <a:latin typeface="Segoe UI"/>
                <a:cs typeface="Segoe UI"/>
              </a:rPr>
              <a:t>Kantian ethics</a:t>
            </a:r>
            <a:r>
              <a:rPr lang="en-GB" sz="1600">
                <a:latin typeface="Segoe UI"/>
                <a:cs typeface="Segoe UI"/>
              </a:rPr>
              <a:t>, developed by Immanuel Kant. According to Kant, an action is morally right if it is done out of duty and adheres to a universal moral law, which he calls the </a:t>
            </a:r>
            <a:r>
              <a:rPr lang="en-GB" sz="1600" b="1">
                <a:latin typeface="Segoe UI"/>
                <a:cs typeface="Segoe UI"/>
              </a:rPr>
              <a:t>categorical imperative</a:t>
            </a:r>
            <a:r>
              <a:rPr lang="en-GB" sz="1600">
                <a:latin typeface="Segoe UI"/>
                <a:cs typeface="Segoe UI"/>
              </a:rPr>
              <a:t>. This imperative requires that one should only act according to maxims that can be consistently universalized, meaning they could be applied as a universal law for everyone.</a:t>
            </a:r>
            <a:endParaRPr lang="en-GB" sz="1600"/>
          </a:p>
          <a:p>
            <a:pPr marL="0" indent="0">
              <a:lnSpc>
                <a:spcPct val="100000"/>
              </a:lnSpc>
              <a:buNone/>
            </a:pPr>
            <a:endParaRPr lang="en-GB" sz="1600"/>
          </a:p>
        </p:txBody>
      </p:sp>
    </p:spTree>
    <p:extLst>
      <p:ext uri="{BB962C8B-B14F-4D97-AF65-F5344CB8AC3E}">
        <p14:creationId xmlns:p14="http://schemas.microsoft.com/office/powerpoint/2010/main" val="3305828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CF03A2E-B266-4817-B378-45B9DC3EC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0C6655-13EB-B40C-7E4A-E3BCF4A6F7AB}"/>
              </a:ext>
            </a:extLst>
          </p:cNvPr>
          <p:cNvSpPr>
            <a:spLocks noGrp="1"/>
          </p:cNvSpPr>
          <p:nvPr>
            <p:ph type="title"/>
          </p:nvPr>
        </p:nvSpPr>
        <p:spPr>
          <a:xfrm>
            <a:off x="5583720" y="681039"/>
            <a:ext cx="5770080" cy="1640521"/>
          </a:xfrm>
        </p:spPr>
        <p:txBody>
          <a:bodyPr>
            <a:normAutofit/>
          </a:bodyPr>
          <a:lstStyle/>
          <a:p>
            <a:r>
              <a:rPr lang="en-GB" b="1">
                <a:ea typeface="+mj-lt"/>
                <a:cs typeface="+mj-lt"/>
              </a:rPr>
              <a:t>Teleological v. Deontological</a:t>
            </a:r>
            <a:endParaRPr lang="en-US" dirty="0"/>
          </a:p>
        </p:txBody>
      </p:sp>
      <p:pic>
        <p:nvPicPr>
          <p:cNvPr id="7" name="Graphic 6" descr="Person with Idea">
            <a:extLst>
              <a:ext uri="{FF2B5EF4-FFF2-40B4-BE49-F238E27FC236}">
                <a16:creationId xmlns:a16="http://schemas.microsoft.com/office/drawing/2014/main" id="{5FB87665-CD03-89ED-F2E4-A05BEFA0376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1" y="1893124"/>
            <a:ext cx="3071752" cy="3071752"/>
          </a:xfrm>
          <a:prstGeom prst="rect">
            <a:avLst/>
          </a:prstGeom>
        </p:spPr>
      </p:pic>
      <p:cxnSp>
        <p:nvCxnSpPr>
          <p:cNvPr id="12" name="Straight Connector 11">
            <a:extLst>
              <a:ext uri="{FF2B5EF4-FFF2-40B4-BE49-F238E27FC236}">
                <a16:creationId xmlns:a16="http://schemas.microsoft.com/office/drawing/2014/main" id="{7882FDDB-12BA-4531-A762-4803DABD6C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815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EF78216-7F4F-6931-46BD-2D543FE947DE}"/>
              </a:ext>
            </a:extLst>
          </p:cNvPr>
          <p:cNvSpPr>
            <a:spLocks noGrp="1"/>
          </p:cNvSpPr>
          <p:nvPr>
            <p:ph idx="1"/>
          </p:nvPr>
        </p:nvSpPr>
        <p:spPr>
          <a:xfrm>
            <a:off x="5583720" y="2672370"/>
            <a:ext cx="5770079" cy="3504591"/>
          </a:xfrm>
        </p:spPr>
        <p:txBody>
          <a:bodyPr vert="horz" lIns="91440" tIns="45720" rIns="91440" bIns="45720" rtlCol="0" anchor="t">
            <a:normAutofit lnSpcReduction="10000"/>
          </a:bodyPr>
          <a:lstStyle/>
          <a:p>
            <a:pPr marL="0" indent="0">
              <a:buNone/>
            </a:pPr>
            <a:r>
              <a:rPr lang="en-GB" dirty="0">
                <a:ea typeface="+mn-lt"/>
                <a:cs typeface="+mn-lt"/>
              </a:rPr>
              <a:t>Using the pre-lecture background research, think about the implications of using a teleological versus deontological approach to decision making in business.  What are the advantages and disadvantages of using each approach.</a:t>
            </a:r>
            <a:endParaRPr lang="en-GB" dirty="0"/>
          </a:p>
          <a:p>
            <a:pPr marL="0" indent="0">
              <a:buNone/>
            </a:pPr>
            <a:endParaRPr lang="en-GB">
              <a:ea typeface="+mn-lt"/>
              <a:cs typeface="+mn-lt"/>
            </a:endParaRPr>
          </a:p>
          <a:p>
            <a:pPr marL="0" indent="0">
              <a:buNone/>
            </a:pPr>
            <a:r>
              <a:rPr lang="en-GB" dirty="0">
                <a:ea typeface="+mn-lt"/>
                <a:cs typeface="+mn-lt"/>
              </a:rPr>
              <a:t>See if you can provide a scenario where you think use of one is better than the other to make decisions.  You can add context to this if you wish as part of your argument.</a:t>
            </a:r>
            <a:endParaRPr lang="en-GB" dirty="0"/>
          </a:p>
          <a:p>
            <a:pPr marL="0" indent="0">
              <a:buNone/>
            </a:pPr>
            <a:endParaRPr lang="en-GB" dirty="0"/>
          </a:p>
        </p:txBody>
      </p:sp>
    </p:spTree>
    <p:extLst>
      <p:ext uri="{BB962C8B-B14F-4D97-AF65-F5344CB8AC3E}">
        <p14:creationId xmlns:p14="http://schemas.microsoft.com/office/powerpoint/2010/main" val="51576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582A4-D8E7-8E46-62C2-857107C5A106}"/>
              </a:ext>
            </a:extLst>
          </p:cNvPr>
          <p:cNvSpPr>
            <a:spLocks noGrp="1"/>
          </p:cNvSpPr>
          <p:nvPr>
            <p:ph type="title"/>
          </p:nvPr>
        </p:nvSpPr>
        <p:spPr/>
        <p:txBody>
          <a:bodyPr/>
          <a:lstStyle/>
          <a:p>
            <a:r>
              <a:rPr lang="en-GB" dirty="0"/>
              <a:t>Activity- news stories</a:t>
            </a:r>
          </a:p>
        </p:txBody>
      </p:sp>
      <p:sp>
        <p:nvSpPr>
          <p:cNvPr id="3" name="Content Placeholder 2">
            <a:extLst>
              <a:ext uri="{FF2B5EF4-FFF2-40B4-BE49-F238E27FC236}">
                <a16:creationId xmlns:a16="http://schemas.microsoft.com/office/drawing/2014/main" id="{E4C8C879-67C8-455F-FEA9-38EB32FB87C1}"/>
              </a:ext>
            </a:extLst>
          </p:cNvPr>
          <p:cNvSpPr>
            <a:spLocks noGrp="1"/>
          </p:cNvSpPr>
          <p:nvPr>
            <p:ph idx="1"/>
          </p:nvPr>
        </p:nvSpPr>
        <p:spPr/>
        <p:txBody>
          <a:bodyPr vert="horz" lIns="91440" tIns="45720" rIns="91440" bIns="45720" rtlCol="0" anchor="t">
            <a:normAutofit/>
          </a:bodyPr>
          <a:lstStyle/>
          <a:p>
            <a:pPr marL="0" indent="0">
              <a:buNone/>
            </a:pPr>
            <a:r>
              <a:rPr lang="en-GB" b="1" dirty="0">
                <a:solidFill>
                  <a:srgbClr val="242424"/>
                </a:solidFill>
                <a:latin typeface="Segoe UI"/>
                <a:cs typeface="Segoe UI"/>
              </a:rPr>
              <a:t>Starbucks Lawsuit</a:t>
            </a:r>
            <a:r>
              <a:rPr lang="en-GB" dirty="0">
                <a:solidFill>
                  <a:srgbClr val="242424"/>
                </a:solidFill>
                <a:latin typeface="Segoe UI"/>
                <a:cs typeface="Segoe UI"/>
              </a:rPr>
              <a:t>:</a:t>
            </a:r>
            <a:endParaRPr lang="en-US" dirty="0">
              <a:solidFill>
                <a:srgbClr val="000000"/>
              </a:solidFill>
              <a:latin typeface="Goudy Old Style"/>
              <a:cs typeface="Segoe UI"/>
            </a:endParaRPr>
          </a:p>
          <a:p>
            <a:pPr marL="0" indent="0">
              <a:buNone/>
            </a:pPr>
            <a:r>
              <a:rPr lang="en-GB" dirty="0">
                <a:solidFill>
                  <a:srgbClr val="242424"/>
                </a:solidFill>
                <a:latin typeface="Segoe UI"/>
                <a:cs typeface="Segoe UI"/>
              </a:rPr>
              <a:t>Starbucks faced a lawsuit for allegedly using coffee from farms with human rights abuses while promoting its "ethical" sourcing. The lawsuit claims that Starbucks misled consumers by marketing its products as ethically sourced despite documented labour violations on some supplier farms.</a:t>
            </a:r>
            <a:endParaRPr lang="en-US" dirty="0"/>
          </a:p>
        </p:txBody>
      </p:sp>
    </p:spTree>
    <p:extLst>
      <p:ext uri="{BB962C8B-B14F-4D97-AF65-F5344CB8AC3E}">
        <p14:creationId xmlns:p14="http://schemas.microsoft.com/office/powerpoint/2010/main" val="1135607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CF03A2E-B266-4817-B378-45B9DC3EC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5C1345-F0EC-442A-847E-E6057026107E}"/>
              </a:ext>
            </a:extLst>
          </p:cNvPr>
          <p:cNvSpPr>
            <a:spLocks noGrp="1"/>
          </p:cNvSpPr>
          <p:nvPr>
            <p:ph type="title"/>
          </p:nvPr>
        </p:nvSpPr>
        <p:spPr>
          <a:xfrm>
            <a:off x="5583720" y="681039"/>
            <a:ext cx="5770080" cy="1640521"/>
          </a:xfrm>
        </p:spPr>
        <p:txBody>
          <a:bodyPr>
            <a:normAutofit/>
          </a:bodyPr>
          <a:lstStyle/>
          <a:p>
            <a:r>
              <a:rPr lang="en-GB" b="1">
                <a:latin typeface="Segoe UI"/>
                <a:cs typeface="Segoe UI"/>
              </a:rPr>
              <a:t>Ethical Sourcing Claims</a:t>
            </a:r>
            <a:r>
              <a:rPr lang="en-GB">
                <a:latin typeface="Segoe UI"/>
                <a:cs typeface="Segoe UI"/>
              </a:rPr>
              <a:t>:</a:t>
            </a:r>
            <a:endParaRPr lang="en-US" dirty="0"/>
          </a:p>
        </p:txBody>
      </p:sp>
      <p:pic>
        <p:nvPicPr>
          <p:cNvPr id="7" name="Graphic 6" descr="Coffee">
            <a:extLst>
              <a:ext uri="{FF2B5EF4-FFF2-40B4-BE49-F238E27FC236}">
                <a16:creationId xmlns:a16="http://schemas.microsoft.com/office/drawing/2014/main" id="{30A74E64-60FD-10CF-7553-95FE6AB99D5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1" y="1893124"/>
            <a:ext cx="3071752" cy="3071752"/>
          </a:xfrm>
          <a:prstGeom prst="rect">
            <a:avLst/>
          </a:prstGeom>
        </p:spPr>
      </p:pic>
      <p:cxnSp>
        <p:nvCxnSpPr>
          <p:cNvPr id="12" name="Straight Connector 11">
            <a:extLst>
              <a:ext uri="{FF2B5EF4-FFF2-40B4-BE49-F238E27FC236}">
                <a16:creationId xmlns:a16="http://schemas.microsoft.com/office/drawing/2014/main" id="{7882FDDB-12BA-4531-A762-4803DABD6C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815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C3936F6-9230-839D-4453-469DF0FD14FA}"/>
              </a:ext>
            </a:extLst>
          </p:cNvPr>
          <p:cNvSpPr>
            <a:spLocks noGrp="1"/>
          </p:cNvSpPr>
          <p:nvPr>
            <p:ph idx="1"/>
          </p:nvPr>
        </p:nvSpPr>
        <p:spPr>
          <a:xfrm>
            <a:off x="5583720" y="2672370"/>
            <a:ext cx="5770079" cy="3504591"/>
          </a:xfrm>
        </p:spPr>
        <p:txBody>
          <a:bodyPr vert="horz" lIns="91440" tIns="45720" rIns="91440" bIns="45720" rtlCol="0">
            <a:normAutofit/>
          </a:bodyPr>
          <a:lstStyle/>
          <a:p>
            <a:endParaRPr lang="en-GB">
              <a:latin typeface="Segoe UI"/>
              <a:cs typeface="Segoe UI"/>
            </a:endParaRPr>
          </a:p>
          <a:p>
            <a:pPr lvl="1">
              <a:buFont typeface="Goudy Old Style" panose="020B0604020202020204" pitchFamily="34" charset="0"/>
              <a:buChar char="–"/>
            </a:pPr>
            <a:r>
              <a:rPr lang="en-GB" i="0">
                <a:latin typeface="Segoe UI"/>
                <a:cs typeface="Segoe UI"/>
              </a:rPr>
              <a:t>How does Starbucks' marketing of "100% ethical" sourcing align with the allegations of human rights abuses on supplier farms?</a:t>
            </a:r>
            <a:endParaRPr lang="en-GB" dirty="0"/>
          </a:p>
          <a:p>
            <a:pPr lvl="1">
              <a:buFont typeface="Goudy Old Style" panose="020B0604020202020204" pitchFamily="34" charset="0"/>
              <a:buChar char="–"/>
            </a:pPr>
            <a:r>
              <a:rPr lang="en-GB" i="0">
                <a:latin typeface="Segoe UI"/>
                <a:cs typeface="Segoe UI"/>
              </a:rPr>
              <a:t>What impact do these allegations have on consumer trust and brand reputation?</a:t>
            </a:r>
            <a:endParaRPr lang="en-GB" dirty="0"/>
          </a:p>
          <a:p>
            <a:endParaRPr lang="en-GB" dirty="0"/>
          </a:p>
        </p:txBody>
      </p:sp>
    </p:spTree>
    <p:extLst>
      <p:ext uri="{BB962C8B-B14F-4D97-AF65-F5344CB8AC3E}">
        <p14:creationId xmlns:p14="http://schemas.microsoft.com/office/powerpoint/2010/main" val="2528047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CF03A2E-B266-4817-B378-45B9DC3EC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2E7E8E-2243-7DA8-D908-7E160839652E}"/>
              </a:ext>
            </a:extLst>
          </p:cNvPr>
          <p:cNvSpPr>
            <a:spLocks noGrp="1"/>
          </p:cNvSpPr>
          <p:nvPr>
            <p:ph type="title"/>
          </p:nvPr>
        </p:nvSpPr>
        <p:spPr>
          <a:xfrm>
            <a:off x="5583720" y="681039"/>
            <a:ext cx="5770080" cy="1640521"/>
          </a:xfrm>
        </p:spPr>
        <p:txBody>
          <a:bodyPr>
            <a:normAutofit/>
          </a:bodyPr>
          <a:lstStyle/>
          <a:p>
            <a:r>
              <a:rPr lang="en-GB" b="1">
                <a:latin typeface="Segoe UI"/>
                <a:cs typeface="Segoe UI"/>
              </a:rPr>
              <a:t>Impact on Farmers and Workers</a:t>
            </a:r>
            <a:r>
              <a:rPr lang="en-GB">
                <a:latin typeface="Segoe UI"/>
                <a:cs typeface="Segoe UI"/>
              </a:rPr>
              <a:t>:</a:t>
            </a:r>
            <a:endParaRPr lang="en-US" dirty="0"/>
          </a:p>
        </p:txBody>
      </p:sp>
      <p:pic>
        <p:nvPicPr>
          <p:cNvPr id="7" name="Graphic 6" descr="Farm scene">
            <a:extLst>
              <a:ext uri="{FF2B5EF4-FFF2-40B4-BE49-F238E27FC236}">
                <a16:creationId xmlns:a16="http://schemas.microsoft.com/office/drawing/2014/main" id="{21885517-84BE-7E64-75A7-D357AA561C8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1" y="1893124"/>
            <a:ext cx="3071752" cy="3071752"/>
          </a:xfrm>
          <a:prstGeom prst="rect">
            <a:avLst/>
          </a:prstGeom>
        </p:spPr>
      </p:pic>
      <p:cxnSp>
        <p:nvCxnSpPr>
          <p:cNvPr id="12" name="Straight Connector 11">
            <a:extLst>
              <a:ext uri="{FF2B5EF4-FFF2-40B4-BE49-F238E27FC236}">
                <a16:creationId xmlns:a16="http://schemas.microsoft.com/office/drawing/2014/main" id="{7882FDDB-12BA-4531-A762-4803DABD6C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815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858021A-CC36-517C-1C43-CF91F35531B2}"/>
              </a:ext>
            </a:extLst>
          </p:cNvPr>
          <p:cNvSpPr>
            <a:spLocks noGrp="1"/>
          </p:cNvSpPr>
          <p:nvPr>
            <p:ph idx="1"/>
          </p:nvPr>
        </p:nvSpPr>
        <p:spPr>
          <a:xfrm>
            <a:off x="5583720" y="2672370"/>
            <a:ext cx="5770079" cy="3504591"/>
          </a:xfrm>
        </p:spPr>
        <p:txBody>
          <a:bodyPr vert="horz" lIns="91440" tIns="45720" rIns="91440" bIns="45720" rtlCol="0" anchor="t">
            <a:normAutofit/>
          </a:bodyPr>
          <a:lstStyle/>
          <a:p>
            <a:r>
              <a:rPr lang="en-GB" dirty="0">
                <a:latin typeface="Segoe UI"/>
                <a:cs typeface="Segoe UI"/>
              </a:rPr>
              <a:t>What are the real-world implications for farmers and workers on the ground if these allegations are accurate?</a:t>
            </a:r>
            <a:endParaRPr lang="en-GB" dirty="0"/>
          </a:p>
          <a:p>
            <a:r>
              <a:rPr lang="en-GB" dirty="0">
                <a:latin typeface="Segoe UI"/>
                <a:cs typeface="Segoe UI"/>
              </a:rPr>
              <a:t>How can companies support fair labour practices and improve conditions for workers in their supply chains?</a:t>
            </a:r>
            <a:endParaRPr lang="en-GB" dirty="0"/>
          </a:p>
          <a:p>
            <a:pPr marL="0" indent="0">
              <a:buNone/>
            </a:pPr>
            <a:endParaRPr lang="en-GB" dirty="0"/>
          </a:p>
        </p:txBody>
      </p:sp>
    </p:spTree>
    <p:extLst>
      <p:ext uri="{BB962C8B-B14F-4D97-AF65-F5344CB8AC3E}">
        <p14:creationId xmlns:p14="http://schemas.microsoft.com/office/powerpoint/2010/main" val="4146114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A22FA-6CD1-01D7-6C54-6F86BCE02628}"/>
              </a:ext>
            </a:extLst>
          </p:cNvPr>
          <p:cNvSpPr>
            <a:spLocks noGrp="1"/>
          </p:cNvSpPr>
          <p:nvPr>
            <p:ph type="title"/>
          </p:nvPr>
        </p:nvSpPr>
        <p:spPr/>
        <p:txBody>
          <a:bodyPr/>
          <a:lstStyle/>
          <a:p>
            <a:r>
              <a:rPr lang="en-GB" dirty="0"/>
              <a:t>Milton </a:t>
            </a:r>
            <a:r>
              <a:rPr lang="en-GB" dirty="0" err="1"/>
              <a:t>friedman</a:t>
            </a:r>
          </a:p>
        </p:txBody>
      </p:sp>
      <p:sp>
        <p:nvSpPr>
          <p:cNvPr id="3" name="Content Placeholder 2">
            <a:extLst>
              <a:ext uri="{FF2B5EF4-FFF2-40B4-BE49-F238E27FC236}">
                <a16:creationId xmlns:a16="http://schemas.microsoft.com/office/drawing/2014/main" id="{5B1C102A-8A07-B472-6A5C-28E10770CD51}"/>
              </a:ext>
            </a:extLst>
          </p:cNvPr>
          <p:cNvSpPr>
            <a:spLocks noGrp="1"/>
          </p:cNvSpPr>
          <p:nvPr>
            <p:ph idx="1"/>
          </p:nvPr>
        </p:nvSpPr>
        <p:spPr/>
        <p:txBody>
          <a:bodyPr vert="horz" lIns="91440" tIns="45720" rIns="91440" bIns="45720" rtlCol="0" anchor="t">
            <a:normAutofit/>
          </a:bodyPr>
          <a:lstStyle/>
          <a:p>
            <a:pPr marL="0" indent="0">
              <a:buNone/>
            </a:pPr>
            <a:r>
              <a:rPr lang="en-GB" sz="1500" dirty="0">
                <a:solidFill>
                  <a:srgbClr val="1D2125"/>
                </a:solidFill>
                <a:ea typeface="+mn-lt"/>
                <a:cs typeface="+mn-lt"/>
              </a:rPr>
              <a:t>Milton Friedman in his New York Times article - '</a:t>
            </a:r>
            <a:r>
              <a:rPr lang="en-GB" sz="1500" dirty="0">
                <a:solidFill>
                  <a:srgbClr val="28235D"/>
                </a:solidFill>
                <a:ea typeface="+mn-lt"/>
                <a:cs typeface="+mn-lt"/>
                <a:hlinkClick r:id="rId2"/>
              </a:rPr>
              <a:t>The Social Responsibility of Business is to Increase its profits</a:t>
            </a:r>
            <a:r>
              <a:rPr lang="en-GB" sz="1500" dirty="0">
                <a:solidFill>
                  <a:srgbClr val="1D2125"/>
                </a:solidFill>
                <a:ea typeface="+mn-lt"/>
                <a:cs typeface="+mn-lt"/>
              </a:rPr>
              <a:t>' concludes with the following:</a:t>
            </a:r>
            <a:endParaRPr lang="en-GB" sz="1500" dirty="0"/>
          </a:p>
          <a:p>
            <a:pPr marL="0" indent="0">
              <a:buNone/>
            </a:pPr>
            <a:r>
              <a:rPr lang="en-GB" sz="1600" i="1" dirty="0">
                <a:solidFill>
                  <a:srgbClr val="1D2125"/>
                </a:solidFill>
                <a:ea typeface="+mn-lt"/>
                <a:cs typeface="+mn-lt"/>
              </a:rPr>
              <a:t>"there is one and only one social responsibility of business--to use its resources and engage in activities designed to increase its profits so long as it stays within the rules of the game, which is to say, engages in open and free competition without deception or fraud."</a:t>
            </a:r>
            <a:br>
              <a:rPr lang="en-GB" sz="1500" dirty="0">
                <a:ea typeface="+mn-lt"/>
                <a:cs typeface="+mn-lt"/>
              </a:rPr>
            </a:br>
            <a:endParaRPr lang="en-GB" sz="1500">
              <a:solidFill>
                <a:srgbClr val="1D2125"/>
              </a:solidFill>
              <a:ea typeface="+mn-lt"/>
              <a:cs typeface="+mn-lt"/>
            </a:endParaRPr>
          </a:p>
          <a:p>
            <a:pPr marL="0" indent="0">
              <a:buNone/>
            </a:pPr>
            <a:r>
              <a:rPr lang="en-GB" sz="1500" b="1" i="1" dirty="0">
                <a:solidFill>
                  <a:srgbClr val="1D2125"/>
                </a:solidFill>
                <a:ea typeface="+mn-lt"/>
                <a:cs typeface="+mn-lt"/>
              </a:rPr>
              <a:t>Do you agree with this?</a:t>
            </a:r>
            <a:endParaRPr lang="en-GB" sz="1500" b="1" i="1" dirty="0"/>
          </a:p>
          <a:p>
            <a:pPr marL="0" indent="0">
              <a:buNone/>
            </a:pPr>
            <a:r>
              <a:rPr lang="en-GB" sz="1500" dirty="0">
                <a:solidFill>
                  <a:srgbClr val="1D2125"/>
                </a:solidFill>
                <a:ea typeface="+mn-lt"/>
                <a:cs typeface="+mn-lt"/>
              </a:rPr>
              <a:t>What is your argument for or against?</a:t>
            </a:r>
            <a:endParaRPr lang="en-GB" sz="1500" dirty="0"/>
          </a:p>
          <a:p>
            <a:pPr marL="0" indent="0">
              <a:buNone/>
            </a:pPr>
            <a:r>
              <a:rPr lang="en-GB" sz="1500" dirty="0">
                <a:solidFill>
                  <a:srgbClr val="1D2125"/>
                </a:solidFill>
                <a:ea typeface="+mn-lt"/>
                <a:cs typeface="+mn-lt"/>
              </a:rPr>
              <a:t>He makes reference to perhaps an deontological position "so long as it stays within the rules of the game, which is to say, engages in open and free competition without deception or fraud"</a:t>
            </a:r>
            <a:endParaRPr lang="en-GB" sz="1500" dirty="0"/>
          </a:p>
          <a:p>
            <a:pPr marL="0" indent="0">
              <a:buNone/>
            </a:pPr>
            <a:r>
              <a:rPr lang="en-GB" sz="1500" b="1" dirty="0">
                <a:solidFill>
                  <a:srgbClr val="1D2125"/>
                </a:solidFill>
                <a:ea typeface="+mn-lt"/>
                <a:cs typeface="+mn-lt"/>
              </a:rPr>
              <a:t>Prepare an ethical argument </a:t>
            </a:r>
            <a:r>
              <a:rPr lang="en-GB" sz="1500" dirty="0">
                <a:solidFill>
                  <a:srgbClr val="1D2125"/>
                </a:solidFill>
                <a:ea typeface="+mn-lt"/>
                <a:cs typeface="+mn-lt"/>
              </a:rPr>
              <a:t>for and against this position, stating your own ethical approach (teleological or deontological) to Friedman's position in relation to its practical application of sustainability in business.</a:t>
            </a:r>
            <a:endParaRPr lang="en-GB" sz="1500" dirty="0"/>
          </a:p>
          <a:p>
            <a:endParaRPr lang="en-GB" dirty="0"/>
          </a:p>
        </p:txBody>
      </p:sp>
    </p:spTree>
    <p:extLst>
      <p:ext uri="{BB962C8B-B14F-4D97-AF65-F5344CB8AC3E}">
        <p14:creationId xmlns:p14="http://schemas.microsoft.com/office/powerpoint/2010/main" val="2194536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C1007-4190-30BC-218C-1329916FAE9C}"/>
              </a:ext>
            </a:extLst>
          </p:cNvPr>
          <p:cNvSpPr>
            <a:spLocks noGrp="1"/>
          </p:cNvSpPr>
          <p:nvPr>
            <p:ph type="title"/>
          </p:nvPr>
        </p:nvSpPr>
        <p:spPr>
          <a:xfrm>
            <a:off x="0" y="-2839"/>
            <a:ext cx="12192000" cy="1138582"/>
          </a:xfrm>
        </p:spPr>
        <p:txBody>
          <a:bodyPr>
            <a:normAutofit/>
          </a:bodyPr>
          <a:lstStyle/>
          <a:p>
            <a:pPr algn="ctr"/>
            <a:r>
              <a:rPr lang="en-GB" sz="3600" b="1" dirty="0">
                <a:solidFill>
                  <a:srgbClr val="1D2125"/>
                </a:solidFill>
                <a:ea typeface="+mj-lt"/>
                <a:cs typeface="+mj-lt"/>
              </a:rPr>
              <a:t>Business is About Purpose - R. Edward Freeman</a:t>
            </a:r>
            <a:endParaRPr lang="en-US" sz="3600" dirty="0"/>
          </a:p>
        </p:txBody>
      </p:sp>
      <p:pic>
        <p:nvPicPr>
          <p:cNvPr id="4" name="Online Media 3" title="Business is about purpose: R. Edward Freeman at TEDxCharlottesville 2013">
            <a:hlinkClick r:id="" action="ppaction://media"/>
            <a:extLst>
              <a:ext uri="{FF2B5EF4-FFF2-40B4-BE49-F238E27FC236}">
                <a16:creationId xmlns:a16="http://schemas.microsoft.com/office/drawing/2014/main" id="{BE056FAF-2283-C87D-0CF0-C7C463477A2F}"/>
              </a:ext>
            </a:extLst>
          </p:cNvPr>
          <p:cNvPicPr>
            <a:picLocks noGrp="1" noRot="1" noChangeAspect="1"/>
          </p:cNvPicPr>
          <p:nvPr>
            <p:ph idx="1"/>
            <a:videoFile r:link="rId1"/>
          </p:nvPr>
        </p:nvPicPr>
        <p:blipFill>
          <a:blip r:embed="rId3"/>
          <a:stretch>
            <a:fillRect/>
          </a:stretch>
        </p:blipFill>
        <p:spPr>
          <a:xfrm>
            <a:off x="2182133" y="1430792"/>
            <a:ext cx="8511948" cy="4811485"/>
          </a:xfrm>
        </p:spPr>
      </p:pic>
    </p:spTree>
    <p:extLst>
      <p:ext uri="{BB962C8B-B14F-4D97-AF65-F5344CB8AC3E}">
        <p14:creationId xmlns:p14="http://schemas.microsoft.com/office/powerpoint/2010/main" val="807745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9E00A88-1935-4C0F-AC5D-6C2322B30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88CEB0-80F1-4AF8-0851-9D5E69C4421D}"/>
              </a:ext>
            </a:extLst>
          </p:cNvPr>
          <p:cNvSpPr>
            <a:spLocks noGrp="1"/>
          </p:cNvSpPr>
          <p:nvPr>
            <p:ph type="title"/>
          </p:nvPr>
        </p:nvSpPr>
        <p:spPr>
          <a:xfrm>
            <a:off x="838201" y="365126"/>
            <a:ext cx="10223612" cy="1032232"/>
          </a:xfrm>
        </p:spPr>
        <p:txBody>
          <a:bodyPr>
            <a:normAutofit/>
          </a:bodyPr>
          <a:lstStyle/>
          <a:p>
            <a:r>
              <a:rPr lang="en-GB" dirty="0"/>
              <a:t>discussion</a:t>
            </a:r>
          </a:p>
        </p:txBody>
      </p:sp>
      <p:cxnSp>
        <p:nvCxnSpPr>
          <p:cNvPr id="11" name="Straight Connector 10">
            <a:extLst>
              <a:ext uri="{FF2B5EF4-FFF2-40B4-BE49-F238E27FC236}">
                <a16:creationId xmlns:a16="http://schemas.microsoft.com/office/drawing/2014/main" id="{B200CA7E-42AB-4F9C-8519-0EBCEC0AF2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6026" y="1714500"/>
            <a:ext cx="12175974"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FE04A31-132E-1742-16A0-0A9518243825}"/>
              </a:ext>
            </a:extLst>
          </p:cNvPr>
          <p:cNvGraphicFramePr>
            <a:graphicFrameLocks noGrp="1"/>
          </p:cNvGraphicFramePr>
          <p:nvPr>
            <p:ph idx="1"/>
            <p:extLst>
              <p:ext uri="{D42A27DB-BD31-4B8C-83A1-F6EECF244321}">
                <p14:modId xmlns:p14="http://schemas.microsoft.com/office/powerpoint/2010/main" val="1288080071"/>
              </p:ext>
            </p:extLst>
          </p:nvPr>
        </p:nvGraphicFramePr>
        <p:xfrm>
          <a:off x="838200" y="2361367"/>
          <a:ext cx="10515600" cy="37402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7081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CF03A2E-B266-4817-B378-45B9DC3EC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FAE5A1-7F97-D420-AF11-07E31CA3E767}"/>
              </a:ext>
            </a:extLst>
          </p:cNvPr>
          <p:cNvSpPr>
            <a:spLocks noGrp="1"/>
          </p:cNvSpPr>
          <p:nvPr>
            <p:ph type="title"/>
          </p:nvPr>
        </p:nvSpPr>
        <p:spPr>
          <a:xfrm>
            <a:off x="5583720" y="681039"/>
            <a:ext cx="5770080" cy="1640521"/>
          </a:xfrm>
        </p:spPr>
        <p:txBody>
          <a:bodyPr>
            <a:normAutofit/>
          </a:bodyPr>
          <a:lstStyle/>
          <a:p>
            <a:r>
              <a:rPr lang="en-GB" dirty="0"/>
              <a:t>Ethical dilemmas</a:t>
            </a:r>
          </a:p>
        </p:txBody>
      </p:sp>
      <p:pic>
        <p:nvPicPr>
          <p:cNvPr id="7" name="Graphic 6" descr="Venn Diagram">
            <a:extLst>
              <a:ext uri="{FF2B5EF4-FFF2-40B4-BE49-F238E27FC236}">
                <a16:creationId xmlns:a16="http://schemas.microsoft.com/office/drawing/2014/main" id="{FE74A100-3E8A-4211-5C17-A66FA3E195C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1" y="1893124"/>
            <a:ext cx="3071752" cy="3071752"/>
          </a:xfrm>
          <a:prstGeom prst="rect">
            <a:avLst/>
          </a:prstGeom>
        </p:spPr>
      </p:pic>
      <p:cxnSp>
        <p:nvCxnSpPr>
          <p:cNvPr id="12" name="Straight Connector 11">
            <a:extLst>
              <a:ext uri="{FF2B5EF4-FFF2-40B4-BE49-F238E27FC236}">
                <a16:creationId xmlns:a16="http://schemas.microsoft.com/office/drawing/2014/main" id="{7882FDDB-12BA-4531-A762-4803DABD6C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815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510B8C2-6684-5D7D-CA15-AC563F4BD6CA}"/>
              </a:ext>
            </a:extLst>
          </p:cNvPr>
          <p:cNvSpPr>
            <a:spLocks noGrp="1"/>
          </p:cNvSpPr>
          <p:nvPr>
            <p:ph idx="1"/>
          </p:nvPr>
        </p:nvSpPr>
        <p:spPr>
          <a:xfrm>
            <a:off x="5583720" y="2672370"/>
            <a:ext cx="5770079" cy="3504591"/>
          </a:xfrm>
        </p:spPr>
        <p:txBody>
          <a:bodyPr vert="horz" lIns="91440" tIns="45720" rIns="91440" bIns="45720" rtlCol="0">
            <a:normAutofit/>
          </a:bodyPr>
          <a:lstStyle/>
          <a:p>
            <a:pPr marL="0" indent="0">
              <a:buNone/>
            </a:pPr>
            <a:endParaRPr lang="en-GB"/>
          </a:p>
          <a:p>
            <a:pPr marL="0" indent="0">
              <a:buNone/>
            </a:pPr>
            <a:r>
              <a:rPr lang="en-GB">
                <a:ea typeface="+mn-lt"/>
                <a:cs typeface="+mn-lt"/>
              </a:rPr>
              <a:t>What ethical dilemmas do we face in a work environment on a day to day basis?  With your group, make a list of all the business dilemmas that you have experienced, heard of or can think of.</a:t>
            </a:r>
            <a:br>
              <a:rPr lang="en-GB" dirty="0">
                <a:ea typeface="+mn-lt"/>
                <a:cs typeface="+mn-lt"/>
              </a:rPr>
            </a:br>
            <a:br>
              <a:rPr lang="en-GB" dirty="0">
                <a:ea typeface="+mn-lt"/>
                <a:cs typeface="+mn-lt"/>
              </a:rPr>
            </a:br>
            <a:r>
              <a:rPr lang="en-GB">
                <a:ea typeface="+mn-lt"/>
                <a:cs typeface="+mn-lt"/>
              </a:rPr>
              <a:t>For each decide what you would do and consider whether your action was Deontological or Teleological</a:t>
            </a:r>
            <a:endParaRPr lang="en-GB" dirty="0"/>
          </a:p>
        </p:txBody>
      </p:sp>
    </p:spTree>
    <p:extLst>
      <p:ext uri="{BB962C8B-B14F-4D97-AF65-F5344CB8AC3E}">
        <p14:creationId xmlns:p14="http://schemas.microsoft.com/office/powerpoint/2010/main" val="3211358455"/>
      </p:ext>
    </p:extLst>
  </p:cSld>
  <p:clrMapOvr>
    <a:masterClrMapping/>
  </p:clrMapOvr>
</p:sld>
</file>

<file path=ppt/theme/theme1.xml><?xml version="1.0" encoding="utf-8"?>
<a:theme xmlns:a="http://schemas.openxmlformats.org/drawingml/2006/main" name="ArchwayVTI">
  <a:themeElements>
    <a:clrScheme name="AnalogousFromLightSeedRightStep">
      <a:dk1>
        <a:srgbClr val="000000"/>
      </a:dk1>
      <a:lt1>
        <a:srgbClr val="FFFFFF"/>
      </a:lt1>
      <a:dk2>
        <a:srgbClr val="213A20"/>
      </a:dk2>
      <a:lt2>
        <a:srgbClr val="E2E5E8"/>
      </a:lt2>
      <a:accent1>
        <a:srgbClr val="D59362"/>
      </a:accent1>
      <a:accent2>
        <a:srgbClr val="B2A352"/>
      </a:accent2>
      <a:accent3>
        <a:srgbClr val="97A961"/>
      </a:accent3>
      <a:accent4>
        <a:srgbClr val="72B253"/>
      </a:accent4>
      <a:accent5>
        <a:srgbClr val="57B560"/>
      </a:accent5>
      <a:accent6>
        <a:srgbClr val="53B384"/>
      </a:accent6>
      <a:hlink>
        <a:srgbClr val="5A86A6"/>
      </a:hlink>
      <a:folHlink>
        <a:srgbClr val="7F7F7F"/>
      </a:folHlink>
    </a:clrScheme>
    <a:fontScheme name="Archway">
      <a:majorFont>
        <a:latin typeface="Felix Titling"/>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VTI" id="{309F1D27-9968-4F93-BA7C-3666A757FD2E}" vid="{76D8E8FD-8787-4E56-A14A-C28BF58ABEEE}"/>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ArchwayVTI</vt:lpstr>
      <vt:lpstr>Ethical Theory</vt:lpstr>
      <vt:lpstr>Re-Cap: Teleological</vt:lpstr>
      <vt:lpstr>Re-Cap: Deontological</vt:lpstr>
      <vt:lpstr>Teleological v. Deontological</vt:lpstr>
      <vt:lpstr>Activity- news stories</vt:lpstr>
      <vt:lpstr>Ethical Sourcing Claims:</vt:lpstr>
      <vt:lpstr>Impact on Farmers and Workers:</vt:lpstr>
      <vt:lpstr>Milton friedman</vt:lpstr>
      <vt:lpstr>Business is About Purpose - R. Edward Freeman</vt:lpstr>
      <vt:lpstr>discussion</vt:lpstr>
      <vt:lpstr>Ethical dilemmas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71</cp:revision>
  <dcterms:created xsi:type="dcterms:W3CDTF">2025-02-04T10:14:55Z</dcterms:created>
  <dcterms:modified xsi:type="dcterms:W3CDTF">2025-02-04T10:43:59Z</dcterms:modified>
</cp:coreProperties>
</file>