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0"/>
  </p:notesMasterIdLst>
  <p:sldIdLst>
    <p:sldId id="292" r:id="rId9"/>
    <p:sldId id="294" r:id="rId10"/>
    <p:sldId id="295" r:id="rId11"/>
    <p:sldId id="1182" r:id="rId12"/>
    <p:sldId id="1181" r:id="rId13"/>
    <p:sldId id="1184" r:id="rId14"/>
    <p:sldId id="1185" r:id="rId15"/>
    <p:sldId id="1091" r:id="rId16"/>
    <p:sldId id="1183" r:id="rId17"/>
    <p:sldId id="1180" r:id="rId18"/>
    <p:sldId id="40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B528E0-3596-4C64-BF1C-594E3CFCB955}" v="5" dt="2023-10-04T04:02:06.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111" d="100"/>
          <a:sy n="111" d="100"/>
        </p:scale>
        <p:origin x="159"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2178C3F7-977B-405A-9DDD-6AB25EFF48F7}"/>
    <pc:docChg chg="modSld">
      <pc:chgData name="Munyaradzi Nicholas Murira" userId="6ab3fae5-94bd-47ef-9f25-6c1f645127cf" providerId="ADAL" clId="{2178C3F7-977B-405A-9DDD-6AB25EFF48F7}" dt="2022-10-04T09:57:27.152" v="3" actId="20577"/>
      <pc:docMkLst>
        <pc:docMk/>
      </pc:docMkLst>
      <pc:sldChg chg="modSp mod">
        <pc:chgData name="Munyaradzi Nicholas Murira" userId="6ab3fae5-94bd-47ef-9f25-6c1f645127cf" providerId="ADAL" clId="{2178C3F7-977B-405A-9DDD-6AB25EFF48F7}" dt="2022-10-04T09:57:27.152" v="3" actId="20577"/>
        <pc:sldMkLst>
          <pc:docMk/>
          <pc:sldMk cId="3229398234" sldId="295"/>
        </pc:sldMkLst>
        <pc:spChg chg="mod">
          <ac:chgData name="Munyaradzi Nicholas Murira" userId="6ab3fae5-94bd-47ef-9f25-6c1f645127cf" providerId="ADAL" clId="{2178C3F7-977B-405A-9DDD-6AB25EFF48F7}" dt="2022-10-04T09:57:27.152" v="3" actId="20577"/>
          <ac:spMkLst>
            <pc:docMk/>
            <pc:sldMk cId="3229398234" sldId="295"/>
            <ac:spMk id="4" creationId="{00000000-0000-0000-0000-000000000000}"/>
          </ac:spMkLst>
        </pc:spChg>
      </pc:sldChg>
    </pc:docChg>
  </pc:docChgLst>
  <pc:docChgLst>
    <pc:chgData name="Munyaradzi Nicholas Murira" userId="6ab3fae5-94bd-47ef-9f25-6c1f645127cf" providerId="ADAL" clId="{F0B528E0-3596-4C64-BF1C-594E3CFCB955}"/>
    <pc:docChg chg="undo custSel addSld delSld modSld sldOrd">
      <pc:chgData name="Munyaradzi Nicholas Murira" userId="6ab3fae5-94bd-47ef-9f25-6c1f645127cf" providerId="ADAL" clId="{F0B528E0-3596-4C64-BF1C-594E3CFCB955}" dt="2023-10-04T04:10:40.719" v="252" actId="20577"/>
      <pc:docMkLst>
        <pc:docMk/>
      </pc:docMkLst>
      <pc:sldChg chg="modSp mod">
        <pc:chgData name="Munyaradzi Nicholas Murira" userId="6ab3fae5-94bd-47ef-9f25-6c1f645127cf" providerId="ADAL" clId="{F0B528E0-3596-4C64-BF1C-594E3CFCB955}" dt="2023-10-04T03:30:09.236" v="37" actId="20577"/>
        <pc:sldMkLst>
          <pc:docMk/>
          <pc:sldMk cId="4059603072" sldId="294"/>
        </pc:sldMkLst>
        <pc:spChg chg="mod">
          <ac:chgData name="Munyaradzi Nicholas Murira" userId="6ab3fae5-94bd-47ef-9f25-6c1f645127cf" providerId="ADAL" clId="{F0B528E0-3596-4C64-BF1C-594E3CFCB955}" dt="2023-10-04T03:30:09.236" v="37" actId="20577"/>
          <ac:spMkLst>
            <pc:docMk/>
            <pc:sldMk cId="4059603072" sldId="294"/>
            <ac:spMk id="2" creationId="{EDD4C10A-E4A0-4C54-98D4-C13432B17C16}"/>
          </ac:spMkLst>
        </pc:spChg>
      </pc:sldChg>
      <pc:sldChg chg="modSp mod">
        <pc:chgData name="Munyaradzi Nicholas Murira" userId="6ab3fae5-94bd-47ef-9f25-6c1f645127cf" providerId="ADAL" clId="{F0B528E0-3596-4C64-BF1C-594E3CFCB955}" dt="2023-10-04T03:35:44.589" v="132" actId="20577"/>
        <pc:sldMkLst>
          <pc:docMk/>
          <pc:sldMk cId="3229398234" sldId="295"/>
        </pc:sldMkLst>
        <pc:spChg chg="mod">
          <ac:chgData name="Munyaradzi Nicholas Murira" userId="6ab3fae5-94bd-47ef-9f25-6c1f645127cf" providerId="ADAL" clId="{F0B528E0-3596-4C64-BF1C-594E3CFCB955}" dt="2023-10-04T03:35:44.589" v="132" actId="20577"/>
          <ac:spMkLst>
            <pc:docMk/>
            <pc:sldMk cId="3229398234" sldId="295"/>
            <ac:spMk id="4" creationId="{00000000-0000-0000-0000-000000000000}"/>
          </ac:spMkLst>
        </pc:spChg>
        <pc:spChg chg="mod">
          <ac:chgData name="Munyaradzi Nicholas Murira" userId="6ab3fae5-94bd-47ef-9f25-6c1f645127cf" providerId="ADAL" clId="{F0B528E0-3596-4C64-BF1C-594E3CFCB955}" dt="2023-10-04T03:32:44.895" v="58" actId="6549"/>
          <ac:spMkLst>
            <pc:docMk/>
            <pc:sldMk cId="3229398234" sldId="295"/>
            <ac:spMk id="6" creationId="{3FB78745-3ADB-471E-BE5B-B948A3D845D5}"/>
          </ac:spMkLst>
        </pc:spChg>
      </pc:sldChg>
      <pc:sldChg chg="modSp mod">
        <pc:chgData name="Munyaradzi Nicholas Murira" userId="6ab3fae5-94bd-47ef-9f25-6c1f645127cf" providerId="ADAL" clId="{F0B528E0-3596-4C64-BF1C-594E3CFCB955}" dt="2023-10-04T03:56:59.660" v="172" actId="255"/>
        <pc:sldMkLst>
          <pc:docMk/>
          <pc:sldMk cId="3203328640" sldId="1091"/>
        </pc:sldMkLst>
        <pc:spChg chg="mod">
          <ac:chgData name="Munyaradzi Nicholas Murira" userId="6ab3fae5-94bd-47ef-9f25-6c1f645127cf" providerId="ADAL" clId="{F0B528E0-3596-4C64-BF1C-594E3CFCB955}" dt="2023-10-04T03:53:03.364" v="161"/>
          <ac:spMkLst>
            <pc:docMk/>
            <pc:sldMk cId="3203328640" sldId="1091"/>
            <ac:spMk id="3" creationId="{C02AA8F8-1E43-384B-8982-C0BB94049B5C}"/>
          </ac:spMkLst>
        </pc:spChg>
        <pc:spChg chg="mod">
          <ac:chgData name="Munyaradzi Nicholas Murira" userId="6ab3fae5-94bd-47ef-9f25-6c1f645127cf" providerId="ADAL" clId="{F0B528E0-3596-4C64-BF1C-594E3CFCB955}" dt="2023-10-04T03:56:59.660" v="172" actId="255"/>
          <ac:spMkLst>
            <pc:docMk/>
            <pc:sldMk cId="3203328640" sldId="1091"/>
            <ac:spMk id="4" creationId="{50693879-5816-3444-9D50-A12F1F37F5DE}"/>
          </ac:spMkLst>
        </pc:spChg>
      </pc:sldChg>
      <pc:sldChg chg="modSp del mod ord">
        <pc:chgData name="Munyaradzi Nicholas Murira" userId="6ab3fae5-94bd-47ef-9f25-6c1f645127cf" providerId="ADAL" clId="{F0B528E0-3596-4C64-BF1C-594E3CFCB955}" dt="2023-10-04T04:02:09.521" v="214" actId="47"/>
        <pc:sldMkLst>
          <pc:docMk/>
          <pc:sldMk cId="2423516101" sldId="1116"/>
        </pc:sldMkLst>
        <pc:spChg chg="mod">
          <ac:chgData name="Munyaradzi Nicholas Murira" userId="6ab3fae5-94bd-47ef-9f25-6c1f645127cf" providerId="ADAL" clId="{F0B528E0-3596-4C64-BF1C-594E3CFCB955}" dt="2023-10-04T03:58:25.228" v="176" actId="20577"/>
          <ac:spMkLst>
            <pc:docMk/>
            <pc:sldMk cId="2423516101" sldId="1116"/>
            <ac:spMk id="9" creationId="{B979D5F8-DA07-F346-5605-4C398C9DECC4}"/>
          </ac:spMkLst>
        </pc:spChg>
      </pc:sldChg>
      <pc:sldChg chg="addSp delSp modSp del mod">
        <pc:chgData name="Munyaradzi Nicholas Murira" userId="6ab3fae5-94bd-47ef-9f25-6c1f645127cf" providerId="ADAL" clId="{F0B528E0-3596-4C64-BF1C-594E3CFCB955}" dt="2023-10-04T03:44:29.768" v="144" actId="47"/>
        <pc:sldMkLst>
          <pc:docMk/>
          <pc:sldMk cId="1690371496" sldId="1165"/>
        </pc:sldMkLst>
        <pc:spChg chg="mod">
          <ac:chgData name="Munyaradzi Nicholas Murira" userId="6ab3fae5-94bd-47ef-9f25-6c1f645127cf" providerId="ADAL" clId="{F0B528E0-3596-4C64-BF1C-594E3CFCB955}" dt="2023-10-04T03:43:14.034" v="139" actId="5793"/>
          <ac:spMkLst>
            <pc:docMk/>
            <pc:sldMk cId="1690371496" sldId="1165"/>
            <ac:spMk id="3" creationId="{FA6C8E72-9D69-4A46-A3EB-A48DCBB93BAD}"/>
          </ac:spMkLst>
        </pc:spChg>
        <pc:picChg chg="del">
          <ac:chgData name="Munyaradzi Nicholas Murira" userId="6ab3fae5-94bd-47ef-9f25-6c1f645127cf" providerId="ADAL" clId="{F0B528E0-3596-4C64-BF1C-594E3CFCB955}" dt="2023-10-04T03:40:07.033" v="133" actId="478"/>
          <ac:picMkLst>
            <pc:docMk/>
            <pc:sldMk cId="1690371496" sldId="1165"/>
            <ac:picMk id="4" creationId="{753A7B23-DACC-62EB-D5E8-30E9ED00252B}"/>
          </ac:picMkLst>
        </pc:picChg>
        <pc:picChg chg="add mod">
          <ac:chgData name="Munyaradzi Nicholas Murira" userId="6ab3fae5-94bd-47ef-9f25-6c1f645127cf" providerId="ADAL" clId="{F0B528E0-3596-4C64-BF1C-594E3CFCB955}" dt="2023-10-04T03:43:05.520" v="137" actId="1076"/>
          <ac:picMkLst>
            <pc:docMk/>
            <pc:sldMk cId="1690371496" sldId="1165"/>
            <ac:picMk id="6" creationId="{DAEB3693-E344-0E2E-50E0-3145DB765FAC}"/>
          </ac:picMkLst>
        </pc:picChg>
      </pc:sldChg>
      <pc:sldChg chg="addSp delSp modSp mod">
        <pc:chgData name="Munyaradzi Nicholas Murira" userId="6ab3fae5-94bd-47ef-9f25-6c1f645127cf" providerId="ADAL" clId="{F0B528E0-3596-4C64-BF1C-594E3CFCB955}" dt="2023-10-04T04:10:40.719" v="252" actId="20577"/>
        <pc:sldMkLst>
          <pc:docMk/>
          <pc:sldMk cId="13251497" sldId="1180"/>
        </pc:sldMkLst>
        <pc:spChg chg="mod">
          <ac:chgData name="Munyaradzi Nicholas Murira" userId="6ab3fae5-94bd-47ef-9f25-6c1f645127cf" providerId="ADAL" clId="{F0B528E0-3596-4C64-BF1C-594E3CFCB955}" dt="2023-10-04T04:10:40.719" v="252" actId="20577"/>
          <ac:spMkLst>
            <pc:docMk/>
            <pc:sldMk cId="13251497" sldId="1180"/>
            <ac:spMk id="7" creationId="{0396B834-114C-53A2-6E9D-BAD406538864}"/>
          </ac:spMkLst>
        </pc:spChg>
        <pc:picChg chg="del">
          <ac:chgData name="Munyaradzi Nicholas Murira" userId="6ab3fae5-94bd-47ef-9f25-6c1f645127cf" providerId="ADAL" clId="{F0B528E0-3596-4C64-BF1C-594E3CFCB955}" dt="2023-10-04T04:07:24.659" v="221" actId="478"/>
          <ac:picMkLst>
            <pc:docMk/>
            <pc:sldMk cId="13251497" sldId="1180"/>
            <ac:picMk id="2" creationId="{D771EB7E-EAC2-6B28-58FE-CB07B9D980E2}"/>
          </ac:picMkLst>
        </pc:picChg>
        <pc:picChg chg="add mod">
          <ac:chgData name="Munyaradzi Nicholas Murira" userId="6ab3fae5-94bd-47ef-9f25-6c1f645127cf" providerId="ADAL" clId="{F0B528E0-3596-4C64-BF1C-594E3CFCB955}" dt="2023-10-04T04:07:52.257" v="224" actId="1076"/>
          <ac:picMkLst>
            <pc:docMk/>
            <pc:sldMk cId="13251497" sldId="1180"/>
            <ac:picMk id="4" creationId="{2D78C71B-E58C-54FE-4B2B-E040603C9A05}"/>
          </ac:picMkLst>
        </pc:picChg>
      </pc:sldChg>
      <pc:sldChg chg="addSp delSp modSp add mod setBg delDesignElem">
        <pc:chgData name="Munyaradzi Nicholas Murira" userId="6ab3fae5-94bd-47ef-9f25-6c1f645127cf" providerId="ADAL" clId="{F0B528E0-3596-4C64-BF1C-594E3CFCB955}" dt="2023-10-04T03:48:47.583" v="156" actId="1076"/>
        <pc:sldMkLst>
          <pc:docMk/>
          <pc:sldMk cId="1745509575" sldId="1181"/>
        </pc:sldMkLst>
        <pc:spChg chg="del">
          <ac:chgData name="Munyaradzi Nicholas Murira" userId="6ab3fae5-94bd-47ef-9f25-6c1f645127cf" providerId="ADAL" clId="{F0B528E0-3596-4C64-BF1C-594E3CFCB955}" dt="2023-10-04T03:48:30.296" v="151" actId="478"/>
          <ac:spMkLst>
            <pc:docMk/>
            <pc:sldMk cId="1745509575" sldId="1181"/>
            <ac:spMk id="3" creationId="{FA6C8E72-9D69-4A46-A3EB-A48DCBB93BAD}"/>
          </ac:spMkLst>
        </pc:spChg>
        <pc:spChg chg="del">
          <ac:chgData name="Munyaradzi Nicholas Murira" userId="6ab3fae5-94bd-47ef-9f25-6c1f645127cf" providerId="ADAL" clId="{F0B528E0-3596-4C64-BF1C-594E3CFCB955}" dt="2023-10-04T03:43:26.626" v="141"/>
          <ac:spMkLst>
            <pc:docMk/>
            <pc:sldMk cId="1745509575" sldId="1181"/>
            <ac:spMk id="9" creationId="{5E39A796-BE83-48B1-B33F-35C4A32AAB57}"/>
          </ac:spMkLst>
        </pc:spChg>
        <pc:spChg chg="del">
          <ac:chgData name="Munyaradzi Nicholas Murira" userId="6ab3fae5-94bd-47ef-9f25-6c1f645127cf" providerId="ADAL" clId="{F0B528E0-3596-4C64-BF1C-594E3CFCB955}" dt="2023-10-04T03:43:26.626" v="141"/>
          <ac:spMkLst>
            <pc:docMk/>
            <pc:sldMk cId="1745509575" sldId="1181"/>
            <ac:spMk id="11" creationId="{72F84B47-E267-4194-8194-831DB7B5547F}"/>
          </ac:spMkLst>
        </pc:spChg>
        <pc:picChg chg="add mod">
          <ac:chgData name="Munyaradzi Nicholas Murira" userId="6ab3fae5-94bd-47ef-9f25-6c1f645127cf" providerId="ADAL" clId="{F0B528E0-3596-4C64-BF1C-594E3CFCB955}" dt="2023-10-04T03:48:47.583" v="156" actId="1076"/>
          <ac:picMkLst>
            <pc:docMk/>
            <pc:sldMk cId="1745509575" sldId="1181"/>
            <ac:picMk id="5" creationId="{DCE12EF4-2EB3-DD72-D5C6-345A8661650C}"/>
          </ac:picMkLst>
        </pc:picChg>
      </pc:sldChg>
      <pc:sldChg chg="addSp delSp modSp add mod setBg delDesignElem">
        <pc:chgData name="Munyaradzi Nicholas Murira" userId="6ab3fae5-94bd-47ef-9f25-6c1f645127cf" providerId="ADAL" clId="{F0B528E0-3596-4C64-BF1C-594E3CFCB955}" dt="2023-10-04T03:46:26.136" v="150" actId="1076"/>
        <pc:sldMkLst>
          <pc:docMk/>
          <pc:sldMk cId="1694222923" sldId="1182"/>
        </pc:sldMkLst>
        <pc:spChg chg="del">
          <ac:chgData name="Munyaradzi Nicholas Murira" userId="6ab3fae5-94bd-47ef-9f25-6c1f645127cf" providerId="ADAL" clId="{F0B528E0-3596-4C64-BF1C-594E3CFCB955}" dt="2023-10-04T03:44:33.771" v="145" actId="478"/>
          <ac:spMkLst>
            <pc:docMk/>
            <pc:sldMk cId="1694222923" sldId="1182"/>
            <ac:spMk id="3" creationId="{FA6C8E72-9D69-4A46-A3EB-A48DCBB93BAD}"/>
          </ac:spMkLst>
        </pc:spChg>
        <pc:spChg chg="del">
          <ac:chgData name="Munyaradzi Nicholas Murira" userId="6ab3fae5-94bd-47ef-9f25-6c1f645127cf" providerId="ADAL" clId="{F0B528E0-3596-4C64-BF1C-594E3CFCB955}" dt="2023-10-04T03:44:14.163" v="143"/>
          <ac:spMkLst>
            <pc:docMk/>
            <pc:sldMk cId="1694222923" sldId="1182"/>
            <ac:spMk id="9" creationId="{5E39A796-BE83-48B1-B33F-35C4A32AAB57}"/>
          </ac:spMkLst>
        </pc:spChg>
        <pc:spChg chg="del">
          <ac:chgData name="Munyaradzi Nicholas Murira" userId="6ab3fae5-94bd-47ef-9f25-6c1f645127cf" providerId="ADAL" clId="{F0B528E0-3596-4C64-BF1C-594E3CFCB955}" dt="2023-10-04T03:44:14.163" v="143"/>
          <ac:spMkLst>
            <pc:docMk/>
            <pc:sldMk cId="1694222923" sldId="1182"/>
            <ac:spMk id="11" creationId="{72F84B47-E267-4194-8194-831DB7B5547F}"/>
          </ac:spMkLst>
        </pc:spChg>
        <pc:picChg chg="add mod">
          <ac:chgData name="Munyaradzi Nicholas Murira" userId="6ab3fae5-94bd-47ef-9f25-6c1f645127cf" providerId="ADAL" clId="{F0B528E0-3596-4C64-BF1C-594E3CFCB955}" dt="2023-10-04T03:46:26.136" v="150" actId="1076"/>
          <ac:picMkLst>
            <pc:docMk/>
            <pc:sldMk cId="1694222923" sldId="1182"/>
            <ac:picMk id="5" creationId="{9EAF4EA3-5693-A634-8094-C3291D29D181}"/>
          </ac:picMkLst>
        </pc:picChg>
      </pc:sldChg>
      <pc:sldChg chg="modSp add mod">
        <pc:chgData name="Munyaradzi Nicholas Murira" userId="6ab3fae5-94bd-47ef-9f25-6c1f645127cf" providerId="ADAL" clId="{F0B528E0-3596-4C64-BF1C-594E3CFCB955}" dt="2023-10-04T03:56:17.625" v="170" actId="207"/>
        <pc:sldMkLst>
          <pc:docMk/>
          <pc:sldMk cId="3890019964" sldId="1183"/>
        </pc:sldMkLst>
        <pc:spChg chg="mod">
          <ac:chgData name="Munyaradzi Nicholas Murira" userId="6ab3fae5-94bd-47ef-9f25-6c1f645127cf" providerId="ADAL" clId="{F0B528E0-3596-4C64-BF1C-594E3CFCB955}" dt="2023-10-04T03:56:17.625" v="170" actId="207"/>
          <ac:spMkLst>
            <pc:docMk/>
            <pc:sldMk cId="3890019964" sldId="1183"/>
            <ac:spMk id="4" creationId="{50693879-5816-3444-9D50-A12F1F37F5DE}"/>
          </ac:spMkLst>
        </pc:spChg>
      </pc:sldChg>
      <pc:sldChg chg="modSp add mod ord">
        <pc:chgData name="Munyaradzi Nicholas Murira" userId="6ab3fae5-94bd-47ef-9f25-6c1f645127cf" providerId="ADAL" clId="{F0B528E0-3596-4C64-BF1C-594E3CFCB955}" dt="2023-10-04T04:01:48.945" v="212"/>
        <pc:sldMkLst>
          <pc:docMk/>
          <pc:sldMk cId="329448767" sldId="1184"/>
        </pc:sldMkLst>
        <pc:spChg chg="mod">
          <ac:chgData name="Munyaradzi Nicholas Murira" userId="6ab3fae5-94bd-47ef-9f25-6c1f645127cf" providerId="ADAL" clId="{F0B528E0-3596-4C64-BF1C-594E3CFCB955}" dt="2023-10-04T03:59:17.817" v="191" actId="20577"/>
          <ac:spMkLst>
            <pc:docMk/>
            <pc:sldMk cId="329448767" sldId="1184"/>
            <ac:spMk id="6" creationId="{AF73ADC6-961E-4C33-468F-5D1521A02E4F}"/>
          </ac:spMkLst>
        </pc:spChg>
        <pc:spChg chg="mod">
          <ac:chgData name="Munyaradzi Nicholas Murira" userId="6ab3fae5-94bd-47ef-9f25-6c1f645127cf" providerId="ADAL" clId="{F0B528E0-3596-4C64-BF1C-594E3CFCB955}" dt="2023-10-04T04:00:07.173" v="210" actId="20577"/>
          <ac:spMkLst>
            <pc:docMk/>
            <pc:sldMk cId="329448767" sldId="1184"/>
            <ac:spMk id="9" creationId="{B979D5F8-DA07-F346-5605-4C398C9DECC4}"/>
          </ac:spMkLst>
        </pc:spChg>
      </pc:sldChg>
      <pc:sldChg chg="modSp add mod">
        <pc:chgData name="Munyaradzi Nicholas Murira" userId="6ab3fae5-94bd-47ef-9f25-6c1f645127cf" providerId="ADAL" clId="{F0B528E0-3596-4C64-BF1C-594E3CFCB955}" dt="2023-10-04T04:03:28.088" v="220" actId="255"/>
        <pc:sldMkLst>
          <pc:docMk/>
          <pc:sldMk cId="208565400" sldId="1185"/>
        </pc:sldMkLst>
        <pc:spChg chg="mod">
          <ac:chgData name="Munyaradzi Nicholas Murira" userId="6ab3fae5-94bd-47ef-9f25-6c1f645127cf" providerId="ADAL" clId="{F0B528E0-3596-4C64-BF1C-594E3CFCB955}" dt="2023-10-04T04:03:28.088" v="220" actId="255"/>
          <ac:spMkLst>
            <pc:docMk/>
            <pc:sldMk cId="208565400" sldId="1185"/>
            <ac:spMk id="9" creationId="{B979D5F8-DA07-F346-5605-4C398C9DECC4}"/>
          </ac:spMkLst>
        </pc:spChg>
      </pc:sldChg>
    </pc:docChg>
  </pc:docChgLst>
  <pc:docChgLst>
    <pc:chgData name="Nitheesh Kaliyamurthy" userId="2821ebda-f4ac-4963-9a4e-a836dfc45829" providerId="ADAL" clId="{154C9324-77F0-4629-872E-4D9374924349}"/>
    <pc:docChg chg="undo custSel addSld delSld modSld">
      <pc:chgData name="Nitheesh Kaliyamurthy" userId="2821ebda-f4ac-4963-9a4e-a836dfc45829" providerId="ADAL" clId="{154C9324-77F0-4629-872E-4D9374924349}" dt="2022-09-12T06:14:24.818" v="816" actId="20577"/>
      <pc:docMkLst>
        <pc:docMk/>
      </pc:docMkLst>
      <pc:sldChg chg="modSp del mod">
        <pc:chgData name="Nitheesh Kaliyamurthy" userId="2821ebda-f4ac-4963-9a4e-a836dfc45829" providerId="ADAL" clId="{154C9324-77F0-4629-872E-4D9374924349}" dt="2022-09-12T05:28:02.743" v="389" actId="47"/>
        <pc:sldMkLst>
          <pc:docMk/>
          <pc:sldMk cId="2652535190" sldId="281"/>
        </pc:sldMkLst>
        <pc:spChg chg="mod">
          <ac:chgData name="Nitheesh Kaliyamurthy" userId="2821ebda-f4ac-4963-9a4e-a836dfc45829" providerId="ADAL" clId="{154C9324-77F0-4629-872E-4D9374924349}" dt="2022-09-12T05:24:33.813" v="61" actId="21"/>
          <ac:spMkLst>
            <pc:docMk/>
            <pc:sldMk cId="2652535190" sldId="281"/>
            <ac:spMk id="2" creationId="{00000000-0000-0000-0000-000000000000}"/>
          </ac:spMkLst>
        </pc:spChg>
        <pc:spChg chg="mod">
          <ac:chgData name="Nitheesh Kaliyamurthy" userId="2821ebda-f4ac-4963-9a4e-a836dfc45829" providerId="ADAL" clId="{154C9324-77F0-4629-872E-4D9374924349}" dt="2022-09-12T05:24:40.606" v="67" actId="27636"/>
          <ac:spMkLst>
            <pc:docMk/>
            <pc:sldMk cId="2652535190" sldId="281"/>
            <ac:spMk id="3" creationId="{00000000-0000-0000-0000-000000000000}"/>
          </ac:spMkLst>
        </pc:spChg>
      </pc:sldChg>
      <pc:sldChg chg="addSp delSp modSp del mod">
        <pc:chgData name="Nitheesh Kaliyamurthy" userId="2821ebda-f4ac-4963-9a4e-a836dfc45829" providerId="ADAL" clId="{154C9324-77F0-4629-872E-4D9374924349}" dt="2022-09-12T05:30:01.880" v="589" actId="47"/>
        <pc:sldMkLst>
          <pc:docMk/>
          <pc:sldMk cId="1471950433" sldId="282"/>
        </pc:sldMkLst>
        <pc:spChg chg="add mod">
          <ac:chgData name="Nitheesh Kaliyamurthy" userId="2821ebda-f4ac-4963-9a4e-a836dfc45829" providerId="ADAL" clId="{154C9324-77F0-4629-872E-4D9374924349}" dt="2022-09-12T05:28:08.361" v="390" actId="21"/>
          <ac:spMkLst>
            <pc:docMk/>
            <pc:sldMk cId="1471950433" sldId="282"/>
            <ac:spMk id="4" creationId="{96F9A94F-7C13-8FEE-216A-520DC617B7FF}"/>
          </ac:spMkLst>
        </pc:spChg>
        <pc:graphicFrameChg chg="del">
          <ac:chgData name="Nitheesh Kaliyamurthy" userId="2821ebda-f4ac-4963-9a4e-a836dfc45829" providerId="ADAL" clId="{154C9324-77F0-4629-872E-4D9374924349}" dt="2022-09-12T05:28:08.361" v="390" actId="21"/>
          <ac:graphicFrameMkLst>
            <pc:docMk/>
            <pc:sldMk cId="1471950433" sldId="282"/>
            <ac:graphicFrameMk id="6" creationId="{84B579D1-AFC9-40D0-819B-DFE98D86F593}"/>
          </ac:graphicFrameMkLst>
        </pc:graphicFrameChg>
      </pc:sldChg>
      <pc:sldChg chg="del">
        <pc:chgData name="Nitheesh Kaliyamurthy" userId="2821ebda-f4ac-4963-9a4e-a836dfc45829" providerId="ADAL" clId="{154C9324-77F0-4629-872E-4D9374924349}" dt="2022-09-12T05:30:05.263" v="590" actId="47"/>
        <pc:sldMkLst>
          <pc:docMk/>
          <pc:sldMk cId="822153087" sldId="283"/>
        </pc:sldMkLst>
      </pc:sldChg>
      <pc:sldChg chg="modSp del mod">
        <pc:chgData name="Nitheesh Kaliyamurthy" userId="2821ebda-f4ac-4963-9a4e-a836dfc45829" providerId="ADAL" clId="{154C9324-77F0-4629-872E-4D9374924349}" dt="2022-09-12T05:31:56.554" v="655" actId="47"/>
        <pc:sldMkLst>
          <pc:docMk/>
          <pc:sldMk cId="1923401130" sldId="284"/>
        </pc:sldMkLst>
        <pc:spChg chg="mod">
          <ac:chgData name="Nitheesh Kaliyamurthy" userId="2821ebda-f4ac-4963-9a4e-a836dfc45829" providerId="ADAL" clId="{154C9324-77F0-4629-872E-4D9374924349}" dt="2022-09-12T05:30:09.563" v="592" actId="27636"/>
          <ac:spMkLst>
            <pc:docMk/>
            <pc:sldMk cId="1923401130" sldId="284"/>
            <ac:spMk id="3" creationId="{8555646D-9E6B-4365-A4B7-D9C7F947B72F}"/>
          </ac:spMkLst>
        </pc:spChg>
      </pc:sldChg>
      <pc:sldChg chg="addSp delSp modSp mod">
        <pc:chgData name="Nitheesh Kaliyamurthy" userId="2821ebda-f4ac-4963-9a4e-a836dfc45829" providerId="ADAL" clId="{154C9324-77F0-4629-872E-4D9374924349}" dt="2022-09-12T05:24:03.225" v="59" actId="20577"/>
        <pc:sldMkLst>
          <pc:docMk/>
          <pc:sldMk cId="4059603072" sldId="294"/>
        </pc:sldMkLst>
        <pc:spChg chg="mod">
          <ac:chgData name="Nitheesh Kaliyamurthy" userId="2821ebda-f4ac-4963-9a4e-a836dfc45829" providerId="ADAL" clId="{154C9324-77F0-4629-872E-4D9374924349}" dt="2022-09-12T05:23:52.125" v="57" actId="113"/>
          <ac:spMkLst>
            <pc:docMk/>
            <pc:sldMk cId="4059603072" sldId="294"/>
            <ac:spMk id="2" creationId="{EDD4C10A-E4A0-4C54-98D4-C13432B17C16}"/>
          </ac:spMkLst>
        </pc:spChg>
        <pc:spChg chg="mod">
          <ac:chgData name="Nitheesh Kaliyamurthy" userId="2821ebda-f4ac-4963-9a4e-a836dfc45829" providerId="ADAL" clId="{154C9324-77F0-4629-872E-4D9374924349}" dt="2022-09-12T05:24:03.225" v="59" actId="20577"/>
          <ac:spMkLst>
            <pc:docMk/>
            <pc:sldMk cId="4059603072" sldId="294"/>
            <ac:spMk id="3" creationId="{8A24508A-09F8-407C-BCEE-EED5957725C5}"/>
          </ac:spMkLst>
        </pc:spChg>
        <pc:spChg chg="add del">
          <ac:chgData name="Nitheesh Kaliyamurthy" userId="2821ebda-f4ac-4963-9a4e-a836dfc45829" providerId="ADAL" clId="{154C9324-77F0-4629-872E-4D9374924349}" dt="2022-09-12T05:22:57.885" v="1" actId="22"/>
          <ac:spMkLst>
            <pc:docMk/>
            <pc:sldMk cId="4059603072" sldId="294"/>
            <ac:spMk id="5" creationId="{5EAE7F03-126E-0DBC-1171-51ED567DCFD0}"/>
          </ac:spMkLst>
        </pc:spChg>
      </pc:sldChg>
      <pc:sldChg chg="modSp mod">
        <pc:chgData name="Nitheesh Kaliyamurthy" userId="2821ebda-f4ac-4963-9a4e-a836dfc45829" providerId="ADAL" clId="{154C9324-77F0-4629-872E-4D9374924349}" dt="2022-09-12T05:27:55.780" v="388" actId="20577"/>
        <pc:sldMkLst>
          <pc:docMk/>
          <pc:sldMk cId="3229398234" sldId="295"/>
        </pc:sldMkLst>
        <pc:spChg chg="mod">
          <ac:chgData name="Nitheesh Kaliyamurthy" userId="2821ebda-f4ac-4963-9a4e-a836dfc45829" providerId="ADAL" clId="{154C9324-77F0-4629-872E-4D9374924349}" dt="2022-09-12T05:25:06.117" v="82" actId="20577"/>
          <ac:spMkLst>
            <pc:docMk/>
            <pc:sldMk cId="3229398234" sldId="295"/>
            <ac:spMk id="3" creationId="{00000000-0000-0000-0000-000000000000}"/>
          </ac:spMkLst>
        </pc:spChg>
        <pc:spChg chg="mod">
          <ac:chgData name="Nitheesh Kaliyamurthy" userId="2821ebda-f4ac-4963-9a4e-a836dfc45829" providerId="ADAL" clId="{154C9324-77F0-4629-872E-4D9374924349}" dt="2022-09-12T05:26:13.414" v="171" actId="6549"/>
          <ac:spMkLst>
            <pc:docMk/>
            <pc:sldMk cId="3229398234" sldId="295"/>
            <ac:spMk id="4" creationId="{00000000-0000-0000-0000-000000000000}"/>
          </ac:spMkLst>
        </pc:spChg>
        <pc:spChg chg="mod">
          <ac:chgData name="Nitheesh Kaliyamurthy" userId="2821ebda-f4ac-4963-9a4e-a836dfc45829" providerId="ADAL" clId="{154C9324-77F0-4629-872E-4D9374924349}" dt="2022-09-12T05:27:55.780" v="388" actId="20577"/>
          <ac:spMkLst>
            <pc:docMk/>
            <pc:sldMk cId="3229398234" sldId="295"/>
            <ac:spMk id="6" creationId="{3FB78745-3ADB-471E-BE5B-B948A3D845D5}"/>
          </ac:spMkLst>
        </pc:spChg>
      </pc:sldChg>
      <pc:sldChg chg="modSp mod">
        <pc:chgData name="Nitheesh Kaliyamurthy" userId="2821ebda-f4ac-4963-9a4e-a836dfc45829" providerId="ADAL" clId="{154C9324-77F0-4629-872E-4D9374924349}" dt="2022-09-12T06:11:27.854" v="810" actId="1076"/>
        <pc:sldMkLst>
          <pc:docMk/>
          <pc:sldMk cId="3203328640" sldId="1091"/>
        </pc:sldMkLst>
        <pc:spChg chg="mod">
          <ac:chgData name="Nitheesh Kaliyamurthy" userId="2821ebda-f4ac-4963-9a4e-a836dfc45829" providerId="ADAL" clId="{154C9324-77F0-4629-872E-4D9374924349}" dt="2022-09-12T05:30:22.170" v="620" actId="20577"/>
          <ac:spMkLst>
            <pc:docMk/>
            <pc:sldMk cId="3203328640" sldId="1091"/>
            <ac:spMk id="3" creationId="{C02AA8F8-1E43-384B-8982-C0BB94049B5C}"/>
          </ac:spMkLst>
        </pc:spChg>
        <pc:spChg chg="mod">
          <ac:chgData name="Nitheesh Kaliyamurthy" userId="2821ebda-f4ac-4963-9a4e-a836dfc45829" providerId="ADAL" clId="{154C9324-77F0-4629-872E-4D9374924349}" dt="2022-09-12T06:11:27.854" v="810" actId="1076"/>
          <ac:spMkLst>
            <pc:docMk/>
            <pc:sldMk cId="3203328640" sldId="1091"/>
            <ac:spMk id="4" creationId="{50693879-5816-3444-9D50-A12F1F37F5DE}"/>
          </ac:spMkLst>
        </pc:spChg>
      </pc:sldChg>
      <pc:sldChg chg="del">
        <pc:chgData name="Nitheesh Kaliyamurthy" userId="2821ebda-f4ac-4963-9a4e-a836dfc45829" providerId="ADAL" clId="{154C9324-77F0-4629-872E-4D9374924349}" dt="2022-09-12T05:42:42.070" v="703" actId="47"/>
        <pc:sldMkLst>
          <pc:docMk/>
          <pc:sldMk cId="1752441977" sldId="1108"/>
        </pc:sldMkLst>
      </pc:sldChg>
      <pc:sldChg chg="del">
        <pc:chgData name="Nitheesh Kaliyamurthy" userId="2821ebda-f4ac-4963-9a4e-a836dfc45829" providerId="ADAL" clId="{154C9324-77F0-4629-872E-4D9374924349}" dt="2022-09-12T05:42:42.070" v="703" actId="47"/>
        <pc:sldMkLst>
          <pc:docMk/>
          <pc:sldMk cId="516333103" sldId="1109"/>
        </pc:sldMkLst>
      </pc:sldChg>
      <pc:sldChg chg="del">
        <pc:chgData name="Nitheesh Kaliyamurthy" userId="2821ebda-f4ac-4963-9a4e-a836dfc45829" providerId="ADAL" clId="{154C9324-77F0-4629-872E-4D9374924349}" dt="2022-09-12T05:42:42.070" v="703" actId="47"/>
        <pc:sldMkLst>
          <pc:docMk/>
          <pc:sldMk cId="3418635774" sldId="1112"/>
        </pc:sldMkLst>
      </pc:sldChg>
      <pc:sldChg chg="addSp delSp modSp mod">
        <pc:chgData name="Nitheesh Kaliyamurthy" userId="2821ebda-f4ac-4963-9a4e-a836dfc45829" providerId="ADAL" clId="{154C9324-77F0-4629-872E-4D9374924349}" dt="2022-09-12T05:44:01.336" v="725" actId="14100"/>
        <pc:sldMkLst>
          <pc:docMk/>
          <pc:sldMk cId="2423516101" sldId="1116"/>
        </pc:sldMkLst>
        <pc:spChg chg="add del mod">
          <ac:chgData name="Nitheesh Kaliyamurthy" userId="2821ebda-f4ac-4963-9a4e-a836dfc45829" providerId="ADAL" clId="{154C9324-77F0-4629-872E-4D9374924349}" dt="2022-09-12T05:43:02.643" v="707" actId="478"/>
          <ac:spMkLst>
            <pc:docMk/>
            <pc:sldMk cId="2423516101" sldId="1116"/>
            <ac:spMk id="2" creationId="{18BA4C79-06F4-C933-4BF4-1C99354E3B9F}"/>
          </ac:spMkLst>
        </pc:spChg>
        <pc:spChg chg="del">
          <ac:chgData name="Nitheesh Kaliyamurthy" userId="2821ebda-f4ac-4963-9a4e-a836dfc45829" providerId="ADAL" clId="{154C9324-77F0-4629-872E-4D9374924349}" dt="2022-09-12T05:42:59.790" v="705" actId="478"/>
          <ac:spMkLst>
            <pc:docMk/>
            <pc:sldMk cId="2423516101" sldId="1116"/>
            <ac:spMk id="3" creationId="{C02AA8F8-1E43-384B-8982-C0BB94049B5C}"/>
          </ac:spMkLst>
        </pc:spChg>
        <pc:spChg chg="del">
          <ac:chgData name="Nitheesh Kaliyamurthy" userId="2821ebda-f4ac-4963-9a4e-a836dfc45829" providerId="ADAL" clId="{154C9324-77F0-4629-872E-4D9374924349}" dt="2022-09-12T05:42:59.790" v="705" actId="478"/>
          <ac:spMkLst>
            <pc:docMk/>
            <pc:sldMk cId="2423516101" sldId="1116"/>
            <ac:spMk id="4" creationId="{50693879-5816-3444-9D50-A12F1F37F5DE}"/>
          </ac:spMkLst>
        </pc:spChg>
        <pc:spChg chg="add del mod">
          <ac:chgData name="Nitheesh Kaliyamurthy" userId="2821ebda-f4ac-4963-9a4e-a836dfc45829" providerId="ADAL" clId="{154C9324-77F0-4629-872E-4D9374924349}" dt="2022-09-12T05:43:07.406" v="709" actId="478"/>
          <ac:spMkLst>
            <pc:docMk/>
            <pc:sldMk cId="2423516101" sldId="1116"/>
            <ac:spMk id="5" creationId="{6982F5D7-8281-84E6-766D-C9E1ACC75751}"/>
          </ac:spMkLst>
        </pc:spChg>
        <pc:spChg chg="add mod">
          <ac:chgData name="Nitheesh Kaliyamurthy" userId="2821ebda-f4ac-4963-9a4e-a836dfc45829" providerId="ADAL" clId="{154C9324-77F0-4629-872E-4D9374924349}" dt="2022-09-12T05:43:34.943" v="718" actId="1076"/>
          <ac:spMkLst>
            <pc:docMk/>
            <pc:sldMk cId="2423516101" sldId="1116"/>
            <ac:spMk id="6" creationId="{AF73ADC6-961E-4C33-468F-5D1521A02E4F}"/>
          </ac:spMkLst>
        </pc:spChg>
        <pc:spChg chg="add del mod">
          <ac:chgData name="Nitheesh Kaliyamurthy" userId="2821ebda-f4ac-4963-9a4e-a836dfc45829" providerId="ADAL" clId="{154C9324-77F0-4629-872E-4D9374924349}" dt="2022-09-12T05:43:06.116" v="708" actId="478"/>
          <ac:spMkLst>
            <pc:docMk/>
            <pc:sldMk cId="2423516101" sldId="1116"/>
            <ac:spMk id="7" creationId="{712F05EB-C576-4DB1-55FE-E10102C407D3}"/>
          </ac:spMkLst>
        </pc:spChg>
        <pc:spChg chg="add del mod">
          <ac:chgData name="Nitheesh Kaliyamurthy" userId="2821ebda-f4ac-4963-9a4e-a836dfc45829" providerId="ADAL" clId="{154C9324-77F0-4629-872E-4D9374924349}" dt="2022-09-12T05:43:17.135" v="714" actId="478"/>
          <ac:spMkLst>
            <pc:docMk/>
            <pc:sldMk cId="2423516101" sldId="1116"/>
            <ac:spMk id="8" creationId="{FF518440-60BD-83AE-227F-C2CA27FD8729}"/>
          </ac:spMkLst>
        </pc:spChg>
        <pc:spChg chg="add mod">
          <ac:chgData name="Nitheesh Kaliyamurthy" userId="2821ebda-f4ac-4963-9a4e-a836dfc45829" providerId="ADAL" clId="{154C9324-77F0-4629-872E-4D9374924349}" dt="2022-09-12T05:44:01.336" v="725" actId="14100"/>
          <ac:spMkLst>
            <pc:docMk/>
            <pc:sldMk cId="2423516101" sldId="1116"/>
            <ac:spMk id="9" creationId="{B979D5F8-DA07-F346-5605-4C398C9DECC4}"/>
          </ac:spMkLst>
        </pc:spChg>
        <pc:spChg chg="add del mod">
          <ac:chgData name="Nitheesh Kaliyamurthy" userId="2821ebda-f4ac-4963-9a4e-a836dfc45829" providerId="ADAL" clId="{154C9324-77F0-4629-872E-4D9374924349}" dt="2022-09-12T05:43:20.040" v="715" actId="478"/>
          <ac:spMkLst>
            <pc:docMk/>
            <pc:sldMk cId="2423516101" sldId="1116"/>
            <ac:spMk id="10" creationId="{B173EE79-AFA5-339F-F354-AE4EA0F6DED3}"/>
          </ac:spMkLst>
        </pc:spChg>
      </pc:sldChg>
      <pc:sldChg chg="del">
        <pc:chgData name="Nitheesh Kaliyamurthy" userId="2821ebda-f4ac-4963-9a4e-a836dfc45829" providerId="ADAL" clId="{154C9324-77F0-4629-872E-4D9374924349}" dt="2022-09-12T05:46:11.443" v="759" actId="47"/>
        <pc:sldMkLst>
          <pc:docMk/>
          <pc:sldMk cId="1863474328" sldId="1118"/>
        </pc:sldMkLst>
      </pc:sldChg>
      <pc:sldChg chg="del">
        <pc:chgData name="Nitheesh Kaliyamurthy" userId="2821ebda-f4ac-4963-9a4e-a836dfc45829" providerId="ADAL" clId="{154C9324-77F0-4629-872E-4D9374924349}" dt="2022-09-12T05:46:11.443" v="759" actId="47"/>
        <pc:sldMkLst>
          <pc:docMk/>
          <pc:sldMk cId="2463238965" sldId="1120"/>
        </pc:sldMkLst>
      </pc:sldChg>
      <pc:sldChg chg="del">
        <pc:chgData name="Nitheesh Kaliyamurthy" userId="2821ebda-f4ac-4963-9a4e-a836dfc45829" providerId="ADAL" clId="{154C9324-77F0-4629-872E-4D9374924349}" dt="2022-09-12T05:46:11.443" v="759" actId="47"/>
        <pc:sldMkLst>
          <pc:docMk/>
          <pc:sldMk cId="654993398" sldId="1121"/>
        </pc:sldMkLst>
      </pc:sldChg>
      <pc:sldChg chg="del">
        <pc:chgData name="Nitheesh Kaliyamurthy" userId="2821ebda-f4ac-4963-9a4e-a836dfc45829" providerId="ADAL" clId="{154C9324-77F0-4629-872E-4D9374924349}" dt="2022-09-12T05:46:11.443" v="759" actId="47"/>
        <pc:sldMkLst>
          <pc:docMk/>
          <pc:sldMk cId="3987704764" sldId="1122"/>
        </pc:sldMkLst>
      </pc:sldChg>
      <pc:sldChg chg="del">
        <pc:chgData name="Nitheesh Kaliyamurthy" userId="2821ebda-f4ac-4963-9a4e-a836dfc45829" providerId="ADAL" clId="{154C9324-77F0-4629-872E-4D9374924349}" dt="2022-09-12T05:46:11.443" v="759" actId="47"/>
        <pc:sldMkLst>
          <pc:docMk/>
          <pc:sldMk cId="1441039025" sldId="1136"/>
        </pc:sldMkLst>
      </pc:sldChg>
      <pc:sldChg chg="del">
        <pc:chgData name="Nitheesh Kaliyamurthy" userId="2821ebda-f4ac-4963-9a4e-a836dfc45829" providerId="ADAL" clId="{154C9324-77F0-4629-872E-4D9374924349}" dt="2022-09-12T05:46:11.443" v="759" actId="47"/>
        <pc:sldMkLst>
          <pc:docMk/>
          <pc:sldMk cId="1721565470" sldId="1138"/>
        </pc:sldMkLst>
      </pc:sldChg>
      <pc:sldChg chg="del">
        <pc:chgData name="Nitheesh Kaliyamurthy" userId="2821ebda-f4ac-4963-9a4e-a836dfc45829" providerId="ADAL" clId="{154C9324-77F0-4629-872E-4D9374924349}" dt="2022-09-12T05:46:11.443" v="759" actId="47"/>
        <pc:sldMkLst>
          <pc:docMk/>
          <pc:sldMk cId="2543799625" sldId="1149"/>
        </pc:sldMkLst>
      </pc:sldChg>
      <pc:sldChg chg="del">
        <pc:chgData name="Nitheesh Kaliyamurthy" userId="2821ebda-f4ac-4963-9a4e-a836dfc45829" providerId="ADAL" clId="{154C9324-77F0-4629-872E-4D9374924349}" dt="2022-09-12T05:46:11.443" v="759" actId="47"/>
        <pc:sldMkLst>
          <pc:docMk/>
          <pc:sldMk cId="3647815112" sldId="1150"/>
        </pc:sldMkLst>
      </pc:sldChg>
      <pc:sldChg chg="del">
        <pc:chgData name="Nitheesh Kaliyamurthy" userId="2821ebda-f4ac-4963-9a4e-a836dfc45829" providerId="ADAL" clId="{154C9324-77F0-4629-872E-4D9374924349}" dt="2022-09-12T05:46:11.443" v="759" actId="47"/>
        <pc:sldMkLst>
          <pc:docMk/>
          <pc:sldMk cId="4032960784" sldId="1152"/>
        </pc:sldMkLst>
      </pc:sldChg>
      <pc:sldChg chg="del">
        <pc:chgData name="Nitheesh Kaliyamurthy" userId="2821ebda-f4ac-4963-9a4e-a836dfc45829" providerId="ADAL" clId="{154C9324-77F0-4629-872E-4D9374924349}" dt="2022-09-12T05:46:11.443" v="759" actId="47"/>
        <pc:sldMkLst>
          <pc:docMk/>
          <pc:sldMk cId="902684503" sldId="1154"/>
        </pc:sldMkLst>
      </pc:sldChg>
      <pc:sldChg chg="del">
        <pc:chgData name="Nitheesh Kaliyamurthy" userId="2821ebda-f4ac-4963-9a4e-a836dfc45829" providerId="ADAL" clId="{154C9324-77F0-4629-872E-4D9374924349}" dt="2022-09-12T05:46:11.443" v="759" actId="47"/>
        <pc:sldMkLst>
          <pc:docMk/>
          <pc:sldMk cId="4082275533" sldId="1155"/>
        </pc:sldMkLst>
      </pc:sldChg>
      <pc:sldChg chg="addSp delSp modSp mod">
        <pc:chgData name="Nitheesh Kaliyamurthy" userId="2821ebda-f4ac-4963-9a4e-a836dfc45829" providerId="ADAL" clId="{154C9324-77F0-4629-872E-4D9374924349}" dt="2022-09-12T05:29:46.840" v="588" actId="20577"/>
        <pc:sldMkLst>
          <pc:docMk/>
          <pc:sldMk cId="1690371496" sldId="1165"/>
        </pc:sldMkLst>
        <pc:spChg chg="mod">
          <ac:chgData name="Nitheesh Kaliyamurthy" userId="2821ebda-f4ac-4963-9a4e-a836dfc45829" providerId="ADAL" clId="{154C9324-77F0-4629-872E-4D9374924349}" dt="2022-09-12T05:28:51.230" v="414" actId="20577"/>
          <ac:spMkLst>
            <pc:docMk/>
            <pc:sldMk cId="1690371496" sldId="1165"/>
            <ac:spMk id="2" creationId="{B0E7C42E-044A-49B6-BA44-3A5245E5BBAC}"/>
          </ac:spMkLst>
        </pc:spChg>
        <pc:spChg chg="mod">
          <ac:chgData name="Nitheesh Kaliyamurthy" userId="2821ebda-f4ac-4963-9a4e-a836dfc45829" providerId="ADAL" clId="{154C9324-77F0-4629-872E-4D9374924349}" dt="2022-09-12T05:29:46.840" v="588" actId="20577"/>
          <ac:spMkLst>
            <pc:docMk/>
            <pc:sldMk cId="1690371496" sldId="1165"/>
            <ac:spMk id="3" creationId="{FA6C8E72-9D69-4A46-A3EB-A48DCBB93BAD}"/>
          </ac:spMkLst>
        </pc:spChg>
        <pc:grpChg chg="del">
          <ac:chgData name="Nitheesh Kaliyamurthy" userId="2821ebda-f4ac-4963-9a4e-a836dfc45829" providerId="ADAL" clId="{154C9324-77F0-4629-872E-4D9374924349}" dt="2022-09-12T05:28:15.677" v="393" actId="478"/>
          <ac:grpSpMkLst>
            <pc:docMk/>
            <pc:sldMk cId="1690371496" sldId="1165"/>
            <ac:grpSpMk id="6" creationId="{B6646E1C-F8BF-4F8B-80EA-EE08B0867D38}"/>
          </ac:grpSpMkLst>
        </pc:grpChg>
        <pc:grpChg chg="del">
          <ac:chgData name="Nitheesh Kaliyamurthy" userId="2821ebda-f4ac-4963-9a4e-a836dfc45829" providerId="ADAL" clId="{154C9324-77F0-4629-872E-4D9374924349}" dt="2022-09-12T05:28:14.358" v="391" actId="478"/>
          <ac:grpSpMkLst>
            <pc:docMk/>
            <pc:sldMk cId="1690371496" sldId="1165"/>
            <ac:grpSpMk id="23" creationId="{60568AD6-610E-45E3-A35C-8D02D82E445C}"/>
          </ac:grpSpMkLst>
        </pc:grpChg>
        <pc:graphicFrameChg chg="add mod modGraphic">
          <ac:chgData name="Nitheesh Kaliyamurthy" userId="2821ebda-f4ac-4963-9a4e-a836dfc45829" providerId="ADAL" clId="{154C9324-77F0-4629-872E-4D9374924349}" dt="2022-09-12T05:28:39.414" v="401" actId="1076"/>
          <ac:graphicFrameMkLst>
            <pc:docMk/>
            <pc:sldMk cId="1690371496" sldId="1165"/>
            <ac:graphicFrameMk id="24" creationId="{C4E2210A-EAC9-2FFF-54AE-B2509100E565}"/>
          </ac:graphicFrameMkLst>
        </pc:graphicFrameChg>
        <pc:picChg chg="del">
          <ac:chgData name="Nitheesh Kaliyamurthy" userId="2821ebda-f4ac-4963-9a4e-a836dfc45829" providerId="ADAL" clId="{154C9324-77F0-4629-872E-4D9374924349}" dt="2022-09-12T05:28:15.059" v="392" actId="478"/>
          <ac:picMkLst>
            <pc:docMk/>
            <pc:sldMk cId="1690371496" sldId="1165"/>
            <ac:picMk id="4" creationId="{250D6CE1-0089-46F6-A0D6-E4C5CBABEC67}"/>
          </ac:picMkLst>
        </pc:picChg>
      </pc:sldChg>
      <pc:sldChg chg="del">
        <pc:chgData name="Nitheesh Kaliyamurthy" userId="2821ebda-f4ac-4963-9a4e-a836dfc45829" providerId="ADAL" clId="{154C9324-77F0-4629-872E-4D9374924349}" dt="2022-09-12T05:46:11.443" v="759" actId="47"/>
        <pc:sldMkLst>
          <pc:docMk/>
          <pc:sldMk cId="267929875" sldId="1167"/>
        </pc:sldMkLst>
      </pc:sldChg>
      <pc:sldChg chg="del">
        <pc:chgData name="Nitheesh Kaliyamurthy" userId="2821ebda-f4ac-4963-9a4e-a836dfc45829" providerId="ADAL" clId="{154C9324-77F0-4629-872E-4D9374924349}" dt="2022-09-12T05:46:11.443" v="759" actId="47"/>
        <pc:sldMkLst>
          <pc:docMk/>
          <pc:sldMk cId="1863466827" sldId="1169"/>
        </pc:sldMkLst>
      </pc:sldChg>
      <pc:sldChg chg="del">
        <pc:chgData name="Nitheesh Kaliyamurthy" userId="2821ebda-f4ac-4963-9a4e-a836dfc45829" providerId="ADAL" clId="{154C9324-77F0-4629-872E-4D9374924349}" dt="2022-09-12T05:32:01.484" v="656" actId="47"/>
        <pc:sldMkLst>
          <pc:docMk/>
          <pc:sldMk cId="2448325643" sldId="1170"/>
        </pc:sldMkLst>
      </pc:sldChg>
      <pc:sldChg chg="addSp delSp modSp del mod">
        <pc:chgData name="Nitheesh Kaliyamurthy" userId="2821ebda-f4ac-4963-9a4e-a836dfc45829" providerId="ADAL" clId="{154C9324-77F0-4629-872E-4D9374924349}" dt="2022-09-12T05:43:50.595" v="723" actId="47"/>
        <pc:sldMkLst>
          <pc:docMk/>
          <pc:sldMk cId="3062286485" sldId="1171"/>
        </pc:sldMkLst>
        <pc:spChg chg="add mod">
          <ac:chgData name="Nitheesh Kaliyamurthy" userId="2821ebda-f4ac-4963-9a4e-a836dfc45829" providerId="ADAL" clId="{154C9324-77F0-4629-872E-4D9374924349}" dt="2022-09-12T05:42:51.600" v="704" actId="21"/>
          <ac:spMkLst>
            <pc:docMk/>
            <pc:sldMk cId="3062286485" sldId="1171"/>
            <ac:spMk id="2" creationId="{C51573E1-AAB1-F0D2-BD31-F85D5D4984F2}"/>
          </ac:spMkLst>
        </pc:spChg>
        <pc:spChg chg="del mod">
          <ac:chgData name="Nitheesh Kaliyamurthy" userId="2821ebda-f4ac-4963-9a4e-a836dfc45829" providerId="ADAL" clId="{154C9324-77F0-4629-872E-4D9374924349}" dt="2022-09-12T05:42:51.600" v="704" actId="21"/>
          <ac:spMkLst>
            <pc:docMk/>
            <pc:sldMk cId="3062286485" sldId="1171"/>
            <ac:spMk id="3" creationId="{C02AA8F8-1E43-384B-8982-C0BB94049B5C}"/>
          </ac:spMkLst>
        </pc:spChg>
        <pc:spChg chg="del mod">
          <ac:chgData name="Nitheesh Kaliyamurthy" userId="2821ebda-f4ac-4963-9a4e-a836dfc45829" providerId="ADAL" clId="{154C9324-77F0-4629-872E-4D9374924349}" dt="2022-09-12T05:42:51.600" v="704" actId="21"/>
          <ac:spMkLst>
            <pc:docMk/>
            <pc:sldMk cId="3062286485" sldId="1171"/>
            <ac:spMk id="4" creationId="{00000000-0000-0000-0000-000000000000}"/>
          </ac:spMkLst>
        </pc:spChg>
        <pc:grpChg chg="del">
          <ac:chgData name="Nitheesh Kaliyamurthy" userId="2821ebda-f4ac-4963-9a4e-a836dfc45829" providerId="ADAL" clId="{154C9324-77F0-4629-872E-4D9374924349}" dt="2022-09-12T05:40:57.934" v="671" actId="478"/>
          <ac:grpSpMkLst>
            <pc:docMk/>
            <pc:sldMk cId="3062286485" sldId="1171"/>
            <ac:grpSpMk id="6" creationId="{D9B815C0-8595-4FE4-AE1D-7EAFDB9A9BEB}"/>
          </ac:grpSpMkLst>
        </pc:grpChg>
        <pc:picChg chg="del">
          <ac:chgData name="Nitheesh Kaliyamurthy" userId="2821ebda-f4ac-4963-9a4e-a836dfc45829" providerId="ADAL" clId="{154C9324-77F0-4629-872E-4D9374924349}" dt="2022-09-12T05:40:58.858" v="673" actId="478"/>
          <ac:picMkLst>
            <pc:docMk/>
            <pc:sldMk cId="3062286485" sldId="1171"/>
            <ac:picMk id="7" creationId="{1B3837C1-6924-4BC4-8280-5AFC3E6F1F0F}"/>
          </ac:picMkLst>
        </pc:picChg>
        <pc:picChg chg="del">
          <ac:chgData name="Nitheesh Kaliyamurthy" userId="2821ebda-f4ac-4963-9a4e-a836dfc45829" providerId="ADAL" clId="{154C9324-77F0-4629-872E-4D9374924349}" dt="2022-09-12T05:40:58.473" v="672" actId="478"/>
          <ac:picMkLst>
            <pc:docMk/>
            <pc:sldMk cId="3062286485" sldId="1171"/>
            <ac:picMk id="8" creationId="{20BFD2D9-BCF2-4502-84C3-5EC5F6AD210D}"/>
          </ac:picMkLst>
        </pc:picChg>
      </pc:sldChg>
      <pc:sldChg chg="del">
        <pc:chgData name="Nitheesh Kaliyamurthy" userId="2821ebda-f4ac-4963-9a4e-a836dfc45829" providerId="ADAL" clId="{154C9324-77F0-4629-872E-4D9374924349}" dt="2022-09-12T05:42:42.070" v="703" actId="47"/>
        <pc:sldMkLst>
          <pc:docMk/>
          <pc:sldMk cId="860079391" sldId="1172"/>
        </pc:sldMkLst>
      </pc:sldChg>
      <pc:sldChg chg="del">
        <pc:chgData name="Nitheesh Kaliyamurthy" userId="2821ebda-f4ac-4963-9a4e-a836dfc45829" providerId="ADAL" clId="{154C9324-77F0-4629-872E-4D9374924349}" dt="2022-09-12T05:42:42.070" v="703" actId="47"/>
        <pc:sldMkLst>
          <pc:docMk/>
          <pc:sldMk cId="1218370729" sldId="1173"/>
        </pc:sldMkLst>
      </pc:sldChg>
      <pc:sldChg chg="del">
        <pc:chgData name="Nitheesh Kaliyamurthy" userId="2821ebda-f4ac-4963-9a4e-a836dfc45829" providerId="ADAL" clId="{154C9324-77F0-4629-872E-4D9374924349}" dt="2022-09-12T05:42:42.070" v="703" actId="47"/>
        <pc:sldMkLst>
          <pc:docMk/>
          <pc:sldMk cId="3907824367" sldId="1174"/>
        </pc:sldMkLst>
      </pc:sldChg>
      <pc:sldChg chg="del">
        <pc:chgData name="Nitheesh Kaliyamurthy" userId="2821ebda-f4ac-4963-9a4e-a836dfc45829" providerId="ADAL" clId="{154C9324-77F0-4629-872E-4D9374924349}" dt="2022-09-12T05:42:42.070" v="703" actId="47"/>
        <pc:sldMkLst>
          <pc:docMk/>
          <pc:sldMk cId="900451474" sldId="1175"/>
        </pc:sldMkLst>
      </pc:sldChg>
      <pc:sldChg chg="del">
        <pc:chgData name="Nitheesh Kaliyamurthy" userId="2821ebda-f4ac-4963-9a4e-a836dfc45829" providerId="ADAL" clId="{154C9324-77F0-4629-872E-4D9374924349}" dt="2022-09-12T05:42:42.070" v="703" actId="47"/>
        <pc:sldMkLst>
          <pc:docMk/>
          <pc:sldMk cId="2389382092" sldId="1176"/>
        </pc:sldMkLst>
      </pc:sldChg>
      <pc:sldChg chg="del">
        <pc:chgData name="Nitheesh Kaliyamurthy" userId="2821ebda-f4ac-4963-9a4e-a836dfc45829" providerId="ADAL" clId="{154C9324-77F0-4629-872E-4D9374924349}" dt="2022-09-12T05:46:11.443" v="759" actId="47"/>
        <pc:sldMkLst>
          <pc:docMk/>
          <pc:sldMk cId="2275317756" sldId="1177"/>
        </pc:sldMkLst>
      </pc:sldChg>
      <pc:sldChg chg="del">
        <pc:chgData name="Nitheesh Kaliyamurthy" userId="2821ebda-f4ac-4963-9a4e-a836dfc45829" providerId="ADAL" clId="{154C9324-77F0-4629-872E-4D9374924349}" dt="2022-09-12T05:46:11.443" v="759" actId="47"/>
        <pc:sldMkLst>
          <pc:docMk/>
          <pc:sldMk cId="3667886015" sldId="1178"/>
        </pc:sldMkLst>
      </pc:sldChg>
      <pc:sldChg chg="addSp delSp modSp add del mod">
        <pc:chgData name="Nitheesh Kaliyamurthy" userId="2821ebda-f4ac-4963-9a4e-a836dfc45829" providerId="ADAL" clId="{154C9324-77F0-4629-872E-4D9374924349}" dt="2022-09-12T05:46:15.374" v="760" actId="47"/>
        <pc:sldMkLst>
          <pc:docMk/>
          <pc:sldMk cId="2082104902" sldId="1179"/>
        </pc:sldMkLst>
        <pc:spChg chg="del">
          <ac:chgData name="Nitheesh Kaliyamurthy" userId="2821ebda-f4ac-4963-9a4e-a836dfc45829" providerId="ADAL" clId="{154C9324-77F0-4629-872E-4D9374924349}" dt="2022-09-12T05:42:23.342" v="699" actId="478"/>
          <ac:spMkLst>
            <pc:docMk/>
            <pc:sldMk cId="2082104902" sldId="1179"/>
            <ac:spMk id="4" creationId="{00000000-0000-0000-0000-000000000000}"/>
          </ac:spMkLst>
        </pc:spChg>
        <pc:picChg chg="add del mod">
          <ac:chgData name="Nitheesh Kaliyamurthy" userId="2821ebda-f4ac-4963-9a4e-a836dfc45829" providerId="ADAL" clId="{154C9324-77F0-4629-872E-4D9374924349}" dt="2022-09-12T05:43:53.249" v="724" actId="21"/>
          <ac:picMkLst>
            <pc:docMk/>
            <pc:sldMk cId="2082104902" sldId="1179"/>
            <ac:picMk id="5" creationId="{D0EEBC94-51AB-A7F9-E402-9DF56EDAE67A}"/>
          </ac:picMkLst>
        </pc:picChg>
      </pc:sldChg>
      <pc:sldChg chg="addSp delSp modSp add mod">
        <pc:chgData name="Nitheesh Kaliyamurthy" userId="2821ebda-f4ac-4963-9a4e-a836dfc45829" providerId="ADAL" clId="{154C9324-77F0-4629-872E-4D9374924349}" dt="2022-09-12T06:14:24.818" v="816" actId="20577"/>
        <pc:sldMkLst>
          <pc:docMk/>
          <pc:sldMk cId="13251497" sldId="1180"/>
        </pc:sldMkLst>
        <pc:spChg chg="add mod">
          <ac:chgData name="Nitheesh Kaliyamurthy" userId="2821ebda-f4ac-4963-9a4e-a836dfc45829" providerId="ADAL" clId="{154C9324-77F0-4629-872E-4D9374924349}" dt="2022-09-12T05:45:46.604" v="749" actId="6549"/>
          <ac:spMkLst>
            <pc:docMk/>
            <pc:sldMk cId="13251497" sldId="1180"/>
            <ac:spMk id="7" creationId="{0396B834-114C-53A2-6E9D-BAD406538864}"/>
          </ac:spMkLst>
        </pc:spChg>
        <pc:spChg chg="add mod">
          <ac:chgData name="Nitheesh Kaliyamurthy" userId="2821ebda-f4ac-4963-9a4e-a836dfc45829" providerId="ADAL" clId="{154C9324-77F0-4629-872E-4D9374924349}" dt="2022-09-12T06:14:24.818" v="816" actId="20577"/>
          <ac:spMkLst>
            <pc:docMk/>
            <pc:sldMk cId="13251497" sldId="1180"/>
            <ac:spMk id="8" creationId="{18268E34-1BE7-6C0E-70B2-9581CA28E198}"/>
          </ac:spMkLst>
        </pc:spChg>
        <pc:spChg chg="del">
          <ac:chgData name="Nitheesh Kaliyamurthy" userId="2821ebda-f4ac-4963-9a4e-a836dfc45829" providerId="ADAL" clId="{154C9324-77F0-4629-872E-4D9374924349}" dt="2022-09-12T05:44:04.455" v="726" actId="478"/>
          <ac:spMkLst>
            <pc:docMk/>
            <pc:sldMk cId="13251497" sldId="1180"/>
            <ac:spMk id="9" creationId="{B979D5F8-DA07-F346-5605-4C398C9DECC4}"/>
          </ac:spMkLst>
        </pc:spChg>
        <pc:picChg chg="add mod">
          <ac:chgData name="Nitheesh Kaliyamurthy" userId="2821ebda-f4ac-4963-9a4e-a836dfc45829" providerId="ADAL" clId="{154C9324-77F0-4629-872E-4D9374924349}" dt="2022-09-12T05:44:07.368" v="728" actId="1076"/>
          <ac:picMkLst>
            <pc:docMk/>
            <pc:sldMk cId="13251497" sldId="1180"/>
            <ac:picMk id="4" creationId="{4C9F18CB-FBC8-2859-FD88-A2A15E74365A}"/>
          </ac:picMkLst>
        </pc:picChg>
      </pc:sldChg>
      <pc:sldMasterChg chg="delSldLayout">
        <pc:chgData name="Nitheesh Kaliyamurthy" userId="2821ebda-f4ac-4963-9a4e-a836dfc45829" providerId="ADAL" clId="{154C9324-77F0-4629-872E-4D9374924349}" dt="2022-09-12T05:31:56.554" v="655" actId="47"/>
        <pc:sldMasterMkLst>
          <pc:docMk/>
          <pc:sldMasterMk cId="1072181288" sldId="2147483680"/>
        </pc:sldMasterMkLst>
        <pc:sldLayoutChg chg="del">
          <pc:chgData name="Nitheesh Kaliyamurthy" userId="2821ebda-f4ac-4963-9a4e-a836dfc45829" providerId="ADAL" clId="{154C9324-77F0-4629-872E-4D9374924349}" dt="2022-09-12T05:31:56.554" v="655" actId="47"/>
          <pc:sldLayoutMkLst>
            <pc:docMk/>
            <pc:sldMasterMk cId="1072181288" sldId="2147483680"/>
            <pc:sldLayoutMk cId="4085343409" sldId="2147483686"/>
          </pc:sldLayoutMkLst>
        </pc:sldLayoutChg>
      </pc:sldMasterChg>
    </pc:docChg>
  </pc:docChgLst>
  <pc:docChgLst>
    <pc:chgData name="Munyaradzi Nicholas Murira" userId="6ab3fae5-94bd-47ef-9f25-6c1f645127cf" providerId="ADAL" clId="{5BDC8010-64D6-4092-8973-975EA8150E19}"/>
    <pc:docChg chg="modSld">
      <pc:chgData name="Munyaradzi Nicholas Murira" userId="6ab3fae5-94bd-47ef-9f25-6c1f645127cf" providerId="ADAL" clId="{5BDC8010-64D6-4092-8973-975EA8150E19}" dt="2022-10-04T05:29:54.687" v="83" actId="20577"/>
      <pc:docMkLst>
        <pc:docMk/>
      </pc:docMkLst>
      <pc:sldChg chg="modSp mod">
        <pc:chgData name="Munyaradzi Nicholas Murira" userId="6ab3fae5-94bd-47ef-9f25-6c1f645127cf" providerId="ADAL" clId="{5BDC8010-64D6-4092-8973-975EA8150E19}" dt="2022-10-04T05:29:54.687" v="83" actId="20577"/>
        <pc:sldMkLst>
          <pc:docMk/>
          <pc:sldMk cId="4059603072" sldId="294"/>
        </pc:sldMkLst>
        <pc:spChg chg="mod">
          <ac:chgData name="Munyaradzi Nicholas Murira" userId="6ab3fae5-94bd-47ef-9f25-6c1f645127cf" providerId="ADAL" clId="{5BDC8010-64D6-4092-8973-975EA8150E19}" dt="2022-10-04T05:29:54.687" v="83" actId="20577"/>
          <ac:spMkLst>
            <pc:docMk/>
            <pc:sldMk cId="4059603072" sldId="294"/>
            <ac:spMk id="2" creationId="{EDD4C10A-E4A0-4C54-98D4-C13432B17C16}"/>
          </ac:spMkLst>
        </pc:spChg>
      </pc:sldChg>
    </pc:docChg>
  </pc:docChgLst>
  <pc:docChgLst>
    <pc:chgData name="Munyaradzi Nicholas Murira" userId="6ab3fae5-94bd-47ef-9f25-6c1f645127cf" providerId="ADAL" clId="{55484F2C-7FE5-40F9-AD3B-0D4CBE5A20A4}"/>
    <pc:docChg chg="undo custSel modSld">
      <pc:chgData name="Munyaradzi Nicholas Murira" userId="6ab3fae5-94bd-47ef-9f25-6c1f645127cf" providerId="ADAL" clId="{55484F2C-7FE5-40F9-AD3B-0D4CBE5A20A4}" dt="2022-10-04T06:12:37.053" v="439" actId="14100"/>
      <pc:docMkLst>
        <pc:docMk/>
      </pc:docMkLst>
      <pc:sldChg chg="modSp mod">
        <pc:chgData name="Munyaradzi Nicholas Murira" userId="6ab3fae5-94bd-47ef-9f25-6c1f645127cf" providerId="ADAL" clId="{55484F2C-7FE5-40F9-AD3B-0D4CBE5A20A4}" dt="2022-10-04T05:31:24.865" v="62" actId="20577"/>
        <pc:sldMkLst>
          <pc:docMk/>
          <pc:sldMk cId="4059603072" sldId="294"/>
        </pc:sldMkLst>
        <pc:spChg chg="mod">
          <ac:chgData name="Munyaradzi Nicholas Murira" userId="6ab3fae5-94bd-47ef-9f25-6c1f645127cf" providerId="ADAL" clId="{55484F2C-7FE5-40F9-AD3B-0D4CBE5A20A4}" dt="2022-10-04T05:31:24.865" v="62" actId="20577"/>
          <ac:spMkLst>
            <pc:docMk/>
            <pc:sldMk cId="4059603072" sldId="294"/>
            <ac:spMk id="2" creationId="{EDD4C10A-E4A0-4C54-98D4-C13432B17C16}"/>
          </ac:spMkLst>
        </pc:spChg>
      </pc:sldChg>
      <pc:sldChg chg="modSp mod">
        <pc:chgData name="Munyaradzi Nicholas Murira" userId="6ab3fae5-94bd-47ef-9f25-6c1f645127cf" providerId="ADAL" clId="{55484F2C-7FE5-40F9-AD3B-0D4CBE5A20A4}" dt="2022-10-04T05:36:19.086" v="219" actId="20577"/>
        <pc:sldMkLst>
          <pc:docMk/>
          <pc:sldMk cId="3229398234" sldId="295"/>
        </pc:sldMkLst>
        <pc:spChg chg="mod">
          <ac:chgData name="Munyaradzi Nicholas Murira" userId="6ab3fae5-94bd-47ef-9f25-6c1f645127cf" providerId="ADAL" clId="{55484F2C-7FE5-40F9-AD3B-0D4CBE5A20A4}" dt="2022-10-04T05:36:19.086" v="219" actId="20577"/>
          <ac:spMkLst>
            <pc:docMk/>
            <pc:sldMk cId="3229398234" sldId="295"/>
            <ac:spMk id="4" creationId="{00000000-0000-0000-0000-000000000000}"/>
          </ac:spMkLst>
        </pc:spChg>
        <pc:spChg chg="mod">
          <ac:chgData name="Munyaradzi Nicholas Murira" userId="6ab3fae5-94bd-47ef-9f25-6c1f645127cf" providerId="ADAL" clId="{55484F2C-7FE5-40F9-AD3B-0D4CBE5A20A4}" dt="2022-10-04T05:33:36.954" v="102" actId="20577"/>
          <ac:spMkLst>
            <pc:docMk/>
            <pc:sldMk cId="3229398234" sldId="295"/>
            <ac:spMk id="6" creationId="{3FB78745-3ADB-471E-BE5B-B948A3D845D5}"/>
          </ac:spMkLst>
        </pc:spChg>
      </pc:sldChg>
      <pc:sldChg chg="modSp mod">
        <pc:chgData name="Munyaradzi Nicholas Murira" userId="6ab3fae5-94bd-47ef-9f25-6c1f645127cf" providerId="ADAL" clId="{55484F2C-7FE5-40F9-AD3B-0D4CBE5A20A4}" dt="2022-10-04T05:50:34.332" v="305" actId="120"/>
        <pc:sldMkLst>
          <pc:docMk/>
          <pc:sldMk cId="3203328640" sldId="1091"/>
        </pc:sldMkLst>
        <pc:spChg chg="mod">
          <ac:chgData name="Munyaradzi Nicholas Murira" userId="6ab3fae5-94bd-47ef-9f25-6c1f645127cf" providerId="ADAL" clId="{55484F2C-7FE5-40F9-AD3B-0D4CBE5A20A4}" dt="2022-10-04T05:50:34.332" v="305" actId="120"/>
          <ac:spMkLst>
            <pc:docMk/>
            <pc:sldMk cId="3203328640" sldId="1091"/>
            <ac:spMk id="4" creationId="{50693879-5816-3444-9D50-A12F1F37F5DE}"/>
          </ac:spMkLst>
        </pc:spChg>
      </pc:sldChg>
      <pc:sldChg chg="modSp mod">
        <pc:chgData name="Munyaradzi Nicholas Murira" userId="6ab3fae5-94bd-47ef-9f25-6c1f645127cf" providerId="ADAL" clId="{55484F2C-7FE5-40F9-AD3B-0D4CBE5A20A4}" dt="2022-10-04T05:58:28.273" v="316" actId="255"/>
        <pc:sldMkLst>
          <pc:docMk/>
          <pc:sldMk cId="2423516101" sldId="1116"/>
        </pc:sldMkLst>
        <pc:spChg chg="mod">
          <ac:chgData name="Munyaradzi Nicholas Murira" userId="6ab3fae5-94bd-47ef-9f25-6c1f645127cf" providerId="ADAL" clId="{55484F2C-7FE5-40F9-AD3B-0D4CBE5A20A4}" dt="2022-10-04T05:58:28.273" v="316" actId="255"/>
          <ac:spMkLst>
            <pc:docMk/>
            <pc:sldMk cId="2423516101" sldId="1116"/>
            <ac:spMk id="9" creationId="{B979D5F8-DA07-F346-5605-4C398C9DECC4}"/>
          </ac:spMkLst>
        </pc:spChg>
      </pc:sldChg>
      <pc:sldChg chg="addSp delSp modSp mod">
        <pc:chgData name="Munyaradzi Nicholas Murira" userId="6ab3fae5-94bd-47ef-9f25-6c1f645127cf" providerId="ADAL" clId="{55484F2C-7FE5-40F9-AD3B-0D4CBE5A20A4}" dt="2022-10-04T06:12:37.053" v="439" actId="14100"/>
        <pc:sldMkLst>
          <pc:docMk/>
          <pc:sldMk cId="1690371496" sldId="1165"/>
        </pc:sldMkLst>
        <pc:spChg chg="mod">
          <ac:chgData name="Munyaradzi Nicholas Murira" userId="6ab3fae5-94bd-47ef-9f25-6c1f645127cf" providerId="ADAL" clId="{55484F2C-7FE5-40F9-AD3B-0D4CBE5A20A4}" dt="2022-10-04T05:38:19.982" v="296" actId="20577"/>
          <ac:spMkLst>
            <pc:docMk/>
            <pc:sldMk cId="1690371496" sldId="1165"/>
            <ac:spMk id="3" creationId="{FA6C8E72-9D69-4A46-A3EB-A48DCBB93BAD}"/>
          </ac:spMkLst>
        </pc:spChg>
        <pc:graphicFrameChg chg="del">
          <ac:chgData name="Munyaradzi Nicholas Murira" userId="6ab3fae5-94bd-47ef-9f25-6c1f645127cf" providerId="ADAL" clId="{55484F2C-7FE5-40F9-AD3B-0D4CBE5A20A4}" dt="2022-10-04T06:11:38.409" v="429" actId="478"/>
          <ac:graphicFrameMkLst>
            <pc:docMk/>
            <pc:sldMk cId="1690371496" sldId="1165"/>
            <ac:graphicFrameMk id="24" creationId="{C4E2210A-EAC9-2FFF-54AE-B2509100E565}"/>
          </ac:graphicFrameMkLst>
        </pc:graphicFrameChg>
        <pc:picChg chg="add mod">
          <ac:chgData name="Munyaradzi Nicholas Murira" userId="6ab3fae5-94bd-47ef-9f25-6c1f645127cf" providerId="ADAL" clId="{55484F2C-7FE5-40F9-AD3B-0D4CBE5A20A4}" dt="2022-10-04T06:12:37.053" v="439" actId="14100"/>
          <ac:picMkLst>
            <pc:docMk/>
            <pc:sldMk cId="1690371496" sldId="1165"/>
            <ac:picMk id="4" creationId="{753A7B23-DACC-62EB-D5E8-30E9ED00252B}"/>
          </ac:picMkLst>
        </pc:picChg>
      </pc:sldChg>
      <pc:sldChg chg="addSp delSp modSp mod">
        <pc:chgData name="Munyaradzi Nicholas Murira" userId="6ab3fae5-94bd-47ef-9f25-6c1f645127cf" providerId="ADAL" clId="{55484F2C-7FE5-40F9-AD3B-0D4CBE5A20A4}" dt="2022-10-04T06:08:59.880" v="428" actId="20577"/>
        <pc:sldMkLst>
          <pc:docMk/>
          <pc:sldMk cId="13251497" sldId="1180"/>
        </pc:sldMkLst>
        <pc:spChg chg="mod">
          <ac:chgData name="Munyaradzi Nicholas Murira" userId="6ab3fae5-94bd-47ef-9f25-6c1f645127cf" providerId="ADAL" clId="{55484F2C-7FE5-40F9-AD3B-0D4CBE5A20A4}" dt="2022-10-04T06:08:59.880" v="428" actId="20577"/>
          <ac:spMkLst>
            <pc:docMk/>
            <pc:sldMk cId="13251497" sldId="1180"/>
            <ac:spMk id="7" creationId="{0396B834-114C-53A2-6E9D-BAD406538864}"/>
          </ac:spMkLst>
        </pc:spChg>
        <pc:spChg chg="del mod">
          <ac:chgData name="Munyaradzi Nicholas Murira" userId="6ab3fae5-94bd-47ef-9f25-6c1f645127cf" providerId="ADAL" clId="{55484F2C-7FE5-40F9-AD3B-0D4CBE5A20A4}" dt="2022-10-04T06:04:01.834" v="322" actId="478"/>
          <ac:spMkLst>
            <pc:docMk/>
            <pc:sldMk cId="13251497" sldId="1180"/>
            <ac:spMk id="8" creationId="{18268E34-1BE7-6C0E-70B2-9581CA28E198}"/>
          </ac:spMkLst>
        </pc:spChg>
        <pc:picChg chg="add mod">
          <ac:chgData name="Munyaradzi Nicholas Murira" userId="6ab3fae5-94bd-47ef-9f25-6c1f645127cf" providerId="ADAL" clId="{55484F2C-7FE5-40F9-AD3B-0D4CBE5A20A4}" dt="2022-10-04T06:04:15.614" v="325" actId="14100"/>
          <ac:picMkLst>
            <pc:docMk/>
            <pc:sldMk cId="13251497" sldId="1180"/>
            <ac:picMk id="2" creationId="{D771EB7E-EAC2-6B28-58FE-CB07B9D980E2}"/>
          </ac:picMkLst>
        </pc:picChg>
        <pc:picChg chg="del mod">
          <ac:chgData name="Munyaradzi Nicholas Murira" userId="6ab3fae5-94bd-47ef-9f25-6c1f645127cf" providerId="ADAL" clId="{55484F2C-7FE5-40F9-AD3B-0D4CBE5A20A4}" dt="2022-10-04T06:03:18.495" v="317" actId="478"/>
          <ac:picMkLst>
            <pc:docMk/>
            <pc:sldMk cId="13251497" sldId="1180"/>
            <ac:picMk id="4" creationId="{4C9F18CB-FBC8-2859-FD88-A2A15E74365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96435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33050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9793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528999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10/4/2023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mailto:m.murira@uwtsd.ac.uk"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endParaRPr lang="en-GB" sz="2400" b="1" i="1" dirty="0"/>
          </a:p>
          <a:p>
            <a:r>
              <a:rPr lang="en-GB" sz="2400" b="1" i="1" dirty="0"/>
              <a:t>Module Name: Data Security and Compliance</a:t>
            </a:r>
          </a:p>
          <a:p>
            <a:r>
              <a:rPr lang="en-GB" sz="2400" b="1" i="1" dirty="0"/>
              <a:t>Module Code: ACCA5034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139321"/>
          </a:xfrm>
          <a:prstGeom prst="rect">
            <a:avLst/>
          </a:prstGeom>
        </p:spPr>
        <p:txBody>
          <a:bodyPr wrap="square">
            <a:spAutoFit/>
          </a:bodyPr>
          <a:lstStyle/>
          <a:p>
            <a:br>
              <a:rPr lang="en-GB" dirty="0"/>
            </a:br>
            <a:endParaRPr lang="en-GB" dirty="0"/>
          </a:p>
          <a:p>
            <a:r>
              <a:rPr lang="en-GB" dirty="0"/>
              <a:t>Mr. Munyaradzi Nicholas </a:t>
            </a:r>
            <a:r>
              <a:rPr lang="en-GB" dirty="0" err="1"/>
              <a:t>Murira</a:t>
            </a:r>
            <a:r>
              <a:rPr lang="en-GB" dirty="0"/>
              <a:t> </a:t>
            </a:r>
          </a:p>
          <a:p>
            <a:r>
              <a:rPr lang="en-GB" dirty="0">
                <a:hlinkClick r:id="rId2"/>
              </a:rPr>
              <a:t>m.murira@uwtsd.ac.uk</a:t>
            </a:r>
            <a:endParaRPr lang="en-GB" dirty="0"/>
          </a:p>
          <a:p>
            <a:endParaRPr lang="en-GB" dirty="0"/>
          </a:p>
          <a:p>
            <a:r>
              <a:rPr lang="en-GB" dirty="0"/>
              <a:t>From 4th October, 2022, we shall meet Face to Face at IQ Building (IQ002)</a:t>
            </a:r>
          </a:p>
          <a:p>
            <a:endParaRPr lang="en-GB" dirty="0"/>
          </a:p>
          <a:p>
            <a:r>
              <a:rPr lang="en-GB" dirty="0"/>
              <a:t>Wednesdays : 11.00  – 1.00 PM: Lecture</a:t>
            </a:r>
          </a:p>
          <a:p>
            <a:endParaRPr lang="en-GB" dirty="0"/>
          </a:p>
          <a:p>
            <a:r>
              <a:rPr lang="en-GB" dirty="0"/>
              <a:t>    Fridays        : 09:00 – 11:00 AM  :Tutorials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70788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Module Lecturers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2433579"/>
            <a:ext cx="5670997" cy="1323439"/>
          </a:xfrm>
          <a:prstGeom prst="rect">
            <a:avLst/>
          </a:prstGeom>
        </p:spPr>
        <p:txBody>
          <a:bodyPr wrap="square">
            <a:spAutoFit/>
          </a:bodyPr>
          <a:lstStyle/>
          <a:p>
            <a:pPr>
              <a:tabLst>
                <a:tab pos="4308475" algn="l"/>
                <a:tab pos="4391025" algn="l"/>
              </a:tabLst>
            </a:pPr>
            <a:r>
              <a:rPr lang="en-GB" sz="2000" b="1" i="1" dirty="0">
                <a:solidFill>
                  <a:srgbClr val="E0BC4C"/>
                </a:solidFill>
              </a:rPr>
              <a:t>Module Information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Lectures and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Attendance</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Assessments: 1 component 100%</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C42E-044A-49B6-BA44-3A5245E5BBAC}"/>
              </a:ext>
            </a:extLst>
          </p:cNvPr>
          <p:cNvSpPr>
            <a:spLocks noGrp="1"/>
          </p:cNvSpPr>
          <p:nvPr>
            <p:ph type="title"/>
          </p:nvPr>
        </p:nvSpPr>
        <p:spPr>
          <a:xfrm>
            <a:off x="0" y="84043"/>
            <a:ext cx="4558204" cy="737310"/>
          </a:xfrm>
        </p:spPr>
        <p:txBody>
          <a:bodyPr>
            <a:normAutofit/>
          </a:bodyPr>
          <a:lstStyle/>
          <a:p>
            <a:r>
              <a:rPr lang="en-GB" sz="2800" dirty="0"/>
              <a:t>Reading List</a:t>
            </a:r>
          </a:p>
        </p:txBody>
      </p:sp>
      <p:pic>
        <p:nvPicPr>
          <p:cNvPr id="6" name="Picture 5">
            <a:extLst>
              <a:ext uri="{FF2B5EF4-FFF2-40B4-BE49-F238E27FC236}">
                <a16:creationId xmlns:a16="http://schemas.microsoft.com/office/drawing/2014/main" id="{DAEB3693-E344-0E2E-50E0-3145DB765FAC}"/>
              </a:ext>
            </a:extLst>
          </p:cNvPr>
          <p:cNvPicPr>
            <a:picLocks noChangeAspect="1"/>
          </p:cNvPicPr>
          <p:nvPr/>
        </p:nvPicPr>
        <p:blipFill>
          <a:blip r:embed="rId2"/>
          <a:stretch>
            <a:fillRect/>
          </a:stretch>
        </p:blipFill>
        <p:spPr>
          <a:xfrm>
            <a:off x="2279102" y="7415784"/>
            <a:ext cx="8359183" cy="5791200"/>
          </a:xfrm>
          <a:prstGeom prst="rect">
            <a:avLst/>
          </a:prstGeom>
        </p:spPr>
      </p:pic>
      <p:pic>
        <p:nvPicPr>
          <p:cNvPr id="5" name="Picture 4">
            <a:extLst>
              <a:ext uri="{FF2B5EF4-FFF2-40B4-BE49-F238E27FC236}">
                <a16:creationId xmlns:a16="http://schemas.microsoft.com/office/drawing/2014/main" id="{9EAF4EA3-5693-A634-8094-C3291D29D181}"/>
              </a:ext>
            </a:extLst>
          </p:cNvPr>
          <p:cNvPicPr>
            <a:picLocks noChangeAspect="1"/>
          </p:cNvPicPr>
          <p:nvPr/>
        </p:nvPicPr>
        <p:blipFill>
          <a:blip r:embed="rId3"/>
          <a:stretch>
            <a:fillRect/>
          </a:stretch>
        </p:blipFill>
        <p:spPr>
          <a:xfrm>
            <a:off x="1947252" y="488339"/>
            <a:ext cx="8297496" cy="5181783"/>
          </a:xfrm>
          <a:prstGeom prst="rect">
            <a:avLst/>
          </a:prstGeom>
        </p:spPr>
      </p:pic>
    </p:spTree>
    <p:extLst>
      <p:ext uri="{BB962C8B-B14F-4D97-AF65-F5344CB8AC3E}">
        <p14:creationId xmlns:p14="http://schemas.microsoft.com/office/powerpoint/2010/main" val="1694222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C42E-044A-49B6-BA44-3A5245E5BBAC}"/>
              </a:ext>
            </a:extLst>
          </p:cNvPr>
          <p:cNvSpPr>
            <a:spLocks noGrp="1"/>
          </p:cNvSpPr>
          <p:nvPr>
            <p:ph type="title"/>
          </p:nvPr>
        </p:nvSpPr>
        <p:spPr>
          <a:xfrm>
            <a:off x="0" y="84043"/>
            <a:ext cx="4558204" cy="737310"/>
          </a:xfrm>
        </p:spPr>
        <p:txBody>
          <a:bodyPr>
            <a:normAutofit/>
          </a:bodyPr>
          <a:lstStyle/>
          <a:p>
            <a:r>
              <a:rPr lang="en-GB" sz="2800" dirty="0"/>
              <a:t>Reading List</a:t>
            </a:r>
          </a:p>
        </p:txBody>
      </p:sp>
      <p:pic>
        <p:nvPicPr>
          <p:cNvPr id="6" name="Picture 5">
            <a:extLst>
              <a:ext uri="{FF2B5EF4-FFF2-40B4-BE49-F238E27FC236}">
                <a16:creationId xmlns:a16="http://schemas.microsoft.com/office/drawing/2014/main" id="{DAEB3693-E344-0E2E-50E0-3145DB765FAC}"/>
              </a:ext>
            </a:extLst>
          </p:cNvPr>
          <p:cNvPicPr>
            <a:picLocks noChangeAspect="1"/>
          </p:cNvPicPr>
          <p:nvPr/>
        </p:nvPicPr>
        <p:blipFill>
          <a:blip r:embed="rId2"/>
          <a:stretch>
            <a:fillRect/>
          </a:stretch>
        </p:blipFill>
        <p:spPr>
          <a:xfrm>
            <a:off x="2279102" y="7415784"/>
            <a:ext cx="8359183" cy="5791200"/>
          </a:xfrm>
          <a:prstGeom prst="rect">
            <a:avLst/>
          </a:prstGeom>
        </p:spPr>
      </p:pic>
      <p:pic>
        <p:nvPicPr>
          <p:cNvPr id="5" name="Picture 4">
            <a:extLst>
              <a:ext uri="{FF2B5EF4-FFF2-40B4-BE49-F238E27FC236}">
                <a16:creationId xmlns:a16="http://schemas.microsoft.com/office/drawing/2014/main" id="{DCE12EF4-2EB3-DD72-D5C6-345A8661650C}"/>
              </a:ext>
            </a:extLst>
          </p:cNvPr>
          <p:cNvPicPr>
            <a:picLocks noChangeAspect="1"/>
          </p:cNvPicPr>
          <p:nvPr/>
        </p:nvPicPr>
        <p:blipFill>
          <a:blip r:embed="rId3"/>
          <a:stretch>
            <a:fillRect/>
          </a:stretch>
        </p:blipFill>
        <p:spPr>
          <a:xfrm>
            <a:off x="1437135" y="716466"/>
            <a:ext cx="9201150" cy="4555775"/>
          </a:xfrm>
          <a:prstGeom prst="rect">
            <a:avLst/>
          </a:prstGeom>
        </p:spPr>
      </p:pic>
    </p:spTree>
    <p:extLst>
      <p:ext uri="{BB962C8B-B14F-4D97-AF65-F5344CB8AC3E}">
        <p14:creationId xmlns:p14="http://schemas.microsoft.com/office/powerpoint/2010/main" val="1745509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Module Content</a:t>
            </a:r>
            <a:endParaRPr lang="en-US" sz="5400" i="1" dirty="0">
              <a:solidFill>
                <a:schemeClr val="tx1"/>
              </a:solidFill>
            </a:endParaRPr>
          </a:p>
        </p:txBody>
      </p:sp>
      <p:sp>
        <p:nvSpPr>
          <p:cNvPr id="9" name="Rectangle 8">
            <a:extLst>
              <a:ext uri="{FF2B5EF4-FFF2-40B4-BE49-F238E27FC236}">
                <a16:creationId xmlns:a16="http://schemas.microsoft.com/office/drawing/2014/main" id="{B979D5F8-DA07-F346-5605-4C398C9DECC4}"/>
              </a:ext>
            </a:extLst>
          </p:cNvPr>
          <p:cNvSpPr/>
          <p:nvPr/>
        </p:nvSpPr>
        <p:spPr>
          <a:xfrm>
            <a:off x="150323" y="1166894"/>
            <a:ext cx="11808796" cy="4119160"/>
          </a:xfrm>
          <a:prstGeom prst="rect">
            <a:avLst/>
          </a:prstGeom>
        </p:spPr>
        <p:txBody>
          <a:bodyPr vert="horz" lIns="91440" tIns="45720" rIns="91440" bIns="45720" rtlCol="0">
            <a:noAutofit/>
          </a:bodyPr>
          <a:lstStyle/>
          <a:p>
            <a:pPr>
              <a:lnSpc>
                <a:spcPct val="107000"/>
              </a:lnSpc>
              <a:spcAft>
                <a:spcPts val="800"/>
              </a:spcAft>
            </a:pPr>
            <a:r>
              <a:rPr lang="en-GB" sz="2400" b="1" dirty="0"/>
              <a:t>AIM</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To provide students with the basic concepts and understanding about threats and vulnerabilities present in systems. They must learn how to use the information assets securely to support the goals and objectives of </a:t>
            </a:r>
            <a:r>
              <a:rPr lang="en-US" sz="2400" dirty="0" err="1">
                <a:effectLst/>
                <a:latin typeface="Calibri" panose="020F0502020204030204" pitchFamily="34" charset="0"/>
                <a:ea typeface="DengXian" panose="02010600030101010101" pitchFamily="2" charset="-122"/>
                <a:cs typeface="Times New Roman" panose="02020603050405020304" pitchFamily="18" charset="0"/>
              </a:rPr>
              <a:t>organisations</a:t>
            </a:r>
            <a:r>
              <a:rPr lang="en-US" sz="2400" dirty="0">
                <a:effectLst/>
                <a:latin typeface="Calibri" panose="020F0502020204030204" pitchFamily="34" charset="0"/>
                <a:ea typeface="DengXian" panose="02010600030101010101" pitchFamily="2" charset="-122"/>
                <a:cs typeface="Times New Roman" panose="02020603050405020304" pitchFamily="18" charset="0"/>
              </a:rPr>
              <a:t> through information security governance, risk management and regulatory compliance</a:t>
            </a:r>
          </a:p>
          <a:p>
            <a:pPr>
              <a:lnSpc>
                <a:spcPct val="107000"/>
              </a:lnSpc>
              <a:spcAft>
                <a:spcPts val="800"/>
              </a:spcAft>
            </a:pPr>
            <a:endParaRPr lang="en-GB" sz="2400" b="1" dirty="0"/>
          </a:p>
        </p:txBody>
      </p:sp>
    </p:spTree>
    <p:extLst>
      <p:ext uri="{BB962C8B-B14F-4D97-AF65-F5344CB8AC3E}">
        <p14:creationId xmlns:p14="http://schemas.microsoft.com/office/powerpoint/2010/main" val="32944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Module Content</a:t>
            </a:r>
            <a:endParaRPr lang="en-US" sz="5400" i="1" dirty="0">
              <a:solidFill>
                <a:schemeClr val="tx1"/>
              </a:solidFill>
            </a:endParaRPr>
          </a:p>
        </p:txBody>
      </p:sp>
      <p:sp>
        <p:nvSpPr>
          <p:cNvPr id="9" name="Rectangle 8">
            <a:extLst>
              <a:ext uri="{FF2B5EF4-FFF2-40B4-BE49-F238E27FC236}">
                <a16:creationId xmlns:a16="http://schemas.microsoft.com/office/drawing/2014/main" id="{B979D5F8-DA07-F346-5605-4C398C9DECC4}"/>
              </a:ext>
            </a:extLst>
          </p:cNvPr>
          <p:cNvSpPr/>
          <p:nvPr/>
        </p:nvSpPr>
        <p:spPr>
          <a:xfrm>
            <a:off x="150323" y="1166894"/>
            <a:ext cx="11808796" cy="4119160"/>
          </a:xfrm>
          <a:prstGeom prst="rect">
            <a:avLst/>
          </a:prstGeom>
        </p:spPr>
        <p:txBody>
          <a:bodyPr vert="horz" lIns="91440" tIns="45720" rIns="91440" bIns="45720" rtlCol="0">
            <a:noAutofit/>
          </a:bodyPr>
          <a:lstStyle/>
          <a:p>
            <a:pPr>
              <a:lnSpc>
                <a:spcPct val="107000"/>
              </a:lnSpc>
              <a:spcAft>
                <a:spcPts val="800"/>
              </a:spcAft>
            </a:pPr>
            <a:r>
              <a:rPr lang="en-GB" sz="1800" b="1" dirty="0">
                <a:effectLst/>
                <a:latin typeface="Arial" panose="020B0604020202020204" pitchFamily="34" charset="0"/>
                <a:ea typeface="Times New Roman" panose="02020603050405020304" pitchFamily="18" charset="0"/>
              </a:rPr>
              <a:t>LEARNING OUTCOMES</a:t>
            </a:r>
            <a:endParaRPr lang="en-GB" sz="18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US" sz="2400" dirty="0">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Understand the key issues associated with inspection, protection, detection of and reaction to threats to information assets.</a:t>
            </a:r>
            <a:endParaRPr lang="en-GB" sz="24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Provide an overview of the field of information security assurance, governance, policies, risk management and regulatory compliance.</a:t>
            </a:r>
            <a:endParaRPr lang="en-GB" sz="2400" dirty="0">
              <a:effectLst/>
              <a:latin typeface="Times New Roman" panose="02020603050405020304" pitchFamily="18" charset="0"/>
              <a:ea typeface="Times New Roman" panose="02020603050405020304" pitchFamily="18" charset="0"/>
            </a:endParaRPr>
          </a:p>
          <a:p>
            <a:pPr marL="2286000" indent="-2286000" hangingPunct="0">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2400" b="1" dirty="0"/>
          </a:p>
        </p:txBody>
      </p:sp>
    </p:spTree>
    <p:extLst>
      <p:ext uri="{BB962C8B-B14F-4D97-AF65-F5344CB8AC3E}">
        <p14:creationId xmlns:p14="http://schemas.microsoft.com/office/powerpoint/2010/main" val="2085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8"/>
            <a:ext cx="6702251" cy="549130"/>
          </a:xfrm>
        </p:spPr>
        <p:txBody>
          <a:bodyPr>
            <a:normAutofit/>
          </a:bodyPr>
          <a:lstStyle/>
          <a:p>
            <a:pPr marL="2286000" indent="-2286000" hangingPunct="0">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INDICATIVE CONTENT</a:t>
            </a:r>
            <a:endParaRPr lang="en-GB" sz="1800" b="1"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665168"/>
          </a:xfrm>
        </p:spPr>
        <p:txBody>
          <a:bodyPr/>
          <a:lstStyle/>
          <a:p>
            <a:pPr algn="l">
              <a:lnSpc>
                <a:spcPct val="107000"/>
              </a:lnSpc>
              <a:spcAft>
                <a:spcPts val="800"/>
              </a:spcAft>
            </a:pPr>
            <a:r>
              <a:rPr lang="en-US" sz="18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a:t>
            </a: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Introduction to Information Security</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The Need for Security</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Legal, Ethical, and Professional Issues in Information Security</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Planning for Security</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Risk Management</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Regulatory Acts</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Security Governance Concepts, Principles, and Policies</a:t>
            </a:r>
          </a:p>
          <a:p>
            <a:pPr algn="l">
              <a:lnSpc>
                <a:spcPct val="107000"/>
              </a:lnSpc>
              <a:spcAft>
                <a:spcPts val="800"/>
              </a:spcAft>
            </a:pPr>
            <a:r>
              <a:rPr lang="en-US" sz="2400" b="1"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How does security governance interact with risk management?</a:t>
            </a:r>
          </a:p>
          <a:p>
            <a:pPr marL="0" lvl="0" indent="0" algn="l"/>
            <a:endParaRPr lang="en-GB" sz="2400" dirty="0">
              <a:solidFill>
                <a:schemeClr val="accent1"/>
              </a:solidFill>
            </a:endParaRPr>
          </a:p>
        </p:txBody>
      </p:sp>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8"/>
            <a:ext cx="6702251" cy="549130"/>
          </a:xfrm>
        </p:spPr>
        <p:txBody>
          <a:bodyPr>
            <a:normAutofit/>
          </a:bodyPr>
          <a:lstStyle/>
          <a:p>
            <a:pPr marL="2286000" indent="-2286000" hangingPunct="0">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INDICATIVE CONTENT</a:t>
            </a:r>
            <a:endParaRPr lang="en-GB" sz="1800" b="1"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665168"/>
          </a:xfrm>
        </p:spPr>
        <p:txBody>
          <a:bodyPr/>
          <a:lstStyle/>
          <a:p>
            <a:pPr algn="l">
              <a:lnSpc>
                <a:spcPct val="107000"/>
              </a:lnSpc>
              <a:spcAft>
                <a:spcPts val="800"/>
              </a:spcAft>
            </a:pPr>
            <a:r>
              <a:rPr lang="en-US" sz="2400" dirty="0">
                <a:solidFill>
                  <a:schemeClr val="accent1"/>
                </a:solidFill>
              </a:rPr>
              <a:t>•	</a:t>
            </a:r>
            <a:r>
              <a:rPr lang="en-US" sz="2400" b="1" dirty="0">
                <a:solidFill>
                  <a:schemeClr val="tx1"/>
                </a:solidFill>
              </a:rPr>
              <a:t>Security Technology: Access Controls, Firewalls, and VPNs </a:t>
            </a:r>
          </a:p>
          <a:p>
            <a:pPr algn="l">
              <a:lnSpc>
                <a:spcPct val="107000"/>
              </a:lnSpc>
              <a:spcAft>
                <a:spcPts val="800"/>
              </a:spcAft>
            </a:pPr>
            <a:r>
              <a:rPr lang="en-US" sz="2400" b="1" dirty="0">
                <a:solidFill>
                  <a:schemeClr val="tx1"/>
                </a:solidFill>
              </a:rPr>
              <a:t>•	Security Technology: Intrusion Detection and Prevention Systems and Other Security Tools</a:t>
            </a:r>
          </a:p>
          <a:p>
            <a:pPr algn="l">
              <a:lnSpc>
                <a:spcPct val="107000"/>
              </a:lnSpc>
              <a:spcAft>
                <a:spcPts val="800"/>
              </a:spcAft>
            </a:pPr>
            <a:r>
              <a:rPr lang="en-US" sz="2400" b="1" dirty="0">
                <a:solidFill>
                  <a:schemeClr val="tx1"/>
                </a:solidFill>
              </a:rPr>
              <a:t>•	Cryptography</a:t>
            </a:r>
          </a:p>
          <a:p>
            <a:pPr algn="l">
              <a:lnSpc>
                <a:spcPct val="107000"/>
              </a:lnSpc>
              <a:spcAft>
                <a:spcPts val="800"/>
              </a:spcAft>
            </a:pPr>
            <a:r>
              <a:rPr lang="en-US" sz="2400" b="1" dirty="0">
                <a:solidFill>
                  <a:schemeClr val="tx1"/>
                </a:solidFill>
              </a:rPr>
              <a:t>•	Physical Security</a:t>
            </a:r>
          </a:p>
          <a:p>
            <a:pPr algn="l">
              <a:lnSpc>
                <a:spcPct val="107000"/>
              </a:lnSpc>
              <a:spcAft>
                <a:spcPts val="800"/>
              </a:spcAft>
            </a:pPr>
            <a:r>
              <a:rPr lang="en-US" sz="2400" b="1" dirty="0">
                <a:solidFill>
                  <a:schemeClr val="tx1"/>
                </a:solidFill>
              </a:rPr>
              <a:t>•	Implementing Information Security</a:t>
            </a:r>
          </a:p>
          <a:p>
            <a:pPr algn="l">
              <a:lnSpc>
                <a:spcPct val="107000"/>
              </a:lnSpc>
              <a:spcAft>
                <a:spcPts val="800"/>
              </a:spcAft>
            </a:pPr>
            <a:r>
              <a:rPr lang="en-US" sz="2400" b="1" dirty="0">
                <a:solidFill>
                  <a:schemeClr val="tx1"/>
                </a:solidFill>
              </a:rPr>
              <a:t>•	Security and Personnel</a:t>
            </a:r>
          </a:p>
          <a:p>
            <a:pPr algn="l">
              <a:lnSpc>
                <a:spcPct val="107000"/>
              </a:lnSpc>
              <a:spcAft>
                <a:spcPts val="800"/>
              </a:spcAft>
            </a:pPr>
            <a:r>
              <a:rPr lang="en-US" sz="2400" b="1" dirty="0">
                <a:solidFill>
                  <a:schemeClr val="tx1"/>
                </a:solidFill>
              </a:rPr>
              <a:t>•	Information Security Maintenance </a:t>
            </a:r>
          </a:p>
          <a:p>
            <a:pPr algn="l">
              <a:lnSpc>
                <a:spcPct val="107000"/>
              </a:lnSpc>
              <a:spcAft>
                <a:spcPts val="800"/>
              </a:spcAft>
            </a:pPr>
            <a:endParaRPr lang="en-GB" sz="2400" dirty="0">
              <a:solidFill>
                <a:schemeClr val="accent1"/>
              </a:solidFill>
            </a:endParaRPr>
          </a:p>
        </p:txBody>
      </p:sp>
    </p:spTree>
    <p:extLst>
      <p:ext uri="{BB962C8B-B14F-4D97-AF65-F5344CB8AC3E}">
        <p14:creationId xmlns:p14="http://schemas.microsoft.com/office/powerpoint/2010/main" val="3890019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Assessments </a:t>
            </a:r>
            <a:endParaRPr lang="en-US" sz="5400" i="1" dirty="0">
              <a:solidFill>
                <a:schemeClr val="tx1"/>
              </a:solidFill>
            </a:endParaRPr>
          </a:p>
        </p:txBody>
      </p:sp>
      <p:sp>
        <p:nvSpPr>
          <p:cNvPr id="7" name="TextBox 6">
            <a:extLst>
              <a:ext uri="{FF2B5EF4-FFF2-40B4-BE49-F238E27FC236}">
                <a16:creationId xmlns:a16="http://schemas.microsoft.com/office/drawing/2014/main" id="{0396B834-114C-53A2-6E9D-BAD406538864}"/>
              </a:ext>
            </a:extLst>
          </p:cNvPr>
          <p:cNvSpPr txBox="1"/>
          <p:nvPr/>
        </p:nvSpPr>
        <p:spPr>
          <a:xfrm>
            <a:off x="404046" y="4144815"/>
            <a:ext cx="11487150" cy="923330"/>
          </a:xfrm>
          <a:prstGeom prst="rect">
            <a:avLst/>
          </a:prstGeom>
          <a:noFill/>
        </p:spPr>
        <p:txBody>
          <a:bodyPr wrap="square">
            <a:spAutoFit/>
          </a:bodyPr>
          <a:lstStyle/>
          <a:p>
            <a:pPr algn="l"/>
            <a:endParaRPr lang="en-GB" b="1" i="0" dirty="0">
              <a:solidFill>
                <a:srgbClr val="373A3C"/>
              </a:solidFill>
              <a:effectLst/>
              <a:latin typeface="-apple-system"/>
            </a:endParaRPr>
          </a:p>
          <a:p>
            <a:pPr algn="l"/>
            <a:r>
              <a:rPr lang="en-GB" b="1" i="0" dirty="0">
                <a:solidFill>
                  <a:srgbClr val="373A3C"/>
                </a:solidFill>
                <a:effectLst/>
                <a:latin typeface="-apple-system"/>
              </a:rPr>
              <a:t>Date: 14/12/2023  Submission by 3pm</a:t>
            </a:r>
          </a:p>
          <a:p>
            <a:r>
              <a:rPr lang="en-GB" b="0" i="0" dirty="0">
                <a:solidFill>
                  <a:srgbClr val="373A3C"/>
                </a:solidFill>
                <a:effectLst/>
                <a:latin typeface="-apple-system"/>
              </a:rPr>
              <a:t>.</a:t>
            </a:r>
          </a:p>
        </p:txBody>
      </p:sp>
      <p:pic>
        <p:nvPicPr>
          <p:cNvPr id="4" name="Picture 3">
            <a:extLst>
              <a:ext uri="{FF2B5EF4-FFF2-40B4-BE49-F238E27FC236}">
                <a16:creationId xmlns:a16="http://schemas.microsoft.com/office/drawing/2014/main" id="{2D78C71B-E58C-54FE-4B2B-E040603C9A05}"/>
              </a:ext>
            </a:extLst>
          </p:cNvPr>
          <p:cNvPicPr>
            <a:picLocks noChangeAspect="1"/>
          </p:cNvPicPr>
          <p:nvPr/>
        </p:nvPicPr>
        <p:blipFill>
          <a:blip r:embed="rId3"/>
          <a:stretch>
            <a:fillRect/>
          </a:stretch>
        </p:blipFill>
        <p:spPr>
          <a:xfrm>
            <a:off x="359596" y="1191160"/>
            <a:ext cx="11283700" cy="3141382"/>
          </a:xfrm>
          <a:prstGeom prst="rect">
            <a:avLst/>
          </a:prstGeom>
        </p:spPr>
      </p:pic>
    </p:spTree>
    <p:extLst>
      <p:ext uri="{BB962C8B-B14F-4D97-AF65-F5344CB8AC3E}">
        <p14:creationId xmlns:p14="http://schemas.microsoft.com/office/powerpoint/2010/main" val="13251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1030</TotalTime>
  <Words>320</Words>
  <Application>Microsoft Office PowerPoint</Application>
  <PresentationFormat>Widescreen</PresentationFormat>
  <Paragraphs>63</Paragraphs>
  <Slides>11</Slides>
  <Notes>5</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11</vt:i4>
      </vt:variant>
    </vt:vector>
  </HeadingPairs>
  <TitlesOfParts>
    <vt:vector size="23" baseType="lpstr">
      <vt:lpstr>-apple-system</vt:lpstr>
      <vt:lpstr>Arial</vt:lpstr>
      <vt:lpstr>Calibri</vt:lpstr>
      <vt:lpstr>Calibri Light</vt:lpstr>
      <vt:lpstr>Symbol</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Reading List</vt:lpstr>
      <vt:lpstr>Reading List</vt:lpstr>
      <vt:lpstr>PowerPoint Presentation</vt:lpstr>
      <vt:lpstr>PowerPoint Presentation</vt:lpstr>
      <vt:lpstr>INDICATIVE CONTENT</vt:lpstr>
      <vt:lpstr>INDICATIVE CONTENT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2023-10-04T04:10:46Z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