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1" r:id="rId1"/>
  </p:sldMasterIdLst>
  <p:sldIdLst>
    <p:sldId id="256" r:id="rId2"/>
    <p:sldId id="266" r:id="rId3"/>
    <p:sldId id="267" r:id="rId4"/>
    <p:sldId id="268" r:id="rId5"/>
    <p:sldId id="271" r:id="rId6"/>
    <p:sldId id="274" r:id="rId7"/>
    <p:sldId id="269" r:id="rId8"/>
    <p:sldId id="275" r:id="rId9"/>
    <p:sldId id="276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483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582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134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182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206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214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825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63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395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467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617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445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2160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368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9942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20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839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350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3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  <p:sldLayoutId id="2147483920" r:id="rId9"/>
    <p:sldLayoutId id="2147483921" r:id="rId10"/>
    <p:sldLayoutId id="2147483922" r:id="rId11"/>
    <p:sldLayoutId id="2147483923" r:id="rId12"/>
    <p:sldLayoutId id="2147483924" r:id="rId13"/>
    <p:sldLayoutId id="2147483925" r:id="rId14"/>
    <p:sldLayoutId id="2147483926" r:id="rId15"/>
    <p:sldLayoutId id="2147483927" r:id="rId16"/>
    <p:sldLayoutId id="2147483928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92/bjo.2023.280" TargetMode="External"/><Relationship Id="rId2" Type="http://schemas.openxmlformats.org/officeDocument/2006/relationships/hyperlink" Target="https://doi.org/10.1057/s41599-022-01427-7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620976"/>
            <a:ext cx="6815669" cy="4505777"/>
          </a:xfrm>
        </p:spPr>
        <p:txBody>
          <a:bodyPr/>
          <a:lstStyle/>
          <a:p>
            <a:pPr algn="ctr">
              <a:spcBef>
                <a:spcPct val="20000"/>
              </a:spcBef>
              <a:spcAft>
                <a:spcPts val="600"/>
              </a:spcAft>
            </a:pPr>
            <a:r>
              <a:rPr lang="en-GB" sz="2400" b="1">
                <a:solidFill>
                  <a:srgbClr val="000000"/>
                </a:solidFill>
                <a:latin typeface="Garamond"/>
              </a:rPr>
              <a:t>Module Code LCHS4007</a:t>
            </a:r>
            <a:endParaRPr lang="en-US" sz="2400" b="1">
              <a:solidFill>
                <a:srgbClr val="000000"/>
              </a:solidFill>
              <a:latin typeface="Garamond"/>
            </a:endParaRPr>
          </a:p>
          <a:p>
            <a:pPr algn="ctr">
              <a:spcBef>
                <a:spcPct val="20000"/>
              </a:spcBef>
              <a:spcAft>
                <a:spcPts val="600"/>
              </a:spcAft>
            </a:pPr>
            <a:r>
              <a:rPr lang="en-GB" sz="2400" b="1" u="sng">
                <a:solidFill>
                  <a:srgbClr val="C00000"/>
                </a:solidFill>
                <a:latin typeface="Garamond"/>
              </a:rPr>
              <a:t>Title Digital Skill and Research Method</a:t>
            </a:r>
            <a:endParaRPr lang="en-US" sz="2400" b="1" u="sng">
              <a:solidFill>
                <a:srgbClr val="C00000"/>
              </a:solidFill>
              <a:latin typeface="Garamond"/>
            </a:endParaRPr>
          </a:p>
          <a:p>
            <a:pPr algn="ctr">
              <a:spcBef>
                <a:spcPct val="20000"/>
              </a:spcBef>
              <a:spcAft>
                <a:spcPts val="600"/>
              </a:spcAft>
            </a:pPr>
            <a:r>
              <a:rPr lang="en-GB" sz="2400" b="1">
                <a:solidFill>
                  <a:srgbClr val="000000"/>
                </a:solidFill>
                <a:latin typeface="Garamond"/>
              </a:rPr>
              <a:t>Group member name </a:t>
            </a:r>
            <a:endParaRPr lang="en-US" sz="2400" b="1">
              <a:solidFill>
                <a:srgbClr val="000000"/>
              </a:solidFill>
              <a:latin typeface="Garamond"/>
            </a:endParaRPr>
          </a:p>
          <a:p>
            <a:pPr algn="ctr">
              <a:spcBef>
                <a:spcPct val="20000"/>
              </a:spcBef>
              <a:spcAft>
                <a:spcPts val="600"/>
              </a:spcAft>
            </a:pPr>
            <a:r>
              <a:rPr lang="en-GB" sz="2400" b="1">
                <a:solidFill>
                  <a:srgbClr val="000000"/>
                </a:solidFill>
                <a:latin typeface="Garamond"/>
              </a:rPr>
              <a:t>Muhammad Nabeel 2610243</a:t>
            </a:r>
            <a:endParaRPr lang="en-US" sz="2400" b="1">
              <a:solidFill>
                <a:srgbClr val="000000"/>
              </a:solidFill>
              <a:latin typeface="Garamond"/>
            </a:endParaRPr>
          </a:p>
          <a:p>
            <a:pPr algn="ctr">
              <a:spcBef>
                <a:spcPct val="20000"/>
              </a:spcBef>
              <a:spcAft>
                <a:spcPts val="600"/>
              </a:spcAft>
            </a:pPr>
            <a:r>
              <a:rPr lang="en-GB" sz="2400" b="1">
                <a:solidFill>
                  <a:srgbClr val="000000"/>
                </a:solidFill>
                <a:latin typeface="Garamond"/>
              </a:rPr>
              <a:t>Tayyaba Noreen 2604394</a:t>
            </a:r>
            <a:endParaRPr lang="en-US" sz="2400" b="1">
              <a:solidFill>
                <a:srgbClr val="000000"/>
              </a:solidFill>
              <a:latin typeface="Garamond"/>
            </a:endParaRPr>
          </a:p>
          <a:p>
            <a:pPr algn="ctr">
              <a:spcBef>
                <a:spcPct val="20000"/>
              </a:spcBef>
              <a:spcAft>
                <a:spcPts val="600"/>
              </a:spcAft>
            </a:pPr>
            <a:r>
              <a:rPr lang="en-GB" sz="2400" b="1" dirty="0" err="1">
                <a:solidFill>
                  <a:schemeClr val="accent5">
                    <a:lumMod val="76000"/>
                  </a:schemeClr>
                </a:solidFill>
                <a:latin typeface="Garamond"/>
              </a:rPr>
              <a:t>Lecturer,s</a:t>
            </a:r>
            <a:r>
              <a:rPr lang="en-GB" sz="2400" b="1" dirty="0">
                <a:solidFill>
                  <a:schemeClr val="accent5">
                    <a:lumMod val="76000"/>
                  </a:schemeClr>
                </a:solidFill>
                <a:latin typeface="Garamond"/>
              </a:rPr>
              <a:t> Name: </a:t>
            </a:r>
            <a:r>
              <a:rPr lang="en-GB" sz="2400" b="1" dirty="0" err="1">
                <a:solidFill>
                  <a:schemeClr val="accent5">
                    <a:lumMod val="76000"/>
                  </a:schemeClr>
                </a:solidFill>
                <a:latin typeface="Garamond"/>
              </a:rPr>
              <a:t>Bbianca</a:t>
            </a:r>
            <a:r>
              <a:rPr lang="en-GB" sz="2400" b="1" dirty="0">
                <a:solidFill>
                  <a:schemeClr val="accent5">
                    <a:lumMod val="76000"/>
                  </a:schemeClr>
                </a:solidFill>
                <a:latin typeface="Garamond"/>
              </a:rPr>
              <a:t> Dodgen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6839" y="628749"/>
            <a:ext cx="5791199" cy="2387600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3200" b="1">
                <a:latin typeface="Arial"/>
                <a:cs typeface="Arial"/>
              </a:rPr>
              <a:t>Improving Staff Communication Using Microsoft Teams at</a:t>
            </a:r>
            <a:br>
              <a:rPr lang="en-US" sz="3200" b="1">
                <a:latin typeface="Arial"/>
                <a:cs typeface="Arial"/>
              </a:rPr>
            </a:br>
            <a:r>
              <a:rPr lang="en-US" sz="1200" b="1">
                <a:latin typeface="Arial"/>
                <a:cs typeface="Arial"/>
              </a:rPr>
              <a:t> </a:t>
            </a:r>
            <a:r>
              <a:rPr lang="en-US" sz="1600" b="1">
                <a:solidFill>
                  <a:srgbClr val="C00000"/>
                </a:solidFill>
                <a:latin typeface="Arial"/>
                <a:cs typeface="Arial"/>
              </a:rPr>
              <a:t>Ashford Community Care Service</a:t>
            </a:r>
            <a:endParaRPr lang="en-US" sz="32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6840" y="3016349"/>
            <a:ext cx="5791198" cy="1655762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n-US" sz="1600" b="1">
                <a:latin typeface="Arial"/>
                <a:cs typeface="Arial"/>
              </a:rPr>
              <a:t>Module:</a:t>
            </a:r>
          </a:p>
          <a:p>
            <a:r>
              <a:rPr lang="en-GB" sz="1600" b="1">
                <a:latin typeface="Arial"/>
                <a:cs typeface="Arial"/>
              </a:rPr>
              <a:t>Digital Skills and Research Methods</a:t>
            </a:r>
          </a:p>
          <a:p>
            <a:r>
              <a:rPr lang="en-GB" sz="1600" b="1">
                <a:latin typeface="Arial"/>
                <a:cs typeface="Arial"/>
              </a:rPr>
              <a:t>LCHS4007</a:t>
            </a:r>
            <a:endParaRPr lang="en-US" sz="1600" b="1">
              <a:latin typeface="Arial"/>
              <a:cs typeface="Arial"/>
            </a:endParaRPr>
          </a:p>
          <a:p>
            <a:r>
              <a:rPr lang="en-US" sz="1600" b="1">
                <a:latin typeface="Arial"/>
                <a:cs typeface="Arial"/>
              </a:rPr>
              <a:t>Student name: Tayyaba Noreen</a:t>
            </a:r>
          </a:p>
          <a:p>
            <a:r>
              <a:rPr lang="en-US" sz="1600" b="1">
                <a:latin typeface="Arial"/>
                <a:cs typeface="Arial"/>
              </a:rPr>
              <a:t>Student number:</a:t>
            </a:r>
            <a:r>
              <a:rPr lang="en-US" sz="1800" b="1">
                <a:latin typeface="Arial"/>
                <a:cs typeface="Arial"/>
              </a:rPr>
              <a:t> </a:t>
            </a:r>
            <a:r>
              <a:rPr lang="en-GB" sz="1800" b="1">
                <a:latin typeface="Garamond"/>
                <a:cs typeface="Arial"/>
              </a:rPr>
              <a:t>2604394</a:t>
            </a:r>
            <a:r>
              <a:rPr lang="en-US" b="1">
                <a:latin typeface="Arial"/>
                <a:cs typeface="Arial"/>
              </a:rPr>
              <a:t> 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0133" y="322880"/>
            <a:ext cx="4438650" cy="627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258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25" y="122366"/>
            <a:ext cx="9495329" cy="372086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What the task involves: staff communication and daily updates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9934" y="971044"/>
            <a:ext cx="8796041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Who and where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Support workers, senior care workers, nurses, care coordinators, admin staff</a:t>
            </a:r>
          </a:p>
          <a:p>
            <a:pPr algn="just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Service users' homes, supported living settings, main office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2302" y="2370966"/>
            <a:ext cx="8909330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What has to travel, in both directions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Out to staff in the field: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visit changes,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rota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changes, medication reminders, appointment support</a:t>
            </a:r>
          </a:p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Back to the office: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wellbeing check outcomes, concerns, what was done on a visit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2301" y="4047887"/>
            <a:ext cx="8941699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What goes wrong today (Ashford case study)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Missed updates · duplicated work · unclear </a:t>
            </a:r>
            <a:r>
              <a:rPr lang="en-US" err="1">
                <a:latin typeface="Arial" panose="020B0604020202020204" pitchFamily="34" charset="0"/>
                <a:cs typeface="Arial" panose="020B0604020202020204" pitchFamily="34" charset="0"/>
              </a:rPr>
              <a:t>rotas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· inconsistent records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2301" y="5170811"/>
            <a:ext cx="8909331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Evidence: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84% of NHS staff used email constantly or hourly, and 27% used WhatsApp that often despite guidance against it (Bakhai et al., 2022)</a:t>
            </a:r>
          </a:p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A good solution needs four things: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the right person · the right time · one place · confirmation it was seen</a:t>
            </a:r>
          </a:p>
        </p:txBody>
      </p:sp>
      <p:sp>
        <p:nvSpPr>
          <p:cNvPr id="3" name="Down Arrow 2"/>
          <p:cNvSpPr/>
          <p:nvPr/>
        </p:nvSpPr>
        <p:spPr>
          <a:xfrm>
            <a:off x="4741929" y="2071561"/>
            <a:ext cx="291314" cy="2589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4750023" y="3652215"/>
            <a:ext cx="299407" cy="337157"/>
          </a:xfrm>
          <a:prstGeom prst="downArrow">
            <a:avLst>
              <a:gd name="adj1" fmla="val 50000"/>
              <a:gd name="adj2" fmla="val 564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>
            <a:off x="4814761" y="4855221"/>
            <a:ext cx="234669" cy="315589"/>
          </a:xfrm>
          <a:prstGeom prst="downArrow">
            <a:avLst>
              <a:gd name="adj1" fmla="val 50000"/>
              <a:gd name="adj2" fmla="val 571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897377"/>
            <a:ext cx="3048000" cy="427343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856099" y="5599688"/>
            <a:ext cx="1950181" cy="372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(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Hubstaff, 2025</a:t>
            </a:r>
            <a:r>
              <a:rPr lang="en-US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24981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01" y="138548"/>
            <a:ext cx="11922940" cy="508815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  <a:t>The tool: Microsoft Teams, and how it works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8486" y="938676"/>
            <a:ext cx="9184460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What Teams is: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the Microsoft 365 app that brings chat, channels, meetings and shared files into one place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8485" y="1547546"/>
            <a:ext cx="9184461" cy="20313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How it works at Ashford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One team: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Ashford Care Team, with all staff in it</a:t>
            </a:r>
          </a:p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Four channels (like noticeboards):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Daily handover · Visit changes · Urgent alerts · Office updates</a:t>
            </a:r>
          </a:p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Posts and replies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stay together under each update</a:t>
            </a:r>
          </a:p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@name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notifies the right person ·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Announcement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format for urgent changes ·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Files tab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holds the handover template ·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Mobile app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reaches staff in homes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2991" y="3541410"/>
            <a:ext cx="9139956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Our four tests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Right person → @mentions</a:t>
            </a:r>
          </a:p>
          <a:p>
            <a:pPr algn="just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Right time → phone notifications</a:t>
            </a:r>
          </a:p>
          <a:p>
            <a:pPr algn="just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One place → channels</a:t>
            </a:r>
          </a:p>
          <a:p>
            <a:pPr algn="just"/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Confirmed → replies and reactions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2991" y="5018738"/>
            <a:ext cx="9139955" cy="9233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Evidence: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NHS trust handover moved to Teams: 100% of handovers used one template and 100% of tasks were acknowledged, compared with 35.7% of doctors feeling confident tasks would be completed beforehand (Gupta et al., 2023)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2418" y="1464658"/>
            <a:ext cx="2451888" cy="33986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01756" y="5405480"/>
            <a:ext cx="1594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(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DMS, 2020</a:t>
            </a:r>
            <a:r>
              <a:rPr lang="en-US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35998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CA3C99-DD20-0CBB-D30A-45DDA17A9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8FB17-6346-4CBA-32A5-20C716E2F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6839" y="628749"/>
            <a:ext cx="5791199" cy="2387600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3200" b="1">
                <a:latin typeface="Arial"/>
                <a:cs typeface="Arial"/>
              </a:rPr>
              <a:t>Improving Staff Communication Using Microsoft Teams at</a:t>
            </a:r>
            <a:br>
              <a:rPr lang="en-US" sz="3200" b="1">
                <a:latin typeface="Arial"/>
                <a:cs typeface="Arial"/>
              </a:rPr>
            </a:br>
            <a:r>
              <a:rPr lang="en-US" sz="1200" b="1">
                <a:latin typeface="Arial"/>
                <a:cs typeface="Arial"/>
              </a:rPr>
              <a:t> </a:t>
            </a:r>
            <a:r>
              <a:rPr lang="en-US" sz="1600" b="1">
                <a:solidFill>
                  <a:srgbClr val="C00000"/>
                </a:solidFill>
                <a:latin typeface="Arial"/>
                <a:cs typeface="Arial"/>
              </a:rPr>
              <a:t>Ashford Community Care Service</a:t>
            </a:r>
            <a:endParaRPr lang="en-US" sz="1600">
              <a:solidFill>
                <a:srgbClr val="C00000"/>
              </a:solidFill>
            </a:endParaRPr>
          </a:p>
          <a:p>
            <a:endParaRPr lang="en-US" sz="3200" b="1">
              <a:latin typeface="Arial"/>
              <a:cs typeface="Arial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ED3D04-0111-573D-DDED-37C3365D97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6840" y="3016349"/>
            <a:ext cx="5791198" cy="1655762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77500" lnSpcReduction="20000"/>
          </a:bodyPr>
          <a:lstStyle/>
          <a:p>
            <a:r>
              <a:rPr lang="en-US" sz="1600" b="1">
                <a:latin typeface="Arial"/>
                <a:cs typeface="Arial"/>
              </a:rPr>
              <a:t>Module:</a:t>
            </a:r>
          </a:p>
          <a:p>
            <a:r>
              <a:rPr lang="en-GB" sz="1600" b="1">
                <a:latin typeface="Arial"/>
                <a:cs typeface="Arial"/>
              </a:rPr>
              <a:t>Digital Skills and Research Methods</a:t>
            </a:r>
          </a:p>
          <a:p>
            <a:r>
              <a:rPr lang="en-GB" sz="1600" b="1">
                <a:latin typeface="Arial"/>
                <a:cs typeface="Arial"/>
              </a:rPr>
              <a:t>LCHS4007</a:t>
            </a:r>
            <a:endParaRPr lang="en-US" sz="1600" b="1">
              <a:latin typeface="Arial"/>
              <a:cs typeface="Arial"/>
            </a:endParaRPr>
          </a:p>
          <a:p>
            <a:r>
              <a:rPr lang="en-US" sz="1600" b="1">
                <a:latin typeface="Arial"/>
                <a:cs typeface="Arial"/>
              </a:rPr>
              <a:t>Student name: Muhammad Nabeel</a:t>
            </a:r>
          </a:p>
          <a:p>
            <a:r>
              <a:rPr lang="en-US" sz="1600" b="1">
                <a:latin typeface="Arial"/>
                <a:cs typeface="Arial"/>
              </a:rPr>
              <a:t>Student number: </a:t>
            </a:r>
            <a:endParaRPr lang="en-US">
              <a:latin typeface="Corbel" panose="020B0503020204020204"/>
              <a:cs typeface="Arial"/>
            </a:endParaRPr>
          </a:p>
          <a:p>
            <a:r>
              <a:rPr lang="en-US" sz="1600" b="1">
                <a:latin typeface="Arial"/>
                <a:cs typeface="Arial"/>
              </a:rPr>
              <a:t>2610243</a:t>
            </a:r>
            <a:r>
              <a:rPr lang="en-US" sz="1800" b="1">
                <a:latin typeface="Arial"/>
                <a:cs typeface="Arial"/>
              </a:rPr>
              <a:t> </a:t>
            </a:r>
            <a:r>
              <a:rPr lang="en-US" b="1">
                <a:latin typeface="Arial"/>
                <a:cs typeface="Arial"/>
              </a:rPr>
              <a:t> 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50F97A-8829-52ED-B371-606301DB38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0133" y="322880"/>
            <a:ext cx="4438650" cy="627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364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91AF31-5B38-69B3-CB7F-5BC9043BA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6E1F5-26AB-6FC2-C115-3AE083D534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6839" y="628749"/>
            <a:ext cx="5791199" cy="2387600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3200" b="1">
                <a:latin typeface="Arial"/>
                <a:cs typeface="Arial"/>
              </a:rPr>
              <a:t>Improving Staff Communication Using Microsoft Teams at</a:t>
            </a:r>
            <a:br>
              <a:rPr lang="en-US" sz="3200" b="1">
                <a:latin typeface="Arial"/>
                <a:cs typeface="Arial"/>
              </a:rPr>
            </a:br>
            <a:r>
              <a:rPr lang="en-US" sz="1200" b="1">
                <a:latin typeface="Arial"/>
                <a:cs typeface="Arial"/>
              </a:rPr>
              <a:t> </a:t>
            </a:r>
            <a:r>
              <a:rPr lang="en-US" sz="1600" b="1">
                <a:solidFill>
                  <a:srgbClr val="C00000"/>
                </a:solidFill>
                <a:latin typeface="Arial"/>
                <a:cs typeface="Arial"/>
              </a:rPr>
              <a:t>Ashford Community Care Service</a:t>
            </a:r>
            <a:endParaRPr lang="en-US" sz="32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AEC345-90E2-4756-922E-EB7B8344A7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6840" y="3016349"/>
            <a:ext cx="5791198" cy="1655762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n-US" sz="1600" b="1">
                <a:latin typeface="Arial"/>
                <a:cs typeface="Arial"/>
              </a:rPr>
              <a:t>Module:</a:t>
            </a:r>
          </a:p>
          <a:p>
            <a:r>
              <a:rPr lang="en-GB" sz="1600" b="1">
                <a:latin typeface="Arial"/>
                <a:cs typeface="Arial"/>
              </a:rPr>
              <a:t>Digital Skills and Research Methods</a:t>
            </a:r>
          </a:p>
          <a:p>
            <a:r>
              <a:rPr lang="en-GB" sz="1600" b="1">
                <a:latin typeface="Arial"/>
                <a:cs typeface="Arial"/>
              </a:rPr>
              <a:t>LCHS4007</a:t>
            </a:r>
            <a:endParaRPr lang="en-US" sz="1600" b="1">
              <a:latin typeface="Arial"/>
              <a:cs typeface="Arial"/>
            </a:endParaRPr>
          </a:p>
          <a:p>
            <a:r>
              <a:rPr lang="en-US" sz="1600" b="1">
                <a:latin typeface="Arial"/>
                <a:cs typeface="Arial"/>
              </a:rPr>
              <a:t>Student name: </a:t>
            </a:r>
          </a:p>
          <a:p>
            <a:r>
              <a:rPr lang="en-US" sz="1600" b="1">
                <a:latin typeface="Arial"/>
                <a:cs typeface="Arial"/>
              </a:rPr>
              <a:t>Student number:</a:t>
            </a:r>
            <a:r>
              <a:rPr lang="en-US" sz="1800" b="1">
                <a:latin typeface="Arial"/>
                <a:cs typeface="Arial"/>
              </a:rPr>
              <a:t> </a:t>
            </a:r>
            <a:endParaRPr lang="en-US">
              <a:latin typeface="Corbel" panose="020B0503020204020204"/>
              <a:cs typeface="Arial"/>
            </a:endParaRPr>
          </a:p>
          <a:p>
            <a:endParaRPr lang="en-US"/>
          </a:p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D87EFB-74B9-5FC4-BFD6-EDACB33716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0133" y="322880"/>
            <a:ext cx="4438650" cy="627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614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>
                <a:latin typeface="Arial"/>
                <a:cs typeface="Arial"/>
              </a:rPr>
              <a:t>REFERENCES</a:t>
            </a:r>
            <a:br>
              <a:rPr lang="en-US" sz="2400" b="1">
                <a:latin typeface="Arial"/>
                <a:cs typeface="Arial"/>
              </a:rPr>
            </a:br>
            <a:b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4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684452" y="1567578"/>
            <a:ext cx="1051560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Bakhai, A., McCauley, L., Stones, L., Khalil, S., Mehta, J., Price, N., Krishnamurthy, V., Parker, L.H.H. and Hughes, D. (2022) ‘Shining a light on an additional clinical burden: work-related digital communication survey study – COVID-19 impact on NHS staff wellbeing’, </a:t>
            </a:r>
            <a:r>
              <a:rPr kumimoji="0" lang="en-US" altLang="en-US" sz="1600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Humanities and Social Sciences Communications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9, article 414. Available at: 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https://doi.org/10.1057/s41599-022-01427-7</a:t>
            </a:r>
            <a:endParaRPr kumimoji="0" lang="en-US" alt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alt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Gupta, A., Narula, A., Patel, D., Arifin, M., Wheeldon, H., Ajayi, A., Sachdeva, G. and Aung, N. (2023) ‘A quality improvement project to increase junior doctors’ satisfaction with handover process using Microsoft Teams (MS Teams) as a platform’, </a:t>
            </a:r>
            <a:r>
              <a:rPr kumimoji="0" lang="en-US" altLang="en-US" sz="1600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BJPsych Open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9(S1), p. S92. Available at: 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https://doi.org/10.1192/bjo.2023.280</a:t>
            </a:r>
            <a:endParaRPr kumimoji="0" lang="en-US" alt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4865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A37D6-C70C-A5DB-FA7A-87385C859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3E497-E16D-8C83-719B-495D10B29B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968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C5234-92D6-CF32-DF57-42E4CF5F7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55C47E-FC2F-F68F-7663-5DA9823A67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8784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Parallax</vt:lpstr>
      <vt:lpstr>Module Code LCHS4007 Title Digital Skill and Research Method Group member name  Muhammad Nabeel 2610243 Tayyaba Noreen 2604394 Lecturer,s Name: Bbianca Dodgen </vt:lpstr>
      <vt:lpstr>Improving Staff Communication Using Microsoft Teams at  Ashford Community Care Service</vt:lpstr>
      <vt:lpstr>What the task involves: staff communication and daily updates</vt:lpstr>
      <vt:lpstr>The tool: Microsoft Teams, and how it works</vt:lpstr>
      <vt:lpstr>Improving Staff Communication Using Microsoft Teams at  Ashford Community Care Service </vt:lpstr>
      <vt:lpstr>Improving Staff Communication Using Microsoft Teams at  Ashford Community Care Service</vt:lpstr>
      <vt:lpstr>REFERENCES  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Cover slide</dc:title>
  <dc:creator/>
  <cp:lastModifiedBy>Tayyaba Noreen (2604394)</cp:lastModifiedBy>
  <cp:revision>16</cp:revision>
  <dcterms:created xsi:type="dcterms:W3CDTF">2026-09-18T10:53:45Z</dcterms:created>
  <dcterms:modified xsi:type="dcterms:W3CDTF">2026-10-11T14:51:36Z</dcterms:modified>
</cp:coreProperties>
</file>