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CCCC"/>
    <a:srgbClr val="FF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83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1B1C1C-5F08-432E-AACD-2F559C737D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E90169-C3DC-49F5-BB53-10D69E1C91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385B45-26D2-48F3-A7BA-0C67D75B17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6FA6F2-4E65-45A6-95C1-967A997BF2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2CD98C-0E95-42CC-8D19-4B172007E9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726CD1-93F5-48F0-8F95-5C8E1C701E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E4070B-04ED-4065-99D0-57DC0667B0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5E4D1-56F4-4F96-98DB-8F6CEB71CE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19F780-CDB1-4B01-8AA0-029AA57538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16722E-EAF5-43A5-91FB-57F7C88BD9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61F4B1-F93D-43C2-A77A-69DFE4C8A3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4253806-BD2C-4B8E-BC71-3B1A8E22D7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D4B8464-4F8A-4490-813A-E88AA718669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Nearest Hundredth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Round each number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to the nearest hundredth.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2.817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2.82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5.934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9.685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9.69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2.709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4.093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4.09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8.097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3.846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7.937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7.94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3.108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3.11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4.647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4.65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6.384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6.38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4.9726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5.8413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7.9046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6.4832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4.9064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7.7104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3.8916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8.9217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8.92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56078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accent2"/>
                </a:solidFill>
                <a:latin typeface="Comic Sans MS" pitchFamily="66" charset="0"/>
              </a:rPr>
              <a:t>9.8081</a:t>
            </a:r>
            <a:endParaRPr lang="en-US" sz="1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9.81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57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2011-11-25T20:16:36Z</dcterms:modified>
</cp:coreProperties>
</file>