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735" r:id="rId1"/>
  </p:sldMasterIdLst>
  <p:notesMasterIdLst>
    <p:notesMasterId r:id="rId14"/>
  </p:notesMasterIdLst>
  <p:sldIdLst>
    <p:sldId id="256" r:id="rId2"/>
    <p:sldId id="258" r:id="rId3"/>
    <p:sldId id="259" r:id="rId4"/>
    <p:sldId id="287" r:id="rId5"/>
    <p:sldId id="286" r:id="rId6"/>
    <p:sldId id="291" r:id="rId7"/>
    <p:sldId id="292" r:id="rId8"/>
    <p:sldId id="288" r:id="rId9"/>
    <p:sldId id="265" r:id="rId10"/>
    <p:sldId id="289" r:id="rId11"/>
    <p:sldId id="290" r:id="rId12"/>
    <p:sldId id="293" r:id="rId13"/>
  </p:sldIdLst>
  <p:sldSz cx="9144000" cy="5143500" type="screen16x9"/>
  <p:notesSz cx="6858000" cy="9144000"/>
  <p:embeddedFontLst>
    <p:embeddedFont>
      <p:font typeface="Elsie" panose="020B0604020202020204" charset="0"/>
      <p:regular r:id="rId15"/>
    </p:embeddedFont>
    <p:embeddedFont>
      <p:font typeface="Old Standard TT" panose="020B0604020202020204" charset="0"/>
      <p:regular r:id="rId16"/>
      <p:bold r:id="rId17"/>
      <p:italic r:id="rId18"/>
    </p:embeddedFont>
    <p:embeddedFont>
      <p:font typeface="Oswald" panose="00000500000000000000" pitchFamily="2" charset="0"/>
      <p:regular r:id="rId19"/>
      <p:bold r:id="rId20"/>
    </p:embeddedFont>
    <p:embeddedFont>
      <p:font typeface="Raleway" pitchFamily="2" charset="0"/>
      <p:regular r:id="rId21"/>
      <p:bold r:id="rId22"/>
    </p:embeddedFont>
    <p:embeddedFont>
      <p:font typeface="Roboto Condensed" panose="02000000000000000000"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E0A4893-AAB0-4B11-921F-C880B1FEBE3C}">
  <a:tblStyle styleId="{BE0A4893-AAB0-4B11-921F-C880B1FEBE3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429" autoAdjust="0"/>
    <p:restoredTop sz="86423" autoAdjust="0"/>
  </p:normalViewPr>
  <p:slideViewPr>
    <p:cSldViewPr snapToGrid="0">
      <p:cViewPr varScale="1">
        <p:scale>
          <a:sx n="89" d="100"/>
          <a:sy n="89" d="100"/>
        </p:scale>
        <p:origin x="739" y="101"/>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dirty="0"/>
              <a:t>Welcome to the Presentation </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a:extLst>
            <a:ext uri="{FF2B5EF4-FFF2-40B4-BE49-F238E27FC236}">
              <a16:creationId xmlns:a16="http://schemas.microsoft.com/office/drawing/2014/main" id="{72F0A70D-31CF-6E4B-045E-F18E491F3709}"/>
            </a:ext>
          </a:extLst>
        </p:cNvPr>
        <p:cNvGrpSpPr/>
        <p:nvPr/>
      </p:nvGrpSpPr>
      <p:grpSpPr>
        <a:xfrm>
          <a:off x="0" y="0"/>
          <a:ext cx="0" cy="0"/>
          <a:chOff x="0" y="0"/>
          <a:chExt cx="0" cy="0"/>
        </a:xfrm>
      </p:grpSpPr>
      <p:sp>
        <p:nvSpPr>
          <p:cNvPr id="193" name="Google Shape;193;g35f391192_09:notes">
            <a:extLst>
              <a:ext uri="{FF2B5EF4-FFF2-40B4-BE49-F238E27FC236}">
                <a16:creationId xmlns:a16="http://schemas.microsoft.com/office/drawing/2014/main" id="{DB04CA33-BB54-64C0-F97B-C34D368A23B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35f391192_09:notes">
            <a:extLst>
              <a:ext uri="{FF2B5EF4-FFF2-40B4-BE49-F238E27FC236}">
                <a16:creationId xmlns:a16="http://schemas.microsoft.com/office/drawing/2014/main" id="{5B2ED003-5E95-0586-D9E3-1224C199962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ctr" rtl="0">
              <a:spcBef>
                <a:spcPts val="600"/>
              </a:spcBef>
              <a:spcAft>
                <a:spcPts val="0"/>
              </a:spcAft>
              <a:buNone/>
            </a:pPr>
            <a:endParaRPr lang="en-US" sz="4000" dirty="0"/>
          </a:p>
        </p:txBody>
      </p:sp>
    </p:spTree>
    <p:extLst>
      <p:ext uri="{BB962C8B-B14F-4D97-AF65-F5344CB8AC3E}">
        <p14:creationId xmlns:p14="http://schemas.microsoft.com/office/powerpoint/2010/main" val="3411242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a:extLst>
            <a:ext uri="{FF2B5EF4-FFF2-40B4-BE49-F238E27FC236}">
              <a16:creationId xmlns:a16="http://schemas.microsoft.com/office/drawing/2014/main" id="{41BAED74-5C4C-077E-AAC0-1873C6276F50}"/>
            </a:ext>
          </a:extLst>
        </p:cNvPr>
        <p:cNvGrpSpPr/>
        <p:nvPr/>
      </p:nvGrpSpPr>
      <p:grpSpPr>
        <a:xfrm>
          <a:off x="0" y="0"/>
          <a:ext cx="0" cy="0"/>
          <a:chOff x="0" y="0"/>
          <a:chExt cx="0" cy="0"/>
        </a:xfrm>
      </p:grpSpPr>
      <p:sp>
        <p:nvSpPr>
          <p:cNvPr id="199" name="Google Shape;199;p:notes">
            <a:extLst>
              <a:ext uri="{FF2B5EF4-FFF2-40B4-BE49-F238E27FC236}">
                <a16:creationId xmlns:a16="http://schemas.microsoft.com/office/drawing/2014/main" id="{8ECE9471-E8AD-CB40-F675-54D07FC1B8C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p:notes">
            <a:extLst>
              <a:ext uri="{FF2B5EF4-FFF2-40B4-BE49-F238E27FC236}">
                <a16:creationId xmlns:a16="http://schemas.microsoft.com/office/drawing/2014/main" id="{37FCAA6F-5BC8-C69C-9D8C-D5A59EF5EA5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400"/>
              <a:buFont typeface="Arial"/>
              <a:buNone/>
              <a:tabLst/>
              <a:defRPr/>
            </a:pP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23957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3266117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285761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a:extLst>
            <a:ext uri="{FF2B5EF4-FFF2-40B4-BE49-F238E27FC236}">
              <a16:creationId xmlns:a16="http://schemas.microsoft.com/office/drawing/2014/main" id="{BF0DE976-0C54-41AB-94CB-7C37AB4FB526}"/>
            </a:ext>
          </a:extLst>
        </p:cNvPr>
        <p:cNvGrpSpPr/>
        <p:nvPr/>
      </p:nvGrpSpPr>
      <p:grpSpPr>
        <a:xfrm>
          <a:off x="0" y="0"/>
          <a:ext cx="0" cy="0"/>
          <a:chOff x="0" y="0"/>
          <a:chExt cx="0" cy="0"/>
        </a:xfrm>
      </p:grpSpPr>
      <p:sp>
        <p:nvSpPr>
          <p:cNvPr id="226" name="Google Shape;226;g35f391192_017:notes">
            <a:extLst>
              <a:ext uri="{FF2B5EF4-FFF2-40B4-BE49-F238E27FC236}">
                <a16:creationId xmlns:a16="http://schemas.microsoft.com/office/drawing/2014/main" id="{667E1A61-9CCA-381C-6041-BF3DEEB8180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35f391192_017:notes">
            <a:extLst>
              <a:ext uri="{FF2B5EF4-FFF2-40B4-BE49-F238E27FC236}">
                <a16:creationId xmlns:a16="http://schemas.microsoft.com/office/drawing/2014/main" id="{51F81E69-0E07-0C12-FD7D-0007046BE43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US" sz="1800" dirty="0"/>
          </a:p>
        </p:txBody>
      </p:sp>
    </p:spTree>
    <p:extLst>
      <p:ext uri="{BB962C8B-B14F-4D97-AF65-F5344CB8AC3E}">
        <p14:creationId xmlns:p14="http://schemas.microsoft.com/office/powerpoint/2010/main" val="4031791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3985132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IN" dirty="0"/>
              <a:t>References </a:t>
            </a:r>
            <a:endParaRPr lang="en-US" dirty="0"/>
          </a:p>
        </p:txBody>
      </p:sp>
    </p:spTree>
    <p:extLst>
      <p:ext uri="{BB962C8B-B14F-4D97-AF65-F5344CB8AC3E}">
        <p14:creationId xmlns:p14="http://schemas.microsoft.com/office/powerpoint/2010/main" val="1874753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398575" y="1649225"/>
            <a:ext cx="4125000" cy="1846200"/>
          </a:xfrm>
          <a:prstGeom prst="rect">
            <a:avLst/>
          </a:prstGeom>
        </p:spPr>
        <p:txBody>
          <a:bodyPr spcFirstLastPara="1" wrap="square" lIns="91425" tIns="91425" rIns="91425" bIns="91425" anchor="b" anchorCtr="0">
            <a:noAutofit/>
          </a:bodyPr>
          <a:lstStyle>
            <a:lvl1pPr lvl="0" algn="ctr">
              <a:lnSpc>
                <a:spcPct val="85000"/>
              </a:lnSpc>
              <a:spcBef>
                <a:spcPts val="0"/>
              </a:spcBef>
              <a:spcAft>
                <a:spcPts val="0"/>
              </a:spcAft>
              <a:buSzPts val="4300"/>
              <a:buNone/>
              <a:defRPr sz="4300"/>
            </a:lvl1pPr>
            <a:lvl2pPr lvl="1" algn="ctr">
              <a:lnSpc>
                <a:spcPct val="85000"/>
              </a:lnSpc>
              <a:spcBef>
                <a:spcPts val="0"/>
              </a:spcBef>
              <a:spcAft>
                <a:spcPts val="0"/>
              </a:spcAft>
              <a:buSzPts val="4300"/>
              <a:buNone/>
              <a:defRPr sz="4300"/>
            </a:lvl2pPr>
            <a:lvl3pPr lvl="2" algn="ctr">
              <a:lnSpc>
                <a:spcPct val="85000"/>
              </a:lnSpc>
              <a:spcBef>
                <a:spcPts val="0"/>
              </a:spcBef>
              <a:spcAft>
                <a:spcPts val="0"/>
              </a:spcAft>
              <a:buSzPts val="4300"/>
              <a:buNone/>
              <a:defRPr sz="4300"/>
            </a:lvl3pPr>
            <a:lvl4pPr lvl="3" algn="ctr">
              <a:lnSpc>
                <a:spcPct val="85000"/>
              </a:lnSpc>
              <a:spcBef>
                <a:spcPts val="0"/>
              </a:spcBef>
              <a:spcAft>
                <a:spcPts val="0"/>
              </a:spcAft>
              <a:buSzPts val="4300"/>
              <a:buNone/>
              <a:defRPr sz="4300"/>
            </a:lvl4pPr>
            <a:lvl5pPr lvl="4" algn="ctr">
              <a:lnSpc>
                <a:spcPct val="85000"/>
              </a:lnSpc>
              <a:spcBef>
                <a:spcPts val="0"/>
              </a:spcBef>
              <a:spcAft>
                <a:spcPts val="0"/>
              </a:spcAft>
              <a:buSzPts val="4300"/>
              <a:buNone/>
              <a:defRPr sz="4300"/>
            </a:lvl5pPr>
            <a:lvl6pPr lvl="5" algn="ctr">
              <a:lnSpc>
                <a:spcPct val="85000"/>
              </a:lnSpc>
              <a:spcBef>
                <a:spcPts val="0"/>
              </a:spcBef>
              <a:spcAft>
                <a:spcPts val="0"/>
              </a:spcAft>
              <a:buSzPts val="4300"/>
              <a:buNone/>
              <a:defRPr sz="4300"/>
            </a:lvl6pPr>
            <a:lvl7pPr lvl="6" algn="ctr">
              <a:lnSpc>
                <a:spcPct val="85000"/>
              </a:lnSpc>
              <a:spcBef>
                <a:spcPts val="0"/>
              </a:spcBef>
              <a:spcAft>
                <a:spcPts val="0"/>
              </a:spcAft>
              <a:buSzPts val="4300"/>
              <a:buNone/>
              <a:defRPr sz="4300"/>
            </a:lvl7pPr>
            <a:lvl8pPr lvl="7" algn="ctr">
              <a:lnSpc>
                <a:spcPct val="85000"/>
              </a:lnSpc>
              <a:spcBef>
                <a:spcPts val="0"/>
              </a:spcBef>
              <a:spcAft>
                <a:spcPts val="0"/>
              </a:spcAft>
              <a:buSzPts val="4300"/>
              <a:buNone/>
              <a:defRPr sz="4300"/>
            </a:lvl8pPr>
            <a:lvl9pPr lvl="8" algn="ctr">
              <a:lnSpc>
                <a:spcPct val="85000"/>
              </a:lnSpc>
              <a:spcBef>
                <a:spcPts val="0"/>
              </a:spcBef>
              <a:spcAft>
                <a:spcPts val="0"/>
              </a:spcAft>
              <a:buSzPts val="4300"/>
              <a:buNone/>
              <a:defRPr sz="4300"/>
            </a:lvl9pPr>
          </a:lstStyle>
          <a:p>
            <a:r>
              <a:rPr lang="en-US"/>
              <a:t>Click to edit Master title style</a:t>
            </a:r>
            <a:endParaRPr/>
          </a:p>
        </p:txBody>
      </p:sp>
      <p:sp>
        <p:nvSpPr>
          <p:cNvPr id="10" name="Google Shape;10;p2"/>
          <p:cNvSpPr txBox="1">
            <a:spLocks noGrp="1"/>
          </p:cNvSpPr>
          <p:nvPr>
            <p:ph type="subTitle" idx="1"/>
          </p:nvPr>
        </p:nvSpPr>
        <p:spPr>
          <a:xfrm>
            <a:off x="5208275" y="3551400"/>
            <a:ext cx="2505600" cy="677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r>
              <a:rPr lang="en-US"/>
              <a:t>Click to edit Master subtitle style</a:t>
            </a:r>
            <a:endParaRPr/>
          </a:p>
        </p:txBody>
      </p:sp>
      <p:sp>
        <p:nvSpPr>
          <p:cNvPr id="11" name="Google Shape;11;p2"/>
          <p:cNvSpPr>
            <a:spLocks noGrp="1"/>
          </p:cNvSpPr>
          <p:nvPr>
            <p:ph type="pic" idx="2"/>
          </p:nvPr>
        </p:nvSpPr>
        <p:spPr>
          <a:xfrm>
            <a:off x="438025" y="1004725"/>
            <a:ext cx="3949500" cy="3917100"/>
          </a:xfrm>
          <a:prstGeom prst="rect">
            <a:avLst/>
          </a:prstGeom>
          <a:noFill/>
          <a:ln>
            <a:noFill/>
          </a:ln>
        </p:spPr>
      </p:sp>
      <p:sp>
        <p:nvSpPr>
          <p:cNvPr id="12" name="Google Shape;12;p2"/>
          <p:cNvSpPr txBox="1">
            <a:spLocks noGrp="1"/>
          </p:cNvSpPr>
          <p:nvPr>
            <p:ph type="subTitle" idx="3"/>
          </p:nvPr>
        </p:nvSpPr>
        <p:spPr>
          <a:xfrm>
            <a:off x="713225" y="178200"/>
            <a:ext cx="1508100" cy="433200"/>
          </a:xfrm>
          <a:prstGeom prst="rect">
            <a:avLst/>
          </a:prstGeom>
        </p:spPr>
        <p:txBody>
          <a:bodyPr spcFirstLastPara="1" wrap="square" lIns="91425" tIns="91425" rIns="91425" bIns="91425" anchor="ctr" anchorCtr="0">
            <a:noAutofit/>
          </a:bodyPr>
          <a:lstStyle>
            <a:lvl1pPr lvl="0" rtl="0">
              <a:lnSpc>
                <a:spcPct val="85000"/>
              </a:lnSpc>
              <a:spcBef>
                <a:spcPts val="0"/>
              </a:spcBef>
              <a:spcAft>
                <a:spcPts val="0"/>
              </a:spcAft>
              <a:buSzPts val="1300"/>
              <a:buFont typeface="Old Standard TT"/>
              <a:buNone/>
              <a:defRPr sz="1300" i="1">
                <a:latin typeface="Old Standard TT"/>
                <a:ea typeface="Old Standard TT"/>
                <a:cs typeface="Old Standard TT"/>
                <a:sym typeface="Old Standard TT"/>
              </a:defRPr>
            </a:lvl1pPr>
            <a:lvl2pPr lvl="1" rtl="0">
              <a:lnSpc>
                <a:spcPct val="85000"/>
              </a:lnSpc>
              <a:spcBef>
                <a:spcPts val="0"/>
              </a:spcBef>
              <a:spcAft>
                <a:spcPts val="0"/>
              </a:spcAft>
              <a:buSzPts val="1300"/>
              <a:buFont typeface="Elsie"/>
              <a:buNone/>
              <a:defRPr sz="1300" i="1">
                <a:latin typeface="Elsie"/>
                <a:ea typeface="Elsie"/>
                <a:cs typeface="Elsie"/>
                <a:sym typeface="Elsie"/>
              </a:defRPr>
            </a:lvl2pPr>
            <a:lvl3pPr lvl="2" rtl="0">
              <a:lnSpc>
                <a:spcPct val="85000"/>
              </a:lnSpc>
              <a:spcBef>
                <a:spcPts val="0"/>
              </a:spcBef>
              <a:spcAft>
                <a:spcPts val="0"/>
              </a:spcAft>
              <a:buSzPts val="1300"/>
              <a:buFont typeface="Elsie"/>
              <a:buNone/>
              <a:defRPr sz="1300" i="1">
                <a:latin typeface="Elsie"/>
                <a:ea typeface="Elsie"/>
                <a:cs typeface="Elsie"/>
                <a:sym typeface="Elsie"/>
              </a:defRPr>
            </a:lvl3pPr>
            <a:lvl4pPr lvl="3" rtl="0">
              <a:lnSpc>
                <a:spcPct val="85000"/>
              </a:lnSpc>
              <a:spcBef>
                <a:spcPts val="0"/>
              </a:spcBef>
              <a:spcAft>
                <a:spcPts val="0"/>
              </a:spcAft>
              <a:buSzPts val="1300"/>
              <a:buFont typeface="Elsie"/>
              <a:buNone/>
              <a:defRPr sz="1300" i="1">
                <a:latin typeface="Elsie"/>
                <a:ea typeface="Elsie"/>
                <a:cs typeface="Elsie"/>
                <a:sym typeface="Elsie"/>
              </a:defRPr>
            </a:lvl4pPr>
            <a:lvl5pPr lvl="4" rtl="0">
              <a:lnSpc>
                <a:spcPct val="85000"/>
              </a:lnSpc>
              <a:spcBef>
                <a:spcPts val="0"/>
              </a:spcBef>
              <a:spcAft>
                <a:spcPts val="0"/>
              </a:spcAft>
              <a:buSzPts val="1300"/>
              <a:buFont typeface="Elsie"/>
              <a:buNone/>
              <a:defRPr sz="1300" i="1">
                <a:latin typeface="Elsie"/>
                <a:ea typeface="Elsie"/>
                <a:cs typeface="Elsie"/>
                <a:sym typeface="Elsie"/>
              </a:defRPr>
            </a:lvl5pPr>
            <a:lvl6pPr lvl="5" rtl="0">
              <a:lnSpc>
                <a:spcPct val="85000"/>
              </a:lnSpc>
              <a:spcBef>
                <a:spcPts val="0"/>
              </a:spcBef>
              <a:spcAft>
                <a:spcPts val="0"/>
              </a:spcAft>
              <a:buSzPts val="1300"/>
              <a:buFont typeface="Elsie"/>
              <a:buNone/>
              <a:defRPr sz="1300" i="1">
                <a:latin typeface="Elsie"/>
                <a:ea typeface="Elsie"/>
                <a:cs typeface="Elsie"/>
                <a:sym typeface="Elsie"/>
              </a:defRPr>
            </a:lvl6pPr>
            <a:lvl7pPr lvl="6" rtl="0">
              <a:lnSpc>
                <a:spcPct val="85000"/>
              </a:lnSpc>
              <a:spcBef>
                <a:spcPts val="0"/>
              </a:spcBef>
              <a:spcAft>
                <a:spcPts val="0"/>
              </a:spcAft>
              <a:buSzPts val="1300"/>
              <a:buFont typeface="Elsie"/>
              <a:buNone/>
              <a:defRPr sz="1300" i="1">
                <a:latin typeface="Elsie"/>
                <a:ea typeface="Elsie"/>
                <a:cs typeface="Elsie"/>
                <a:sym typeface="Elsie"/>
              </a:defRPr>
            </a:lvl7pPr>
            <a:lvl8pPr lvl="7" rtl="0">
              <a:lnSpc>
                <a:spcPct val="85000"/>
              </a:lnSpc>
              <a:spcBef>
                <a:spcPts val="0"/>
              </a:spcBef>
              <a:spcAft>
                <a:spcPts val="0"/>
              </a:spcAft>
              <a:buSzPts val="1300"/>
              <a:buFont typeface="Elsie"/>
              <a:buNone/>
              <a:defRPr sz="1300" i="1">
                <a:latin typeface="Elsie"/>
                <a:ea typeface="Elsie"/>
                <a:cs typeface="Elsie"/>
                <a:sym typeface="Elsie"/>
              </a:defRPr>
            </a:lvl8pPr>
            <a:lvl9pPr lvl="8" rtl="0">
              <a:lnSpc>
                <a:spcPct val="85000"/>
              </a:lnSpc>
              <a:spcBef>
                <a:spcPts val="0"/>
              </a:spcBef>
              <a:spcAft>
                <a:spcPts val="0"/>
              </a:spcAft>
              <a:buSzPts val="1300"/>
              <a:buFont typeface="Elsie"/>
              <a:buNone/>
              <a:defRPr sz="1300" i="1">
                <a:latin typeface="Elsie"/>
                <a:ea typeface="Elsie"/>
                <a:cs typeface="Elsie"/>
                <a:sym typeface="Elsie"/>
              </a:defRPr>
            </a:lvl9pPr>
          </a:lstStyle>
          <a:p>
            <a:r>
              <a:rPr lang="en-US"/>
              <a:t>Click to edit Master subtitle style</a:t>
            </a:r>
            <a:endParaRPr/>
          </a:p>
        </p:txBody>
      </p:sp>
      <p:sp>
        <p:nvSpPr>
          <p:cNvPr id="13" name="Google Shape;13;p2"/>
          <p:cNvSpPr txBox="1">
            <a:spLocks noGrp="1"/>
          </p:cNvSpPr>
          <p:nvPr>
            <p:ph type="title" idx="4" hasCustomPrompt="1"/>
          </p:nvPr>
        </p:nvSpPr>
        <p:spPr>
          <a:xfrm>
            <a:off x="6922675" y="178200"/>
            <a:ext cx="1508100" cy="433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300"/>
              <a:buNone/>
              <a:defRPr sz="1300" i="1"/>
            </a:lvl1pPr>
            <a:lvl2pPr lvl="1" algn="r" rtl="0">
              <a:spcBef>
                <a:spcPts val="0"/>
              </a:spcBef>
              <a:spcAft>
                <a:spcPts val="0"/>
              </a:spcAft>
              <a:buSzPts val="1300"/>
              <a:buNone/>
              <a:defRPr sz="1300" i="1"/>
            </a:lvl2pPr>
            <a:lvl3pPr lvl="2" algn="r" rtl="0">
              <a:spcBef>
                <a:spcPts val="0"/>
              </a:spcBef>
              <a:spcAft>
                <a:spcPts val="0"/>
              </a:spcAft>
              <a:buSzPts val="1300"/>
              <a:buNone/>
              <a:defRPr sz="1300" i="1"/>
            </a:lvl3pPr>
            <a:lvl4pPr lvl="3" algn="r" rtl="0">
              <a:spcBef>
                <a:spcPts val="0"/>
              </a:spcBef>
              <a:spcAft>
                <a:spcPts val="0"/>
              </a:spcAft>
              <a:buSzPts val="1300"/>
              <a:buNone/>
              <a:defRPr sz="1300" i="1"/>
            </a:lvl4pPr>
            <a:lvl5pPr lvl="4" algn="r" rtl="0">
              <a:spcBef>
                <a:spcPts val="0"/>
              </a:spcBef>
              <a:spcAft>
                <a:spcPts val="0"/>
              </a:spcAft>
              <a:buSzPts val="1300"/>
              <a:buNone/>
              <a:defRPr sz="1300" i="1"/>
            </a:lvl5pPr>
            <a:lvl6pPr lvl="5" algn="r" rtl="0">
              <a:spcBef>
                <a:spcPts val="0"/>
              </a:spcBef>
              <a:spcAft>
                <a:spcPts val="0"/>
              </a:spcAft>
              <a:buSzPts val="1300"/>
              <a:buNone/>
              <a:defRPr sz="1300" i="1"/>
            </a:lvl6pPr>
            <a:lvl7pPr lvl="6" algn="r" rtl="0">
              <a:spcBef>
                <a:spcPts val="0"/>
              </a:spcBef>
              <a:spcAft>
                <a:spcPts val="0"/>
              </a:spcAft>
              <a:buSzPts val="1300"/>
              <a:buNone/>
              <a:defRPr sz="1300" i="1"/>
            </a:lvl7pPr>
            <a:lvl8pPr lvl="7" algn="r" rtl="0">
              <a:spcBef>
                <a:spcPts val="0"/>
              </a:spcBef>
              <a:spcAft>
                <a:spcPts val="0"/>
              </a:spcAft>
              <a:buSzPts val="1300"/>
              <a:buNone/>
              <a:defRPr sz="1300" i="1"/>
            </a:lvl8pPr>
            <a:lvl9pPr lvl="8" algn="r" rtl="0">
              <a:spcBef>
                <a:spcPts val="0"/>
              </a:spcBef>
              <a:spcAft>
                <a:spcPts val="0"/>
              </a:spcAft>
              <a:buSzPts val="1300"/>
              <a:buNone/>
              <a:defRPr sz="1300" i="1"/>
            </a:lvl9pPr>
          </a:lstStyle>
          <a:p>
            <a:r>
              <a:t>xx%</a:t>
            </a:r>
          </a:p>
        </p:txBody>
      </p:sp>
      <p:sp>
        <p:nvSpPr>
          <p:cNvPr id="14" name="Google Shape;14;p2"/>
          <p:cNvSpPr/>
          <p:nvPr/>
        </p:nvSpPr>
        <p:spPr>
          <a:xfrm rot="-6656969">
            <a:off x="-474015" y="-336354"/>
            <a:ext cx="954700" cy="9707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5" name="Google Shape;15;p2"/>
          <p:cNvCxnSpPr/>
          <p:nvPr/>
        </p:nvCxnSpPr>
        <p:spPr>
          <a:xfrm>
            <a:off x="-74550" y="768100"/>
            <a:ext cx="9293100" cy="0"/>
          </a:xfrm>
          <a:prstGeom prst="straightConnector1">
            <a:avLst/>
          </a:prstGeom>
          <a:noFill/>
          <a:ln w="9525" cap="flat"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138102028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603750" y="2750425"/>
            <a:ext cx="3694500" cy="841800"/>
          </a:xfrm>
          <a:prstGeom prst="rect">
            <a:avLst/>
          </a:prstGeom>
        </p:spPr>
        <p:txBody>
          <a:bodyPr spcFirstLastPara="1" wrap="square" lIns="91425" tIns="91425" rIns="91425" bIns="91425" anchor="t" anchorCtr="0">
            <a:noAutofit/>
          </a:bodyPr>
          <a:lstStyle>
            <a:lvl1pPr lvl="0" rtl="0">
              <a:spcBef>
                <a:spcPts val="0"/>
              </a:spcBef>
              <a:spcAft>
                <a:spcPts val="0"/>
              </a:spcAft>
              <a:buSzPts val="4600"/>
              <a:buNone/>
              <a:defRPr sz="4600"/>
            </a:lvl1pPr>
            <a:lvl2pPr lvl="1" rtl="0">
              <a:spcBef>
                <a:spcPts val="0"/>
              </a:spcBef>
              <a:spcAft>
                <a:spcPts val="0"/>
              </a:spcAft>
              <a:buSzPts val="4600"/>
              <a:buNone/>
              <a:defRPr sz="4600"/>
            </a:lvl2pPr>
            <a:lvl3pPr lvl="2" rtl="0">
              <a:spcBef>
                <a:spcPts val="0"/>
              </a:spcBef>
              <a:spcAft>
                <a:spcPts val="0"/>
              </a:spcAft>
              <a:buSzPts val="4600"/>
              <a:buNone/>
              <a:defRPr sz="4600"/>
            </a:lvl3pPr>
            <a:lvl4pPr lvl="3" rtl="0">
              <a:spcBef>
                <a:spcPts val="0"/>
              </a:spcBef>
              <a:spcAft>
                <a:spcPts val="0"/>
              </a:spcAft>
              <a:buSzPts val="4600"/>
              <a:buNone/>
              <a:defRPr sz="4600"/>
            </a:lvl4pPr>
            <a:lvl5pPr lvl="4" rtl="0">
              <a:spcBef>
                <a:spcPts val="0"/>
              </a:spcBef>
              <a:spcAft>
                <a:spcPts val="0"/>
              </a:spcAft>
              <a:buSzPts val="4600"/>
              <a:buNone/>
              <a:defRPr sz="4600"/>
            </a:lvl5pPr>
            <a:lvl6pPr lvl="5" rtl="0">
              <a:spcBef>
                <a:spcPts val="0"/>
              </a:spcBef>
              <a:spcAft>
                <a:spcPts val="0"/>
              </a:spcAft>
              <a:buSzPts val="4600"/>
              <a:buNone/>
              <a:defRPr sz="4600"/>
            </a:lvl6pPr>
            <a:lvl7pPr lvl="6" rtl="0">
              <a:spcBef>
                <a:spcPts val="0"/>
              </a:spcBef>
              <a:spcAft>
                <a:spcPts val="0"/>
              </a:spcAft>
              <a:buSzPts val="4600"/>
              <a:buNone/>
              <a:defRPr sz="4600"/>
            </a:lvl7pPr>
            <a:lvl8pPr lvl="7" rtl="0">
              <a:spcBef>
                <a:spcPts val="0"/>
              </a:spcBef>
              <a:spcAft>
                <a:spcPts val="0"/>
              </a:spcAft>
              <a:buSzPts val="4600"/>
              <a:buNone/>
              <a:defRPr sz="4600"/>
            </a:lvl8pPr>
            <a:lvl9pPr lvl="8" rtl="0">
              <a:spcBef>
                <a:spcPts val="0"/>
              </a:spcBef>
              <a:spcAft>
                <a:spcPts val="0"/>
              </a:spcAft>
              <a:buSzPts val="4600"/>
              <a:buNone/>
              <a:defRPr sz="4600"/>
            </a:lvl9pPr>
          </a:lstStyle>
          <a:p>
            <a:r>
              <a:rPr lang="en-US"/>
              <a:t>Click to edit Master title style</a:t>
            </a:r>
            <a:endParaRPr/>
          </a:p>
        </p:txBody>
      </p:sp>
      <p:sp>
        <p:nvSpPr>
          <p:cNvPr id="18" name="Google Shape;18;p3"/>
          <p:cNvSpPr txBox="1">
            <a:spLocks noGrp="1"/>
          </p:cNvSpPr>
          <p:nvPr>
            <p:ph type="title" idx="2" hasCustomPrompt="1"/>
          </p:nvPr>
        </p:nvSpPr>
        <p:spPr>
          <a:xfrm>
            <a:off x="1898525" y="1685975"/>
            <a:ext cx="1104900" cy="89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9" name="Google Shape;19;p3"/>
          <p:cNvSpPr txBox="1">
            <a:spLocks noGrp="1"/>
          </p:cNvSpPr>
          <p:nvPr>
            <p:ph type="subTitle" idx="1"/>
          </p:nvPr>
        </p:nvSpPr>
        <p:spPr>
          <a:xfrm>
            <a:off x="1231925" y="3522650"/>
            <a:ext cx="2438100" cy="67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r>
              <a:rPr lang="en-US"/>
              <a:t>Click to edit Master subtitle style</a:t>
            </a:r>
            <a:endParaRPr/>
          </a:p>
        </p:txBody>
      </p:sp>
      <p:sp>
        <p:nvSpPr>
          <p:cNvPr id="20" name="Google Shape;20;p3"/>
          <p:cNvSpPr>
            <a:spLocks noGrp="1"/>
          </p:cNvSpPr>
          <p:nvPr>
            <p:ph type="pic" idx="3"/>
          </p:nvPr>
        </p:nvSpPr>
        <p:spPr>
          <a:xfrm>
            <a:off x="4243724" y="1148975"/>
            <a:ext cx="4110000" cy="3601200"/>
          </a:xfrm>
          <a:prstGeom prst="rect">
            <a:avLst/>
          </a:prstGeom>
          <a:noFill/>
          <a:ln>
            <a:noFill/>
          </a:ln>
        </p:spPr>
      </p:sp>
      <p:sp>
        <p:nvSpPr>
          <p:cNvPr id="21" name="Google Shape;21;p3"/>
          <p:cNvSpPr txBox="1">
            <a:spLocks noGrp="1"/>
          </p:cNvSpPr>
          <p:nvPr>
            <p:ph type="subTitle" idx="4"/>
          </p:nvPr>
        </p:nvSpPr>
        <p:spPr>
          <a:xfrm>
            <a:off x="713225" y="178200"/>
            <a:ext cx="1508100" cy="433200"/>
          </a:xfrm>
          <a:prstGeom prst="rect">
            <a:avLst/>
          </a:prstGeom>
        </p:spPr>
        <p:txBody>
          <a:bodyPr spcFirstLastPara="1" wrap="square" lIns="91425" tIns="91425" rIns="91425" bIns="91425" anchor="ctr" anchorCtr="0">
            <a:noAutofit/>
          </a:bodyPr>
          <a:lstStyle>
            <a:lvl1pPr lvl="0" rtl="0">
              <a:lnSpc>
                <a:spcPct val="85000"/>
              </a:lnSpc>
              <a:spcBef>
                <a:spcPts val="0"/>
              </a:spcBef>
              <a:spcAft>
                <a:spcPts val="0"/>
              </a:spcAft>
              <a:buSzPts val="1300"/>
              <a:buFont typeface="Old Standard TT"/>
              <a:buNone/>
              <a:defRPr sz="1300" i="1">
                <a:latin typeface="Old Standard TT"/>
                <a:ea typeface="Old Standard TT"/>
                <a:cs typeface="Old Standard TT"/>
                <a:sym typeface="Old Standard TT"/>
              </a:defRPr>
            </a:lvl1pPr>
            <a:lvl2pPr lvl="1" rtl="0">
              <a:lnSpc>
                <a:spcPct val="85000"/>
              </a:lnSpc>
              <a:spcBef>
                <a:spcPts val="0"/>
              </a:spcBef>
              <a:spcAft>
                <a:spcPts val="0"/>
              </a:spcAft>
              <a:buSzPts val="1300"/>
              <a:buFont typeface="Elsie"/>
              <a:buNone/>
              <a:defRPr sz="1300" i="1">
                <a:latin typeface="Elsie"/>
                <a:ea typeface="Elsie"/>
                <a:cs typeface="Elsie"/>
                <a:sym typeface="Elsie"/>
              </a:defRPr>
            </a:lvl2pPr>
            <a:lvl3pPr lvl="2" rtl="0">
              <a:lnSpc>
                <a:spcPct val="85000"/>
              </a:lnSpc>
              <a:spcBef>
                <a:spcPts val="0"/>
              </a:spcBef>
              <a:spcAft>
                <a:spcPts val="0"/>
              </a:spcAft>
              <a:buSzPts val="1300"/>
              <a:buFont typeface="Elsie"/>
              <a:buNone/>
              <a:defRPr sz="1300" i="1">
                <a:latin typeface="Elsie"/>
                <a:ea typeface="Elsie"/>
                <a:cs typeface="Elsie"/>
                <a:sym typeface="Elsie"/>
              </a:defRPr>
            </a:lvl3pPr>
            <a:lvl4pPr lvl="3" rtl="0">
              <a:lnSpc>
                <a:spcPct val="85000"/>
              </a:lnSpc>
              <a:spcBef>
                <a:spcPts val="0"/>
              </a:spcBef>
              <a:spcAft>
                <a:spcPts val="0"/>
              </a:spcAft>
              <a:buSzPts val="1300"/>
              <a:buFont typeface="Elsie"/>
              <a:buNone/>
              <a:defRPr sz="1300" i="1">
                <a:latin typeface="Elsie"/>
                <a:ea typeface="Elsie"/>
                <a:cs typeface="Elsie"/>
                <a:sym typeface="Elsie"/>
              </a:defRPr>
            </a:lvl4pPr>
            <a:lvl5pPr lvl="4" rtl="0">
              <a:lnSpc>
                <a:spcPct val="85000"/>
              </a:lnSpc>
              <a:spcBef>
                <a:spcPts val="0"/>
              </a:spcBef>
              <a:spcAft>
                <a:spcPts val="0"/>
              </a:spcAft>
              <a:buSzPts val="1300"/>
              <a:buFont typeface="Elsie"/>
              <a:buNone/>
              <a:defRPr sz="1300" i="1">
                <a:latin typeface="Elsie"/>
                <a:ea typeface="Elsie"/>
                <a:cs typeface="Elsie"/>
                <a:sym typeface="Elsie"/>
              </a:defRPr>
            </a:lvl5pPr>
            <a:lvl6pPr lvl="5" rtl="0">
              <a:lnSpc>
                <a:spcPct val="85000"/>
              </a:lnSpc>
              <a:spcBef>
                <a:spcPts val="0"/>
              </a:spcBef>
              <a:spcAft>
                <a:spcPts val="0"/>
              </a:spcAft>
              <a:buSzPts val="1300"/>
              <a:buFont typeface="Elsie"/>
              <a:buNone/>
              <a:defRPr sz="1300" i="1">
                <a:latin typeface="Elsie"/>
                <a:ea typeface="Elsie"/>
                <a:cs typeface="Elsie"/>
                <a:sym typeface="Elsie"/>
              </a:defRPr>
            </a:lvl6pPr>
            <a:lvl7pPr lvl="6" rtl="0">
              <a:lnSpc>
                <a:spcPct val="85000"/>
              </a:lnSpc>
              <a:spcBef>
                <a:spcPts val="0"/>
              </a:spcBef>
              <a:spcAft>
                <a:spcPts val="0"/>
              </a:spcAft>
              <a:buSzPts val="1300"/>
              <a:buFont typeface="Elsie"/>
              <a:buNone/>
              <a:defRPr sz="1300" i="1">
                <a:latin typeface="Elsie"/>
                <a:ea typeface="Elsie"/>
                <a:cs typeface="Elsie"/>
                <a:sym typeface="Elsie"/>
              </a:defRPr>
            </a:lvl7pPr>
            <a:lvl8pPr lvl="7" rtl="0">
              <a:lnSpc>
                <a:spcPct val="85000"/>
              </a:lnSpc>
              <a:spcBef>
                <a:spcPts val="0"/>
              </a:spcBef>
              <a:spcAft>
                <a:spcPts val="0"/>
              </a:spcAft>
              <a:buSzPts val="1300"/>
              <a:buFont typeface="Elsie"/>
              <a:buNone/>
              <a:defRPr sz="1300" i="1">
                <a:latin typeface="Elsie"/>
                <a:ea typeface="Elsie"/>
                <a:cs typeface="Elsie"/>
                <a:sym typeface="Elsie"/>
              </a:defRPr>
            </a:lvl8pPr>
            <a:lvl9pPr lvl="8" rtl="0">
              <a:lnSpc>
                <a:spcPct val="85000"/>
              </a:lnSpc>
              <a:spcBef>
                <a:spcPts val="0"/>
              </a:spcBef>
              <a:spcAft>
                <a:spcPts val="0"/>
              </a:spcAft>
              <a:buSzPts val="1300"/>
              <a:buFont typeface="Elsie"/>
              <a:buNone/>
              <a:defRPr sz="1300" i="1">
                <a:latin typeface="Elsie"/>
                <a:ea typeface="Elsie"/>
                <a:cs typeface="Elsie"/>
                <a:sym typeface="Elsie"/>
              </a:defRPr>
            </a:lvl9pPr>
          </a:lstStyle>
          <a:p>
            <a:r>
              <a:rPr lang="en-US"/>
              <a:t>Click to edit Master subtitle style</a:t>
            </a:r>
            <a:endParaRPr/>
          </a:p>
        </p:txBody>
      </p:sp>
      <p:sp>
        <p:nvSpPr>
          <p:cNvPr id="22" name="Google Shape;22;p3"/>
          <p:cNvSpPr txBox="1">
            <a:spLocks noGrp="1"/>
          </p:cNvSpPr>
          <p:nvPr>
            <p:ph type="title" idx="5" hasCustomPrompt="1"/>
          </p:nvPr>
        </p:nvSpPr>
        <p:spPr>
          <a:xfrm>
            <a:off x="6922675" y="178200"/>
            <a:ext cx="1508100" cy="433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300"/>
              <a:buNone/>
              <a:defRPr sz="1300" i="1"/>
            </a:lvl1pPr>
            <a:lvl2pPr lvl="1" algn="r" rtl="0">
              <a:spcBef>
                <a:spcPts val="0"/>
              </a:spcBef>
              <a:spcAft>
                <a:spcPts val="0"/>
              </a:spcAft>
              <a:buSzPts val="1300"/>
              <a:buNone/>
              <a:defRPr sz="1300" i="1"/>
            </a:lvl2pPr>
            <a:lvl3pPr lvl="2" algn="r" rtl="0">
              <a:spcBef>
                <a:spcPts val="0"/>
              </a:spcBef>
              <a:spcAft>
                <a:spcPts val="0"/>
              </a:spcAft>
              <a:buSzPts val="1300"/>
              <a:buNone/>
              <a:defRPr sz="1300" i="1"/>
            </a:lvl3pPr>
            <a:lvl4pPr lvl="3" algn="r" rtl="0">
              <a:spcBef>
                <a:spcPts val="0"/>
              </a:spcBef>
              <a:spcAft>
                <a:spcPts val="0"/>
              </a:spcAft>
              <a:buSzPts val="1300"/>
              <a:buNone/>
              <a:defRPr sz="1300" i="1"/>
            </a:lvl4pPr>
            <a:lvl5pPr lvl="4" algn="r" rtl="0">
              <a:spcBef>
                <a:spcPts val="0"/>
              </a:spcBef>
              <a:spcAft>
                <a:spcPts val="0"/>
              </a:spcAft>
              <a:buSzPts val="1300"/>
              <a:buNone/>
              <a:defRPr sz="1300" i="1"/>
            </a:lvl5pPr>
            <a:lvl6pPr lvl="5" algn="r" rtl="0">
              <a:spcBef>
                <a:spcPts val="0"/>
              </a:spcBef>
              <a:spcAft>
                <a:spcPts val="0"/>
              </a:spcAft>
              <a:buSzPts val="1300"/>
              <a:buNone/>
              <a:defRPr sz="1300" i="1"/>
            </a:lvl6pPr>
            <a:lvl7pPr lvl="6" algn="r" rtl="0">
              <a:spcBef>
                <a:spcPts val="0"/>
              </a:spcBef>
              <a:spcAft>
                <a:spcPts val="0"/>
              </a:spcAft>
              <a:buSzPts val="1300"/>
              <a:buNone/>
              <a:defRPr sz="1300" i="1"/>
            </a:lvl7pPr>
            <a:lvl8pPr lvl="7" algn="r" rtl="0">
              <a:spcBef>
                <a:spcPts val="0"/>
              </a:spcBef>
              <a:spcAft>
                <a:spcPts val="0"/>
              </a:spcAft>
              <a:buSzPts val="1300"/>
              <a:buNone/>
              <a:defRPr sz="1300" i="1"/>
            </a:lvl8pPr>
            <a:lvl9pPr lvl="8" algn="r" rtl="0">
              <a:spcBef>
                <a:spcPts val="0"/>
              </a:spcBef>
              <a:spcAft>
                <a:spcPts val="0"/>
              </a:spcAft>
              <a:buSzPts val="1300"/>
              <a:buNone/>
              <a:defRPr sz="1300" i="1"/>
            </a:lvl9pPr>
          </a:lstStyle>
          <a:p>
            <a:r>
              <a:t>xx%</a:t>
            </a:r>
          </a:p>
        </p:txBody>
      </p:sp>
      <p:sp>
        <p:nvSpPr>
          <p:cNvPr id="23" name="Google Shape;23;p3"/>
          <p:cNvSpPr/>
          <p:nvPr/>
        </p:nvSpPr>
        <p:spPr>
          <a:xfrm rot="-6656969">
            <a:off x="8577410" y="1325871"/>
            <a:ext cx="954700" cy="9707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1015581" y="4199748"/>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5" name="Google Shape;25;p3"/>
          <p:cNvCxnSpPr/>
          <p:nvPr/>
        </p:nvCxnSpPr>
        <p:spPr>
          <a:xfrm>
            <a:off x="-74550" y="768100"/>
            <a:ext cx="9293100" cy="0"/>
          </a:xfrm>
          <a:prstGeom prst="straightConnector1">
            <a:avLst/>
          </a:prstGeom>
          <a:noFill/>
          <a:ln w="9525" cap="flat"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866719113"/>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5"/>
        <p:cNvGrpSpPr/>
        <p:nvPr/>
      </p:nvGrpSpPr>
      <p:grpSpPr>
        <a:xfrm>
          <a:off x="0" y="0"/>
          <a:ext cx="0" cy="0"/>
          <a:chOff x="0" y="0"/>
          <a:chExt cx="0" cy="0"/>
        </a:xfrm>
      </p:grpSpPr>
      <p:sp>
        <p:nvSpPr>
          <p:cNvPr id="46" name="Google Shape;46;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47" name="Google Shape;47;p6"/>
          <p:cNvSpPr/>
          <p:nvPr/>
        </p:nvSpPr>
        <p:spPr>
          <a:xfrm rot="-1426506">
            <a:off x="-605577" y="4317066"/>
            <a:ext cx="1281129" cy="1359536"/>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 name="Google Shape;48;p6"/>
          <p:cNvGrpSpPr/>
          <p:nvPr/>
        </p:nvGrpSpPr>
        <p:grpSpPr>
          <a:xfrm>
            <a:off x="7754614" y="-700206"/>
            <a:ext cx="2005623" cy="1972400"/>
            <a:chOff x="7754614" y="-700206"/>
            <a:chExt cx="2005623" cy="1972400"/>
          </a:xfrm>
        </p:grpSpPr>
        <p:sp>
          <p:nvSpPr>
            <p:cNvPr id="49" name="Google Shape;49;p6"/>
            <p:cNvSpPr/>
            <p:nvPr/>
          </p:nvSpPr>
          <p:spPr>
            <a:xfrm rot="-5400000">
              <a:off x="7771225" y="-716818"/>
              <a:ext cx="1972400" cy="2005623"/>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6"/>
            <p:cNvSpPr/>
            <p:nvPr/>
          </p:nvSpPr>
          <p:spPr>
            <a:xfrm rot="-5400000">
              <a:off x="8485352" y="405563"/>
              <a:ext cx="362176" cy="3682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19501555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69"/>
        <p:cNvGrpSpPr/>
        <p:nvPr/>
      </p:nvGrpSpPr>
      <p:grpSpPr>
        <a:xfrm>
          <a:off x="0" y="0"/>
          <a:ext cx="0" cy="0"/>
          <a:chOff x="0" y="0"/>
          <a:chExt cx="0" cy="0"/>
        </a:xfrm>
      </p:grpSpPr>
      <p:sp>
        <p:nvSpPr>
          <p:cNvPr id="70" name="Google Shape;70;p9"/>
          <p:cNvSpPr txBox="1">
            <a:spLocks noGrp="1"/>
          </p:cNvSpPr>
          <p:nvPr>
            <p:ph type="title"/>
          </p:nvPr>
        </p:nvSpPr>
        <p:spPr>
          <a:xfrm>
            <a:off x="4225800" y="1275525"/>
            <a:ext cx="4205100" cy="8418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45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r>
              <a:rPr lang="en-US"/>
              <a:t>Click to edit Master title style</a:t>
            </a:r>
            <a:endParaRPr/>
          </a:p>
        </p:txBody>
      </p:sp>
      <p:sp>
        <p:nvSpPr>
          <p:cNvPr id="71" name="Google Shape;71;p9"/>
          <p:cNvSpPr txBox="1">
            <a:spLocks noGrp="1"/>
          </p:cNvSpPr>
          <p:nvPr>
            <p:ph type="subTitle" idx="1"/>
          </p:nvPr>
        </p:nvSpPr>
        <p:spPr>
          <a:xfrm>
            <a:off x="4225800" y="2117325"/>
            <a:ext cx="4205100" cy="1662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r>
              <a:rPr lang="en-US"/>
              <a:t>Click to edit Master subtitle style</a:t>
            </a:r>
            <a:endParaRPr/>
          </a:p>
        </p:txBody>
      </p:sp>
      <p:sp>
        <p:nvSpPr>
          <p:cNvPr id="72" name="Google Shape;72;p9"/>
          <p:cNvSpPr>
            <a:spLocks noGrp="1"/>
          </p:cNvSpPr>
          <p:nvPr>
            <p:ph type="pic" idx="2"/>
          </p:nvPr>
        </p:nvSpPr>
        <p:spPr>
          <a:xfrm>
            <a:off x="510275" y="675775"/>
            <a:ext cx="3349200" cy="3805200"/>
          </a:xfrm>
          <a:prstGeom prst="rect">
            <a:avLst/>
          </a:prstGeom>
          <a:noFill/>
          <a:ln>
            <a:noFill/>
          </a:ln>
        </p:spPr>
      </p:sp>
      <p:grpSp>
        <p:nvGrpSpPr>
          <p:cNvPr id="73" name="Google Shape;73;p9"/>
          <p:cNvGrpSpPr/>
          <p:nvPr/>
        </p:nvGrpSpPr>
        <p:grpSpPr>
          <a:xfrm>
            <a:off x="8167450" y="3721432"/>
            <a:ext cx="1972400" cy="2005623"/>
            <a:chOff x="8167450" y="3721432"/>
            <a:chExt cx="1972400" cy="2005623"/>
          </a:xfrm>
        </p:grpSpPr>
        <p:sp>
          <p:nvSpPr>
            <p:cNvPr id="74" name="Google Shape;74;p9"/>
            <p:cNvSpPr/>
            <p:nvPr/>
          </p:nvSpPr>
          <p:spPr>
            <a:xfrm>
              <a:off x="8588550" y="4540092"/>
              <a:ext cx="362176" cy="3682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9"/>
            <p:cNvSpPr/>
            <p:nvPr/>
          </p:nvSpPr>
          <p:spPr>
            <a:xfrm>
              <a:off x="8167450" y="3721432"/>
              <a:ext cx="1972400" cy="2005623"/>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7293367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3"/>
        </a:solidFill>
        <a:effectLst/>
      </p:bgPr>
    </p:bg>
    <p:spTree>
      <p:nvGrpSpPr>
        <p:cNvPr id="1" name="Shape 93"/>
        <p:cNvGrpSpPr/>
        <p:nvPr/>
      </p:nvGrpSpPr>
      <p:grpSpPr>
        <a:xfrm>
          <a:off x="0" y="0"/>
          <a:ext cx="0" cy="0"/>
          <a:chOff x="0" y="0"/>
          <a:chExt cx="0" cy="0"/>
        </a:xfrm>
      </p:grpSpPr>
    </p:spTree>
    <p:extLst>
      <p:ext uri="{BB962C8B-B14F-4D97-AF65-F5344CB8AC3E}">
        <p14:creationId xmlns:p14="http://schemas.microsoft.com/office/powerpoint/2010/main" val="572221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94"/>
        <p:cNvGrpSpPr/>
        <p:nvPr/>
      </p:nvGrpSpPr>
      <p:grpSpPr>
        <a:xfrm>
          <a:off x="0" y="0"/>
          <a:ext cx="0" cy="0"/>
          <a:chOff x="0" y="0"/>
          <a:chExt cx="0" cy="0"/>
        </a:xfrm>
      </p:grpSpPr>
      <p:sp>
        <p:nvSpPr>
          <p:cNvPr id="95" name="Google Shape;95;p13"/>
          <p:cNvSpPr txBox="1">
            <a:spLocks noGrp="1"/>
          </p:cNvSpPr>
          <p:nvPr>
            <p:ph type="title" hasCustomPrompt="1"/>
          </p:nvPr>
        </p:nvSpPr>
        <p:spPr>
          <a:xfrm>
            <a:off x="1122625" y="1495139"/>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96" name="Google Shape;96;p13"/>
          <p:cNvSpPr txBox="1">
            <a:spLocks noGrp="1"/>
          </p:cNvSpPr>
          <p:nvPr>
            <p:ph type="subTitle" idx="1"/>
          </p:nvPr>
        </p:nvSpPr>
        <p:spPr>
          <a:xfrm>
            <a:off x="1943175" y="1731080"/>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97" name="Google Shape;97;p13"/>
          <p:cNvSpPr txBox="1">
            <a:spLocks noGrp="1"/>
          </p:cNvSpPr>
          <p:nvPr>
            <p:ph type="title" idx="2" hasCustomPrompt="1"/>
          </p:nvPr>
        </p:nvSpPr>
        <p:spPr>
          <a:xfrm>
            <a:off x="1122625" y="3721201"/>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98" name="Google Shape;98;p13"/>
          <p:cNvSpPr txBox="1">
            <a:spLocks noGrp="1"/>
          </p:cNvSpPr>
          <p:nvPr>
            <p:ph type="subTitle" idx="3"/>
          </p:nvPr>
        </p:nvSpPr>
        <p:spPr>
          <a:xfrm>
            <a:off x="1943175" y="3975125"/>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99" name="Google Shape;99;p13"/>
          <p:cNvSpPr txBox="1">
            <a:spLocks noGrp="1"/>
          </p:cNvSpPr>
          <p:nvPr>
            <p:ph type="title" idx="4"/>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00" name="Google Shape;100;p13"/>
          <p:cNvSpPr txBox="1">
            <a:spLocks noGrp="1"/>
          </p:cNvSpPr>
          <p:nvPr>
            <p:ph type="subTitle" idx="5"/>
          </p:nvPr>
        </p:nvSpPr>
        <p:spPr>
          <a:xfrm>
            <a:off x="1943175" y="1306175"/>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101" name="Google Shape;101;p13"/>
          <p:cNvSpPr txBox="1">
            <a:spLocks noGrp="1"/>
          </p:cNvSpPr>
          <p:nvPr>
            <p:ph type="subTitle" idx="6"/>
          </p:nvPr>
        </p:nvSpPr>
        <p:spPr>
          <a:xfrm>
            <a:off x="1943175" y="3550216"/>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102" name="Google Shape;102;p13"/>
          <p:cNvSpPr txBox="1">
            <a:spLocks noGrp="1"/>
          </p:cNvSpPr>
          <p:nvPr>
            <p:ph type="title" idx="7" hasCustomPrompt="1"/>
          </p:nvPr>
        </p:nvSpPr>
        <p:spPr>
          <a:xfrm>
            <a:off x="1122625" y="2608170"/>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103" name="Google Shape;103;p13"/>
          <p:cNvSpPr txBox="1">
            <a:spLocks noGrp="1"/>
          </p:cNvSpPr>
          <p:nvPr>
            <p:ph type="subTitle" idx="8"/>
          </p:nvPr>
        </p:nvSpPr>
        <p:spPr>
          <a:xfrm>
            <a:off x="1943175" y="2853102"/>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04" name="Google Shape;104;p13"/>
          <p:cNvSpPr txBox="1">
            <a:spLocks noGrp="1"/>
          </p:cNvSpPr>
          <p:nvPr>
            <p:ph type="subTitle" idx="9"/>
          </p:nvPr>
        </p:nvSpPr>
        <p:spPr>
          <a:xfrm>
            <a:off x="1943175" y="2428196"/>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105" name="Google Shape;105;p13"/>
          <p:cNvSpPr txBox="1">
            <a:spLocks noGrp="1"/>
          </p:cNvSpPr>
          <p:nvPr>
            <p:ph type="title" idx="13" hasCustomPrompt="1"/>
          </p:nvPr>
        </p:nvSpPr>
        <p:spPr>
          <a:xfrm>
            <a:off x="5000423" y="1495139"/>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106" name="Google Shape;106;p13"/>
          <p:cNvSpPr txBox="1">
            <a:spLocks noGrp="1"/>
          </p:cNvSpPr>
          <p:nvPr>
            <p:ph type="subTitle" idx="14"/>
          </p:nvPr>
        </p:nvSpPr>
        <p:spPr>
          <a:xfrm>
            <a:off x="5830994" y="1731080"/>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07" name="Google Shape;107;p13"/>
          <p:cNvSpPr txBox="1">
            <a:spLocks noGrp="1"/>
          </p:cNvSpPr>
          <p:nvPr>
            <p:ph type="title" idx="15" hasCustomPrompt="1"/>
          </p:nvPr>
        </p:nvSpPr>
        <p:spPr>
          <a:xfrm>
            <a:off x="5000423" y="3721201"/>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108" name="Google Shape;108;p13"/>
          <p:cNvSpPr txBox="1">
            <a:spLocks noGrp="1"/>
          </p:cNvSpPr>
          <p:nvPr>
            <p:ph type="subTitle" idx="16"/>
          </p:nvPr>
        </p:nvSpPr>
        <p:spPr>
          <a:xfrm>
            <a:off x="5830994" y="3975125"/>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09" name="Google Shape;109;p13"/>
          <p:cNvSpPr txBox="1">
            <a:spLocks noGrp="1"/>
          </p:cNvSpPr>
          <p:nvPr>
            <p:ph type="subTitle" idx="17"/>
          </p:nvPr>
        </p:nvSpPr>
        <p:spPr>
          <a:xfrm>
            <a:off x="5830994" y="1306175"/>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110" name="Google Shape;110;p13"/>
          <p:cNvSpPr txBox="1">
            <a:spLocks noGrp="1"/>
          </p:cNvSpPr>
          <p:nvPr>
            <p:ph type="subTitle" idx="18"/>
          </p:nvPr>
        </p:nvSpPr>
        <p:spPr>
          <a:xfrm>
            <a:off x="5830994" y="3550216"/>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111" name="Google Shape;111;p13"/>
          <p:cNvSpPr txBox="1">
            <a:spLocks noGrp="1"/>
          </p:cNvSpPr>
          <p:nvPr>
            <p:ph type="title" idx="19" hasCustomPrompt="1"/>
          </p:nvPr>
        </p:nvSpPr>
        <p:spPr>
          <a:xfrm>
            <a:off x="5000423" y="2608170"/>
            <a:ext cx="788700" cy="75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700"/>
              <a:buNone/>
              <a:defRPr sz="3700"/>
            </a:lvl1pPr>
            <a:lvl2pPr lvl="1" rtl="0">
              <a:spcBef>
                <a:spcPts val="0"/>
              </a:spcBef>
              <a:spcAft>
                <a:spcPts val="0"/>
              </a:spcAft>
              <a:buSzPts val="3700"/>
              <a:buNone/>
              <a:defRPr sz="3700"/>
            </a:lvl2pPr>
            <a:lvl3pPr lvl="2" rtl="0">
              <a:spcBef>
                <a:spcPts val="0"/>
              </a:spcBef>
              <a:spcAft>
                <a:spcPts val="0"/>
              </a:spcAft>
              <a:buSzPts val="3700"/>
              <a:buNone/>
              <a:defRPr sz="3700"/>
            </a:lvl3pPr>
            <a:lvl4pPr lvl="3" rtl="0">
              <a:spcBef>
                <a:spcPts val="0"/>
              </a:spcBef>
              <a:spcAft>
                <a:spcPts val="0"/>
              </a:spcAft>
              <a:buSzPts val="3700"/>
              <a:buNone/>
              <a:defRPr sz="3700"/>
            </a:lvl4pPr>
            <a:lvl5pPr lvl="4" rtl="0">
              <a:spcBef>
                <a:spcPts val="0"/>
              </a:spcBef>
              <a:spcAft>
                <a:spcPts val="0"/>
              </a:spcAft>
              <a:buSzPts val="3700"/>
              <a:buNone/>
              <a:defRPr sz="3700"/>
            </a:lvl5pPr>
            <a:lvl6pPr lvl="5" rtl="0">
              <a:spcBef>
                <a:spcPts val="0"/>
              </a:spcBef>
              <a:spcAft>
                <a:spcPts val="0"/>
              </a:spcAft>
              <a:buSzPts val="3700"/>
              <a:buNone/>
              <a:defRPr sz="3700"/>
            </a:lvl6pPr>
            <a:lvl7pPr lvl="6" rtl="0">
              <a:spcBef>
                <a:spcPts val="0"/>
              </a:spcBef>
              <a:spcAft>
                <a:spcPts val="0"/>
              </a:spcAft>
              <a:buSzPts val="3700"/>
              <a:buNone/>
              <a:defRPr sz="3700"/>
            </a:lvl7pPr>
            <a:lvl8pPr lvl="7" rtl="0">
              <a:spcBef>
                <a:spcPts val="0"/>
              </a:spcBef>
              <a:spcAft>
                <a:spcPts val="0"/>
              </a:spcAft>
              <a:buSzPts val="3700"/>
              <a:buNone/>
              <a:defRPr sz="3700"/>
            </a:lvl8pPr>
            <a:lvl9pPr lvl="8" rtl="0">
              <a:spcBef>
                <a:spcPts val="0"/>
              </a:spcBef>
              <a:spcAft>
                <a:spcPts val="0"/>
              </a:spcAft>
              <a:buSzPts val="3700"/>
              <a:buNone/>
              <a:defRPr sz="3700"/>
            </a:lvl9pPr>
          </a:lstStyle>
          <a:p>
            <a:r>
              <a:t>xx%</a:t>
            </a:r>
          </a:p>
        </p:txBody>
      </p:sp>
      <p:sp>
        <p:nvSpPr>
          <p:cNvPr id="112" name="Google Shape;112;p13"/>
          <p:cNvSpPr txBox="1">
            <a:spLocks noGrp="1"/>
          </p:cNvSpPr>
          <p:nvPr>
            <p:ph type="subTitle" idx="20"/>
          </p:nvPr>
        </p:nvSpPr>
        <p:spPr>
          <a:xfrm>
            <a:off x="5830994" y="2853102"/>
            <a:ext cx="24273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13" name="Google Shape;113;p13"/>
          <p:cNvSpPr txBox="1">
            <a:spLocks noGrp="1"/>
          </p:cNvSpPr>
          <p:nvPr>
            <p:ph type="subTitle" idx="21"/>
          </p:nvPr>
        </p:nvSpPr>
        <p:spPr>
          <a:xfrm>
            <a:off x="5830994" y="2428196"/>
            <a:ext cx="24273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grpSp>
        <p:nvGrpSpPr>
          <p:cNvPr id="114" name="Google Shape;114;p13"/>
          <p:cNvGrpSpPr/>
          <p:nvPr/>
        </p:nvGrpSpPr>
        <p:grpSpPr>
          <a:xfrm>
            <a:off x="7224306" y="-1757647"/>
            <a:ext cx="2928809" cy="3063830"/>
            <a:chOff x="7224306" y="-1757647"/>
            <a:chExt cx="2928809" cy="3063830"/>
          </a:xfrm>
        </p:grpSpPr>
        <p:sp>
          <p:nvSpPr>
            <p:cNvPr id="115" name="Google Shape;115;p13"/>
            <p:cNvSpPr/>
            <p:nvPr/>
          </p:nvSpPr>
          <p:spPr>
            <a:xfrm rot="-7722337">
              <a:off x="7405221" y="-1073810"/>
              <a:ext cx="2566979" cy="1696156"/>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3"/>
            <p:cNvSpPr/>
            <p:nvPr/>
          </p:nvSpPr>
          <p:spPr>
            <a:xfrm rot="-403558">
              <a:off x="8366981" y="573177"/>
              <a:ext cx="362192" cy="368301"/>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 name="Google Shape;117;p13"/>
          <p:cNvGrpSpPr/>
          <p:nvPr/>
        </p:nvGrpSpPr>
        <p:grpSpPr>
          <a:xfrm>
            <a:off x="-502335" y="3822390"/>
            <a:ext cx="1485897" cy="1789678"/>
            <a:chOff x="-502335" y="3822390"/>
            <a:chExt cx="1485897" cy="1789678"/>
          </a:xfrm>
        </p:grpSpPr>
        <p:sp>
          <p:nvSpPr>
            <p:cNvPr id="118" name="Google Shape;118;p13"/>
            <p:cNvSpPr/>
            <p:nvPr/>
          </p:nvSpPr>
          <p:spPr>
            <a:xfrm rot="-6656969">
              <a:off x="-117765" y="4507321"/>
              <a:ext cx="954700" cy="9707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3"/>
            <p:cNvSpPr/>
            <p:nvPr/>
          </p:nvSpPr>
          <p:spPr>
            <a:xfrm rot="3708176">
              <a:off x="-473235" y="4105047"/>
              <a:ext cx="1061062" cy="701107"/>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99487056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20"/>
        <p:cNvGrpSpPr/>
        <p:nvPr/>
      </p:nvGrpSpPr>
      <p:grpSpPr>
        <a:xfrm>
          <a:off x="0" y="0"/>
          <a:ext cx="0" cy="0"/>
          <a:chOff x="0" y="0"/>
          <a:chExt cx="0" cy="0"/>
        </a:xfrm>
      </p:grpSpPr>
      <p:sp>
        <p:nvSpPr>
          <p:cNvPr id="121" name="Google Shape;121;p14"/>
          <p:cNvSpPr txBox="1">
            <a:spLocks noGrp="1"/>
          </p:cNvSpPr>
          <p:nvPr>
            <p:ph type="title"/>
          </p:nvPr>
        </p:nvSpPr>
        <p:spPr>
          <a:xfrm>
            <a:off x="1458150" y="3527775"/>
            <a:ext cx="6227700" cy="5319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r>
              <a:rPr lang="en-US"/>
              <a:t>Click to edit Master title style</a:t>
            </a:r>
            <a:endParaRPr/>
          </a:p>
        </p:txBody>
      </p:sp>
      <p:sp>
        <p:nvSpPr>
          <p:cNvPr id="122" name="Google Shape;122;p14"/>
          <p:cNvSpPr txBox="1">
            <a:spLocks noGrp="1"/>
          </p:cNvSpPr>
          <p:nvPr>
            <p:ph type="subTitle" idx="1"/>
          </p:nvPr>
        </p:nvSpPr>
        <p:spPr>
          <a:xfrm>
            <a:off x="939300" y="1705075"/>
            <a:ext cx="7265400" cy="17403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3200"/>
              <a:buNone/>
              <a:defRPr sz="3200"/>
            </a:lvl1pPr>
            <a:lvl2pPr lvl="1" algn="ctr" rtl="0">
              <a:lnSpc>
                <a:spcPct val="100000"/>
              </a:lnSpc>
              <a:spcBef>
                <a:spcPts val="0"/>
              </a:spcBef>
              <a:spcAft>
                <a:spcPts val="0"/>
              </a:spcAft>
              <a:buSzPts val="3200"/>
              <a:buNone/>
              <a:defRPr sz="3200"/>
            </a:lvl2pPr>
            <a:lvl3pPr lvl="2" algn="ctr" rtl="0">
              <a:lnSpc>
                <a:spcPct val="100000"/>
              </a:lnSpc>
              <a:spcBef>
                <a:spcPts val="0"/>
              </a:spcBef>
              <a:spcAft>
                <a:spcPts val="0"/>
              </a:spcAft>
              <a:buSzPts val="3200"/>
              <a:buNone/>
              <a:defRPr sz="3200"/>
            </a:lvl3pPr>
            <a:lvl4pPr lvl="3" algn="ctr" rtl="0">
              <a:lnSpc>
                <a:spcPct val="100000"/>
              </a:lnSpc>
              <a:spcBef>
                <a:spcPts val="0"/>
              </a:spcBef>
              <a:spcAft>
                <a:spcPts val="0"/>
              </a:spcAft>
              <a:buSzPts val="3200"/>
              <a:buNone/>
              <a:defRPr sz="3200"/>
            </a:lvl4pPr>
            <a:lvl5pPr lvl="4" algn="ctr" rtl="0">
              <a:lnSpc>
                <a:spcPct val="100000"/>
              </a:lnSpc>
              <a:spcBef>
                <a:spcPts val="0"/>
              </a:spcBef>
              <a:spcAft>
                <a:spcPts val="0"/>
              </a:spcAft>
              <a:buSzPts val="3200"/>
              <a:buNone/>
              <a:defRPr sz="3200"/>
            </a:lvl5pPr>
            <a:lvl6pPr lvl="5" algn="ctr" rtl="0">
              <a:lnSpc>
                <a:spcPct val="100000"/>
              </a:lnSpc>
              <a:spcBef>
                <a:spcPts val="0"/>
              </a:spcBef>
              <a:spcAft>
                <a:spcPts val="0"/>
              </a:spcAft>
              <a:buSzPts val="3200"/>
              <a:buNone/>
              <a:defRPr sz="3200"/>
            </a:lvl6pPr>
            <a:lvl7pPr lvl="6" algn="ctr" rtl="0">
              <a:lnSpc>
                <a:spcPct val="100000"/>
              </a:lnSpc>
              <a:spcBef>
                <a:spcPts val="0"/>
              </a:spcBef>
              <a:spcAft>
                <a:spcPts val="0"/>
              </a:spcAft>
              <a:buSzPts val="3200"/>
              <a:buNone/>
              <a:defRPr sz="3200"/>
            </a:lvl7pPr>
            <a:lvl8pPr lvl="7" algn="ctr" rtl="0">
              <a:lnSpc>
                <a:spcPct val="100000"/>
              </a:lnSpc>
              <a:spcBef>
                <a:spcPts val="0"/>
              </a:spcBef>
              <a:spcAft>
                <a:spcPts val="0"/>
              </a:spcAft>
              <a:buSzPts val="3200"/>
              <a:buNone/>
              <a:defRPr sz="3200"/>
            </a:lvl8pPr>
            <a:lvl9pPr lvl="8" algn="ctr" rtl="0">
              <a:lnSpc>
                <a:spcPct val="100000"/>
              </a:lnSpc>
              <a:spcBef>
                <a:spcPts val="0"/>
              </a:spcBef>
              <a:spcAft>
                <a:spcPts val="0"/>
              </a:spcAft>
              <a:buSzPts val="3200"/>
              <a:buNone/>
              <a:defRPr sz="3200"/>
            </a:lvl9pPr>
          </a:lstStyle>
          <a:p>
            <a:r>
              <a:rPr lang="en-US"/>
              <a:t>Click to edit Master subtitle style</a:t>
            </a:r>
            <a:endParaRPr/>
          </a:p>
        </p:txBody>
      </p:sp>
      <p:sp>
        <p:nvSpPr>
          <p:cNvPr id="123" name="Google Shape;123;p14"/>
          <p:cNvSpPr txBox="1">
            <a:spLocks noGrp="1"/>
          </p:cNvSpPr>
          <p:nvPr>
            <p:ph type="subTitle" idx="2"/>
          </p:nvPr>
        </p:nvSpPr>
        <p:spPr>
          <a:xfrm>
            <a:off x="713225" y="178200"/>
            <a:ext cx="1508100" cy="433200"/>
          </a:xfrm>
          <a:prstGeom prst="rect">
            <a:avLst/>
          </a:prstGeom>
        </p:spPr>
        <p:txBody>
          <a:bodyPr spcFirstLastPara="1" wrap="square" lIns="91425" tIns="91425" rIns="91425" bIns="91425" anchor="ctr" anchorCtr="0">
            <a:noAutofit/>
          </a:bodyPr>
          <a:lstStyle>
            <a:lvl1pPr lvl="0" rtl="0">
              <a:lnSpc>
                <a:spcPct val="85000"/>
              </a:lnSpc>
              <a:spcBef>
                <a:spcPts val="0"/>
              </a:spcBef>
              <a:spcAft>
                <a:spcPts val="0"/>
              </a:spcAft>
              <a:buSzPts val="1300"/>
              <a:buFont typeface="Old Standard TT"/>
              <a:buNone/>
              <a:defRPr sz="1300" i="1">
                <a:latin typeface="Old Standard TT"/>
                <a:ea typeface="Old Standard TT"/>
                <a:cs typeface="Old Standard TT"/>
                <a:sym typeface="Old Standard TT"/>
              </a:defRPr>
            </a:lvl1pPr>
            <a:lvl2pPr lvl="1" rtl="0">
              <a:lnSpc>
                <a:spcPct val="85000"/>
              </a:lnSpc>
              <a:spcBef>
                <a:spcPts val="0"/>
              </a:spcBef>
              <a:spcAft>
                <a:spcPts val="0"/>
              </a:spcAft>
              <a:buSzPts val="1300"/>
              <a:buFont typeface="Elsie"/>
              <a:buNone/>
              <a:defRPr sz="1300" i="1">
                <a:latin typeface="Elsie"/>
                <a:ea typeface="Elsie"/>
                <a:cs typeface="Elsie"/>
                <a:sym typeface="Elsie"/>
              </a:defRPr>
            </a:lvl2pPr>
            <a:lvl3pPr lvl="2" rtl="0">
              <a:lnSpc>
                <a:spcPct val="85000"/>
              </a:lnSpc>
              <a:spcBef>
                <a:spcPts val="0"/>
              </a:spcBef>
              <a:spcAft>
                <a:spcPts val="0"/>
              </a:spcAft>
              <a:buSzPts val="1300"/>
              <a:buFont typeface="Elsie"/>
              <a:buNone/>
              <a:defRPr sz="1300" i="1">
                <a:latin typeface="Elsie"/>
                <a:ea typeface="Elsie"/>
                <a:cs typeface="Elsie"/>
                <a:sym typeface="Elsie"/>
              </a:defRPr>
            </a:lvl3pPr>
            <a:lvl4pPr lvl="3" rtl="0">
              <a:lnSpc>
                <a:spcPct val="85000"/>
              </a:lnSpc>
              <a:spcBef>
                <a:spcPts val="0"/>
              </a:spcBef>
              <a:spcAft>
                <a:spcPts val="0"/>
              </a:spcAft>
              <a:buSzPts val="1300"/>
              <a:buFont typeface="Elsie"/>
              <a:buNone/>
              <a:defRPr sz="1300" i="1">
                <a:latin typeface="Elsie"/>
                <a:ea typeface="Elsie"/>
                <a:cs typeface="Elsie"/>
                <a:sym typeface="Elsie"/>
              </a:defRPr>
            </a:lvl4pPr>
            <a:lvl5pPr lvl="4" rtl="0">
              <a:lnSpc>
                <a:spcPct val="85000"/>
              </a:lnSpc>
              <a:spcBef>
                <a:spcPts val="0"/>
              </a:spcBef>
              <a:spcAft>
                <a:spcPts val="0"/>
              </a:spcAft>
              <a:buSzPts val="1300"/>
              <a:buFont typeface="Elsie"/>
              <a:buNone/>
              <a:defRPr sz="1300" i="1">
                <a:latin typeface="Elsie"/>
                <a:ea typeface="Elsie"/>
                <a:cs typeface="Elsie"/>
                <a:sym typeface="Elsie"/>
              </a:defRPr>
            </a:lvl5pPr>
            <a:lvl6pPr lvl="5" rtl="0">
              <a:lnSpc>
                <a:spcPct val="85000"/>
              </a:lnSpc>
              <a:spcBef>
                <a:spcPts val="0"/>
              </a:spcBef>
              <a:spcAft>
                <a:spcPts val="0"/>
              </a:spcAft>
              <a:buSzPts val="1300"/>
              <a:buFont typeface="Elsie"/>
              <a:buNone/>
              <a:defRPr sz="1300" i="1">
                <a:latin typeface="Elsie"/>
                <a:ea typeface="Elsie"/>
                <a:cs typeface="Elsie"/>
                <a:sym typeface="Elsie"/>
              </a:defRPr>
            </a:lvl6pPr>
            <a:lvl7pPr lvl="6" rtl="0">
              <a:lnSpc>
                <a:spcPct val="85000"/>
              </a:lnSpc>
              <a:spcBef>
                <a:spcPts val="0"/>
              </a:spcBef>
              <a:spcAft>
                <a:spcPts val="0"/>
              </a:spcAft>
              <a:buSzPts val="1300"/>
              <a:buFont typeface="Elsie"/>
              <a:buNone/>
              <a:defRPr sz="1300" i="1">
                <a:latin typeface="Elsie"/>
                <a:ea typeface="Elsie"/>
                <a:cs typeface="Elsie"/>
                <a:sym typeface="Elsie"/>
              </a:defRPr>
            </a:lvl7pPr>
            <a:lvl8pPr lvl="7" rtl="0">
              <a:lnSpc>
                <a:spcPct val="85000"/>
              </a:lnSpc>
              <a:spcBef>
                <a:spcPts val="0"/>
              </a:spcBef>
              <a:spcAft>
                <a:spcPts val="0"/>
              </a:spcAft>
              <a:buSzPts val="1300"/>
              <a:buFont typeface="Elsie"/>
              <a:buNone/>
              <a:defRPr sz="1300" i="1">
                <a:latin typeface="Elsie"/>
                <a:ea typeface="Elsie"/>
                <a:cs typeface="Elsie"/>
                <a:sym typeface="Elsie"/>
              </a:defRPr>
            </a:lvl8pPr>
            <a:lvl9pPr lvl="8" rtl="0">
              <a:lnSpc>
                <a:spcPct val="85000"/>
              </a:lnSpc>
              <a:spcBef>
                <a:spcPts val="0"/>
              </a:spcBef>
              <a:spcAft>
                <a:spcPts val="0"/>
              </a:spcAft>
              <a:buSzPts val="1300"/>
              <a:buFont typeface="Elsie"/>
              <a:buNone/>
              <a:defRPr sz="1300" i="1">
                <a:latin typeface="Elsie"/>
                <a:ea typeface="Elsie"/>
                <a:cs typeface="Elsie"/>
                <a:sym typeface="Elsie"/>
              </a:defRPr>
            </a:lvl9pPr>
          </a:lstStyle>
          <a:p>
            <a:r>
              <a:rPr lang="en-US"/>
              <a:t>Click to edit Master subtitle style</a:t>
            </a:r>
            <a:endParaRPr/>
          </a:p>
        </p:txBody>
      </p:sp>
      <p:sp>
        <p:nvSpPr>
          <p:cNvPr id="124" name="Google Shape;124;p14"/>
          <p:cNvSpPr txBox="1">
            <a:spLocks noGrp="1"/>
          </p:cNvSpPr>
          <p:nvPr>
            <p:ph type="title" idx="3" hasCustomPrompt="1"/>
          </p:nvPr>
        </p:nvSpPr>
        <p:spPr>
          <a:xfrm>
            <a:off x="6922675" y="178200"/>
            <a:ext cx="1508100" cy="433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300"/>
              <a:buNone/>
              <a:defRPr sz="1300" i="1"/>
            </a:lvl1pPr>
            <a:lvl2pPr lvl="1" algn="r" rtl="0">
              <a:spcBef>
                <a:spcPts val="0"/>
              </a:spcBef>
              <a:spcAft>
                <a:spcPts val="0"/>
              </a:spcAft>
              <a:buSzPts val="1300"/>
              <a:buNone/>
              <a:defRPr sz="1300" i="1"/>
            </a:lvl2pPr>
            <a:lvl3pPr lvl="2" algn="r" rtl="0">
              <a:spcBef>
                <a:spcPts val="0"/>
              </a:spcBef>
              <a:spcAft>
                <a:spcPts val="0"/>
              </a:spcAft>
              <a:buSzPts val="1300"/>
              <a:buNone/>
              <a:defRPr sz="1300" i="1"/>
            </a:lvl3pPr>
            <a:lvl4pPr lvl="3" algn="r" rtl="0">
              <a:spcBef>
                <a:spcPts val="0"/>
              </a:spcBef>
              <a:spcAft>
                <a:spcPts val="0"/>
              </a:spcAft>
              <a:buSzPts val="1300"/>
              <a:buNone/>
              <a:defRPr sz="1300" i="1"/>
            </a:lvl4pPr>
            <a:lvl5pPr lvl="4" algn="r" rtl="0">
              <a:spcBef>
                <a:spcPts val="0"/>
              </a:spcBef>
              <a:spcAft>
                <a:spcPts val="0"/>
              </a:spcAft>
              <a:buSzPts val="1300"/>
              <a:buNone/>
              <a:defRPr sz="1300" i="1"/>
            </a:lvl5pPr>
            <a:lvl6pPr lvl="5" algn="r" rtl="0">
              <a:spcBef>
                <a:spcPts val="0"/>
              </a:spcBef>
              <a:spcAft>
                <a:spcPts val="0"/>
              </a:spcAft>
              <a:buSzPts val="1300"/>
              <a:buNone/>
              <a:defRPr sz="1300" i="1"/>
            </a:lvl6pPr>
            <a:lvl7pPr lvl="6" algn="r" rtl="0">
              <a:spcBef>
                <a:spcPts val="0"/>
              </a:spcBef>
              <a:spcAft>
                <a:spcPts val="0"/>
              </a:spcAft>
              <a:buSzPts val="1300"/>
              <a:buNone/>
              <a:defRPr sz="1300" i="1"/>
            </a:lvl7pPr>
            <a:lvl8pPr lvl="7" algn="r" rtl="0">
              <a:spcBef>
                <a:spcPts val="0"/>
              </a:spcBef>
              <a:spcAft>
                <a:spcPts val="0"/>
              </a:spcAft>
              <a:buSzPts val="1300"/>
              <a:buNone/>
              <a:defRPr sz="1300" i="1"/>
            </a:lvl8pPr>
            <a:lvl9pPr lvl="8" algn="r" rtl="0">
              <a:spcBef>
                <a:spcPts val="0"/>
              </a:spcBef>
              <a:spcAft>
                <a:spcPts val="0"/>
              </a:spcAft>
              <a:buSzPts val="1300"/>
              <a:buNone/>
              <a:defRPr sz="1300" i="1"/>
            </a:lvl9pPr>
          </a:lstStyle>
          <a:p>
            <a:r>
              <a:t>xx%</a:t>
            </a:r>
          </a:p>
        </p:txBody>
      </p:sp>
      <p:sp>
        <p:nvSpPr>
          <p:cNvPr id="125" name="Google Shape;125;p14"/>
          <p:cNvSpPr/>
          <p:nvPr/>
        </p:nvSpPr>
        <p:spPr>
          <a:xfrm rot="-6656969">
            <a:off x="-474015" y="-336354"/>
            <a:ext cx="954700" cy="9707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 name="Google Shape;126;p14"/>
          <p:cNvGrpSpPr/>
          <p:nvPr/>
        </p:nvGrpSpPr>
        <p:grpSpPr>
          <a:xfrm>
            <a:off x="7364856" y="3728136"/>
            <a:ext cx="2566972" cy="2248189"/>
            <a:chOff x="7364856" y="3728136"/>
            <a:chExt cx="2566972" cy="2248189"/>
          </a:xfrm>
        </p:grpSpPr>
        <p:sp>
          <p:nvSpPr>
            <p:cNvPr id="127" name="Google Shape;127;p14"/>
            <p:cNvSpPr/>
            <p:nvPr/>
          </p:nvSpPr>
          <p:spPr>
            <a:xfrm>
              <a:off x="7364856" y="4280173"/>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4"/>
            <p:cNvSpPr/>
            <p:nvPr/>
          </p:nvSpPr>
          <p:spPr>
            <a:xfrm rot="416671">
              <a:off x="7724326" y="3961657"/>
              <a:ext cx="1061054" cy="701101"/>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4"/>
            <p:cNvSpPr/>
            <p:nvPr/>
          </p:nvSpPr>
          <p:spPr>
            <a:xfrm rot="-4733407">
              <a:off x="8521152" y="3757170"/>
              <a:ext cx="362173" cy="368281"/>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0" name="Google Shape;130;p14"/>
          <p:cNvCxnSpPr/>
          <p:nvPr/>
        </p:nvCxnSpPr>
        <p:spPr>
          <a:xfrm>
            <a:off x="-74550" y="768100"/>
            <a:ext cx="9293100" cy="0"/>
          </a:xfrm>
          <a:prstGeom prst="straightConnector1">
            <a:avLst/>
          </a:prstGeom>
          <a:noFill/>
          <a:ln w="9525" cap="flat"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527296565"/>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43"/>
        <p:cNvGrpSpPr/>
        <p:nvPr/>
      </p:nvGrpSpPr>
      <p:grpSpPr>
        <a:xfrm>
          <a:off x="0" y="0"/>
          <a:ext cx="0" cy="0"/>
          <a:chOff x="0" y="0"/>
          <a:chExt cx="0" cy="0"/>
        </a:xfrm>
      </p:grpSpPr>
      <p:sp>
        <p:nvSpPr>
          <p:cNvPr id="144" name="Google Shape;144;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grpSp>
        <p:nvGrpSpPr>
          <p:cNvPr id="145" name="Google Shape;145;p16"/>
          <p:cNvGrpSpPr/>
          <p:nvPr/>
        </p:nvGrpSpPr>
        <p:grpSpPr>
          <a:xfrm>
            <a:off x="8167450" y="3721432"/>
            <a:ext cx="1972400" cy="2005623"/>
            <a:chOff x="8167450" y="3721432"/>
            <a:chExt cx="1972400" cy="2005623"/>
          </a:xfrm>
        </p:grpSpPr>
        <p:sp>
          <p:nvSpPr>
            <p:cNvPr id="146" name="Google Shape;146;p16"/>
            <p:cNvSpPr/>
            <p:nvPr/>
          </p:nvSpPr>
          <p:spPr>
            <a:xfrm>
              <a:off x="8167450" y="3721432"/>
              <a:ext cx="1972400" cy="2005623"/>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6"/>
            <p:cNvSpPr/>
            <p:nvPr/>
          </p:nvSpPr>
          <p:spPr>
            <a:xfrm>
              <a:off x="8588550" y="4540092"/>
              <a:ext cx="362176" cy="36828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6"/>
          <p:cNvGrpSpPr/>
          <p:nvPr/>
        </p:nvGrpSpPr>
        <p:grpSpPr>
          <a:xfrm>
            <a:off x="-1053019" y="-732352"/>
            <a:ext cx="2566972" cy="2404918"/>
            <a:chOff x="-1053019" y="-732352"/>
            <a:chExt cx="2566972" cy="2404918"/>
          </a:xfrm>
        </p:grpSpPr>
        <p:sp>
          <p:nvSpPr>
            <p:cNvPr id="149" name="Google Shape;149;p16"/>
            <p:cNvSpPr/>
            <p:nvPr/>
          </p:nvSpPr>
          <p:spPr>
            <a:xfrm>
              <a:off x="-1053019" y="-732352"/>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6"/>
            <p:cNvSpPr/>
            <p:nvPr/>
          </p:nvSpPr>
          <p:spPr>
            <a:xfrm rot="1363083">
              <a:off x="168450" y="115567"/>
              <a:ext cx="362177" cy="368286"/>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6"/>
            <p:cNvSpPr/>
            <p:nvPr/>
          </p:nvSpPr>
          <p:spPr>
            <a:xfrm rot="8100000">
              <a:off x="-651015" y="698996"/>
              <a:ext cx="1061058" cy="701104"/>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25262982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52"/>
        <p:cNvGrpSpPr/>
        <p:nvPr/>
      </p:nvGrpSpPr>
      <p:grpSpPr>
        <a:xfrm>
          <a:off x="0" y="0"/>
          <a:ext cx="0" cy="0"/>
          <a:chOff x="0" y="0"/>
          <a:chExt cx="0" cy="0"/>
        </a:xfrm>
      </p:grpSpPr>
      <p:sp>
        <p:nvSpPr>
          <p:cNvPr id="153" name="Google Shape;153;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grpSp>
        <p:nvGrpSpPr>
          <p:cNvPr id="154" name="Google Shape;154;p17"/>
          <p:cNvGrpSpPr/>
          <p:nvPr/>
        </p:nvGrpSpPr>
        <p:grpSpPr>
          <a:xfrm>
            <a:off x="-917619" y="-876627"/>
            <a:ext cx="2566972" cy="1779549"/>
            <a:chOff x="-917619" y="-876627"/>
            <a:chExt cx="2566972" cy="1779549"/>
          </a:xfrm>
        </p:grpSpPr>
        <p:sp>
          <p:nvSpPr>
            <p:cNvPr id="155" name="Google Shape;155;p17"/>
            <p:cNvSpPr/>
            <p:nvPr/>
          </p:nvSpPr>
          <p:spPr>
            <a:xfrm>
              <a:off x="-917619" y="-876627"/>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7"/>
            <p:cNvSpPr/>
            <p:nvPr/>
          </p:nvSpPr>
          <p:spPr>
            <a:xfrm rot="-8417879">
              <a:off x="532137" y="461431"/>
              <a:ext cx="362173" cy="368282"/>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7" name="Google Shape;157;p17"/>
          <p:cNvSpPr/>
          <p:nvPr/>
        </p:nvSpPr>
        <p:spPr>
          <a:xfrm rot="-6657007">
            <a:off x="7981103" y="4280555"/>
            <a:ext cx="2307363" cy="2346294"/>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8179051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97"/>
        <p:cNvGrpSpPr/>
        <p:nvPr/>
      </p:nvGrpSpPr>
      <p:grpSpPr>
        <a:xfrm>
          <a:off x="0" y="0"/>
          <a:ext cx="0" cy="0"/>
          <a:chOff x="0" y="0"/>
          <a:chExt cx="0" cy="0"/>
        </a:xfrm>
      </p:grpSpPr>
      <p:sp>
        <p:nvSpPr>
          <p:cNvPr id="198" name="Google Shape;198;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99" name="Google Shape;199;p22"/>
          <p:cNvSpPr txBox="1">
            <a:spLocks noGrp="1"/>
          </p:cNvSpPr>
          <p:nvPr>
            <p:ph type="subTitle" idx="1"/>
          </p:nvPr>
        </p:nvSpPr>
        <p:spPr>
          <a:xfrm>
            <a:off x="720000" y="2832425"/>
            <a:ext cx="2336400" cy="5541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200" name="Google Shape;200;p22"/>
          <p:cNvSpPr txBox="1">
            <a:spLocks noGrp="1"/>
          </p:cNvSpPr>
          <p:nvPr>
            <p:ph type="subTitle" idx="2"/>
          </p:nvPr>
        </p:nvSpPr>
        <p:spPr>
          <a:xfrm>
            <a:off x="720000" y="3311873"/>
            <a:ext cx="2336400" cy="892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01" name="Google Shape;201;p22"/>
          <p:cNvSpPr txBox="1">
            <a:spLocks noGrp="1"/>
          </p:cNvSpPr>
          <p:nvPr>
            <p:ph type="subTitle" idx="3"/>
          </p:nvPr>
        </p:nvSpPr>
        <p:spPr>
          <a:xfrm>
            <a:off x="3403800" y="3311873"/>
            <a:ext cx="2336400" cy="892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02" name="Google Shape;202;p22"/>
          <p:cNvSpPr txBox="1">
            <a:spLocks noGrp="1"/>
          </p:cNvSpPr>
          <p:nvPr>
            <p:ph type="subTitle" idx="4"/>
          </p:nvPr>
        </p:nvSpPr>
        <p:spPr>
          <a:xfrm>
            <a:off x="6087600" y="3311873"/>
            <a:ext cx="2336400" cy="892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03" name="Google Shape;203;p22"/>
          <p:cNvSpPr txBox="1">
            <a:spLocks noGrp="1"/>
          </p:cNvSpPr>
          <p:nvPr>
            <p:ph type="subTitle" idx="5"/>
          </p:nvPr>
        </p:nvSpPr>
        <p:spPr>
          <a:xfrm>
            <a:off x="3403800" y="2832425"/>
            <a:ext cx="2336400" cy="5541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sp>
        <p:nvSpPr>
          <p:cNvPr id="204" name="Google Shape;204;p22"/>
          <p:cNvSpPr txBox="1">
            <a:spLocks noGrp="1"/>
          </p:cNvSpPr>
          <p:nvPr>
            <p:ph type="subTitle" idx="6"/>
          </p:nvPr>
        </p:nvSpPr>
        <p:spPr>
          <a:xfrm>
            <a:off x="6087600" y="2832425"/>
            <a:ext cx="2336400" cy="5541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1pPr>
            <a:lvl2pPr lvl="1"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2pPr>
            <a:lvl3pPr lvl="2"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3pPr>
            <a:lvl4pPr lvl="3"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4pPr>
            <a:lvl5pPr lvl="4"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5pPr>
            <a:lvl6pPr lvl="5"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6pPr>
            <a:lvl7pPr lvl="6"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7pPr>
            <a:lvl8pPr lvl="7"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8pPr>
            <a:lvl9pPr lvl="8" algn="ctr" rtl="0">
              <a:lnSpc>
                <a:spcPct val="100000"/>
              </a:lnSpc>
              <a:spcBef>
                <a:spcPts val="0"/>
              </a:spcBef>
              <a:spcAft>
                <a:spcPts val="0"/>
              </a:spcAft>
              <a:buClr>
                <a:schemeClr val="dk1"/>
              </a:buClr>
              <a:buSzPts val="2400"/>
              <a:buFont typeface="Old Standard TT"/>
              <a:buNone/>
              <a:defRPr sz="2400">
                <a:solidFill>
                  <a:schemeClr val="dk1"/>
                </a:solidFill>
                <a:latin typeface="Old Standard TT"/>
                <a:ea typeface="Old Standard TT"/>
                <a:cs typeface="Old Standard TT"/>
                <a:sym typeface="Old Standard TT"/>
              </a:defRPr>
            </a:lvl9pPr>
          </a:lstStyle>
          <a:p>
            <a:r>
              <a:rPr lang="en-US"/>
              <a:t>Click to edit Master subtitle style</a:t>
            </a:r>
            <a:endParaRPr/>
          </a:p>
        </p:txBody>
      </p:sp>
      <p:grpSp>
        <p:nvGrpSpPr>
          <p:cNvPr id="205" name="Google Shape;205;p22"/>
          <p:cNvGrpSpPr/>
          <p:nvPr/>
        </p:nvGrpSpPr>
        <p:grpSpPr>
          <a:xfrm>
            <a:off x="-857656" y="4319273"/>
            <a:ext cx="2566972" cy="1696152"/>
            <a:chOff x="-857656" y="4319273"/>
            <a:chExt cx="2566972" cy="1696152"/>
          </a:xfrm>
        </p:grpSpPr>
        <p:sp>
          <p:nvSpPr>
            <p:cNvPr id="206" name="Google Shape;206;p22"/>
            <p:cNvSpPr/>
            <p:nvPr/>
          </p:nvSpPr>
          <p:spPr>
            <a:xfrm>
              <a:off x="-857656" y="4319273"/>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2"/>
            <p:cNvSpPr/>
            <p:nvPr/>
          </p:nvSpPr>
          <p:spPr>
            <a:xfrm rot="-6657009">
              <a:off x="891201" y="4506415"/>
              <a:ext cx="362175" cy="368284"/>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22"/>
          <p:cNvGrpSpPr/>
          <p:nvPr/>
        </p:nvGrpSpPr>
        <p:grpSpPr>
          <a:xfrm>
            <a:off x="8021633" y="-1509215"/>
            <a:ext cx="1696152" cy="3140413"/>
            <a:chOff x="8021633" y="-1509215"/>
            <a:chExt cx="1696152" cy="3140413"/>
          </a:xfrm>
        </p:grpSpPr>
        <p:sp>
          <p:nvSpPr>
            <p:cNvPr id="209" name="Google Shape;209;p22"/>
            <p:cNvSpPr/>
            <p:nvPr/>
          </p:nvSpPr>
          <p:spPr>
            <a:xfrm rot="-5400000">
              <a:off x="7586222" y="-1073804"/>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2"/>
            <p:cNvSpPr/>
            <p:nvPr/>
          </p:nvSpPr>
          <p:spPr>
            <a:xfrm rot="4558036">
              <a:off x="8501327" y="680946"/>
              <a:ext cx="1061062" cy="701107"/>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83140151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11"/>
        <p:cNvGrpSpPr/>
        <p:nvPr/>
      </p:nvGrpSpPr>
      <p:grpSpPr>
        <a:xfrm>
          <a:off x="0" y="0"/>
          <a:ext cx="0" cy="0"/>
          <a:chOff x="0" y="0"/>
          <a:chExt cx="0" cy="0"/>
        </a:xfrm>
      </p:grpSpPr>
      <p:sp>
        <p:nvSpPr>
          <p:cNvPr id="212" name="Google Shape;212;p23"/>
          <p:cNvSpPr txBox="1">
            <a:spLocks noGrp="1"/>
          </p:cNvSpPr>
          <p:nvPr>
            <p:ph type="subTitle" idx="1"/>
          </p:nvPr>
        </p:nvSpPr>
        <p:spPr>
          <a:xfrm>
            <a:off x="1997324" y="1523475"/>
            <a:ext cx="2385900" cy="5028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1pPr>
            <a:lvl2pPr lvl="1"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2pPr>
            <a:lvl3pPr lvl="2"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3pPr>
            <a:lvl4pPr lvl="3"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4pPr>
            <a:lvl5pPr lvl="4"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5pPr>
            <a:lvl6pPr lvl="5"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6pPr>
            <a:lvl7pPr lvl="6"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7pPr>
            <a:lvl8pPr lvl="7"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8pPr>
            <a:lvl9pPr lvl="8"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9pPr>
          </a:lstStyle>
          <a:p>
            <a:r>
              <a:rPr lang="en-US"/>
              <a:t>Click to edit Master subtitle style</a:t>
            </a:r>
            <a:endParaRPr/>
          </a:p>
        </p:txBody>
      </p:sp>
      <p:sp>
        <p:nvSpPr>
          <p:cNvPr id="213" name="Google Shape;213;p23"/>
          <p:cNvSpPr txBox="1">
            <a:spLocks noGrp="1"/>
          </p:cNvSpPr>
          <p:nvPr>
            <p:ph type="subTitle" idx="2"/>
          </p:nvPr>
        </p:nvSpPr>
        <p:spPr>
          <a:xfrm>
            <a:off x="1997324" y="3135699"/>
            <a:ext cx="2385900" cy="5028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1pPr>
            <a:lvl2pPr lvl="1"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2pPr>
            <a:lvl3pPr lvl="2"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3pPr>
            <a:lvl4pPr lvl="3"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4pPr>
            <a:lvl5pPr lvl="4"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5pPr>
            <a:lvl6pPr lvl="5"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6pPr>
            <a:lvl7pPr lvl="6"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7pPr>
            <a:lvl8pPr lvl="7"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8pPr>
            <a:lvl9pPr lvl="8"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9pPr>
          </a:lstStyle>
          <a:p>
            <a:r>
              <a:rPr lang="en-US"/>
              <a:t>Click to edit Master subtitle style</a:t>
            </a:r>
            <a:endParaRPr/>
          </a:p>
        </p:txBody>
      </p:sp>
      <p:sp>
        <p:nvSpPr>
          <p:cNvPr id="214" name="Google Shape;214;p23"/>
          <p:cNvSpPr txBox="1">
            <a:spLocks noGrp="1"/>
          </p:cNvSpPr>
          <p:nvPr>
            <p:ph type="subTitle" idx="3"/>
          </p:nvPr>
        </p:nvSpPr>
        <p:spPr>
          <a:xfrm>
            <a:off x="6033762" y="1523475"/>
            <a:ext cx="2385900" cy="5028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1pPr>
            <a:lvl2pPr lvl="1"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2pPr>
            <a:lvl3pPr lvl="2"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3pPr>
            <a:lvl4pPr lvl="3"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4pPr>
            <a:lvl5pPr lvl="4"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5pPr>
            <a:lvl6pPr lvl="5"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6pPr>
            <a:lvl7pPr lvl="6"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7pPr>
            <a:lvl8pPr lvl="7"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8pPr>
            <a:lvl9pPr lvl="8"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9pPr>
          </a:lstStyle>
          <a:p>
            <a:r>
              <a:rPr lang="en-US"/>
              <a:t>Click to edit Master subtitle style</a:t>
            </a:r>
            <a:endParaRPr/>
          </a:p>
        </p:txBody>
      </p:sp>
      <p:sp>
        <p:nvSpPr>
          <p:cNvPr id="215" name="Google Shape;215;p23"/>
          <p:cNvSpPr txBox="1">
            <a:spLocks noGrp="1"/>
          </p:cNvSpPr>
          <p:nvPr>
            <p:ph type="subTitle" idx="4"/>
          </p:nvPr>
        </p:nvSpPr>
        <p:spPr>
          <a:xfrm>
            <a:off x="6033762" y="3135699"/>
            <a:ext cx="2385900" cy="5028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1pPr>
            <a:lvl2pPr lvl="1"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2pPr>
            <a:lvl3pPr lvl="2"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3pPr>
            <a:lvl4pPr lvl="3"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4pPr>
            <a:lvl5pPr lvl="4"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5pPr>
            <a:lvl6pPr lvl="5"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6pPr>
            <a:lvl7pPr lvl="6"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7pPr>
            <a:lvl8pPr lvl="7"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8pPr>
            <a:lvl9pPr lvl="8" rtl="0">
              <a:lnSpc>
                <a:spcPct val="100000"/>
              </a:lnSpc>
              <a:spcBef>
                <a:spcPts val="0"/>
              </a:spcBef>
              <a:spcAft>
                <a:spcPts val="0"/>
              </a:spcAft>
              <a:buSzPts val="2400"/>
              <a:buFont typeface="Old Standard TT"/>
              <a:buNone/>
              <a:defRPr sz="2400">
                <a:latin typeface="Old Standard TT"/>
                <a:ea typeface="Old Standard TT"/>
                <a:cs typeface="Old Standard TT"/>
                <a:sym typeface="Old Standard TT"/>
              </a:defRPr>
            </a:lvl9pPr>
          </a:lstStyle>
          <a:p>
            <a:r>
              <a:rPr lang="en-US"/>
              <a:t>Click to edit Master subtitle style</a:t>
            </a:r>
            <a:endParaRPr/>
          </a:p>
        </p:txBody>
      </p:sp>
      <p:sp>
        <p:nvSpPr>
          <p:cNvPr id="216" name="Google Shape;216;p23"/>
          <p:cNvSpPr txBox="1">
            <a:spLocks noGrp="1"/>
          </p:cNvSpPr>
          <p:nvPr>
            <p:ph type="subTitle" idx="5"/>
          </p:nvPr>
        </p:nvSpPr>
        <p:spPr>
          <a:xfrm>
            <a:off x="1997324" y="1898951"/>
            <a:ext cx="2385900" cy="69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217" name="Google Shape;217;p23"/>
          <p:cNvSpPr txBox="1">
            <a:spLocks noGrp="1"/>
          </p:cNvSpPr>
          <p:nvPr>
            <p:ph type="subTitle" idx="6"/>
          </p:nvPr>
        </p:nvSpPr>
        <p:spPr>
          <a:xfrm>
            <a:off x="6033762" y="1898951"/>
            <a:ext cx="2385900" cy="69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18" name="Google Shape;218;p23"/>
          <p:cNvSpPr txBox="1">
            <a:spLocks noGrp="1"/>
          </p:cNvSpPr>
          <p:nvPr>
            <p:ph type="subTitle" idx="7"/>
          </p:nvPr>
        </p:nvSpPr>
        <p:spPr>
          <a:xfrm>
            <a:off x="1997324" y="3511175"/>
            <a:ext cx="2385900" cy="69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219" name="Google Shape;219;p23"/>
          <p:cNvSpPr txBox="1">
            <a:spLocks noGrp="1"/>
          </p:cNvSpPr>
          <p:nvPr>
            <p:ph type="subTitle" idx="8"/>
          </p:nvPr>
        </p:nvSpPr>
        <p:spPr>
          <a:xfrm>
            <a:off x="6033762" y="3511175"/>
            <a:ext cx="2385900" cy="69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20" name="Google Shape;220;p2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grpSp>
        <p:nvGrpSpPr>
          <p:cNvPr id="221" name="Google Shape;221;p23"/>
          <p:cNvGrpSpPr/>
          <p:nvPr/>
        </p:nvGrpSpPr>
        <p:grpSpPr>
          <a:xfrm>
            <a:off x="7679019" y="-623150"/>
            <a:ext cx="2317792" cy="2300623"/>
            <a:chOff x="7679019" y="-623150"/>
            <a:chExt cx="2317792" cy="2300623"/>
          </a:xfrm>
        </p:grpSpPr>
        <p:sp>
          <p:nvSpPr>
            <p:cNvPr id="222" name="Google Shape;222;p23"/>
            <p:cNvSpPr/>
            <p:nvPr/>
          </p:nvSpPr>
          <p:spPr>
            <a:xfrm rot="-6656965">
              <a:off x="7951344" y="-374346"/>
              <a:ext cx="1773142" cy="180301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3"/>
            <p:cNvSpPr/>
            <p:nvPr/>
          </p:nvSpPr>
          <p:spPr>
            <a:xfrm rot="-6657009">
              <a:off x="8295126" y="959653"/>
              <a:ext cx="362175" cy="368284"/>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4" name="Google Shape;224;p23"/>
          <p:cNvGrpSpPr/>
          <p:nvPr/>
        </p:nvGrpSpPr>
        <p:grpSpPr>
          <a:xfrm>
            <a:off x="-945856" y="3712104"/>
            <a:ext cx="2201430" cy="2221094"/>
            <a:chOff x="-945856" y="3712104"/>
            <a:chExt cx="2201430" cy="2221094"/>
          </a:xfrm>
        </p:grpSpPr>
        <p:sp>
          <p:nvSpPr>
            <p:cNvPr id="225" name="Google Shape;225;p23"/>
            <p:cNvSpPr/>
            <p:nvPr/>
          </p:nvSpPr>
          <p:spPr>
            <a:xfrm rot="-1020979" flipH="1">
              <a:off x="-723061" y="3929945"/>
              <a:ext cx="1755841" cy="1785411"/>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3"/>
            <p:cNvSpPr/>
            <p:nvPr/>
          </p:nvSpPr>
          <p:spPr>
            <a:xfrm rot="-7308507">
              <a:off x="249548" y="4563250"/>
              <a:ext cx="362177" cy="368286"/>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0478669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75"/>
        <p:cNvGrpSpPr/>
        <p:nvPr/>
      </p:nvGrpSpPr>
      <p:grpSpPr>
        <a:xfrm>
          <a:off x="0" y="0"/>
          <a:ext cx="0" cy="0"/>
          <a:chOff x="0" y="0"/>
          <a:chExt cx="0" cy="0"/>
        </a:xfrm>
      </p:grpSpPr>
      <p:grpSp>
        <p:nvGrpSpPr>
          <p:cNvPr id="276" name="Google Shape;276;p27"/>
          <p:cNvGrpSpPr/>
          <p:nvPr/>
        </p:nvGrpSpPr>
        <p:grpSpPr>
          <a:xfrm>
            <a:off x="-857656" y="4319273"/>
            <a:ext cx="2566972" cy="1696152"/>
            <a:chOff x="-857656" y="4319273"/>
            <a:chExt cx="2566972" cy="1696152"/>
          </a:xfrm>
        </p:grpSpPr>
        <p:sp>
          <p:nvSpPr>
            <p:cNvPr id="277" name="Google Shape;277;p27"/>
            <p:cNvSpPr/>
            <p:nvPr/>
          </p:nvSpPr>
          <p:spPr>
            <a:xfrm>
              <a:off x="-857656" y="4319273"/>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7"/>
            <p:cNvSpPr/>
            <p:nvPr/>
          </p:nvSpPr>
          <p:spPr>
            <a:xfrm rot="-6657009">
              <a:off x="891201" y="4506415"/>
              <a:ext cx="362175" cy="368284"/>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9" name="Google Shape;279;p27"/>
          <p:cNvGrpSpPr/>
          <p:nvPr/>
        </p:nvGrpSpPr>
        <p:grpSpPr>
          <a:xfrm>
            <a:off x="8021633" y="-1509215"/>
            <a:ext cx="1696152" cy="3140413"/>
            <a:chOff x="8021633" y="-1509215"/>
            <a:chExt cx="1696152" cy="3140413"/>
          </a:xfrm>
        </p:grpSpPr>
        <p:sp>
          <p:nvSpPr>
            <p:cNvPr id="280" name="Google Shape;280;p27"/>
            <p:cNvSpPr/>
            <p:nvPr/>
          </p:nvSpPr>
          <p:spPr>
            <a:xfrm rot="-5400000">
              <a:off x="7586222" y="-1073804"/>
              <a:ext cx="2566972" cy="1696152"/>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7"/>
            <p:cNvSpPr/>
            <p:nvPr/>
          </p:nvSpPr>
          <p:spPr>
            <a:xfrm rot="4558036">
              <a:off x="8501327" y="680946"/>
              <a:ext cx="1061062" cy="701107"/>
            </a:xfrm>
            <a:custGeom>
              <a:avLst/>
              <a:gdLst/>
              <a:ahLst/>
              <a:cxnLst/>
              <a:rect l="l" t="t" r="r" b="b"/>
              <a:pathLst>
                <a:path w="13374" h="8837" extrusionOk="0">
                  <a:moveTo>
                    <a:pt x="5303" y="0"/>
                  </a:moveTo>
                  <a:cubicBezTo>
                    <a:pt x="3162" y="0"/>
                    <a:pt x="1157" y="1073"/>
                    <a:pt x="647" y="3870"/>
                  </a:cubicBezTo>
                  <a:cubicBezTo>
                    <a:pt x="1" y="7412"/>
                    <a:pt x="2153" y="8837"/>
                    <a:pt x="4714" y="8837"/>
                  </a:cubicBezTo>
                  <a:cubicBezTo>
                    <a:pt x="6687" y="8837"/>
                    <a:pt x="8901" y="7993"/>
                    <a:pt x="10270" y="6620"/>
                  </a:cubicBezTo>
                  <a:cubicBezTo>
                    <a:pt x="10281" y="6598"/>
                    <a:pt x="10270" y="6620"/>
                    <a:pt x="10358" y="6532"/>
                  </a:cubicBezTo>
                  <a:cubicBezTo>
                    <a:pt x="13373" y="3410"/>
                    <a:pt x="9121" y="0"/>
                    <a:pt x="53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32584551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82"/>
        <p:cNvGrpSpPr/>
        <p:nvPr/>
      </p:nvGrpSpPr>
      <p:grpSpPr>
        <a:xfrm>
          <a:off x="0" y="0"/>
          <a:ext cx="0" cy="0"/>
          <a:chOff x="0" y="0"/>
          <a:chExt cx="0" cy="0"/>
        </a:xfrm>
      </p:grpSpPr>
      <p:grpSp>
        <p:nvGrpSpPr>
          <p:cNvPr id="283" name="Google Shape;283;p28"/>
          <p:cNvGrpSpPr/>
          <p:nvPr/>
        </p:nvGrpSpPr>
        <p:grpSpPr>
          <a:xfrm>
            <a:off x="7679019" y="-623150"/>
            <a:ext cx="2317792" cy="2300623"/>
            <a:chOff x="7679019" y="-623150"/>
            <a:chExt cx="2317792" cy="2300623"/>
          </a:xfrm>
        </p:grpSpPr>
        <p:sp>
          <p:nvSpPr>
            <p:cNvPr id="284" name="Google Shape;284;p28"/>
            <p:cNvSpPr/>
            <p:nvPr/>
          </p:nvSpPr>
          <p:spPr>
            <a:xfrm rot="-6656965">
              <a:off x="7951344" y="-374346"/>
              <a:ext cx="1773142" cy="1803015"/>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8"/>
            <p:cNvSpPr/>
            <p:nvPr/>
          </p:nvSpPr>
          <p:spPr>
            <a:xfrm rot="-6657009">
              <a:off x="8295126" y="959653"/>
              <a:ext cx="362175" cy="368284"/>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6" name="Google Shape;286;p28"/>
          <p:cNvGrpSpPr/>
          <p:nvPr/>
        </p:nvGrpSpPr>
        <p:grpSpPr>
          <a:xfrm>
            <a:off x="-945856" y="3712104"/>
            <a:ext cx="2201430" cy="2221094"/>
            <a:chOff x="-945856" y="3712104"/>
            <a:chExt cx="2201430" cy="2221094"/>
          </a:xfrm>
        </p:grpSpPr>
        <p:sp>
          <p:nvSpPr>
            <p:cNvPr id="287" name="Google Shape;287;p28"/>
            <p:cNvSpPr/>
            <p:nvPr/>
          </p:nvSpPr>
          <p:spPr>
            <a:xfrm rot="-1020979" flipH="1">
              <a:off x="-723061" y="3929945"/>
              <a:ext cx="1755841" cy="1785411"/>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8"/>
            <p:cNvSpPr/>
            <p:nvPr/>
          </p:nvSpPr>
          <p:spPr>
            <a:xfrm rot="-7308507">
              <a:off x="249548" y="4563250"/>
              <a:ext cx="362177" cy="368286"/>
            </a:xfrm>
            <a:custGeom>
              <a:avLst/>
              <a:gdLst/>
              <a:ahLst/>
              <a:cxnLst/>
              <a:rect l="l" t="t" r="r" b="b"/>
              <a:pathLst>
                <a:path w="4565" h="4642" extrusionOk="0">
                  <a:moveTo>
                    <a:pt x="2767" y="0"/>
                  </a:moveTo>
                  <a:cubicBezTo>
                    <a:pt x="2584" y="0"/>
                    <a:pt x="2400" y="38"/>
                    <a:pt x="2233" y="116"/>
                  </a:cubicBezTo>
                  <a:cubicBezTo>
                    <a:pt x="2057" y="171"/>
                    <a:pt x="1892" y="270"/>
                    <a:pt x="1749" y="413"/>
                  </a:cubicBezTo>
                  <a:cubicBezTo>
                    <a:pt x="1122" y="1029"/>
                    <a:pt x="363" y="1755"/>
                    <a:pt x="154" y="2634"/>
                  </a:cubicBezTo>
                  <a:cubicBezTo>
                    <a:pt x="1" y="3294"/>
                    <a:pt x="319" y="3965"/>
                    <a:pt x="880" y="4317"/>
                  </a:cubicBezTo>
                  <a:cubicBezTo>
                    <a:pt x="1265" y="4548"/>
                    <a:pt x="1738" y="4603"/>
                    <a:pt x="2178" y="4636"/>
                  </a:cubicBezTo>
                  <a:cubicBezTo>
                    <a:pt x="2241" y="4640"/>
                    <a:pt x="2304" y="4641"/>
                    <a:pt x="2366" y="4641"/>
                  </a:cubicBezTo>
                  <a:cubicBezTo>
                    <a:pt x="3406" y="4641"/>
                    <a:pt x="4277" y="4117"/>
                    <a:pt x="4432" y="2986"/>
                  </a:cubicBezTo>
                  <a:cubicBezTo>
                    <a:pt x="4564" y="2074"/>
                    <a:pt x="4333" y="1029"/>
                    <a:pt x="3674" y="369"/>
                  </a:cubicBezTo>
                  <a:cubicBezTo>
                    <a:pt x="3439" y="127"/>
                    <a:pt x="3103" y="0"/>
                    <a:pt x="27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746851388"/>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ubtitle">
  <p:cSld name="Subtitle">
    <p:bg>
      <p:bgPr>
        <a:solidFill>
          <a:srgbClr val="FF9900"/>
        </a:solidFill>
        <a:effectLst/>
      </p:bgPr>
    </p:bg>
    <p:spTree>
      <p:nvGrpSpPr>
        <p:cNvPr id="1" name="Shape 23"/>
        <p:cNvGrpSpPr/>
        <p:nvPr/>
      </p:nvGrpSpPr>
      <p:grpSpPr>
        <a:xfrm>
          <a:off x="0" y="0"/>
          <a:ext cx="0" cy="0"/>
          <a:chOff x="0" y="0"/>
          <a:chExt cx="0" cy="0"/>
        </a:xfrm>
      </p:grpSpPr>
      <p:sp>
        <p:nvSpPr>
          <p:cNvPr id="36" name="Google Shape;36;p3"/>
          <p:cNvSpPr txBox="1">
            <a:spLocks noGrp="1"/>
          </p:cNvSpPr>
          <p:nvPr>
            <p:ph type="ctrTitle"/>
          </p:nvPr>
        </p:nvSpPr>
        <p:spPr>
          <a:xfrm>
            <a:off x="685800" y="2421550"/>
            <a:ext cx="5074500" cy="11598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FFFFFF"/>
              </a:buClr>
              <a:buSzPts val="3600"/>
              <a:buNone/>
              <a:defRPr sz="3600">
                <a:solidFill>
                  <a:srgbClr val="FFFFFF"/>
                </a:solidFill>
              </a:defRPr>
            </a:lvl1pPr>
            <a:lvl2pPr lvl="1" rtl="0">
              <a:spcBef>
                <a:spcPts val="0"/>
              </a:spcBef>
              <a:spcAft>
                <a:spcPts val="0"/>
              </a:spcAft>
              <a:buClr>
                <a:srgbClr val="FFFFFF"/>
              </a:buClr>
              <a:buSzPts val="3600"/>
              <a:buNone/>
              <a:defRPr sz="3600">
                <a:solidFill>
                  <a:srgbClr val="FFFFFF"/>
                </a:solidFill>
              </a:defRPr>
            </a:lvl2pPr>
            <a:lvl3pPr lvl="2" rtl="0">
              <a:spcBef>
                <a:spcPts val="0"/>
              </a:spcBef>
              <a:spcAft>
                <a:spcPts val="0"/>
              </a:spcAft>
              <a:buClr>
                <a:srgbClr val="FFFFFF"/>
              </a:buClr>
              <a:buSzPts val="3600"/>
              <a:buNone/>
              <a:defRPr sz="3600">
                <a:solidFill>
                  <a:srgbClr val="FFFFFF"/>
                </a:solidFill>
              </a:defRPr>
            </a:lvl3pPr>
            <a:lvl4pPr lvl="3" rtl="0">
              <a:spcBef>
                <a:spcPts val="0"/>
              </a:spcBef>
              <a:spcAft>
                <a:spcPts val="0"/>
              </a:spcAft>
              <a:buClr>
                <a:srgbClr val="FFFFFF"/>
              </a:buClr>
              <a:buSzPts val="3600"/>
              <a:buNone/>
              <a:defRPr sz="3600">
                <a:solidFill>
                  <a:srgbClr val="FFFFFF"/>
                </a:solidFill>
              </a:defRPr>
            </a:lvl4pPr>
            <a:lvl5pPr lvl="4" rtl="0">
              <a:spcBef>
                <a:spcPts val="0"/>
              </a:spcBef>
              <a:spcAft>
                <a:spcPts val="0"/>
              </a:spcAft>
              <a:buClr>
                <a:srgbClr val="FFFFFF"/>
              </a:buClr>
              <a:buSzPts val="3600"/>
              <a:buNone/>
              <a:defRPr sz="3600">
                <a:solidFill>
                  <a:srgbClr val="FFFFFF"/>
                </a:solidFill>
              </a:defRPr>
            </a:lvl5pPr>
            <a:lvl6pPr lvl="5" rtl="0">
              <a:spcBef>
                <a:spcPts val="0"/>
              </a:spcBef>
              <a:spcAft>
                <a:spcPts val="0"/>
              </a:spcAft>
              <a:buClr>
                <a:srgbClr val="FFFFFF"/>
              </a:buClr>
              <a:buSzPts val="3600"/>
              <a:buNone/>
              <a:defRPr sz="3600">
                <a:solidFill>
                  <a:srgbClr val="FFFFFF"/>
                </a:solidFill>
              </a:defRPr>
            </a:lvl6pPr>
            <a:lvl7pPr lvl="6" rtl="0">
              <a:spcBef>
                <a:spcPts val="0"/>
              </a:spcBef>
              <a:spcAft>
                <a:spcPts val="0"/>
              </a:spcAft>
              <a:buClr>
                <a:srgbClr val="FFFFFF"/>
              </a:buClr>
              <a:buSzPts val="3600"/>
              <a:buNone/>
              <a:defRPr sz="3600">
                <a:solidFill>
                  <a:srgbClr val="FFFFFF"/>
                </a:solidFill>
              </a:defRPr>
            </a:lvl7pPr>
            <a:lvl8pPr lvl="7" rtl="0">
              <a:spcBef>
                <a:spcPts val="0"/>
              </a:spcBef>
              <a:spcAft>
                <a:spcPts val="0"/>
              </a:spcAft>
              <a:buClr>
                <a:srgbClr val="FFFFFF"/>
              </a:buClr>
              <a:buSzPts val="3600"/>
              <a:buNone/>
              <a:defRPr sz="3600">
                <a:solidFill>
                  <a:srgbClr val="FFFFFF"/>
                </a:solidFill>
              </a:defRPr>
            </a:lvl8pPr>
            <a:lvl9pPr lvl="8" rtl="0">
              <a:spcBef>
                <a:spcPts val="0"/>
              </a:spcBef>
              <a:spcAft>
                <a:spcPts val="0"/>
              </a:spcAft>
              <a:buClr>
                <a:srgbClr val="FFFFFF"/>
              </a:buClr>
              <a:buSzPts val="3600"/>
              <a:buNone/>
              <a:defRPr sz="3600">
                <a:solidFill>
                  <a:srgbClr val="FFFFFF"/>
                </a:solidFill>
              </a:defRPr>
            </a:lvl9pPr>
          </a:lstStyle>
          <a:p>
            <a:endParaRPr/>
          </a:p>
        </p:txBody>
      </p:sp>
      <p:sp>
        <p:nvSpPr>
          <p:cNvPr id="37" name="Google Shape;37;p3"/>
          <p:cNvSpPr txBox="1">
            <a:spLocks noGrp="1"/>
          </p:cNvSpPr>
          <p:nvPr>
            <p:ph type="subTitle" idx="1"/>
          </p:nvPr>
        </p:nvSpPr>
        <p:spPr>
          <a:xfrm>
            <a:off x="685800" y="3449654"/>
            <a:ext cx="5074500" cy="7848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FFFFFF"/>
              </a:buClr>
              <a:buSzPts val="2000"/>
              <a:buNone/>
              <a:defRPr>
                <a:solidFill>
                  <a:srgbClr val="FFFFFF"/>
                </a:solidFill>
              </a:defRPr>
            </a:lvl1pPr>
            <a:lvl2pPr lvl="1" rtl="0">
              <a:spcBef>
                <a:spcPts val="0"/>
              </a:spcBef>
              <a:spcAft>
                <a:spcPts val="0"/>
              </a:spcAft>
              <a:buClr>
                <a:srgbClr val="FFFFFF"/>
              </a:buClr>
              <a:buSzPts val="3000"/>
              <a:buNone/>
              <a:defRPr sz="3000">
                <a:solidFill>
                  <a:srgbClr val="FFFFFF"/>
                </a:solidFill>
              </a:defRPr>
            </a:lvl2pPr>
            <a:lvl3pPr lvl="2" rtl="0">
              <a:spcBef>
                <a:spcPts val="0"/>
              </a:spcBef>
              <a:spcAft>
                <a:spcPts val="0"/>
              </a:spcAft>
              <a:buClr>
                <a:srgbClr val="FFFFFF"/>
              </a:buClr>
              <a:buSzPts val="3000"/>
              <a:buNone/>
              <a:defRPr sz="3000">
                <a:solidFill>
                  <a:srgbClr val="FFFFFF"/>
                </a:solidFill>
              </a:defRPr>
            </a:lvl3pPr>
            <a:lvl4pPr lvl="3" rtl="0">
              <a:spcBef>
                <a:spcPts val="0"/>
              </a:spcBef>
              <a:spcAft>
                <a:spcPts val="0"/>
              </a:spcAft>
              <a:buClr>
                <a:srgbClr val="FFFFFF"/>
              </a:buClr>
              <a:buSzPts val="3000"/>
              <a:buNone/>
              <a:defRPr sz="3000">
                <a:solidFill>
                  <a:srgbClr val="FFFFFF"/>
                </a:solidFill>
              </a:defRPr>
            </a:lvl4pPr>
            <a:lvl5pPr lvl="4" rtl="0">
              <a:spcBef>
                <a:spcPts val="0"/>
              </a:spcBef>
              <a:spcAft>
                <a:spcPts val="0"/>
              </a:spcAft>
              <a:buClr>
                <a:srgbClr val="FFFFFF"/>
              </a:buClr>
              <a:buSzPts val="3000"/>
              <a:buNone/>
              <a:defRPr sz="3000">
                <a:solidFill>
                  <a:srgbClr val="FFFFFF"/>
                </a:solidFill>
              </a:defRPr>
            </a:lvl5pPr>
            <a:lvl6pPr lvl="5" rtl="0">
              <a:spcBef>
                <a:spcPts val="0"/>
              </a:spcBef>
              <a:spcAft>
                <a:spcPts val="0"/>
              </a:spcAft>
              <a:buClr>
                <a:srgbClr val="FFFFFF"/>
              </a:buClr>
              <a:buSzPts val="3000"/>
              <a:buNone/>
              <a:defRPr sz="3000">
                <a:solidFill>
                  <a:srgbClr val="FFFFFF"/>
                </a:solidFill>
              </a:defRPr>
            </a:lvl6pPr>
            <a:lvl7pPr lvl="6" rtl="0">
              <a:spcBef>
                <a:spcPts val="0"/>
              </a:spcBef>
              <a:spcAft>
                <a:spcPts val="0"/>
              </a:spcAft>
              <a:buClr>
                <a:srgbClr val="FFFFFF"/>
              </a:buClr>
              <a:buSzPts val="3000"/>
              <a:buNone/>
              <a:defRPr sz="3000">
                <a:solidFill>
                  <a:srgbClr val="FFFFFF"/>
                </a:solidFill>
              </a:defRPr>
            </a:lvl7pPr>
            <a:lvl8pPr lvl="7" rtl="0">
              <a:spcBef>
                <a:spcPts val="0"/>
              </a:spcBef>
              <a:spcAft>
                <a:spcPts val="0"/>
              </a:spcAft>
              <a:buClr>
                <a:srgbClr val="FFFFFF"/>
              </a:buClr>
              <a:buSzPts val="3000"/>
              <a:buNone/>
              <a:defRPr sz="3000">
                <a:solidFill>
                  <a:srgbClr val="FFFFFF"/>
                </a:solidFill>
              </a:defRPr>
            </a:lvl8pPr>
            <a:lvl9pPr lvl="8" rtl="0">
              <a:spcBef>
                <a:spcPts val="0"/>
              </a:spcBef>
              <a:spcAft>
                <a:spcPts val="0"/>
              </a:spcAft>
              <a:buClr>
                <a:srgbClr val="FFFFFF"/>
              </a:buClr>
              <a:buSzPts val="3000"/>
              <a:buNone/>
              <a:defRPr sz="3000">
                <a:solidFill>
                  <a:srgbClr val="FFFFFF"/>
                </a:solidFill>
              </a:defRPr>
            </a:lvl9pPr>
          </a:lstStyle>
          <a:p>
            <a:endParaRPr/>
          </a:p>
        </p:txBody>
      </p:sp>
      <p:sp>
        <p:nvSpPr>
          <p:cNvPr id="38" name="Google Shape;38;p3"/>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solidFill>
                  <a:srgbClr val="FFFFFF"/>
                </a:solidFill>
              </a:defRPr>
            </a:lvl1pPr>
            <a:lvl2pPr lvl="1">
              <a:buNone/>
              <a:defRPr>
                <a:solidFill>
                  <a:srgbClr val="FFFFFF"/>
                </a:solidFill>
              </a:defRPr>
            </a:lvl2pPr>
            <a:lvl3pPr lvl="2">
              <a:buNone/>
              <a:defRPr>
                <a:solidFill>
                  <a:srgbClr val="FFFFFF"/>
                </a:solidFill>
              </a:defRPr>
            </a:lvl3pPr>
            <a:lvl4pPr lvl="3">
              <a:buNone/>
              <a:defRPr>
                <a:solidFill>
                  <a:srgbClr val="FFFFFF"/>
                </a:solidFill>
              </a:defRPr>
            </a:lvl4pPr>
            <a:lvl5pPr lvl="4">
              <a:buNone/>
              <a:defRPr>
                <a:solidFill>
                  <a:srgbClr val="FFFFFF"/>
                </a:solidFill>
              </a:defRPr>
            </a:lvl5pPr>
            <a:lvl6pPr lvl="5">
              <a:buNone/>
              <a:defRPr>
                <a:solidFill>
                  <a:srgbClr val="FFFFFF"/>
                </a:solidFill>
              </a:defRPr>
            </a:lvl6pPr>
            <a:lvl7pPr lvl="6">
              <a:buNone/>
              <a:defRPr>
                <a:solidFill>
                  <a:srgbClr val="FFFFFF"/>
                </a:solidFill>
              </a:defRPr>
            </a:lvl7pPr>
            <a:lvl8pPr lvl="7">
              <a:buNone/>
              <a:defRPr>
                <a:solidFill>
                  <a:srgbClr val="FFFFFF"/>
                </a:solidFill>
              </a:defRPr>
            </a:lvl8pPr>
            <a:lvl9pPr lvl="8">
              <a:buNone/>
              <a:defRPr>
                <a:solidFill>
                  <a:srgbClr val="FFFFFF"/>
                </a:solidFil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896785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p:cSld name="1_Quote">
    <p:spTree>
      <p:nvGrpSpPr>
        <p:cNvPr id="1" name="Shape 39"/>
        <p:cNvGrpSpPr/>
        <p:nvPr/>
      </p:nvGrpSpPr>
      <p:grpSpPr>
        <a:xfrm>
          <a:off x="0" y="0"/>
          <a:ext cx="0" cy="0"/>
          <a:chOff x="0" y="0"/>
          <a:chExt cx="0" cy="0"/>
        </a:xfrm>
      </p:grpSpPr>
      <p:sp>
        <p:nvSpPr>
          <p:cNvPr id="40" name="Google Shape;40;p4"/>
          <p:cNvSpPr txBox="1">
            <a:spLocks noGrp="1"/>
          </p:cNvSpPr>
          <p:nvPr>
            <p:ph type="body" idx="1"/>
          </p:nvPr>
        </p:nvSpPr>
        <p:spPr>
          <a:xfrm>
            <a:off x="2822775" y="2161800"/>
            <a:ext cx="3498300" cy="819900"/>
          </a:xfrm>
          <a:prstGeom prst="rect">
            <a:avLst/>
          </a:prstGeom>
        </p:spPr>
        <p:txBody>
          <a:bodyPr spcFirstLastPara="1" wrap="square" lIns="91425" tIns="91425" rIns="91425" bIns="91425" anchor="ctr" anchorCtr="0">
            <a:noAutofit/>
          </a:bodyPr>
          <a:lstStyle>
            <a:lvl1pPr marL="457200" lvl="0" indent="-381000" algn="ctr" rtl="0">
              <a:spcBef>
                <a:spcPts val="600"/>
              </a:spcBef>
              <a:spcAft>
                <a:spcPts val="0"/>
              </a:spcAft>
              <a:buClr>
                <a:srgbClr val="3796BF"/>
              </a:buClr>
              <a:buSzPts val="2400"/>
              <a:buFont typeface="Oswald"/>
              <a:buChar char="»"/>
              <a:defRPr sz="2400">
                <a:solidFill>
                  <a:srgbClr val="3796BF"/>
                </a:solidFill>
                <a:latin typeface="Oswald"/>
                <a:ea typeface="Oswald"/>
                <a:cs typeface="Oswald"/>
                <a:sym typeface="Oswald"/>
              </a:defRPr>
            </a:lvl1pPr>
            <a:lvl2pPr marL="914400" lvl="1"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2pPr>
            <a:lvl3pPr marL="1371600" lvl="2"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3pPr>
            <a:lvl4pPr marL="1828800" lvl="3"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4pPr>
            <a:lvl5pPr marL="2286000" lvl="4"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5pPr>
            <a:lvl6pPr marL="2743200" lvl="5"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6pPr>
            <a:lvl7pPr marL="3200400" lvl="6"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7pPr>
            <a:lvl8pPr marL="3657600" lvl="7" indent="-381000" algn="ctr" rtl="0">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8pPr>
            <a:lvl9pPr marL="4114800" lvl="8" indent="-381000" algn="ctr">
              <a:spcBef>
                <a:spcPts val="0"/>
              </a:spcBef>
              <a:spcAft>
                <a:spcPts val="0"/>
              </a:spcAft>
              <a:buClr>
                <a:srgbClr val="3796BF"/>
              </a:buClr>
              <a:buSzPts val="2400"/>
              <a:buFont typeface="Oswald"/>
              <a:buChar char="■"/>
              <a:defRPr sz="2400">
                <a:solidFill>
                  <a:srgbClr val="3796BF"/>
                </a:solidFill>
                <a:latin typeface="Oswald"/>
                <a:ea typeface="Oswald"/>
                <a:cs typeface="Oswald"/>
                <a:sym typeface="Oswald"/>
              </a:defRPr>
            </a:lvl9pPr>
          </a:lstStyle>
          <a:p>
            <a:endParaRPr/>
          </a:p>
        </p:txBody>
      </p:sp>
      <p:sp>
        <p:nvSpPr>
          <p:cNvPr id="53" name="Google Shape;53;p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lgn="r" rtl="0">
              <a:buNone/>
              <a:defRPr sz="1300">
                <a:solidFill>
                  <a:srgbClr val="4BB5D9"/>
                </a:solidFill>
                <a:latin typeface="Roboto Condensed"/>
                <a:ea typeface="Roboto Condensed"/>
                <a:cs typeface="Roboto Condensed"/>
                <a:sym typeface="Roboto Condensed"/>
              </a:defRPr>
            </a:lvl1pPr>
            <a:lvl2pPr lvl="1" algn="r" rtl="0">
              <a:buNone/>
              <a:defRPr sz="1300">
                <a:solidFill>
                  <a:srgbClr val="4BB5D9"/>
                </a:solidFill>
                <a:latin typeface="Roboto Condensed"/>
                <a:ea typeface="Roboto Condensed"/>
                <a:cs typeface="Roboto Condensed"/>
                <a:sym typeface="Roboto Condensed"/>
              </a:defRPr>
            </a:lvl2pPr>
            <a:lvl3pPr lvl="2" algn="r" rtl="0">
              <a:buNone/>
              <a:defRPr sz="1300">
                <a:solidFill>
                  <a:srgbClr val="4BB5D9"/>
                </a:solidFill>
                <a:latin typeface="Roboto Condensed"/>
                <a:ea typeface="Roboto Condensed"/>
                <a:cs typeface="Roboto Condensed"/>
                <a:sym typeface="Roboto Condensed"/>
              </a:defRPr>
            </a:lvl3pPr>
            <a:lvl4pPr lvl="3" algn="r" rtl="0">
              <a:buNone/>
              <a:defRPr sz="1300">
                <a:solidFill>
                  <a:srgbClr val="4BB5D9"/>
                </a:solidFill>
                <a:latin typeface="Roboto Condensed"/>
                <a:ea typeface="Roboto Condensed"/>
                <a:cs typeface="Roboto Condensed"/>
                <a:sym typeface="Roboto Condensed"/>
              </a:defRPr>
            </a:lvl4pPr>
            <a:lvl5pPr lvl="4" algn="r" rtl="0">
              <a:buNone/>
              <a:defRPr sz="1300">
                <a:solidFill>
                  <a:srgbClr val="4BB5D9"/>
                </a:solidFill>
                <a:latin typeface="Roboto Condensed"/>
                <a:ea typeface="Roboto Condensed"/>
                <a:cs typeface="Roboto Condensed"/>
                <a:sym typeface="Roboto Condensed"/>
              </a:defRPr>
            </a:lvl5pPr>
            <a:lvl6pPr lvl="5" algn="r" rtl="0">
              <a:buNone/>
              <a:defRPr sz="1300">
                <a:solidFill>
                  <a:srgbClr val="4BB5D9"/>
                </a:solidFill>
                <a:latin typeface="Roboto Condensed"/>
                <a:ea typeface="Roboto Condensed"/>
                <a:cs typeface="Roboto Condensed"/>
                <a:sym typeface="Roboto Condensed"/>
              </a:defRPr>
            </a:lvl6pPr>
            <a:lvl7pPr lvl="6" algn="r" rtl="0">
              <a:buNone/>
              <a:defRPr sz="1300">
                <a:solidFill>
                  <a:srgbClr val="4BB5D9"/>
                </a:solidFill>
                <a:latin typeface="Roboto Condensed"/>
                <a:ea typeface="Roboto Condensed"/>
                <a:cs typeface="Roboto Condensed"/>
                <a:sym typeface="Roboto Condensed"/>
              </a:defRPr>
            </a:lvl7pPr>
            <a:lvl8pPr lvl="7" algn="r" rtl="0">
              <a:buNone/>
              <a:defRPr sz="1300">
                <a:solidFill>
                  <a:srgbClr val="4BB5D9"/>
                </a:solidFill>
                <a:latin typeface="Roboto Condensed"/>
                <a:ea typeface="Roboto Condensed"/>
                <a:cs typeface="Roboto Condensed"/>
                <a:sym typeface="Roboto Condensed"/>
              </a:defRPr>
            </a:lvl8pPr>
            <a:lvl9pPr lvl="8" algn="r" rtl="0">
              <a:buNone/>
              <a:defRPr sz="1300">
                <a:solidFill>
                  <a:srgbClr val="4BB5D9"/>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28916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54"/>
        <p:cNvGrpSpPr/>
        <p:nvPr/>
      </p:nvGrpSpPr>
      <p:grpSpPr>
        <a:xfrm>
          <a:off x="0" y="0"/>
          <a:ext cx="0" cy="0"/>
          <a:chOff x="0" y="0"/>
          <a:chExt cx="0" cy="0"/>
        </a:xfrm>
      </p:grpSpPr>
      <p:sp>
        <p:nvSpPr>
          <p:cNvPr id="67" name="Google Shape;67;p5"/>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68" name="Google Shape;68;p5"/>
          <p:cNvSpPr txBox="1">
            <a:spLocks noGrp="1"/>
          </p:cNvSpPr>
          <p:nvPr>
            <p:ph type="body" idx="1"/>
          </p:nvPr>
        </p:nvSpPr>
        <p:spPr>
          <a:xfrm>
            <a:off x="1031425" y="1777125"/>
            <a:ext cx="5760300" cy="25212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0"/>
              </a:spcBef>
              <a:spcAft>
                <a:spcPts val="0"/>
              </a:spcAft>
              <a:buSzPts val="2000"/>
              <a:buChar char="⋄"/>
              <a:defRPr/>
            </a:lvl3pPr>
            <a:lvl4pPr marL="1828800" lvl="3" indent="-355600">
              <a:spcBef>
                <a:spcPts val="0"/>
              </a:spcBef>
              <a:spcAft>
                <a:spcPts val="0"/>
              </a:spcAft>
              <a:buSzPts val="2000"/>
              <a:buChar char="⋄"/>
              <a:defRPr/>
            </a:lvl4pPr>
            <a:lvl5pPr marL="2286000" lvl="4" indent="-355600">
              <a:spcBef>
                <a:spcPts val="0"/>
              </a:spcBef>
              <a:spcAft>
                <a:spcPts val="0"/>
              </a:spcAft>
              <a:buSzPts val="2000"/>
              <a:buChar char="⋄"/>
              <a:defRPr/>
            </a:lvl5pPr>
            <a:lvl6pPr marL="2743200" lvl="5" indent="-355600">
              <a:spcBef>
                <a:spcPts val="0"/>
              </a:spcBef>
              <a:spcAft>
                <a:spcPts val="0"/>
              </a:spcAft>
              <a:buSzPts val="2000"/>
              <a:buChar char="⋄"/>
              <a:defRPr/>
            </a:lvl6pPr>
            <a:lvl7pPr marL="3200400" lvl="6" indent="-355600">
              <a:spcBef>
                <a:spcPts val="0"/>
              </a:spcBef>
              <a:spcAft>
                <a:spcPts val="0"/>
              </a:spcAft>
              <a:buSzPts val="2000"/>
              <a:buChar char="●"/>
              <a:defRPr/>
            </a:lvl7pPr>
            <a:lvl8pPr marL="3657600" lvl="7" indent="-355600">
              <a:spcBef>
                <a:spcPts val="0"/>
              </a:spcBef>
              <a:spcAft>
                <a:spcPts val="0"/>
              </a:spcAft>
              <a:buSzPts val="2000"/>
              <a:buChar char="○"/>
              <a:defRPr/>
            </a:lvl8pPr>
            <a:lvl9pPr marL="4114800" lvl="8" indent="-355600">
              <a:spcBef>
                <a:spcPts val="0"/>
              </a:spcBef>
              <a:spcAft>
                <a:spcPts val="0"/>
              </a:spcAft>
              <a:buSzPts val="2000"/>
              <a:buChar char="■"/>
              <a:defRPr/>
            </a:lvl9pPr>
          </a:lstStyle>
          <a:p>
            <a:endParaRPr/>
          </a:p>
        </p:txBody>
      </p:sp>
      <p:sp>
        <p:nvSpPr>
          <p:cNvPr id="69" name="Google Shape;69;p5"/>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9341992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70"/>
        <p:cNvGrpSpPr/>
        <p:nvPr/>
      </p:nvGrpSpPr>
      <p:grpSpPr>
        <a:xfrm>
          <a:off x="0" y="0"/>
          <a:ext cx="0" cy="0"/>
          <a:chOff x="0" y="0"/>
          <a:chExt cx="0" cy="0"/>
        </a:xfrm>
      </p:grpSpPr>
      <p:sp>
        <p:nvSpPr>
          <p:cNvPr id="83" name="Google Shape;83;p6"/>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84" name="Google Shape;84;p6"/>
          <p:cNvSpPr txBox="1">
            <a:spLocks noGrp="1"/>
          </p:cNvSpPr>
          <p:nvPr>
            <p:ph type="body" idx="1"/>
          </p:nvPr>
        </p:nvSpPr>
        <p:spPr>
          <a:xfrm>
            <a:off x="1031425"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5" name="Google Shape;85;p6"/>
          <p:cNvSpPr txBox="1">
            <a:spLocks noGrp="1"/>
          </p:cNvSpPr>
          <p:nvPr>
            <p:ph type="body" idx="2"/>
          </p:nvPr>
        </p:nvSpPr>
        <p:spPr>
          <a:xfrm>
            <a:off x="3995772"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6" name="Google Shape;86;p6"/>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517397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327300"/>
            <a:ext cx="77139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1pPr>
            <a:lvl2pPr lvl="1"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2pPr>
            <a:lvl3pPr lvl="2"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3pPr>
            <a:lvl4pPr lvl="3"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4pPr>
            <a:lvl5pPr lvl="4"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5pPr>
            <a:lvl6pPr lvl="5"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6pPr>
            <a:lvl7pPr lvl="6"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7pPr>
            <a:lvl8pPr lvl="7"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8pPr>
            <a:lvl9pPr lvl="8" algn="ctr" rtl="0">
              <a:spcBef>
                <a:spcPts val="0"/>
              </a:spcBef>
              <a:spcAft>
                <a:spcPts val="0"/>
              </a:spcAft>
              <a:buClr>
                <a:schemeClr val="dk1"/>
              </a:buClr>
              <a:buSzPts val="3500"/>
              <a:buFont typeface="Old Standard TT"/>
              <a:buNone/>
              <a:defRPr sz="3500">
                <a:solidFill>
                  <a:schemeClr val="dk1"/>
                </a:solidFill>
                <a:latin typeface="Old Standard TT"/>
                <a:ea typeface="Old Standard TT"/>
                <a:cs typeface="Old Standard TT"/>
                <a:sym typeface="Old Standard TT"/>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1pPr>
            <a:lvl2pPr marL="914400" lvl="1"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2pPr>
            <a:lvl3pPr marL="1371600" lvl="2"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3pPr>
            <a:lvl4pPr marL="1828800" lvl="3"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4pPr>
            <a:lvl5pPr marL="2286000" lvl="4"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5pPr>
            <a:lvl6pPr marL="2743200" lvl="5"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6pPr>
            <a:lvl7pPr marL="3200400" lvl="6"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7pPr>
            <a:lvl8pPr marL="3657600" lvl="7"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8pPr>
            <a:lvl9pPr marL="4114800" lvl="8" indent="-317500">
              <a:lnSpc>
                <a:spcPct val="100000"/>
              </a:lnSpc>
              <a:spcBef>
                <a:spcPts val="0"/>
              </a:spcBef>
              <a:spcAft>
                <a:spcPts val="0"/>
              </a:spcAft>
              <a:buClr>
                <a:schemeClr val="dk1"/>
              </a:buClr>
              <a:buSzPts val="1400"/>
              <a:buFont typeface="Raleway"/>
              <a:buChar char="■"/>
              <a:defRPr>
                <a:solidFill>
                  <a:schemeClr val="dk1"/>
                </a:solidFill>
                <a:latin typeface="Raleway"/>
                <a:ea typeface="Raleway"/>
                <a:cs typeface="Raleway"/>
                <a:sym typeface="Raleway"/>
              </a:defRPr>
            </a:lvl9pPr>
          </a:lstStyle>
          <a:p>
            <a:endParaRPr/>
          </a:p>
        </p:txBody>
      </p:sp>
    </p:spTree>
    <p:extLst>
      <p:ext uri="{BB962C8B-B14F-4D97-AF65-F5344CB8AC3E}">
        <p14:creationId xmlns:p14="http://schemas.microsoft.com/office/powerpoint/2010/main" val="364335212"/>
      </p:ext>
    </p:extLst>
  </p:cSld>
  <p:clrMap bg1="lt1" tx1="dk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transition>
    <p:fade thruBlk="1"/>
  </p:transition>
  <p:hf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2"/>
          <p:cNvSpPr txBox="1">
            <a:spLocks noGrp="1"/>
          </p:cNvSpPr>
          <p:nvPr>
            <p:ph type="title"/>
          </p:nvPr>
        </p:nvSpPr>
        <p:spPr>
          <a:xfrm>
            <a:off x="715099" y="327299"/>
            <a:ext cx="8180325" cy="2007527"/>
          </a:xfrm>
        </p:spPr>
        <p:txBody>
          <a:bodyPr spcFirstLastPara="1" wrap="square" lIns="91425" tIns="91425" rIns="91425" bIns="91425" anchor="ctr" anchorCtr="0">
            <a:normAutofit/>
          </a:bodyPr>
          <a:lstStyle/>
          <a:p>
            <a:pPr marL="0" marR="0">
              <a:lnSpc>
                <a:spcPct val="90000"/>
              </a:lnSpc>
              <a:spcAft>
                <a:spcPts val="800"/>
              </a:spcAft>
              <a:buNone/>
            </a:pPr>
            <a:r>
              <a:rPr lang="en-GB" sz="1600" b="1" dirty="0">
                <a:effectLst/>
              </a:rPr>
              <a:t>Contemporary Themes in the Hotel and Hospitality Sector</a:t>
            </a:r>
            <a:br>
              <a:rPr lang="en-US" sz="1600" dirty="0">
                <a:effectLst/>
              </a:rPr>
            </a:br>
            <a:br>
              <a:rPr lang="en-US" sz="1600" dirty="0">
                <a:effectLst/>
              </a:rPr>
            </a:br>
            <a:r>
              <a:rPr lang="en-GB" sz="1600" b="1" dirty="0">
                <a:effectLst/>
              </a:rPr>
              <a:t>Module code: BMIH6001 </a:t>
            </a:r>
            <a:br>
              <a:rPr lang="en-US" sz="1600" dirty="0">
                <a:effectLst/>
              </a:rPr>
            </a:br>
            <a:endParaRPr lang="en-US" sz="1600" dirty="0">
              <a:effectLst/>
            </a:endParaRPr>
          </a:p>
        </p:txBody>
      </p:sp>
      <p:sp>
        <p:nvSpPr>
          <p:cNvPr id="2" name="TextBox 1">
            <a:extLst>
              <a:ext uri="{FF2B5EF4-FFF2-40B4-BE49-F238E27FC236}">
                <a16:creationId xmlns:a16="http://schemas.microsoft.com/office/drawing/2014/main" id="{6201A014-7987-0E31-448D-B8A13F2BCD4D}"/>
              </a:ext>
            </a:extLst>
          </p:cNvPr>
          <p:cNvSpPr txBox="1"/>
          <p:nvPr/>
        </p:nvSpPr>
        <p:spPr>
          <a:xfrm>
            <a:off x="2135527" y="2200209"/>
            <a:ext cx="5866320" cy="3264408"/>
          </a:xfrm>
          <a:prstGeom prst="rect">
            <a:avLst/>
          </a:prstGeom>
          <a:noFill/>
          <a:ln>
            <a:noFill/>
          </a:ln>
        </p:spPr>
        <p:txBody>
          <a:bodyPr rtlCol="0" anchor="t">
            <a:normAutofit/>
          </a:bodyPr>
          <a:lstStyle/>
          <a:p>
            <a:pPr algn="ctr">
              <a:spcAft>
                <a:spcPts val="600"/>
              </a:spcAft>
            </a:pPr>
            <a:r>
              <a:rPr lang="en-US" b="0" i="0" u="none" strike="noStrike" cap="none" dirty="0">
                <a:solidFill>
                  <a:schemeClr val="dk1"/>
                </a:solidFill>
                <a:effectLst/>
              </a:rPr>
              <a:t>Hotel strategies in uncertain times &amp; Customer behavior</a:t>
            </a:r>
          </a:p>
        </p:txBody>
      </p:sp>
      <p:sp>
        <p:nvSpPr>
          <p:cNvPr id="3" name="TextBox 2">
            <a:extLst>
              <a:ext uri="{FF2B5EF4-FFF2-40B4-BE49-F238E27FC236}">
                <a16:creationId xmlns:a16="http://schemas.microsoft.com/office/drawing/2014/main" id="{102CC523-1FE1-9D0F-439E-48350D51709D}"/>
              </a:ext>
            </a:extLst>
          </p:cNvPr>
          <p:cNvSpPr txBox="1"/>
          <p:nvPr/>
        </p:nvSpPr>
        <p:spPr>
          <a:xfrm>
            <a:off x="3243416" y="3425327"/>
            <a:ext cx="3338004" cy="3264408"/>
          </a:xfrm>
          <a:prstGeom prst="rect">
            <a:avLst/>
          </a:prstGeom>
          <a:noFill/>
          <a:ln>
            <a:noFill/>
          </a:ln>
        </p:spPr>
        <p:txBody>
          <a:bodyPr anchor="t">
            <a:normAutofit/>
          </a:bodyPr>
          <a:lstStyle/>
          <a:p>
            <a:pPr marL="0" algn="ctr">
              <a:spcAft>
                <a:spcPts val="600"/>
              </a:spcAft>
              <a:buFont typeface="Arial"/>
              <a:buNone/>
            </a:pPr>
            <a:r>
              <a:rPr lang="en-US" b="0" i="0" u="none" strike="noStrike" cap="none" dirty="0">
                <a:solidFill>
                  <a:schemeClr val="dk1"/>
                </a:solidFill>
                <a:effectLst/>
              </a:rPr>
              <a:t>Student Name: Madalin Popescu</a:t>
            </a:r>
          </a:p>
          <a:p>
            <a:pPr algn="ctr">
              <a:spcAft>
                <a:spcPts val="600"/>
              </a:spcAft>
              <a:buFont typeface="Arial"/>
              <a:buNone/>
            </a:pPr>
            <a:r>
              <a:rPr lang="en-US" b="0" i="0" u="none" strike="noStrike" cap="none" dirty="0">
                <a:solidFill>
                  <a:schemeClr val="dk1"/>
                </a:solidFill>
                <a:effectLst/>
              </a:rPr>
              <a:t>Student ID:  2207349</a:t>
            </a:r>
          </a:p>
          <a:p>
            <a:pPr algn="ctr">
              <a:spcAft>
                <a:spcPts val="600"/>
              </a:spcAft>
              <a:buFont typeface="Arial"/>
              <a:buNone/>
            </a:pPr>
            <a:r>
              <a:rPr lang="en-US" b="0" i="0" u="none" strike="noStrike" cap="none" dirty="0">
                <a:solidFill>
                  <a:schemeClr val="dk1"/>
                </a:solidFill>
              </a:rPr>
              <a:t>Tutor :Chris Wilkins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idx="4294967295"/>
          </p:nvPr>
        </p:nvSpPr>
        <p:spPr>
          <a:xfrm>
            <a:off x="0" y="393700"/>
            <a:ext cx="4044950" cy="719138"/>
          </a:xfrm>
          <a:prstGeom prst="rect">
            <a:avLst/>
          </a:prstGeom>
        </p:spPr>
        <p:txBody>
          <a:bodyPr spcFirstLastPara="1" wrap="square" lIns="91425" tIns="91425" rIns="91425" bIns="91425" anchor="b" anchorCtr="0">
            <a:noAutofit/>
          </a:bodyPr>
          <a:lstStyle/>
          <a:p>
            <a:pPr marL="0" marR="0" algn="just">
              <a:lnSpc>
                <a:spcPct val="150000"/>
              </a:lnSpc>
              <a:spcBef>
                <a:spcPts val="1200"/>
              </a:spcBef>
            </a:pPr>
            <a:r>
              <a:rPr lang="en-GB" sz="3600" b="1" kern="0" dirty="0">
                <a:solidFill>
                  <a:schemeClr val="tx2">
                    <a:lumMod val="10000"/>
                  </a:schemeClr>
                </a:solidFill>
                <a:effectLst/>
                <a:latin typeface="Times New Roman" panose="02020603050405020304" pitchFamily="18" charset="0"/>
              </a:rPr>
              <a:t>Introduction</a:t>
            </a:r>
            <a:endParaRPr lang="en-US" sz="3600" b="1" kern="0" dirty="0">
              <a:solidFill>
                <a:schemeClr val="tx2">
                  <a:lumMod val="10000"/>
                </a:schemeClr>
              </a:solidFill>
              <a:effectLst/>
              <a:latin typeface="Times New Roman" panose="02020603050405020304" pitchFamily="18" charset="0"/>
            </a:endParaRPr>
          </a:p>
        </p:txBody>
      </p:sp>
      <p:sp>
        <p:nvSpPr>
          <p:cNvPr id="182" name="Google Shape;182;p14"/>
          <p:cNvSpPr txBox="1">
            <a:spLocks noGrp="1"/>
          </p:cNvSpPr>
          <p:nvPr>
            <p:ph type="subTitle" idx="4294967295"/>
          </p:nvPr>
        </p:nvSpPr>
        <p:spPr>
          <a:xfrm>
            <a:off x="0" y="1344613"/>
            <a:ext cx="4862513" cy="3302000"/>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600"/>
              </a:spcBef>
              <a:spcAft>
                <a:spcPts val="0"/>
              </a:spcAft>
              <a:buFont typeface="Wingdings" panose="05000000000000000000" pitchFamily="2" charset="2"/>
              <a:buChar char="v"/>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This industry, which is built around people and experiences, is now going through a period were maintaining stability and adapting to rapid change have become the main goals. </a:t>
            </a:r>
          </a:p>
          <a:p>
            <a:pPr marL="285750" lvl="0" indent="-285750" algn="just" rtl="0">
              <a:lnSpc>
                <a:spcPct val="150000"/>
              </a:lnSpc>
              <a:spcBef>
                <a:spcPts val="600"/>
              </a:spcBef>
              <a:spcAft>
                <a:spcPts val="0"/>
              </a:spcAft>
              <a:buFont typeface="Wingdings" panose="05000000000000000000" pitchFamily="2" charset="2"/>
              <a:buChar char="v"/>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The focus of this research is the popular UK hotel chain Premier Inn, owned by Whitbread PLC (</a:t>
            </a:r>
            <a:r>
              <a:rPr lang="en-GB" sz="1800" dirty="0" err="1">
                <a:solidFill>
                  <a:schemeClr val="tx2">
                    <a:lumMod val="10000"/>
                  </a:schemeClr>
                </a:solidFill>
                <a:effectLst/>
                <a:latin typeface="Times New Roman" panose="02020603050405020304" pitchFamily="18" charset="0"/>
                <a:ea typeface="Times New Roman" panose="02020603050405020304" pitchFamily="18" charset="0"/>
              </a:rPr>
              <a:t>Batabyal</a:t>
            </a:r>
            <a:r>
              <a:rPr lang="en-GB" sz="1800" dirty="0">
                <a:solidFill>
                  <a:schemeClr val="tx2">
                    <a:lumMod val="10000"/>
                  </a:schemeClr>
                </a:solidFill>
                <a:effectLst/>
                <a:latin typeface="Times New Roman" panose="02020603050405020304" pitchFamily="18" charset="0"/>
                <a:ea typeface="Times New Roman" panose="02020603050405020304" pitchFamily="18" charset="0"/>
              </a:rPr>
              <a:t> and Das, 2019). </a:t>
            </a:r>
            <a:endParaRPr sz="3600" b="1" dirty="0">
              <a:solidFill>
                <a:schemeClr val="tx2">
                  <a:lumMod val="10000"/>
                </a:schemeClr>
              </a:solidFill>
            </a:endParaRPr>
          </a:p>
        </p:txBody>
      </p:sp>
      <p:sp>
        <p:nvSpPr>
          <p:cNvPr id="184" name="Google Shape;184;p14"/>
          <p:cNvSpPr txBox="1">
            <a:spLocks noGrp="1"/>
          </p:cNvSpPr>
          <p:nvPr>
            <p:ph type="sldNum" sz="quarter" idx="4294967295"/>
          </p:nvPr>
        </p:nvSpPr>
        <p:spPr>
          <a:xfrm>
            <a:off x="0" y="590550"/>
            <a:ext cx="585788" cy="274638"/>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2</a:t>
            </a:fld>
            <a:endParaRPr>
              <a:solidFill>
                <a:srgbClr val="FFFFFF"/>
              </a:solidFill>
            </a:endParaRPr>
          </a:p>
        </p:txBody>
      </p:sp>
      <p:pic>
        <p:nvPicPr>
          <p:cNvPr id="3076" name="Picture 4" descr="More Than 50 Premier Inn Hotels in Germany, Starting at €44/Night »  Travel-Dealz.com">
            <a:extLst>
              <a:ext uri="{FF2B5EF4-FFF2-40B4-BE49-F238E27FC236}">
                <a16:creationId xmlns:a16="http://schemas.microsoft.com/office/drawing/2014/main" id="{E00366E2-2F3F-8380-7F48-14FAE14C95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6983" y="1643410"/>
            <a:ext cx="3479612" cy="260970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dashHorz">
          <a:fgClr>
            <a:schemeClr val="accent1">
              <a:lumMod val="40000"/>
              <a:lumOff val="60000"/>
            </a:schemeClr>
          </a:fgClr>
          <a:bgClr>
            <a:schemeClr val="bg1"/>
          </a:bgClr>
        </a:pattFill>
        <a:effectLst/>
      </p:bgPr>
    </p:bg>
    <p:spTree>
      <p:nvGrpSpPr>
        <p:cNvPr id="1" name="Shape 188"/>
        <p:cNvGrpSpPr/>
        <p:nvPr/>
      </p:nvGrpSpPr>
      <p:grpSpPr>
        <a:xfrm>
          <a:off x="0" y="0"/>
          <a:ext cx="0" cy="0"/>
          <a:chOff x="0" y="0"/>
          <a:chExt cx="0" cy="0"/>
        </a:xfrm>
      </p:grpSpPr>
      <p:sp>
        <p:nvSpPr>
          <p:cNvPr id="189" name="Google Shape;189;p15"/>
          <p:cNvSpPr txBox="1">
            <a:spLocks noGrp="1"/>
          </p:cNvSpPr>
          <p:nvPr>
            <p:ph type="ctrTitle"/>
          </p:nvPr>
        </p:nvSpPr>
        <p:spPr>
          <a:xfrm>
            <a:off x="1671271" y="0"/>
            <a:ext cx="5074500" cy="1159800"/>
          </a:xfrm>
          <a:prstGeom prst="rect">
            <a:avLst/>
          </a:prstGeom>
        </p:spPr>
        <p:txBody>
          <a:bodyPr spcFirstLastPara="1" wrap="square" lIns="91425" tIns="91425" rIns="91425" bIns="91425" anchor="b" anchorCtr="0">
            <a:noAutofit/>
          </a:bodyPr>
          <a:lstStyle/>
          <a:p>
            <a:pPr marL="0" marR="0" algn="just">
              <a:lnSpc>
                <a:spcPct val="150000"/>
              </a:lnSpc>
              <a:spcBef>
                <a:spcPts val="1200"/>
              </a:spcBef>
            </a:pPr>
            <a:r>
              <a:rPr lang="en-GB" b="1" kern="0" dirty="0">
                <a:effectLst/>
                <a:highlight>
                  <a:srgbClr val="000000"/>
                </a:highlight>
                <a:latin typeface="Times New Roman" panose="02020603050405020304" pitchFamily="18" charset="0"/>
              </a:rPr>
              <a:t>Literature Review</a:t>
            </a:r>
            <a:endParaRPr lang="en-US" b="1" kern="0" dirty="0">
              <a:effectLst/>
              <a:highlight>
                <a:srgbClr val="000000"/>
              </a:highlight>
              <a:latin typeface="Times New Roman" panose="02020603050405020304" pitchFamily="18" charset="0"/>
            </a:endParaRPr>
          </a:p>
        </p:txBody>
      </p:sp>
      <p:sp>
        <p:nvSpPr>
          <p:cNvPr id="190" name="Google Shape;190;p15"/>
          <p:cNvSpPr txBox="1">
            <a:spLocks noGrp="1"/>
          </p:cNvSpPr>
          <p:nvPr>
            <p:ph type="subTitle" idx="1"/>
          </p:nvPr>
        </p:nvSpPr>
        <p:spPr>
          <a:xfrm>
            <a:off x="264433" y="1710999"/>
            <a:ext cx="3973031" cy="2600806"/>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According to Ford &amp; Sturman (2020), consumers who previously viewed travel and hotel services as a form of comfort and entertainment are now prioritising safety, health risks, social distancing, and cleanliness.</a:t>
            </a:r>
            <a:endParaRPr dirty="0">
              <a:solidFill>
                <a:schemeClr val="tx2">
                  <a:lumMod val="10000"/>
                </a:schemeClr>
              </a:solidFill>
            </a:endParaRPr>
          </a:p>
        </p:txBody>
      </p:sp>
      <p:sp>
        <p:nvSpPr>
          <p:cNvPr id="191" name="Google Shape;191;p15"/>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3</a:t>
            </a:fld>
            <a:endParaRPr/>
          </a:p>
        </p:txBody>
      </p:sp>
      <p:pic>
        <p:nvPicPr>
          <p:cNvPr id="5122" name="Picture 2" descr="How to Conduct a Literature Review: A Step-by-Step Guide">
            <a:extLst>
              <a:ext uri="{FF2B5EF4-FFF2-40B4-BE49-F238E27FC236}">
                <a16:creationId xmlns:a16="http://schemas.microsoft.com/office/drawing/2014/main" id="{9D5C903D-EB5F-2979-B245-FB7A74EE05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9255" y="1710999"/>
            <a:ext cx="3973031" cy="26008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5">
          <a:extLst>
            <a:ext uri="{FF2B5EF4-FFF2-40B4-BE49-F238E27FC236}">
              <a16:creationId xmlns:a16="http://schemas.microsoft.com/office/drawing/2014/main" id="{C50472D8-C3E1-F68A-10E8-774E954E1DF2}"/>
            </a:ext>
          </a:extLst>
        </p:cNvPr>
        <p:cNvGrpSpPr/>
        <p:nvPr/>
      </p:nvGrpSpPr>
      <p:grpSpPr>
        <a:xfrm>
          <a:off x="0" y="0"/>
          <a:ext cx="0" cy="0"/>
          <a:chOff x="0" y="0"/>
          <a:chExt cx="0" cy="0"/>
        </a:xfrm>
      </p:grpSpPr>
      <p:sp>
        <p:nvSpPr>
          <p:cNvPr id="196" name="Google Shape;196;p16">
            <a:extLst>
              <a:ext uri="{FF2B5EF4-FFF2-40B4-BE49-F238E27FC236}">
                <a16:creationId xmlns:a16="http://schemas.microsoft.com/office/drawing/2014/main" id="{8E194173-1C93-BE07-70BD-7CA59CB9D1BA}"/>
              </a:ext>
            </a:extLst>
          </p:cNvPr>
          <p:cNvSpPr txBox="1">
            <a:spLocks noGrp="1"/>
          </p:cNvSpPr>
          <p:nvPr>
            <p:ph type="body" idx="1"/>
          </p:nvPr>
        </p:nvSpPr>
        <p:spPr>
          <a:xfrm>
            <a:off x="244340" y="1815124"/>
            <a:ext cx="4793024" cy="2722503"/>
          </a:xfrm>
          <a:prstGeom prst="rect">
            <a:avLst/>
          </a:prstGeom>
        </p:spPr>
        <p:txBody>
          <a:bodyPr spcFirstLastPara="1" wrap="square" lIns="91425" tIns="91425" rIns="91425" bIns="91425" anchor="ctr" anchorCtr="0">
            <a:noAutofit/>
          </a:bodyPr>
          <a:lstStyle/>
          <a:p>
            <a:pPr marL="0" lvl="0" indent="0" algn="just" rtl="0">
              <a:lnSpc>
                <a:spcPct val="150000"/>
              </a:lnSpc>
              <a:spcBef>
                <a:spcPts val="600"/>
              </a:spcBef>
              <a:spcAft>
                <a:spcPts val="0"/>
              </a:spcAft>
              <a:buNone/>
            </a:pPr>
            <a:r>
              <a:rPr lang="en-US" sz="1800" dirty="0">
                <a:solidFill>
                  <a:schemeClr val="tx2">
                    <a:lumMod val="10000"/>
                  </a:schemeClr>
                </a:solidFill>
                <a:effectLst/>
                <a:latin typeface="Times New Roman" panose="02020603050405020304" pitchFamily="18" charset="0"/>
                <a:ea typeface="Times New Roman" panose="02020603050405020304" pitchFamily="18" charset="0"/>
              </a:rPr>
              <a:t>According to Cooper and Hall (2019), consumer </a:t>
            </a:r>
            <a:r>
              <a:rPr lang="en-US" sz="1800" dirty="0" err="1">
                <a:solidFill>
                  <a:schemeClr val="tx2">
                    <a:lumMod val="10000"/>
                  </a:schemeClr>
                </a:solidFill>
                <a:effectLst/>
                <a:latin typeface="Times New Roman" panose="02020603050405020304" pitchFamily="18" charset="0"/>
                <a:ea typeface="Times New Roman" panose="02020603050405020304" pitchFamily="18" charset="0"/>
              </a:rPr>
              <a:t>behaviour</a:t>
            </a:r>
            <a:r>
              <a:rPr lang="en-US" sz="1800" dirty="0">
                <a:solidFill>
                  <a:schemeClr val="tx2">
                    <a:lumMod val="10000"/>
                  </a:schemeClr>
                </a:solidFill>
                <a:effectLst/>
                <a:latin typeface="Times New Roman" panose="02020603050405020304" pitchFamily="18" charset="0"/>
                <a:ea typeface="Times New Roman" panose="02020603050405020304" pitchFamily="18" charset="0"/>
              </a:rPr>
              <a:t> is influenced by personal, social, and psychological factors. In times of uncertainty, such as COVID-19 or economic crises, consumers’ priorities change; they seek security, transparency, and value for money. </a:t>
            </a:r>
            <a:endParaRPr lang="en-US" dirty="0">
              <a:solidFill>
                <a:schemeClr val="tx2">
                  <a:lumMod val="10000"/>
                </a:schemeClr>
              </a:solidFill>
            </a:endParaRPr>
          </a:p>
        </p:txBody>
      </p:sp>
      <p:sp>
        <p:nvSpPr>
          <p:cNvPr id="197" name="Google Shape;197;p16">
            <a:extLst>
              <a:ext uri="{FF2B5EF4-FFF2-40B4-BE49-F238E27FC236}">
                <a16:creationId xmlns:a16="http://schemas.microsoft.com/office/drawing/2014/main" id="{0E2B0DF8-D7AE-0557-CF2B-0A079A3BFA68}"/>
              </a:ext>
            </a:extLst>
          </p:cNvPr>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4</a:t>
            </a:fld>
            <a:endParaRPr/>
          </a:p>
        </p:txBody>
      </p:sp>
      <p:sp>
        <p:nvSpPr>
          <p:cNvPr id="3" name="TextBox 2">
            <a:extLst>
              <a:ext uri="{FF2B5EF4-FFF2-40B4-BE49-F238E27FC236}">
                <a16:creationId xmlns:a16="http://schemas.microsoft.com/office/drawing/2014/main" id="{843F2F6C-55BC-A077-1194-C7E47D9FD630}"/>
              </a:ext>
            </a:extLst>
          </p:cNvPr>
          <p:cNvSpPr txBox="1"/>
          <p:nvPr/>
        </p:nvSpPr>
        <p:spPr>
          <a:xfrm>
            <a:off x="3151415" y="81643"/>
            <a:ext cx="4697622" cy="701859"/>
          </a:xfrm>
          <a:prstGeom prst="rect">
            <a:avLst/>
          </a:prstGeom>
          <a:noFill/>
        </p:spPr>
        <p:txBody>
          <a:bodyPr wrap="square">
            <a:spAutoFit/>
          </a:bodyPr>
          <a:lstStyle/>
          <a:p>
            <a:pPr algn="just">
              <a:lnSpc>
                <a:spcPct val="150000"/>
              </a:lnSpc>
            </a:pPr>
            <a:r>
              <a:rPr lang="en-GB" sz="3000" b="1" dirty="0">
                <a:solidFill>
                  <a:schemeClr val="tx1"/>
                </a:solidFill>
                <a:latin typeface="Times New Roman" panose="02020603050405020304" pitchFamily="18" charset="0"/>
                <a:sym typeface="Oswald"/>
              </a:rPr>
              <a:t> </a:t>
            </a:r>
            <a:r>
              <a:rPr lang="en-GB" sz="2400" b="1" dirty="0">
                <a:solidFill>
                  <a:schemeClr val="tx1"/>
                </a:solidFill>
                <a:effectLst/>
                <a:latin typeface="Times New Roman" panose="02020603050405020304" pitchFamily="18" charset="0"/>
                <a:ea typeface="Times New Roman" panose="02020603050405020304" pitchFamily="18" charset="0"/>
                <a:cs typeface="Vrinda" panose="020B0502040204020203" pitchFamily="34" charset="0"/>
              </a:rPr>
              <a:t>Consumer Behaviour Theory</a:t>
            </a:r>
            <a:endParaRPr lang="en-US" sz="2400" b="1" dirty="0">
              <a:solidFill>
                <a:schemeClr val="tx1"/>
              </a:solidFill>
              <a:effectLst/>
              <a:latin typeface="Times New Roman" panose="02020603050405020304" pitchFamily="18" charset="0"/>
              <a:ea typeface="Times New Roman" panose="02020603050405020304" pitchFamily="18" charset="0"/>
              <a:cs typeface="Vrinda" panose="020B0502040204020203" pitchFamily="34" charset="0"/>
            </a:endParaRPr>
          </a:p>
        </p:txBody>
      </p:sp>
      <p:pic>
        <p:nvPicPr>
          <p:cNvPr id="4100" name="Picture 4" descr="5 Powerful Consumer Behavior Theories For Marketers | by Atul Jakhar |  Medium">
            <a:extLst>
              <a:ext uri="{FF2B5EF4-FFF2-40B4-BE49-F238E27FC236}">
                <a16:creationId xmlns:a16="http://schemas.microsoft.com/office/drawing/2014/main" id="{3356FEE7-7EB3-80A9-0C2D-570CBA0F94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0413" y="1600967"/>
            <a:ext cx="3639247" cy="2722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171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1">
          <a:extLst>
            <a:ext uri="{FF2B5EF4-FFF2-40B4-BE49-F238E27FC236}">
              <a16:creationId xmlns:a16="http://schemas.microsoft.com/office/drawing/2014/main" id="{8C2797EB-9237-D44A-7372-13FFDF340479}"/>
            </a:ext>
          </a:extLst>
        </p:cNvPr>
        <p:cNvGrpSpPr/>
        <p:nvPr/>
      </p:nvGrpSpPr>
      <p:grpSpPr>
        <a:xfrm>
          <a:off x="0" y="0"/>
          <a:ext cx="0" cy="0"/>
          <a:chOff x="0" y="0"/>
          <a:chExt cx="0" cy="0"/>
        </a:xfrm>
      </p:grpSpPr>
      <p:sp>
        <p:nvSpPr>
          <p:cNvPr id="202" name="Google Shape;202;p17">
            <a:extLst>
              <a:ext uri="{FF2B5EF4-FFF2-40B4-BE49-F238E27FC236}">
                <a16:creationId xmlns:a16="http://schemas.microsoft.com/office/drawing/2014/main" id="{9189AB9B-ECDB-58AF-F997-975ED637A2A9}"/>
              </a:ext>
            </a:extLst>
          </p:cNvPr>
          <p:cNvSpPr txBox="1">
            <a:spLocks noGrp="1"/>
          </p:cNvSpPr>
          <p:nvPr>
            <p:ph type="title"/>
          </p:nvPr>
        </p:nvSpPr>
        <p:spPr>
          <a:xfrm>
            <a:off x="162096" y="196801"/>
            <a:ext cx="5495326" cy="1200950"/>
          </a:xfrm>
          <a:prstGeom prst="rect">
            <a:avLst/>
          </a:prstGeom>
        </p:spPr>
        <p:txBody>
          <a:bodyPr spcFirstLastPara="1" wrap="square" lIns="91425" tIns="91425" rIns="91425" bIns="91425" anchor="b" anchorCtr="0">
            <a:noAutofit/>
          </a:bodyPr>
          <a:lstStyle/>
          <a:p>
            <a:pPr lvl="0">
              <a:lnSpc>
                <a:spcPct val="150000"/>
              </a:lnSpc>
              <a:buClr>
                <a:srgbClr val="000000"/>
              </a:buClr>
              <a:buSzTx/>
            </a:pPr>
            <a:br>
              <a:rPr lang="en-GB" dirty="0">
                <a:solidFill>
                  <a:schemeClr val="tx2">
                    <a:lumMod val="10000"/>
                  </a:schemeClr>
                </a:solidFill>
                <a:latin typeface="Times New Roman" panose="02020603050405020304" pitchFamily="18" charset="0"/>
                <a:cs typeface="Arial"/>
              </a:rPr>
            </a:br>
            <a:r>
              <a:rPr lang="en-GB" sz="2400" b="1" dirty="0">
                <a:solidFill>
                  <a:schemeClr val="tx2">
                    <a:lumMod val="10000"/>
                  </a:schemeClr>
                </a:solidFill>
                <a:effectLst/>
                <a:latin typeface="Times New Roman" panose="02020603050405020304" pitchFamily="18" charset="0"/>
                <a:ea typeface="Times New Roman" panose="02020603050405020304" pitchFamily="18" charset="0"/>
                <a:cs typeface="Vrinda" panose="020B0502040204020203" pitchFamily="34" charset="0"/>
              </a:rPr>
              <a:t>Crisis Management Theory</a:t>
            </a:r>
            <a:endParaRPr lang="en-US" sz="2400" b="1" dirty="0">
              <a:solidFill>
                <a:schemeClr val="tx2">
                  <a:lumMod val="10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203" name="Google Shape;203;p17">
            <a:extLst>
              <a:ext uri="{FF2B5EF4-FFF2-40B4-BE49-F238E27FC236}">
                <a16:creationId xmlns:a16="http://schemas.microsoft.com/office/drawing/2014/main" id="{DEEEB398-6162-65DF-278F-7C235B43DC32}"/>
              </a:ext>
            </a:extLst>
          </p:cNvPr>
          <p:cNvSpPr txBox="1">
            <a:spLocks noGrp="1"/>
          </p:cNvSpPr>
          <p:nvPr>
            <p:ph type="body" idx="1"/>
          </p:nvPr>
        </p:nvSpPr>
        <p:spPr>
          <a:xfrm>
            <a:off x="340050" y="1397751"/>
            <a:ext cx="2537622" cy="3548948"/>
          </a:xfrm>
          <a:prstGeom prst="rect">
            <a:avLst/>
          </a:prstGeom>
        </p:spPr>
        <p:txBody>
          <a:bodyPr spcFirstLastPara="1" wrap="square" lIns="91425" tIns="91425" rIns="91425" bIns="91425" anchor="t" anchorCtr="0">
            <a:noAutofit/>
          </a:bodyPr>
          <a:lstStyle/>
          <a:p>
            <a:pPr marL="0" marR="0" indent="0" algn="just">
              <a:lnSpc>
                <a:spcPct val="150000"/>
              </a:lnSpc>
              <a:buNone/>
            </a:pPr>
            <a:r>
              <a:rPr lang="en-GB" sz="1800" dirty="0">
                <a:solidFill>
                  <a:schemeClr val="tx2">
                    <a:lumMod val="10000"/>
                  </a:schemeClr>
                </a:solidFill>
                <a:latin typeface="Times New Roman" panose="02020603050405020304" pitchFamily="18" charset="0"/>
              </a:rPr>
              <a:t>Tribe (2009) has shown that hotels that have adopted pre-planned crisis response strategies have been successful in recovering quickly after a crisis.</a:t>
            </a:r>
            <a:endParaRPr lang="en-US" sz="1800" dirty="0">
              <a:solidFill>
                <a:schemeClr val="tx2">
                  <a:lumMod val="10000"/>
                </a:schemeClr>
              </a:solidFill>
              <a:latin typeface="Times New Roman" panose="02020603050405020304" pitchFamily="18" charset="0"/>
            </a:endParaRPr>
          </a:p>
        </p:txBody>
      </p:sp>
      <p:sp>
        <p:nvSpPr>
          <p:cNvPr id="204" name="Google Shape;204;p17">
            <a:extLst>
              <a:ext uri="{FF2B5EF4-FFF2-40B4-BE49-F238E27FC236}">
                <a16:creationId xmlns:a16="http://schemas.microsoft.com/office/drawing/2014/main" id="{78E76F8B-442B-E9CE-A73C-89A87CA8343A}"/>
              </a:ext>
            </a:extLst>
          </p:cNvPr>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5</a:t>
            </a:fld>
            <a:endParaRPr/>
          </a:p>
        </p:txBody>
      </p:sp>
      <p:pic>
        <p:nvPicPr>
          <p:cNvPr id="8194" name="Picture 2" descr="Situational Crisis Communication Theory | Crisis Management and  Communication Class Notes | Fiveable | Fiveable">
            <a:extLst>
              <a:ext uri="{FF2B5EF4-FFF2-40B4-BE49-F238E27FC236}">
                <a16:creationId xmlns:a16="http://schemas.microsoft.com/office/drawing/2014/main" id="{65C841CC-5980-82B2-88EA-B4CD365EED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3724" y="196801"/>
            <a:ext cx="2844996" cy="2844996"/>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Crisis Management Models &amp; Theories l Smartsheet">
            <a:extLst>
              <a:ext uri="{FF2B5EF4-FFF2-40B4-BE49-F238E27FC236}">
                <a16:creationId xmlns:a16="http://schemas.microsoft.com/office/drawing/2014/main" id="{DC3D9233-0D1E-B4D8-EEA3-C9771768C9A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380" r="20854"/>
          <a:stretch/>
        </p:blipFill>
        <p:spPr bwMode="auto">
          <a:xfrm>
            <a:off x="3571536" y="2033579"/>
            <a:ext cx="2785168" cy="2913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652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1AD7-EE94-B2CF-9A1E-727D92107C2C}"/>
              </a:ext>
            </a:extLst>
          </p:cNvPr>
          <p:cNvSpPr>
            <a:spLocks noGrp="1"/>
          </p:cNvSpPr>
          <p:nvPr>
            <p:ph type="title"/>
          </p:nvPr>
        </p:nvSpPr>
        <p:spPr>
          <a:xfrm>
            <a:off x="1120256" y="-199170"/>
            <a:ext cx="7081150" cy="988741"/>
          </a:xfrm>
        </p:spPr>
        <p:txBody>
          <a:bodyPr/>
          <a:lstStyle/>
          <a:p>
            <a:br>
              <a:rPr lang="en-GB" sz="2400" dirty="0">
                <a:solidFill>
                  <a:schemeClr val="tx1"/>
                </a:solidFill>
                <a:latin typeface="Times New Roman" panose="02020603050405020304" pitchFamily="18" charset="0"/>
              </a:rPr>
            </a:br>
            <a:r>
              <a:rPr lang="en-GB" sz="2400" b="1" dirty="0">
                <a:solidFill>
                  <a:schemeClr val="tx1"/>
                </a:solidFill>
                <a:effectLst/>
                <a:latin typeface="Times New Roman" panose="02020603050405020304" pitchFamily="18" charset="0"/>
                <a:ea typeface="Times New Roman" panose="02020603050405020304" pitchFamily="18" charset="0"/>
                <a:cs typeface="Vrinda" panose="020B0502040204020203" pitchFamily="34" charset="0"/>
              </a:rPr>
              <a:t>Crisis management strategies in hotel management</a:t>
            </a:r>
            <a:endParaRPr lang="en-US" sz="2400" dirty="0">
              <a:solidFill>
                <a:schemeClr val="tx1"/>
              </a:solidFill>
            </a:endParaRPr>
          </a:p>
        </p:txBody>
      </p:sp>
      <p:sp>
        <p:nvSpPr>
          <p:cNvPr id="3" name="Text Placeholder 2">
            <a:extLst>
              <a:ext uri="{FF2B5EF4-FFF2-40B4-BE49-F238E27FC236}">
                <a16:creationId xmlns:a16="http://schemas.microsoft.com/office/drawing/2014/main" id="{3AAE73CD-56CE-E487-90CE-009D123B64B4}"/>
              </a:ext>
            </a:extLst>
          </p:cNvPr>
          <p:cNvSpPr>
            <a:spLocks noGrp="1"/>
          </p:cNvSpPr>
          <p:nvPr>
            <p:ph type="body" idx="1"/>
          </p:nvPr>
        </p:nvSpPr>
        <p:spPr>
          <a:xfrm>
            <a:off x="-54279" y="1124566"/>
            <a:ext cx="3774632" cy="4018934"/>
          </a:xfrm>
        </p:spPr>
        <p:txBody>
          <a:bodyPr/>
          <a:lstStyle/>
          <a:p>
            <a:pPr algn="just">
              <a:buFont typeface="Wingdings" panose="05000000000000000000" pitchFamily="2" charset="2"/>
              <a:buChar char="Ø"/>
            </a:pPr>
            <a:r>
              <a:rPr lang="en-GB" sz="1800" dirty="0" err="1">
                <a:solidFill>
                  <a:schemeClr val="tx2">
                    <a:lumMod val="10000"/>
                  </a:schemeClr>
                </a:solidFill>
                <a:latin typeface="Times New Roman" panose="02020603050405020304" pitchFamily="18" charset="0"/>
              </a:rPr>
              <a:t>Chrisis</a:t>
            </a:r>
            <a:r>
              <a:rPr lang="en-GB" sz="1800" dirty="0">
                <a:solidFill>
                  <a:schemeClr val="tx2">
                    <a:lumMod val="10000"/>
                  </a:schemeClr>
                </a:solidFill>
                <a:latin typeface="Times New Roman" panose="02020603050405020304" pitchFamily="18" charset="0"/>
              </a:rPr>
              <a:t> management strategies became crucial after Covid-19. </a:t>
            </a:r>
          </a:p>
          <a:p>
            <a:pPr algn="just">
              <a:buFont typeface="Wingdings" panose="05000000000000000000" pitchFamily="2" charset="2"/>
              <a:buChar char="Ø"/>
            </a:pPr>
            <a:r>
              <a:rPr lang="en-GB" sz="1800" dirty="0">
                <a:solidFill>
                  <a:schemeClr val="tx2">
                    <a:lumMod val="10000"/>
                  </a:schemeClr>
                </a:solidFill>
                <a:latin typeface="Times New Roman" panose="02020603050405020304" pitchFamily="18" charset="0"/>
              </a:rPr>
              <a:t>Le &amp; Phi (2021) showed that the main strategies approved by British hotels to cope with the catastrophe were: cost containment, human resource redeployment, service reduction, reliance on technology, and the search for new income sources.</a:t>
            </a:r>
            <a:endParaRPr lang="en-US" sz="1800" dirty="0">
              <a:solidFill>
                <a:schemeClr val="tx2">
                  <a:lumMod val="10000"/>
                </a:schemeClr>
              </a:solidFill>
              <a:latin typeface="Times New Roman" panose="02020603050405020304" pitchFamily="18" charset="0"/>
            </a:endParaRPr>
          </a:p>
        </p:txBody>
      </p:sp>
      <p:sp>
        <p:nvSpPr>
          <p:cNvPr id="4" name="Slide Number Placeholder 3">
            <a:extLst>
              <a:ext uri="{FF2B5EF4-FFF2-40B4-BE49-F238E27FC236}">
                <a16:creationId xmlns:a16="http://schemas.microsoft.com/office/drawing/2014/main" id="{B1EC14E0-21FA-4FA7-5590-E30B9DCB597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pic>
        <p:nvPicPr>
          <p:cNvPr id="2050" name="Picture 2" descr="Crisis Management Plan Template | Download PPT Now">
            <a:extLst>
              <a:ext uri="{FF2B5EF4-FFF2-40B4-BE49-F238E27FC236}">
                <a16:creationId xmlns:a16="http://schemas.microsoft.com/office/drawing/2014/main" id="{40344A44-123A-BE1D-0C69-E97D6DD846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39" t="9373" r="3984" b="8311"/>
          <a:stretch/>
        </p:blipFill>
        <p:spPr bwMode="auto">
          <a:xfrm>
            <a:off x="3904565" y="1185542"/>
            <a:ext cx="5093486" cy="3610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1245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F8E6E-32A6-9A50-DDCD-AF551E40E9F9}"/>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B3B20487-9A3C-B5CD-D6EC-822076DC4EC4}"/>
              </a:ext>
            </a:extLst>
          </p:cNvPr>
          <p:cNvSpPr>
            <a:spLocks noGrp="1"/>
          </p:cNvSpPr>
          <p:nvPr>
            <p:ph type="body" idx="1"/>
          </p:nvPr>
        </p:nvSpPr>
        <p:spPr>
          <a:xfrm>
            <a:off x="117755" y="1597891"/>
            <a:ext cx="4699173" cy="2943558"/>
          </a:xfrm>
        </p:spPr>
        <p:txBody>
          <a:bodyPr/>
          <a:lstStyle/>
          <a:p>
            <a:pPr marL="101600" indent="0" algn="just">
              <a:lnSpc>
                <a:spcPct val="150000"/>
              </a:lnSpc>
              <a:buNone/>
            </a:pPr>
            <a:r>
              <a:rPr lang="en-GB" sz="1800" dirty="0">
                <a:solidFill>
                  <a:schemeClr val="tx2">
                    <a:lumMod val="10000"/>
                  </a:schemeClr>
                </a:solidFill>
                <a:latin typeface="Times New Roman" panose="02020603050405020304" pitchFamily="18" charset="0"/>
              </a:rPr>
              <a:t>Ritchie &amp; Jiang (2019) stated that building resilience in the UK hospitality sector comprises strategic initiatives taken that are not just temporary rejoinders, but also provide guidance for the formation of supportable models for the future.</a:t>
            </a:r>
            <a:endParaRPr lang="en-US" sz="1800" dirty="0">
              <a:solidFill>
                <a:schemeClr val="tx2">
                  <a:lumMod val="10000"/>
                </a:schemeClr>
              </a:solidFill>
              <a:latin typeface="Times New Roman" panose="02020603050405020304" pitchFamily="18" charset="0"/>
            </a:endParaRPr>
          </a:p>
        </p:txBody>
      </p:sp>
      <p:sp>
        <p:nvSpPr>
          <p:cNvPr id="4" name="Slide Number Placeholder 3">
            <a:extLst>
              <a:ext uri="{FF2B5EF4-FFF2-40B4-BE49-F238E27FC236}">
                <a16:creationId xmlns:a16="http://schemas.microsoft.com/office/drawing/2014/main" id="{FF6F5B62-02C6-C4A5-42D9-B0278B01973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pic>
        <p:nvPicPr>
          <p:cNvPr id="6" name="Picture 5">
            <a:extLst>
              <a:ext uri="{FF2B5EF4-FFF2-40B4-BE49-F238E27FC236}">
                <a16:creationId xmlns:a16="http://schemas.microsoft.com/office/drawing/2014/main" id="{A1D09000-79AD-230C-E535-BB14E02CD572}"/>
              </a:ext>
            </a:extLst>
          </p:cNvPr>
          <p:cNvPicPr>
            <a:picLocks noChangeAspect="1"/>
          </p:cNvPicPr>
          <p:nvPr/>
        </p:nvPicPr>
        <p:blipFill>
          <a:blip r:embed="rId3"/>
          <a:stretch>
            <a:fillRect/>
          </a:stretch>
        </p:blipFill>
        <p:spPr>
          <a:xfrm>
            <a:off x="5146939" y="1597891"/>
            <a:ext cx="3551012" cy="3356440"/>
          </a:xfrm>
          <a:prstGeom prst="rect">
            <a:avLst/>
          </a:prstGeom>
        </p:spPr>
      </p:pic>
      <p:sp>
        <p:nvSpPr>
          <p:cNvPr id="7" name="Title 1">
            <a:extLst>
              <a:ext uri="{FF2B5EF4-FFF2-40B4-BE49-F238E27FC236}">
                <a16:creationId xmlns:a16="http://schemas.microsoft.com/office/drawing/2014/main" id="{B33B1AD7-EE94-B2CF-9A1E-727D92107C2C}"/>
              </a:ext>
            </a:extLst>
          </p:cNvPr>
          <p:cNvSpPr txBox="1">
            <a:spLocks/>
          </p:cNvSpPr>
          <p:nvPr/>
        </p:nvSpPr>
        <p:spPr>
          <a:xfrm>
            <a:off x="794276" y="0"/>
            <a:ext cx="7081150" cy="98874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1pPr>
            <a:lvl2pPr marR="0" lvl="1"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2pPr>
            <a:lvl3pPr marR="0" lvl="2"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3pPr>
            <a:lvl4pPr marR="0" lvl="3"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4pPr>
            <a:lvl5pPr marR="0" lvl="4"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5pPr>
            <a:lvl6pPr marR="0" lvl="5"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6pPr>
            <a:lvl7pPr marR="0" lvl="6"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7pPr>
            <a:lvl8pPr marR="0" lvl="7"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8pPr>
            <a:lvl9pPr marR="0" lvl="8"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9pPr>
          </a:lstStyle>
          <a:p>
            <a:br>
              <a:rPr lang="en-GB" sz="2400" dirty="0">
                <a:solidFill>
                  <a:schemeClr val="tx1"/>
                </a:solidFill>
                <a:latin typeface="Times New Roman" panose="02020603050405020304" pitchFamily="18" charset="0"/>
              </a:rPr>
            </a:br>
            <a:r>
              <a:rPr lang="en-GB" sz="2400" dirty="0">
                <a:solidFill>
                  <a:schemeClr val="tx1"/>
                </a:solidFill>
                <a:latin typeface="Times New Roman" panose="02020603050405020304" pitchFamily="18" charset="0"/>
                <a:ea typeface="Times New Roman" panose="02020603050405020304" pitchFamily="18" charset="0"/>
                <a:cs typeface="Vrinda" panose="020B0502040204020203" pitchFamily="34" charset="0"/>
              </a:rPr>
              <a:t>Crisis management strategies in hotel management</a:t>
            </a:r>
            <a:endParaRPr lang="en-US" sz="2400" dirty="0">
              <a:solidFill>
                <a:schemeClr val="tx1"/>
              </a:solidFill>
            </a:endParaRPr>
          </a:p>
        </p:txBody>
      </p:sp>
    </p:spTree>
    <p:extLst>
      <p:ext uri="{BB962C8B-B14F-4D97-AF65-F5344CB8AC3E}">
        <p14:creationId xmlns:p14="http://schemas.microsoft.com/office/powerpoint/2010/main" val="861597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8">
          <a:extLst>
            <a:ext uri="{FF2B5EF4-FFF2-40B4-BE49-F238E27FC236}">
              <a16:creationId xmlns:a16="http://schemas.microsoft.com/office/drawing/2014/main" id="{FA0AAAEE-BB27-DC88-E647-CD85615C5EBA}"/>
            </a:ext>
          </a:extLst>
        </p:cNvPr>
        <p:cNvGrpSpPr/>
        <p:nvPr/>
      </p:nvGrpSpPr>
      <p:grpSpPr>
        <a:xfrm>
          <a:off x="0" y="0"/>
          <a:ext cx="0" cy="0"/>
          <a:chOff x="0" y="0"/>
          <a:chExt cx="0" cy="0"/>
        </a:xfrm>
      </p:grpSpPr>
      <p:sp>
        <p:nvSpPr>
          <p:cNvPr id="230" name="Google Shape;230;p19">
            <a:extLst>
              <a:ext uri="{FF2B5EF4-FFF2-40B4-BE49-F238E27FC236}">
                <a16:creationId xmlns:a16="http://schemas.microsoft.com/office/drawing/2014/main" id="{E8D18FCB-F1B5-A8D3-FB2E-12FF06D643CD}"/>
              </a:ext>
            </a:extLst>
          </p:cNvPr>
          <p:cNvSpPr txBox="1">
            <a:spLocks noGrp="1"/>
          </p:cNvSpPr>
          <p:nvPr>
            <p:ph type="title"/>
          </p:nvPr>
        </p:nvSpPr>
        <p:spPr>
          <a:xfrm>
            <a:off x="2468574" y="393601"/>
            <a:ext cx="1937178"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pPr>
            <a:r>
              <a:rPr lang="en-GB" b="1" kern="0" dirty="0">
                <a:solidFill>
                  <a:schemeClr val="tx2">
                    <a:lumMod val="10000"/>
                  </a:schemeClr>
                </a:solidFill>
                <a:effectLst/>
                <a:latin typeface="Times New Roman" panose="02020603050405020304" pitchFamily="18" charset="0"/>
              </a:rPr>
              <a:t>Method</a:t>
            </a:r>
            <a:endParaRPr lang="en-US" b="1" kern="0" dirty="0">
              <a:solidFill>
                <a:schemeClr val="tx2">
                  <a:lumMod val="10000"/>
                </a:schemeClr>
              </a:solidFill>
              <a:effectLst/>
              <a:latin typeface="Times New Roman" panose="02020603050405020304" pitchFamily="18" charset="0"/>
            </a:endParaRPr>
          </a:p>
        </p:txBody>
      </p:sp>
      <p:sp>
        <p:nvSpPr>
          <p:cNvPr id="3" name="Text Placeholder 2">
            <a:extLst>
              <a:ext uri="{FF2B5EF4-FFF2-40B4-BE49-F238E27FC236}">
                <a16:creationId xmlns:a16="http://schemas.microsoft.com/office/drawing/2014/main" id="{3CFD2A67-F411-233D-109E-C42C36B0976F}"/>
              </a:ext>
            </a:extLst>
          </p:cNvPr>
          <p:cNvSpPr>
            <a:spLocks noGrp="1"/>
          </p:cNvSpPr>
          <p:nvPr>
            <p:ph type="body" idx="1"/>
          </p:nvPr>
        </p:nvSpPr>
        <p:spPr>
          <a:xfrm>
            <a:off x="77475" y="1617628"/>
            <a:ext cx="4658076" cy="3110488"/>
          </a:xfrm>
        </p:spPr>
        <p:txBody>
          <a:bodyPr/>
          <a:lstStyle/>
          <a:p>
            <a:pPr algn="just">
              <a:buFont typeface="Wingdings" panose="05000000000000000000" pitchFamily="2" charset="2"/>
              <a:buChar char="q"/>
            </a:pPr>
            <a:r>
              <a:rPr lang="en-GB" dirty="0">
                <a:solidFill>
                  <a:schemeClr val="tx2">
                    <a:lumMod val="10000"/>
                  </a:schemeClr>
                </a:solidFill>
                <a:latin typeface="Times New Roman" panose="02020603050405020304" pitchFamily="18" charset="0"/>
              </a:rPr>
              <a:t>According to Crisis Management Theory, short-term policy interventions such as stimulus packages or restrictions have an impact on the crisis-response phase of the hotel industry (Sharma et al., 2024). </a:t>
            </a:r>
            <a:endParaRPr lang="en-US" dirty="0">
              <a:solidFill>
                <a:schemeClr val="tx2">
                  <a:lumMod val="10000"/>
                </a:schemeClr>
              </a:solidFill>
              <a:latin typeface="Times New Roman" panose="02020603050405020304" pitchFamily="18" charset="0"/>
            </a:endParaRPr>
          </a:p>
        </p:txBody>
      </p:sp>
      <p:sp>
        <p:nvSpPr>
          <p:cNvPr id="232" name="Google Shape;232;p19">
            <a:extLst>
              <a:ext uri="{FF2B5EF4-FFF2-40B4-BE49-F238E27FC236}">
                <a16:creationId xmlns:a16="http://schemas.microsoft.com/office/drawing/2014/main" id="{856AC0E1-CDC0-3979-897D-1F9D343CB194}"/>
              </a:ext>
            </a:extLst>
          </p:cNvPr>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chemeClr val="tx2">
                    <a:lumMod val="10000"/>
                  </a:schemeClr>
                </a:solidFill>
              </a:rPr>
              <a:t>8</a:t>
            </a:fld>
            <a:endParaRPr>
              <a:solidFill>
                <a:schemeClr val="tx2">
                  <a:lumMod val="10000"/>
                </a:schemeClr>
              </a:solidFill>
            </a:endParaRPr>
          </a:p>
        </p:txBody>
      </p:sp>
      <p:pic>
        <p:nvPicPr>
          <p:cNvPr id="10242" name="Picture 2" descr="What is A PESTEL Analysis with Examples | EdrawMax Online">
            <a:extLst>
              <a:ext uri="{FF2B5EF4-FFF2-40B4-BE49-F238E27FC236}">
                <a16:creationId xmlns:a16="http://schemas.microsoft.com/office/drawing/2014/main" id="{5687CC8E-42F1-5A0D-C3E5-04BB6A14BF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540589" y="1309455"/>
            <a:ext cx="3003395" cy="3213581"/>
          </a:xfrm>
          <a:prstGeom prst="rect">
            <a:avLst/>
          </a:prstGeom>
          <a:noFill/>
          <a:extLst>
            <a:ext uri="{909E8E84-426E-40DD-AFC4-6F175D3DCCD1}">
              <a14:hiddenFill xmlns:a14="http://schemas.microsoft.com/office/drawing/2010/main">
                <a:solidFill>
                  <a:srgbClr val="FFFFFF"/>
                </a:solidFill>
              </a14:hiddenFill>
            </a:ext>
          </a:extLst>
        </p:spPr>
      </p:pic>
      <p:sp>
        <p:nvSpPr>
          <p:cNvPr id="2" name="Google Shape;230;p19">
            <a:extLst>
              <a:ext uri="{FF2B5EF4-FFF2-40B4-BE49-F238E27FC236}">
                <a16:creationId xmlns:a16="http://schemas.microsoft.com/office/drawing/2014/main" id="{BA5A3352-1A4F-2AD5-7B25-06568F982AFB}"/>
              </a:ext>
            </a:extLst>
          </p:cNvPr>
          <p:cNvSpPr txBox="1">
            <a:spLocks/>
          </p:cNvSpPr>
          <p:nvPr/>
        </p:nvSpPr>
        <p:spPr>
          <a:xfrm>
            <a:off x="334975" y="1309455"/>
            <a:ext cx="1937178" cy="431954"/>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1pPr>
            <a:lvl2pPr marR="0" lvl="1"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2pPr>
            <a:lvl3pPr marR="0" lvl="2"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3pPr>
            <a:lvl4pPr marR="0" lvl="3"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4pPr>
            <a:lvl5pPr marR="0" lvl="4"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5pPr>
            <a:lvl6pPr marR="0" lvl="5"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6pPr>
            <a:lvl7pPr marR="0" lvl="6"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7pPr>
            <a:lvl8pPr marR="0" lvl="7"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8pPr>
            <a:lvl9pPr marR="0" lvl="8" algn="l" rtl="0">
              <a:lnSpc>
                <a:spcPct val="100000"/>
              </a:lnSpc>
              <a:spcBef>
                <a:spcPts val="0"/>
              </a:spcBef>
              <a:spcAft>
                <a:spcPts val="0"/>
              </a:spcAft>
              <a:buClr>
                <a:srgbClr val="3796BF"/>
              </a:buClr>
              <a:buSzPts val="3000"/>
              <a:buFont typeface="Oswald"/>
              <a:buNone/>
              <a:defRPr sz="3000" b="1" i="0" u="none" strike="noStrike" cap="none">
                <a:solidFill>
                  <a:srgbClr val="3796BF"/>
                </a:solidFill>
                <a:latin typeface="Oswald"/>
                <a:ea typeface="Oswald"/>
                <a:cs typeface="Oswald"/>
                <a:sym typeface="Oswald"/>
              </a:defRPr>
            </a:lvl9pPr>
          </a:lstStyle>
          <a:p>
            <a:pPr algn="just">
              <a:lnSpc>
                <a:spcPct val="150000"/>
              </a:lnSpc>
              <a:spcBef>
                <a:spcPts val="1200"/>
              </a:spcBef>
            </a:pPr>
            <a:r>
              <a:rPr lang="en-GB" sz="2400" dirty="0">
                <a:solidFill>
                  <a:schemeClr val="tx2">
                    <a:lumMod val="10000"/>
                  </a:schemeClr>
                </a:solidFill>
                <a:latin typeface="Times New Roman" panose="02020603050405020304" pitchFamily="18" charset="0"/>
              </a:rPr>
              <a:t>Analyses</a:t>
            </a:r>
            <a:endParaRPr lang="en-US" sz="2400" dirty="0">
              <a:solidFill>
                <a:schemeClr val="tx2">
                  <a:lumMod val="10000"/>
                </a:schemeClr>
              </a:solidFill>
              <a:latin typeface="Times New Roman" panose="02020603050405020304" pitchFamily="18" charset="0"/>
            </a:endParaRPr>
          </a:p>
        </p:txBody>
      </p:sp>
      <p:sp>
        <p:nvSpPr>
          <p:cNvPr id="4" name="TextBox 3">
            <a:extLst>
              <a:ext uri="{FF2B5EF4-FFF2-40B4-BE49-F238E27FC236}">
                <a16:creationId xmlns:a16="http://schemas.microsoft.com/office/drawing/2014/main" id="{416BD896-215D-025C-543A-629C5ED3B488}"/>
              </a:ext>
            </a:extLst>
          </p:cNvPr>
          <p:cNvSpPr txBox="1"/>
          <p:nvPr/>
        </p:nvSpPr>
        <p:spPr>
          <a:xfrm>
            <a:off x="2572870" y="3373785"/>
            <a:ext cx="2861681" cy="1769715"/>
          </a:xfrm>
          <a:prstGeom prst="rect">
            <a:avLst/>
          </a:prstGeom>
          <a:noFill/>
        </p:spPr>
        <p:txBody>
          <a:bodyPr wrap="none" rtlCol="0">
            <a:spAutoFit/>
          </a:bodyPr>
          <a:lstStyle/>
          <a:p>
            <a:pPr marL="0" lvl="0" indent="0" defTabSz="914400" eaLnBrk="0" fontAlgn="base" latinLnBrk="0" hangingPunct="0">
              <a:spcBef>
                <a:spcPts val="0"/>
              </a:spcBef>
              <a:spcAft>
                <a:spcPts val="600"/>
              </a:spcAft>
              <a:buClr>
                <a:srgbClr val="000000"/>
              </a:buClr>
              <a:buSzTx/>
              <a:buFont typeface="Arial"/>
              <a:buChar char="•"/>
              <a:tabLst/>
            </a:pPr>
            <a:r>
              <a:rPr kumimoji="0" lang="en-US" altLang="en-US" b="0" i="0" u="none" strike="noStrike" cap="none" normalizeH="0" baseline="0" dirty="0">
                <a:ln>
                  <a:noFill/>
                </a:ln>
                <a:solidFill>
                  <a:schemeClr val="tx1"/>
                </a:solidFill>
                <a:effectLst/>
              </a:rPr>
              <a:t>Short-Term Government Support</a:t>
            </a:r>
          </a:p>
          <a:p>
            <a:pPr marL="0" lvl="0" indent="0" defTabSz="914400" eaLnBrk="0" fontAlgn="base" latinLnBrk="0" hangingPunct="0">
              <a:spcBef>
                <a:spcPts val="0"/>
              </a:spcBef>
              <a:spcAft>
                <a:spcPts val="600"/>
              </a:spcAft>
              <a:buClr>
                <a:srgbClr val="000000"/>
              </a:buClr>
              <a:buSzTx/>
              <a:buFont typeface="Arial"/>
              <a:buChar char="•"/>
              <a:tabLst/>
            </a:pPr>
            <a:r>
              <a:rPr kumimoji="0" lang="en-US" altLang="en-US" b="0" i="0" u="none" strike="noStrike" cap="none" normalizeH="0" baseline="0" dirty="0">
                <a:ln>
                  <a:noFill/>
                </a:ln>
                <a:solidFill>
                  <a:schemeClr val="tx1"/>
                </a:solidFill>
                <a:effectLst/>
              </a:rPr>
              <a:t>Shifts in Consumer Behavior </a:t>
            </a:r>
          </a:p>
          <a:p>
            <a:pPr marL="0" lvl="0" indent="0" defTabSz="914400" eaLnBrk="0" fontAlgn="base" latinLnBrk="0" hangingPunct="0">
              <a:spcBef>
                <a:spcPts val="0"/>
              </a:spcBef>
              <a:spcAft>
                <a:spcPts val="600"/>
              </a:spcAft>
              <a:buClr>
                <a:srgbClr val="000000"/>
              </a:buClr>
              <a:buSzTx/>
              <a:buFont typeface="Arial"/>
              <a:buChar char="•"/>
              <a:tabLst/>
            </a:pPr>
            <a:r>
              <a:rPr kumimoji="0" lang="en-US" altLang="en-US" b="0" i="0" u="none" strike="noStrike" cap="none" normalizeH="0" baseline="0" dirty="0">
                <a:ln>
                  <a:noFill/>
                </a:ln>
                <a:solidFill>
                  <a:schemeClr val="tx1"/>
                </a:solidFill>
                <a:effectLst/>
              </a:rPr>
              <a:t>Health and Safety Adaptations</a:t>
            </a:r>
          </a:p>
          <a:p>
            <a:pPr marL="0" lvl="0" indent="0" defTabSz="914400" eaLnBrk="0" fontAlgn="base" latinLnBrk="0" hangingPunct="0">
              <a:spcBef>
                <a:spcPts val="0"/>
              </a:spcBef>
              <a:spcAft>
                <a:spcPts val="600"/>
              </a:spcAft>
              <a:buClr>
                <a:srgbClr val="000000"/>
              </a:buClr>
              <a:buSzTx/>
              <a:buFont typeface="Arial"/>
              <a:buChar char="•"/>
              <a:tabLst/>
            </a:pPr>
            <a:r>
              <a:rPr kumimoji="0" lang="en-US" altLang="en-US" b="0" i="0" u="none" strike="noStrike" cap="none" normalizeH="0" baseline="0" dirty="0">
                <a:ln>
                  <a:noFill/>
                </a:ln>
                <a:solidFill>
                  <a:schemeClr val="tx1"/>
                </a:solidFill>
                <a:effectLst/>
              </a:rPr>
              <a:t>Rise of Technology</a:t>
            </a:r>
          </a:p>
          <a:p>
            <a:pPr marL="0" lvl="0" indent="0" defTabSz="914400" eaLnBrk="0" fontAlgn="base" latinLnBrk="0" hangingPunct="0">
              <a:spcBef>
                <a:spcPts val="0"/>
              </a:spcBef>
              <a:spcAft>
                <a:spcPts val="600"/>
              </a:spcAft>
              <a:buClr>
                <a:srgbClr val="000000"/>
              </a:buClr>
              <a:buSzTx/>
              <a:buFont typeface="Arial"/>
              <a:buChar char="•"/>
              <a:tabLst/>
            </a:pPr>
            <a:r>
              <a:rPr kumimoji="0" lang="en-US" altLang="en-US" b="0" i="0" u="none" strike="noStrike" cap="none" normalizeH="0" baseline="0" dirty="0">
                <a:ln>
                  <a:noFill/>
                </a:ln>
                <a:solidFill>
                  <a:schemeClr val="tx1"/>
                </a:solidFill>
                <a:effectLst/>
              </a:rPr>
              <a:t>Sustainability vs. Hygiene</a:t>
            </a:r>
          </a:p>
          <a:p>
            <a:endParaRPr lang="en-GB" dirty="0">
              <a:solidFill>
                <a:schemeClr val="tx1"/>
              </a:solidFill>
            </a:endParaRPr>
          </a:p>
        </p:txBody>
      </p:sp>
    </p:spTree>
    <p:extLst>
      <p:ext uri="{BB962C8B-B14F-4D97-AF65-F5344CB8AC3E}">
        <p14:creationId xmlns:p14="http://schemas.microsoft.com/office/powerpoint/2010/main" val="1026809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21"/>
          <p:cNvSpPr txBox="1">
            <a:spLocks noGrp="1"/>
          </p:cNvSpPr>
          <p:nvPr>
            <p:ph type="title"/>
          </p:nvPr>
        </p:nvSpPr>
        <p:spPr>
          <a:xfrm>
            <a:off x="2914151" y="365336"/>
            <a:ext cx="2617849"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pPr>
            <a:r>
              <a:rPr lang="en-GB" b="1" kern="0" dirty="0">
                <a:solidFill>
                  <a:schemeClr val="tx2">
                    <a:lumMod val="10000"/>
                  </a:schemeClr>
                </a:solidFill>
                <a:effectLst/>
                <a:latin typeface="Times New Roman" panose="02020603050405020304" pitchFamily="18" charset="0"/>
              </a:rPr>
              <a:t>Conclusion</a:t>
            </a:r>
            <a:endParaRPr lang="en-US" b="1" kern="0" dirty="0">
              <a:solidFill>
                <a:schemeClr val="tx2">
                  <a:lumMod val="10000"/>
                </a:schemeClr>
              </a:solidFill>
              <a:effectLst/>
              <a:latin typeface="Times New Roman" panose="02020603050405020304" pitchFamily="18" charset="0"/>
            </a:endParaRPr>
          </a:p>
        </p:txBody>
      </p:sp>
      <p:sp>
        <p:nvSpPr>
          <p:cNvPr id="247" name="Google Shape;247;p21"/>
          <p:cNvSpPr txBox="1">
            <a:spLocks noGrp="1"/>
          </p:cNvSpPr>
          <p:nvPr>
            <p:ph type="body" idx="1"/>
          </p:nvPr>
        </p:nvSpPr>
        <p:spPr>
          <a:xfrm>
            <a:off x="204747" y="1488159"/>
            <a:ext cx="4709224" cy="3262261"/>
          </a:xfrm>
          <a:prstGeom prst="rect">
            <a:avLst/>
          </a:prstGeom>
        </p:spPr>
        <p:txBody>
          <a:bodyPr spcFirstLastPara="1" wrap="square" lIns="91425" tIns="91425" rIns="91425" bIns="91425" anchor="t" anchorCtr="0">
            <a:noAutofit/>
          </a:bodyPr>
          <a:lstStyle/>
          <a:p>
            <a:pPr marL="0" marR="0" algn="just">
              <a:buFont typeface="Wingdings" panose="05000000000000000000" pitchFamily="2" charset="2"/>
              <a:buChar char="§"/>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Changes in customer risk perceptions have increased the importance of security, digital innovation, and resilience in service delivery (</a:t>
            </a:r>
            <a:r>
              <a:rPr lang="en-GB" sz="1800" dirty="0" err="1">
                <a:solidFill>
                  <a:schemeClr val="tx2">
                    <a:lumMod val="10000"/>
                  </a:schemeClr>
                </a:solidFill>
                <a:effectLst/>
                <a:latin typeface="Times New Roman" panose="02020603050405020304" pitchFamily="18" charset="0"/>
                <a:ea typeface="Times New Roman" panose="02020603050405020304" pitchFamily="18" charset="0"/>
              </a:rPr>
              <a:t>Batabyal</a:t>
            </a:r>
            <a:r>
              <a:rPr lang="en-GB" sz="1800" dirty="0">
                <a:solidFill>
                  <a:schemeClr val="tx2">
                    <a:lumMod val="10000"/>
                  </a:schemeClr>
                </a:solidFill>
                <a:effectLst/>
                <a:latin typeface="Times New Roman" panose="02020603050405020304" pitchFamily="18" charset="0"/>
                <a:ea typeface="Times New Roman" panose="02020603050405020304" pitchFamily="18" charset="0"/>
              </a:rPr>
              <a:t> and Das, 2019). </a:t>
            </a:r>
          </a:p>
          <a:p>
            <a:pPr marL="0" marR="0" algn="just">
              <a:buFont typeface="Wingdings" panose="05000000000000000000" pitchFamily="2" charset="2"/>
              <a:buChar char="§"/>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In response to this change, hotels have struggled with rising costs, disparities in technology use, and changing customer </a:t>
            </a:r>
            <a:r>
              <a:rPr lang="en-GB" sz="1800" dirty="0" err="1">
                <a:solidFill>
                  <a:schemeClr val="tx2">
                    <a:lumMod val="10000"/>
                  </a:schemeClr>
                </a:solidFill>
                <a:effectLst/>
                <a:latin typeface="Times New Roman" panose="02020603050405020304" pitchFamily="18" charset="0"/>
                <a:ea typeface="Times New Roman" panose="02020603050405020304" pitchFamily="18" charset="0"/>
              </a:rPr>
              <a:t>behavior</a:t>
            </a:r>
            <a:r>
              <a:rPr lang="en-GB" sz="1800" dirty="0">
                <a:solidFill>
                  <a:schemeClr val="tx2">
                    <a:lumMod val="10000"/>
                  </a:schemeClr>
                </a:solidFill>
                <a:effectLst/>
                <a:latin typeface="Times New Roman" panose="02020603050405020304" pitchFamily="18" charset="0"/>
                <a:ea typeface="Times New Roman" panose="02020603050405020304" pitchFamily="18" charset="0"/>
              </a:rPr>
              <a:t>, as Premier Inn has implemented innovative strategies (e.g., </a:t>
            </a:r>
            <a:r>
              <a:rPr lang="en-GB" sz="1800" dirty="0" err="1">
                <a:solidFill>
                  <a:schemeClr val="tx2">
                    <a:lumMod val="10000"/>
                  </a:schemeClr>
                </a:solidFill>
                <a:effectLst/>
                <a:latin typeface="Times New Roman" panose="02020603050405020304" pitchFamily="18" charset="0"/>
                <a:ea typeface="Times New Roman" panose="02020603050405020304" pitchFamily="18" charset="0"/>
              </a:rPr>
              <a:t>CleanProtect</a:t>
            </a:r>
            <a:r>
              <a:rPr lang="en-GB" sz="1800" dirty="0">
                <a:solidFill>
                  <a:schemeClr val="tx2">
                    <a:lumMod val="10000"/>
                  </a:schemeClr>
                </a:solidFill>
                <a:effectLst/>
                <a:latin typeface="Times New Roman" panose="02020603050405020304" pitchFamily="18" charset="0"/>
                <a:ea typeface="Times New Roman" panose="02020603050405020304" pitchFamily="18" charset="0"/>
              </a:rPr>
              <a:t> program, touchless technology, eco-friendly initiatives).</a:t>
            </a:r>
            <a:endParaRPr lang="en-US" sz="1800" dirty="0">
              <a:solidFill>
                <a:schemeClr val="tx2">
                  <a:lumMod val="10000"/>
                </a:schemeClr>
              </a:solidFill>
              <a:effectLst/>
              <a:latin typeface="Times New Roman" panose="02020603050405020304" pitchFamily="18" charset="0"/>
              <a:ea typeface="Times New Roman" panose="02020603050405020304" pitchFamily="18" charset="0"/>
            </a:endParaRPr>
          </a:p>
        </p:txBody>
      </p:sp>
      <p:sp>
        <p:nvSpPr>
          <p:cNvPr id="249" name="Google Shape;249;p21"/>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chemeClr val="tx2">
                    <a:lumMod val="10000"/>
                  </a:schemeClr>
                </a:solidFill>
              </a:rPr>
              <a:t>9</a:t>
            </a:fld>
            <a:endParaRPr>
              <a:solidFill>
                <a:schemeClr val="tx2">
                  <a:lumMod val="10000"/>
                </a:schemeClr>
              </a:solidFill>
            </a:endParaRPr>
          </a:p>
        </p:txBody>
      </p:sp>
      <p:pic>
        <p:nvPicPr>
          <p:cNvPr id="11266" name="Picture 2" descr="Risk Perception - Meaning, Examples, Types, Factors, Importance">
            <a:extLst>
              <a:ext uri="{FF2B5EF4-FFF2-40B4-BE49-F238E27FC236}">
                <a16:creationId xmlns:a16="http://schemas.microsoft.com/office/drawing/2014/main" id="{76C28607-FAB4-4010-2495-EB6EACE9907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8020"/>
          <a:stretch/>
        </p:blipFill>
        <p:spPr bwMode="auto">
          <a:xfrm>
            <a:off x="5177832" y="1698471"/>
            <a:ext cx="3761421" cy="23970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332FF-E137-3526-371A-CA2C2AD9F37F}"/>
              </a:ext>
            </a:extLst>
          </p:cNvPr>
          <p:cNvSpPr>
            <a:spLocks noGrp="1"/>
          </p:cNvSpPr>
          <p:nvPr>
            <p:ph type="title"/>
          </p:nvPr>
        </p:nvSpPr>
        <p:spPr>
          <a:xfrm>
            <a:off x="2533934" y="196801"/>
            <a:ext cx="4076131" cy="680700"/>
          </a:xfrm>
        </p:spPr>
        <p:txBody>
          <a:bodyPr/>
          <a:lstStyle/>
          <a:p>
            <a:r>
              <a:rPr lang="en-GB" sz="3600" b="1" kern="0" dirty="0">
                <a:solidFill>
                  <a:schemeClr val="tx2">
                    <a:lumMod val="10000"/>
                  </a:schemeClr>
                </a:solidFill>
                <a:effectLst/>
                <a:latin typeface="Times New Roman" panose="02020603050405020304" pitchFamily="18" charset="0"/>
              </a:rPr>
              <a:t>Recommendations</a:t>
            </a:r>
            <a:endParaRPr lang="en-US" sz="3600" dirty="0">
              <a:solidFill>
                <a:schemeClr val="tx2">
                  <a:lumMod val="10000"/>
                </a:schemeClr>
              </a:solidFill>
            </a:endParaRPr>
          </a:p>
        </p:txBody>
      </p:sp>
      <p:sp>
        <p:nvSpPr>
          <p:cNvPr id="3" name="Text Placeholder 2">
            <a:extLst>
              <a:ext uri="{FF2B5EF4-FFF2-40B4-BE49-F238E27FC236}">
                <a16:creationId xmlns:a16="http://schemas.microsoft.com/office/drawing/2014/main" id="{F0501529-B86B-AFAF-CEA7-410FCEF55D79}"/>
              </a:ext>
            </a:extLst>
          </p:cNvPr>
          <p:cNvSpPr>
            <a:spLocks noGrp="1"/>
          </p:cNvSpPr>
          <p:nvPr>
            <p:ph type="body" idx="1"/>
          </p:nvPr>
        </p:nvSpPr>
        <p:spPr>
          <a:xfrm>
            <a:off x="214590" y="1210048"/>
            <a:ext cx="4076131" cy="3421426"/>
          </a:xfrm>
        </p:spPr>
        <p:txBody>
          <a:bodyPr/>
          <a:lstStyle/>
          <a:p>
            <a:pPr marL="342900" marR="0" lvl="0" indent="-342900" algn="just">
              <a:buFont typeface="Symbol" panose="05050102010706020507" pitchFamily="18" charset="2"/>
              <a:buChar char=""/>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Technologies such as touchless check-in, mobile apps, AI-based customer service, and virtual concierges need to be implemented more widely.</a:t>
            </a:r>
            <a:endParaRPr lang="en-US" sz="1800" dirty="0">
              <a:solidFill>
                <a:schemeClr val="tx2">
                  <a:lumMod val="10000"/>
                </a:schemeClr>
              </a:solidFill>
              <a:effectLst/>
              <a:latin typeface="Times New Roman" panose="02020603050405020304" pitchFamily="18" charset="0"/>
              <a:ea typeface="Times New Roman" panose="02020603050405020304" pitchFamily="18" charset="0"/>
            </a:endParaRPr>
          </a:p>
          <a:p>
            <a:pPr marL="342900" marR="0" lvl="0" indent="-342900" algn="just">
              <a:buFont typeface="Symbol" panose="05050102010706020507" pitchFamily="18" charset="2"/>
              <a:buChar char=""/>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Guest confidence needs to be built by keeping hygiene and safety policies up to date.</a:t>
            </a:r>
            <a:endParaRPr lang="en-US" sz="1800" dirty="0">
              <a:solidFill>
                <a:schemeClr val="tx2">
                  <a:lumMod val="10000"/>
                </a:schemeClr>
              </a:solidFill>
              <a:effectLst/>
              <a:latin typeface="Times New Roman" panose="02020603050405020304" pitchFamily="18" charset="0"/>
              <a:ea typeface="Times New Roman" panose="02020603050405020304" pitchFamily="18" charset="0"/>
            </a:endParaRPr>
          </a:p>
          <a:p>
            <a:pPr marL="342900" marR="0" lvl="0" indent="-342900" algn="just">
              <a:buFont typeface="Symbol" panose="05050102010706020507" pitchFamily="18" charset="2"/>
              <a:buChar char=""/>
            </a:pPr>
            <a:r>
              <a:rPr lang="en-GB" sz="1800" dirty="0">
                <a:solidFill>
                  <a:schemeClr val="tx2">
                    <a:lumMod val="10000"/>
                  </a:schemeClr>
                </a:solidFill>
                <a:effectLst/>
                <a:latin typeface="Times New Roman" panose="02020603050405020304" pitchFamily="18" charset="0"/>
                <a:ea typeface="Times New Roman" panose="02020603050405020304" pitchFamily="18" charset="0"/>
              </a:rPr>
              <a:t>Customers need to be reassured by providing flexibility in booking and cancellation policies, even during uncertainty.</a:t>
            </a:r>
            <a:endParaRPr lang="en-US" sz="1800" dirty="0">
              <a:solidFill>
                <a:schemeClr val="tx2">
                  <a:lumMod val="10000"/>
                </a:schemeClr>
              </a:solidFill>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8A29D6CC-4182-EA29-0012-E2ABA1253B1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solidFill>
                  <a:schemeClr val="tx2">
                    <a:lumMod val="10000"/>
                  </a:schemeClr>
                </a:solidFill>
              </a:rPr>
              <a:t>10</a:t>
            </a:fld>
            <a:endParaRPr lang="en">
              <a:solidFill>
                <a:schemeClr val="tx2">
                  <a:lumMod val="10000"/>
                </a:schemeClr>
              </a:solidFill>
            </a:endParaRPr>
          </a:p>
        </p:txBody>
      </p:sp>
      <p:pic>
        <p:nvPicPr>
          <p:cNvPr id="12292" name="Picture 4" descr="Formulating Recommendations: Turning Insights into Action - Strategic  Learning">
            <a:extLst>
              <a:ext uri="{FF2B5EF4-FFF2-40B4-BE49-F238E27FC236}">
                <a16:creationId xmlns:a16="http://schemas.microsoft.com/office/drawing/2014/main" id="{FBDAB29F-17AC-E44D-9EF8-BEAE3C03A7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780021" y="1541445"/>
            <a:ext cx="4134602" cy="2702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5020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ABCD6-AF92-2A6F-BD2F-B7767A1FDB0C}"/>
              </a:ext>
            </a:extLst>
          </p:cNvPr>
          <p:cNvSpPr>
            <a:spLocks noGrp="1"/>
          </p:cNvSpPr>
          <p:nvPr>
            <p:ph type="title"/>
          </p:nvPr>
        </p:nvSpPr>
        <p:spPr>
          <a:xfrm>
            <a:off x="2796484" y="196801"/>
            <a:ext cx="5760300" cy="680700"/>
          </a:xfrm>
        </p:spPr>
        <p:txBody>
          <a:bodyPr/>
          <a:lstStyle/>
          <a:p>
            <a:r>
              <a:rPr lang="en-GB" sz="3600" b="1" kern="0" dirty="0">
                <a:solidFill>
                  <a:schemeClr val="tx2">
                    <a:lumMod val="10000"/>
                  </a:schemeClr>
                </a:solidFill>
                <a:effectLst/>
                <a:latin typeface="Times New Roman" panose="02020603050405020304" pitchFamily="18" charset="0"/>
              </a:rPr>
              <a:t>Reference List</a:t>
            </a:r>
            <a:endParaRPr lang="en-US" sz="3600" dirty="0">
              <a:solidFill>
                <a:schemeClr val="tx2">
                  <a:lumMod val="10000"/>
                </a:schemeClr>
              </a:solidFill>
            </a:endParaRPr>
          </a:p>
        </p:txBody>
      </p:sp>
      <p:sp>
        <p:nvSpPr>
          <p:cNvPr id="3" name="Text Placeholder 2">
            <a:extLst>
              <a:ext uri="{FF2B5EF4-FFF2-40B4-BE49-F238E27FC236}">
                <a16:creationId xmlns:a16="http://schemas.microsoft.com/office/drawing/2014/main" id="{EC279AC7-EFC8-F0A2-AE58-4BE264B99092}"/>
              </a:ext>
            </a:extLst>
          </p:cNvPr>
          <p:cNvSpPr>
            <a:spLocks noGrp="1"/>
          </p:cNvSpPr>
          <p:nvPr>
            <p:ph type="body" idx="1"/>
          </p:nvPr>
        </p:nvSpPr>
        <p:spPr>
          <a:xfrm>
            <a:off x="545745" y="1074301"/>
            <a:ext cx="8293455" cy="3854716"/>
          </a:xfrm>
        </p:spPr>
        <p:txBody>
          <a:bodyPr/>
          <a:lstStyle/>
          <a:p>
            <a:pPr algn="just">
              <a:lnSpc>
                <a:spcPct val="150000"/>
              </a:lnSpc>
              <a:buNone/>
            </a:pPr>
            <a:r>
              <a:rPr lang="en-GB" sz="1000" b="1" kern="0" dirty="0">
                <a:solidFill>
                  <a:schemeClr val="tx1"/>
                </a:solidFill>
                <a:effectLst/>
                <a:latin typeface="Times New Roman" panose="02020603050405020304" pitchFamily="18" charset="0"/>
              </a:rPr>
              <a:t>Reference</a:t>
            </a:r>
          </a:p>
          <a:p>
            <a:pPr algn="just">
              <a:lnSpc>
                <a:spcPct val="150000"/>
              </a:lnSpc>
              <a:buNone/>
            </a:pPr>
            <a:r>
              <a:rPr lang="en-US" sz="1000" dirty="0" err="1">
                <a:solidFill>
                  <a:schemeClr val="tx1"/>
                </a:solidFill>
                <a:effectLst/>
                <a:latin typeface="Times New Roman" panose="02020603050405020304" pitchFamily="18" charset="0"/>
                <a:ea typeface="Times New Roman" panose="02020603050405020304" pitchFamily="18" charset="0"/>
              </a:rPr>
              <a:t>Batabyal</a:t>
            </a:r>
            <a:r>
              <a:rPr lang="en-US" sz="1000" dirty="0">
                <a:solidFill>
                  <a:schemeClr val="tx1"/>
                </a:solidFill>
                <a:effectLst/>
                <a:latin typeface="Times New Roman" panose="02020603050405020304" pitchFamily="18" charset="0"/>
                <a:ea typeface="Times New Roman" panose="02020603050405020304" pitchFamily="18" charset="0"/>
              </a:rPr>
              <a:t>, D. and Das, D.K. (eds) (2019) </a:t>
            </a:r>
            <a:r>
              <a:rPr lang="en-US" sz="1000" i="1" dirty="0">
                <a:solidFill>
                  <a:schemeClr val="tx1"/>
                </a:solidFill>
                <a:effectLst/>
                <a:latin typeface="Times New Roman" panose="02020603050405020304" pitchFamily="18" charset="0"/>
                <a:ea typeface="Times New Roman" panose="02020603050405020304" pitchFamily="18" charset="0"/>
              </a:rPr>
              <a:t>Global trends, practices, and challenges in contemporary tourism and hospitality management</a:t>
            </a:r>
            <a:r>
              <a:rPr lang="en-US" sz="1000" dirty="0">
                <a:solidFill>
                  <a:schemeClr val="tx1"/>
                </a:solidFill>
                <a:effectLst/>
                <a:latin typeface="Times New Roman" panose="02020603050405020304" pitchFamily="18" charset="0"/>
                <a:ea typeface="Times New Roman" panose="02020603050405020304" pitchFamily="18" charset="0"/>
              </a:rPr>
              <a:t>.</a:t>
            </a:r>
            <a:r>
              <a:rPr lang="en-GB" sz="1000" baseline="30000" dirty="0">
                <a:solidFill>
                  <a:schemeClr val="tx1"/>
                </a:solidFill>
                <a:effectLst/>
                <a:latin typeface="Times New Roman" panose="02020603050405020304" pitchFamily="18" charset="0"/>
                <a:ea typeface="Times New Roman" panose="02020603050405020304" pitchFamily="18" charset="0"/>
              </a:rPr>
              <a:t> </a:t>
            </a:r>
            <a:r>
              <a:rPr lang="en-GB" sz="1000" dirty="0">
                <a:solidFill>
                  <a:schemeClr val="tx1"/>
                </a:solidFill>
                <a:effectLst/>
                <a:latin typeface="Times New Roman" panose="02020603050405020304" pitchFamily="18" charset="0"/>
                <a:ea typeface="Times New Roman" panose="02020603050405020304" pitchFamily="18" charset="0"/>
              </a:rPr>
              <a:t>Hershey, Pennsylvania: Business Science Reference, an imprint of IGI  Global</a:t>
            </a:r>
          </a:p>
          <a:p>
            <a:pPr algn="just">
              <a:lnSpc>
                <a:spcPct val="150000"/>
              </a:lnSpc>
              <a:buNone/>
            </a:pPr>
            <a:r>
              <a:rPr lang="en-US" sz="1000" dirty="0">
                <a:solidFill>
                  <a:schemeClr val="tx1"/>
                </a:solidFill>
                <a:effectLst/>
                <a:latin typeface="Times New Roman" panose="02020603050405020304" pitchFamily="18" charset="0"/>
                <a:ea typeface="Times New Roman" panose="02020603050405020304" pitchFamily="18" charset="0"/>
              </a:rPr>
              <a:t>Christodoulou, A. and Cullinane, K. (2019) ‘Identifying the main opportunities and challenges from the implementation of a Port Energy Management System: A SWOT/PESTLE analysis’, </a:t>
            </a:r>
            <a:r>
              <a:rPr lang="en-US" sz="1000" i="1" dirty="0">
                <a:solidFill>
                  <a:schemeClr val="tx1"/>
                </a:solidFill>
                <a:effectLst/>
                <a:latin typeface="Times New Roman" panose="02020603050405020304" pitchFamily="18" charset="0"/>
                <a:ea typeface="Times New Roman" panose="02020603050405020304" pitchFamily="18" charset="0"/>
              </a:rPr>
              <a:t>Sustainability</a:t>
            </a:r>
            <a:r>
              <a:rPr lang="en-US" sz="1000" dirty="0">
                <a:solidFill>
                  <a:schemeClr val="tx1"/>
                </a:solidFill>
                <a:effectLst/>
                <a:latin typeface="Times New Roman" panose="02020603050405020304" pitchFamily="18" charset="0"/>
                <a:ea typeface="Times New Roman" panose="02020603050405020304" pitchFamily="18" charset="0"/>
              </a:rPr>
              <a:t>, 11(21), p. 6046. doi:10.3390/su11216046. </a:t>
            </a:r>
            <a:endParaRPr lang="en-GB" sz="10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solidFill>
                  <a:schemeClr val="tx1"/>
                </a:solidFill>
                <a:effectLst/>
                <a:latin typeface="Times New Roman" panose="02020603050405020304" pitchFamily="18" charset="0"/>
                <a:ea typeface="Times New Roman" panose="02020603050405020304" pitchFamily="18" charset="0"/>
              </a:rPr>
              <a:t>Clegg. S.R, </a:t>
            </a:r>
            <a:r>
              <a:rPr lang="en-US" sz="1000" dirty="0" err="1">
                <a:solidFill>
                  <a:schemeClr val="tx1"/>
                </a:solidFill>
                <a:effectLst/>
                <a:latin typeface="Times New Roman" panose="02020603050405020304" pitchFamily="18" charset="0"/>
                <a:ea typeface="Times New Roman" panose="02020603050405020304" pitchFamily="18" charset="0"/>
              </a:rPr>
              <a:t>Skyttermoen</a:t>
            </a:r>
            <a:r>
              <a:rPr lang="en-US" sz="1000" dirty="0">
                <a:solidFill>
                  <a:schemeClr val="tx1"/>
                </a:solidFill>
                <a:effectLst/>
                <a:latin typeface="Times New Roman" panose="02020603050405020304" pitchFamily="18" charset="0"/>
                <a:ea typeface="Times New Roman" panose="02020603050405020304" pitchFamily="18" charset="0"/>
              </a:rPr>
              <a:t>. T. </a:t>
            </a:r>
            <a:r>
              <a:rPr lang="en-US" sz="1000" dirty="0" err="1">
                <a:solidFill>
                  <a:schemeClr val="tx1"/>
                </a:solidFill>
                <a:effectLst/>
                <a:latin typeface="Times New Roman" panose="02020603050405020304" pitchFamily="18" charset="0"/>
                <a:ea typeface="Times New Roman" panose="02020603050405020304" pitchFamily="18" charset="0"/>
              </a:rPr>
              <a:t>Vaagaasar</a:t>
            </a:r>
            <a:r>
              <a:rPr lang="en-US" sz="1000" dirty="0">
                <a:solidFill>
                  <a:schemeClr val="tx1"/>
                </a:solidFill>
                <a:effectLst/>
                <a:latin typeface="Times New Roman" panose="02020603050405020304" pitchFamily="18" charset="0"/>
                <a:ea typeface="Times New Roman" panose="02020603050405020304" pitchFamily="18" charset="0"/>
              </a:rPr>
              <a:t> .A.L, (2021) </a:t>
            </a:r>
            <a:r>
              <a:rPr lang="en-US" sz="1000" i="1" dirty="0">
                <a:solidFill>
                  <a:schemeClr val="tx1"/>
                </a:solidFill>
                <a:effectLst/>
                <a:latin typeface="Times New Roman" panose="02020603050405020304" pitchFamily="18" charset="0"/>
                <a:ea typeface="Times New Roman" panose="02020603050405020304" pitchFamily="18" charset="0"/>
              </a:rPr>
              <a:t>Project Management</a:t>
            </a:r>
            <a:r>
              <a:rPr lang="en-US" sz="1000" dirty="0">
                <a:solidFill>
                  <a:schemeClr val="tx1"/>
                </a:solidFill>
                <a:effectLst/>
                <a:latin typeface="Times New Roman" panose="02020603050405020304" pitchFamily="18" charset="0"/>
                <a:ea typeface="Times New Roman" panose="02020603050405020304" pitchFamily="18" charset="0"/>
              </a:rPr>
              <a:t>: A Value Creation Approach. Sage, </a:t>
            </a:r>
            <a:r>
              <a:rPr lang="en-US" sz="1000" dirty="0" err="1">
                <a:solidFill>
                  <a:schemeClr val="tx1"/>
                </a:solidFill>
                <a:effectLst/>
                <a:latin typeface="Times New Roman" panose="02020603050405020304" pitchFamily="18" charset="0"/>
                <a:ea typeface="Times New Roman" panose="02020603050405020304" pitchFamily="18" charset="0"/>
              </a:rPr>
              <a:t>London.</a:t>
            </a:r>
            <a:r>
              <a:rPr lang="en-US" sz="1000" baseline="-25000" dirty="0" err="1">
                <a:solidFill>
                  <a:schemeClr val="tx1"/>
                </a:solidFill>
                <a:effectLst/>
                <a:latin typeface="Times New Roman" panose="02020603050405020304" pitchFamily="18" charset="0"/>
                <a:ea typeface="Times New Roman" panose="02020603050405020304" pitchFamily="18" charset="0"/>
              </a:rPr>
              <a:t>nd</a:t>
            </a:r>
            <a:endParaRPr lang="en-GB" sz="10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solidFill>
                  <a:schemeClr val="tx1"/>
                </a:solidFill>
                <a:effectLst/>
                <a:latin typeface="Times New Roman" panose="02020603050405020304" pitchFamily="18" charset="0"/>
                <a:ea typeface="Times New Roman" panose="02020603050405020304" pitchFamily="18" charset="0"/>
              </a:rPr>
              <a:t>ÇOBAN, E. and ÖZEL, Ç.H. (2022) ‘Determining the crisis management strategies applied by hotel managers during the outbreak of coronavirus (covid-19)’, </a:t>
            </a:r>
            <a:r>
              <a:rPr lang="en-US" sz="1000" i="1" dirty="0">
                <a:solidFill>
                  <a:schemeClr val="tx1"/>
                </a:solidFill>
                <a:effectLst/>
                <a:latin typeface="Times New Roman" panose="02020603050405020304" pitchFamily="18" charset="0"/>
                <a:ea typeface="Times New Roman" panose="02020603050405020304" pitchFamily="18" charset="0"/>
              </a:rPr>
              <a:t>Advances in Hospitality and Tourism Research (AHTR)</a:t>
            </a:r>
            <a:r>
              <a:rPr lang="en-US" sz="1000" dirty="0">
                <a:solidFill>
                  <a:schemeClr val="tx1"/>
                </a:solidFill>
                <a:effectLst/>
                <a:latin typeface="Times New Roman" panose="02020603050405020304" pitchFamily="18" charset="0"/>
                <a:ea typeface="Times New Roman" panose="02020603050405020304" pitchFamily="18" charset="0"/>
              </a:rPr>
              <a:t>, 10(1), pp. 27–48. doi:10.30519/ahtr.951594. </a:t>
            </a:r>
            <a:endParaRPr lang="en-GB" sz="1000" dirty="0">
              <a:solidFill>
                <a:schemeClr val="tx1"/>
              </a:solidFill>
              <a:effectLst/>
              <a:latin typeface="Times New Roman" panose="02020603050405020304" pitchFamily="18" charset="0"/>
              <a:ea typeface="Times New Roman" panose="02020603050405020304" pitchFamily="18" charset="0"/>
            </a:endParaRPr>
          </a:p>
          <a:p>
            <a:pPr algn="just">
              <a:lnSpc>
                <a:spcPct val="150000"/>
              </a:lnSpc>
              <a:buNone/>
            </a:pPr>
            <a:r>
              <a:rPr lang="en-GB" sz="1000" dirty="0">
                <a:solidFill>
                  <a:schemeClr val="tx1"/>
                </a:solidFill>
                <a:effectLst/>
                <a:latin typeface="Times New Roman" panose="02020603050405020304" pitchFamily="18" charset="0"/>
                <a:ea typeface="Times New Roman" panose="02020603050405020304" pitchFamily="18" charset="0"/>
              </a:rPr>
              <a:t>Cooper, C. and Hall, M. (2019) </a:t>
            </a:r>
            <a:r>
              <a:rPr lang="en-GB" sz="1000" i="1" dirty="0">
                <a:solidFill>
                  <a:schemeClr val="tx1"/>
                </a:solidFill>
                <a:effectLst/>
                <a:latin typeface="Times New Roman" panose="02020603050405020304" pitchFamily="18" charset="0"/>
                <a:ea typeface="Times New Roman" panose="02020603050405020304" pitchFamily="18" charset="0"/>
              </a:rPr>
              <a:t>Contemporary Tourism: An International Approach</a:t>
            </a:r>
            <a:r>
              <a:rPr lang="en-GB" sz="1000" dirty="0">
                <a:solidFill>
                  <a:schemeClr val="tx1"/>
                </a:solidFill>
                <a:effectLst/>
                <a:latin typeface="Times New Roman" panose="02020603050405020304" pitchFamily="18" charset="0"/>
                <a:ea typeface="Times New Roman" panose="02020603050405020304" pitchFamily="18" charset="0"/>
              </a:rPr>
              <a:t>, 4</a:t>
            </a:r>
            <a:r>
              <a:rPr lang="en-GB" sz="1000" baseline="30000" dirty="0">
                <a:solidFill>
                  <a:schemeClr val="tx1"/>
                </a:solidFill>
                <a:effectLst/>
                <a:latin typeface="Times New Roman" panose="02020603050405020304" pitchFamily="18" charset="0"/>
                <a:ea typeface="Times New Roman" panose="02020603050405020304" pitchFamily="18" charset="0"/>
              </a:rPr>
              <a:t>th </a:t>
            </a:r>
            <a:r>
              <a:rPr lang="en-GB" sz="1000" dirty="0" err="1">
                <a:solidFill>
                  <a:schemeClr val="tx1"/>
                </a:solidFill>
                <a:effectLst/>
                <a:latin typeface="Times New Roman" panose="02020603050405020304" pitchFamily="18" charset="0"/>
                <a:ea typeface="Times New Roman" panose="02020603050405020304" pitchFamily="18" charset="0"/>
              </a:rPr>
              <a:t>Edn</a:t>
            </a:r>
            <a:r>
              <a:rPr lang="en-GB" sz="1000" dirty="0">
                <a:solidFill>
                  <a:schemeClr val="tx1"/>
                </a:solidFill>
                <a:effectLst/>
                <a:latin typeface="Times New Roman" panose="02020603050405020304" pitchFamily="18" charset="0"/>
                <a:ea typeface="Times New Roman" panose="02020603050405020304" pitchFamily="18" charset="0"/>
              </a:rPr>
              <a:t>. Goodfellows, Oxford</a:t>
            </a:r>
          </a:p>
          <a:p>
            <a:pPr algn="just">
              <a:lnSpc>
                <a:spcPct val="150000"/>
              </a:lnSpc>
              <a:buNone/>
            </a:pPr>
            <a:r>
              <a:rPr lang="en-GB" sz="1000" dirty="0">
                <a:solidFill>
                  <a:schemeClr val="tx1"/>
                </a:solidFill>
                <a:effectLst/>
                <a:latin typeface="Times New Roman" panose="02020603050405020304" pitchFamily="18" charset="0"/>
                <a:ea typeface="Times New Roman" panose="02020603050405020304" pitchFamily="18" charset="0"/>
              </a:rPr>
              <a:t>Costa, V. and Costa, C. (eds) (2022) </a:t>
            </a:r>
            <a:r>
              <a:rPr lang="en-GB" sz="1000" i="1" dirty="0">
                <a:solidFill>
                  <a:schemeClr val="tx1"/>
                </a:solidFill>
                <a:effectLst/>
                <a:latin typeface="Times New Roman" panose="02020603050405020304" pitchFamily="18" charset="0"/>
                <a:ea typeface="Times New Roman" panose="02020603050405020304" pitchFamily="18" charset="0"/>
              </a:rPr>
              <a:t>Sustainability and competitiveness in the hospitality industry</a:t>
            </a:r>
            <a:r>
              <a:rPr lang="en-GB" sz="1000" dirty="0">
                <a:solidFill>
                  <a:schemeClr val="tx1"/>
                </a:solidFill>
                <a:effectLst/>
                <a:latin typeface="Times New Roman" panose="02020603050405020304" pitchFamily="18" charset="0"/>
                <a:ea typeface="Times New Roman" panose="02020603050405020304" pitchFamily="18" charset="0"/>
              </a:rPr>
              <a:t>. Hershey, Pennsylvania: Business Science  Reference.</a:t>
            </a:r>
          </a:p>
          <a:p>
            <a:pPr algn="just">
              <a:lnSpc>
                <a:spcPct val="150000"/>
              </a:lnSpc>
              <a:buNone/>
            </a:pPr>
            <a:r>
              <a:rPr lang="en-US" sz="1000" dirty="0">
                <a:solidFill>
                  <a:schemeClr val="tx1"/>
                </a:solidFill>
                <a:effectLst/>
                <a:latin typeface="Times New Roman" panose="02020603050405020304" pitchFamily="18" charset="0"/>
                <a:ea typeface="Times New Roman" panose="02020603050405020304" pitchFamily="18" charset="0"/>
              </a:rPr>
              <a:t>Davies, E.C. (2017) ‘The significance of theme’, </a:t>
            </a:r>
            <a:r>
              <a:rPr lang="en-US" sz="1000" i="1" dirty="0">
                <a:solidFill>
                  <a:schemeClr val="tx1"/>
                </a:solidFill>
                <a:effectLst/>
                <a:latin typeface="Times New Roman" panose="02020603050405020304" pitchFamily="18" charset="0"/>
                <a:ea typeface="Times New Roman" panose="02020603050405020304" pitchFamily="18" charset="0"/>
              </a:rPr>
              <a:t>English Text Construction</a:t>
            </a:r>
            <a:r>
              <a:rPr lang="en-US" sz="1000" dirty="0">
                <a:solidFill>
                  <a:schemeClr val="tx1"/>
                </a:solidFill>
                <a:effectLst/>
                <a:latin typeface="Times New Roman" panose="02020603050405020304" pitchFamily="18" charset="0"/>
                <a:ea typeface="Times New Roman" panose="02020603050405020304" pitchFamily="18" charset="0"/>
              </a:rPr>
              <a:t>, 10(2), pp. 298–322. doi:10.1075/etc.10.2.06dav. </a:t>
            </a:r>
            <a:endParaRPr lang="en-GB" sz="1000" dirty="0">
              <a:solidFill>
                <a:schemeClr val="tx1"/>
              </a:solidFill>
              <a:effectLst/>
              <a:latin typeface="Times New Roman" panose="02020603050405020304" pitchFamily="18" charset="0"/>
              <a:ea typeface="Times New Roman" panose="02020603050405020304" pitchFamily="18" charset="0"/>
            </a:endParaRPr>
          </a:p>
          <a:p>
            <a:pPr marL="0" marR="0" algn="just">
              <a:lnSpc>
                <a:spcPct val="150000"/>
              </a:lnSpc>
              <a:buNone/>
            </a:pPr>
            <a:endParaRPr lang="en-US" sz="1000"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44B4EBBF-6334-009F-68F2-6C641B17452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solidFill>
                  <a:schemeClr val="tx2">
                    <a:lumMod val="10000"/>
                  </a:schemeClr>
                </a:solidFill>
              </a:rPr>
              <a:t>11</a:t>
            </a:fld>
            <a:endParaRPr lang="en">
              <a:solidFill>
                <a:schemeClr val="tx2">
                  <a:lumMod val="10000"/>
                </a:schemeClr>
              </a:solidFill>
            </a:endParaRPr>
          </a:p>
        </p:txBody>
      </p:sp>
    </p:spTree>
    <p:extLst>
      <p:ext uri="{BB962C8B-B14F-4D97-AF65-F5344CB8AC3E}">
        <p14:creationId xmlns:p14="http://schemas.microsoft.com/office/powerpoint/2010/main" val="2366942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728D9-245F-997D-AAF8-1D77CA03B8D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sp>
        <p:nvSpPr>
          <p:cNvPr id="5" name="TextBox 4">
            <a:extLst>
              <a:ext uri="{FF2B5EF4-FFF2-40B4-BE49-F238E27FC236}">
                <a16:creationId xmlns:a16="http://schemas.microsoft.com/office/drawing/2014/main" id="{80F2A141-9585-E27C-FB45-C4C3484C5C3E}"/>
              </a:ext>
            </a:extLst>
          </p:cNvPr>
          <p:cNvSpPr txBox="1"/>
          <p:nvPr/>
        </p:nvSpPr>
        <p:spPr>
          <a:xfrm>
            <a:off x="793630" y="371147"/>
            <a:ext cx="7556740" cy="4401205"/>
          </a:xfrm>
          <a:prstGeom prst="rect">
            <a:avLst/>
          </a:prstGeom>
          <a:noFill/>
        </p:spPr>
        <p:txBody>
          <a:bodyPr wrap="square" rtlCol="0">
            <a:spAutoFit/>
          </a:bodyPr>
          <a:lstStyle/>
          <a:p>
            <a:pPr algn="just">
              <a:lnSpc>
                <a:spcPct val="150000"/>
              </a:lnSpc>
              <a:buNone/>
            </a:pPr>
            <a:r>
              <a:rPr lang="en-US" sz="1000" dirty="0">
                <a:effectLst/>
                <a:latin typeface="Times New Roman" panose="02020603050405020304" pitchFamily="18" charset="0"/>
                <a:ea typeface="Times New Roman" panose="02020603050405020304" pitchFamily="18" charset="0"/>
              </a:rPr>
              <a:t>Davies, L. and Leonard, P. (2017) </a:t>
            </a:r>
            <a:r>
              <a:rPr lang="en-US" sz="1000" i="1" dirty="0">
                <a:effectLst/>
                <a:latin typeface="Times New Roman" panose="02020603050405020304" pitchFamily="18" charset="0"/>
                <a:ea typeface="Times New Roman" panose="02020603050405020304" pitchFamily="18" charset="0"/>
              </a:rPr>
              <a:t>Social work in a corporate era: Practices of power and resistance</a:t>
            </a:r>
            <a:r>
              <a:rPr lang="en-US" sz="1000" dirty="0">
                <a:effectLst/>
                <a:latin typeface="Times New Roman" panose="02020603050405020304" pitchFamily="18" charset="0"/>
                <a:ea typeface="Times New Roman" panose="02020603050405020304" pitchFamily="18" charset="0"/>
              </a:rPr>
              <a:t>. Abingdon, Oxon: Routledge.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Falk, M. (2016) ‘A gravity model of foreign direct investment in the hospitality industry’, </a:t>
            </a:r>
            <a:r>
              <a:rPr lang="en-US" sz="1000" i="1" dirty="0">
                <a:effectLst/>
                <a:latin typeface="Times New Roman" panose="02020603050405020304" pitchFamily="18" charset="0"/>
                <a:ea typeface="Times New Roman" panose="02020603050405020304" pitchFamily="18" charset="0"/>
              </a:rPr>
              <a:t>Tourism Management</a:t>
            </a:r>
            <a:r>
              <a:rPr lang="en-US" sz="1000" dirty="0">
                <a:effectLst/>
                <a:latin typeface="Times New Roman" panose="02020603050405020304" pitchFamily="18" charset="0"/>
                <a:ea typeface="Times New Roman" panose="02020603050405020304" pitchFamily="18" charset="0"/>
              </a:rPr>
              <a:t>, 55, pp. 225–237. doi:10.1016/j.tourman.2016.02.012.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Ford. R.C, Sturman, M.C. (2020). </a:t>
            </a:r>
            <a:r>
              <a:rPr lang="en-US" sz="1000" i="1" dirty="0">
                <a:effectLst/>
                <a:latin typeface="Times New Roman" panose="02020603050405020304" pitchFamily="18" charset="0"/>
                <a:ea typeface="Times New Roman" panose="02020603050405020304" pitchFamily="18" charset="0"/>
              </a:rPr>
              <a:t>Managing Hospitality Organizations</a:t>
            </a:r>
            <a:r>
              <a:rPr lang="en-US" sz="1000" dirty="0">
                <a:effectLst/>
                <a:latin typeface="Times New Roman" panose="02020603050405020304" pitchFamily="18" charset="0"/>
                <a:ea typeface="Times New Roman" panose="02020603050405020304" pitchFamily="18" charset="0"/>
              </a:rPr>
              <a:t> 2</a:t>
            </a:r>
            <a:r>
              <a:rPr lang="en-US" sz="1000" baseline="30000" dirty="0">
                <a:effectLst/>
                <a:latin typeface="Times New Roman" panose="02020603050405020304" pitchFamily="18" charset="0"/>
                <a:ea typeface="Times New Roman" panose="02020603050405020304" pitchFamily="18" charset="0"/>
              </a:rPr>
              <a:t>nd </a:t>
            </a:r>
            <a:r>
              <a:rPr lang="en-US" sz="1000" dirty="0" err="1">
                <a:effectLst/>
                <a:latin typeface="Times New Roman" panose="02020603050405020304" pitchFamily="18" charset="0"/>
                <a:ea typeface="Times New Roman" panose="02020603050405020304" pitchFamily="18" charset="0"/>
              </a:rPr>
              <a:t>Edn</a:t>
            </a:r>
            <a:r>
              <a:rPr lang="en-US" sz="1000" dirty="0">
                <a:effectLst/>
                <a:latin typeface="Times New Roman" panose="02020603050405020304" pitchFamily="18" charset="0"/>
                <a:ea typeface="Times New Roman" panose="02020603050405020304" pitchFamily="18" charset="0"/>
              </a:rPr>
              <a:t>. Sage, London.</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Le, D. and Phi, G. (2021) ‘Strategic responses of the hotel sector to COVID-19: Toward a refined Pandemic Crisis Management Framework’, </a:t>
            </a:r>
            <a:r>
              <a:rPr lang="en-US" sz="1000" i="1" dirty="0">
                <a:effectLst/>
                <a:latin typeface="Times New Roman" panose="02020603050405020304" pitchFamily="18" charset="0"/>
                <a:ea typeface="Times New Roman" panose="02020603050405020304" pitchFamily="18" charset="0"/>
              </a:rPr>
              <a:t>International Journal of Hospitality Management</a:t>
            </a:r>
            <a:r>
              <a:rPr lang="en-US" sz="1000" dirty="0">
                <a:effectLst/>
                <a:latin typeface="Times New Roman" panose="02020603050405020304" pitchFamily="18" charset="0"/>
                <a:ea typeface="Times New Roman" panose="02020603050405020304" pitchFamily="18" charset="0"/>
              </a:rPr>
              <a:t>, 94, p. 102808. doi:10.1016/j.ijhm.2020.102808.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Longhofer, W. and Winchester, D. (2023) </a:t>
            </a:r>
            <a:r>
              <a:rPr lang="en-US" sz="1000" i="1" dirty="0">
                <a:effectLst/>
                <a:latin typeface="Times New Roman" panose="02020603050405020304" pitchFamily="18" charset="0"/>
                <a:ea typeface="Times New Roman" panose="02020603050405020304" pitchFamily="18" charset="0"/>
              </a:rPr>
              <a:t>Social theory re-wired: New connections to classical and contemporary perspectives</a:t>
            </a:r>
            <a:r>
              <a:rPr lang="en-US" sz="1000" dirty="0">
                <a:effectLst/>
                <a:latin typeface="Times New Roman" panose="02020603050405020304" pitchFamily="18" charset="0"/>
                <a:ea typeface="Times New Roman" panose="02020603050405020304" pitchFamily="18" charset="0"/>
              </a:rPr>
              <a:t>. New York: Routledge, Taylor &amp; Francis Group.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Masiero, L., </a:t>
            </a:r>
            <a:r>
              <a:rPr lang="en-US" sz="1000" dirty="0" err="1">
                <a:effectLst/>
                <a:latin typeface="Times New Roman" panose="02020603050405020304" pitchFamily="18" charset="0"/>
                <a:ea typeface="Times New Roman" panose="02020603050405020304" pitchFamily="18" charset="0"/>
              </a:rPr>
              <a:t>Viglia</a:t>
            </a:r>
            <a:r>
              <a:rPr lang="en-US" sz="1000" dirty="0">
                <a:effectLst/>
                <a:latin typeface="Times New Roman" panose="02020603050405020304" pitchFamily="18" charset="0"/>
                <a:ea typeface="Times New Roman" panose="02020603050405020304" pitchFamily="18" charset="0"/>
              </a:rPr>
              <a:t>, G. and Nieto-Garcia, M. (2020) ‘Strategic consumer behavior in online hotel booking’, </a:t>
            </a:r>
            <a:r>
              <a:rPr lang="en-US" sz="1000" i="1" dirty="0">
                <a:effectLst/>
                <a:latin typeface="Times New Roman" panose="02020603050405020304" pitchFamily="18" charset="0"/>
                <a:ea typeface="Times New Roman" panose="02020603050405020304" pitchFamily="18" charset="0"/>
              </a:rPr>
              <a:t>Annals of Tourism Research</a:t>
            </a:r>
            <a:r>
              <a:rPr lang="en-US" sz="1000" dirty="0">
                <a:effectLst/>
                <a:latin typeface="Times New Roman" panose="02020603050405020304" pitchFamily="18" charset="0"/>
                <a:ea typeface="Times New Roman" panose="02020603050405020304" pitchFamily="18" charset="0"/>
              </a:rPr>
              <a:t>, 83, p. 102947. doi:10.1016/j.annals.2020.102947.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err="1">
                <a:effectLst/>
                <a:latin typeface="Times New Roman" panose="02020603050405020304" pitchFamily="18" charset="0"/>
                <a:ea typeface="Times New Roman" panose="02020603050405020304" pitchFamily="18" charset="0"/>
              </a:rPr>
              <a:t>Nylén</a:t>
            </a:r>
            <a:r>
              <a:rPr lang="en-US" sz="1000" dirty="0">
                <a:effectLst/>
                <a:latin typeface="Times New Roman" panose="02020603050405020304" pitchFamily="18" charset="0"/>
                <a:ea typeface="Times New Roman" panose="02020603050405020304" pitchFamily="18" charset="0"/>
              </a:rPr>
              <a:t>, D. and Holmström, J. (2015) ‘Digital Innovation Strategy: A framework for diagnosing and improving digital product and Service Innovation’, </a:t>
            </a:r>
            <a:r>
              <a:rPr lang="en-US" sz="1000" i="1" dirty="0">
                <a:effectLst/>
                <a:latin typeface="Times New Roman" panose="02020603050405020304" pitchFamily="18" charset="0"/>
                <a:ea typeface="Times New Roman" panose="02020603050405020304" pitchFamily="18" charset="0"/>
              </a:rPr>
              <a:t>Business Horizons</a:t>
            </a:r>
            <a:r>
              <a:rPr lang="en-US" sz="1000" dirty="0">
                <a:effectLst/>
                <a:latin typeface="Times New Roman" panose="02020603050405020304" pitchFamily="18" charset="0"/>
                <a:ea typeface="Times New Roman" panose="02020603050405020304" pitchFamily="18" charset="0"/>
              </a:rPr>
              <a:t>, 58(1), pp. 57–67. doi:10.1016/j.bushor.2014.09.001.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US" sz="1000" dirty="0">
                <a:effectLst/>
                <a:latin typeface="Times New Roman" panose="02020603050405020304" pitchFamily="18" charset="0"/>
                <a:ea typeface="Times New Roman" panose="02020603050405020304" pitchFamily="18" charset="0"/>
              </a:rPr>
              <a:t>Ritchie, B.W. and Jiang, Y. (2019) ‘A review of research on tourism risk, crisis and disaster management: Launching the Annals of Tourism Research curated collection on Tourism Risk, crisis and disaster management’, </a:t>
            </a:r>
            <a:r>
              <a:rPr lang="en-US" sz="1000" i="1" dirty="0">
                <a:effectLst/>
                <a:latin typeface="Times New Roman" panose="02020603050405020304" pitchFamily="18" charset="0"/>
                <a:ea typeface="Times New Roman" panose="02020603050405020304" pitchFamily="18" charset="0"/>
              </a:rPr>
              <a:t>Annals of Tourism Research</a:t>
            </a:r>
            <a:r>
              <a:rPr lang="en-US" sz="1000" dirty="0">
                <a:effectLst/>
                <a:latin typeface="Times New Roman" panose="02020603050405020304" pitchFamily="18" charset="0"/>
                <a:ea typeface="Times New Roman" panose="02020603050405020304" pitchFamily="18" charset="0"/>
              </a:rPr>
              <a:t>, 79, p. 102812. doi:10.1016/j.annals.2019.102812. </a:t>
            </a:r>
            <a:endParaRPr lang="en-GB" sz="1000" dirty="0">
              <a:effectLst/>
              <a:latin typeface="Times New Roman" panose="02020603050405020304" pitchFamily="18" charset="0"/>
              <a:ea typeface="Times New Roman" panose="02020603050405020304" pitchFamily="18" charset="0"/>
            </a:endParaRPr>
          </a:p>
          <a:p>
            <a:pPr algn="just">
              <a:lnSpc>
                <a:spcPct val="150000"/>
              </a:lnSpc>
              <a:buNone/>
            </a:pPr>
            <a:r>
              <a:rPr lang="en-GB" sz="1000" dirty="0">
                <a:effectLst/>
                <a:latin typeface="Times New Roman" panose="02020603050405020304" pitchFamily="18" charset="0"/>
                <a:ea typeface="Times New Roman" panose="02020603050405020304" pitchFamily="18" charset="0"/>
              </a:rPr>
              <a:t>Sharma, M., Singh, A.K. and Tyagi, P. (2024) </a:t>
            </a:r>
            <a:r>
              <a:rPr lang="en-GB" sz="1000" i="1" dirty="0">
                <a:effectLst/>
                <a:latin typeface="Times New Roman" panose="02020603050405020304" pitchFamily="18" charset="0"/>
                <a:ea typeface="Times New Roman" panose="02020603050405020304" pitchFamily="18" charset="0"/>
              </a:rPr>
              <a:t>Proceedings of the International Conference on Innovation and Regenerative Trends in  Tourism and Hospitality Industry</a:t>
            </a:r>
            <a:r>
              <a:rPr lang="en-GB" sz="1000" dirty="0">
                <a:effectLst/>
                <a:latin typeface="Times New Roman" panose="02020603050405020304" pitchFamily="18" charset="0"/>
                <a:ea typeface="Times New Roman" panose="02020603050405020304" pitchFamily="18" charset="0"/>
              </a:rPr>
              <a:t> (IRTTHI 2024). 1st ed. Dordrecht:  Atlantis Press Zeger Karssen.</a:t>
            </a:r>
          </a:p>
          <a:p>
            <a:pPr algn="just">
              <a:lnSpc>
                <a:spcPct val="150000"/>
              </a:lnSpc>
            </a:pPr>
            <a:r>
              <a:rPr lang="en-GB" sz="1000" dirty="0">
                <a:effectLst/>
                <a:latin typeface="Times New Roman" panose="02020603050405020304" pitchFamily="18" charset="0"/>
                <a:ea typeface="Times New Roman" panose="02020603050405020304" pitchFamily="18" charset="0"/>
              </a:rPr>
              <a:t>Tribe J (2009) </a:t>
            </a:r>
            <a:r>
              <a:rPr lang="en-GB" sz="1000" i="1" dirty="0">
                <a:effectLst/>
                <a:latin typeface="Times New Roman" panose="02020603050405020304" pitchFamily="18" charset="0"/>
                <a:ea typeface="Times New Roman" panose="02020603050405020304" pitchFamily="18" charset="0"/>
              </a:rPr>
              <a:t>Philosophical issues in Tourism</a:t>
            </a:r>
            <a:r>
              <a:rPr lang="en-GB" sz="1000" dirty="0">
                <a:effectLst/>
                <a:latin typeface="Times New Roman" panose="02020603050405020304" pitchFamily="18" charset="0"/>
                <a:ea typeface="Times New Roman" panose="02020603050405020304" pitchFamily="18" charset="0"/>
              </a:rPr>
              <a:t> (Aspects of Tourism), Channel View</a:t>
            </a:r>
          </a:p>
          <a:p>
            <a:endParaRPr lang="en-GB" sz="1000" dirty="0"/>
          </a:p>
        </p:txBody>
      </p:sp>
    </p:spTree>
    <p:extLst>
      <p:ext uri="{BB962C8B-B14F-4D97-AF65-F5344CB8AC3E}">
        <p14:creationId xmlns:p14="http://schemas.microsoft.com/office/powerpoint/2010/main" val="245958443"/>
      </p:ext>
    </p:extLst>
  </p:cSld>
  <p:clrMapOvr>
    <a:masterClrMapping/>
  </p:clrMapOvr>
</p:sld>
</file>

<file path=ppt/theme/theme1.xml><?xml version="1.0" encoding="utf-8"?>
<a:theme xmlns:a="http://schemas.openxmlformats.org/drawingml/2006/main" name="Theme1">
  <a:themeElements>
    <a:clrScheme name="Simple Light">
      <a:dk1>
        <a:srgbClr val="000000"/>
      </a:dk1>
      <a:lt1>
        <a:srgbClr val="F7F5E8"/>
      </a:lt1>
      <a:dk2>
        <a:srgbClr val="D3DFDC"/>
      </a:dk2>
      <a:lt2>
        <a:srgbClr val="C2D1CE"/>
      </a:lt2>
      <a:accent1>
        <a:srgbClr val="ADBBB8"/>
      </a:accent1>
      <a:accent2>
        <a:srgbClr val="9EAEAB"/>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 id="{53EA88AC-AD73-47B3-A90F-D1658DEBB9E2}" vid="{E94DAC23-4A5C-442C-8C24-7B5A30406F48}"/>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0</TotalTime>
  <Words>1195</Words>
  <Application>Microsoft Office PowerPoint</Application>
  <PresentationFormat>On-screen Show (16:9)</PresentationFormat>
  <Paragraphs>66</Paragraphs>
  <Slides>12</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Elsie</vt:lpstr>
      <vt:lpstr>Roboto Condensed</vt:lpstr>
      <vt:lpstr>Wingdings</vt:lpstr>
      <vt:lpstr>Symbol</vt:lpstr>
      <vt:lpstr>Oswald</vt:lpstr>
      <vt:lpstr>Old Standard TT</vt:lpstr>
      <vt:lpstr>Arial</vt:lpstr>
      <vt:lpstr>Times New Roman</vt:lpstr>
      <vt:lpstr>Raleway</vt:lpstr>
      <vt:lpstr>Theme1</vt:lpstr>
      <vt:lpstr>Contemporary Themes in the Hotel and Hospitality Sector  Module code: BMIH6001  </vt:lpstr>
      <vt:lpstr>Introduction</vt:lpstr>
      <vt:lpstr>Literature Review</vt:lpstr>
      <vt:lpstr>PowerPoint Presentation</vt:lpstr>
      <vt:lpstr> Crisis Management Theory</vt:lpstr>
      <vt:lpstr> Crisis management strategies in hotel management</vt:lpstr>
      <vt:lpstr>PowerPoint Presentation</vt:lpstr>
      <vt:lpstr>Method</vt:lpstr>
      <vt:lpstr>Conclusion</vt:lpstr>
      <vt:lpstr>Recommendations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2025-06-10T15:13:41Z</dcterms:modified>
</cp:coreProperties>
</file>