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8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7" r:id="rId15"/>
    <p:sldId id="268" r:id="rId16"/>
    <p:sldId id="269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9945822-4B6F-4309-BAF2-05316D1FA42C}" v="41" dt="2026-10-11T13:54:58.57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97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n-Marie Naisbett (2313638)" userId="c4825239-c8aa-4f96-8fd3-bdbcbc42b7b5" providerId="ADAL" clId="{024B3DDB-AEEA-4B33-8CB5-FCB4F5C55A46}"/>
    <pc:docChg chg="undo custSel addSld delSld modSld">
      <pc:chgData name="Ann-Marie Naisbett (2313638)" userId="c4825239-c8aa-4f96-8fd3-bdbcbc42b7b5" providerId="ADAL" clId="{024B3DDB-AEEA-4B33-8CB5-FCB4F5C55A46}" dt="2026-10-11T14:56:07.757" v="2039" actId="20577"/>
      <pc:docMkLst>
        <pc:docMk/>
      </pc:docMkLst>
      <pc:sldChg chg="addSp delSp modSp mod">
        <pc:chgData name="Ann-Marie Naisbett (2313638)" userId="c4825239-c8aa-4f96-8fd3-bdbcbc42b7b5" providerId="ADAL" clId="{024B3DDB-AEEA-4B33-8CB5-FCB4F5C55A46}" dt="2026-10-11T14:55:07.768" v="2032" actId="20577"/>
        <pc:sldMkLst>
          <pc:docMk/>
          <pc:sldMk cId="2997399094" sldId="256"/>
        </pc:sldMkLst>
        <pc:spChg chg="mod ord">
          <ac:chgData name="Ann-Marie Naisbett (2313638)" userId="c4825239-c8aa-4f96-8fd3-bdbcbc42b7b5" providerId="ADAL" clId="{024B3DDB-AEEA-4B33-8CB5-FCB4F5C55A46}" dt="2026-10-11T14:55:07.768" v="2032" actId="20577"/>
          <ac:spMkLst>
            <pc:docMk/>
            <pc:sldMk cId="2997399094" sldId="256"/>
            <ac:spMk id="2" creationId="{B681FE0E-BC25-4994-1FC7-D92BF8BCC997}"/>
          </ac:spMkLst>
        </pc:spChg>
        <pc:spChg chg="mod">
          <ac:chgData name="Ann-Marie Naisbett (2313638)" userId="c4825239-c8aa-4f96-8fd3-bdbcbc42b7b5" providerId="ADAL" clId="{024B3DDB-AEEA-4B33-8CB5-FCB4F5C55A46}" dt="2026-10-10T19:40:04.309" v="1756" actId="20577"/>
          <ac:spMkLst>
            <pc:docMk/>
            <pc:sldMk cId="2997399094" sldId="256"/>
            <ac:spMk id="3" creationId="{11B3BBD7-5D66-2771-725D-BF2F9E841770}"/>
          </ac:spMkLst>
        </pc:spChg>
        <pc:spChg chg="del">
          <ac:chgData name="Ann-Marie Naisbett (2313638)" userId="c4825239-c8aa-4f96-8fd3-bdbcbc42b7b5" providerId="ADAL" clId="{024B3DDB-AEEA-4B33-8CB5-FCB4F5C55A46}" dt="2026-10-10T09:38:28.867" v="149" actId="26606"/>
          <ac:spMkLst>
            <pc:docMk/>
            <pc:sldMk cId="2997399094" sldId="256"/>
            <ac:spMk id="26" creationId="{8F451A30-466B-4996-9BA5-CD6ABCC6D558}"/>
          </ac:spMkLst>
        </pc:spChg>
        <pc:spChg chg="del">
          <ac:chgData name="Ann-Marie Naisbett (2313638)" userId="c4825239-c8aa-4f96-8fd3-bdbcbc42b7b5" providerId="ADAL" clId="{024B3DDB-AEEA-4B33-8CB5-FCB4F5C55A46}" dt="2026-10-10T09:38:28.867" v="149" actId="26606"/>
          <ac:spMkLst>
            <pc:docMk/>
            <pc:sldMk cId="2997399094" sldId="256"/>
            <ac:spMk id="27" creationId="{9D25F302-27C5-414F-97F8-6EA0A6C028BA}"/>
          </ac:spMkLst>
        </pc:spChg>
        <pc:spChg chg="del">
          <ac:chgData name="Ann-Marie Naisbett (2313638)" userId="c4825239-c8aa-4f96-8fd3-bdbcbc42b7b5" providerId="ADAL" clId="{024B3DDB-AEEA-4B33-8CB5-FCB4F5C55A46}" dt="2026-10-10T09:38:28.867" v="149" actId="26606"/>
          <ac:spMkLst>
            <pc:docMk/>
            <pc:sldMk cId="2997399094" sldId="256"/>
            <ac:spMk id="28" creationId="{830A36F8-48C2-4842-A87B-8CE8DF4E7FD2}"/>
          </ac:spMkLst>
        </pc:spChg>
        <pc:spChg chg="add">
          <ac:chgData name="Ann-Marie Naisbett (2313638)" userId="c4825239-c8aa-4f96-8fd3-bdbcbc42b7b5" providerId="ADAL" clId="{024B3DDB-AEEA-4B33-8CB5-FCB4F5C55A46}" dt="2026-10-10T09:38:28.867" v="149" actId="26606"/>
          <ac:spMkLst>
            <pc:docMk/>
            <pc:sldMk cId="2997399094" sldId="256"/>
            <ac:spMk id="33" creationId="{7B831B6F-405A-4B47-B9BB-5CA88F285844}"/>
          </ac:spMkLst>
        </pc:spChg>
        <pc:spChg chg="add">
          <ac:chgData name="Ann-Marie Naisbett (2313638)" userId="c4825239-c8aa-4f96-8fd3-bdbcbc42b7b5" providerId="ADAL" clId="{024B3DDB-AEEA-4B33-8CB5-FCB4F5C55A46}" dt="2026-10-10T09:38:28.867" v="149" actId="26606"/>
          <ac:spMkLst>
            <pc:docMk/>
            <pc:sldMk cId="2997399094" sldId="256"/>
            <ac:spMk id="35" creationId="{15109354-9C5D-4F8C-B0E6-D1043C7BF20A}"/>
          </ac:spMkLst>
        </pc:spChg>
        <pc:spChg chg="add">
          <ac:chgData name="Ann-Marie Naisbett (2313638)" userId="c4825239-c8aa-4f96-8fd3-bdbcbc42b7b5" providerId="ADAL" clId="{024B3DDB-AEEA-4B33-8CB5-FCB4F5C55A46}" dt="2026-10-10T09:38:28.867" v="149" actId="26606"/>
          <ac:spMkLst>
            <pc:docMk/>
            <pc:sldMk cId="2997399094" sldId="256"/>
            <ac:spMk id="37" creationId="{49B530FE-A87D-41A0-A920-ADC6539EAA44}"/>
          </ac:spMkLst>
        </pc:spChg>
        <pc:picChg chg="mod">
          <ac:chgData name="Ann-Marie Naisbett (2313638)" userId="c4825239-c8aa-4f96-8fd3-bdbcbc42b7b5" providerId="ADAL" clId="{024B3DDB-AEEA-4B33-8CB5-FCB4F5C55A46}" dt="2026-10-10T09:38:28.867" v="149" actId="26606"/>
          <ac:picMkLst>
            <pc:docMk/>
            <pc:sldMk cId="2997399094" sldId="256"/>
            <ac:picMk id="7" creationId="{0B42A1B9-F841-9297-81E2-D4CFE806CFEF}"/>
          </ac:picMkLst>
        </pc:picChg>
      </pc:sldChg>
      <pc:sldChg chg="addSp modSp mod setBg">
        <pc:chgData name="Ann-Marie Naisbett (2313638)" userId="c4825239-c8aa-4f96-8fd3-bdbcbc42b7b5" providerId="ADAL" clId="{024B3DDB-AEEA-4B33-8CB5-FCB4F5C55A46}" dt="2026-10-11T14:54:58.486" v="2031" actId="20577"/>
        <pc:sldMkLst>
          <pc:docMk/>
          <pc:sldMk cId="948183305" sldId="257"/>
        </pc:sldMkLst>
        <pc:spChg chg="mod">
          <ac:chgData name="Ann-Marie Naisbett (2313638)" userId="c4825239-c8aa-4f96-8fd3-bdbcbc42b7b5" providerId="ADAL" clId="{024B3DDB-AEEA-4B33-8CB5-FCB4F5C55A46}" dt="2026-10-11T14:54:58.486" v="2031" actId="20577"/>
          <ac:spMkLst>
            <pc:docMk/>
            <pc:sldMk cId="948183305" sldId="257"/>
            <ac:spMk id="2" creationId="{67F092CD-F682-97F0-9525-41F6E6EE1C5A}"/>
          </ac:spMkLst>
        </pc:spChg>
        <pc:spChg chg="mod">
          <ac:chgData name="Ann-Marie Naisbett (2313638)" userId="c4825239-c8aa-4f96-8fd3-bdbcbc42b7b5" providerId="ADAL" clId="{024B3DDB-AEEA-4B33-8CB5-FCB4F5C55A46}" dt="2026-10-11T14:45:10.210" v="2021" actId="20577"/>
          <ac:spMkLst>
            <pc:docMk/>
            <pc:sldMk cId="948183305" sldId="257"/>
            <ac:spMk id="3" creationId="{E89F71BB-62F7-975C-10EA-B4D0B2B3E32B}"/>
          </ac:spMkLst>
        </pc:spChg>
        <pc:spChg chg="add">
          <ac:chgData name="Ann-Marie Naisbett (2313638)" userId="c4825239-c8aa-4f96-8fd3-bdbcbc42b7b5" providerId="ADAL" clId="{024B3DDB-AEEA-4B33-8CB5-FCB4F5C55A46}" dt="2026-10-10T09:38:46.379" v="150" actId="26606"/>
          <ac:spMkLst>
            <pc:docMk/>
            <pc:sldMk cId="948183305" sldId="257"/>
            <ac:spMk id="8" creationId="{907EF6B7-1338-4443-8C46-6A318D952DFD}"/>
          </ac:spMkLst>
        </pc:spChg>
        <pc:spChg chg="add">
          <ac:chgData name="Ann-Marie Naisbett (2313638)" userId="c4825239-c8aa-4f96-8fd3-bdbcbc42b7b5" providerId="ADAL" clId="{024B3DDB-AEEA-4B33-8CB5-FCB4F5C55A46}" dt="2026-10-10T09:38:46.379" v="150" actId="26606"/>
          <ac:spMkLst>
            <pc:docMk/>
            <pc:sldMk cId="948183305" sldId="257"/>
            <ac:spMk id="10" creationId="{DAAE4CDD-124C-4DCF-9584-B6033B545DD5}"/>
          </ac:spMkLst>
        </pc:spChg>
        <pc:spChg chg="add">
          <ac:chgData name="Ann-Marie Naisbett (2313638)" userId="c4825239-c8aa-4f96-8fd3-bdbcbc42b7b5" providerId="ADAL" clId="{024B3DDB-AEEA-4B33-8CB5-FCB4F5C55A46}" dt="2026-10-10T09:38:46.379" v="150" actId="26606"/>
          <ac:spMkLst>
            <pc:docMk/>
            <pc:sldMk cId="948183305" sldId="257"/>
            <ac:spMk id="12" creationId="{081E4A58-353D-44AE-B2FC-2A74E2E400F7}"/>
          </ac:spMkLst>
        </pc:spChg>
      </pc:sldChg>
      <pc:sldChg chg="addSp delSp modSp mod setBg">
        <pc:chgData name="Ann-Marie Naisbett (2313638)" userId="c4825239-c8aa-4f96-8fd3-bdbcbc42b7b5" providerId="ADAL" clId="{024B3DDB-AEEA-4B33-8CB5-FCB4F5C55A46}" dt="2026-10-11T14:54:41.733" v="2030" actId="20577"/>
        <pc:sldMkLst>
          <pc:docMk/>
          <pc:sldMk cId="1610960298" sldId="258"/>
        </pc:sldMkLst>
        <pc:spChg chg="mod">
          <ac:chgData name="Ann-Marie Naisbett (2313638)" userId="c4825239-c8aa-4f96-8fd3-bdbcbc42b7b5" providerId="ADAL" clId="{024B3DDB-AEEA-4B33-8CB5-FCB4F5C55A46}" dt="2026-10-11T14:54:41.733" v="2030" actId="20577"/>
          <ac:spMkLst>
            <pc:docMk/>
            <pc:sldMk cId="1610960298" sldId="258"/>
            <ac:spMk id="2" creationId="{31BFC5E0-8CD6-AE3C-57CB-6AFE647DB3C6}"/>
          </ac:spMkLst>
        </pc:spChg>
        <pc:spChg chg="mod">
          <ac:chgData name="Ann-Marie Naisbett (2313638)" userId="c4825239-c8aa-4f96-8fd3-bdbcbc42b7b5" providerId="ADAL" clId="{024B3DDB-AEEA-4B33-8CB5-FCB4F5C55A46}" dt="2026-10-11T14:47:06.109" v="2028" actId="20577"/>
          <ac:spMkLst>
            <pc:docMk/>
            <pc:sldMk cId="1610960298" sldId="258"/>
            <ac:spMk id="3" creationId="{EBDC0BB8-9C89-0296-AB53-A7ECB22B6AEC}"/>
          </ac:spMkLst>
        </pc:spChg>
        <pc:spChg chg="add del">
          <ac:chgData name="Ann-Marie Naisbett (2313638)" userId="c4825239-c8aa-4f96-8fd3-bdbcbc42b7b5" providerId="ADAL" clId="{024B3DDB-AEEA-4B33-8CB5-FCB4F5C55A46}" dt="2026-10-10T09:38:58.756" v="152" actId="26606"/>
          <ac:spMkLst>
            <pc:docMk/>
            <pc:sldMk cId="1610960298" sldId="258"/>
            <ac:spMk id="8" creationId="{C2554CA6-288E-4202-BC52-2E5A8F0C0AED}"/>
          </ac:spMkLst>
        </pc:spChg>
        <pc:spChg chg="add del">
          <ac:chgData name="Ann-Marie Naisbett (2313638)" userId="c4825239-c8aa-4f96-8fd3-bdbcbc42b7b5" providerId="ADAL" clId="{024B3DDB-AEEA-4B33-8CB5-FCB4F5C55A46}" dt="2026-10-10T09:38:58.756" v="152" actId="26606"/>
          <ac:spMkLst>
            <pc:docMk/>
            <pc:sldMk cId="1610960298" sldId="258"/>
            <ac:spMk id="10" creationId="{B10BB131-AC8E-4A8E-A5D1-36260F720C3B}"/>
          </ac:spMkLst>
        </pc:spChg>
        <pc:spChg chg="add del">
          <ac:chgData name="Ann-Marie Naisbett (2313638)" userId="c4825239-c8aa-4f96-8fd3-bdbcbc42b7b5" providerId="ADAL" clId="{024B3DDB-AEEA-4B33-8CB5-FCB4F5C55A46}" dt="2026-10-10T09:38:58.756" v="152" actId="26606"/>
          <ac:spMkLst>
            <pc:docMk/>
            <pc:sldMk cId="1610960298" sldId="258"/>
            <ac:spMk id="12" creationId="{5B7778FC-632E-4DCA-A7CB-0D7731CCF970}"/>
          </ac:spMkLst>
        </pc:spChg>
        <pc:spChg chg="add del">
          <ac:chgData name="Ann-Marie Naisbett (2313638)" userId="c4825239-c8aa-4f96-8fd3-bdbcbc42b7b5" providerId="ADAL" clId="{024B3DDB-AEEA-4B33-8CB5-FCB4F5C55A46}" dt="2026-10-10T09:38:58.756" v="152" actId="26606"/>
          <ac:spMkLst>
            <pc:docMk/>
            <pc:sldMk cId="1610960298" sldId="258"/>
            <ac:spMk id="14" creationId="{FA23A907-97FB-4A8F-880A-DD77401C4296}"/>
          </ac:spMkLst>
        </pc:spChg>
        <pc:spChg chg="add">
          <ac:chgData name="Ann-Marie Naisbett (2313638)" userId="c4825239-c8aa-4f96-8fd3-bdbcbc42b7b5" providerId="ADAL" clId="{024B3DDB-AEEA-4B33-8CB5-FCB4F5C55A46}" dt="2026-10-10T09:38:58.781" v="153" actId="26606"/>
          <ac:spMkLst>
            <pc:docMk/>
            <pc:sldMk cId="1610960298" sldId="258"/>
            <ac:spMk id="16" creationId="{907EF6B7-1338-4443-8C46-6A318D952DFD}"/>
          </ac:spMkLst>
        </pc:spChg>
        <pc:spChg chg="add">
          <ac:chgData name="Ann-Marie Naisbett (2313638)" userId="c4825239-c8aa-4f96-8fd3-bdbcbc42b7b5" providerId="ADAL" clId="{024B3DDB-AEEA-4B33-8CB5-FCB4F5C55A46}" dt="2026-10-10T09:38:58.781" v="153" actId="26606"/>
          <ac:spMkLst>
            <pc:docMk/>
            <pc:sldMk cId="1610960298" sldId="258"/>
            <ac:spMk id="17" creationId="{DAAE4CDD-124C-4DCF-9584-B6033B545DD5}"/>
          </ac:spMkLst>
        </pc:spChg>
        <pc:spChg chg="add">
          <ac:chgData name="Ann-Marie Naisbett (2313638)" userId="c4825239-c8aa-4f96-8fd3-bdbcbc42b7b5" providerId="ADAL" clId="{024B3DDB-AEEA-4B33-8CB5-FCB4F5C55A46}" dt="2026-10-10T09:38:58.781" v="153" actId="26606"/>
          <ac:spMkLst>
            <pc:docMk/>
            <pc:sldMk cId="1610960298" sldId="258"/>
            <ac:spMk id="18" creationId="{081E4A58-353D-44AE-B2FC-2A74E2E400F7}"/>
          </ac:spMkLst>
        </pc:spChg>
      </pc:sldChg>
      <pc:sldChg chg="addSp delSp modSp mod setBg">
        <pc:chgData name="Ann-Marie Naisbett (2313638)" userId="c4825239-c8aa-4f96-8fd3-bdbcbc42b7b5" providerId="ADAL" clId="{024B3DDB-AEEA-4B33-8CB5-FCB4F5C55A46}" dt="2026-10-11T13:57:58.275" v="1905" actId="20577"/>
        <pc:sldMkLst>
          <pc:docMk/>
          <pc:sldMk cId="2159368634" sldId="259"/>
        </pc:sldMkLst>
        <pc:spChg chg="mod">
          <ac:chgData name="Ann-Marie Naisbett (2313638)" userId="c4825239-c8aa-4f96-8fd3-bdbcbc42b7b5" providerId="ADAL" clId="{024B3DDB-AEEA-4B33-8CB5-FCB4F5C55A46}" dt="2026-10-11T13:56:58.948" v="1897" actId="20577"/>
          <ac:spMkLst>
            <pc:docMk/>
            <pc:sldMk cId="2159368634" sldId="259"/>
            <ac:spMk id="2" creationId="{1E02FAD3-4A31-721F-3C21-928A44C7A2BE}"/>
          </ac:spMkLst>
        </pc:spChg>
        <pc:spChg chg="del">
          <ac:chgData name="Ann-Marie Naisbett (2313638)" userId="c4825239-c8aa-4f96-8fd3-bdbcbc42b7b5" providerId="ADAL" clId="{024B3DDB-AEEA-4B33-8CB5-FCB4F5C55A46}" dt="2026-10-10T09:39:07.817" v="154" actId="26606"/>
          <ac:spMkLst>
            <pc:docMk/>
            <pc:sldMk cId="2159368634" sldId="259"/>
            <ac:spMk id="3" creationId="{A6F5F92E-59EC-DE05-456F-0F1C825E65DA}"/>
          </ac:spMkLst>
        </pc:spChg>
        <pc:spChg chg="add">
          <ac:chgData name="Ann-Marie Naisbett (2313638)" userId="c4825239-c8aa-4f96-8fd3-bdbcbc42b7b5" providerId="ADAL" clId="{024B3DDB-AEEA-4B33-8CB5-FCB4F5C55A46}" dt="2026-10-10T09:39:07.817" v="154" actId="26606"/>
          <ac:spMkLst>
            <pc:docMk/>
            <pc:sldMk cId="2159368634" sldId="259"/>
            <ac:spMk id="9" creationId="{9DBC8166-481C-4473-95F5-9A5B9073B7F1}"/>
          </ac:spMkLst>
        </pc:spChg>
        <pc:spChg chg="add">
          <ac:chgData name="Ann-Marie Naisbett (2313638)" userId="c4825239-c8aa-4f96-8fd3-bdbcbc42b7b5" providerId="ADAL" clId="{024B3DDB-AEEA-4B33-8CB5-FCB4F5C55A46}" dt="2026-10-10T09:39:07.817" v="154" actId="26606"/>
          <ac:spMkLst>
            <pc:docMk/>
            <pc:sldMk cId="2159368634" sldId="259"/>
            <ac:spMk id="11" creationId="{A5A5CE6E-90AF-4D43-A014-1F9EC83EB93D}"/>
          </ac:spMkLst>
        </pc:spChg>
        <pc:graphicFrameChg chg="add modGraphic">
          <ac:chgData name="Ann-Marie Naisbett (2313638)" userId="c4825239-c8aa-4f96-8fd3-bdbcbc42b7b5" providerId="ADAL" clId="{024B3DDB-AEEA-4B33-8CB5-FCB4F5C55A46}" dt="2026-10-11T13:57:58.275" v="1905" actId="20577"/>
          <ac:graphicFrameMkLst>
            <pc:docMk/>
            <pc:sldMk cId="2159368634" sldId="259"/>
            <ac:graphicFrameMk id="5" creationId="{3F0D957E-A3E1-87C0-D5B1-399375F02439}"/>
          </ac:graphicFrameMkLst>
        </pc:graphicFrameChg>
      </pc:sldChg>
      <pc:sldChg chg="addSp delSp modSp mod setBg">
        <pc:chgData name="Ann-Marie Naisbett (2313638)" userId="c4825239-c8aa-4f96-8fd3-bdbcbc42b7b5" providerId="ADAL" clId="{024B3DDB-AEEA-4B33-8CB5-FCB4F5C55A46}" dt="2026-10-11T13:58:44.525" v="1909" actId="20577"/>
        <pc:sldMkLst>
          <pc:docMk/>
          <pc:sldMk cId="3922021035" sldId="260"/>
        </pc:sldMkLst>
        <pc:spChg chg="mod">
          <ac:chgData name="Ann-Marie Naisbett (2313638)" userId="c4825239-c8aa-4f96-8fd3-bdbcbc42b7b5" providerId="ADAL" clId="{024B3DDB-AEEA-4B33-8CB5-FCB4F5C55A46}" dt="2026-10-10T19:07:02.605" v="1651" actId="26606"/>
          <ac:spMkLst>
            <pc:docMk/>
            <pc:sldMk cId="3922021035" sldId="260"/>
            <ac:spMk id="2" creationId="{0B4E86B1-CE2D-1EE1-1CB6-9DBABE441330}"/>
          </ac:spMkLst>
        </pc:spChg>
        <pc:spChg chg="del mod">
          <ac:chgData name="Ann-Marie Naisbett (2313638)" userId="c4825239-c8aa-4f96-8fd3-bdbcbc42b7b5" providerId="ADAL" clId="{024B3DDB-AEEA-4B33-8CB5-FCB4F5C55A46}" dt="2026-10-10T09:39:22.169" v="155" actId="26606"/>
          <ac:spMkLst>
            <pc:docMk/>
            <pc:sldMk cId="3922021035" sldId="260"/>
            <ac:spMk id="3" creationId="{94F5FD25-8968-8C23-3A76-C27E8DE64595}"/>
          </ac:spMkLst>
        </pc:spChg>
        <pc:spChg chg="add del">
          <ac:chgData name="Ann-Marie Naisbett (2313638)" userId="c4825239-c8aa-4f96-8fd3-bdbcbc42b7b5" providerId="ADAL" clId="{024B3DDB-AEEA-4B33-8CB5-FCB4F5C55A46}" dt="2026-10-10T19:03:53.700" v="1633" actId="26606"/>
          <ac:spMkLst>
            <pc:docMk/>
            <pc:sldMk cId="3922021035" sldId="260"/>
            <ac:spMk id="9" creationId="{9DBC8166-481C-4473-95F5-9A5B9073B7F1}"/>
          </ac:spMkLst>
        </pc:spChg>
        <pc:spChg chg="add del">
          <ac:chgData name="Ann-Marie Naisbett (2313638)" userId="c4825239-c8aa-4f96-8fd3-bdbcbc42b7b5" providerId="ADAL" clId="{024B3DDB-AEEA-4B33-8CB5-FCB4F5C55A46}" dt="2026-10-10T19:03:53.700" v="1633" actId="26606"/>
          <ac:spMkLst>
            <pc:docMk/>
            <pc:sldMk cId="3922021035" sldId="260"/>
            <ac:spMk id="11" creationId="{A5A5CE6E-90AF-4D43-A014-1F9EC83EB93D}"/>
          </ac:spMkLst>
        </pc:spChg>
        <pc:spChg chg="add del">
          <ac:chgData name="Ann-Marie Naisbett (2313638)" userId="c4825239-c8aa-4f96-8fd3-bdbcbc42b7b5" providerId="ADAL" clId="{024B3DDB-AEEA-4B33-8CB5-FCB4F5C55A46}" dt="2026-10-10T19:04:16.411" v="1634" actId="26606"/>
          <ac:spMkLst>
            <pc:docMk/>
            <pc:sldMk cId="3922021035" sldId="260"/>
            <ac:spMk id="16" creationId="{AE2B703B-46F9-481A-A605-82E2A828C4FA}"/>
          </ac:spMkLst>
        </pc:spChg>
        <pc:spChg chg="add del">
          <ac:chgData name="Ann-Marie Naisbett (2313638)" userId="c4825239-c8aa-4f96-8fd3-bdbcbc42b7b5" providerId="ADAL" clId="{024B3DDB-AEEA-4B33-8CB5-FCB4F5C55A46}" dt="2026-10-10T19:04:16.411" v="1634" actId="26606"/>
          <ac:spMkLst>
            <pc:docMk/>
            <pc:sldMk cId="3922021035" sldId="260"/>
            <ac:spMk id="18" creationId="{F13BE4D7-0C3D-4906-B230-A1C5B4665CCF}"/>
          </ac:spMkLst>
        </pc:spChg>
        <pc:spChg chg="add del">
          <ac:chgData name="Ann-Marie Naisbett (2313638)" userId="c4825239-c8aa-4f96-8fd3-bdbcbc42b7b5" providerId="ADAL" clId="{024B3DDB-AEEA-4B33-8CB5-FCB4F5C55A46}" dt="2026-10-10T19:05:28.191" v="1638" actId="26606"/>
          <ac:spMkLst>
            <pc:docMk/>
            <pc:sldMk cId="3922021035" sldId="260"/>
            <ac:spMk id="23" creationId="{C05CBC3C-2E5A-4839-8B9B-2E5A6ADF0F58}"/>
          </ac:spMkLst>
        </pc:spChg>
        <pc:spChg chg="add del">
          <ac:chgData name="Ann-Marie Naisbett (2313638)" userId="c4825239-c8aa-4f96-8fd3-bdbcbc42b7b5" providerId="ADAL" clId="{024B3DDB-AEEA-4B33-8CB5-FCB4F5C55A46}" dt="2026-10-10T19:05:28.191" v="1638" actId="26606"/>
          <ac:spMkLst>
            <pc:docMk/>
            <pc:sldMk cId="3922021035" sldId="260"/>
            <ac:spMk id="25" creationId="{DB5B423A-57CC-4C58-AA26-8E2E862B03A0}"/>
          </ac:spMkLst>
        </pc:spChg>
        <pc:spChg chg="add del">
          <ac:chgData name="Ann-Marie Naisbett (2313638)" userId="c4825239-c8aa-4f96-8fd3-bdbcbc42b7b5" providerId="ADAL" clId="{024B3DDB-AEEA-4B33-8CB5-FCB4F5C55A46}" dt="2026-10-10T19:05:28.157" v="1637" actId="26606"/>
          <ac:spMkLst>
            <pc:docMk/>
            <pc:sldMk cId="3922021035" sldId="260"/>
            <ac:spMk id="30" creationId="{9DBC8166-481C-4473-95F5-9A5B9073B7F1}"/>
          </ac:spMkLst>
        </pc:spChg>
        <pc:spChg chg="add del">
          <ac:chgData name="Ann-Marie Naisbett (2313638)" userId="c4825239-c8aa-4f96-8fd3-bdbcbc42b7b5" providerId="ADAL" clId="{024B3DDB-AEEA-4B33-8CB5-FCB4F5C55A46}" dt="2026-10-10T19:05:28.157" v="1637" actId="26606"/>
          <ac:spMkLst>
            <pc:docMk/>
            <pc:sldMk cId="3922021035" sldId="260"/>
            <ac:spMk id="32" creationId="{A5A5CE6E-90AF-4D43-A014-1F9EC83EB93D}"/>
          </ac:spMkLst>
        </pc:spChg>
        <pc:spChg chg="add del">
          <ac:chgData name="Ann-Marie Naisbett (2313638)" userId="c4825239-c8aa-4f96-8fd3-bdbcbc42b7b5" providerId="ADAL" clId="{024B3DDB-AEEA-4B33-8CB5-FCB4F5C55A46}" dt="2026-10-10T19:06:15.898" v="1643" actId="26606"/>
          <ac:spMkLst>
            <pc:docMk/>
            <pc:sldMk cId="3922021035" sldId="260"/>
            <ac:spMk id="34" creationId="{C05CBC3C-2E5A-4839-8B9B-2E5A6ADF0F58}"/>
          </ac:spMkLst>
        </pc:spChg>
        <pc:spChg chg="add del">
          <ac:chgData name="Ann-Marie Naisbett (2313638)" userId="c4825239-c8aa-4f96-8fd3-bdbcbc42b7b5" providerId="ADAL" clId="{024B3DDB-AEEA-4B33-8CB5-FCB4F5C55A46}" dt="2026-10-10T19:06:15.898" v="1643" actId="26606"/>
          <ac:spMkLst>
            <pc:docMk/>
            <pc:sldMk cId="3922021035" sldId="260"/>
            <ac:spMk id="35" creationId="{DB5B423A-57CC-4C58-AA26-8E2E862B03A0}"/>
          </ac:spMkLst>
        </pc:spChg>
        <pc:spChg chg="add del">
          <ac:chgData name="Ann-Marie Naisbett (2313638)" userId="c4825239-c8aa-4f96-8fd3-bdbcbc42b7b5" providerId="ADAL" clId="{024B3DDB-AEEA-4B33-8CB5-FCB4F5C55A46}" dt="2026-10-10T19:06:31.801" v="1644" actId="26606"/>
          <ac:spMkLst>
            <pc:docMk/>
            <pc:sldMk cId="3922021035" sldId="260"/>
            <ac:spMk id="40" creationId="{C05CBC3C-2E5A-4839-8B9B-2E5A6ADF0F58}"/>
          </ac:spMkLst>
        </pc:spChg>
        <pc:spChg chg="add del">
          <ac:chgData name="Ann-Marie Naisbett (2313638)" userId="c4825239-c8aa-4f96-8fd3-bdbcbc42b7b5" providerId="ADAL" clId="{024B3DDB-AEEA-4B33-8CB5-FCB4F5C55A46}" dt="2026-10-10T19:06:31.801" v="1644" actId="26606"/>
          <ac:spMkLst>
            <pc:docMk/>
            <pc:sldMk cId="3922021035" sldId="260"/>
            <ac:spMk id="42" creationId="{DB5B423A-57CC-4C58-AA26-8E2E862B03A0}"/>
          </ac:spMkLst>
        </pc:spChg>
        <pc:spChg chg="add del">
          <ac:chgData name="Ann-Marie Naisbett (2313638)" userId="c4825239-c8aa-4f96-8fd3-bdbcbc42b7b5" providerId="ADAL" clId="{024B3DDB-AEEA-4B33-8CB5-FCB4F5C55A46}" dt="2026-10-10T19:07:02.655" v="1652" actId="26606"/>
          <ac:spMkLst>
            <pc:docMk/>
            <pc:sldMk cId="3922021035" sldId="260"/>
            <ac:spMk id="47" creationId="{C05CBC3C-2E5A-4839-8B9B-2E5A6ADF0F58}"/>
          </ac:spMkLst>
        </pc:spChg>
        <pc:spChg chg="add del">
          <ac:chgData name="Ann-Marie Naisbett (2313638)" userId="c4825239-c8aa-4f96-8fd3-bdbcbc42b7b5" providerId="ADAL" clId="{024B3DDB-AEEA-4B33-8CB5-FCB4F5C55A46}" dt="2026-10-10T19:07:02.655" v="1652" actId="26606"/>
          <ac:spMkLst>
            <pc:docMk/>
            <pc:sldMk cId="3922021035" sldId="260"/>
            <ac:spMk id="49" creationId="{DB5B423A-57CC-4C58-AA26-8E2E862B03A0}"/>
          </ac:spMkLst>
        </pc:spChg>
        <pc:spChg chg="add del">
          <ac:chgData name="Ann-Marie Naisbett (2313638)" userId="c4825239-c8aa-4f96-8fd3-bdbcbc42b7b5" providerId="ADAL" clId="{024B3DDB-AEEA-4B33-8CB5-FCB4F5C55A46}" dt="2026-10-10T19:06:57.276" v="1647" actId="26606"/>
          <ac:spMkLst>
            <pc:docMk/>
            <pc:sldMk cId="3922021035" sldId="260"/>
            <ac:spMk id="54" creationId="{C05CBC3C-2E5A-4839-8B9B-2E5A6ADF0F58}"/>
          </ac:spMkLst>
        </pc:spChg>
        <pc:spChg chg="add del">
          <ac:chgData name="Ann-Marie Naisbett (2313638)" userId="c4825239-c8aa-4f96-8fd3-bdbcbc42b7b5" providerId="ADAL" clId="{024B3DDB-AEEA-4B33-8CB5-FCB4F5C55A46}" dt="2026-10-10T19:06:57.276" v="1647" actId="26606"/>
          <ac:spMkLst>
            <pc:docMk/>
            <pc:sldMk cId="3922021035" sldId="260"/>
            <ac:spMk id="56" creationId="{DB5B423A-57CC-4C58-AA26-8E2E862B03A0}"/>
          </ac:spMkLst>
        </pc:spChg>
        <pc:spChg chg="add del">
          <ac:chgData name="Ann-Marie Naisbett (2313638)" userId="c4825239-c8aa-4f96-8fd3-bdbcbc42b7b5" providerId="ADAL" clId="{024B3DDB-AEEA-4B33-8CB5-FCB4F5C55A46}" dt="2026-10-10T19:07:00.500" v="1649" actId="26606"/>
          <ac:spMkLst>
            <pc:docMk/>
            <pc:sldMk cId="3922021035" sldId="260"/>
            <ac:spMk id="58" creationId="{C05CBC3C-2E5A-4839-8B9B-2E5A6ADF0F58}"/>
          </ac:spMkLst>
        </pc:spChg>
        <pc:spChg chg="add del">
          <ac:chgData name="Ann-Marie Naisbett (2313638)" userId="c4825239-c8aa-4f96-8fd3-bdbcbc42b7b5" providerId="ADAL" clId="{024B3DDB-AEEA-4B33-8CB5-FCB4F5C55A46}" dt="2026-10-10T19:07:00.500" v="1649" actId="26606"/>
          <ac:spMkLst>
            <pc:docMk/>
            <pc:sldMk cId="3922021035" sldId="260"/>
            <ac:spMk id="59" creationId="{DB5B423A-57CC-4C58-AA26-8E2E862B03A0}"/>
          </ac:spMkLst>
        </pc:spChg>
        <pc:spChg chg="add del">
          <ac:chgData name="Ann-Marie Naisbett (2313638)" userId="c4825239-c8aa-4f96-8fd3-bdbcbc42b7b5" providerId="ADAL" clId="{024B3DDB-AEEA-4B33-8CB5-FCB4F5C55A46}" dt="2026-10-10T19:07:02.605" v="1651" actId="26606"/>
          <ac:spMkLst>
            <pc:docMk/>
            <pc:sldMk cId="3922021035" sldId="260"/>
            <ac:spMk id="61" creationId="{9DBC8166-481C-4473-95F5-9A5B9073B7F1}"/>
          </ac:spMkLst>
        </pc:spChg>
        <pc:spChg chg="add del">
          <ac:chgData name="Ann-Marie Naisbett (2313638)" userId="c4825239-c8aa-4f96-8fd3-bdbcbc42b7b5" providerId="ADAL" clId="{024B3DDB-AEEA-4B33-8CB5-FCB4F5C55A46}" dt="2026-10-10T19:07:02.605" v="1651" actId="26606"/>
          <ac:spMkLst>
            <pc:docMk/>
            <pc:sldMk cId="3922021035" sldId="260"/>
            <ac:spMk id="62" creationId="{A5A5CE6E-90AF-4D43-A014-1F9EC83EB93D}"/>
          </ac:spMkLst>
        </pc:spChg>
        <pc:spChg chg="add del">
          <ac:chgData name="Ann-Marie Naisbett (2313638)" userId="c4825239-c8aa-4f96-8fd3-bdbcbc42b7b5" providerId="ADAL" clId="{024B3DDB-AEEA-4B33-8CB5-FCB4F5C55A46}" dt="2026-10-10T19:13:51.193" v="1689" actId="26606"/>
          <ac:spMkLst>
            <pc:docMk/>
            <pc:sldMk cId="3922021035" sldId="260"/>
            <ac:spMk id="64" creationId="{C05CBC3C-2E5A-4839-8B9B-2E5A6ADF0F58}"/>
          </ac:spMkLst>
        </pc:spChg>
        <pc:spChg chg="add del">
          <ac:chgData name="Ann-Marie Naisbett (2313638)" userId="c4825239-c8aa-4f96-8fd3-bdbcbc42b7b5" providerId="ADAL" clId="{024B3DDB-AEEA-4B33-8CB5-FCB4F5C55A46}" dt="2026-10-10T19:13:51.193" v="1689" actId="26606"/>
          <ac:spMkLst>
            <pc:docMk/>
            <pc:sldMk cId="3922021035" sldId="260"/>
            <ac:spMk id="65" creationId="{DB5B423A-57CC-4C58-AA26-8E2E862B03A0}"/>
          </ac:spMkLst>
        </pc:spChg>
        <pc:spChg chg="add del">
          <ac:chgData name="Ann-Marie Naisbett (2313638)" userId="c4825239-c8aa-4f96-8fd3-bdbcbc42b7b5" providerId="ADAL" clId="{024B3DDB-AEEA-4B33-8CB5-FCB4F5C55A46}" dt="2026-10-10T19:13:44.361" v="1686" actId="26606"/>
          <ac:spMkLst>
            <pc:docMk/>
            <pc:sldMk cId="3922021035" sldId="260"/>
            <ac:spMk id="70" creationId="{C05CBC3C-2E5A-4839-8B9B-2E5A6ADF0F58}"/>
          </ac:spMkLst>
        </pc:spChg>
        <pc:spChg chg="add del">
          <ac:chgData name="Ann-Marie Naisbett (2313638)" userId="c4825239-c8aa-4f96-8fd3-bdbcbc42b7b5" providerId="ADAL" clId="{024B3DDB-AEEA-4B33-8CB5-FCB4F5C55A46}" dt="2026-10-10T19:13:44.361" v="1686" actId="26606"/>
          <ac:spMkLst>
            <pc:docMk/>
            <pc:sldMk cId="3922021035" sldId="260"/>
            <ac:spMk id="72" creationId="{DB5B423A-57CC-4C58-AA26-8E2E862B03A0}"/>
          </ac:spMkLst>
        </pc:spChg>
        <pc:spChg chg="add del">
          <ac:chgData name="Ann-Marie Naisbett (2313638)" userId="c4825239-c8aa-4f96-8fd3-bdbcbc42b7b5" providerId="ADAL" clId="{024B3DDB-AEEA-4B33-8CB5-FCB4F5C55A46}" dt="2026-10-10T19:13:51.132" v="1688" actId="26606"/>
          <ac:spMkLst>
            <pc:docMk/>
            <pc:sldMk cId="3922021035" sldId="260"/>
            <ac:spMk id="74" creationId="{C05CBC3C-2E5A-4839-8B9B-2E5A6ADF0F58}"/>
          </ac:spMkLst>
        </pc:spChg>
        <pc:spChg chg="add del">
          <ac:chgData name="Ann-Marie Naisbett (2313638)" userId="c4825239-c8aa-4f96-8fd3-bdbcbc42b7b5" providerId="ADAL" clId="{024B3DDB-AEEA-4B33-8CB5-FCB4F5C55A46}" dt="2026-10-10T19:13:51.132" v="1688" actId="26606"/>
          <ac:spMkLst>
            <pc:docMk/>
            <pc:sldMk cId="3922021035" sldId="260"/>
            <ac:spMk id="75" creationId="{DB5B423A-57CC-4C58-AA26-8E2E862B03A0}"/>
          </ac:spMkLst>
        </pc:spChg>
        <pc:spChg chg="add">
          <ac:chgData name="Ann-Marie Naisbett (2313638)" userId="c4825239-c8aa-4f96-8fd3-bdbcbc42b7b5" providerId="ADAL" clId="{024B3DDB-AEEA-4B33-8CB5-FCB4F5C55A46}" dt="2026-10-10T19:13:51.193" v="1689" actId="26606"/>
          <ac:spMkLst>
            <pc:docMk/>
            <pc:sldMk cId="3922021035" sldId="260"/>
            <ac:spMk id="77" creationId="{C05CBC3C-2E5A-4839-8B9B-2E5A6ADF0F58}"/>
          </ac:spMkLst>
        </pc:spChg>
        <pc:spChg chg="add">
          <ac:chgData name="Ann-Marie Naisbett (2313638)" userId="c4825239-c8aa-4f96-8fd3-bdbcbc42b7b5" providerId="ADAL" clId="{024B3DDB-AEEA-4B33-8CB5-FCB4F5C55A46}" dt="2026-10-10T19:13:51.193" v="1689" actId="26606"/>
          <ac:spMkLst>
            <pc:docMk/>
            <pc:sldMk cId="3922021035" sldId="260"/>
            <ac:spMk id="78" creationId="{DB5B423A-57CC-4C58-AA26-8E2E862B03A0}"/>
          </ac:spMkLst>
        </pc:spChg>
        <pc:graphicFrameChg chg="add mod modGraphic">
          <ac:chgData name="Ann-Marie Naisbett (2313638)" userId="c4825239-c8aa-4f96-8fd3-bdbcbc42b7b5" providerId="ADAL" clId="{024B3DDB-AEEA-4B33-8CB5-FCB4F5C55A46}" dt="2026-10-11T13:58:44.525" v="1909" actId="20577"/>
          <ac:graphicFrameMkLst>
            <pc:docMk/>
            <pc:sldMk cId="3922021035" sldId="260"/>
            <ac:graphicFrameMk id="5" creationId="{1C8F89C8-6910-DD19-477E-D1B468B9EB51}"/>
          </ac:graphicFrameMkLst>
        </pc:graphicFrameChg>
      </pc:sldChg>
      <pc:sldChg chg="addSp modSp mod setBg">
        <pc:chgData name="Ann-Marie Naisbett (2313638)" userId="c4825239-c8aa-4f96-8fd3-bdbcbc42b7b5" providerId="ADAL" clId="{024B3DDB-AEEA-4B33-8CB5-FCB4F5C55A46}" dt="2026-10-10T10:19:41.581" v="689" actId="20577"/>
        <pc:sldMkLst>
          <pc:docMk/>
          <pc:sldMk cId="2297445086" sldId="261"/>
        </pc:sldMkLst>
        <pc:spChg chg="mod">
          <ac:chgData name="Ann-Marie Naisbett (2313638)" userId="c4825239-c8aa-4f96-8fd3-bdbcbc42b7b5" providerId="ADAL" clId="{024B3DDB-AEEA-4B33-8CB5-FCB4F5C55A46}" dt="2026-10-10T10:19:41.581" v="689" actId="20577"/>
          <ac:spMkLst>
            <pc:docMk/>
            <pc:sldMk cId="2297445086" sldId="261"/>
            <ac:spMk id="2" creationId="{D686F393-7978-75DF-CB3F-32DFE9B69962}"/>
          </ac:spMkLst>
        </pc:spChg>
        <pc:spChg chg="add">
          <ac:chgData name="Ann-Marie Naisbett (2313638)" userId="c4825239-c8aa-4f96-8fd3-bdbcbc42b7b5" providerId="ADAL" clId="{024B3DDB-AEEA-4B33-8CB5-FCB4F5C55A46}" dt="2026-10-10T09:39:31.914" v="156" actId="26606"/>
          <ac:spMkLst>
            <pc:docMk/>
            <pc:sldMk cId="2297445086" sldId="261"/>
            <ac:spMk id="10" creationId="{665DBBEF-238B-476B-96AB-8AAC3224ECEA}"/>
          </ac:spMkLst>
        </pc:spChg>
        <pc:spChg chg="add">
          <ac:chgData name="Ann-Marie Naisbett (2313638)" userId="c4825239-c8aa-4f96-8fd3-bdbcbc42b7b5" providerId="ADAL" clId="{024B3DDB-AEEA-4B33-8CB5-FCB4F5C55A46}" dt="2026-10-10T09:39:31.914" v="156" actId="26606"/>
          <ac:spMkLst>
            <pc:docMk/>
            <pc:sldMk cId="2297445086" sldId="261"/>
            <ac:spMk id="12" creationId="{3FCFB1DE-0B7E-48CC-BA90-B2AB0889F9D6}"/>
          </ac:spMkLst>
        </pc:spChg>
        <pc:picChg chg="mod">
          <ac:chgData name="Ann-Marie Naisbett (2313638)" userId="c4825239-c8aa-4f96-8fd3-bdbcbc42b7b5" providerId="ADAL" clId="{024B3DDB-AEEA-4B33-8CB5-FCB4F5C55A46}" dt="2026-10-10T09:39:31.914" v="156" actId="26606"/>
          <ac:picMkLst>
            <pc:docMk/>
            <pc:sldMk cId="2297445086" sldId="261"/>
            <ac:picMk id="5" creationId="{763EE931-E047-AFB7-6215-A7D9C7B9825D}"/>
          </ac:picMkLst>
        </pc:picChg>
      </pc:sldChg>
      <pc:sldChg chg="addSp modSp mod setBg">
        <pc:chgData name="Ann-Marie Naisbett (2313638)" userId="c4825239-c8aa-4f96-8fd3-bdbcbc42b7b5" providerId="ADAL" clId="{024B3DDB-AEEA-4B33-8CB5-FCB4F5C55A46}" dt="2026-10-11T14:55:23.824" v="2033" actId="20577"/>
        <pc:sldMkLst>
          <pc:docMk/>
          <pc:sldMk cId="3383978682" sldId="262"/>
        </pc:sldMkLst>
        <pc:spChg chg="mod">
          <ac:chgData name="Ann-Marie Naisbett (2313638)" userId="c4825239-c8aa-4f96-8fd3-bdbcbc42b7b5" providerId="ADAL" clId="{024B3DDB-AEEA-4B33-8CB5-FCB4F5C55A46}" dt="2026-10-11T14:55:23.824" v="2033" actId="20577"/>
          <ac:spMkLst>
            <pc:docMk/>
            <pc:sldMk cId="3383978682" sldId="262"/>
            <ac:spMk id="2" creationId="{73B8821B-7FC1-6D24-D94D-80BF1AC986D7}"/>
          </ac:spMkLst>
        </pc:spChg>
        <pc:spChg chg="mod">
          <ac:chgData name="Ann-Marie Naisbett (2313638)" userId="c4825239-c8aa-4f96-8fd3-bdbcbc42b7b5" providerId="ADAL" clId="{024B3DDB-AEEA-4B33-8CB5-FCB4F5C55A46}" dt="2026-10-11T13:59:17.185" v="1914" actId="20577"/>
          <ac:spMkLst>
            <pc:docMk/>
            <pc:sldMk cId="3383978682" sldId="262"/>
            <ac:spMk id="3" creationId="{F942EBFA-11DA-D167-5DC8-9A5C62EBE087}"/>
          </ac:spMkLst>
        </pc:spChg>
        <pc:spChg chg="add">
          <ac:chgData name="Ann-Marie Naisbett (2313638)" userId="c4825239-c8aa-4f96-8fd3-bdbcbc42b7b5" providerId="ADAL" clId="{024B3DDB-AEEA-4B33-8CB5-FCB4F5C55A46}" dt="2026-10-10T09:39:42.265" v="157" actId="26606"/>
          <ac:spMkLst>
            <pc:docMk/>
            <pc:sldMk cId="3383978682" sldId="262"/>
            <ac:spMk id="8" creationId="{907EF6B7-1338-4443-8C46-6A318D952DFD}"/>
          </ac:spMkLst>
        </pc:spChg>
        <pc:spChg chg="add">
          <ac:chgData name="Ann-Marie Naisbett (2313638)" userId="c4825239-c8aa-4f96-8fd3-bdbcbc42b7b5" providerId="ADAL" clId="{024B3DDB-AEEA-4B33-8CB5-FCB4F5C55A46}" dt="2026-10-10T09:39:42.265" v="157" actId="26606"/>
          <ac:spMkLst>
            <pc:docMk/>
            <pc:sldMk cId="3383978682" sldId="262"/>
            <ac:spMk id="10" creationId="{DAAE4CDD-124C-4DCF-9584-B6033B545DD5}"/>
          </ac:spMkLst>
        </pc:spChg>
        <pc:spChg chg="add">
          <ac:chgData name="Ann-Marie Naisbett (2313638)" userId="c4825239-c8aa-4f96-8fd3-bdbcbc42b7b5" providerId="ADAL" clId="{024B3DDB-AEEA-4B33-8CB5-FCB4F5C55A46}" dt="2026-10-10T09:39:42.265" v="157" actId="26606"/>
          <ac:spMkLst>
            <pc:docMk/>
            <pc:sldMk cId="3383978682" sldId="262"/>
            <ac:spMk id="12" creationId="{081E4A58-353D-44AE-B2FC-2A74E2E400F7}"/>
          </ac:spMkLst>
        </pc:spChg>
      </pc:sldChg>
      <pc:sldChg chg="addSp modSp mod setBg">
        <pc:chgData name="Ann-Marie Naisbett (2313638)" userId="c4825239-c8aa-4f96-8fd3-bdbcbc42b7b5" providerId="ADAL" clId="{024B3DDB-AEEA-4B33-8CB5-FCB4F5C55A46}" dt="2026-10-11T14:55:32.474" v="2034" actId="20577"/>
        <pc:sldMkLst>
          <pc:docMk/>
          <pc:sldMk cId="3494308649" sldId="263"/>
        </pc:sldMkLst>
        <pc:spChg chg="mod">
          <ac:chgData name="Ann-Marie Naisbett (2313638)" userId="c4825239-c8aa-4f96-8fd3-bdbcbc42b7b5" providerId="ADAL" clId="{024B3DDB-AEEA-4B33-8CB5-FCB4F5C55A46}" dt="2026-10-11T14:55:32.474" v="2034" actId="20577"/>
          <ac:spMkLst>
            <pc:docMk/>
            <pc:sldMk cId="3494308649" sldId="263"/>
            <ac:spMk id="2" creationId="{D1757642-0F1C-7D61-2953-4F7C62E054E0}"/>
          </ac:spMkLst>
        </pc:spChg>
        <pc:spChg chg="mod">
          <ac:chgData name="Ann-Marie Naisbett (2313638)" userId="c4825239-c8aa-4f96-8fd3-bdbcbc42b7b5" providerId="ADAL" clId="{024B3DDB-AEEA-4B33-8CB5-FCB4F5C55A46}" dt="2026-10-11T13:59:51.050" v="1924" actId="20577"/>
          <ac:spMkLst>
            <pc:docMk/>
            <pc:sldMk cId="3494308649" sldId="263"/>
            <ac:spMk id="3" creationId="{64428006-B6E6-BAF8-CD2E-2186B8265773}"/>
          </ac:spMkLst>
        </pc:spChg>
        <pc:spChg chg="add">
          <ac:chgData name="Ann-Marie Naisbett (2313638)" userId="c4825239-c8aa-4f96-8fd3-bdbcbc42b7b5" providerId="ADAL" clId="{024B3DDB-AEEA-4B33-8CB5-FCB4F5C55A46}" dt="2026-10-10T09:39:49.184" v="158" actId="26606"/>
          <ac:spMkLst>
            <pc:docMk/>
            <pc:sldMk cId="3494308649" sldId="263"/>
            <ac:spMk id="8" creationId="{907EF6B7-1338-4443-8C46-6A318D952DFD}"/>
          </ac:spMkLst>
        </pc:spChg>
        <pc:spChg chg="add">
          <ac:chgData name="Ann-Marie Naisbett (2313638)" userId="c4825239-c8aa-4f96-8fd3-bdbcbc42b7b5" providerId="ADAL" clId="{024B3DDB-AEEA-4B33-8CB5-FCB4F5C55A46}" dt="2026-10-10T09:39:49.184" v="158" actId="26606"/>
          <ac:spMkLst>
            <pc:docMk/>
            <pc:sldMk cId="3494308649" sldId="263"/>
            <ac:spMk id="10" creationId="{DAAE4CDD-124C-4DCF-9584-B6033B545DD5}"/>
          </ac:spMkLst>
        </pc:spChg>
        <pc:spChg chg="add">
          <ac:chgData name="Ann-Marie Naisbett (2313638)" userId="c4825239-c8aa-4f96-8fd3-bdbcbc42b7b5" providerId="ADAL" clId="{024B3DDB-AEEA-4B33-8CB5-FCB4F5C55A46}" dt="2026-10-10T09:39:49.184" v="158" actId="26606"/>
          <ac:spMkLst>
            <pc:docMk/>
            <pc:sldMk cId="3494308649" sldId="263"/>
            <ac:spMk id="12" creationId="{081E4A58-353D-44AE-B2FC-2A74E2E400F7}"/>
          </ac:spMkLst>
        </pc:spChg>
      </pc:sldChg>
      <pc:sldChg chg="addSp modSp mod setBg">
        <pc:chgData name="Ann-Marie Naisbett (2313638)" userId="c4825239-c8aa-4f96-8fd3-bdbcbc42b7b5" providerId="ADAL" clId="{024B3DDB-AEEA-4B33-8CB5-FCB4F5C55A46}" dt="2026-10-11T14:55:37.678" v="2035" actId="20577"/>
        <pc:sldMkLst>
          <pc:docMk/>
          <pc:sldMk cId="4075146970" sldId="264"/>
        </pc:sldMkLst>
        <pc:spChg chg="mod">
          <ac:chgData name="Ann-Marie Naisbett (2313638)" userId="c4825239-c8aa-4f96-8fd3-bdbcbc42b7b5" providerId="ADAL" clId="{024B3DDB-AEEA-4B33-8CB5-FCB4F5C55A46}" dt="2026-10-11T14:55:37.678" v="2035" actId="20577"/>
          <ac:spMkLst>
            <pc:docMk/>
            <pc:sldMk cId="4075146970" sldId="264"/>
            <ac:spMk id="2" creationId="{AADAD21D-3E5F-D2DF-816B-485C7B345F87}"/>
          </ac:spMkLst>
        </pc:spChg>
        <pc:spChg chg="mod">
          <ac:chgData name="Ann-Marie Naisbett (2313638)" userId="c4825239-c8aa-4f96-8fd3-bdbcbc42b7b5" providerId="ADAL" clId="{024B3DDB-AEEA-4B33-8CB5-FCB4F5C55A46}" dt="2026-10-11T14:01:01.907" v="2001" actId="20577"/>
          <ac:spMkLst>
            <pc:docMk/>
            <pc:sldMk cId="4075146970" sldId="264"/>
            <ac:spMk id="3" creationId="{4100DA4E-BD16-1198-419D-10FC6281448E}"/>
          </ac:spMkLst>
        </pc:spChg>
        <pc:spChg chg="add">
          <ac:chgData name="Ann-Marie Naisbett (2313638)" userId="c4825239-c8aa-4f96-8fd3-bdbcbc42b7b5" providerId="ADAL" clId="{024B3DDB-AEEA-4B33-8CB5-FCB4F5C55A46}" dt="2026-10-10T09:39:56.242" v="159" actId="26606"/>
          <ac:spMkLst>
            <pc:docMk/>
            <pc:sldMk cId="4075146970" sldId="264"/>
            <ac:spMk id="8" creationId="{907EF6B7-1338-4443-8C46-6A318D952DFD}"/>
          </ac:spMkLst>
        </pc:spChg>
        <pc:spChg chg="add">
          <ac:chgData name="Ann-Marie Naisbett (2313638)" userId="c4825239-c8aa-4f96-8fd3-bdbcbc42b7b5" providerId="ADAL" clId="{024B3DDB-AEEA-4B33-8CB5-FCB4F5C55A46}" dt="2026-10-10T09:39:56.242" v="159" actId="26606"/>
          <ac:spMkLst>
            <pc:docMk/>
            <pc:sldMk cId="4075146970" sldId="264"/>
            <ac:spMk id="10" creationId="{DAAE4CDD-124C-4DCF-9584-B6033B545DD5}"/>
          </ac:spMkLst>
        </pc:spChg>
        <pc:spChg chg="add">
          <ac:chgData name="Ann-Marie Naisbett (2313638)" userId="c4825239-c8aa-4f96-8fd3-bdbcbc42b7b5" providerId="ADAL" clId="{024B3DDB-AEEA-4B33-8CB5-FCB4F5C55A46}" dt="2026-10-10T09:39:56.242" v="159" actId="26606"/>
          <ac:spMkLst>
            <pc:docMk/>
            <pc:sldMk cId="4075146970" sldId="264"/>
            <ac:spMk id="12" creationId="{081E4A58-353D-44AE-B2FC-2A74E2E400F7}"/>
          </ac:spMkLst>
        </pc:spChg>
      </pc:sldChg>
      <pc:sldChg chg="addSp modSp mod setBg">
        <pc:chgData name="Ann-Marie Naisbett (2313638)" userId="c4825239-c8aa-4f96-8fd3-bdbcbc42b7b5" providerId="ADAL" clId="{024B3DDB-AEEA-4B33-8CB5-FCB4F5C55A46}" dt="2026-10-11T14:55:43.213" v="2036" actId="20577"/>
        <pc:sldMkLst>
          <pc:docMk/>
          <pc:sldMk cId="3282873377" sldId="265"/>
        </pc:sldMkLst>
        <pc:spChg chg="mod">
          <ac:chgData name="Ann-Marie Naisbett (2313638)" userId="c4825239-c8aa-4f96-8fd3-bdbcbc42b7b5" providerId="ADAL" clId="{024B3DDB-AEEA-4B33-8CB5-FCB4F5C55A46}" dt="2026-10-11T14:55:43.213" v="2036" actId="20577"/>
          <ac:spMkLst>
            <pc:docMk/>
            <pc:sldMk cId="3282873377" sldId="265"/>
            <ac:spMk id="2" creationId="{0DE3397F-B7AE-C932-4734-B7B442AE0B27}"/>
          </ac:spMkLst>
        </pc:spChg>
        <pc:spChg chg="mod">
          <ac:chgData name="Ann-Marie Naisbett (2313638)" userId="c4825239-c8aa-4f96-8fd3-bdbcbc42b7b5" providerId="ADAL" clId="{024B3DDB-AEEA-4B33-8CB5-FCB4F5C55A46}" dt="2026-10-11T14:46:50.842" v="2027" actId="20577"/>
          <ac:spMkLst>
            <pc:docMk/>
            <pc:sldMk cId="3282873377" sldId="265"/>
            <ac:spMk id="3" creationId="{B8B4DD18-A2EE-991E-F424-134E5DD09FDE}"/>
          </ac:spMkLst>
        </pc:spChg>
        <pc:spChg chg="add">
          <ac:chgData name="Ann-Marie Naisbett (2313638)" userId="c4825239-c8aa-4f96-8fd3-bdbcbc42b7b5" providerId="ADAL" clId="{024B3DDB-AEEA-4B33-8CB5-FCB4F5C55A46}" dt="2026-10-10T09:40:18.909" v="161" actId="26606"/>
          <ac:spMkLst>
            <pc:docMk/>
            <pc:sldMk cId="3282873377" sldId="265"/>
            <ac:spMk id="8" creationId="{907EF6B7-1338-4443-8C46-6A318D952DFD}"/>
          </ac:spMkLst>
        </pc:spChg>
        <pc:spChg chg="add">
          <ac:chgData name="Ann-Marie Naisbett (2313638)" userId="c4825239-c8aa-4f96-8fd3-bdbcbc42b7b5" providerId="ADAL" clId="{024B3DDB-AEEA-4B33-8CB5-FCB4F5C55A46}" dt="2026-10-10T09:40:18.909" v="161" actId="26606"/>
          <ac:spMkLst>
            <pc:docMk/>
            <pc:sldMk cId="3282873377" sldId="265"/>
            <ac:spMk id="10" creationId="{DAAE4CDD-124C-4DCF-9584-B6033B545DD5}"/>
          </ac:spMkLst>
        </pc:spChg>
        <pc:spChg chg="add">
          <ac:chgData name="Ann-Marie Naisbett (2313638)" userId="c4825239-c8aa-4f96-8fd3-bdbcbc42b7b5" providerId="ADAL" clId="{024B3DDB-AEEA-4B33-8CB5-FCB4F5C55A46}" dt="2026-10-10T09:40:18.909" v="161" actId="26606"/>
          <ac:spMkLst>
            <pc:docMk/>
            <pc:sldMk cId="3282873377" sldId="265"/>
            <ac:spMk id="12" creationId="{081E4A58-353D-44AE-B2FC-2A74E2E400F7}"/>
          </ac:spMkLst>
        </pc:spChg>
      </pc:sldChg>
      <pc:sldChg chg="del">
        <pc:chgData name="Ann-Marie Naisbett (2313638)" userId="c4825239-c8aa-4f96-8fd3-bdbcbc42b7b5" providerId="ADAL" clId="{024B3DDB-AEEA-4B33-8CB5-FCB4F5C55A46}" dt="2026-10-10T09:40:30.586" v="162" actId="47"/>
        <pc:sldMkLst>
          <pc:docMk/>
          <pc:sldMk cId="1193272400" sldId="266"/>
        </pc:sldMkLst>
      </pc:sldChg>
      <pc:sldChg chg="addSp modSp mod setBg">
        <pc:chgData name="Ann-Marie Naisbett (2313638)" userId="c4825239-c8aa-4f96-8fd3-bdbcbc42b7b5" providerId="ADAL" clId="{024B3DDB-AEEA-4B33-8CB5-FCB4F5C55A46}" dt="2026-10-11T14:55:50.132" v="2037" actId="20577"/>
        <pc:sldMkLst>
          <pc:docMk/>
          <pc:sldMk cId="7777075" sldId="267"/>
        </pc:sldMkLst>
        <pc:spChg chg="mod">
          <ac:chgData name="Ann-Marie Naisbett (2313638)" userId="c4825239-c8aa-4f96-8fd3-bdbcbc42b7b5" providerId="ADAL" clId="{024B3DDB-AEEA-4B33-8CB5-FCB4F5C55A46}" dt="2026-10-11T14:55:50.132" v="2037" actId="20577"/>
          <ac:spMkLst>
            <pc:docMk/>
            <pc:sldMk cId="7777075" sldId="267"/>
            <ac:spMk id="2" creationId="{E52E77AE-ACA3-F14A-A346-195380D1CF70}"/>
          </ac:spMkLst>
        </pc:spChg>
        <pc:spChg chg="mod">
          <ac:chgData name="Ann-Marie Naisbett (2313638)" userId="c4825239-c8aa-4f96-8fd3-bdbcbc42b7b5" providerId="ADAL" clId="{024B3DDB-AEEA-4B33-8CB5-FCB4F5C55A46}" dt="2026-10-11T14:46:00.225" v="2026" actId="20577"/>
          <ac:spMkLst>
            <pc:docMk/>
            <pc:sldMk cId="7777075" sldId="267"/>
            <ac:spMk id="3" creationId="{2452D489-65E2-628B-C135-4507152E8B91}"/>
          </ac:spMkLst>
        </pc:spChg>
        <pc:spChg chg="add">
          <ac:chgData name="Ann-Marie Naisbett (2313638)" userId="c4825239-c8aa-4f96-8fd3-bdbcbc42b7b5" providerId="ADAL" clId="{024B3DDB-AEEA-4B33-8CB5-FCB4F5C55A46}" dt="2026-10-10T09:40:35.007" v="163" actId="26606"/>
          <ac:spMkLst>
            <pc:docMk/>
            <pc:sldMk cId="7777075" sldId="267"/>
            <ac:spMk id="8" creationId="{907EF6B7-1338-4443-8C46-6A318D952DFD}"/>
          </ac:spMkLst>
        </pc:spChg>
        <pc:spChg chg="add">
          <ac:chgData name="Ann-Marie Naisbett (2313638)" userId="c4825239-c8aa-4f96-8fd3-bdbcbc42b7b5" providerId="ADAL" clId="{024B3DDB-AEEA-4B33-8CB5-FCB4F5C55A46}" dt="2026-10-10T09:40:35.007" v="163" actId="26606"/>
          <ac:spMkLst>
            <pc:docMk/>
            <pc:sldMk cId="7777075" sldId="267"/>
            <ac:spMk id="10" creationId="{DAAE4CDD-124C-4DCF-9584-B6033B545DD5}"/>
          </ac:spMkLst>
        </pc:spChg>
        <pc:spChg chg="add">
          <ac:chgData name="Ann-Marie Naisbett (2313638)" userId="c4825239-c8aa-4f96-8fd3-bdbcbc42b7b5" providerId="ADAL" clId="{024B3DDB-AEEA-4B33-8CB5-FCB4F5C55A46}" dt="2026-10-10T09:40:35.007" v="163" actId="26606"/>
          <ac:spMkLst>
            <pc:docMk/>
            <pc:sldMk cId="7777075" sldId="267"/>
            <ac:spMk id="12" creationId="{081E4A58-353D-44AE-B2FC-2A74E2E400F7}"/>
          </ac:spMkLst>
        </pc:spChg>
      </pc:sldChg>
      <pc:sldChg chg="addSp modSp mod setBg">
        <pc:chgData name="Ann-Marie Naisbett (2313638)" userId="c4825239-c8aa-4f96-8fd3-bdbcbc42b7b5" providerId="ADAL" clId="{024B3DDB-AEEA-4B33-8CB5-FCB4F5C55A46}" dt="2026-10-11T14:56:01.567" v="2038" actId="20577"/>
        <pc:sldMkLst>
          <pc:docMk/>
          <pc:sldMk cId="2022859191" sldId="268"/>
        </pc:sldMkLst>
        <pc:spChg chg="mod">
          <ac:chgData name="Ann-Marie Naisbett (2313638)" userId="c4825239-c8aa-4f96-8fd3-bdbcbc42b7b5" providerId="ADAL" clId="{024B3DDB-AEEA-4B33-8CB5-FCB4F5C55A46}" dt="2026-10-11T14:56:01.567" v="2038" actId="20577"/>
          <ac:spMkLst>
            <pc:docMk/>
            <pc:sldMk cId="2022859191" sldId="268"/>
            <ac:spMk id="2" creationId="{3E3F95DC-A52E-14F7-8E44-8896D0844B97}"/>
          </ac:spMkLst>
        </pc:spChg>
        <pc:spChg chg="mod">
          <ac:chgData name="Ann-Marie Naisbett (2313638)" userId="c4825239-c8aa-4f96-8fd3-bdbcbc42b7b5" providerId="ADAL" clId="{024B3DDB-AEEA-4B33-8CB5-FCB4F5C55A46}" dt="2026-10-10T19:09:45.956" v="1665" actId="1076"/>
          <ac:spMkLst>
            <pc:docMk/>
            <pc:sldMk cId="2022859191" sldId="268"/>
            <ac:spMk id="3" creationId="{3C22E328-7D8C-57D1-4DF4-3032A2C8ECC5}"/>
          </ac:spMkLst>
        </pc:spChg>
        <pc:spChg chg="add">
          <ac:chgData name="Ann-Marie Naisbett (2313638)" userId="c4825239-c8aa-4f96-8fd3-bdbcbc42b7b5" providerId="ADAL" clId="{024B3DDB-AEEA-4B33-8CB5-FCB4F5C55A46}" dt="2026-10-10T09:41:05.294" v="165" actId="26606"/>
          <ac:spMkLst>
            <pc:docMk/>
            <pc:sldMk cId="2022859191" sldId="268"/>
            <ac:spMk id="8" creationId="{907EF6B7-1338-4443-8C46-6A318D952DFD}"/>
          </ac:spMkLst>
        </pc:spChg>
        <pc:spChg chg="add">
          <ac:chgData name="Ann-Marie Naisbett (2313638)" userId="c4825239-c8aa-4f96-8fd3-bdbcbc42b7b5" providerId="ADAL" clId="{024B3DDB-AEEA-4B33-8CB5-FCB4F5C55A46}" dt="2026-10-10T09:41:05.294" v="165" actId="26606"/>
          <ac:spMkLst>
            <pc:docMk/>
            <pc:sldMk cId="2022859191" sldId="268"/>
            <ac:spMk id="10" creationId="{DAAE4CDD-124C-4DCF-9584-B6033B545DD5}"/>
          </ac:spMkLst>
        </pc:spChg>
        <pc:spChg chg="add">
          <ac:chgData name="Ann-Marie Naisbett (2313638)" userId="c4825239-c8aa-4f96-8fd3-bdbcbc42b7b5" providerId="ADAL" clId="{024B3DDB-AEEA-4B33-8CB5-FCB4F5C55A46}" dt="2026-10-10T09:41:05.294" v="165" actId="26606"/>
          <ac:spMkLst>
            <pc:docMk/>
            <pc:sldMk cId="2022859191" sldId="268"/>
            <ac:spMk id="12" creationId="{081E4A58-353D-44AE-B2FC-2A74E2E400F7}"/>
          </ac:spMkLst>
        </pc:spChg>
      </pc:sldChg>
      <pc:sldChg chg="addSp modSp mod setBg">
        <pc:chgData name="Ann-Marie Naisbett (2313638)" userId="c4825239-c8aa-4f96-8fd3-bdbcbc42b7b5" providerId="ADAL" clId="{024B3DDB-AEEA-4B33-8CB5-FCB4F5C55A46}" dt="2026-10-11T14:56:07.757" v="2039" actId="20577"/>
        <pc:sldMkLst>
          <pc:docMk/>
          <pc:sldMk cId="645778810" sldId="269"/>
        </pc:sldMkLst>
        <pc:spChg chg="mod">
          <ac:chgData name="Ann-Marie Naisbett (2313638)" userId="c4825239-c8aa-4f96-8fd3-bdbcbc42b7b5" providerId="ADAL" clId="{024B3DDB-AEEA-4B33-8CB5-FCB4F5C55A46}" dt="2026-10-11T14:56:07.757" v="2039" actId="20577"/>
          <ac:spMkLst>
            <pc:docMk/>
            <pc:sldMk cId="645778810" sldId="269"/>
            <ac:spMk id="2" creationId="{27808D3D-F275-6D26-0FF2-D6452EDB6845}"/>
          </ac:spMkLst>
        </pc:spChg>
        <pc:spChg chg="mod">
          <ac:chgData name="Ann-Marie Naisbett (2313638)" userId="c4825239-c8aa-4f96-8fd3-bdbcbc42b7b5" providerId="ADAL" clId="{024B3DDB-AEEA-4B33-8CB5-FCB4F5C55A46}" dt="2026-10-10T19:12:04.938" v="1683" actId="20577"/>
          <ac:spMkLst>
            <pc:docMk/>
            <pc:sldMk cId="645778810" sldId="269"/>
            <ac:spMk id="3" creationId="{54CF15E1-D122-4D6B-D7D1-624FB2F44410}"/>
          </ac:spMkLst>
        </pc:spChg>
        <pc:spChg chg="add">
          <ac:chgData name="Ann-Marie Naisbett (2313638)" userId="c4825239-c8aa-4f96-8fd3-bdbcbc42b7b5" providerId="ADAL" clId="{024B3DDB-AEEA-4B33-8CB5-FCB4F5C55A46}" dt="2026-10-10T09:40:57.315" v="164" actId="26606"/>
          <ac:spMkLst>
            <pc:docMk/>
            <pc:sldMk cId="645778810" sldId="269"/>
            <ac:spMk id="8" creationId="{907EF6B7-1338-4443-8C46-6A318D952DFD}"/>
          </ac:spMkLst>
        </pc:spChg>
        <pc:spChg chg="add">
          <ac:chgData name="Ann-Marie Naisbett (2313638)" userId="c4825239-c8aa-4f96-8fd3-bdbcbc42b7b5" providerId="ADAL" clId="{024B3DDB-AEEA-4B33-8CB5-FCB4F5C55A46}" dt="2026-10-10T09:40:57.315" v="164" actId="26606"/>
          <ac:spMkLst>
            <pc:docMk/>
            <pc:sldMk cId="645778810" sldId="269"/>
            <ac:spMk id="10" creationId="{DAAE4CDD-124C-4DCF-9584-B6033B545DD5}"/>
          </ac:spMkLst>
        </pc:spChg>
        <pc:spChg chg="add">
          <ac:chgData name="Ann-Marie Naisbett (2313638)" userId="c4825239-c8aa-4f96-8fd3-bdbcbc42b7b5" providerId="ADAL" clId="{024B3DDB-AEEA-4B33-8CB5-FCB4F5C55A46}" dt="2026-10-10T09:40:57.315" v="164" actId="26606"/>
          <ac:spMkLst>
            <pc:docMk/>
            <pc:sldMk cId="645778810" sldId="269"/>
            <ac:spMk id="12" creationId="{081E4A58-353D-44AE-B2FC-2A74E2E400F7}"/>
          </ac:spMkLst>
        </pc:spChg>
      </pc:sldChg>
      <pc:sldChg chg="new del">
        <pc:chgData name="Ann-Marie Naisbett (2313638)" userId="c4825239-c8aa-4f96-8fd3-bdbcbc42b7b5" providerId="ADAL" clId="{024B3DDB-AEEA-4B33-8CB5-FCB4F5C55A46}" dt="2026-10-10T13:38:35.957" v="1142" actId="47"/>
        <pc:sldMkLst>
          <pc:docMk/>
          <pc:sldMk cId="236223150" sldId="270"/>
        </pc:sldMkLst>
      </pc:sldChg>
      <pc:sldChg chg="addSp delSp modSp new add del mod setBg">
        <pc:chgData name="Ann-Marie Naisbett (2313638)" userId="c4825239-c8aa-4f96-8fd3-bdbcbc42b7b5" providerId="ADAL" clId="{024B3DDB-AEEA-4B33-8CB5-FCB4F5C55A46}" dt="2026-10-11T14:47:23.386" v="2029" actId="47"/>
        <pc:sldMkLst>
          <pc:docMk/>
          <pc:sldMk cId="2268180758" sldId="270"/>
        </pc:sldMkLst>
        <pc:spChg chg="mod ord">
          <ac:chgData name="Ann-Marie Naisbett (2313638)" userId="c4825239-c8aa-4f96-8fd3-bdbcbc42b7b5" providerId="ADAL" clId="{024B3DDB-AEEA-4B33-8CB5-FCB4F5C55A46}" dt="2026-10-10T19:54:55.150" v="1883" actId="20577"/>
          <ac:spMkLst>
            <pc:docMk/>
            <pc:sldMk cId="2268180758" sldId="270"/>
            <ac:spMk id="2" creationId="{70B05B55-C123-8F08-717C-B14854E74571}"/>
          </ac:spMkLst>
        </pc:spChg>
        <pc:spChg chg="add del mod">
          <ac:chgData name="Ann-Marie Naisbett (2313638)" userId="c4825239-c8aa-4f96-8fd3-bdbcbc42b7b5" providerId="ADAL" clId="{024B3DDB-AEEA-4B33-8CB5-FCB4F5C55A46}" dt="2026-10-10T14:15:01.565" v="1625" actId="931"/>
          <ac:spMkLst>
            <pc:docMk/>
            <pc:sldMk cId="2268180758" sldId="270"/>
            <ac:spMk id="3" creationId="{D4DC926B-E6D0-C4F2-B7C7-2615B9163B95}"/>
          </ac:spMkLst>
        </pc:spChg>
        <pc:spChg chg="add del mod">
          <ac:chgData name="Ann-Marie Naisbett (2313638)" userId="c4825239-c8aa-4f96-8fd3-bdbcbc42b7b5" providerId="ADAL" clId="{024B3DDB-AEEA-4B33-8CB5-FCB4F5C55A46}" dt="2026-10-11T13:55:03.226" v="1893" actId="478"/>
          <ac:spMkLst>
            <pc:docMk/>
            <pc:sldMk cId="2268180758" sldId="270"/>
            <ac:spMk id="3" creationId="{EBE45DEA-DD1E-295C-9A71-24DB2FC49B41}"/>
          </ac:spMkLst>
        </pc:spChg>
        <pc:spChg chg="add">
          <ac:chgData name="Ann-Marie Naisbett (2313638)" userId="c4825239-c8aa-4f96-8fd3-bdbcbc42b7b5" providerId="ADAL" clId="{024B3DDB-AEEA-4B33-8CB5-FCB4F5C55A46}" dt="2026-10-10T14:15:07.744" v="1626" actId="26606"/>
          <ac:spMkLst>
            <pc:docMk/>
            <pc:sldMk cId="2268180758" sldId="270"/>
            <ac:spMk id="18" creationId="{A34066D6-1B59-4642-A86D-39464CEE971B}"/>
          </ac:spMkLst>
        </pc:spChg>
        <pc:spChg chg="add">
          <ac:chgData name="Ann-Marie Naisbett (2313638)" userId="c4825239-c8aa-4f96-8fd3-bdbcbc42b7b5" providerId="ADAL" clId="{024B3DDB-AEEA-4B33-8CB5-FCB4F5C55A46}" dt="2026-10-10T14:15:07.744" v="1626" actId="26606"/>
          <ac:spMkLst>
            <pc:docMk/>
            <pc:sldMk cId="2268180758" sldId="270"/>
            <ac:spMk id="20" creationId="{18E928D9-3091-4385-B979-265D55AD02CE}"/>
          </ac:spMkLst>
        </pc:spChg>
        <pc:spChg chg="add">
          <ac:chgData name="Ann-Marie Naisbett (2313638)" userId="c4825239-c8aa-4f96-8fd3-bdbcbc42b7b5" providerId="ADAL" clId="{024B3DDB-AEEA-4B33-8CB5-FCB4F5C55A46}" dt="2026-10-10T14:15:07.744" v="1626" actId="26606"/>
          <ac:spMkLst>
            <pc:docMk/>
            <pc:sldMk cId="2268180758" sldId="270"/>
            <ac:spMk id="22" creationId="{7D602432-D774-4CF5-94E8-7D52D01059D2}"/>
          </ac:spMkLst>
        </pc:spChg>
        <pc:spChg chg="add">
          <ac:chgData name="Ann-Marie Naisbett (2313638)" userId="c4825239-c8aa-4f96-8fd3-bdbcbc42b7b5" providerId="ADAL" clId="{024B3DDB-AEEA-4B33-8CB5-FCB4F5C55A46}" dt="2026-10-10T14:15:07.744" v="1626" actId="26606"/>
          <ac:spMkLst>
            <pc:docMk/>
            <pc:sldMk cId="2268180758" sldId="270"/>
            <ac:spMk id="24" creationId="{CBF9EBB4-5078-47B2-AAA0-DF4A88D8182A}"/>
          </ac:spMkLst>
        </pc:spChg>
        <pc:picChg chg="add mod">
          <ac:chgData name="Ann-Marie Naisbett (2313638)" userId="c4825239-c8aa-4f96-8fd3-bdbcbc42b7b5" providerId="ADAL" clId="{024B3DDB-AEEA-4B33-8CB5-FCB4F5C55A46}" dt="2026-10-10T14:12:19.449" v="1621" actId="931"/>
          <ac:picMkLst>
            <pc:docMk/>
            <pc:sldMk cId="2268180758" sldId="270"/>
            <ac:picMk id="7" creationId="{C452B9D6-DAAD-7428-7702-F60598E72D01}"/>
          </ac:picMkLst>
        </pc:picChg>
        <pc:picChg chg="add mod">
          <ac:chgData name="Ann-Marie Naisbett (2313638)" userId="c4825239-c8aa-4f96-8fd3-bdbcbc42b7b5" providerId="ADAL" clId="{024B3DDB-AEEA-4B33-8CB5-FCB4F5C55A46}" dt="2026-10-10T14:12:18.028" v="1620" actId="26606"/>
          <ac:picMkLst>
            <pc:docMk/>
            <pc:sldMk cId="2268180758" sldId="270"/>
            <ac:picMk id="9" creationId="{D792561C-BA59-C931-776E-08C006C8EBBC}"/>
          </ac:picMkLst>
        </pc:picChg>
        <pc:picChg chg="add mod">
          <ac:chgData name="Ann-Marie Naisbett (2313638)" userId="c4825239-c8aa-4f96-8fd3-bdbcbc42b7b5" providerId="ADAL" clId="{024B3DDB-AEEA-4B33-8CB5-FCB4F5C55A46}" dt="2026-10-10T14:14:11.616" v="1624" actId="931"/>
          <ac:picMkLst>
            <pc:docMk/>
            <pc:sldMk cId="2268180758" sldId="270"/>
            <ac:picMk id="11" creationId="{A3C07B71-078B-736A-C29D-50A955A68CC0}"/>
          </ac:picMkLst>
        </pc:picChg>
        <pc:picChg chg="add mod">
          <ac:chgData name="Ann-Marie Naisbett (2313638)" userId="c4825239-c8aa-4f96-8fd3-bdbcbc42b7b5" providerId="ADAL" clId="{024B3DDB-AEEA-4B33-8CB5-FCB4F5C55A46}" dt="2026-10-10T14:15:07.744" v="1626" actId="26606"/>
          <ac:picMkLst>
            <pc:docMk/>
            <pc:sldMk cId="2268180758" sldId="270"/>
            <ac:picMk id="13" creationId="{00E30B3B-8590-F886-303E-757ED38A7756}"/>
          </ac:picMkLst>
        </pc:picChg>
        <pc:cxnChg chg="add del">
          <ac:chgData name="Ann-Marie Naisbett (2313638)" userId="c4825239-c8aa-4f96-8fd3-bdbcbc42b7b5" providerId="ADAL" clId="{024B3DDB-AEEA-4B33-8CB5-FCB4F5C55A46}" dt="2026-10-10T14:12:18.028" v="1620" actId="26606"/>
          <ac:cxnSpMkLst>
            <pc:docMk/>
            <pc:sldMk cId="2268180758" sldId="270"/>
            <ac:cxnSpMk id="14" creationId="{7667AA61-5C27-F30F-D229-06CBE5709F33}"/>
          </ac:cxnSpMkLst>
        </pc:cxn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4555B58-3DD0-4B8F-8CFA-66D309F336DB}" type="doc">
      <dgm:prSet loTypeId="urn:microsoft.com/office/officeart/2005/8/layout/matrix3" loCatId="matrix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510D0CC6-793A-4FEA-A75B-DA5BFD83BF74}">
      <dgm:prSet/>
      <dgm:spPr/>
      <dgm:t>
        <a:bodyPr/>
        <a:lstStyle/>
        <a:p>
          <a:r>
            <a:rPr lang="en-GB" dirty="0"/>
            <a:t>Attachement (Bowlby,1969).</a:t>
          </a:r>
          <a:endParaRPr lang="en-US" dirty="0"/>
        </a:p>
      </dgm:t>
    </dgm:pt>
    <dgm:pt modelId="{132AAFCB-F09A-4693-B1EB-939105BD29B0}" type="parTrans" cxnId="{E92C73A2-9746-45E6-8129-1DBB2BED1058}">
      <dgm:prSet/>
      <dgm:spPr/>
      <dgm:t>
        <a:bodyPr/>
        <a:lstStyle/>
        <a:p>
          <a:endParaRPr lang="en-US"/>
        </a:p>
      </dgm:t>
    </dgm:pt>
    <dgm:pt modelId="{7DD77A42-48B1-4855-96BF-E88DF6590B3C}" type="sibTrans" cxnId="{E92C73A2-9746-45E6-8129-1DBB2BED1058}">
      <dgm:prSet/>
      <dgm:spPr/>
      <dgm:t>
        <a:bodyPr/>
        <a:lstStyle/>
        <a:p>
          <a:endParaRPr lang="en-US"/>
        </a:p>
      </dgm:t>
    </dgm:pt>
    <dgm:pt modelId="{E7A10CB3-2F99-4497-BD25-C7DE4192FDC4}">
      <dgm:prSet/>
      <dgm:spPr/>
      <dgm:t>
        <a:bodyPr/>
        <a:lstStyle/>
        <a:p>
          <a:r>
            <a:rPr lang="en-GB" dirty="0"/>
            <a:t>Secure base (Bowlby,1969).</a:t>
          </a:r>
          <a:endParaRPr lang="en-US" dirty="0"/>
        </a:p>
      </dgm:t>
    </dgm:pt>
    <dgm:pt modelId="{EA5F1A0E-A6C2-4CD5-B05C-7EA5A4CB1433}" type="parTrans" cxnId="{05FF7C0D-10C0-4C01-BF00-96E9C2A4ECE4}">
      <dgm:prSet/>
      <dgm:spPr/>
      <dgm:t>
        <a:bodyPr/>
        <a:lstStyle/>
        <a:p>
          <a:endParaRPr lang="en-US"/>
        </a:p>
      </dgm:t>
    </dgm:pt>
    <dgm:pt modelId="{E1CEA087-EEC7-4145-819D-DD742D899D82}" type="sibTrans" cxnId="{05FF7C0D-10C0-4C01-BF00-96E9C2A4ECE4}">
      <dgm:prSet/>
      <dgm:spPr/>
      <dgm:t>
        <a:bodyPr/>
        <a:lstStyle/>
        <a:p>
          <a:endParaRPr lang="en-US"/>
        </a:p>
      </dgm:t>
    </dgm:pt>
    <dgm:pt modelId="{C00EC152-80E1-449B-8B91-DE356EDF22C3}">
      <dgm:prSet/>
      <dgm:spPr/>
      <dgm:t>
        <a:bodyPr/>
        <a:lstStyle/>
        <a:p>
          <a:r>
            <a:rPr lang="en-GB" dirty="0"/>
            <a:t>Separation anxiety (Bowlby,1973).</a:t>
          </a:r>
          <a:endParaRPr lang="en-US" dirty="0"/>
        </a:p>
      </dgm:t>
    </dgm:pt>
    <dgm:pt modelId="{E6986CD7-A4E8-4AAE-A305-8AE505FADB51}" type="parTrans" cxnId="{1BC22B6F-6184-4CED-A1F1-DEC51B3CBC4D}">
      <dgm:prSet/>
      <dgm:spPr/>
      <dgm:t>
        <a:bodyPr/>
        <a:lstStyle/>
        <a:p>
          <a:endParaRPr lang="en-US"/>
        </a:p>
      </dgm:t>
    </dgm:pt>
    <dgm:pt modelId="{FCD796EB-41A9-4257-96D3-A6F879C96D4F}" type="sibTrans" cxnId="{1BC22B6F-6184-4CED-A1F1-DEC51B3CBC4D}">
      <dgm:prSet/>
      <dgm:spPr/>
      <dgm:t>
        <a:bodyPr/>
        <a:lstStyle/>
        <a:p>
          <a:endParaRPr lang="en-US"/>
        </a:p>
      </dgm:t>
    </dgm:pt>
    <dgm:pt modelId="{79F5799A-9C08-405C-BADF-FB821E4ADD96}">
      <dgm:prSet/>
      <dgm:spPr/>
      <dgm:t>
        <a:bodyPr/>
        <a:lstStyle/>
        <a:p>
          <a:r>
            <a:rPr lang="en-GB" dirty="0"/>
            <a:t>Internal working model (Bowlby,1969).</a:t>
          </a:r>
          <a:endParaRPr lang="en-US" dirty="0"/>
        </a:p>
      </dgm:t>
    </dgm:pt>
    <dgm:pt modelId="{12D4B7EB-B6DC-4D55-86E2-F74ACDD2A2FA}" type="parTrans" cxnId="{8A0571E8-229A-4B35-8C0A-A5A53FE4E9F5}">
      <dgm:prSet/>
      <dgm:spPr/>
      <dgm:t>
        <a:bodyPr/>
        <a:lstStyle/>
        <a:p>
          <a:endParaRPr lang="en-US"/>
        </a:p>
      </dgm:t>
    </dgm:pt>
    <dgm:pt modelId="{6D8EB6C3-F94D-4074-82D0-3058346C3541}" type="sibTrans" cxnId="{8A0571E8-229A-4B35-8C0A-A5A53FE4E9F5}">
      <dgm:prSet/>
      <dgm:spPr/>
      <dgm:t>
        <a:bodyPr/>
        <a:lstStyle/>
        <a:p>
          <a:endParaRPr lang="en-US"/>
        </a:p>
      </dgm:t>
    </dgm:pt>
    <dgm:pt modelId="{9E0B2041-A9E0-481D-8433-ADE3C1EE236E}" type="pres">
      <dgm:prSet presAssocID="{64555B58-3DD0-4B8F-8CFA-66D309F336DB}" presName="matrix" presStyleCnt="0">
        <dgm:presLayoutVars>
          <dgm:chMax val="1"/>
          <dgm:dir/>
          <dgm:resizeHandles val="exact"/>
        </dgm:presLayoutVars>
      </dgm:prSet>
      <dgm:spPr/>
    </dgm:pt>
    <dgm:pt modelId="{5087F883-E01C-422A-9686-1114957ADE07}" type="pres">
      <dgm:prSet presAssocID="{64555B58-3DD0-4B8F-8CFA-66D309F336DB}" presName="diamond" presStyleLbl="bgShp" presStyleIdx="0" presStyleCnt="1"/>
      <dgm:spPr/>
    </dgm:pt>
    <dgm:pt modelId="{3EEEEE1C-C033-475F-B3A4-480F55DFA9B9}" type="pres">
      <dgm:prSet presAssocID="{64555B58-3DD0-4B8F-8CFA-66D309F336DB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F2BF8103-30D8-4D90-ABB4-8FF62FE8E99F}" type="pres">
      <dgm:prSet presAssocID="{64555B58-3DD0-4B8F-8CFA-66D309F336DB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EDA8F134-85EE-416C-916A-080C6CA2CEB9}" type="pres">
      <dgm:prSet presAssocID="{64555B58-3DD0-4B8F-8CFA-66D309F336DB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51014734-588D-40B7-9FBC-9A6352D8EF31}" type="pres">
      <dgm:prSet presAssocID="{64555B58-3DD0-4B8F-8CFA-66D309F336DB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05FF7C0D-10C0-4C01-BF00-96E9C2A4ECE4}" srcId="{64555B58-3DD0-4B8F-8CFA-66D309F336DB}" destId="{E7A10CB3-2F99-4497-BD25-C7DE4192FDC4}" srcOrd="1" destOrd="0" parTransId="{EA5F1A0E-A6C2-4CD5-B05C-7EA5A4CB1433}" sibTransId="{E1CEA087-EEC7-4145-819D-DD742D899D82}"/>
    <dgm:cxn modelId="{1BC22B6F-6184-4CED-A1F1-DEC51B3CBC4D}" srcId="{64555B58-3DD0-4B8F-8CFA-66D309F336DB}" destId="{C00EC152-80E1-449B-8B91-DE356EDF22C3}" srcOrd="2" destOrd="0" parTransId="{E6986CD7-A4E8-4AAE-A305-8AE505FADB51}" sibTransId="{FCD796EB-41A9-4257-96D3-A6F879C96D4F}"/>
    <dgm:cxn modelId="{9457B075-1F94-4F4E-B7ED-3D34BD5F793B}" type="presOf" srcId="{E7A10CB3-2F99-4497-BD25-C7DE4192FDC4}" destId="{F2BF8103-30D8-4D90-ABB4-8FF62FE8E99F}" srcOrd="0" destOrd="0" presId="urn:microsoft.com/office/officeart/2005/8/layout/matrix3"/>
    <dgm:cxn modelId="{46A5FA7C-7150-4AF5-8ED5-7E7076713CBB}" type="presOf" srcId="{64555B58-3DD0-4B8F-8CFA-66D309F336DB}" destId="{9E0B2041-A9E0-481D-8433-ADE3C1EE236E}" srcOrd="0" destOrd="0" presId="urn:microsoft.com/office/officeart/2005/8/layout/matrix3"/>
    <dgm:cxn modelId="{71B18E86-22C5-4EE5-A36B-A6942ED576B3}" type="presOf" srcId="{C00EC152-80E1-449B-8B91-DE356EDF22C3}" destId="{EDA8F134-85EE-416C-916A-080C6CA2CEB9}" srcOrd="0" destOrd="0" presId="urn:microsoft.com/office/officeart/2005/8/layout/matrix3"/>
    <dgm:cxn modelId="{CE4F4EA2-7D52-4FC0-B46B-F9CA694ECA6D}" type="presOf" srcId="{510D0CC6-793A-4FEA-A75B-DA5BFD83BF74}" destId="{3EEEEE1C-C033-475F-B3A4-480F55DFA9B9}" srcOrd="0" destOrd="0" presId="urn:microsoft.com/office/officeart/2005/8/layout/matrix3"/>
    <dgm:cxn modelId="{E92C73A2-9746-45E6-8129-1DBB2BED1058}" srcId="{64555B58-3DD0-4B8F-8CFA-66D309F336DB}" destId="{510D0CC6-793A-4FEA-A75B-DA5BFD83BF74}" srcOrd="0" destOrd="0" parTransId="{132AAFCB-F09A-4693-B1EB-939105BD29B0}" sibTransId="{7DD77A42-48B1-4855-96BF-E88DF6590B3C}"/>
    <dgm:cxn modelId="{098A18B8-370C-4375-B148-5C0686565A0D}" type="presOf" srcId="{79F5799A-9C08-405C-BADF-FB821E4ADD96}" destId="{51014734-588D-40B7-9FBC-9A6352D8EF31}" srcOrd="0" destOrd="0" presId="urn:microsoft.com/office/officeart/2005/8/layout/matrix3"/>
    <dgm:cxn modelId="{8A0571E8-229A-4B35-8C0A-A5A53FE4E9F5}" srcId="{64555B58-3DD0-4B8F-8CFA-66D309F336DB}" destId="{79F5799A-9C08-405C-BADF-FB821E4ADD96}" srcOrd="3" destOrd="0" parTransId="{12D4B7EB-B6DC-4D55-86E2-F74ACDD2A2FA}" sibTransId="{6D8EB6C3-F94D-4074-82D0-3058346C3541}"/>
    <dgm:cxn modelId="{63F00BF5-60DC-499B-8039-258C86F60369}" type="presParOf" srcId="{9E0B2041-A9E0-481D-8433-ADE3C1EE236E}" destId="{5087F883-E01C-422A-9686-1114957ADE07}" srcOrd="0" destOrd="0" presId="urn:microsoft.com/office/officeart/2005/8/layout/matrix3"/>
    <dgm:cxn modelId="{7C6B27A5-CDE4-4F3E-A285-4D491E14470A}" type="presParOf" srcId="{9E0B2041-A9E0-481D-8433-ADE3C1EE236E}" destId="{3EEEEE1C-C033-475F-B3A4-480F55DFA9B9}" srcOrd="1" destOrd="0" presId="urn:microsoft.com/office/officeart/2005/8/layout/matrix3"/>
    <dgm:cxn modelId="{5037C3D0-D27E-40AE-BCCE-92AF721E2791}" type="presParOf" srcId="{9E0B2041-A9E0-481D-8433-ADE3C1EE236E}" destId="{F2BF8103-30D8-4D90-ABB4-8FF62FE8E99F}" srcOrd="2" destOrd="0" presId="urn:microsoft.com/office/officeart/2005/8/layout/matrix3"/>
    <dgm:cxn modelId="{CDBA8E54-A555-4296-B28D-EDC4228C01A8}" type="presParOf" srcId="{9E0B2041-A9E0-481D-8433-ADE3C1EE236E}" destId="{EDA8F134-85EE-416C-916A-080C6CA2CEB9}" srcOrd="3" destOrd="0" presId="urn:microsoft.com/office/officeart/2005/8/layout/matrix3"/>
    <dgm:cxn modelId="{EF25EACD-1DFB-412F-961D-2A18DB1DAD0A}" type="presParOf" srcId="{9E0B2041-A9E0-481D-8433-ADE3C1EE236E}" destId="{51014734-588D-40B7-9FBC-9A6352D8EF31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37824FD-7F01-4656-8C5C-852756E36EDA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36087A11-CD51-4C8D-8DD9-0A70A9A223FC}">
      <dgm:prSet custT="1"/>
      <dgm:spPr/>
      <dgm:t>
        <a:bodyPr/>
        <a:lstStyle/>
        <a:p>
          <a:r>
            <a:rPr lang="en-GB" sz="1800" dirty="0"/>
            <a:t>Separation anxiety (Bowlby,1973).</a:t>
          </a:r>
          <a:endParaRPr lang="en-US" sz="1800" dirty="0"/>
        </a:p>
      </dgm:t>
    </dgm:pt>
    <dgm:pt modelId="{4229C1C6-9112-4BFA-BBB0-563AE4F3351A}" type="parTrans" cxnId="{929909FD-85A8-4D95-A936-6A89A7FC4C1C}">
      <dgm:prSet/>
      <dgm:spPr/>
      <dgm:t>
        <a:bodyPr/>
        <a:lstStyle/>
        <a:p>
          <a:endParaRPr lang="en-US"/>
        </a:p>
      </dgm:t>
    </dgm:pt>
    <dgm:pt modelId="{17D36491-FAFE-44A5-A22D-372756207072}" type="sibTrans" cxnId="{929909FD-85A8-4D95-A936-6A89A7FC4C1C}">
      <dgm:prSet/>
      <dgm:spPr/>
      <dgm:t>
        <a:bodyPr/>
        <a:lstStyle/>
        <a:p>
          <a:endParaRPr lang="en-US"/>
        </a:p>
      </dgm:t>
    </dgm:pt>
    <dgm:pt modelId="{65CF7116-F525-40B2-B8D1-C337BBDD3ED6}">
      <dgm:prSet custT="1"/>
      <dgm:spPr/>
      <dgm:t>
        <a:bodyPr/>
        <a:lstStyle/>
        <a:p>
          <a:r>
            <a:rPr lang="en-GB" sz="1800" dirty="0"/>
            <a:t>Limited verbal communication (Bowlby,1969</a:t>
          </a:r>
          <a:r>
            <a:rPr lang="en-GB" sz="1500" dirty="0"/>
            <a:t>).</a:t>
          </a:r>
          <a:endParaRPr lang="en-US" sz="1500" dirty="0"/>
        </a:p>
      </dgm:t>
    </dgm:pt>
    <dgm:pt modelId="{2C046069-FBCD-44F2-92DB-91A455474A34}" type="parTrans" cxnId="{6B4D7811-38C8-4F3C-9FEE-EF6868C36CE4}">
      <dgm:prSet/>
      <dgm:spPr/>
      <dgm:t>
        <a:bodyPr/>
        <a:lstStyle/>
        <a:p>
          <a:endParaRPr lang="en-US"/>
        </a:p>
      </dgm:t>
    </dgm:pt>
    <dgm:pt modelId="{8916C007-F9C4-4F41-B717-08583321D879}" type="sibTrans" cxnId="{6B4D7811-38C8-4F3C-9FEE-EF6868C36CE4}">
      <dgm:prSet/>
      <dgm:spPr/>
      <dgm:t>
        <a:bodyPr/>
        <a:lstStyle/>
        <a:p>
          <a:endParaRPr lang="en-US"/>
        </a:p>
      </dgm:t>
    </dgm:pt>
    <dgm:pt modelId="{0107DC0C-8980-4237-A43A-87E03D3F407F}">
      <dgm:prSet custT="1"/>
      <dgm:spPr/>
      <dgm:t>
        <a:bodyPr/>
        <a:lstStyle/>
        <a:p>
          <a:r>
            <a:rPr lang="en-GB" sz="1800" dirty="0"/>
            <a:t>Impact on development and wellbeing      (Boseman et al, 2020.)</a:t>
          </a:r>
          <a:endParaRPr lang="en-US" sz="1800" dirty="0"/>
        </a:p>
      </dgm:t>
    </dgm:pt>
    <dgm:pt modelId="{16696F74-D61A-4B18-BFB1-3EB0D6378804}" type="parTrans" cxnId="{7BA9813A-91CE-45D1-8D17-9696B4DDDFEA}">
      <dgm:prSet/>
      <dgm:spPr/>
      <dgm:t>
        <a:bodyPr/>
        <a:lstStyle/>
        <a:p>
          <a:endParaRPr lang="en-US"/>
        </a:p>
      </dgm:t>
    </dgm:pt>
    <dgm:pt modelId="{836DE9C9-8533-4DA1-B067-EC0900447878}" type="sibTrans" cxnId="{7BA9813A-91CE-45D1-8D17-9696B4DDDFEA}">
      <dgm:prSet/>
      <dgm:spPr/>
      <dgm:t>
        <a:bodyPr/>
        <a:lstStyle/>
        <a:p>
          <a:endParaRPr lang="en-US"/>
        </a:p>
      </dgm:t>
    </dgm:pt>
    <dgm:pt modelId="{719A3569-E81D-4D52-832C-CA7E24AED93C}">
      <dgm:prSet custT="1"/>
      <dgm:spPr/>
      <dgm:t>
        <a:bodyPr/>
        <a:lstStyle/>
        <a:p>
          <a:r>
            <a:rPr lang="en-GB" sz="1800" dirty="0"/>
            <a:t>Difficulty engaging in group play                 (Positive psychology n.d.).</a:t>
          </a:r>
          <a:endParaRPr lang="en-US" sz="1500" dirty="0"/>
        </a:p>
      </dgm:t>
    </dgm:pt>
    <dgm:pt modelId="{6260BEFF-32CB-4B2B-9824-895BBDE995D2}" type="sibTrans" cxnId="{BE3BC26F-188C-4407-95E7-A14BC2999586}">
      <dgm:prSet/>
      <dgm:spPr/>
      <dgm:t>
        <a:bodyPr/>
        <a:lstStyle/>
        <a:p>
          <a:endParaRPr lang="en-US"/>
        </a:p>
      </dgm:t>
    </dgm:pt>
    <dgm:pt modelId="{7F3B5817-55F8-428C-9E5A-1CD01DFB1252}" type="parTrans" cxnId="{BE3BC26F-188C-4407-95E7-A14BC2999586}">
      <dgm:prSet/>
      <dgm:spPr/>
      <dgm:t>
        <a:bodyPr/>
        <a:lstStyle/>
        <a:p>
          <a:endParaRPr lang="en-US"/>
        </a:p>
      </dgm:t>
    </dgm:pt>
    <dgm:pt modelId="{38EED9D3-53CC-4507-8FA0-7C595E93BD1F}" type="pres">
      <dgm:prSet presAssocID="{537824FD-7F01-4656-8C5C-852756E36EDA}" presName="diagram" presStyleCnt="0">
        <dgm:presLayoutVars>
          <dgm:dir/>
          <dgm:resizeHandles val="exact"/>
        </dgm:presLayoutVars>
      </dgm:prSet>
      <dgm:spPr/>
    </dgm:pt>
    <dgm:pt modelId="{B3EB05E0-0BCF-465A-A23E-E7817CE3644C}" type="pres">
      <dgm:prSet presAssocID="{36087A11-CD51-4C8D-8DD9-0A70A9A223FC}" presName="node" presStyleLbl="node1" presStyleIdx="0" presStyleCnt="4">
        <dgm:presLayoutVars>
          <dgm:bulletEnabled val="1"/>
        </dgm:presLayoutVars>
      </dgm:prSet>
      <dgm:spPr/>
    </dgm:pt>
    <dgm:pt modelId="{1D52CBF1-24F0-43D0-841B-5604BCBA0948}" type="pres">
      <dgm:prSet presAssocID="{17D36491-FAFE-44A5-A22D-372756207072}" presName="sibTrans" presStyleCnt="0"/>
      <dgm:spPr/>
    </dgm:pt>
    <dgm:pt modelId="{6E7AB3BF-10FE-443E-8478-A58F6E58D855}" type="pres">
      <dgm:prSet presAssocID="{65CF7116-F525-40B2-B8D1-C337BBDD3ED6}" presName="node" presStyleLbl="node1" presStyleIdx="1" presStyleCnt="4">
        <dgm:presLayoutVars>
          <dgm:bulletEnabled val="1"/>
        </dgm:presLayoutVars>
      </dgm:prSet>
      <dgm:spPr/>
    </dgm:pt>
    <dgm:pt modelId="{D8584625-6FB2-47BB-93DB-B957AABF98BB}" type="pres">
      <dgm:prSet presAssocID="{8916C007-F9C4-4F41-B717-08583321D879}" presName="sibTrans" presStyleCnt="0"/>
      <dgm:spPr/>
    </dgm:pt>
    <dgm:pt modelId="{63804AA4-9A8C-4B9D-8910-8A6B9F7F3198}" type="pres">
      <dgm:prSet presAssocID="{719A3569-E81D-4D52-832C-CA7E24AED93C}" presName="node" presStyleLbl="node1" presStyleIdx="2" presStyleCnt="4" custLinFactNeighborX="1747" custLinFactNeighborY="1806">
        <dgm:presLayoutVars>
          <dgm:bulletEnabled val="1"/>
        </dgm:presLayoutVars>
      </dgm:prSet>
      <dgm:spPr/>
    </dgm:pt>
    <dgm:pt modelId="{5923B482-80CE-43B7-AD6B-C568EE899FC4}" type="pres">
      <dgm:prSet presAssocID="{6260BEFF-32CB-4B2B-9824-895BBDE995D2}" presName="sibTrans" presStyleCnt="0"/>
      <dgm:spPr/>
    </dgm:pt>
    <dgm:pt modelId="{7EB46B20-E7F1-4E59-88F4-A8520625DED0}" type="pres">
      <dgm:prSet presAssocID="{0107DC0C-8980-4237-A43A-87E03D3F407F}" presName="node" presStyleLbl="node1" presStyleIdx="3" presStyleCnt="4">
        <dgm:presLayoutVars>
          <dgm:bulletEnabled val="1"/>
        </dgm:presLayoutVars>
      </dgm:prSet>
      <dgm:spPr/>
    </dgm:pt>
  </dgm:ptLst>
  <dgm:cxnLst>
    <dgm:cxn modelId="{6B4D7811-38C8-4F3C-9FEE-EF6868C36CE4}" srcId="{537824FD-7F01-4656-8C5C-852756E36EDA}" destId="{65CF7116-F525-40B2-B8D1-C337BBDD3ED6}" srcOrd="1" destOrd="0" parTransId="{2C046069-FBCD-44F2-92DB-91A455474A34}" sibTransId="{8916C007-F9C4-4F41-B717-08583321D879}"/>
    <dgm:cxn modelId="{63BCB331-193F-48D2-9947-7D42E932F1C3}" type="presOf" srcId="{719A3569-E81D-4D52-832C-CA7E24AED93C}" destId="{63804AA4-9A8C-4B9D-8910-8A6B9F7F3198}" srcOrd="0" destOrd="0" presId="urn:microsoft.com/office/officeart/2005/8/layout/default"/>
    <dgm:cxn modelId="{7BA9813A-91CE-45D1-8D17-9696B4DDDFEA}" srcId="{537824FD-7F01-4656-8C5C-852756E36EDA}" destId="{0107DC0C-8980-4237-A43A-87E03D3F407F}" srcOrd="3" destOrd="0" parTransId="{16696F74-D61A-4B18-BFB1-3EB0D6378804}" sibTransId="{836DE9C9-8533-4DA1-B067-EC0900447878}"/>
    <dgm:cxn modelId="{DB87EA61-CA15-4CAC-918F-A7CFE937F008}" type="presOf" srcId="{537824FD-7F01-4656-8C5C-852756E36EDA}" destId="{38EED9D3-53CC-4507-8FA0-7C595E93BD1F}" srcOrd="0" destOrd="0" presId="urn:microsoft.com/office/officeart/2005/8/layout/default"/>
    <dgm:cxn modelId="{BE3BC26F-188C-4407-95E7-A14BC2999586}" srcId="{537824FD-7F01-4656-8C5C-852756E36EDA}" destId="{719A3569-E81D-4D52-832C-CA7E24AED93C}" srcOrd="2" destOrd="0" parTransId="{7F3B5817-55F8-428C-9E5A-1CD01DFB1252}" sibTransId="{6260BEFF-32CB-4B2B-9824-895BBDE995D2}"/>
    <dgm:cxn modelId="{4461B9AC-0FE6-40A0-AF64-B3E09CAB6DD1}" type="presOf" srcId="{65CF7116-F525-40B2-B8D1-C337BBDD3ED6}" destId="{6E7AB3BF-10FE-443E-8478-A58F6E58D855}" srcOrd="0" destOrd="0" presId="urn:microsoft.com/office/officeart/2005/8/layout/default"/>
    <dgm:cxn modelId="{2C4976BC-CB39-4D76-8EA1-673848BBEBC4}" type="presOf" srcId="{0107DC0C-8980-4237-A43A-87E03D3F407F}" destId="{7EB46B20-E7F1-4E59-88F4-A8520625DED0}" srcOrd="0" destOrd="0" presId="urn:microsoft.com/office/officeart/2005/8/layout/default"/>
    <dgm:cxn modelId="{F23A09E9-3B47-4AE2-82B0-5D7F9490C653}" type="presOf" srcId="{36087A11-CD51-4C8D-8DD9-0A70A9A223FC}" destId="{B3EB05E0-0BCF-465A-A23E-E7817CE3644C}" srcOrd="0" destOrd="0" presId="urn:microsoft.com/office/officeart/2005/8/layout/default"/>
    <dgm:cxn modelId="{929909FD-85A8-4D95-A936-6A89A7FC4C1C}" srcId="{537824FD-7F01-4656-8C5C-852756E36EDA}" destId="{36087A11-CD51-4C8D-8DD9-0A70A9A223FC}" srcOrd="0" destOrd="0" parTransId="{4229C1C6-9112-4BFA-BBB0-563AE4F3351A}" sibTransId="{17D36491-FAFE-44A5-A22D-372756207072}"/>
    <dgm:cxn modelId="{875B3D5C-1D3A-4F53-92B0-6E927B111680}" type="presParOf" srcId="{38EED9D3-53CC-4507-8FA0-7C595E93BD1F}" destId="{B3EB05E0-0BCF-465A-A23E-E7817CE3644C}" srcOrd="0" destOrd="0" presId="urn:microsoft.com/office/officeart/2005/8/layout/default"/>
    <dgm:cxn modelId="{D9F6B3C2-4A56-41E0-8C8F-EEE4C84CFC7B}" type="presParOf" srcId="{38EED9D3-53CC-4507-8FA0-7C595E93BD1F}" destId="{1D52CBF1-24F0-43D0-841B-5604BCBA0948}" srcOrd="1" destOrd="0" presId="urn:microsoft.com/office/officeart/2005/8/layout/default"/>
    <dgm:cxn modelId="{E3E031F1-9F8E-43C9-A74F-1D777D723F3A}" type="presParOf" srcId="{38EED9D3-53CC-4507-8FA0-7C595E93BD1F}" destId="{6E7AB3BF-10FE-443E-8478-A58F6E58D855}" srcOrd="2" destOrd="0" presId="urn:microsoft.com/office/officeart/2005/8/layout/default"/>
    <dgm:cxn modelId="{69E51191-C80C-4403-97EA-E1925994264C}" type="presParOf" srcId="{38EED9D3-53CC-4507-8FA0-7C595E93BD1F}" destId="{D8584625-6FB2-47BB-93DB-B957AABF98BB}" srcOrd="3" destOrd="0" presId="urn:microsoft.com/office/officeart/2005/8/layout/default"/>
    <dgm:cxn modelId="{01E5E930-28FB-4D6D-AC83-22956C96BC16}" type="presParOf" srcId="{38EED9D3-53CC-4507-8FA0-7C595E93BD1F}" destId="{63804AA4-9A8C-4B9D-8910-8A6B9F7F3198}" srcOrd="4" destOrd="0" presId="urn:microsoft.com/office/officeart/2005/8/layout/default"/>
    <dgm:cxn modelId="{41BFD72D-0B42-45BA-A2AC-FCD60CFF09AB}" type="presParOf" srcId="{38EED9D3-53CC-4507-8FA0-7C595E93BD1F}" destId="{5923B482-80CE-43B7-AD6B-C568EE899FC4}" srcOrd="5" destOrd="0" presId="urn:microsoft.com/office/officeart/2005/8/layout/default"/>
    <dgm:cxn modelId="{CA6ED52D-628C-43A9-B238-B8F4B9EB0A06}" type="presParOf" srcId="{38EED9D3-53CC-4507-8FA0-7C595E93BD1F}" destId="{7EB46B20-E7F1-4E59-88F4-A8520625DED0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87F883-E01C-422A-9686-1114957ADE07}">
      <dsp:nvSpPr>
        <dsp:cNvPr id="0" name=""/>
        <dsp:cNvSpPr/>
      </dsp:nvSpPr>
      <dsp:spPr>
        <a:xfrm>
          <a:off x="380489" y="0"/>
          <a:ext cx="5530735" cy="5530735"/>
        </a:xfrm>
        <a:prstGeom prst="diamond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EEEEE1C-C033-475F-B3A4-480F55DFA9B9}">
      <dsp:nvSpPr>
        <dsp:cNvPr id="0" name=""/>
        <dsp:cNvSpPr/>
      </dsp:nvSpPr>
      <dsp:spPr>
        <a:xfrm>
          <a:off x="905909" y="525419"/>
          <a:ext cx="2156986" cy="2156986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Attachement (Bowlby,1969).</a:t>
          </a:r>
          <a:endParaRPr lang="en-US" sz="2200" kern="1200" dirty="0"/>
        </a:p>
      </dsp:txBody>
      <dsp:txXfrm>
        <a:off x="1011204" y="630714"/>
        <a:ext cx="1946396" cy="1946396"/>
      </dsp:txXfrm>
    </dsp:sp>
    <dsp:sp modelId="{F2BF8103-30D8-4D90-ABB4-8FF62FE8E99F}">
      <dsp:nvSpPr>
        <dsp:cNvPr id="0" name=""/>
        <dsp:cNvSpPr/>
      </dsp:nvSpPr>
      <dsp:spPr>
        <a:xfrm>
          <a:off x="3228818" y="525419"/>
          <a:ext cx="2156986" cy="2156986"/>
        </a:xfrm>
        <a:prstGeom prst="roundRect">
          <a:avLst/>
        </a:prstGeom>
        <a:solidFill>
          <a:schemeClr val="accent5">
            <a:hueOff val="-4050717"/>
            <a:satOff val="-275"/>
            <a:lumOff val="65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Secure base (Bowlby,1969).</a:t>
          </a:r>
          <a:endParaRPr lang="en-US" sz="2200" kern="1200" dirty="0"/>
        </a:p>
      </dsp:txBody>
      <dsp:txXfrm>
        <a:off x="3334113" y="630714"/>
        <a:ext cx="1946396" cy="1946396"/>
      </dsp:txXfrm>
    </dsp:sp>
    <dsp:sp modelId="{EDA8F134-85EE-416C-916A-080C6CA2CEB9}">
      <dsp:nvSpPr>
        <dsp:cNvPr id="0" name=""/>
        <dsp:cNvSpPr/>
      </dsp:nvSpPr>
      <dsp:spPr>
        <a:xfrm>
          <a:off x="905909" y="2848328"/>
          <a:ext cx="2156986" cy="2156986"/>
        </a:xfrm>
        <a:prstGeom prst="roundRect">
          <a:avLst/>
        </a:prstGeom>
        <a:solidFill>
          <a:schemeClr val="accent5">
            <a:hueOff val="-8101434"/>
            <a:satOff val="-551"/>
            <a:lumOff val="130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Separation anxiety (Bowlby,1973).</a:t>
          </a:r>
          <a:endParaRPr lang="en-US" sz="2200" kern="1200" dirty="0"/>
        </a:p>
      </dsp:txBody>
      <dsp:txXfrm>
        <a:off x="1011204" y="2953623"/>
        <a:ext cx="1946396" cy="1946396"/>
      </dsp:txXfrm>
    </dsp:sp>
    <dsp:sp modelId="{51014734-588D-40B7-9FBC-9A6352D8EF31}">
      <dsp:nvSpPr>
        <dsp:cNvPr id="0" name=""/>
        <dsp:cNvSpPr/>
      </dsp:nvSpPr>
      <dsp:spPr>
        <a:xfrm>
          <a:off x="3228818" y="2848328"/>
          <a:ext cx="2156986" cy="2156986"/>
        </a:xfrm>
        <a:prstGeom prst="round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Internal working model (Bowlby,1969).</a:t>
          </a:r>
          <a:endParaRPr lang="en-US" sz="2200" kern="1200" dirty="0"/>
        </a:p>
      </dsp:txBody>
      <dsp:txXfrm>
        <a:off x="3334113" y="2953623"/>
        <a:ext cx="1946396" cy="194639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EB05E0-0BCF-465A-A23E-E7817CE3644C}">
      <dsp:nvSpPr>
        <dsp:cNvPr id="0" name=""/>
        <dsp:cNvSpPr/>
      </dsp:nvSpPr>
      <dsp:spPr>
        <a:xfrm>
          <a:off x="709" y="1040866"/>
          <a:ext cx="2766528" cy="165991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Separation anxiety (Bowlby,1973).</a:t>
          </a:r>
          <a:endParaRPr lang="en-US" sz="1800" kern="1200" dirty="0"/>
        </a:p>
      </dsp:txBody>
      <dsp:txXfrm>
        <a:off x="709" y="1040866"/>
        <a:ext cx="2766528" cy="1659916"/>
      </dsp:txXfrm>
    </dsp:sp>
    <dsp:sp modelId="{6E7AB3BF-10FE-443E-8478-A58F6E58D855}">
      <dsp:nvSpPr>
        <dsp:cNvPr id="0" name=""/>
        <dsp:cNvSpPr/>
      </dsp:nvSpPr>
      <dsp:spPr>
        <a:xfrm>
          <a:off x="3043890" y="1040866"/>
          <a:ext cx="2766528" cy="165991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Limited verbal communication (Bowlby,1969</a:t>
          </a:r>
          <a:r>
            <a:rPr lang="en-GB" sz="1500" kern="1200" dirty="0"/>
            <a:t>).</a:t>
          </a:r>
          <a:endParaRPr lang="en-US" sz="1500" kern="1200" dirty="0"/>
        </a:p>
      </dsp:txBody>
      <dsp:txXfrm>
        <a:off x="3043890" y="1040866"/>
        <a:ext cx="2766528" cy="1659916"/>
      </dsp:txXfrm>
    </dsp:sp>
    <dsp:sp modelId="{63804AA4-9A8C-4B9D-8910-8A6B9F7F3198}">
      <dsp:nvSpPr>
        <dsp:cNvPr id="0" name=""/>
        <dsp:cNvSpPr/>
      </dsp:nvSpPr>
      <dsp:spPr>
        <a:xfrm>
          <a:off x="49040" y="3007414"/>
          <a:ext cx="2766528" cy="1659916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Difficulty engaging in group play                 (Positive psychology n.d.).</a:t>
          </a:r>
          <a:endParaRPr lang="en-US" sz="1500" kern="1200" dirty="0"/>
        </a:p>
      </dsp:txBody>
      <dsp:txXfrm>
        <a:off x="49040" y="3007414"/>
        <a:ext cx="2766528" cy="1659916"/>
      </dsp:txXfrm>
    </dsp:sp>
    <dsp:sp modelId="{7EB46B20-E7F1-4E59-88F4-A8520625DED0}">
      <dsp:nvSpPr>
        <dsp:cNvPr id="0" name=""/>
        <dsp:cNvSpPr/>
      </dsp:nvSpPr>
      <dsp:spPr>
        <a:xfrm>
          <a:off x="3043890" y="2977435"/>
          <a:ext cx="2766528" cy="1659916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Impact on development and wellbeing      (Boseman et al, 2020.)</a:t>
          </a:r>
          <a:endParaRPr lang="en-US" sz="1800" kern="1200" dirty="0"/>
        </a:p>
      </dsp:txBody>
      <dsp:txXfrm>
        <a:off x="3043890" y="2977435"/>
        <a:ext cx="2766528" cy="16599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3D5B4B-2BEB-450E-A806-19CDBB49ED9E}" type="datetimeFigureOut">
              <a:rPr lang="en-GB" smtClean="0"/>
              <a:t>11/10/2026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E1CE6D-1F1C-4961-8D4D-BB5E42CF5D7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27365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E1CE6D-1F1C-4961-8D4D-BB5E42CF5D7E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03395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FD4ADF-88D5-1D11-6CE6-4F3E1BDB1F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A3C8BCA-D808-879F-7196-85C5DEF82C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6B75D9-BA52-245B-F6B1-15C025D939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49DCC-BAAE-4E4B-8D0E-9389F10C8880}" type="datetimeFigureOut">
              <a:rPr lang="en-GB" smtClean="0"/>
              <a:t>11/10/2026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25A0E8-D4B0-7B2C-FCE5-AA213B08B7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F08259-AB4A-5CF1-50EB-EE48BF189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2327A-F316-40C6-8ADB-B1673644E07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46068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EB1AF2-111C-DB33-2B29-C5099FFB76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0E146C-2BD7-A998-FD8B-8E0EE9B234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334B8F-83CF-9057-9E11-A5545055B3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49DCC-BAAE-4E4B-8D0E-9389F10C8880}" type="datetimeFigureOut">
              <a:rPr lang="en-GB" smtClean="0"/>
              <a:t>11/10/2026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743DB6-0EC5-0416-4DAC-FB9C5E2FF2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850725-A626-6B89-FDE5-952F60BF63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2327A-F316-40C6-8ADB-B1673644E07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47877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C93EAB-3BC4-12F7-22CB-BF1760F330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8411A8-F444-BA09-5A19-A1727646FE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48B45F-77B0-D646-32B0-5DCB91E2D6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49DCC-BAAE-4E4B-8D0E-9389F10C8880}" type="datetimeFigureOut">
              <a:rPr lang="en-GB" smtClean="0"/>
              <a:t>11/10/2026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070D9B-8405-8ABA-13CF-8B227DEDB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1D9A44-19BC-6C43-D422-EA52B87AD1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2327A-F316-40C6-8ADB-B1673644E07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05564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C42C4B-A098-E7EE-3B9A-1A3E16738A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176159-35DF-462D-C809-2928DF63CD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F8634E-5FE7-AD5C-E23E-EF6F904D79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A1F175-62B4-65E1-00A1-DF54622D42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49DCC-BAAE-4E4B-8D0E-9389F10C8880}" type="datetimeFigureOut">
              <a:rPr lang="en-GB" smtClean="0"/>
              <a:t>11/10/2026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320784-5418-9A0F-C6CA-120B9C728B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3FBC69-FA3C-59A1-E2BB-B19614A472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2327A-F316-40C6-8ADB-B1673644E07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57354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CF1F30-DAC0-FE6A-402D-42F616ACE3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0B8551-7EE2-3FC5-5BD0-E260072B48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3FF4A9-FDED-C103-F9B9-EE624E4D6E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DC982E-4F85-544C-EB3F-E47672EA96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A2E7558-EC67-32D1-68D3-D7E12AB0473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E6B9F72-12F4-5E83-E05A-B997CEAE21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49DCC-BAAE-4E4B-8D0E-9389F10C8880}" type="datetimeFigureOut">
              <a:rPr lang="en-GB" smtClean="0"/>
              <a:t>11/10/2026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C9F70AA-6BAE-C0B4-156F-6C84ECF64D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583217B-FF6A-578A-62FA-8D2BB1F7A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2327A-F316-40C6-8ADB-B1673644E07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1718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C1B0A0-1A97-79EB-1A1C-4B8BAD808A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2C909B5-9899-8747-76DB-E6C03AF54A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49DCC-BAAE-4E4B-8D0E-9389F10C8880}" type="datetimeFigureOut">
              <a:rPr lang="en-GB" smtClean="0"/>
              <a:t>11/10/2026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CCD1BFA-7A54-C425-4DAE-0715345913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B2116B1-F136-3BDE-5D01-C713920574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2327A-F316-40C6-8ADB-B1673644E07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5039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A09DF24-614E-F589-242D-44C3EA8C34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49DCC-BAAE-4E4B-8D0E-9389F10C8880}" type="datetimeFigureOut">
              <a:rPr lang="en-GB" smtClean="0"/>
              <a:t>11/10/2026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C79EB6B-79B6-6B3F-1921-B2001A6E8C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52E8DE-E6E4-7823-0AF2-2C79CC641E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2327A-F316-40C6-8ADB-B1673644E07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06847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D5696F-9886-E827-A864-2A420B3D4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55C7F2-447C-33E5-0739-87B0EFC3B1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487A6A7-D85C-A2E8-12A3-F394DF5C30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C423BE-D269-B347-0CFB-5A10B24DF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49DCC-BAAE-4E4B-8D0E-9389F10C8880}" type="datetimeFigureOut">
              <a:rPr lang="en-GB" smtClean="0"/>
              <a:t>11/10/2026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B1056E-2362-C764-D5EB-1F0F0EA0DD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9D9E4F-BEDD-7E85-FE0B-88711DF86A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2327A-F316-40C6-8ADB-B1673644E07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77532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83A91F-158E-29AF-8510-3F5992C67F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2D2AE03-8314-2ABD-A913-3D6E2F047D22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CDF76D9-70E6-C731-9330-1E6998F431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7D334E-77EC-9B81-E691-A05E7E5161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49DCC-BAAE-4E4B-8D0E-9389F10C8880}" type="datetimeFigureOut">
              <a:rPr lang="en-GB" smtClean="0"/>
              <a:t>11/10/2026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EB2184-75F4-037C-0B9C-C3974DBD37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F43D13-6D2B-995E-7C6B-6A6F030C48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2327A-F316-40C6-8ADB-B1673644E07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7544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00435-251E-C259-BFA8-6D7D22C1D4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347D0A-FDC1-BBCE-8742-D96CEF1C22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600EC4-4AAF-2F77-1F5E-42A275CF43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49DCC-BAAE-4E4B-8D0E-9389F10C8880}" type="datetimeFigureOut">
              <a:rPr lang="en-GB" smtClean="0"/>
              <a:t>11/10/2026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59B9D3-6750-4E2B-A1DD-DDB5640BD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339D63-C7D1-F0DB-4DBF-36A61FF4E2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2327A-F316-40C6-8ADB-B1673644E07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47591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9CACE89-CDEB-A321-A811-C418CFDB4FF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05C9A9-94C1-C043-5C95-8054E48FB9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A88D0E-4132-06DE-D34B-83F5C39D91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49DCC-BAAE-4E4B-8D0E-9389F10C8880}" type="datetimeFigureOut">
              <a:rPr lang="en-GB" smtClean="0"/>
              <a:t>11/10/2026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43CB09-5316-D08E-3230-A980A59733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3E46C7-F2FB-D051-7D2C-DD29ADAF41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2327A-F316-40C6-8ADB-B1673644E07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24018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F96C925-C0CD-9A13-F8A2-5E370619F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FA5E7D-3126-C1FC-0AE4-39330A5B39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D011E0-EF6A-4D90-E635-30DD5742955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BB49DCC-BAAE-4E4B-8D0E-9389F10C8880}" type="datetimeFigureOut">
              <a:rPr lang="en-GB" smtClean="0"/>
              <a:t>11/10/2026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476132-0C9A-97FB-2F20-3B15DC932D5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46760B-61AF-F6B0-D01B-029A45F91C1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772327A-F316-40C6-8ADB-B1673644E07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7115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archive.org/details/attachmentloss0001bowl/page/n9/mode/2up" TargetMode="External"/><Relationship Id="rId2" Type="http://schemas.openxmlformats.org/officeDocument/2006/relationships/hyperlink" Target="https://www.sciencedirect.com/science/article/pii/S0149763419310127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help-for-early-years-providers.education.gov.uk/health-and-wellbeing/mental-health-for-early-years-children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implypsychology.org/vygotsky.html" TargetMode="External"/><Relationship Id="rId2" Type="http://schemas.openxmlformats.org/officeDocument/2006/relationships/hyperlink" Target="https://www.simplypsychology.org/bowlby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teachers.institute/elementary-school-child/nature-vs-nurture-child-development/#google_vignette" TargetMode="External"/><Relationship Id="rId5" Type="http://schemas.openxmlformats.org/officeDocument/2006/relationships/hyperlink" Target="https://positivepsychology.com/attachment-styles-childhood/" TargetMode="External"/><Relationship Id="rId4" Type="http://schemas.openxmlformats.org/officeDocument/2006/relationships/hyperlink" Target="https://learning.nspcc.org.uk/child-health-development/attachment-early-year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7B831B6F-405A-4B47-B9BB-5CA88F2858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6" descr="Parent and Child">
            <a:extLst>
              <a:ext uri="{FF2B5EF4-FFF2-40B4-BE49-F238E27FC236}">
                <a16:creationId xmlns:a16="http://schemas.microsoft.com/office/drawing/2014/main" id="{0B42A1B9-F841-9297-81E2-D4CFE806CFE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64988" y="1744515"/>
            <a:ext cx="3368969" cy="3368969"/>
          </a:xfrm>
          <a:prstGeom prst="rect">
            <a:avLst/>
          </a:prstGeom>
        </p:spPr>
      </p:pic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15109354-9C5D-4F8C-B0E6-D1043C7BF2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29992" y="0"/>
            <a:ext cx="7562008" cy="6858000"/>
          </a:xfrm>
          <a:custGeom>
            <a:avLst/>
            <a:gdLst>
              <a:gd name="connsiteX0" fmla="*/ 7529613 w 7529613"/>
              <a:gd name="connsiteY0" fmla="*/ 0 h 6858000"/>
              <a:gd name="connsiteX1" fmla="*/ 1222331 w 7529613"/>
              <a:gd name="connsiteY1" fmla="*/ 0 h 6858000"/>
              <a:gd name="connsiteX2" fmla="*/ 1126483 w 7529613"/>
              <a:gd name="connsiteY2" fmla="*/ 148742 h 6858000"/>
              <a:gd name="connsiteX3" fmla="*/ 767554 w 7529613"/>
              <a:gd name="connsiteY3" fmla="*/ 819975 h 6858000"/>
              <a:gd name="connsiteX4" fmla="*/ 742103 w 7529613"/>
              <a:gd name="connsiteY4" fmla="*/ 854514 h 6858000"/>
              <a:gd name="connsiteX5" fmla="*/ 785881 w 7529613"/>
              <a:gd name="connsiteY5" fmla="*/ 750263 h 6858000"/>
              <a:gd name="connsiteX6" fmla="*/ 978978 w 7529613"/>
              <a:gd name="connsiteY6" fmla="*/ 331786 h 6858000"/>
              <a:gd name="connsiteX7" fmla="*/ 1155717 w 7529613"/>
              <a:gd name="connsiteY7" fmla="*/ 0 h 6858000"/>
              <a:gd name="connsiteX8" fmla="*/ 1098249 w 7529613"/>
              <a:gd name="connsiteY8" fmla="*/ 0 h 6858000"/>
              <a:gd name="connsiteX9" fmla="*/ 991458 w 7529613"/>
              <a:gd name="connsiteY9" fmla="*/ 196614 h 6858000"/>
              <a:gd name="connsiteX10" fmla="*/ 493941 w 7529613"/>
              <a:gd name="connsiteY10" fmla="*/ 1371196 h 6858000"/>
              <a:gd name="connsiteX11" fmla="*/ 46485 w 7529613"/>
              <a:gd name="connsiteY11" fmla="*/ 3331516 h 6858000"/>
              <a:gd name="connsiteX12" fmla="*/ 12252 w 7529613"/>
              <a:gd name="connsiteY12" fmla="*/ 4357388 h 6858000"/>
              <a:gd name="connsiteX13" fmla="*/ 170821 w 7529613"/>
              <a:gd name="connsiteY13" fmla="*/ 5552906 h 6858000"/>
              <a:gd name="connsiteX14" fmla="*/ 537265 w 7529613"/>
              <a:gd name="connsiteY14" fmla="*/ 6828295 h 6858000"/>
              <a:gd name="connsiteX15" fmla="*/ 549692 w 7529613"/>
              <a:gd name="connsiteY15" fmla="*/ 6858000 h 6858000"/>
              <a:gd name="connsiteX16" fmla="*/ 602234 w 7529613"/>
              <a:gd name="connsiteY16" fmla="*/ 6858000 h 6858000"/>
              <a:gd name="connsiteX17" fmla="*/ 595414 w 7529613"/>
              <a:gd name="connsiteY17" fmla="*/ 6841549 h 6858000"/>
              <a:gd name="connsiteX18" fmla="*/ 364260 w 7529613"/>
              <a:gd name="connsiteY18" fmla="*/ 6142729 h 6858000"/>
              <a:gd name="connsiteX19" fmla="*/ 213071 w 7529613"/>
              <a:gd name="connsiteY19" fmla="*/ 5513923 h 6858000"/>
              <a:gd name="connsiteX20" fmla="*/ 211290 w 7529613"/>
              <a:gd name="connsiteY20" fmla="*/ 5480401 h 6858000"/>
              <a:gd name="connsiteX21" fmla="*/ 311446 w 7529613"/>
              <a:gd name="connsiteY21" fmla="*/ 5830359 h 6858000"/>
              <a:gd name="connsiteX22" fmla="*/ 622963 w 7529613"/>
              <a:gd name="connsiteY22" fmla="*/ 6670527 h 6858000"/>
              <a:gd name="connsiteX23" fmla="*/ 710464 w 7529613"/>
              <a:gd name="connsiteY23" fmla="*/ 6858000 h 6858000"/>
              <a:gd name="connsiteX24" fmla="*/ 7529613 w 7529613"/>
              <a:gd name="connsiteY2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7529613" h="6858000">
                <a:moveTo>
                  <a:pt x="7529613" y="0"/>
                </a:moveTo>
                <a:lnTo>
                  <a:pt x="1222331" y="0"/>
                </a:lnTo>
                <a:lnTo>
                  <a:pt x="1126483" y="148742"/>
                </a:lnTo>
                <a:cubicBezTo>
                  <a:pt x="995323" y="365513"/>
                  <a:pt x="876174" y="589569"/>
                  <a:pt x="767554" y="819975"/>
                </a:cubicBezTo>
                <a:cubicBezTo>
                  <a:pt x="762210" y="833492"/>
                  <a:pt x="753441" y="845393"/>
                  <a:pt x="742103" y="854514"/>
                </a:cubicBezTo>
                <a:cubicBezTo>
                  <a:pt x="756737" y="819849"/>
                  <a:pt x="770991" y="784928"/>
                  <a:pt x="785881" y="750263"/>
                </a:cubicBezTo>
                <a:cubicBezTo>
                  <a:pt x="846713" y="608712"/>
                  <a:pt x="910948" y="469145"/>
                  <a:pt x="978978" y="331786"/>
                </a:cubicBezTo>
                <a:lnTo>
                  <a:pt x="1155717" y="0"/>
                </a:lnTo>
                <a:lnTo>
                  <a:pt x="1098249" y="0"/>
                </a:lnTo>
                <a:lnTo>
                  <a:pt x="991458" y="196614"/>
                </a:lnTo>
                <a:cubicBezTo>
                  <a:pt x="797017" y="573253"/>
                  <a:pt x="633548" y="966066"/>
                  <a:pt x="493941" y="1371196"/>
                </a:cubicBezTo>
                <a:cubicBezTo>
                  <a:pt x="276630" y="2007265"/>
                  <a:pt x="126659" y="2664286"/>
                  <a:pt x="46485" y="3331516"/>
                </a:cubicBezTo>
                <a:cubicBezTo>
                  <a:pt x="4488" y="3672965"/>
                  <a:pt x="-14219" y="4013908"/>
                  <a:pt x="12252" y="4357388"/>
                </a:cubicBezTo>
                <a:cubicBezTo>
                  <a:pt x="43558" y="4758899"/>
                  <a:pt x="90773" y="5157998"/>
                  <a:pt x="170821" y="5552906"/>
                </a:cubicBezTo>
                <a:cubicBezTo>
                  <a:pt x="259109" y="5988893"/>
                  <a:pt x="378967" y="6414594"/>
                  <a:pt x="537265" y="6828295"/>
                </a:cubicBezTo>
                <a:lnTo>
                  <a:pt x="549692" y="6858000"/>
                </a:lnTo>
                <a:lnTo>
                  <a:pt x="602234" y="6858000"/>
                </a:lnTo>
                <a:lnTo>
                  <a:pt x="595414" y="6841549"/>
                </a:lnTo>
                <a:cubicBezTo>
                  <a:pt x="507884" y="6614016"/>
                  <a:pt x="431296" y="6380817"/>
                  <a:pt x="364260" y="6142729"/>
                </a:cubicBezTo>
                <a:cubicBezTo>
                  <a:pt x="305974" y="5935370"/>
                  <a:pt x="262958" y="5723695"/>
                  <a:pt x="213071" y="5513923"/>
                </a:cubicBezTo>
                <a:cubicBezTo>
                  <a:pt x="211892" y="5502788"/>
                  <a:pt x="211299" y="5491601"/>
                  <a:pt x="211290" y="5480401"/>
                </a:cubicBezTo>
                <a:cubicBezTo>
                  <a:pt x="247814" y="5607635"/>
                  <a:pt x="276958" y="5719759"/>
                  <a:pt x="311446" y="5830359"/>
                </a:cubicBezTo>
                <a:cubicBezTo>
                  <a:pt x="401357" y="6118381"/>
                  <a:pt x="505060" y="6398531"/>
                  <a:pt x="622963" y="6670527"/>
                </a:cubicBezTo>
                <a:lnTo>
                  <a:pt x="710464" y="6858000"/>
                </a:lnTo>
                <a:lnTo>
                  <a:pt x="7529613" y="6858000"/>
                </a:lnTo>
                <a:close/>
              </a:path>
            </a:pathLst>
          </a:custGeom>
          <a:solidFill>
            <a:schemeClr val="accent2"/>
          </a:solidFill>
          <a:ln w="685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81FE0E-BC25-4994-1FC7-D92BF8BCC9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59354" y="457201"/>
            <a:ext cx="5337270" cy="1835911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sz="4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Bowlby’s Attachment </a:t>
            </a:r>
            <a:r>
              <a:rPr lang="en-US" sz="4600" dirty="0">
                <a:solidFill>
                  <a:srgbClr val="FFFFFF"/>
                </a:solidFill>
              </a:rPr>
              <a:t>T</a:t>
            </a:r>
            <a:r>
              <a:rPr lang="en-US" sz="4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heory </a:t>
            </a:r>
            <a:r>
              <a:rPr lang="en-US" sz="4600" dirty="0">
                <a:solidFill>
                  <a:srgbClr val="FFFFFF"/>
                </a:solidFill>
              </a:rPr>
              <a:t>P</a:t>
            </a:r>
            <a:r>
              <a:rPr lang="en-US" sz="4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resentation</a:t>
            </a:r>
          </a:p>
        </p:txBody>
      </p:sp>
      <p:sp>
        <p:nvSpPr>
          <p:cNvPr id="37" name="sketch line">
            <a:extLst>
              <a:ext uri="{FF2B5EF4-FFF2-40B4-BE49-F238E27FC236}">
                <a16:creationId xmlns:a16="http://schemas.microsoft.com/office/drawing/2014/main" id="{49B530FE-A87D-41A0-A920-ADC6539EA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59353" y="2560829"/>
            <a:ext cx="5029200" cy="18288"/>
          </a:xfrm>
          <a:custGeom>
            <a:avLst/>
            <a:gdLst>
              <a:gd name="csX0" fmla="*/ 0 w 5029200"/>
              <a:gd name="csY0" fmla="*/ 0 h 18288"/>
              <a:gd name="csX1" fmla="*/ 528066 w 5029200"/>
              <a:gd name="csY1" fmla="*/ 0 h 18288"/>
              <a:gd name="csX2" fmla="*/ 1207008 w 5029200"/>
              <a:gd name="csY2" fmla="*/ 0 h 18288"/>
              <a:gd name="csX3" fmla="*/ 1785366 w 5029200"/>
              <a:gd name="csY3" fmla="*/ 0 h 18288"/>
              <a:gd name="csX4" fmla="*/ 2313432 w 5029200"/>
              <a:gd name="csY4" fmla="*/ 0 h 18288"/>
              <a:gd name="csX5" fmla="*/ 2992374 w 5029200"/>
              <a:gd name="csY5" fmla="*/ 0 h 18288"/>
              <a:gd name="csX6" fmla="*/ 3621024 w 5029200"/>
              <a:gd name="csY6" fmla="*/ 0 h 18288"/>
              <a:gd name="csX7" fmla="*/ 4249674 w 5029200"/>
              <a:gd name="csY7" fmla="*/ 0 h 18288"/>
              <a:gd name="csX8" fmla="*/ 5029200 w 5029200"/>
              <a:gd name="csY8" fmla="*/ 0 h 18288"/>
              <a:gd name="csX9" fmla="*/ 5029200 w 5029200"/>
              <a:gd name="csY9" fmla="*/ 18288 h 18288"/>
              <a:gd name="csX10" fmla="*/ 4501134 w 5029200"/>
              <a:gd name="csY10" fmla="*/ 18288 h 18288"/>
              <a:gd name="csX11" fmla="*/ 4023360 w 5029200"/>
              <a:gd name="csY11" fmla="*/ 18288 h 18288"/>
              <a:gd name="csX12" fmla="*/ 3344418 w 5029200"/>
              <a:gd name="csY12" fmla="*/ 18288 h 18288"/>
              <a:gd name="csX13" fmla="*/ 2816352 w 5029200"/>
              <a:gd name="csY13" fmla="*/ 18288 h 18288"/>
              <a:gd name="csX14" fmla="*/ 2137410 w 5029200"/>
              <a:gd name="csY14" fmla="*/ 18288 h 18288"/>
              <a:gd name="csX15" fmla="*/ 1408176 w 5029200"/>
              <a:gd name="csY15" fmla="*/ 18288 h 18288"/>
              <a:gd name="csX16" fmla="*/ 829818 w 5029200"/>
              <a:gd name="csY16" fmla="*/ 18288 h 18288"/>
              <a:gd name="csX17" fmla="*/ 0 w 5029200"/>
              <a:gd name="csY17" fmla="*/ 18288 h 18288"/>
              <a:gd name="csX18" fmla="*/ 0 w 5029200"/>
              <a:gd name="csY18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5029200" h="18288" fill="none" extrusionOk="0">
                <a:moveTo>
                  <a:pt x="0" y="0"/>
                </a:moveTo>
                <a:cubicBezTo>
                  <a:pt x="142937" y="1696"/>
                  <a:pt x="371859" y="12840"/>
                  <a:pt x="528066" y="0"/>
                </a:cubicBezTo>
                <a:cubicBezTo>
                  <a:pt x="684273" y="-12840"/>
                  <a:pt x="928949" y="-5725"/>
                  <a:pt x="1207008" y="0"/>
                </a:cubicBezTo>
                <a:cubicBezTo>
                  <a:pt x="1485067" y="5725"/>
                  <a:pt x="1562886" y="-21331"/>
                  <a:pt x="1785366" y="0"/>
                </a:cubicBezTo>
                <a:cubicBezTo>
                  <a:pt x="2007846" y="21331"/>
                  <a:pt x="2056226" y="25221"/>
                  <a:pt x="2313432" y="0"/>
                </a:cubicBezTo>
                <a:cubicBezTo>
                  <a:pt x="2570638" y="-25221"/>
                  <a:pt x="2732455" y="16294"/>
                  <a:pt x="2992374" y="0"/>
                </a:cubicBezTo>
                <a:cubicBezTo>
                  <a:pt x="3252293" y="-16294"/>
                  <a:pt x="3319267" y="-29774"/>
                  <a:pt x="3621024" y="0"/>
                </a:cubicBezTo>
                <a:cubicBezTo>
                  <a:pt x="3922781" y="29774"/>
                  <a:pt x="3998107" y="-1004"/>
                  <a:pt x="4249674" y="0"/>
                </a:cubicBezTo>
                <a:cubicBezTo>
                  <a:pt x="4501241" y="1004"/>
                  <a:pt x="4792523" y="-4510"/>
                  <a:pt x="5029200" y="0"/>
                </a:cubicBezTo>
                <a:cubicBezTo>
                  <a:pt x="5029730" y="6954"/>
                  <a:pt x="5029934" y="12839"/>
                  <a:pt x="5029200" y="18288"/>
                </a:cubicBezTo>
                <a:cubicBezTo>
                  <a:pt x="4805432" y="23154"/>
                  <a:pt x="4715801" y="17034"/>
                  <a:pt x="4501134" y="18288"/>
                </a:cubicBezTo>
                <a:cubicBezTo>
                  <a:pt x="4286467" y="19542"/>
                  <a:pt x="4193719" y="41701"/>
                  <a:pt x="4023360" y="18288"/>
                </a:cubicBezTo>
                <a:cubicBezTo>
                  <a:pt x="3853001" y="-5125"/>
                  <a:pt x="3676466" y="16909"/>
                  <a:pt x="3344418" y="18288"/>
                </a:cubicBezTo>
                <a:cubicBezTo>
                  <a:pt x="3012370" y="19667"/>
                  <a:pt x="2945824" y="14410"/>
                  <a:pt x="2816352" y="18288"/>
                </a:cubicBezTo>
                <a:cubicBezTo>
                  <a:pt x="2686880" y="22166"/>
                  <a:pt x="2438351" y="13507"/>
                  <a:pt x="2137410" y="18288"/>
                </a:cubicBezTo>
                <a:cubicBezTo>
                  <a:pt x="1836469" y="23069"/>
                  <a:pt x="1581391" y="46111"/>
                  <a:pt x="1408176" y="18288"/>
                </a:cubicBezTo>
                <a:cubicBezTo>
                  <a:pt x="1234961" y="-9535"/>
                  <a:pt x="1040489" y="-7495"/>
                  <a:pt x="829818" y="18288"/>
                </a:cubicBezTo>
                <a:cubicBezTo>
                  <a:pt x="619147" y="44071"/>
                  <a:pt x="238626" y="37568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029200" h="18288" stroke="0" extrusionOk="0">
                <a:moveTo>
                  <a:pt x="0" y="0"/>
                </a:moveTo>
                <a:cubicBezTo>
                  <a:pt x="165412" y="-21137"/>
                  <a:pt x="322344" y="-21985"/>
                  <a:pt x="578358" y="0"/>
                </a:cubicBezTo>
                <a:cubicBezTo>
                  <a:pt x="834372" y="21985"/>
                  <a:pt x="907099" y="-19195"/>
                  <a:pt x="1056132" y="0"/>
                </a:cubicBezTo>
                <a:cubicBezTo>
                  <a:pt x="1205165" y="19195"/>
                  <a:pt x="1612834" y="-24928"/>
                  <a:pt x="1785366" y="0"/>
                </a:cubicBezTo>
                <a:cubicBezTo>
                  <a:pt x="1957898" y="24928"/>
                  <a:pt x="2149044" y="19108"/>
                  <a:pt x="2363724" y="0"/>
                </a:cubicBezTo>
                <a:cubicBezTo>
                  <a:pt x="2578404" y="-19108"/>
                  <a:pt x="2759981" y="-21788"/>
                  <a:pt x="2942082" y="0"/>
                </a:cubicBezTo>
                <a:cubicBezTo>
                  <a:pt x="3124183" y="21788"/>
                  <a:pt x="3482217" y="8836"/>
                  <a:pt x="3671316" y="0"/>
                </a:cubicBezTo>
                <a:cubicBezTo>
                  <a:pt x="3860415" y="-8836"/>
                  <a:pt x="4058665" y="-25048"/>
                  <a:pt x="4199382" y="0"/>
                </a:cubicBezTo>
                <a:cubicBezTo>
                  <a:pt x="4340099" y="25048"/>
                  <a:pt x="4735096" y="-22088"/>
                  <a:pt x="5029200" y="0"/>
                </a:cubicBezTo>
                <a:cubicBezTo>
                  <a:pt x="5028517" y="5414"/>
                  <a:pt x="5028480" y="12510"/>
                  <a:pt x="5029200" y="18288"/>
                </a:cubicBezTo>
                <a:cubicBezTo>
                  <a:pt x="4891577" y="31493"/>
                  <a:pt x="4684146" y="-2509"/>
                  <a:pt x="4501134" y="18288"/>
                </a:cubicBezTo>
                <a:cubicBezTo>
                  <a:pt x="4318122" y="39085"/>
                  <a:pt x="4030703" y="3672"/>
                  <a:pt x="3872484" y="18288"/>
                </a:cubicBezTo>
                <a:cubicBezTo>
                  <a:pt x="3714265" y="32905"/>
                  <a:pt x="3546134" y="7501"/>
                  <a:pt x="3294126" y="18288"/>
                </a:cubicBezTo>
                <a:cubicBezTo>
                  <a:pt x="3042118" y="29075"/>
                  <a:pt x="2912116" y="11153"/>
                  <a:pt x="2564892" y="18288"/>
                </a:cubicBezTo>
                <a:cubicBezTo>
                  <a:pt x="2217668" y="25423"/>
                  <a:pt x="2095118" y="11659"/>
                  <a:pt x="1835658" y="18288"/>
                </a:cubicBezTo>
                <a:cubicBezTo>
                  <a:pt x="1576198" y="24917"/>
                  <a:pt x="1500897" y="19889"/>
                  <a:pt x="1307592" y="18288"/>
                </a:cubicBezTo>
                <a:cubicBezTo>
                  <a:pt x="1114287" y="16687"/>
                  <a:pt x="961527" y="47453"/>
                  <a:pt x="678942" y="18288"/>
                </a:cubicBezTo>
                <a:cubicBezTo>
                  <a:pt x="396357" y="-10877"/>
                  <a:pt x="271066" y="23005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rgbClr val="FFFFFF"/>
          </a:solidFill>
          <a:ln w="38100" cap="rnd">
            <a:solidFill>
              <a:srgbClr val="FFFFFF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1B3BBD7-5D66-2771-725D-BF2F9E8417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59354" y="2798064"/>
            <a:ext cx="5461095" cy="341761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228600"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FFFF"/>
                </a:solidFill>
              </a:rPr>
              <a:t>Ann–Marie Naisbett</a:t>
            </a:r>
          </a:p>
          <a:p>
            <a:pPr marL="342900" indent="-228600"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FFFF"/>
                </a:solidFill>
              </a:rPr>
              <a:t>2313638</a:t>
            </a:r>
          </a:p>
          <a:p>
            <a:pPr marL="342900" indent="-228600"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FFFF"/>
                </a:solidFill>
              </a:rPr>
              <a:t>Psychology in Health and Social Care</a:t>
            </a:r>
          </a:p>
          <a:p>
            <a:pPr marL="342900" indent="-228600"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FFFF"/>
                </a:solidFill>
              </a:rPr>
              <a:t>LCHS4010</a:t>
            </a:r>
          </a:p>
          <a:p>
            <a:pPr marL="342900" indent="-228600"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FFFF"/>
                </a:solidFill>
              </a:rPr>
              <a:t>Alice Clayton</a:t>
            </a:r>
          </a:p>
          <a:p>
            <a:pPr marL="342900" indent="-228600"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FFFF"/>
                </a:solidFill>
              </a:rPr>
              <a:t>Individual Presentation</a:t>
            </a:r>
          </a:p>
          <a:p>
            <a:pPr marL="342900" indent="-228600" algn="l">
              <a:buFont typeface="Arial" panose="020B0604020202020204" pitchFamily="34" charset="0"/>
              <a:buChar char="•"/>
            </a:pPr>
            <a:endParaRPr lang="en-US" sz="2200" dirty="0">
              <a:solidFill>
                <a:srgbClr val="FFFFFF"/>
              </a:solidFill>
            </a:endParaRPr>
          </a:p>
          <a:p>
            <a:pPr marL="342900" indent="-228600" algn="l">
              <a:buFont typeface="Arial" panose="020B0604020202020204" pitchFamily="34" charset="0"/>
              <a:buChar char="•"/>
            </a:pPr>
            <a:endParaRPr lang="en-US" sz="22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73990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7F092CD-F682-97F0-9525-41F6E6EE1C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                                Introduction</a:t>
            </a:r>
            <a:br>
              <a:rPr lang="en-GB" dirty="0">
                <a:solidFill>
                  <a:srgbClr val="FFFFFF"/>
                </a:solidFill>
              </a:rPr>
            </a:b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9F71BB-62F7-975C-10EA-B4D0B2B3E3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 sz="2400" dirty="0"/>
              <a:t>Bowlby’s attachment theory</a:t>
            </a:r>
          </a:p>
          <a:p>
            <a:r>
              <a:rPr lang="en-GB" sz="2400" dirty="0"/>
              <a:t>Key concepts and practical strategies </a:t>
            </a:r>
          </a:p>
          <a:p>
            <a:r>
              <a:rPr lang="en-GB" sz="2400" dirty="0"/>
              <a:t>Nature versus nurture</a:t>
            </a:r>
          </a:p>
          <a:p>
            <a:r>
              <a:rPr lang="en-GB" sz="2400" dirty="0"/>
              <a:t>Strengths, weaknesses and Vygotsky’s theory</a:t>
            </a:r>
          </a:p>
          <a:p>
            <a:r>
              <a:rPr lang="en-GB" sz="2400" dirty="0"/>
              <a:t>Shona’s development needs</a:t>
            </a:r>
          </a:p>
          <a:p>
            <a:r>
              <a:rPr lang="en-GB" sz="2400" dirty="0"/>
              <a:t>My role as an early-years practitioner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81833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1BFC5E0-8CD6-AE3C-57CB-6AFE647DB3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Bowlby’s Attachment theory     </a:t>
            </a:r>
          </a:p>
        </p:txBody>
      </p:sp>
      <p:sp>
        <p:nvSpPr>
          <p:cNvPr id="18" name="Arc 17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DC0BB8-9C89-0296-AB53-A7ECB22B6A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endParaRPr lang="en-GB" sz="2400" dirty="0"/>
          </a:p>
          <a:p>
            <a:endParaRPr lang="en-GB" sz="2400" dirty="0"/>
          </a:p>
          <a:p>
            <a:r>
              <a:rPr lang="en-GB" sz="2400" dirty="0"/>
              <a:t>Emotional attachment to caregivers(Bowlby’s1969).</a:t>
            </a:r>
          </a:p>
          <a:p>
            <a:r>
              <a:rPr lang="en-GB" sz="2400" dirty="0"/>
              <a:t>Security, protection and emotional support (Bowlby,1969).</a:t>
            </a:r>
          </a:p>
          <a:p>
            <a:r>
              <a:rPr lang="en-GB" sz="2400" dirty="0"/>
              <a:t>Separation anxiety (Bowlby,1973).</a:t>
            </a:r>
          </a:p>
          <a:p>
            <a:pPr marL="0" indent="0">
              <a:buNone/>
            </a:pPr>
            <a:r>
              <a:rPr lang="en-GB" sz="2400" dirty="0"/>
              <a:t>    Shona’s experience of starting nursery</a:t>
            </a:r>
          </a:p>
          <a:p>
            <a:endParaRPr lang="en-GB" sz="2400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09602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DBC8166-481C-4473-95F5-9A5B9073B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5A5CE6E-90AF-4D43-A014-1F9EC83EB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4512467" cy="6858000"/>
          </a:xfrm>
          <a:custGeom>
            <a:avLst/>
            <a:gdLst>
              <a:gd name="connsiteX0" fmla="*/ 0 w 4512467"/>
              <a:gd name="connsiteY0" fmla="*/ 0 h 6858000"/>
              <a:gd name="connsiteX1" fmla="*/ 2579526 w 4512467"/>
              <a:gd name="connsiteY1" fmla="*/ 0 h 6858000"/>
              <a:gd name="connsiteX2" fmla="*/ 2583267 w 4512467"/>
              <a:gd name="connsiteY2" fmla="*/ 2151 h 6858000"/>
              <a:gd name="connsiteX3" fmla="*/ 4512467 w 4512467"/>
              <a:gd name="connsiteY3" fmla="*/ 3429000 h 6858000"/>
              <a:gd name="connsiteX4" fmla="*/ 2583267 w 4512467"/>
              <a:gd name="connsiteY4" fmla="*/ 6855849 h 6858000"/>
              <a:gd name="connsiteX5" fmla="*/ 2579526 w 4512467"/>
              <a:gd name="connsiteY5" fmla="*/ 6858000 h 6858000"/>
              <a:gd name="connsiteX6" fmla="*/ 0 w 451246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12467" h="6858000">
                <a:moveTo>
                  <a:pt x="0" y="0"/>
                </a:moveTo>
                <a:lnTo>
                  <a:pt x="2579526" y="0"/>
                </a:lnTo>
                <a:lnTo>
                  <a:pt x="2583267" y="2151"/>
                </a:lnTo>
                <a:cubicBezTo>
                  <a:pt x="3739868" y="704919"/>
                  <a:pt x="4512467" y="1976735"/>
                  <a:pt x="4512467" y="3429000"/>
                </a:cubicBezTo>
                <a:cubicBezTo>
                  <a:pt x="4512467" y="4881266"/>
                  <a:pt x="3739868" y="6153081"/>
                  <a:pt x="2583267" y="6855849"/>
                </a:cubicBezTo>
                <a:lnTo>
                  <a:pt x="257952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E02FAD3-4A31-721F-3C21-928A44C7A2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43467"/>
            <a:ext cx="2951205" cy="5571066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                          Key Concepts of Attachment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F0D957E-A3E1-87C0-D5B1-399375F0243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63305656"/>
              </p:ext>
            </p:extLst>
          </p:nvPr>
        </p:nvGraphicFramePr>
        <p:xfrm>
          <a:off x="5207640" y="643466"/>
          <a:ext cx="6291714" cy="55307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593686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7" name="Rectangle 76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Freeform: Shape 71">
            <a:extLst>
              <a:ext uri="{FF2B5EF4-FFF2-40B4-BE49-F238E27FC236}">
                <a16:creationId xmlns:a16="http://schemas.microsoft.com/office/drawing/2014/main" id="{DB5B423A-57CC-4C58-AA26-8E2E862B03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5217023" cy="3994777"/>
          </a:xfrm>
          <a:custGeom>
            <a:avLst/>
            <a:gdLst>
              <a:gd name="connsiteX0" fmla="*/ 1945461 w 5217023"/>
              <a:gd name="connsiteY0" fmla="*/ 3787398 h 3994777"/>
              <a:gd name="connsiteX1" fmla="*/ 1942113 w 5217023"/>
              <a:gd name="connsiteY1" fmla="*/ 3790053 h 3994777"/>
              <a:gd name="connsiteX2" fmla="*/ 1946982 w 5217023"/>
              <a:gd name="connsiteY2" fmla="*/ 3787990 h 3994777"/>
              <a:gd name="connsiteX3" fmla="*/ 1945461 w 5217023"/>
              <a:gd name="connsiteY3" fmla="*/ 3787398 h 3994777"/>
              <a:gd name="connsiteX4" fmla="*/ 0 w 5217023"/>
              <a:gd name="connsiteY4" fmla="*/ 0 h 3994777"/>
              <a:gd name="connsiteX5" fmla="*/ 5030958 w 5217023"/>
              <a:gd name="connsiteY5" fmla="*/ 0 h 3994777"/>
              <a:gd name="connsiteX6" fmla="*/ 5046198 w 5217023"/>
              <a:gd name="connsiteY6" fmla="*/ 153449 h 3994777"/>
              <a:gd name="connsiteX7" fmla="*/ 5055729 w 5217023"/>
              <a:gd name="connsiteY7" fmla="*/ 415828 h 3994777"/>
              <a:gd name="connsiteX8" fmla="*/ 4735242 w 5217023"/>
              <a:gd name="connsiteY8" fmla="*/ 1867130 h 3994777"/>
              <a:gd name="connsiteX9" fmla="*/ 3907395 w 5217023"/>
              <a:gd name="connsiteY9" fmla="*/ 2938441 h 3994777"/>
              <a:gd name="connsiteX10" fmla="*/ 3946497 w 5217023"/>
              <a:gd name="connsiteY10" fmla="*/ 2908567 h 3994777"/>
              <a:gd name="connsiteX11" fmla="*/ 4585421 w 5217023"/>
              <a:gd name="connsiteY11" fmla="*/ 2188401 h 3994777"/>
              <a:gd name="connsiteX12" fmla="*/ 5142585 w 5217023"/>
              <a:gd name="connsiteY12" fmla="*/ 276891 h 3994777"/>
              <a:gd name="connsiteX13" fmla="*/ 5121833 w 5217023"/>
              <a:gd name="connsiteY13" fmla="*/ 30208 h 3994777"/>
              <a:gd name="connsiteX14" fmla="*/ 5116229 w 5217023"/>
              <a:gd name="connsiteY14" fmla="*/ 0 h 3994777"/>
              <a:gd name="connsiteX15" fmla="*/ 5184724 w 5217023"/>
              <a:gd name="connsiteY15" fmla="*/ 0 h 3994777"/>
              <a:gd name="connsiteX16" fmla="*/ 5196265 w 5217023"/>
              <a:gd name="connsiteY16" fmla="*/ 66113 h 3994777"/>
              <a:gd name="connsiteX17" fmla="*/ 5058603 w 5217023"/>
              <a:gd name="connsiteY17" fmla="*/ 1368242 h 3994777"/>
              <a:gd name="connsiteX18" fmla="*/ 4096624 w 5217023"/>
              <a:gd name="connsiteY18" fmla="*/ 2870829 h 3994777"/>
              <a:gd name="connsiteX19" fmla="*/ 3833203 w 5217023"/>
              <a:gd name="connsiteY19" fmla="*/ 3092190 h 3994777"/>
              <a:gd name="connsiteX20" fmla="*/ 3536509 w 5217023"/>
              <a:gd name="connsiteY20" fmla="*/ 3297128 h 3994777"/>
              <a:gd name="connsiteX21" fmla="*/ 3148966 w 5217023"/>
              <a:gd name="connsiteY21" fmla="*/ 3485478 h 3994777"/>
              <a:gd name="connsiteX22" fmla="*/ 1860557 w 5217023"/>
              <a:gd name="connsiteY22" fmla="*/ 3880910 h 3994777"/>
              <a:gd name="connsiteX23" fmla="*/ 573715 w 5217023"/>
              <a:gd name="connsiteY23" fmla="*/ 3983764 h 3994777"/>
              <a:gd name="connsiteX24" fmla="*/ 108410 w 5217023"/>
              <a:gd name="connsiteY24" fmla="*/ 3908816 h 3994777"/>
              <a:gd name="connsiteX25" fmla="*/ 0 w 5217023"/>
              <a:gd name="connsiteY25" fmla="*/ 3876793 h 3994777"/>
              <a:gd name="connsiteX26" fmla="*/ 0 w 5217023"/>
              <a:gd name="connsiteY26" fmla="*/ 3802912 h 3994777"/>
              <a:gd name="connsiteX27" fmla="*/ 36975 w 5217023"/>
              <a:gd name="connsiteY27" fmla="*/ 3815954 h 3994777"/>
              <a:gd name="connsiteX28" fmla="*/ 561628 w 5217023"/>
              <a:gd name="connsiteY28" fmla="*/ 3912655 h 3994777"/>
              <a:gd name="connsiteX29" fmla="*/ 1683086 w 5217023"/>
              <a:gd name="connsiteY29" fmla="*/ 3844334 h 3994777"/>
              <a:gd name="connsiteX30" fmla="*/ 1806023 w 5217023"/>
              <a:gd name="connsiteY30" fmla="*/ 3820992 h 3994777"/>
              <a:gd name="connsiteX31" fmla="*/ 1921817 w 5217023"/>
              <a:gd name="connsiteY31" fmla="*/ 3795747 h 3994777"/>
              <a:gd name="connsiteX32" fmla="*/ 1243689 w 5217023"/>
              <a:gd name="connsiteY32" fmla="*/ 3846539 h 3994777"/>
              <a:gd name="connsiteX33" fmla="*/ 62875 w 5217023"/>
              <a:gd name="connsiteY33" fmla="*/ 3668143 h 3994777"/>
              <a:gd name="connsiteX34" fmla="*/ 0 w 5217023"/>
              <a:gd name="connsiteY34" fmla="*/ 3644185 h 3994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217023" h="3994777">
                <a:moveTo>
                  <a:pt x="1945461" y="3787398"/>
                </a:moveTo>
                <a:lnTo>
                  <a:pt x="1942113" y="3790053"/>
                </a:lnTo>
                <a:lnTo>
                  <a:pt x="1946982" y="3787990"/>
                </a:lnTo>
                <a:cubicBezTo>
                  <a:pt x="1946982" y="3787990"/>
                  <a:pt x="1946379" y="3787019"/>
                  <a:pt x="1945461" y="3787398"/>
                </a:cubicBezTo>
                <a:close/>
                <a:moveTo>
                  <a:pt x="0" y="0"/>
                </a:moveTo>
                <a:lnTo>
                  <a:pt x="5030958" y="0"/>
                </a:lnTo>
                <a:lnTo>
                  <a:pt x="5046198" y="153449"/>
                </a:lnTo>
                <a:cubicBezTo>
                  <a:pt x="5052189" y="240558"/>
                  <a:pt x="5055458" y="328007"/>
                  <a:pt x="5055729" y="415828"/>
                </a:cubicBezTo>
                <a:cubicBezTo>
                  <a:pt x="5057604" y="923672"/>
                  <a:pt x="4959210" y="1409054"/>
                  <a:pt x="4735242" y="1867130"/>
                </a:cubicBezTo>
                <a:cubicBezTo>
                  <a:pt x="4533284" y="2280198"/>
                  <a:pt x="4248921" y="2629330"/>
                  <a:pt x="3907395" y="2938441"/>
                </a:cubicBezTo>
                <a:cubicBezTo>
                  <a:pt x="3922498" y="2931535"/>
                  <a:pt x="3935859" y="2921330"/>
                  <a:pt x="3946497" y="2908567"/>
                </a:cubicBezTo>
                <a:cubicBezTo>
                  <a:pt x="4193494" y="2700987"/>
                  <a:pt x="4408756" y="2458364"/>
                  <a:pt x="4585421" y="2188401"/>
                </a:cubicBezTo>
                <a:cubicBezTo>
                  <a:pt x="4967641" y="1608533"/>
                  <a:pt x="5169304" y="975361"/>
                  <a:pt x="5142585" y="276891"/>
                </a:cubicBezTo>
                <a:cubicBezTo>
                  <a:pt x="5139764" y="194215"/>
                  <a:pt x="5132824" y="111888"/>
                  <a:pt x="5121833" y="30208"/>
                </a:cubicBezTo>
                <a:lnTo>
                  <a:pt x="5116229" y="0"/>
                </a:lnTo>
                <a:lnTo>
                  <a:pt x="5184724" y="0"/>
                </a:lnTo>
                <a:lnTo>
                  <a:pt x="5196265" y="66113"/>
                </a:lnTo>
                <a:cubicBezTo>
                  <a:pt x="5249921" y="496647"/>
                  <a:pt x="5197997" y="931171"/>
                  <a:pt x="5058603" y="1368242"/>
                </a:cubicBezTo>
                <a:cubicBezTo>
                  <a:pt x="4872414" y="1953929"/>
                  <a:pt x="4544298" y="2451351"/>
                  <a:pt x="4096624" y="2870829"/>
                </a:cubicBezTo>
                <a:cubicBezTo>
                  <a:pt x="4012832" y="2949426"/>
                  <a:pt x="3924415" y="3022439"/>
                  <a:pt x="3833203" y="3092190"/>
                </a:cubicBezTo>
                <a:cubicBezTo>
                  <a:pt x="3741992" y="3161943"/>
                  <a:pt x="3648667" y="3225510"/>
                  <a:pt x="3536509" y="3297128"/>
                </a:cubicBezTo>
                <a:cubicBezTo>
                  <a:pt x="3427215" y="3372735"/>
                  <a:pt x="3288598" y="3430233"/>
                  <a:pt x="3148966" y="3485478"/>
                </a:cubicBezTo>
                <a:cubicBezTo>
                  <a:pt x="2729930" y="3651299"/>
                  <a:pt x="2302194" y="3788890"/>
                  <a:pt x="1860557" y="3880910"/>
                </a:cubicBezTo>
                <a:cubicBezTo>
                  <a:pt x="1435974" y="3969444"/>
                  <a:pt x="1008052" y="4017957"/>
                  <a:pt x="573715" y="3983764"/>
                </a:cubicBezTo>
                <a:cubicBezTo>
                  <a:pt x="415134" y="3971300"/>
                  <a:pt x="259585" y="3947743"/>
                  <a:pt x="108410" y="3908816"/>
                </a:cubicBezTo>
                <a:lnTo>
                  <a:pt x="0" y="3876793"/>
                </a:lnTo>
                <a:lnTo>
                  <a:pt x="0" y="3802912"/>
                </a:lnTo>
                <a:lnTo>
                  <a:pt x="36975" y="3815954"/>
                </a:lnTo>
                <a:cubicBezTo>
                  <a:pt x="206404" y="3867475"/>
                  <a:pt x="382020" y="3897326"/>
                  <a:pt x="561628" y="3912655"/>
                </a:cubicBezTo>
                <a:cubicBezTo>
                  <a:pt x="938583" y="3944832"/>
                  <a:pt x="1311814" y="3910697"/>
                  <a:pt x="1683086" y="3844334"/>
                </a:cubicBezTo>
                <a:cubicBezTo>
                  <a:pt x="1724123" y="3837151"/>
                  <a:pt x="1765097" y="3829374"/>
                  <a:pt x="1806023" y="3820992"/>
                </a:cubicBezTo>
                <a:cubicBezTo>
                  <a:pt x="1844740" y="3813079"/>
                  <a:pt x="1883218" y="3804161"/>
                  <a:pt x="1921817" y="3795747"/>
                </a:cubicBezTo>
                <a:cubicBezTo>
                  <a:pt x="1697011" y="3826435"/>
                  <a:pt x="1470551" y="3843387"/>
                  <a:pt x="1243689" y="3846539"/>
                </a:cubicBezTo>
                <a:cubicBezTo>
                  <a:pt x="839058" y="3849054"/>
                  <a:pt x="443424" y="3800206"/>
                  <a:pt x="62875" y="3668143"/>
                </a:cubicBezTo>
                <a:lnTo>
                  <a:pt x="0" y="364418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B4E86B1-CE2D-1EE1-1CB6-9DBABE4413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3770"/>
            <a:ext cx="3220329" cy="2027227"/>
          </a:xfrm>
        </p:spPr>
        <p:txBody>
          <a:bodyPr>
            <a:normAutofit/>
          </a:bodyPr>
          <a:lstStyle/>
          <a:p>
            <a:r>
              <a:rPr lang="en-GB" sz="4600">
                <a:solidFill>
                  <a:srgbClr val="FFFFFF"/>
                </a:solidFill>
              </a:rPr>
              <a:t>Applying key Concepts of Attachment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C8F89C8-6910-DD19-477E-D1B468B9EB5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03546340"/>
              </p:ext>
            </p:extLst>
          </p:nvPr>
        </p:nvGraphicFramePr>
        <p:xfrm>
          <a:off x="5542672" y="541606"/>
          <a:ext cx="5811128" cy="56782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220210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686F393-7978-75DF-CB3F-32DFE9B69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2" y="639193"/>
            <a:ext cx="3571810" cy="3573516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5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         Bowlby’s 4 Stages of Attachment  </a:t>
            </a:r>
          </a:p>
        </p:txBody>
      </p:sp>
      <p:sp>
        <p:nvSpPr>
          <p:cNvPr id="12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sX0" fmla="*/ 0 w 3255095"/>
              <a:gd name="csY0" fmla="*/ 0 h 18288"/>
              <a:gd name="csX1" fmla="*/ 618468 w 3255095"/>
              <a:gd name="csY1" fmla="*/ 0 h 18288"/>
              <a:gd name="csX2" fmla="*/ 1269487 w 3255095"/>
              <a:gd name="csY2" fmla="*/ 0 h 18288"/>
              <a:gd name="csX3" fmla="*/ 1953057 w 3255095"/>
              <a:gd name="csY3" fmla="*/ 0 h 18288"/>
              <a:gd name="csX4" fmla="*/ 2636627 w 3255095"/>
              <a:gd name="csY4" fmla="*/ 0 h 18288"/>
              <a:gd name="csX5" fmla="*/ 3255095 w 3255095"/>
              <a:gd name="csY5" fmla="*/ 0 h 18288"/>
              <a:gd name="csX6" fmla="*/ 3255095 w 3255095"/>
              <a:gd name="csY6" fmla="*/ 18288 h 18288"/>
              <a:gd name="csX7" fmla="*/ 2538974 w 3255095"/>
              <a:gd name="csY7" fmla="*/ 18288 h 18288"/>
              <a:gd name="csX8" fmla="*/ 1822853 w 3255095"/>
              <a:gd name="csY8" fmla="*/ 18288 h 18288"/>
              <a:gd name="csX9" fmla="*/ 1171834 w 3255095"/>
              <a:gd name="csY9" fmla="*/ 18288 h 18288"/>
              <a:gd name="csX10" fmla="*/ 0 w 3255095"/>
              <a:gd name="csY10" fmla="*/ 18288 h 18288"/>
              <a:gd name="csX11" fmla="*/ 0 w 3255095"/>
              <a:gd name="csY11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63EE931-E047-AFB7-6215-A7D9C7B982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4296" y="989369"/>
            <a:ext cx="7214616" cy="4851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4450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3B8821B-7FC1-6D24-D94D-80BF1AC986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Practical Strategies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42EBFA-11DA-D167-5DC8-9A5C62EBE0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7386" y="591343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 sz="2400" dirty="0"/>
              <a:t>Attachment-based support (NSPCC,2021).</a:t>
            </a:r>
          </a:p>
          <a:p>
            <a:r>
              <a:rPr lang="en-GB" sz="2400" dirty="0"/>
              <a:t>Parent/care support and modelling (Department for Education, 2023).</a:t>
            </a:r>
          </a:p>
          <a:p>
            <a:r>
              <a:rPr lang="en-GB" sz="2400" dirty="0"/>
              <a:t>Play-based learning Department of Education,2023).</a:t>
            </a:r>
          </a:p>
          <a:p>
            <a:r>
              <a:rPr lang="en-GB" sz="2400" dirty="0"/>
              <a:t>Emotional regulation (Department of Education,2023).</a:t>
            </a:r>
          </a:p>
          <a:p>
            <a:r>
              <a:rPr lang="en-GB" sz="2400" dirty="0"/>
              <a:t>Additional professional support where needed (Department of Education,2023</a:t>
            </a:r>
            <a:r>
              <a:rPr lang="en-GB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33839786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1757642-0F1C-7D61-2953-4F7C62E054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                   Nature Versus Nurture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428006-B6E6-BAF8-CD2E-2186B82657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dirty="0"/>
              <a:t>                                   </a:t>
            </a:r>
            <a:r>
              <a:rPr lang="en-GB" b="1" dirty="0"/>
              <a:t>Nature:</a:t>
            </a:r>
          </a:p>
          <a:p>
            <a:r>
              <a:rPr lang="en-GB" sz="2400" dirty="0"/>
              <a:t>Biological influences (Teachers institute,2025).</a:t>
            </a:r>
          </a:p>
          <a:p>
            <a:r>
              <a:rPr lang="en-GB" sz="2400" dirty="0"/>
              <a:t>Inherited characteristics (Teachers institute,2025).</a:t>
            </a:r>
          </a:p>
          <a:p>
            <a:r>
              <a:rPr lang="en-GB" sz="2400" dirty="0"/>
              <a:t>Temperament (Teachers institute, 2025).</a:t>
            </a:r>
            <a:endParaRPr lang="en-GB" dirty="0"/>
          </a:p>
          <a:p>
            <a:pPr marL="0" indent="0">
              <a:buNone/>
            </a:pPr>
            <a:r>
              <a:rPr lang="en-GB" b="1" dirty="0"/>
              <a:t>                                  Nurture:</a:t>
            </a:r>
          </a:p>
          <a:p>
            <a:r>
              <a:rPr lang="en-GB" sz="2400" dirty="0"/>
              <a:t>Environmental experiences (Teachers institute,2025).</a:t>
            </a:r>
          </a:p>
          <a:p>
            <a:r>
              <a:rPr lang="en-GB" sz="2400" dirty="0"/>
              <a:t>Separation and unfamiliar adults (Bowlby,1973).</a:t>
            </a:r>
          </a:p>
          <a:p>
            <a:r>
              <a:rPr lang="en-GB" sz="2400" dirty="0"/>
              <a:t>Importance of early relationships (Bowlby,1969).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43086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ADAD21D-3E5F-D2DF-816B-485C7B345F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Evaluation of Bowlby’s Theory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00DA4E-BD16-1198-419D-10FC628144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27344" y="1272381"/>
            <a:ext cx="6906491" cy="558561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600" dirty="0"/>
              <a:t>                     </a:t>
            </a:r>
            <a:r>
              <a:rPr lang="en-GB" sz="2600" b="1" dirty="0"/>
              <a:t>Strength and Weaknesses:</a:t>
            </a:r>
          </a:p>
          <a:p>
            <a:pPr marL="0" indent="0">
              <a:buNone/>
            </a:pPr>
            <a:endParaRPr lang="en-GB" sz="2600" b="1" dirty="0"/>
          </a:p>
          <a:p>
            <a:pPr marL="0" indent="0">
              <a:buNone/>
            </a:pPr>
            <a:r>
              <a:rPr lang="en-GB" sz="2600" b="1" dirty="0"/>
              <a:t>Strengths:</a:t>
            </a:r>
          </a:p>
          <a:p>
            <a:r>
              <a:rPr lang="en-GB" sz="2400" dirty="0"/>
              <a:t>Secure relationships (McLeod,2026).</a:t>
            </a:r>
          </a:p>
          <a:p>
            <a:r>
              <a:rPr lang="en-GB" sz="2400" dirty="0"/>
              <a:t>Emotional support (McLeod,2026).</a:t>
            </a:r>
          </a:p>
          <a:p>
            <a:r>
              <a:rPr lang="en-GB" sz="2400" dirty="0"/>
              <a:t>Understanding separation anxiety (McLeod,2026).</a:t>
            </a:r>
          </a:p>
          <a:p>
            <a:pPr marL="0" indent="0">
              <a:buNone/>
            </a:pPr>
            <a:r>
              <a:rPr lang="en-GB" sz="2600" b="1" dirty="0"/>
              <a:t>Weaknesses:</a:t>
            </a:r>
          </a:p>
          <a:p>
            <a:r>
              <a:rPr lang="en-GB" sz="2400" dirty="0"/>
              <a:t>Emphasis on primary caregiver(McLeod,2026).</a:t>
            </a:r>
          </a:p>
          <a:p>
            <a:r>
              <a:rPr lang="en-GB" sz="2400" dirty="0"/>
              <a:t>Other development influences(McLeod,2026).</a:t>
            </a:r>
          </a:p>
          <a:p>
            <a:r>
              <a:rPr lang="en-GB" sz="2400" dirty="0"/>
              <a:t>Limited explanation of communication and play(McLeod,2026).</a:t>
            </a:r>
          </a:p>
          <a:p>
            <a:pPr marL="0" indent="0">
              <a:buNone/>
            </a:pPr>
            <a:endParaRPr lang="en-GB" sz="2600" dirty="0"/>
          </a:p>
          <a:p>
            <a:pPr marL="0" indent="0">
              <a:buNone/>
            </a:pPr>
            <a:endParaRPr lang="en-GB" sz="2600" dirty="0"/>
          </a:p>
          <a:p>
            <a:endParaRPr lang="en-GB" sz="2600" dirty="0"/>
          </a:p>
        </p:txBody>
      </p:sp>
    </p:spTree>
    <p:extLst>
      <p:ext uri="{BB962C8B-B14F-4D97-AF65-F5344CB8AC3E}">
        <p14:creationId xmlns:p14="http://schemas.microsoft.com/office/powerpoint/2010/main" val="40751469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DE3397F-B7AE-C932-4734-B7B442AE0B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        Vygotsky’s Theory as an Alternative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B4DD18-A2EE-991E-F424-134E5DD09F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 sz="2400" dirty="0"/>
              <a:t>Alternative Theory- Vygotsky</a:t>
            </a:r>
          </a:p>
          <a:p>
            <a:r>
              <a:rPr lang="en-GB" sz="2400" dirty="0"/>
              <a:t>Social interaction (McLeod,2026).</a:t>
            </a:r>
          </a:p>
          <a:p>
            <a:r>
              <a:rPr lang="en-GB" sz="2400" dirty="0"/>
              <a:t>Language and communication (McLeod,2026).</a:t>
            </a:r>
          </a:p>
          <a:p>
            <a:r>
              <a:rPr lang="en-GB" sz="2400" dirty="0"/>
              <a:t>Relevance to Shona’s group play(McLeod,2026).</a:t>
            </a:r>
          </a:p>
        </p:txBody>
      </p:sp>
    </p:spTree>
    <p:extLst>
      <p:ext uri="{BB962C8B-B14F-4D97-AF65-F5344CB8AC3E}">
        <p14:creationId xmlns:p14="http://schemas.microsoft.com/office/powerpoint/2010/main" val="32828733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2E77AE-ACA3-F14A-A346-195380D1CF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Conclusion 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52D489-65E2-628B-C135-4507152E8B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 sz="2400" dirty="0"/>
              <a:t>Bowlby’s theory explains Shona’s emotional needs</a:t>
            </a:r>
          </a:p>
          <a:p>
            <a:endParaRPr lang="en-GB" sz="2400" dirty="0"/>
          </a:p>
          <a:p>
            <a:r>
              <a:rPr lang="en-GB" sz="2400" dirty="0"/>
              <a:t>Secure and supportive relationships</a:t>
            </a:r>
          </a:p>
          <a:p>
            <a:endParaRPr lang="en-GB" sz="2400" dirty="0"/>
          </a:p>
          <a:p>
            <a:r>
              <a:rPr lang="en-GB" sz="2400" dirty="0"/>
              <a:t>Practical strategies for development</a:t>
            </a:r>
          </a:p>
          <a:p>
            <a:endParaRPr lang="en-GB" sz="2400" dirty="0"/>
          </a:p>
          <a:p>
            <a:r>
              <a:rPr lang="en-GB" sz="2400" dirty="0"/>
              <a:t>Nature versus nurture</a:t>
            </a:r>
          </a:p>
          <a:p>
            <a:endParaRPr lang="en-GB" sz="2400" dirty="0"/>
          </a:p>
          <a:p>
            <a:r>
              <a:rPr lang="en-GB" sz="2400" dirty="0"/>
              <a:t>Vygotsky provides another perspective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770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3F95DC-A52E-14F7-8E44-8896D0844B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References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22E328-7D8C-57D1-4DF4-3032A2C8EC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1020" y="8604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 sz="1800" dirty="0"/>
              <a:t>Bosmans, G, Bakemans-Kranenburg, M.J, ,B, Verlet. Vorhees,  M.W.F.T. and van Zinzendorf, M.H. (2020). </a:t>
            </a:r>
            <a:r>
              <a:rPr lang="en-GB" sz="1800" i="1" dirty="0"/>
              <a:t>A learning theory of attachment: Unravelling the black box of attachment development; Neuroscience &amp; Biobehavioural Reviews</a:t>
            </a:r>
            <a:r>
              <a:rPr lang="en-GB" sz="1800" dirty="0"/>
              <a:t>, 113, pp. 287-298. Available at:  </a:t>
            </a:r>
            <a:r>
              <a:rPr lang="en-GB" sz="1800" dirty="0">
                <a:hlinkClick r:id="rId2"/>
              </a:rPr>
              <a:t>A learning theory of attachment: Unravelling the black box of attachment development – ScienceDirect</a:t>
            </a:r>
            <a:r>
              <a:rPr lang="en-GB" sz="1800" dirty="0"/>
              <a:t> (Accessed 7 October 2026).</a:t>
            </a:r>
          </a:p>
          <a:p>
            <a:r>
              <a:rPr lang="en-GB" sz="1800" dirty="0"/>
              <a:t>Bowlby, J. (1969) </a:t>
            </a:r>
            <a:r>
              <a:rPr lang="en-GB" sz="1800" i="1" dirty="0"/>
              <a:t>Attachment and loss</a:t>
            </a:r>
            <a:r>
              <a:rPr lang="en-GB" sz="1800" dirty="0"/>
              <a:t>: volume 1: </a:t>
            </a:r>
            <a:r>
              <a:rPr lang="en-GB" sz="1800" i="1" dirty="0"/>
              <a:t>attachment.</a:t>
            </a:r>
            <a:r>
              <a:rPr lang="en-GB" sz="1800" dirty="0"/>
              <a:t> New York: Basic Books. Available at: </a:t>
            </a:r>
            <a:r>
              <a:rPr lang="en-GB" sz="1800" dirty="0">
                <a:hlinkClick r:id="rId3"/>
              </a:rPr>
              <a:t>https://archive.org/details/attachmentloss0001bowl/page/n9/mode/2up</a:t>
            </a:r>
            <a:r>
              <a:rPr lang="en-GB" sz="1800" dirty="0"/>
              <a:t> (Accessed 10 October 2026).</a:t>
            </a:r>
          </a:p>
          <a:p>
            <a:r>
              <a:rPr lang="en-GB" sz="1800" dirty="0"/>
              <a:t>Bowlby, J. (1973) </a:t>
            </a:r>
            <a:r>
              <a:rPr lang="en-GB" sz="1800" i="1" dirty="0"/>
              <a:t>Attachment and loss: </a:t>
            </a:r>
            <a:r>
              <a:rPr lang="en-GB" sz="1800" dirty="0"/>
              <a:t>volume 2: </a:t>
            </a:r>
            <a:r>
              <a:rPr lang="en-GB" sz="1800" i="1" dirty="0"/>
              <a:t>Separation: Anxiety and Anger</a:t>
            </a:r>
            <a:r>
              <a:rPr lang="en-GB" sz="1800" dirty="0"/>
              <a:t>. New York: Basic Books. Available at: </a:t>
            </a:r>
            <a:r>
              <a:rPr lang="en-GB" sz="1800" dirty="0">
                <a:hlinkClick r:id="rId3"/>
              </a:rPr>
              <a:t>https://archive.org/details/attachmentloss0001bowl/page/n9/mode/2up</a:t>
            </a:r>
            <a:r>
              <a:rPr lang="en-GB" sz="1800" dirty="0"/>
              <a:t> (Accessed:7 October 2026).</a:t>
            </a:r>
          </a:p>
          <a:p>
            <a:r>
              <a:rPr lang="en-GB" sz="1800" dirty="0"/>
              <a:t>Department for Education (2023) ‘Mental health for early years children’.</a:t>
            </a:r>
            <a:r>
              <a:rPr lang="en-GB" sz="1800" i="1" dirty="0"/>
              <a:t> Help for Early Years Providers</a:t>
            </a:r>
            <a:r>
              <a:rPr lang="en-GB" sz="1800" dirty="0"/>
              <a:t>. Available at: </a:t>
            </a:r>
            <a:r>
              <a:rPr lang="en-GB" sz="1800" dirty="0">
                <a:hlinkClick r:id="rId4"/>
              </a:rPr>
              <a:t>https://help-for-early-years-providers.education.gov.uk/health-and-wellbeing/mental-health-for-early-years-children</a:t>
            </a:r>
            <a:r>
              <a:rPr lang="en-GB" sz="1800" dirty="0"/>
              <a:t> (Accessed 10 October 2026).</a:t>
            </a:r>
          </a:p>
        </p:txBody>
      </p:sp>
    </p:spTree>
    <p:extLst>
      <p:ext uri="{BB962C8B-B14F-4D97-AF65-F5344CB8AC3E}">
        <p14:creationId xmlns:p14="http://schemas.microsoft.com/office/powerpoint/2010/main" val="20228591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7808D3D-F275-6D26-0FF2-D6452EDB68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References</a:t>
            </a: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CF15E1-D122-4D6B-D7D1-624FB2F444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 sz="1800" dirty="0"/>
              <a:t>McLeod, S. (2026) ‘John Bowlby’s Attachment Theory; </a:t>
            </a:r>
            <a:r>
              <a:rPr lang="en-GB" sz="1800" i="1" dirty="0"/>
              <a:t>Simply Psychology</a:t>
            </a:r>
            <a:r>
              <a:rPr lang="en-GB" sz="1800" dirty="0"/>
              <a:t>. Available at: </a:t>
            </a:r>
            <a:r>
              <a:rPr lang="en-GB" sz="1800" dirty="0">
                <a:hlinkClick r:id="rId2"/>
              </a:rPr>
              <a:t>John Bowlby's Attachment Theory</a:t>
            </a:r>
            <a:r>
              <a:rPr lang="en-GB" sz="1800" dirty="0"/>
              <a:t>  (Accessed: 7 October 2026).</a:t>
            </a:r>
          </a:p>
          <a:p>
            <a:r>
              <a:rPr lang="en-GB" sz="1800" dirty="0"/>
              <a:t>McLeod, S. (2026) ‘Vygotsky’s Theory of Cognitive Development’. </a:t>
            </a:r>
            <a:r>
              <a:rPr lang="en-GB" sz="1800" i="1" dirty="0"/>
              <a:t>Simply Psychology</a:t>
            </a:r>
            <a:r>
              <a:rPr lang="en-GB" sz="1800" dirty="0"/>
              <a:t>. Available at: </a:t>
            </a:r>
            <a:r>
              <a:rPr lang="en-GB" sz="1800" dirty="0">
                <a:hlinkClick r:id="rId3"/>
              </a:rPr>
              <a:t>Vygotsky's Sociocultural Theory of Cognitive Development</a:t>
            </a:r>
            <a:r>
              <a:rPr lang="en-GB" sz="1800" dirty="0"/>
              <a:t> (Accessed: 7 October 2026).</a:t>
            </a:r>
          </a:p>
          <a:p>
            <a:r>
              <a:rPr lang="en-GB" sz="1800" dirty="0"/>
              <a:t>NSPCC Learning. (2021) ‘</a:t>
            </a:r>
            <a:r>
              <a:rPr lang="en-GB" sz="1800" i="1" dirty="0"/>
              <a:t>Attachment and child development</a:t>
            </a:r>
            <a:r>
              <a:rPr lang="en-GB" sz="1800" dirty="0"/>
              <a:t>’. Available at: </a:t>
            </a:r>
            <a:r>
              <a:rPr lang="en-GB" sz="1800" dirty="0">
                <a:hlinkClick r:id="rId4"/>
              </a:rPr>
              <a:t>Attachment and child development | NSPCC Learning</a:t>
            </a:r>
            <a:r>
              <a:rPr lang="en-GB" sz="1800" dirty="0"/>
              <a:t> (Accessed: 7 October 2026).</a:t>
            </a:r>
          </a:p>
          <a:p>
            <a:r>
              <a:rPr lang="en-GB" sz="1800" dirty="0"/>
              <a:t>Positive Psychology (n.d.) ‘</a:t>
            </a:r>
            <a:r>
              <a:rPr lang="en-GB" sz="1800" i="1" dirty="0"/>
              <a:t>Attachment Theory, Bowlby’s Stages &amp; Attachment Styles</a:t>
            </a:r>
            <a:r>
              <a:rPr lang="en-GB" sz="1800" dirty="0"/>
              <a:t>’. Available at :</a:t>
            </a:r>
            <a:r>
              <a:rPr lang="en-GB" sz="1800" dirty="0">
                <a:hlinkClick r:id="rId5"/>
              </a:rPr>
              <a:t>Attachment Styles in Children (&amp; How to Raise Secure Kids)</a:t>
            </a:r>
            <a:r>
              <a:rPr lang="en-GB" sz="1800" dirty="0"/>
              <a:t> (Accessed: 7 October 2026).</a:t>
            </a:r>
          </a:p>
          <a:p>
            <a:r>
              <a:rPr lang="en-GB" sz="1800" dirty="0"/>
              <a:t>Teachers Institute (2026) ‘Nature vs Nurture</a:t>
            </a:r>
            <a:r>
              <a:rPr lang="en-GB" sz="1800" i="1" dirty="0"/>
              <a:t>: Understanding the Key Factors in Child Development’. Teachers Institute</a:t>
            </a:r>
            <a:r>
              <a:rPr lang="en-GB" sz="1800" dirty="0"/>
              <a:t>. Available at :</a:t>
            </a:r>
            <a:r>
              <a:rPr lang="en-GB" sz="1800" dirty="0">
                <a:hlinkClick r:id="rId6"/>
              </a:rPr>
              <a:t>Nature vs. Nurture: Understanding the Key Factors in Child Development • Teachers Institute</a:t>
            </a:r>
            <a:r>
              <a:rPr lang="en-GB" sz="1800" dirty="0"/>
              <a:t> (Accessed: 7 October 2026).</a:t>
            </a:r>
          </a:p>
          <a:p>
            <a:endParaRPr lang="en-GB" sz="1800" dirty="0"/>
          </a:p>
          <a:p>
            <a:endParaRPr lang="en-GB" sz="1500" dirty="0"/>
          </a:p>
        </p:txBody>
      </p:sp>
    </p:spTree>
    <p:extLst>
      <p:ext uri="{BB962C8B-B14F-4D97-AF65-F5344CB8AC3E}">
        <p14:creationId xmlns:p14="http://schemas.microsoft.com/office/powerpoint/2010/main" val="6457788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77BF7F1F3F93E4997B21D6B9868348F" ma:contentTypeVersion="13" ma:contentTypeDescription="Create a new document." ma:contentTypeScope="" ma:versionID="d0d1b649ae8cb63e44668450d0e6f447">
  <xsd:schema xmlns:xsd="http://www.w3.org/2001/XMLSchema" xmlns:xs="http://www.w3.org/2001/XMLSchema" xmlns:p="http://schemas.microsoft.com/office/2006/metadata/properties" xmlns:ns3="a7bdb143-267e-438d-bcbf-e88b565c1722" xmlns:ns4="8425509b-c587-4994-9466-01f6efb644d9" targetNamespace="http://schemas.microsoft.com/office/2006/metadata/properties" ma:root="true" ma:fieldsID="ddd8fe2fd7cfc159d89bdfd1156c674b" ns3:_="" ns4:_="">
    <xsd:import namespace="a7bdb143-267e-438d-bcbf-e88b565c1722"/>
    <xsd:import namespace="8425509b-c587-4994-9466-01f6efb644d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ystem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bdb143-267e-438d-bcbf-e88b565c172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  <xsd:element name="MediaServiceSystemTags" ma:index="16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25509b-c587-4994-9466-01f6efb644d9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a7bdb143-267e-438d-bcbf-e88b565c1722" xsi:nil="true"/>
  </documentManagement>
</p:properties>
</file>

<file path=customXml/itemProps1.xml><?xml version="1.0" encoding="utf-8"?>
<ds:datastoreItem xmlns:ds="http://schemas.openxmlformats.org/officeDocument/2006/customXml" ds:itemID="{8FCFC90F-A94A-42FA-8F0D-E1C1A3F2A4E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7bdb143-267e-438d-bcbf-e88b565c1722"/>
    <ds:schemaRef ds:uri="8425509b-c587-4994-9466-01f6efb644d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1F90E4B-BB2C-4AB6-8967-DE2A588D9EA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21D70D5-8D36-4334-BAAE-2AA3D3A87D75}">
  <ds:schemaRefs>
    <ds:schemaRef ds:uri="http://purl.org/dc/dcmitype/"/>
    <ds:schemaRef ds:uri="http://purl.org/dc/elements/1.1/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8425509b-c587-4994-9466-01f6efb644d9"/>
    <ds:schemaRef ds:uri="a7bdb143-267e-438d-bcbf-e88b565c1722"/>
    <ds:schemaRef ds:uri="http://schemas.microsoft.com/office/2006/metadata/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462</TotalTime>
  <Words>802</Words>
  <Application>Microsoft Office PowerPoint</Application>
  <PresentationFormat>Widescreen</PresentationFormat>
  <Paragraphs>87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Aptos</vt:lpstr>
      <vt:lpstr>Aptos Display</vt:lpstr>
      <vt:lpstr>Arial</vt:lpstr>
      <vt:lpstr>Office Theme</vt:lpstr>
      <vt:lpstr>Bowlby’s Attachment Theory Presentation</vt:lpstr>
      <vt:lpstr>                                Introduction </vt:lpstr>
      <vt:lpstr>Bowlby’s Attachment theory     </vt:lpstr>
      <vt:lpstr>                          Key Concepts of Attachment</vt:lpstr>
      <vt:lpstr>Applying key Concepts of Attachment</vt:lpstr>
      <vt:lpstr>          Bowlby’s 4 Stages of Attachment  </vt:lpstr>
      <vt:lpstr>Practical Strategies</vt:lpstr>
      <vt:lpstr>                   Nature Versus Nurture</vt:lpstr>
      <vt:lpstr>Evaluation of Bowlby’s Theory</vt:lpstr>
      <vt:lpstr>        Vygotsky’s Theory as an Alternative</vt:lpstr>
      <vt:lpstr>Conclusion </vt:lpstr>
      <vt:lpstr>References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Ann-Marie Naisbett (2313638)</dc:creator>
  <cp:lastModifiedBy>Ann-Marie Naisbett (2313638)</cp:lastModifiedBy>
  <cp:revision>1</cp:revision>
  <dcterms:created xsi:type="dcterms:W3CDTF">2026-10-09T17:18:09Z</dcterms:created>
  <dcterms:modified xsi:type="dcterms:W3CDTF">2026-10-11T14:56:10Z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0x010100B77BF7F1F3F93E4997B21D6B9868348F</vt:lpwstr>
  </property>
</Properties>
</file>